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F719B-D76F-4366-8AF0-968DB538AEF4}" v="7" dt="2021-11-23T20:48:36.632"/>
    <p1510:client id="{71547EEA-B73F-495A-A5A2-0143729DC7A8}" v="110" dt="2021-11-22T22:50:06.418"/>
    <p1510:client id="{B603E69D-9E55-44FA-8944-378D62FD3D8E}" v="481" dt="2021-11-21T18:03:09.775"/>
    <p1510:client id="{C576FA8D-44F8-424F-BCF7-11F1CB4FBA02}" v="2397" dt="2021-11-21T17:54:02.815"/>
    <p1510:client id="{D6170E79-DD49-4750-B021-A60BEF0E2C8C}" v="3" dt="2021-11-23T22:16:24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33716-810A-430F-9031-C2DDCD333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74BEF-EBBC-400F-B607-E165D7D26DEE}">
      <dgm:prSet/>
      <dgm:spPr/>
      <dgm:t>
        <a:bodyPr/>
        <a:lstStyle/>
        <a:p>
          <a:r>
            <a:rPr lang="en-US" dirty="0"/>
            <a:t>Linear Regression – to predict and analyze the correlation of 2 features in our dataset</a:t>
          </a:r>
        </a:p>
      </dgm:t>
    </dgm:pt>
    <dgm:pt modelId="{28C1111F-9ACA-471A-B319-28F196A1D401}" type="parTrans" cxnId="{E3510E54-338C-43B4-AC6F-E2C639539FB4}">
      <dgm:prSet/>
      <dgm:spPr/>
      <dgm:t>
        <a:bodyPr/>
        <a:lstStyle/>
        <a:p>
          <a:endParaRPr lang="en-US"/>
        </a:p>
      </dgm:t>
    </dgm:pt>
    <dgm:pt modelId="{E956195D-9642-4860-A959-5CB926735ABF}" type="sibTrans" cxnId="{E3510E54-338C-43B4-AC6F-E2C639539FB4}">
      <dgm:prSet/>
      <dgm:spPr/>
      <dgm:t>
        <a:bodyPr/>
        <a:lstStyle/>
        <a:p>
          <a:endParaRPr lang="en-US"/>
        </a:p>
      </dgm:t>
    </dgm:pt>
    <dgm:pt modelId="{55E742E7-A974-4F2E-9624-5E544C552D5D}">
      <dgm:prSet/>
      <dgm:spPr/>
      <dgm:t>
        <a:bodyPr/>
        <a:lstStyle/>
        <a:p>
          <a:r>
            <a:rPr lang="en-US" dirty="0"/>
            <a:t>K Means – This is an unsupervised learning technique creating clusters of data based on a centroid</a:t>
          </a:r>
        </a:p>
      </dgm:t>
    </dgm:pt>
    <dgm:pt modelId="{9FE64CD5-A1D7-4B9F-BBEE-6AB6665F9F65}" type="parTrans" cxnId="{6E79F3A0-80A1-42AE-AA45-75D9895C6F68}">
      <dgm:prSet/>
      <dgm:spPr/>
      <dgm:t>
        <a:bodyPr/>
        <a:lstStyle/>
        <a:p>
          <a:endParaRPr lang="en-US"/>
        </a:p>
      </dgm:t>
    </dgm:pt>
    <dgm:pt modelId="{06D1AC9A-CD0E-4BF5-AE13-4C4E6ABD5ADC}" type="sibTrans" cxnId="{6E79F3A0-80A1-42AE-AA45-75D9895C6F68}">
      <dgm:prSet/>
      <dgm:spPr/>
      <dgm:t>
        <a:bodyPr/>
        <a:lstStyle/>
        <a:p>
          <a:endParaRPr lang="en-US"/>
        </a:p>
      </dgm:t>
    </dgm:pt>
    <dgm:pt modelId="{C8FF25D4-37CB-413B-94C1-0296DF45D4FE}">
      <dgm:prSet/>
      <dgm:spPr/>
      <dgm:t>
        <a:bodyPr/>
        <a:lstStyle/>
        <a:p>
          <a:r>
            <a:rPr lang="en-US" dirty="0"/>
            <a:t>KNN – This is a clustering technique which analyzes data nearest to other data to predict a diagnosis</a:t>
          </a:r>
        </a:p>
      </dgm:t>
    </dgm:pt>
    <dgm:pt modelId="{DA874C70-74FB-441D-9181-1EC853E70E44}" type="parTrans" cxnId="{B94B3BA7-84E8-4CA5-9EEA-1594562613B0}">
      <dgm:prSet/>
      <dgm:spPr/>
      <dgm:t>
        <a:bodyPr/>
        <a:lstStyle/>
        <a:p>
          <a:endParaRPr lang="en-US"/>
        </a:p>
      </dgm:t>
    </dgm:pt>
    <dgm:pt modelId="{7D7FBC14-7246-43A6-9B0B-0602451E798A}" type="sibTrans" cxnId="{B94B3BA7-84E8-4CA5-9EEA-1594562613B0}">
      <dgm:prSet/>
      <dgm:spPr/>
      <dgm:t>
        <a:bodyPr/>
        <a:lstStyle/>
        <a:p>
          <a:endParaRPr lang="en-US"/>
        </a:p>
      </dgm:t>
    </dgm:pt>
    <dgm:pt modelId="{711C6F5A-D91A-46E0-A685-949D8839897C}">
      <dgm:prSet/>
      <dgm:spPr/>
      <dgm:t>
        <a:bodyPr/>
        <a:lstStyle/>
        <a:p>
          <a:pPr rtl="0"/>
          <a:r>
            <a:rPr lang="en-US" dirty="0"/>
            <a:t>Naïve Bayes – This is a technique used to predict cancer by taking features  of our dataset and using the same weight for each -&gt; Assumes </a:t>
          </a:r>
          <a:r>
            <a:rPr lang="en-US" dirty="0">
              <a:latin typeface="Sitka Banner"/>
            </a:rPr>
            <a:t>features have</a:t>
          </a:r>
          <a:r>
            <a:rPr lang="en-US" dirty="0"/>
            <a:t> same effect on output hence Naïve </a:t>
          </a:r>
        </a:p>
      </dgm:t>
    </dgm:pt>
    <dgm:pt modelId="{69532386-5C0D-40A5-9CB3-3D349CA0FF70}" type="parTrans" cxnId="{4B1B098D-30BE-4FD9-90F9-6CE97F5F07D1}">
      <dgm:prSet/>
      <dgm:spPr/>
      <dgm:t>
        <a:bodyPr/>
        <a:lstStyle/>
        <a:p>
          <a:endParaRPr lang="en-US"/>
        </a:p>
      </dgm:t>
    </dgm:pt>
    <dgm:pt modelId="{E665DBC1-0C5F-400D-8C58-67E21E980150}" type="sibTrans" cxnId="{4B1B098D-30BE-4FD9-90F9-6CE97F5F07D1}">
      <dgm:prSet/>
      <dgm:spPr/>
      <dgm:t>
        <a:bodyPr/>
        <a:lstStyle/>
        <a:p>
          <a:endParaRPr lang="en-US"/>
        </a:p>
      </dgm:t>
    </dgm:pt>
    <dgm:pt modelId="{4B8EB5C5-A3A2-451E-90F5-97A1C5A3E414}">
      <dgm:prSet phldr="0"/>
      <dgm:spPr/>
      <dgm:t>
        <a:bodyPr/>
        <a:lstStyle/>
        <a:p>
          <a:pPr rtl="0"/>
          <a:r>
            <a:rPr lang="en-US" dirty="0"/>
            <a:t>Decision Trees – Which were used to predict diagnosis by making a tree of features in our dataset which will either lead to positive or negative diagnosis based on their values</a:t>
          </a:r>
        </a:p>
      </dgm:t>
    </dgm:pt>
    <dgm:pt modelId="{86C623B7-D842-47FD-8F76-518E9E3BB40A}" type="parTrans" cxnId="{6EB732C6-1218-4ADC-B8AB-CFEF31492F6D}">
      <dgm:prSet/>
      <dgm:spPr/>
    </dgm:pt>
    <dgm:pt modelId="{CF0B5211-688B-495E-A025-BB99EB2A56EE}" type="sibTrans" cxnId="{6EB732C6-1218-4ADC-B8AB-CFEF31492F6D}">
      <dgm:prSet/>
      <dgm:spPr/>
    </dgm:pt>
    <dgm:pt modelId="{3CE2968D-F638-4ED1-BD2F-3F01915010E5}">
      <dgm:prSet phldr="0"/>
      <dgm:spPr/>
      <dgm:t>
        <a:bodyPr/>
        <a:lstStyle/>
        <a:p>
          <a:r>
            <a:rPr lang="en-US" dirty="0"/>
            <a:t>Random Forest – Creates multiple trees then merges the best models to predict our diagnois</a:t>
          </a:r>
        </a:p>
      </dgm:t>
    </dgm:pt>
    <dgm:pt modelId="{559146B3-2E85-4EA9-8F9E-9958F12B8864}" type="parTrans" cxnId="{5AF0956C-AAE6-4F67-BB2D-F0FCC5118B76}">
      <dgm:prSet/>
      <dgm:spPr/>
    </dgm:pt>
    <dgm:pt modelId="{DE945F27-FF11-4ECF-8FEA-6D2F681B1B56}" type="sibTrans" cxnId="{5AF0956C-AAE6-4F67-BB2D-F0FCC5118B76}">
      <dgm:prSet/>
      <dgm:spPr/>
    </dgm:pt>
    <dgm:pt modelId="{C8C83B8B-CA44-4370-881C-76DB3C36AB94}">
      <dgm:prSet phldr="0"/>
      <dgm:spPr/>
      <dgm:t>
        <a:bodyPr/>
        <a:lstStyle/>
        <a:p>
          <a:r>
            <a:rPr lang="en-US" dirty="0"/>
            <a:t>PCA (Principle Component Analysis) - unsupervised dimensionality-reduction which reduced features in our dataset by removing similar features which were highly correlated</a:t>
          </a:r>
        </a:p>
      </dgm:t>
    </dgm:pt>
    <dgm:pt modelId="{9E58D535-DCEC-42F3-87A0-7CF653F2E0DC}" type="parTrans" cxnId="{AD246D7D-9EB9-48A3-85AC-199254A63E8F}">
      <dgm:prSet/>
      <dgm:spPr/>
    </dgm:pt>
    <dgm:pt modelId="{A9E3CF06-259D-4662-8C41-9FABA81995C5}" type="sibTrans" cxnId="{AD246D7D-9EB9-48A3-85AC-199254A63E8F}">
      <dgm:prSet/>
      <dgm:spPr/>
    </dgm:pt>
    <dgm:pt modelId="{7E988CC0-34DD-40B0-B7D9-6EFEB4F3633E}" type="pres">
      <dgm:prSet presAssocID="{1C733716-810A-430F-9031-C2DDCD33359A}" presName="vert0" presStyleCnt="0">
        <dgm:presLayoutVars>
          <dgm:dir/>
          <dgm:animOne val="branch"/>
          <dgm:animLvl val="lvl"/>
        </dgm:presLayoutVars>
      </dgm:prSet>
      <dgm:spPr/>
    </dgm:pt>
    <dgm:pt modelId="{89ECECB4-6B1C-42F0-A7EC-4F53BB0C4254}" type="pres">
      <dgm:prSet presAssocID="{B5474BEF-EBBC-400F-B607-E165D7D26DEE}" presName="thickLine" presStyleLbl="alignNode1" presStyleIdx="0" presStyleCnt="7"/>
      <dgm:spPr/>
    </dgm:pt>
    <dgm:pt modelId="{605D76BE-9DA6-4573-8172-EDC181E99F90}" type="pres">
      <dgm:prSet presAssocID="{B5474BEF-EBBC-400F-B607-E165D7D26DEE}" presName="horz1" presStyleCnt="0"/>
      <dgm:spPr/>
    </dgm:pt>
    <dgm:pt modelId="{74E26BB6-432E-43D2-8C67-409CEAFFEFD4}" type="pres">
      <dgm:prSet presAssocID="{B5474BEF-EBBC-400F-B607-E165D7D26DEE}" presName="tx1" presStyleLbl="revTx" presStyleIdx="0" presStyleCnt="7"/>
      <dgm:spPr/>
    </dgm:pt>
    <dgm:pt modelId="{62B151A0-98B0-4358-A14B-8814BD9D0562}" type="pres">
      <dgm:prSet presAssocID="{B5474BEF-EBBC-400F-B607-E165D7D26DEE}" presName="vert1" presStyleCnt="0"/>
      <dgm:spPr/>
    </dgm:pt>
    <dgm:pt modelId="{0B35C4E7-DF61-494F-80CC-F8FC21FE68BD}" type="pres">
      <dgm:prSet presAssocID="{55E742E7-A974-4F2E-9624-5E544C552D5D}" presName="thickLine" presStyleLbl="alignNode1" presStyleIdx="1" presStyleCnt="7"/>
      <dgm:spPr/>
    </dgm:pt>
    <dgm:pt modelId="{354F0575-19FC-4AF9-B252-36EA859D97A4}" type="pres">
      <dgm:prSet presAssocID="{55E742E7-A974-4F2E-9624-5E544C552D5D}" presName="horz1" presStyleCnt="0"/>
      <dgm:spPr/>
    </dgm:pt>
    <dgm:pt modelId="{A220CAC7-0BF1-41A6-ADC1-D56F836B0209}" type="pres">
      <dgm:prSet presAssocID="{55E742E7-A974-4F2E-9624-5E544C552D5D}" presName="tx1" presStyleLbl="revTx" presStyleIdx="1" presStyleCnt="7"/>
      <dgm:spPr/>
    </dgm:pt>
    <dgm:pt modelId="{0DD36275-C169-4F7F-8FEB-473BEAC490B6}" type="pres">
      <dgm:prSet presAssocID="{55E742E7-A974-4F2E-9624-5E544C552D5D}" presName="vert1" presStyleCnt="0"/>
      <dgm:spPr/>
    </dgm:pt>
    <dgm:pt modelId="{4135F699-F5D6-46AB-9D49-00C4963DEE61}" type="pres">
      <dgm:prSet presAssocID="{C8FF25D4-37CB-413B-94C1-0296DF45D4FE}" presName="thickLine" presStyleLbl="alignNode1" presStyleIdx="2" presStyleCnt="7"/>
      <dgm:spPr/>
    </dgm:pt>
    <dgm:pt modelId="{30DB249C-1818-4F7E-B8F8-82553810093A}" type="pres">
      <dgm:prSet presAssocID="{C8FF25D4-37CB-413B-94C1-0296DF45D4FE}" presName="horz1" presStyleCnt="0"/>
      <dgm:spPr/>
    </dgm:pt>
    <dgm:pt modelId="{1D29F97A-A04B-426D-9EC5-9034DE808D6A}" type="pres">
      <dgm:prSet presAssocID="{C8FF25D4-37CB-413B-94C1-0296DF45D4FE}" presName="tx1" presStyleLbl="revTx" presStyleIdx="2" presStyleCnt="7"/>
      <dgm:spPr/>
    </dgm:pt>
    <dgm:pt modelId="{4D2FA27A-F8E0-41BB-BC2B-2F93449673FD}" type="pres">
      <dgm:prSet presAssocID="{C8FF25D4-37CB-413B-94C1-0296DF45D4FE}" presName="vert1" presStyleCnt="0"/>
      <dgm:spPr/>
    </dgm:pt>
    <dgm:pt modelId="{74158071-08E9-4CD4-9989-DAD8B2D11358}" type="pres">
      <dgm:prSet presAssocID="{711C6F5A-D91A-46E0-A685-949D8839897C}" presName="thickLine" presStyleLbl="alignNode1" presStyleIdx="3" presStyleCnt="7"/>
      <dgm:spPr/>
    </dgm:pt>
    <dgm:pt modelId="{EFF037F9-B067-4648-A859-7641B5589BF5}" type="pres">
      <dgm:prSet presAssocID="{711C6F5A-D91A-46E0-A685-949D8839897C}" presName="horz1" presStyleCnt="0"/>
      <dgm:spPr/>
    </dgm:pt>
    <dgm:pt modelId="{11371894-20BD-44E3-86C2-1A20F3B5284A}" type="pres">
      <dgm:prSet presAssocID="{711C6F5A-D91A-46E0-A685-949D8839897C}" presName="tx1" presStyleLbl="revTx" presStyleIdx="3" presStyleCnt="7"/>
      <dgm:spPr/>
    </dgm:pt>
    <dgm:pt modelId="{11419B4E-E466-4BFD-8714-CDBA2D3858A5}" type="pres">
      <dgm:prSet presAssocID="{711C6F5A-D91A-46E0-A685-949D8839897C}" presName="vert1" presStyleCnt="0"/>
      <dgm:spPr/>
    </dgm:pt>
    <dgm:pt modelId="{00283C74-2B8B-4B13-B18E-BDBCCD1BE9BE}" type="pres">
      <dgm:prSet presAssocID="{4B8EB5C5-A3A2-451E-90F5-97A1C5A3E414}" presName="thickLine" presStyleLbl="alignNode1" presStyleIdx="4" presStyleCnt="7"/>
      <dgm:spPr/>
    </dgm:pt>
    <dgm:pt modelId="{0245719E-F881-4207-9383-A7B098F70818}" type="pres">
      <dgm:prSet presAssocID="{4B8EB5C5-A3A2-451E-90F5-97A1C5A3E414}" presName="horz1" presStyleCnt="0"/>
      <dgm:spPr/>
    </dgm:pt>
    <dgm:pt modelId="{3A01F449-B4F2-4E85-A714-BDB16BEF6677}" type="pres">
      <dgm:prSet presAssocID="{4B8EB5C5-A3A2-451E-90F5-97A1C5A3E414}" presName="tx1" presStyleLbl="revTx" presStyleIdx="4" presStyleCnt="7"/>
      <dgm:spPr/>
    </dgm:pt>
    <dgm:pt modelId="{374B60BE-9446-4293-AC1E-7CAB45BF82B8}" type="pres">
      <dgm:prSet presAssocID="{4B8EB5C5-A3A2-451E-90F5-97A1C5A3E414}" presName="vert1" presStyleCnt="0"/>
      <dgm:spPr/>
    </dgm:pt>
    <dgm:pt modelId="{22F3FF6B-5BA3-4CF5-BFF7-D5E2FB2AE1F0}" type="pres">
      <dgm:prSet presAssocID="{3CE2968D-F638-4ED1-BD2F-3F01915010E5}" presName="thickLine" presStyleLbl="alignNode1" presStyleIdx="5" presStyleCnt="7"/>
      <dgm:spPr/>
    </dgm:pt>
    <dgm:pt modelId="{AF0BF4D0-DF9F-48F4-AAAC-4956AC04056A}" type="pres">
      <dgm:prSet presAssocID="{3CE2968D-F638-4ED1-BD2F-3F01915010E5}" presName="horz1" presStyleCnt="0"/>
      <dgm:spPr/>
    </dgm:pt>
    <dgm:pt modelId="{4527CF99-3B85-465F-B07C-6DC5A6DE2D0D}" type="pres">
      <dgm:prSet presAssocID="{3CE2968D-F638-4ED1-BD2F-3F01915010E5}" presName="tx1" presStyleLbl="revTx" presStyleIdx="5" presStyleCnt="7"/>
      <dgm:spPr/>
    </dgm:pt>
    <dgm:pt modelId="{286F40DA-5DB9-4762-BB8B-E2179422F157}" type="pres">
      <dgm:prSet presAssocID="{3CE2968D-F638-4ED1-BD2F-3F01915010E5}" presName="vert1" presStyleCnt="0"/>
      <dgm:spPr/>
    </dgm:pt>
    <dgm:pt modelId="{93277E58-B4A2-40FE-B9C5-E4EFD63CF7B2}" type="pres">
      <dgm:prSet presAssocID="{C8C83B8B-CA44-4370-881C-76DB3C36AB94}" presName="thickLine" presStyleLbl="alignNode1" presStyleIdx="6" presStyleCnt="7"/>
      <dgm:spPr/>
    </dgm:pt>
    <dgm:pt modelId="{C6DF9714-DA5D-48F3-8B7E-ED968FA78CA2}" type="pres">
      <dgm:prSet presAssocID="{C8C83B8B-CA44-4370-881C-76DB3C36AB94}" presName="horz1" presStyleCnt="0"/>
      <dgm:spPr/>
    </dgm:pt>
    <dgm:pt modelId="{72C00EB0-52B5-4D45-9894-3F25C9B8B031}" type="pres">
      <dgm:prSet presAssocID="{C8C83B8B-CA44-4370-881C-76DB3C36AB94}" presName="tx1" presStyleLbl="revTx" presStyleIdx="6" presStyleCnt="7"/>
      <dgm:spPr/>
    </dgm:pt>
    <dgm:pt modelId="{65E9B06D-755F-4128-AFC5-BDB3CC172049}" type="pres">
      <dgm:prSet presAssocID="{C8C83B8B-CA44-4370-881C-76DB3C36AB94}" presName="vert1" presStyleCnt="0"/>
      <dgm:spPr/>
    </dgm:pt>
  </dgm:ptLst>
  <dgm:cxnLst>
    <dgm:cxn modelId="{375BEA28-A8EB-4634-97EE-80D13D0D7283}" type="presOf" srcId="{55E742E7-A974-4F2E-9624-5E544C552D5D}" destId="{A220CAC7-0BF1-41A6-ADC1-D56F836B0209}" srcOrd="0" destOrd="0" presId="urn:microsoft.com/office/officeart/2008/layout/LinedList"/>
    <dgm:cxn modelId="{A8B33730-4D77-4212-A2F3-3960F93CE185}" type="presOf" srcId="{C8FF25D4-37CB-413B-94C1-0296DF45D4FE}" destId="{1D29F97A-A04B-426D-9EC5-9034DE808D6A}" srcOrd="0" destOrd="0" presId="urn:microsoft.com/office/officeart/2008/layout/LinedList"/>
    <dgm:cxn modelId="{463B553B-8616-4FD1-ABF6-9661E9378785}" type="presOf" srcId="{4B8EB5C5-A3A2-451E-90F5-97A1C5A3E414}" destId="{3A01F449-B4F2-4E85-A714-BDB16BEF6677}" srcOrd="0" destOrd="0" presId="urn:microsoft.com/office/officeart/2008/layout/LinedList"/>
    <dgm:cxn modelId="{5AF0956C-AAE6-4F67-BB2D-F0FCC5118B76}" srcId="{1C733716-810A-430F-9031-C2DDCD33359A}" destId="{3CE2968D-F638-4ED1-BD2F-3F01915010E5}" srcOrd="5" destOrd="0" parTransId="{559146B3-2E85-4EA9-8F9E-9958F12B8864}" sibTransId="{DE945F27-FF11-4ECF-8FEA-6D2F681B1B56}"/>
    <dgm:cxn modelId="{E3510E54-338C-43B4-AC6F-E2C639539FB4}" srcId="{1C733716-810A-430F-9031-C2DDCD33359A}" destId="{B5474BEF-EBBC-400F-B607-E165D7D26DEE}" srcOrd="0" destOrd="0" parTransId="{28C1111F-9ACA-471A-B319-28F196A1D401}" sibTransId="{E956195D-9642-4860-A959-5CB926735ABF}"/>
    <dgm:cxn modelId="{AD246D7D-9EB9-48A3-85AC-199254A63E8F}" srcId="{1C733716-810A-430F-9031-C2DDCD33359A}" destId="{C8C83B8B-CA44-4370-881C-76DB3C36AB94}" srcOrd="6" destOrd="0" parTransId="{9E58D535-DCEC-42F3-87A0-7CF653F2E0DC}" sibTransId="{A9E3CF06-259D-4662-8C41-9FABA81995C5}"/>
    <dgm:cxn modelId="{4B1B098D-30BE-4FD9-90F9-6CE97F5F07D1}" srcId="{1C733716-810A-430F-9031-C2DDCD33359A}" destId="{711C6F5A-D91A-46E0-A685-949D8839897C}" srcOrd="3" destOrd="0" parTransId="{69532386-5C0D-40A5-9CB3-3D349CA0FF70}" sibTransId="{E665DBC1-0C5F-400D-8C58-67E21E980150}"/>
    <dgm:cxn modelId="{6E79F3A0-80A1-42AE-AA45-75D9895C6F68}" srcId="{1C733716-810A-430F-9031-C2DDCD33359A}" destId="{55E742E7-A974-4F2E-9624-5E544C552D5D}" srcOrd="1" destOrd="0" parTransId="{9FE64CD5-A1D7-4B9F-BBEE-6AB6665F9F65}" sibTransId="{06D1AC9A-CD0E-4BF5-AE13-4C4E6ABD5ADC}"/>
    <dgm:cxn modelId="{B94B3BA7-84E8-4CA5-9EEA-1594562613B0}" srcId="{1C733716-810A-430F-9031-C2DDCD33359A}" destId="{C8FF25D4-37CB-413B-94C1-0296DF45D4FE}" srcOrd="2" destOrd="0" parTransId="{DA874C70-74FB-441D-9181-1EC853E70E44}" sibTransId="{7D7FBC14-7246-43A6-9B0B-0602451E798A}"/>
    <dgm:cxn modelId="{4BFE65B4-5163-469A-943C-13DCBBDC0CAA}" type="presOf" srcId="{C8C83B8B-CA44-4370-881C-76DB3C36AB94}" destId="{72C00EB0-52B5-4D45-9894-3F25C9B8B031}" srcOrd="0" destOrd="0" presId="urn:microsoft.com/office/officeart/2008/layout/LinedList"/>
    <dgm:cxn modelId="{CA3FBCBE-9D7F-4728-B612-5893D06776B7}" type="presOf" srcId="{711C6F5A-D91A-46E0-A685-949D8839897C}" destId="{11371894-20BD-44E3-86C2-1A20F3B5284A}" srcOrd="0" destOrd="0" presId="urn:microsoft.com/office/officeart/2008/layout/LinedList"/>
    <dgm:cxn modelId="{6EB732C6-1218-4ADC-B8AB-CFEF31492F6D}" srcId="{1C733716-810A-430F-9031-C2DDCD33359A}" destId="{4B8EB5C5-A3A2-451E-90F5-97A1C5A3E414}" srcOrd="4" destOrd="0" parTransId="{86C623B7-D842-47FD-8F76-518E9E3BB40A}" sibTransId="{CF0B5211-688B-495E-A025-BB99EB2A56EE}"/>
    <dgm:cxn modelId="{D589D7C7-5CE1-45F7-9F99-D329F1DE265E}" type="presOf" srcId="{1C733716-810A-430F-9031-C2DDCD33359A}" destId="{7E988CC0-34DD-40B0-B7D9-6EFEB4F3633E}" srcOrd="0" destOrd="0" presId="urn:microsoft.com/office/officeart/2008/layout/LinedList"/>
    <dgm:cxn modelId="{F7DBCDFA-E6AE-4860-A7B7-16B2707A61AD}" type="presOf" srcId="{B5474BEF-EBBC-400F-B607-E165D7D26DEE}" destId="{74E26BB6-432E-43D2-8C67-409CEAFFEFD4}" srcOrd="0" destOrd="0" presId="urn:microsoft.com/office/officeart/2008/layout/LinedList"/>
    <dgm:cxn modelId="{A706CFFA-560D-430A-983B-7EE5091B32CA}" type="presOf" srcId="{3CE2968D-F638-4ED1-BD2F-3F01915010E5}" destId="{4527CF99-3B85-465F-B07C-6DC5A6DE2D0D}" srcOrd="0" destOrd="0" presId="urn:microsoft.com/office/officeart/2008/layout/LinedList"/>
    <dgm:cxn modelId="{E737BF65-0E1C-48E8-B857-22C99BC895FA}" type="presParOf" srcId="{7E988CC0-34DD-40B0-B7D9-6EFEB4F3633E}" destId="{89ECECB4-6B1C-42F0-A7EC-4F53BB0C4254}" srcOrd="0" destOrd="0" presId="urn:microsoft.com/office/officeart/2008/layout/LinedList"/>
    <dgm:cxn modelId="{AF5F31BB-769B-4BA2-B173-F8B7AE4B132E}" type="presParOf" srcId="{7E988CC0-34DD-40B0-B7D9-6EFEB4F3633E}" destId="{605D76BE-9DA6-4573-8172-EDC181E99F90}" srcOrd="1" destOrd="0" presId="urn:microsoft.com/office/officeart/2008/layout/LinedList"/>
    <dgm:cxn modelId="{B3B871A1-30A6-4BEA-98D4-579386EF36D1}" type="presParOf" srcId="{605D76BE-9DA6-4573-8172-EDC181E99F90}" destId="{74E26BB6-432E-43D2-8C67-409CEAFFEFD4}" srcOrd="0" destOrd="0" presId="urn:microsoft.com/office/officeart/2008/layout/LinedList"/>
    <dgm:cxn modelId="{099969DF-B8B9-4220-95DF-08C6835E2A15}" type="presParOf" srcId="{605D76BE-9DA6-4573-8172-EDC181E99F90}" destId="{62B151A0-98B0-4358-A14B-8814BD9D0562}" srcOrd="1" destOrd="0" presId="urn:microsoft.com/office/officeart/2008/layout/LinedList"/>
    <dgm:cxn modelId="{E732A9B9-A5D7-4BEE-8998-B5CF698CD035}" type="presParOf" srcId="{7E988CC0-34DD-40B0-B7D9-6EFEB4F3633E}" destId="{0B35C4E7-DF61-494F-80CC-F8FC21FE68BD}" srcOrd="2" destOrd="0" presId="urn:microsoft.com/office/officeart/2008/layout/LinedList"/>
    <dgm:cxn modelId="{466135BF-A46F-459F-A50D-5A5A4D52E9BE}" type="presParOf" srcId="{7E988CC0-34DD-40B0-B7D9-6EFEB4F3633E}" destId="{354F0575-19FC-4AF9-B252-36EA859D97A4}" srcOrd="3" destOrd="0" presId="urn:microsoft.com/office/officeart/2008/layout/LinedList"/>
    <dgm:cxn modelId="{4A98208D-E206-41D0-908C-A70E2DA04E33}" type="presParOf" srcId="{354F0575-19FC-4AF9-B252-36EA859D97A4}" destId="{A220CAC7-0BF1-41A6-ADC1-D56F836B0209}" srcOrd="0" destOrd="0" presId="urn:microsoft.com/office/officeart/2008/layout/LinedList"/>
    <dgm:cxn modelId="{EEB6F243-F318-4A94-A205-8DE240C63F1D}" type="presParOf" srcId="{354F0575-19FC-4AF9-B252-36EA859D97A4}" destId="{0DD36275-C169-4F7F-8FEB-473BEAC490B6}" srcOrd="1" destOrd="0" presId="urn:microsoft.com/office/officeart/2008/layout/LinedList"/>
    <dgm:cxn modelId="{E7903018-9CE0-4991-9CED-7E27FCD061FB}" type="presParOf" srcId="{7E988CC0-34DD-40B0-B7D9-6EFEB4F3633E}" destId="{4135F699-F5D6-46AB-9D49-00C4963DEE61}" srcOrd="4" destOrd="0" presId="urn:microsoft.com/office/officeart/2008/layout/LinedList"/>
    <dgm:cxn modelId="{D2D8822D-4379-467B-ABA6-FA16EDE72AF2}" type="presParOf" srcId="{7E988CC0-34DD-40B0-B7D9-6EFEB4F3633E}" destId="{30DB249C-1818-4F7E-B8F8-82553810093A}" srcOrd="5" destOrd="0" presId="urn:microsoft.com/office/officeart/2008/layout/LinedList"/>
    <dgm:cxn modelId="{9AFC9495-39A4-48DA-BF3C-4A2DE8D36244}" type="presParOf" srcId="{30DB249C-1818-4F7E-B8F8-82553810093A}" destId="{1D29F97A-A04B-426D-9EC5-9034DE808D6A}" srcOrd="0" destOrd="0" presId="urn:microsoft.com/office/officeart/2008/layout/LinedList"/>
    <dgm:cxn modelId="{FD5C3D71-B5B1-4AD8-A825-B8B28F285AB6}" type="presParOf" srcId="{30DB249C-1818-4F7E-B8F8-82553810093A}" destId="{4D2FA27A-F8E0-41BB-BC2B-2F93449673FD}" srcOrd="1" destOrd="0" presId="urn:microsoft.com/office/officeart/2008/layout/LinedList"/>
    <dgm:cxn modelId="{79112397-7413-499C-80C6-20153B1BD4FE}" type="presParOf" srcId="{7E988CC0-34DD-40B0-B7D9-6EFEB4F3633E}" destId="{74158071-08E9-4CD4-9989-DAD8B2D11358}" srcOrd="6" destOrd="0" presId="urn:microsoft.com/office/officeart/2008/layout/LinedList"/>
    <dgm:cxn modelId="{C224DDF9-216C-4C64-B217-EF3F00ED16CF}" type="presParOf" srcId="{7E988CC0-34DD-40B0-B7D9-6EFEB4F3633E}" destId="{EFF037F9-B067-4648-A859-7641B5589BF5}" srcOrd="7" destOrd="0" presId="urn:microsoft.com/office/officeart/2008/layout/LinedList"/>
    <dgm:cxn modelId="{17158A39-5ED9-4D2A-AE51-9016FDCA0037}" type="presParOf" srcId="{EFF037F9-B067-4648-A859-7641B5589BF5}" destId="{11371894-20BD-44E3-86C2-1A20F3B5284A}" srcOrd="0" destOrd="0" presId="urn:microsoft.com/office/officeart/2008/layout/LinedList"/>
    <dgm:cxn modelId="{D670C765-F222-4ECB-9EB2-9092F8CA7C2B}" type="presParOf" srcId="{EFF037F9-B067-4648-A859-7641B5589BF5}" destId="{11419B4E-E466-4BFD-8714-CDBA2D3858A5}" srcOrd="1" destOrd="0" presId="urn:microsoft.com/office/officeart/2008/layout/LinedList"/>
    <dgm:cxn modelId="{1FF5C1CF-5269-4A79-B42E-B87B8281AB19}" type="presParOf" srcId="{7E988CC0-34DD-40B0-B7D9-6EFEB4F3633E}" destId="{00283C74-2B8B-4B13-B18E-BDBCCD1BE9BE}" srcOrd="8" destOrd="0" presId="urn:microsoft.com/office/officeart/2008/layout/LinedList"/>
    <dgm:cxn modelId="{4D74AB86-10EC-4953-8DC6-D6DA5229D0B9}" type="presParOf" srcId="{7E988CC0-34DD-40B0-B7D9-6EFEB4F3633E}" destId="{0245719E-F881-4207-9383-A7B098F70818}" srcOrd="9" destOrd="0" presId="urn:microsoft.com/office/officeart/2008/layout/LinedList"/>
    <dgm:cxn modelId="{81B7731F-1EA2-4FB8-8A42-EDDB992BAD80}" type="presParOf" srcId="{0245719E-F881-4207-9383-A7B098F70818}" destId="{3A01F449-B4F2-4E85-A714-BDB16BEF6677}" srcOrd="0" destOrd="0" presId="urn:microsoft.com/office/officeart/2008/layout/LinedList"/>
    <dgm:cxn modelId="{D2DCD81B-F264-4D10-AC84-B59BB9823909}" type="presParOf" srcId="{0245719E-F881-4207-9383-A7B098F70818}" destId="{374B60BE-9446-4293-AC1E-7CAB45BF82B8}" srcOrd="1" destOrd="0" presId="urn:microsoft.com/office/officeart/2008/layout/LinedList"/>
    <dgm:cxn modelId="{D6E624FD-F3E2-497B-ACB6-232377A2E9DF}" type="presParOf" srcId="{7E988CC0-34DD-40B0-B7D9-6EFEB4F3633E}" destId="{22F3FF6B-5BA3-4CF5-BFF7-D5E2FB2AE1F0}" srcOrd="10" destOrd="0" presId="urn:microsoft.com/office/officeart/2008/layout/LinedList"/>
    <dgm:cxn modelId="{76F5BF09-F49B-4ACB-8812-F8D6CFE56969}" type="presParOf" srcId="{7E988CC0-34DD-40B0-B7D9-6EFEB4F3633E}" destId="{AF0BF4D0-DF9F-48F4-AAAC-4956AC04056A}" srcOrd="11" destOrd="0" presId="urn:microsoft.com/office/officeart/2008/layout/LinedList"/>
    <dgm:cxn modelId="{7076B224-1696-4E67-B57D-D925AFEB6726}" type="presParOf" srcId="{AF0BF4D0-DF9F-48F4-AAAC-4956AC04056A}" destId="{4527CF99-3B85-465F-B07C-6DC5A6DE2D0D}" srcOrd="0" destOrd="0" presId="urn:microsoft.com/office/officeart/2008/layout/LinedList"/>
    <dgm:cxn modelId="{1BFDEC37-0105-4B49-8B01-423EADD14343}" type="presParOf" srcId="{AF0BF4D0-DF9F-48F4-AAAC-4956AC04056A}" destId="{286F40DA-5DB9-4762-BB8B-E2179422F157}" srcOrd="1" destOrd="0" presId="urn:microsoft.com/office/officeart/2008/layout/LinedList"/>
    <dgm:cxn modelId="{B1B250BF-C8AA-4CF7-A266-3242BECA5CAB}" type="presParOf" srcId="{7E988CC0-34DD-40B0-B7D9-6EFEB4F3633E}" destId="{93277E58-B4A2-40FE-B9C5-E4EFD63CF7B2}" srcOrd="12" destOrd="0" presId="urn:microsoft.com/office/officeart/2008/layout/LinedList"/>
    <dgm:cxn modelId="{186B73E7-E207-4AFB-A6ED-A6439DE98FEE}" type="presParOf" srcId="{7E988CC0-34DD-40B0-B7D9-6EFEB4F3633E}" destId="{C6DF9714-DA5D-48F3-8B7E-ED968FA78CA2}" srcOrd="13" destOrd="0" presId="urn:microsoft.com/office/officeart/2008/layout/LinedList"/>
    <dgm:cxn modelId="{E6D641B2-A5C2-47EF-B856-C7BE85EF5078}" type="presParOf" srcId="{C6DF9714-DA5D-48F3-8B7E-ED968FA78CA2}" destId="{72C00EB0-52B5-4D45-9894-3F25C9B8B031}" srcOrd="0" destOrd="0" presId="urn:microsoft.com/office/officeart/2008/layout/LinedList"/>
    <dgm:cxn modelId="{E2C88371-54DA-4C21-8967-2391524964C2}" type="presParOf" srcId="{C6DF9714-DA5D-48F3-8B7E-ED968FA78CA2}" destId="{65E9B06D-755F-4128-AFC5-BDB3CC1720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7B83D-68E5-48A7-B3A1-AD827FBD1DF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99A7A1-3968-487C-ADA7-6F5FE62B2C1E}">
      <dgm:prSet/>
      <dgm:spPr/>
      <dgm:t>
        <a:bodyPr/>
        <a:lstStyle/>
        <a:p>
          <a:r>
            <a:rPr lang="en-US" dirty="0"/>
            <a:t>Linear Regression was used to analyze the strength of the relationship between certain features and our Diagnosis – Also used </a:t>
          </a:r>
          <a:r>
            <a:rPr lang="en-US" dirty="0" err="1"/>
            <a:t>Cramérs</a:t>
          </a:r>
          <a:r>
            <a:rPr lang="en-US" dirty="0"/>
            <a:t> V </a:t>
          </a:r>
        </a:p>
      </dgm:t>
    </dgm:pt>
    <dgm:pt modelId="{BBAB9805-D39A-471E-BFFA-4985212F9589}" type="parTrans" cxnId="{22115F68-ED34-4AE6-8640-F4D450EBE413}">
      <dgm:prSet/>
      <dgm:spPr/>
      <dgm:t>
        <a:bodyPr/>
        <a:lstStyle/>
        <a:p>
          <a:endParaRPr lang="en-US"/>
        </a:p>
      </dgm:t>
    </dgm:pt>
    <dgm:pt modelId="{4690F7AD-F6AE-450D-B302-F294A051BAB5}" type="sibTrans" cxnId="{22115F68-ED34-4AE6-8640-F4D450EBE413}">
      <dgm:prSet/>
      <dgm:spPr/>
      <dgm:t>
        <a:bodyPr/>
        <a:lstStyle/>
        <a:p>
          <a:endParaRPr lang="en-US"/>
        </a:p>
      </dgm:t>
    </dgm:pt>
    <dgm:pt modelId="{E914C79A-4343-43A9-830A-30FC54736E69}">
      <dgm:prSet/>
      <dgm:spPr/>
      <dgm:t>
        <a:bodyPr/>
        <a:lstStyle/>
        <a:p>
          <a:r>
            <a:rPr lang="en-US" dirty="0"/>
            <a:t>Had good results we could see which features were positively correlated with a diagnosis value and the strength of this correlation</a:t>
          </a:r>
        </a:p>
      </dgm:t>
    </dgm:pt>
    <dgm:pt modelId="{AEE5D9EC-FF54-4EA4-8093-297EBEBA9E17}" type="parTrans" cxnId="{FC8DA28D-695A-46D9-A97A-A16AFC81EB27}">
      <dgm:prSet/>
      <dgm:spPr/>
      <dgm:t>
        <a:bodyPr/>
        <a:lstStyle/>
        <a:p>
          <a:endParaRPr lang="en-US"/>
        </a:p>
      </dgm:t>
    </dgm:pt>
    <dgm:pt modelId="{343ACE92-332F-4ECA-8D25-F843185CA070}" type="sibTrans" cxnId="{FC8DA28D-695A-46D9-A97A-A16AFC81EB27}">
      <dgm:prSet/>
      <dgm:spPr/>
      <dgm:t>
        <a:bodyPr/>
        <a:lstStyle/>
        <a:p>
          <a:endParaRPr lang="en-US"/>
        </a:p>
      </dgm:t>
    </dgm:pt>
    <dgm:pt modelId="{5D61A70B-CFB2-4761-A147-7121DF45454D}">
      <dgm:prSet/>
      <dgm:spPr/>
      <dgm:t>
        <a:bodyPr/>
        <a:lstStyle/>
        <a:p>
          <a:r>
            <a:rPr lang="en-US" dirty="0"/>
            <a:t>K Means – Performed fairly well with 86% accuracy</a:t>
          </a:r>
        </a:p>
      </dgm:t>
    </dgm:pt>
    <dgm:pt modelId="{E4F47B01-EBE2-4331-BDE0-ACD71FB1D2FE}" type="parTrans" cxnId="{039CFD50-B242-402C-B68A-477024BBC098}">
      <dgm:prSet/>
      <dgm:spPr/>
      <dgm:t>
        <a:bodyPr/>
        <a:lstStyle/>
        <a:p>
          <a:endParaRPr lang="en-US"/>
        </a:p>
      </dgm:t>
    </dgm:pt>
    <dgm:pt modelId="{C094A2C3-49DD-47B1-B5A7-75C0F7104428}" type="sibTrans" cxnId="{039CFD50-B242-402C-B68A-477024BBC098}">
      <dgm:prSet/>
      <dgm:spPr/>
      <dgm:t>
        <a:bodyPr/>
        <a:lstStyle/>
        <a:p>
          <a:endParaRPr lang="en-US"/>
        </a:p>
      </dgm:t>
    </dgm:pt>
    <dgm:pt modelId="{5757C7AE-A2CE-46FB-9F32-57D93D7AA4F4}">
      <dgm:prSet/>
      <dgm:spPr/>
      <dgm:t>
        <a:bodyPr/>
        <a:lstStyle/>
        <a:p>
          <a:r>
            <a:rPr lang="en-US" dirty="0"/>
            <a:t>KNN – Performed better than </a:t>
          </a:r>
          <a:r>
            <a:rPr lang="en-US" dirty="0">
              <a:latin typeface="Sitka Banner"/>
            </a:rPr>
            <a:t>KMeans</a:t>
          </a:r>
          <a:r>
            <a:rPr lang="en-US" dirty="0"/>
            <a:t> with 91% accuracy</a:t>
          </a:r>
        </a:p>
      </dgm:t>
    </dgm:pt>
    <dgm:pt modelId="{AE8E3BD5-848E-44F3-BAE4-4F57B2B74526}" type="parTrans" cxnId="{C3060475-FA4B-4E21-BFE3-F6C5DF433032}">
      <dgm:prSet/>
      <dgm:spPr/>
      <dgm:t>
        <a:bodyPr/>
        <a:lstStyle/>
        <a:p>
          <a:endParaRPr lang="en-US"/>
        </a:p>
      </dgm:t>
    </dgm:pt>
    <dgm:pt modelId="{361CF2F7-8131-4D4C-9119-A90C3CDBD947}" type="sibTrans" cxnId="{C3060475-FA4B-4E21-BFE3-F6C5DF433032}">
      <dgm:prSet/>
      <dgm:spPr/>
      <dgm:t>
        <a:bodyPr/>
        <a:lstStyle/>
        <a:p>
          <a:endParaRPr lang="en-US"/>
        </a:p>
      </dgm:t>
    </dgm:pt>
    <dgm:pt modelId="{2F9CFD13-5E09-4066-B45B-5F3A27196AF5}">
      <dgm:prSet/>
      <dgm:spPr/>
      <dgm:t>
        <a:bodyPr/>
        <a:lstStyle/>
        <a:p>
          <a:r>
            <a:rPr lang="en-US" dirty="0"/>
            <a:t>Gaussian Naïve Bayes – without smoothing or scaling had 90% accuracy on </a:t>
          </a:r>
          <a:r>
            <a:rPr lang="en-US" dirty="0">
              <a:latin typeface="Sitka Banner"/>
            </a:rPr>
            <a:t>test-set</a:t>
          </a:r>
          <a:r>
            <a:rPr lang="en-US" dirty="0"/>
            <a:t> </a:t>
          </a:r>
        </a:p>
      </dgm:t>
    </dgm:pt>
    <dgm:pt modelId="{24456977-4DE6-4D0B-BCA5-0B126416A30E}" type="parTrans" cxnId="{1E77C0E3-88A7-4D96-BB0B-48CD5BB1D269}">
      <dgm:prSet/>
      <dgm:spPr/>
      <dgm:t>
        <a:bodyPr/>
        <a:lstStyle/>
        <a:p>
          <a:endParaRPr lang="en-US"/>
        </a:p>
      </dgm:t>
    </dgm:pt>
    <dgm:pt modelId="{4AECED64-EAE2-4C77-A6E0-6E2121A6B2CE}" type="sibTrans" cxnId="{1E77C0E3-88A7-4D96-BB0B-48CD5BB1D269}">
      <dgm:prSet/>
      <dgm:spPr/>
      <dgm:t>
        <a:bodyPr/>
        <a:lstStyle/>
        <a:p>
          <a:endParaRPr lang="en-US"/>
        </a:p>
      </dgm:t>
    </dgm:pt>
    <dgm:pt modelId="{3E48A420-4406-4D17-B38B-E156B9D35328}">
      <dgm:prSet phldr="0"/>
      <dgm:spPr/>
      <dgm:t>
        <a:bodyPr/>
        <a:lstStyle/>
        <a:p>
          <a:pPr rtl="0"/>
          <a:r>
            <a:rPr lang="en-US" dirty="0"/>
            <a:t>Gaussian Naïve Bayes with scaling had around a 91% accuracy rate – not much improvement</a:t>
          </a:r>
        </a:p>
      </dgm:t>
    </dgm:pt>
    <dgm:pt modelId="{693ADC96-C472-4100-B35E-55680AF2F24F}" type="parTrans" cxnId="{CF17F852-25AC-47E3-BE78-40C970747AF8}">
      <dgm:prSet/>
      <dgm:spPr/>
    </dgm:pt>
    <dgm:pt modelId="{CDF363D5-8BFC-463F-9F06-CCE91EB57989}" type="sibTrans" cxnId="{CF17F852-25AC-47E3-BE78-40C970747AF8}">
      <dgm:prSet/>
      <dgm:spPr/>
      <dgm:t>
        <a:bodyPr/>
        <a:lstStyle/>
        <a:p>
          <a:endParaRPr lang="en-US"/>
        </a:p>
      </dgm:t>
    </dgm:pt>
    <dgm:pt modelId="{AD4E01DF-B94F-40BA-A950-CAD0C6BAC213}">
      <dgm:prSet phldr="0"/>
      <dgm:spPr/>
      <dgm:t>
        <a:bodyPr/>
        <a:lstStyle/>
        <a:p>
          <a:r>
            <a:rPr lang="en-US" dirty="0"/>
            <a:t>Decision Tree model had an accuracy of 93%</a:t>
          </a:r>
        </a:p>
      </dgm:t>
    </dgm:pt>
    <dgm:pt modelId="{F1750691-D488-485C-84EE-75903342ED3A}" type="parTrans" cxnId="{28B9A3DD-C96C-4231-AA82-7948ECC10E87}">
      <dgm:prSet/>
      <dgm:spPr/>
    </dgm:pt>
    <dgm:pt modelId="{BB3532AF-B99D-44C2-A1C0-5C14E513AE75}" type="sibTrans" cxnId="{28B9A3DD-C96C-4231-AA82-7948ECC10E87}">
      <dgm:prSet/>
      <dgm:spPr/>
      <dgm:t>
        <a:bodyPr/>
        <a:lstStyle/>
        <a:p>
          <a:endParaRPr lang="en-US"/>
        </a:p>
      </dgm:t>
    </dgm:pt>
    <dgm:pt modelId="{DE52EBBD-C1E0-478B-BC4B-6BD410BC4878}">
      <dgm:prSet phldr="0"/>
      <dgm:spPr/>
      <dgm:t>
        <a:bodyPr/>
        <a:lstStyle/>
        <a:p>
          <a:r>
            <a:rPr lang="en-US" dirty="0"/>
            <a:t>Random forest had around the same degree of accuracy</a:t>
          </a:r>
        </a:p>
      </dgm:t>
    </dgm:pt>
    <dgm:pt modelId="{CE7CB06A-1CBB-466A-AE92-2DEA75E62EEF}" type="parTrans" cxnId="{E491F7AD-AFDA-4D7E-8318-11FB183E748A}">
      <dgm:prSet/>
      <dgm:spPr/>
    </dgm:pt>
    <dgm:pt modelId="{690E5620-AA24-4C80-8B47-D7C40C422B14}" type="sibTrans" cxnId="{E491F7AD-AFDA-4D7E-8318-11FB183E748A}">
      <dgm:prSet/>
      <dgm:spPr/>
      <dgm:t>
        <a:bodyPr/>
        <a:lstStyle/>
        <a:p>
          <a:endParaRPr lang="en-US"/>
        </a:p>
      </dgm:t>
    </dgm:pt>
    <dgm:pt modelId="{6ED6DB01-3829-45A0-A608-7DF34AD61DDC}">
      <dgm:prSet phldr="0"/>
      <dgm:spPr/>
      <dgm:t>
        <a:bodyPr/>
        <a:lstStyle/>
        <a:p>
          <a:r>
            <a:rPr lang="en-US" dirty="0"/>
            <a:t>Entropy Forest had 90% accuracy</a:t>
          </a:r>
        </a:p>
      </dgm:t>
    </dgm:pt>
    <dgm:pt modelId="{D27414C6-8AE2-40C3-8874-D65204A2849B}" type="parTrans" cxnId="{8EE6ED61-BD94-45FD-AA8B-B35DAE78D4D0}">
      <dgm:prSet/>
      <dgm:spPr/>
    </dgm:pt>
    <dgm:pt modelId="{1F33AD0D-6878-47B9-8649-1A5B4EEB2FEE}" type="sibTrans" cxnId="{8EE6ED61-BD94-45FD-AA8B-B35DAE78D4D0}">
      <dgm:prSet/>
      <dgm:spPr/>
      <dgm:t>
        <a:bodyPr/>
        <a:lstStyle/>
        <a:p>
          <a:endParaRPr lang="en-US"/>
        </a:p>
      </dgm:t>
    </dgm:pt>
    <dgm:pt modelId="{EB8E0939-6DFD-40B1-BFF3-68B709346EAD}">
      <dgm:prSet phldr="0"/>
      <dgm:spPr/>
      <dgm:t>
        <a:bodyPr/>
        <a:lstStyle/>
        <a:p>
          <a:r>
            <a:rPr lang="en-US" dirty="0"/>
            <a:t>PCA Gini Tree had an accuracy of </a:t>
          </a:r>
          <a:r>
            <a:rPr lang="en-US" dirty="0">
              <a:latin typeface="Sitka Banner"/>
            </a:rPr>
            <a:t>94</a:t>
          </a:r>
          <a:r>
            <a:rPr lang="en-US" dirty="0"/>
            <a:t>%</a:t>
          </a:r>
        </a:p>
      </dgm:t>
    </dgm:pt>
    <dgm:pt modelId="{04C42A93-ABE6-4076-9BBA-067045C459E4}" type="parTrans" cxnId="{52E5D04C-7D88-4D38-8633-04E010576728}">
      <dgm:prSet/>
      <dgm:spPr/>
    </dgm:pt>
    <dgm:pt modelId="{6B1B8048-35B4-4914-B9B1-A4AFF2951783}" type="sibTrans" cxnId="{52E5D04C-7D88-4D38-8633-04E010576728}">
      <dgm:prSet/>
      <dgm:spPr/>
      <dgm:t>
        <a:bodyPr/>
        <a:lstStyle/>
        <a:p>
          <a:endParaRPr lang="en-US"/>
        </a:p>
      </dgm:t>
    </dgm:pt>
    <dgm:pt modelId="{309A7258-5971-43F6-A8CC-4CCECEA554CA}">
      <dgm:prSet phldr="0"/>
      <dgm:spPr/>
      <dgm:t>
        <a:bodyPr/>
        <a:lstStyle/>
        <a:p>
          <a:r>
            <a:rPr lang="en-US" dirty="0"/>
            <a:t>PCA Random forest had the best accuracy of all our models at </a:t>
          </a:r>
          <a:r>
            <a:rPr lang="en-US" dirty="0">
              <a:latin typeface="Sitka Banner"/>
            </a:rPr>
            <a:t>98</a:t>
          </a:r>
          <a:r>
            <a:rPr lang="en-US" dirty="0"/>
            <a:t>%</a:t>
          </a:r>
        </a:p>
      </dgm:t>
    </dgm:pt>
    <dgm:pt modelId="{284B1B69-CE74-4C88-91AE-A251EBCA5A9C}" type="parTrans" cxnId="{0CFB1165-DE36-433D-BD44-0B6584ADEA4F}">
      <dgm:prSet/>
      <dgm:spPr/>
    </dgm:pt>
    <dgm:pt modelId="{B70E25C7-8F49-49F3-AC35-12CC7E9F0C5A}" type="sibTrans" cxnId="{0CFB1165-DE36-433D-BD44-0B6584ADEA4F}">
      <dgm:prSet/>
      <dgm:spPr/>
      <dgm:t>
        <a:bodyPr/>
        <a:lstStyle/>
        <a:p>
          <a:endParaRPr lang="en-US"/>
        </a:p>
      </dgm:t>
    </dgm:pt>
    <dgm:pt modelId="{064BB703-0519-4A41-A369-B5FF2E3B8CFB}" type="pres">
      <dgm:prSet presAssocID="{3EE7B83D-68E5-48A7-B3A1-AD827FBD1DF2}" presName="vert0" presStyleCnt="0">
        <dgm:presLayoutVars>
          <dgm:dir/>
          <dgm:animOne val="branch"/>
          <dgm:animLvl val="lvl"/>
        </dgm:presLayoutVars>
      </dgm:prSet>
      <dgm:spPr/>
    </dgm:pt>
    <dgm:pt modelId="{6218915B-05AF-42B7-8740-B066F58D011D}" type="pres">
      <dgm:prSet presAssocID="{E599A7A1-3968-487C-ADA7-6F5FE62B2C1E}" presName="thickLine" presStyleLbl="alignNode1" presStyleIdx="0" presStyleCnt="11"/>
      <dgm:spPr/>
    </dgm:pt>
    <dgm:pt modelId="{37DB05EA-84D2-4C41-8816-7F860FA852E1}" type="pres">
      <dgm:prSet presAssocID="{E599A7A1-3968-487C-ADA7-6F5FE62B2C1E}" presName="horz1" presStyleCnt="0"/>
      <dgm:spPr/>
    </dgm:pt>
    <dgm:pt modelId="{FB6EF65B-7CAD-451F-B96C-2A32D0D3357C}" type="pres">
      <dgm:prSet presAssocID="{E599A7A1-3968-487C-ADA7-6F5FE62B2C1E}" presName="tx1" presStyleLbl="revTx" presStyleIdx="0" presStyleCnt="11"/>
      <dgm:spPr/>
    </dgm:pt>
    <dgm:pt modelId="{CB123EA9-1D85-4A24-8E69-D9C9D45D09EC}" type="pres">
      <dgm:prSet presAssocID="{E599A7A1-3968-487C-ADA7-6F5FE62B2C1E}" presName="vert1" presStyleCnt="0"/>
      <dgm:spPr/>
    </dgm:pt>
    <dgm:pt modelId="{E0C21A9A-02F3-43AF-BACB-5E152822BD43}" type="pres">
      <dgm:prSet presAssocID="{E914C79A-4343-43A9-830A-30FC54736E69}" presName="thickLine" presStyleLbl="alignNode1" presStyleIdx="1" presStyleCnt="11"/>
      <dgm:spPr/>
    </dgm:pt>
    <dgm:pt modelId="{1D43FF64-79B7-40F4-A7FC-6A997DA67081}" type="pres">
      <dgm:prSet presAssocID="{E914C79A-4343-43A9-830A-30FC54736E69}" presName="horz1" presStyleCnt="0"/>
      <dgm:spPr/>
    </dgm:pt>
    <dgm:pt modelId="{EAF7CB96-0D6C-4E65-A6BC-F5ACA1BD00D8}" type="pres">
      <dgm:prSet presAssocID="{E914C79A-4343-43A9-830A-30FC54736E69}" presName="tx1" presStyleLbl="revTx" presStyleIdx="1" presStyleCnt="11"/>
      <dgm:spPr/>
    </dgm:pt>
    <dgm:pt modelId="{A3CB5DC9-3000-4C44-8D87-6FABD78C3CD0}" type="pres">
      <dgm:prSet presAssocID="{E914C79A-4343-43A9-830A-30FC54736E69}" presName="vert1" presStyleCnt="0"/>
      <dgm:spPr/>
    </dgm:pt>
    <dgm:pt modelId="{339694DA-459E-4F31-9DD5-777A17FD7521}" type="pres">
      <dgm:prSet presAssocID="{5D61A70B-CFB2-4761-A147-7121DF45454D}" presName="thickLine" presStyleLbl="alignNode1" presStyleIdx="2" presStyleCnt="11"/>
      <dgm:spPr/>
    </dgm:pt>
    <dgm:pt modelId="{F2B6E2EC-7E1F-45D0-B7ED-8DDCC2B815B0}" type="pres">
      <dgm:prSet presAssocID="{5D61A70B-CFB2-4761-A147-7121DF45454D}" presName="horz1" presStyleCnt="0"/>
      <dgm:spPr/>
    </dgm:pt>
    <dgm:pt modelId="{3D417B8A-2A57-4C00-B8E3-F9C39AE38913}" type="pres">
      <dgm:prSet presAssocID="{5D61A70B-CFB2-4761-A147-7121DF45454D}" presName="tx1" presStyleLbl="revTx" presStyleIdx="2" presStyleCnt="11"/>
      <dgm:spPr/>
    </dgm:pt>
    <dgm:pt modelId="{BFFD8D85-1B68-4ABF-AD2C-E0779A9F1F43}" type="pres">
      <dgm:prSet presAssocID="{5D61A70B-CFB2-4761-A147-7121DF45454D}" presName="vert1" presStyleCnt="0"/>
      <dgm:spPr/>
    </dgm:pt>
    <dgm:pt modelId="{4A1A8CFC-CAB3-4401-B27B-BD77F0D1FFA4}" type="pres">
      <dgm:prSet presAssocID="{5757C7AE-A2CE-46FB-9F32-57D93D7AA4F4}" presName="thickLine" presStyleLbl="alignNode1" presStyleIdx="3" presStyleCnt="11"/>
      <dgm:spPr/>
    </dgm:pt>
    <dgm:pt modelId="{47875065-073B-4624-807C-E7EEBB999C3B}" type="pres">
      <dgm:prSet presAssocID="{5757C7AE-A2CE-46FB-9F32-57D93D7AA4F4}" presName="horz1" presStyleCnt="0"/>
      <dgm:spPr/>
    </dgm:pt>
    <dgm:pt modelId="{AAD47C84-C343-4EDE-80DA-1F9377388909}" type="pres">
      <dgm:prSet presAssocID="{5757C7AE-A2CE-46FB-9F32-57D93D7AA4F4}" presName="tx1" presStyleLbl="revTx" presStyleIdx="3" presStyleCnt="11"/>
      <dgm:spPr/>
    </dgm:pt>
    <dgm:pt modelId="{2AFD49AC-FD5F-4C4E-BA33-5DB405340321}" type="pres">
      <dgm:prSet presAssocID="{5757C7AE-A2CE-46FB-9F32-57D93D7AA4F4}" presName="vert1" presStyleCnt="0"/>
      <dgm:spPr/>
    </dgm:pt>
    <dgm:pt modelId="{6FB30EFB-807D-43F3-B63F-5A1DDBB05240}" type="pres">
      <dgm:prSet presAssocID="{2F9CFD13-5E09-4066-B45B-5F3A27196AF5}" presName="thickLine" presStyleLbl="alignNode1" presStyleIdx="4" presStyleCnt="11"/>
      <dgm:spPr/>
    </dgm:pt>
    <dgm:pt modelId="{807EE153-68CB-4837-A655-AD022373E1B6}" type="pres">
      <dgm:prSet presAssocID="{2F9CFD13-5E09-4066-B45B-5F3A27196AF5}" presName="horz1" presStyleCnt="0"/>
      <dgm:spPr/>
    </dgm:pt>
    <dgm:pt modelId="{11833B17-776B-459D-874F-22696D98DD2C}" type="pres">
      <dgm:prSet presAssocID="{2F9CFD13-5E09-4066-B45B-5F3A27196AF5}" presName="tx1" presStyleLbl="revTx" presStyleIdx="4" presStyleCnt="11"/>
      <dgm:spPr/>
    </dgm:pt>
    <dgm:pt modelId="{4B060658-3913-445C-9A0B-E622BDB34C48}" type="pres">
      <dgm:prSet presAssocID="{2F9CFD13-5E09-4066-B45B-5F3A27196AF5}" presName="vert1" presStyleCnt="0"/>
      <dgm:spPr/>
    </dgm:pt>
    <dgm:pt modelId="{37BE0A9E-9055-490C-907D-772F1C38B0A7}" type="pres">
      <dgm:prSet presAssocID="{3E48A420-4406-4D17-B38B-E156B9D35328}" presName="thickLine" presStyleLbl="alignNode1" presStyleIdx="5" presStyleCnt="11"/>
      <dgm:spPr/>
    </dgm:pt>
    <dgm:pt modelId="{7EF79DD7-8D8F-415B-99F4-214C50A1DA4C}" type="pres">
      <dgm:prSet presAssocID="{3E48A420-4406-4D17-B38B-E156B9D35328}" presName="horz1" presStyleCnt="0"/>
      <dgm:spPr/>
    </dgm:pt>
    <dgm:pt modelId="{65B865C5-DD59-4489-A60B-F6BADA4B043E}" type="pres">
      <dgm:prSet presAssocID="{3E48A420-4406-4D17-B38B-E156B9D35328}" presName="tx1" presStyleLbl="revTx" presStyleIdx="5" presStyleCnt="11"/>
      <dgm:spPr/>
    </dgm:pt>
    <dgm:pt modelId="{ADEC9F02-F67F-4603-B3E0-F50A1147686F}" type="pres">
      <dgm:prSet presAssocID="{3E48A420-4406-4D17-B38B-E156B9D35328}" presName="vert1" presStyleCnt="0"/>
      <dgm:spPr/>
    </dgm:pt>
    <dgm:pt modelId="{0AB9E1AA-292A-4EBB-8D33-5618CD282F4F}" type="pres">
      <dgm:prSet presAssocID="{AD4E01DF-B94F-40BA-A950-CAD0C6BAC213}" presName="thickLine" presStyleLbl="alignNode1" presStyleIdx="6" presStyleCnt="11"/>
      <dgm:spPr/>
    </dgm:pt>
    <dgm:pt modelId="{9BC93AA6-97F1-4BA0-B5E9-85E752F98E82}" type="pres">
      <dgm:prSet presAssocID="{AD4E01DF-B94F-40BA-A950-CAD0C6BAC213}" presName="horz1" presStyleCnt="0"/>
      <dgm:spPr/>
    </dgm:pt>
    <dgm:pt modelId="{19D162C5-871D-46DD-9651-79CB367B7E42}" type="pres">
      <dgm:prSet presAssocID="{AD4E01DF-B94F-40BA-A950-CAD0C6BAC213}" presName="tx1" presStyleLbl="revTx" presStyleIdx="6" presStyleCnt="11"/>
      <dgm:spPr/>
    </dgm:pt>
    <dgm:pt modelId="{9C57B652-B0AE-4B87-9736-855D61792AEC}" type="pres">
      <dgm:prSet presAssocID="{AD4E01DF-B94F-40BA-A950-CAD0C6BAC213}" presName="vert1" presStyleCnt="0"/>
      <dgm:spPr/>
    </dgm:pt>
    <dgm:pt modelId="{19C9B25B-EF2B-49E3-89DC-390DD45F0241}" type="pres">
      <dgm:prSet presAssocID="{DE52EBBD-C1E0-478B-BC4B-6BD410BC4878}" presName="thickLine" presStyleLbl="alignNode1" presStyleIdx="7" presStyleCnt="11"/>
      <dgm:spPr/>
    </dgm:pt>
    <dgm:pt modelId="{0EEDD7BB-7A95-4D67-B868-D8161D370862}" type="pres">
      <dgm:prSet presAssocID="{DE52EBBD-C1E0-478B-BC4B-6BD410BC4878}" presName="horz1" presStyleCnt="0"/>
      <dgm:spPr/>
    </dgm:pt>
    <dgm:pt modelId="{6651EB7D-E03D-4801-A82B-1E356459441C}" type="pres">
      <dgm:prSet presAssocID="{DE52EBBD-C1E0-478B-BC4B-6BD410BC4878}" presName="tx1" presStyleLbl="revTx" presStyleIdx="7" presStyleCnt="11"/>
      <dgm:spPr/>
    </dgm:pt>
    <dgm:pt modelId="{8676A881-35F0-4257-BF24-449D44C0454F}" type="pres">
      <dgm:prSet presAssocID="{DE52EBBD-C1E0-478B-BC4B-6BD410BC4878}" presName="vert1" presStyleCnt="0"/>
      <dgm:spPr/>
    </dgm:pt>
    <dgm:pt modelId="{3C2B1709-793A-4814-822F-150E76555D4E}" type="pres">
      <dgm:prSet presAssocID="{6ED6DB01-3829-45A0-A608-7DF34AD61DDC}" presName="thickLine" presStyleLbl="alignNode1" presStyleIdx="8" presStyleCnt="11"/>
      <dgm:spPr/>
    </dgm:pt>
    <dgm:pt modelId="{5988BAF0-6463-4517-B47C-BADE5F670469}" type="pres">
      <dgm:prSet presAssocID="{6ED6DB01-3829-45A0-A608-7DF34AD61DDC}" presName="horz1" presStyleCnt="0"/>
      <dgm:spPr/>
    </dgm:pt>
    <dgm:pt modelId="{32444693-FFBE-43BE-B9A0-AEA7A25E9DE1}" type="pres">
      <dgm:prSet presAssocID="{6ED6DB01-3829-45A0-A608-7DF34AD61DDC}" presName="tx1" presStyleLbl="revTx" presStyleIdx="8" presStyleCnt="11"/>
      <dgm:spPr/>
    </dgm:pt>
    <dgm:pt modelId="{05B0DE74-B29D-456F-85E5-88C26D8FBDD6}" type="pres">
      <dgm:prSet presAssocID="{6ED6DB01-3829-45A0-A608-7DF34AD61DDC}" presName="vert1" presStyleCnt="0"/>
      <dgm:spPr/>
    </dgm:pt>
    <dgm:pt modelId="{C7CB8D45-D26F-4870-AFEA-1E7F25E1B962}" type="pres">
      <dgm:prSet presAssocID="{EB8E0939-6DFD-40B1-BFF3-68B709346EAD}" presName="thickLine" presStyleLbl="alignNode1" presStyleIdx="9" presStyleCnt="11"/>
      <dgm:spPr/>
    </dgm:pt>
    <dgm:pt modelId="{9DC02B0C-0FFC-4DFF-8568-9199262C9ABF}" type="pres">
      <dgm:prSet presAssocID="{EB8E0939-6DFD-40B1-BFF3-68B709346EAD}" presName="horz1" presStyleCnt="0"/>
      <dgm:spPr/>
    </dgm:pt>
    <dgm:pt modelId="{B4D51B42-8AB3-4F1F-9E60-01073AF55368}" type="pres">
      <dgm:prSet presAssocID="{EB8E0939-6DFD-40B1-BFF3-68B709346EAD}" presName="tx1" presStyleLbl="revTx" presStyleIdx="9" presStyleCnt="11"/>
      <dgm:spPr/>
    </dgm:pt>
    <dgm:pt modelId="{2CCE184D-93A9-4A83-A3FE-6C1F38CF8984}" type="pres">
      <dgm:prSet presAssocID="{EB8E0939-6DFD-40B1-BFF3-68B709346EAD}" presName="vert1" presStyleCnt="0"/>
      <dgm:spPr/>
    </dgm:pt>
    <dgm:pt modelId="{944D0BEE-6D1F-416C-9FB0-4D8680614C40}" type="pres">
      <dgm:prSet presAssocID="{309A7258-5971-43F6-A8CC-4CCECEA554CA}" presName="thickLine" presStyleLbl="alignNode1" presStyleIdx="10" presStyleCnt="11"/>
      <dgm:spPr/>
    </dgm:pt>
    <dgm:pt modelId="{AAC7EFFA-CB26-46ED-8CC3-3ECDA631D02E}" type="pres">
      <dgm:prSet presAssocID="{309A7258-5971-43F6-A8CC-4CCECEA554CA}" presName="horz1" presStyleCnt="0"/>
      <dgm:spPr/>
    </dgm:pt>
    <dgm:pt modelId="{6B8F1564-68FD-4CCB-80F3-ECE4764C4A90}" type="pres">
      <dgm:prSet presAssocID="{309A7258-5971-43F6-A8CC-4CCECEA554CA}" presName="tx1" presStyleLbl="revTx" presStyleIdx="10" presStyleCnt="11"/>
      <dgm:spPr/>
    </dgm:pt>
    <dgm:pt modelId="{608CE8B6-628F-41E9-9FE4-798B41704C35}" type="pres">
      <dgm:prSet presAssocID="{309A7258-5971-43F6-A8CC-4CCECEA554CA}" presName="vert1" presStyleCnt="0"/>
      <dgm:spPr/>
    </dgm:pt>
  </dgm:ptLst>
  <dgm:cxnLst>
    <dgm:cxn modelId="{2D719221-31BF-41A9-8820-1680B76D7736}" type="presOf" srcId="{E599A7A1-3968-487C-ADA7-6F5FE62B2C1E}" destId="{FB6EF65B-7CAD-451F-B96C-2A32D0D3357C}" srcOrd="0" destOrd="0" presId="urn:microsoft.com/office/officeart/2008/layout/LinedList"/>
    <dgm:cxn modelId="{61DBD03C-CD07-4529-B9D6-92211AB27EEA}" type="presOf" srcId="{EB8E0939-6DFD-40B1-BFF3-68B709346EAD}" destId="{B4D51B42-8AB3-4F1F-9E60-01073AF55368}" srcOrd="0" destOrd="0" presId="urn:microsoft.com/office/officeart/2008/layout/LinedList"/>
    <dgm:cxn modelId="{D1A9B741-E4A7-40E9-971F-FF0CF19D4138}" type="presOf" srcId="{5D61A70B-CFB2-4761-A147-7121DF45454D}" destId="{3D417B8A-2A57-4C00-B8E3-F9C39AE38913}" srcOrd="0" destOrd="0" presId="urn:microsoft.com/office/officeart/2008/layout/LinedList"/>
    <dgm:cxn modelId="{8EE6ED61-BD94-45FD-AA8B-B35DAE78D4D0}" srcId="{3EE7B83D-68E5-48A7-B3A1-AD827FBD1DF2}" destId="{6ED6DB01-3829-45A0-A608-7DF34AD61DDC}" srcOrd="8" destOrd="0" parTransId="{D27414C6-8AE2-40C3-8874-D65204A2849B}" sibTransId="{1F33AD0D-6878-47B9-8649-1A5B4EEB2FEE}"/>
    <dgm:cxn modelId="{0CFB1165-DE36-433D-BD44-0B6584ADEA4F}" srcId="{3EE7B83D-68E5-48A7-B3A1-AD827FBD1DF2}" destId="{309A7258-5971-43F6-A8CC-4CCECEA554CA}" srcOrd="10" destOrd="0" parTransId="{284B1B69-CE74-4C88-91AE-A251EBCA5A9C}" sibTransId="{B70E25C7-8F49-49F3-AC35-12CC7E9F0C5A}"/>
    <dgm:cxn modelId="{22115F68-ED34-4AE6-8640-F4D450EBE413}" srcId="{3EE7B83D-68E5-48A7-B3A1-AD827FBD1DF2}" destId="{E599A7A1-3968-487C-ADA7-6F5FE62B2C1E}" srcOrd="0" destOrd="0" parTransId="{BBAB9805-D39A-471E-BFFA-4985212F9589}" sibTransId="{4690F7AD-F6AE-450D-B302-F294A051BAB5}"/>
    <dgm:cxn modelId="{52E5D04C-7D88-4D38-8633-04E010576728}" srcId="{3EE7B83D-68E5-48A7-B3A1-AD827FBD1DF2}" destId="{EB8E0939-6DFD-40B1-BFF3-68B709346EAD}" srcOrd="9" destOrd="0" parTransId="{04C42A93-ABE6-4076-9BBA-067045C459E4}" sibTransId="{6B1B8048-35B4-4914-B9B1-A4AFF2951783}"/>
    <dgm:cxn modelId="{039CFD50-B242-402C-B68A-477024BBC098}" srcId="{3EE7B83D-68E5-48A7-B3A1-AD827FBD1DF2}" destId="{5D61A70B-CFB2-4761-A147-7121DF45454D}" srcOrd="2" destOrd="0" parTransId="{E4F47B01-EBE2-4331-BDE0-ACD71FB1D2FE}" sibTransId="{C094A2C3-49DD-47B1-B5A7-75C0F7104428}"/>
    <dgm:cxn modelId="{CF17F852-25AC-47E3-BE78-40C970747AF8}" srcId="{3EE7B83D-68E5-48A7-B3A1-AD827FBD1DF2}" destId="{3E48A420-4406-4D17-B38B-E156B9D35328}" srcOrd="5" destOrd="0" parTransId="{693ADC96-C472-4100-B35E-55680AF2F24F}" sibTransId="{CDF363D5-8BFC-463F-9F06-CCE91EB57989}"/>
    <dgm:cxn modelId="{C3060475-FA4B-4E21-BFE3-F6C5DF433032}" srcId="{3EE7B83D-68E5-48A7-B3A1-AD827FBD1DF2}" destId="{5757C7AE-A2CE-46FB-9F32-57D93D7AA4F4}" srcOrd="3" destOrd="0" parTransId="{AE8E3BD5-848E-44F3-BAE4-4F57B2B74526}" sibTransId="{361CF2F7-8131-4D4C-9119-A90C3CDBD947}"/>
    <dgm:cxn modelId="{FE3DBB7A-B781-48AF-B99B-F021005F66F4}" type="presOf" srcId="{E914C79A-4343-43A9-830A-30FC54736E69}" destId="{EAF7CB96-0D6C-4E65-A6BC-F5ACA1BD00D8}" srcOrd="0" destOrd="0" presId="urn:microsoft.com/office/officeart/2008/layout/LinedList"/>
    <dgm:cxn modelId="{6A27DE8A-BAC1-4E14-8450-B5E9A6CCAAFC}" type="presOf" srcId="{DE52EBBD-C1E0-478B-BC4B-6BD410BC4878}" destId="{6651EB7D-E03D-4801-A82B-1E356459441C}" srcOrd="0" destOrd="0" presId="urn:microsoft.com/office/officeart/2008/layout/LinedList"/>
    <dgm:cxn modelId="{FC8DA28D-695A-46D9-A97A-A16AFC81EB27}" srcId="{3EE7B83D-68E5-48A7-B3A1-AD827FBD1DF2}" destId="{E914C79A-4343-43A9-830A-30FC54736E69}" srcOrd="1" destOrd="0" parTransId="{AEE5D9EC-FF54-4EA4-8093-297EBEBA9E17}" sibTransId="{343ACE92-332F-4ECA-8D25-F843185CA070}"/>
    <dgm:cxn modelId="{07DD809D-DD0C-4F44-A88C-58600F087EBD}" type="presOf" srcId="{6ED6DB01-3829-45A0-A608-7DF34AD61DDC}" destId="{32444693-FFBE-43BE-B9A0-AEA7A25E9DE1}" srcOrd="0" destOrd="0" presId="urn:microsoft.com/office/officeart/2008/layout/LinedList"/>
    <dgm:cxn modelId="{E491F7AD-AFDA-4D7E-8318-11FB183E748A}" srcId="{3EE7B83D-68E5-48A7-B3A1-AD827FBD1DF2}" destId="{DE52EBBD-C1E0-478B-BC4B-6BD410BC4878}" srcOrd="7" destOrd="0" parTransId="{CE7CB06A-1CBB-466A-AE92-2DEA75E62EEF}" sibTransId="{690E5620-AA24-4C80-8B47-D7C40C422B14}"/>
    <dgm:cxn modelId="{45D596B0-2A4A-45EB-9A3A-BB1D1419EAF2}" type="presOf" srcId="{3EE7B83D-68E5-48A7-B3A1-AD827FBD1DF2}" destId="{064BB703-0519-4A41-A369-B5FF2E3B8CFB}" srcOrd="0" destOrd="0" presId="urn:microsoft.com/office/officeart/2008/layout/LinedList"/>
    <dgm:cxn modelId="{A2558DB3-D263-4981-8F01-5EBE91FC6395}" type="presOf" srcId="{AD4E01DF-B94F-40BA-A950-CAD0C6BAC213}" destId="{19D162C5-871D-46DD-9651-79CB367B7E42}" srcOrd="0" destOrd="0" presId="urn:microsoft.com/office/officeart/2008/layout/LinedList"/>
    <dgm:cxn modelId="{9790BCB6-F40B-4A11-9911-691F73C1D2EE}" type="presOf" srcId="{3E48A420-4406-4D17-B38B-E156B9D35328}" destId="{65B865C5-DD59-4489-A60B-F6BADA4B043E}" srcOrd="0" destOrd="0" presId="urn:microsoft.com/office/officeart/2008/layout/LinedList"/>
    <dgm:cxn modelId="{28B9A3DD-C96C-4231-AA82-7948ECC10E87}" srcId="{3EE7B83D-68E5-48A7-B3A1-AD827FBD1DF2}" destId="{AD4E01DF-B94F-40BA-A950-CAD0C6BAC213}" srcOrd="6" destOrd="0" parTransId="{F1750691-D488-485C-84EE-75903342ED3A}" sibTransId="{BB3532AF-B99D-44C2-A1C0-5C14E513AE75}"/>
    <dgm:cxn modelId="{807B13E1-69FC-4694-A485-255A1270C56F}" type="presOf" srcId="{5757C7AE-A2CE-46FB-9F32-57D93D7AA4F4}" destId="{AAD47C84-C343-4EDE-80DA-1F9377388909}" srcOrd="0" destOrd="0" presId="urn:microsoft.com/office/officeart/2008/layout/LinedList"/>
    <dgm:cxn modelId="{1E77C0E3-88A7-4D96-BB0B-48CD5BB1D269}" srcId="{3EE7B83D-68E5-48A7-B3A1-AD827FBD1DF2}" destId="{2F9CFD13-5E09-4066-B45B-5F3A27196AF5}" srcOrd="4" destOrd="0" parTransId="{24456977-4DE6-4D0B-BCA5-0B126416A30E}" sibTransId="{4AECED64-EAE2-4C77-A6E0-6E2121A6B2CE}"/>
    <dgm:cxn modelId="{2EE984E6-3ED3-43F8-9C7F-B4D71E1604BE}" type="presOf" srcId="{2F9CFD13-5E09-4066-B45B-5F3A27196AF5}" destId="{11833B17-776B-459D-874F-22696D98DD2C}" srcOrd="0" destOrd="0" presId="urn:microsoft.com/office/officeart/2008/layout/LinedList"/>
    <dgm:cxn modelId="{8CDBDBF1-FA71-477A-8251-03759DD4B8BB}" type="presOf" srcId="{309A7258-5971-43F6-A8CC-4CCECEA554CA}" destId="{6B8F1564-68FD-4CCB-80F3-ECE4764C4A90}" srcOrd="0" destOrd="0" presId="urn:microsoft.com/office/officeart/2008/layout/LinedList"/>
    <dgm:cxn modelId="{1C432C3A-D2A2-4B0E-9252-018E1CD728D9}" type="presParOf" srcId="{064BB703-0519-4A41-A369-B5FF2E3B8CFB}" destId="{6218915B-05AF-42B7-8740-B066F58D011D}" srcOrd="0" destOrd="0" presId="urn:microsoft.com/office/officeart/2008/layout/LinedList"/>
    <dgm:cxn modelId="{17DCE94B-1DBB-42F4-AADE-42759132936C}" type="presParOf" srcId="{064BB703-0519-4A41-A369-B5FF2E3B8CFB}" destId="{37DB05EA-84D2-4C41-8816-7F860FA852E1}" srcOrd="1" destOrd="0" presId="urn:microsoft.com/office/officeart/2008/layout/LinedList"/>
    <dgm:cxn modelId="{F8ECD5DF-6BAC-4031-A114-9B8705BC6A31}" type="presParOf" srcId="{37DB05EA-84D2-4C41-8816-7F860FA852E1}" destId="{FB6EF65B-7CAD-451F-B96C-2A32D0D3357C}" srcOrd="0" destOrd="0" presId="urn:microsoft.com/office/officeart/2008/layout/LinedList"/>
    <dgm:cxn modelId="{661D7DF4-0275-4EDA-A806-035879C7380F}" type="presParOf" srcId="{37DB05EA-84D2-4C41-8816-7F860FA852E1}" destId="{CB123EA9-1D85-4A24-8E69-D9C9D45D09EC}" srcOrd="1" destOrd="0" presId="urn:microsoft.com/office/officeart/2008/layout/LinedList"/>
    <dgm:cxn modelId="{FEBB9F46-7F05-4100-9A0B-F126FF342D8B}" type="presParOf" srcId="{064BB703-0519-4A41-A369-B5FF2E3B8CFB}" destId="{E0C21A9A-02F3-43AF-BACB-5E152822BD43}" srcOrd="2" destOrd="0" presId="urn:microsoft.com/office/officeart/2008/layout/LinedList"/>
    <dgm:cxn modelId="{31551F8D-5B79-4BC9-BD16-8D3B1A062BB4}" type="presParOf" srcId="{064BB703-0519-4A41-A369-B5FF2E3B8CFB}" destId="{1D43FF64-79B7-40F4-A7FC-6A997DA67081}" srcOrd="3" destOrd="0" presId="urn:microsoft.com/office/officeart/2008/layout/LinedList"/>
    <dgm:cxn modelId="{76A71507-A848-4991-940A-7312102AB8DA}" type="presParOf" srcId="{1D43FF64-79B7-40F4-A7FC-6A997DA67081}" destId="{EAF7CB96-0D6C-4E65-A6BC-F5ACA1BD00D8}" srcOrd="0" destOrd="0" presId="urn:microsoft.com/office/officeart/2008/layout/LinedList"/>
    <dgm:cxn modelId="{7311D3DA-ECD4-4402-9043-F358F0D49389}" type="presParOf" srcId="{1D43FF64-79B7-40F4-A7FC-6A997DA67081}" destId="{A3CB5DC9-3000-4C44-8D87-6FABD78C3CD0}" srcOrd="1" destOrd="0" presId="urn:microsoft.com/office/officeart/2008/layout/LinedList"/>
    <dgm:cxn modelId="{E574ED3B-CB4A-4FF3-B5DC-820C9474F63D}" type="presParOf" srcId="{064BB703-0519-4A41-A369-B5FF2E3B8CFB}" destId="{339694DA-459E-4F31-9DD5-777A17FD7521}" srcOrd="4" destOrd="0" presId="urn:microsoft.com/office/officeart/2008/layout/LinedList"/>
    <dgm:cxn modelId="{74CC6025-2AB8-447A-A433-0E3AB3F984F3}" type="presParOf" srcId="{064BB703-0519-4A41-A369-B5FF2E3B8CFB}" destId="{F2B6E2EC-7E1F-45D0-B7ED-8DDCC2B815B0}" srcOrd="5" destOrd="0" presId="urn:microsoft.com/office/officeart/2008/layout/LinedList"/>
    <dgm:cxn modelId="{B687EA4F-3AF7-4654-87F5-AF8B7096E94D}" type="presParOf" srcId="{F2B6E2EC-7E1F-45D0-B7ED-8DDCC2B815B0}" destId="{3D417B8A-2A57-4C00-B8E3-F9C39AE38913}" srcOrd="0" destOrd="0" presId="urn:microsoft.com/office/officeart/2008/layout/LinedList"/>
    <dgm:cxn modelId="{3AAF785E-A643-44B1-8DE5-91D3884FD01D}" type="presParOf" srcId="{F2B6E2EC-7E1F-45D0-B7ED-8DDCC2B815B0}" destId="{BFFD8D85-1B68-4ABF-AD2C-E0779A9F1F43}" srcOrd="1" destOrd="0" presId="urn:microsoft.com/office/officeart/2008/layout/LinedList"/>
    <dgm:cxn modelId="{8342CBDE-6A2B-4001-850D-CE94A95069F9}" type="presParOf" srcId="{064BB703-0519-4A41-A369-B5FF2E3B8CFB}" destId="{4A1A8CFC-CAB3-4401-B27B-BD77F0D1FFA4}" srcOrd="6" destOrd="0" presId="urn:microsoft.com/office/officeart/2008/layout/LinedList"/>
    <dgm:cxn modelId="{3DD6AC1D-AB90-4D91-B673-117BC841FE9A}" type="presParOf" srcId="{064BB703-0519-4A41-A369-B5FF2E3B8CFB}" destId="{47875065-073B-4624-807C-E7EEBB999C3B}" srcOrd="7" destOrd="0" presId="urn:microsoft.com/office/officeart/2008/layout/LinedList"/>
    <dgm:cxn modelId="{C209E7BD-D828-4E90-AFBB-87D07CFA043D}" type="presParOf" srcId="{47875065-073B-4624-807C-E7EEBB999C3B}" destId="{AAD47C84-C343-4EDE-80DA-1F9377388909}" srcOrd="0" destOrd="0" presId="urn:microsoft.com/office/officeart/2008/layout/LinedList"/>
    <dgm:cxn modelId="{3937B2E9-C753-4003-9846-67F28DE9E74F}" type="presParOf" srcId="{47875065-073B-4624-807C-E7EEBB999C3B}" destId="{2AFD49AC-FD5F-4C4E-BA33-5DB405340321}" srcOrd="1" destOrd="0" presId="urn:microsoft.com/office/officeart/2008/layout/LinedList"/>
    <dgm:cxn modelId="{03500180-A715-4220-AD70-A6A7B7CAA53B}" type="presParOf" srcId="{064BB703-0519-4A41-A369-B5FF2E3B8CFB}" destId="{6FB30EFB-807D-43F3-B63F-5A1DDBB05240}" srcOrd="8" destOrd="0" presId="urn:microsoft.com/office/officeart/2008/layout/LinedList"/>
    <dgm:cxn modelId="{B0F4A3F0-6204-44D8-B23D-5258D80C03F9}" type="presParOf" srcId="{064BB703-0519-4A41-A369-B5FF2E3B8CFB}" destId="{807EE153-68CB-4837-A655-AD022373E1B6}" srcOrd="9" destOrd="0" presId="urn:microsoft.com/office/officeart/2008/layout/LinedList"/>
    <dgm:cxn modelId="{99602832-767B-4455-A52E-4C5A4CD5DDA7}" type="presParOf" srcId="{807EE153-68CB-4837-A655-AD022373E1B6}" destId="{11833B17-776B-459D-874F-22696D98DD2C}" srcOrd="0" destOrd="0" presId="urn:microsoft.com/office/officeart/2008/layout/LinedList"/>
    <dgm:cxn modelId="{BA9733A0-AF98-4BCB-A336-6F674722C2E4}" type="presParOf" srcId="{807EE153-68CB-4837-A655-AD022373E1B6}" destId="{4B060658-3913-445C-9A0B-E622BDB34C48}" srcOrd="1" destOrd="0" presId="urn:microsoft.com/office/officeart/2008/layout/LinedList"/>
    <dgm:cxn modelId="{60293A9B-1045-463A-A0DC-E666CBAE66CE}" type="presParOf" srcId="{064BB703-0519-4A41-A369-B5FF2E3B8CFB}" destId="{37BE0A9E-9055-490C-907D-772F1C38B0A7}" srcOrd="10" destOrd="0" presId="urn:microsoft.com/office/officeart/2008/layout/LinedList"/>
    <dgm:cxn modelId="{67F26CA4-0734-4FA2-932E-7B8BC1A3093B}" type="presParOf" srcId="{064BB703-0519-4A41-A369-B5FF2E3B8CFB}" destId="{7EF79DD7-8D8F-415B-99F4-214C50A1DA4C}" srcOrd="11" destOrd="0" presId="urn:microsoft.com/office/officeart/2008/layout/LinedList"/>
    <dgm:cxn modelId="{EA086763-1E2D-424C-82E4-7F77C7C06FDD}" type="presParOf" srcId="{7EF79DD7-8D8F-415B-99F4-214C50A1DA4C}" destId="{65B865C5-DD59-4489-A60B-F6BADA4B043E}" srcOrd="0" destOrd="0" presId="urn:microsoft.com/office/officeart/2008/layout/LinedList"/>
    <dgm:cxn modelId="{A58C2D30-B43E-4D25-BF33-4FD71BDCFB8C}" type="presParOf" srcId="{7EF79DD7-8D8F-415B-99F4-214C50A1DA4C}" destId="{ADEC9F02-F67F-4603-B3E0-F50A1147686F}" srcOrd="1" destOrd="0" presId="urn:microsoft.com/office/officeart/2008/layout/LinedList"/>
    <dgm:cxn modelId="{21461038-25EC-4829-944A-3A60B0ECA2BE}" type="presParOf" srcId="{064BB703-0519-4A41-A369-B5FF2E3B8CFB}" destId="{0AB9E1AA-292A-4EBB-8D33-5618CD282F4F}" srcOrd="12" destOrd="0" presId="urn:microsoft.com/office/officeart/2008/layout/LinedList"/>
    <dgm:cxn modelId="{379C708A-E2D7-41ED-A442-8098E6405C22}" type="presParOf" srcId="{064BB703-0519-4A41-A369-B5FF2E3B8CFB}" destId="{9BC93AA6-97F1-4BA0-B5E9-85E752F98E82}" srcOrd="13" destOrd="0" presId="urn:microsoft.com/office/officeart/2008/layout/LinedList"/>
    <dgm:cxn modelId="{F1E910C6-0E1B-4AA8-9BE7-DE4C34726166}" type="presParOf" srcId="{9BC93AA6-97F1-4BA0-B5E9-85E752F98E82}" destId="{19D162C5-871D-46DD-9651-79CB367B7E42}" srcOrd="0" destOrd="0" presId="urn:microsoft.com/office/officeart/2008/layout/LinedList"/>
    <dgm:cxn modelId="{8D9F37A9-34BA-424C-B535-135B41542CDF}" type="presParOf" srcId="{9BC93AA6-97F1-4BA0-B5E9-85E752F98E82}" destId="{9C57B652-B0AE-4B87-9736-855D61792AEC}" srcOrd="1" destOrd="0" presId="urn:microsoft.com/office/officeart/2008/layout/LinedList"/>
    <dgm:cxn modelId="{1DBBA56F-5732-4A8F-A303-4DF67013CE66}" type="presParOf" srcId="{064BB703-0519-4A41-A369-B5FF2E3B8CFB}" destId="{19C9B25B-EF2B-49E3-89DC-390DD45F0241}" srcOrd="14" destOrd="0" presId="urn:microsoft.com/office/officeart/2008/layout/LinedList"/>
    <dgm:cxn modelId="{E95C3057-8406-4607-821B-03ABCB032ACE}" type="presParOf" srcId="{064BB703-0519-4A41-A369-B5FF2E3B8CFB}" destId="{0EEDD7BB-7A95-4D67-B868-D8161D370862}" srcOrd="15" destOrd="0" presId="urn:microsoft.com/office/officeart/2008/layout/LinedList"/>
    <dgm:cxn modelId="{FDCE3E09-2AFD-4771-BCAC-CA31DF021567}" type="presParOf" srcId="{0EEDD7BB-7A95-4D67-B868-D8161D370862}" destId="{6651EB7D-E03D-4801-A82B-1E356459441C}" srcOrd="0" destOrd="0" presId="urn:microsoft.com/office/officeart/2008/layout/LinedList"/>
    <dgm:cxn modelId="{89D16D1F-1520-4495-95F7-FDC4B87CA58F}" type="presParOf" srcId="{0EEDD7BB-7A95-4D67-B868-D8161D370862}" destId="{8676A881-35F0-4257-BF24-449D44C0454F}" srcOrd="1" destOrd="0" presId="urn:microsoft.com/office/officeart/2008/layout/LinedList"/>
    <dgm:cxn modelId="{6905D7BB-0FD6-4267-B945-80CA29C516E7}" type="presParOf" srcId="{064BB703-0519-4A41-A369-B5FF2E3B8CFB}" destId="{3C2B1709-793A-4814-822F-150E76555D4E}" srcOrd="16" destOrd="0" presId="urn:microsoft.com/office/officeart/2008/layout/LinedList"/>
    <dgm:cxn modelId="{46B75058-9F41-4C38-89D7-3E623D6CA2C0}" type="presParOf" srcId="{064BB703-0519-4A41-A369-B5FF2E3B8CFB}" destId="{5988BAF0-6463-4517-B47C-BADE5F670469}" srcOrd="17" destOrd="0" presId="urn:microsoft.com/office/officeart/2008/layout/LinedList"/>
    <dgm:cxn modelId="{564FC8C4-DA03-4518-A080-4D02CA19E2CE}" type="presParOf" srcId="{5988BAF0-6463-4517-B47C-BADE5F670469}" destId="{32444693-FFBE-43BE-B9A0-AEA7A25E9DE1}" srcOrd="0" destOrd="0" presId="urn:microsoft.com/office/officeart/2008/layout/LinedList"/>
    <dgm:cxn modelId="{314F27A8-DF6E-45DA-85AB-44FB37DA12E6}" type="presParOf" srcId="{5988BAF0-6463-4517-B47C-BADE5F670469}" destId="{05B0DE74-B29D-456F-85E5-88C26D8FBDD6}" srcOrd="1" destOrd="0" presId="urn:microsoft.com/office/officeart/2008/layout/LinedList"/>
    <dgm:cxn modelId="{EBD73168-B9D6-419A-BEAA-D13A3A046EBB}" type="presParOf" srcId="{064BB703-0519-4A41-A369-B5FF2E3B8CFB}" destId="{C7CB8D45-D26F-4870-AFEA-1E7F25E1B962}" srcOrd="18" destOrd="0" presId="urn:microsoft.com/office/officeart/2008/layout/LinedList"/>
    <dgm:cxn modelId="{18F9C129-8F7D-4784-BAA5-879A04D803EC}" type="presParOf" srcId="{064BB703-0519-4A41-A369-B5FF2E3B8CFB}" destId="{9DC02B0C-0FFC-4DFF-8568-9199262C9ABF}" srcOrd="19" destOrd="0" presId="urn:microsoft.com/office/officeart/2008/layout/LinedList"/>
    <dgm:cxn modelId="{EE6131F0-F44F-4865-9369-84D511CE6A68}" type="presParOf" srcId="{9DC02B0C-0FFC-4DFF-8568-9199262C9ABF}" destId="{B4D51B42-8AB3-4F1F-9E60-01073AF55368}" srcOrd="0" destOrd="0" presId="urn:microsoft.com/office/officeart/2008/layout/LinedList"/>
    <dgm:cxn modelId="{F27EB4A3-70E9-45BF-AAE1-1361B1E76EB5}" type="presParOf" srcId="{9DC02B0C-0FFC-4DFF-8568-9199262C9ABF}" destId="{2CCE184D-93A9-4A83-A3FE-6C1F38CF8984}" srcOrd="1" destOrd="0" presId="urn:microsoft.com/office/officeart/2008/layout/LinedList"/>
    <dgm:cxn modelId="{F6CD5FE1-F850-47EB-B579-941358F2F2A8}" type="presParOf" srcId="{064BB703-0519-4A41-A369-B5FF2E3B8CFB}" destId="{944D0BEE-6D1F-416C-9FB0-4D8680614C40}" srcOrd="20" destOrd="0" presId="urn:microsoft.com/office/officeart/2008/layout/LinedList"/>
    <dgm:cxn modelId="{A059316C-9CEF-46EF-B67D-83CAB2790413}" type="presParOf" srcId="{064BB703-0519-4A41-A369-B5FF2E3B8CFB}" destId="{AAC7EFFA-CB26-46ED-8CC3-3ECDA631D02E}" srcOrd="21" destOrd="0" presId="urn:microsoft.com/office/officeart/2008/layout/LinedList"/>
    <dgm:cxn modelId="{FF0BC911-FA93-4A82-9359-33974A3D6F13}" type="presParOf" srcId="{AAC7EFFA-CB26-46ED-8CC3-3ECDA631D02E}" destId="{6B8F1564-68FD-4CCB-80F3-ECE4764C4A90}" srcOrd="0" destOrd="0" presId="urn:microsoft.com/office/officeart/2008/layout/LinedList"/>
    <dgm:cxn modelId="{06BB9DB3-0112-46AF-9467-CBCE4462BA98}" type="presParOf" srcId="{AAC7EFFA-CB26-46ED-8CC3-3ECDA631D02E}" destId="{608CE8B6-628F-41E9-9FE4-798B41704C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CECB4-6B1C-42F0-A7EC-4F53BB0C4254}">
      <dsp:nvSpPr>
        <dsp:cNvPr id="0" name=""/>
        <dsp:cNvSpPr/>
      </dsp:nvSpPr>
      <dsp:spPr>
        <a:xfrm>
          <a:off x="0" y="607"/>
          <a:ext cx="5664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26BB6-432E-43D2-8C67-409CEAFFEFD4}">
      <dsp:nvSpPr>
        <dsp:cNvPr id="0" name=""/>
        <dsp:cNvSpPr/>
      </dsp:nvSpPr>
      <dsp:spPr>
        <a:xfrm>
          <a:off x="0" y="607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– to predict and analyze the correlation of 2 features in our dataset</a:t>
          </a:r>
        </a:p>
      </dsp:txBody>
      <dsp:txXfrm>
        <a:off x="0" y="607"/>
        <a:ext cx="5664038" cy="711211"/>
      </dsp:txXfrm>
    </dsp:sp>
    <dsp:sp modelId="{0B35C4E7-DF61-494F-80CC-F8FC21FE68BD}">
      <dsp:nvSpPr>
        <dsp:cNvPr id="0" name=""/>
        <dsp:cNvSpPr/>
      </dsp:nvSpPr>
      <dsp:spPr>
        <a:xfrm>
          <a:off x="0" y="711819"/>
          <a:ext cx="5664038" cy="0"/>
        </a:xfrm>
        <a:prstGeom prst="line">
          <a:avLst/>
        </a:prstGeom>
        <a:solidFill>
          <a:schemeClr val="accent2">
            <a:hueOff val="-3035100"/>
            <a:satOff val="488"/>
            <a:lumOff val="1340"/>
            <a:alphaOff val="0"/>
          </a:schemeClr>
        </a:solidFill>
        <a:ln w="12700" cap="flat" cmpd="sng" algn="ctr">
          <a:solidFill>
            <a:schemeClr val="accent2">
              <a:hueOff val="-3035100"/>
              <a:satOff val="488"/>
              <a:lumOff val="13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0CAC7-0BF1-41A6-ADC1-D56F836B0209}">
      <dsp:nvSpPr>
        <dsp:cNvPr id="0" name=""/>
        <dsp:cNvSpPr/>
      </dsp:nvSpPr>
      <dsp:spPr>
        <a:xfrm>
          <a:off x="0" y="711819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 Means – This is an unsupervised learning technique creating clusters of data based on a centroid</a:t>
          </a:r>
        </a:p>
      </dsp:txBody>
      <dsp:txXfrm>
        <a:off x="0" y="711819"/>
        <a:ext cx="5664038" cy="711211"/>
      </dsp:txXfrm>
    </dsp:sp>
    <dsp:sp modelId="{4135F699-F5D6-46AB-9D49-00C4963DEE61}">
      <dsp:nvSpPr>
        <dsp:cNvPr id="0" name=""/>
        <dsp:cNvSpPr/>
      </dsp:nvSpPr>
      <dsp:spPr>
        <a:xfrm>
          <a:off x="0" y="1423030"/>
          <a:ext cx="5664038" cy="0"/>
        </a:xfrm>
        <a:prstGeom prst="line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accent2">
              <a:hueOff val="-6070200"/>
              <a:satOff val="977"/>
              <a:lumOff val="2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9F97A-A04B-426D-9EC5-9034DE808D6A}">
      <dsp:nvSpPr>
        <dsp:cNvPr id="0" name=""/>
        <dsp:cNvSpPr/>
      </dsp:nvSpPr>
      <dsp:spPr>
        <a:xfrm>
          <a:off x="0" y="1423030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KNN – This is a clustering technique which analyzes data nearest to other data to predict a diagnosis</a:t>
          </a:r>
        </a:p>
      </dsp:txBody>
      <dsp:txXfrm>
        <a:off x="0" y="1423030"/>
        <a:ext cx="5664038" cy="711211"/>
      </dsp:txXfrm>
    </dsp:sp>
    <dsp:sp modelId="{74158071-08E9-4CD4-9989-DAD8B2D11358}">
      <dsp:nvSpPr>
        <dsp:cNvPr id="0" name=""/>
        <dsp:cNvSpPr/>
      </dsp:nvSpPr>
      <dsp:spPr>
        <a:xfrm>
          <a:off x="0" y="2134241"/>
          <a:ext cx="5664038" cy="0"/>
        </a:xfrm>
        <a:prstGeom prst="line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accent2">
              <a:hueOff val="-9105300"/>
              <a:satOff val="1465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71894-20BD-44E3-86C2-1A20F3B5284A}">
      <dsp:nvSpPr>
        <dsp:cNvPr id="0" name=""/>
        <dsp:cNvSpPr/>
      </dsp:nvSpPr>
      <dsp:spPr>
        <a:xfrm>
          <a:off x="0" y="2134241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Naïve Bayes – This is a technique used to predict cancer by taking features  of our dataset and using the same weight for each -&gt; Assumes </a:t>
          </a:r>
          <a:r>
            <a:rPr lang="en-US" sz="1400" kern="1200" dirty="0">
              <a:latin typeface="Sitka Banner"/>
            </a:rPr>
            <a:t>features have</a:t>
          </a:r>
          <a:r>
            <a:rPr lang="en-US" sz="1400" kern="1200" dirty="0"/>
            <a:t> same effect on output hence Naïve </a:t>
          </a:r>
        </a:p>
      </dsp:txBody>
      <dsp:txXfrm>
        <a:off x="0" y="2134241"/>
        <a:ext cx="5664038" cy="711211"/>
      </dsp:txXfrm>
    </dsp:sp>
    <dsp:sp modelId="{00283C74-2B8B-4B13-B18E-BDBCCD1BE9BE}">
      <dsp:nvSpPr>
        <dsp:cNvPr id="0" name=""/>
        <dsp:cNvSpPr/>
      </dsp:nvSpPr>
      <dsp:spPr>
        <a:xfrm>
          <a:off x="0" y="2845452"/>
          <a:ext cx="5664038" cy="0"/>
        </a:xfrm>
        <a:prstGeom prst="line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accent2">
              <a:hueOff val="-12140401"/>
              <a:satOff val="1954"/>
              <a:lumOff val="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1F449-B4F2-4E85-A714-BDB16BEF6677}">
      <dsp:nvSpPr>
        <dsp:cNvPr id="0" name=""/>
        <dsp:cNvSpPr/>
      </dsp:nvSpPr>
      <dsp:spPr>
        <a:xfrm>
          <a:off x="0" y="2845452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Trees – Which were used to predict diagnosis by making a tree of features in our dataset which will either lead to positive or negative diagnosis based on their values</a:t>
          </a:r>
        </a:p>
      </dsp:txBody>
      <dsp:txXfrm>
        <a:off x="0" y="2845452"/>
        <a:ext cx="5664038" cy="711211"/>
      </dsp:txXfrm>
    </dsp:sp>
    <dsp:sp modelId="{22F3FF6B-5BA3-4CF5-BFF7-D5E2FB2AE1F0}">
      <dsp:nvSpPr>
        <dsp:cNvPr id="0" name=""/>
        <dsp:cNvSpPr/>
      </dsp:nvSpPr>
      <dsp:spPr>
        <a:xfrm>
          <a:off x="0" y="3556663"/>
          <a:ext cx="5664038" cy="0"/>
        </a:xfrm>
        <a:prstGeom prst="line">
          <a:avLst/>
        </a:prstGeom>
        <a:solidFill>
          <a:schemeClr val="accent2">
            <a:hueOff val="-15175500"/>
            <a:satOff val="2442"/>
            <a:lumOff val="6700"/>
            <a:alphaOff val="0"/>
          </a:schemeClr>
        </a:solidFill>
        <a:ln w="12700" cap="flat" cmpd="sng" algn="ctr">
          <a:solidFill>
            <a:schemeClr val="accent2">
              <a:hueOff val="-15175500"/>
              <a:satOff val="2442"/>
              <a:lumOff val="6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7CF99-3B85-465F-B07C-6DC5A6DE2D0D}">
      <dsp:nvSpPr>
        <dsp:cNvPr id="0" name=""/>
        <dsp:cNvSpPr/>
      </dsp:nvSpPr>
      <dsp:spPr>
        <a:xfrm>
          <a:off x="0" y="3556663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Random Forest – Creates multiple trees then merges the best models to predict our diagnois</a:t>
          </a:r>
        </a:p>
      </dsp:txBody>
      <dsp:txXfrm>
        <a:off x="0" y="3556663"/>
        <a:ext cx="5664038" cy="711211"/>
      </dsp:txXfrm>
    </dsp:sp>
    <dsp:sp modelId="{93277E58-B4A2-40FE-B9C5-E4EFD63CF7B2}">
      <dsp:nvSpPr>
        <dsp:cNvPr id="0" name=""/>
        <dsp:cNvSpPr/>
      </dsp:nvSpPr>
      <dsp:spPr>
        <a:xfrm>
          <a:off x="0" y="4267874"/>
          <a:ext cx="5664038" cy="0"/>
        </a:xfrm>
        <a:prstGeom prst="line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00EB0-52B5-4D45-9894-3F25C9B8B031}">
      <dsp:nvSpPr>
        <dsp:cNvPr id="0" name=""/>
        <dsp:cNvSpPr/>
      </dsp:nvSpPr>
      <dsp:spPr>
        <a:xfrm>
          <a:off x="0" y="4267874"/>
          <a:ext cx="5664038" cy="71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PCA (Principle Component Analysis) - unsupervised dimensionality-reduction which reduced features in our dataset by removing similar features which were highly correlated</a:t>
          </a:r>
        </a:p>
      </dsp:txBody>
      <dsp:txXfrm>
        <a:off x="0" y="4267874"/>
        <a:ext cx="5664038" cy="711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8915B-05AF-42B7-8740-B066F58D011D}">
      <dsp:nvSpPr>
        <dsp:cNvPr id="0" name=""/>
        <dsp:cNvSpPr/>
      </dsp:nvSpPr>
      <dsp:spPr>
        <a:xfrm>
          <a:off x="0" y="2325"/>
          <a:ext cx="57047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EF65B-7CAD-451F-B96C-2A32D0D3357C}">
      <dsp:nvSpPr>
        <dsp:cNvPr id="0" name=""/>
        <dsp:cNvSpPr/>
      </dsp:nvSpPr>
      <dsp:spPr>
        <a:xfrm>
          <a:off x="0" y="2325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Linear Regression was used to analyze the strength of the relationship between certain features and our Diagnosis – Also used </a:t>
          </a:r>
          <a:r>
            <a:rPr lang="en-US" sz="1100" kern="1200" dirty="0" err="1"/>
            <a:t>Cramérs</a:t>
          </a:r>
          <a:r>
            <a:rPr lang="en-US" sz="1100" kern="1200" dirty="0"/>
            <a:t> V </a:t>
          </a:r>
        </a:p>
      </dsp:txBody>
      <dsp:txXfrm>
        <a:off x="0" y="2325"/>
        <a:ext cx="5704764" cy="432531"/>
      </dsp:txXfrm>
    </dsp:sp>
    <dsp:sp modelId="{E0C21A9A-02F3-43AF-BACB-5E152822BD43}">
      <dsp:nvSpPr>
        <dsp:cNvPr id="0" name=""/>
        <dsp:cNvSpPr/>
      </dsp:nvSpPr>
      <dsp:spPr>
        <a:xfrm>
          <a:off x="0" y="434857"/>
          <a:ext cx="570476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7CB96-0D6C-4E65-A6BC-F5ACA1BD00D8}">
      <dsp:nvSpPr>
        <dsp:cNvPr id="0" name=""/>
        <dsp:cNvSpPr/>
      </dsp:nvSpPr>
      <dsp:spPr>
        <a:xfrm>
          <a:off x="0" y="434857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Had good results we could see which features were positively correlated with a diagnosis value and the strength of this correlation</a:t>
          </a:r>
        </a:p>
      </dsp:txBody>
      <dsp:txXfrm>
        <a:off x="0" y="434857"/>
        <a:ext cx="5704764" cy="432531"/>
      </dsp:txXfrm>
    </dsp:sp>
    <dsp:sp modelId="{339694DA-459E-4F31-9DD5-777A17FD7521}">
      <dsp:nvSpPr>
        <dsp:cNvPr id="0" name=""/>
        <dsp:cNvSpPr/>
      </dsp:nvSpPr>
      <dsp:spPr>
        <a:xfrm>
          <a:off x="0" y="867388"/>
          <a:ext cx="570476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17B8A-2A57-4C00-B8E3-F9C39AE38913}">
      <dsp:nvSpPr>
        <dsp:cNvPr id="0" name=""/>
        <dsp:cNvSpPr/>
      </dsp:nvSpPr>
      <dsp:spPr>
        <a:xfrm>
          <a:off x="0" y="867388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 Means – Performed fairly well with 86% accuracy</a:t>
          </a:r>
        </a:p>
      </dsp:txBody>
      <dsp:txXfrm>
        <a:off x="0" y="867388"/>
        <a:ext cx="5704764" cy="432531"/>
      </dsp:txXfrm>
    </dsp:sp>
    <dsp:sp modelId="{4A1A8CFC-CAB3-4401-B27B-BD77F0D1FFA4}">
      <dsp:nvSpPr>
        <dsp:cNvPr id="0" name=""/>
        <dsp:cNvSpPr/>
      </dsp:nvSpPr>
      <dsp:spPr>
        <a:xfrm>
          <a:off x="0" y="1299920"/>
          <a:ext cx="570476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47C84-C343-4EDE-80DA-1F9377388909}">
      <dsp:nvSpPr>
        <dsp:cNvPr id="0" name=""/>
        <dsp:cNvSpPr/>
      </dsp:nvSpPr>
      <dsp:spPr>
        <a:xfrm>
          <a:off x="0" y="1299920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KNN – Performed better than </a:t>
          </a:r>
          <a:r>
            <a:rPr lang="en-US" sz="1100" kern="1200" dirty="0">
              <a:latin typeface="Sitka Banner"/>
            </a:rPr>
            <a:t>KMeans</a:t>
          </a:r>
          <a:r>
            <a:rPr lang="en-US" sz="1100" kern="1200" dirty="0"/>
            <a:t> with 91% accuracy</a:t>
          </a:r>
        </a:p>
      </dsp:txBody>
      <dsp:txXfrm>
        <a:off x="0" y="1299920"/>
        <a:ext cx="5704764" cy="432531"/>
      </dsp:txXfrm>
    </dsp:sp>
    <dsp:sp modelId="{6FB30EFB-807D-43F3-B63F-5A1DDBB05240}">
      <dsp:nvSpPr>
        <dsp:cNvPr id="0" name=""/>
        <dsp:cNvSpPr/>
      </dsp:nvSpPr>
      <dsp:spPr>
        <a:xfrm>
          <a:off x="0" y="1732452"/>
          <a:ext cx="570476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3B17-776B-459D-874F-22696D98DD2C}">
      <dsp:nvSpPr>
        <dsp:cNvPr id="0" name=""/>
        <dsp:cNvSpPr/>
      </dsp:nvSpPr>
      <dsp:spPr>
        <a:xfrm>
          <a:off x="0" y="1732452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Gaussian Naïve Bayes – without smoothing or scaling had 90% accuracy on </a:t>
          </a:r>
          <a:r>
            <a:rPr lang="en-US" sz="1100" kern="1200" dirty="0">
              <a:latin typeface="Sitka Banner"/>
            </a:rPr>
            <a:t>test-set</a:t>
          </a:r>
          <a:r>
            <a:rPr lang="en-US" sz="1100" kern="1200" dirty="0"/>
            <a:t> </a:t>
          </a:r>
        </a:p>
      </dsp:txBody>
      <dsp:txXfrm>
        <a:off x="0" y="1732452"/>
        <a:ext cx="5704764" cy="432531"/>
      </dsp:txXfrm>
    </dsp:sp>
    <dsp:sp modelId="{37BE0A9E-9055-490C-907D-772F1C38B0A7}">
      <dsp:nvSpPr>
        <dsp:cNvPr id="0" name=""/>
        <dsp:cNvSpPr/>
      </dsp:nvSpPr>
      <dsp:spPr>
        <a:xfrm>
          <a:off x="0" y="2164984"/>
          <a:ext cx="57047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865C5-DD59-4489-A60B-F6BADA4B043E}">
      <dsp:nvSpPr>
        <dsp:cNvPr id="0" name=""/>
        <dsp:cNvSpPr/>
      </dsp:nvSpPr>
      <dsp:spPr>
        <a:xfrm>
          <a:off x="0" y="2164984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Gaussian Naïve Bayes with scaling had around a 91% accuracy rate – not much improvement</a:t>
          </a:r>
        </a:p>
      </dsp:txBody>
      <dsp:txXfrm>
        <a:off x="0" y="2164984"/>
        <a:ext cx="5704764" cy="432531"/>
      </dsp:txXfrm>
    </dsp:sp>
    <dsp:sp modelId="{0AB9E1AA-292A-4EBB-8D33-5618CD282F4F}">
      <dsp:nvSpPr>
        <dsp:cNvPr id="0" name=""/>
        <dsp:cNvSpPr/>
      </dsp:nvSpPr>
      <dsp:spPr>
        <a:xfrm>
          <a:off x="0" y="2597515"/>
          <a:ext cx="570476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162C5-871D-46DD-9651-79CB367B7E42}">
      <dsp:nvSpPr>
        <dsp:cNvPr id="0" name=""/>
        <dsp:cNvSpPr/>
      </dsp:nvSpPr>
      <dsp:spPr>
        <a:xfrm>
          <a:off x="0" y="2597515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 model had an accuracy of 93%</a:t>
          </a:r>
        </a:p>
      </dsp:txBody>
      <dsp:txXfrm>
        <a:off x="0" y="2597515"/>
        <a:ext cx="5704764" cy="432531"/>
      </dsp:txXfrm>
    </dsp:sp>
    <dsp:sp modelId="{19C9B25B-EF2B-49E3-89DC-390DD45F0241}">
      <dsp:nvSpPr>
        <dsp:cNvPr id="0" name=""/>
        <dsp:cNvSpPr/>
      </dsp:nvSpPr>
      <dsp:spPr>
        <a:xfrm>
          <a:off x="0" y="3030047"/>
          <a:ext cx="570476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1EB7D-E03D-4801-A82B-1E356459441C}">
      <dsp:nvSpPr>
        <dsp:cNvPr id="0" name=""/>
        <dsp:cNvSpPr/>
      </dsp:nvSpPr>
      <dsp:spPr>
        <a:xfrm>
          <a:off x="0" y="3030047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 had around the same degree of accuracy</a:t>
          </a:r>
        </a:p>
      </dsp:txBody>
      <dsp:txXfrm>
        <a:off x="0" y="3030047"/>
        <a:ext cx="5704764" cy="432531"/>
      </dsp:txXfrm>
    </dsp:sp>
    <dsp:sp modelId="{3C2B1709-793A-4814-822F-150E76555D4E}">
      <dsp:nvSpPr>
        <dsp:cNvPr id="0" name=""/>
        <dsp:cNvSpPr/>
      </dsp:nvSpPr>
      <dsp:spPr>
        <a:xfrm>
          <a:off x="0" y="3462579"/>
          <a:ext cx="570476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44693-FFBE-43BE-B9A0-AEA7A25E9DE1}">
      <dsp:nvSpPr>
        <dsp:cNvPr id="0" name=""/>
        <dsp:cNvSpPr/>
      </dsp:nvSpPr>
      <dsp:spPr>
        <a:xfrm>
          <a:off x="0" y="3462579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Entropy Forest had 90% accuracy</a:t>
          </a:r>
        </a:p>
      </dsp:txBody>
      <dsp:txXfrm>
        <a:off x="0" y="3462579"/>
        <a:ext cx="5704764" cy="432531"/>
      </dsp:txXfrm>
    </dsp:sp>
    <dsp:sp modelId="{C7CB8D45-D26F-4870-AFEA-1E7F25E1B962}">
      <dsp:nvSpPr>
        <dsp:cNvPr id="0" name=""/>
        <dsp:cNvSpPr/>
      </dsp:nvSpPr>
      <dsp:spPr>
        <a:xfrm>
          <a:off x="0" y="3895111"/>
          <a:ext cx="570476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51B42-8AB3-4F1F-9E60-01073AF55368}">
      <dsp:nvSpPr>
        <dsp:cNvPr id="0" name=""/>
        <dsp:cNvSpPr/>
      </dsp:nvSpPr>
      <dsp:spPr>
        <a:xfrm>
          <a:off x="0" y="3895111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PCA Gini Tree had an accuracy of </a:t>
          </a:r>
          <a:r>
            <a:rPr lang="en-US" sz="1100" kern="1200" dirty="0">
              <a:latin typeface="Sitka Banner"/>
            </a:rPr>
            <a:t>94</a:t>
          </a:r>
          <a:r>
            <a:rPr lang="en-US" sz="1100" kern="1200" dirty="0"/>
            <a:t>%</a:t>
          </a:r>
        </a:p>
      </dsp:txBody>
      <dsp:txXfrm>
        <a:off x="0" y="3895111"/>
        <a:ext cx="5704764" cy="432531"/>
      </dsp:txXfrm>
    </dsp:sp>
    <dsp:sp modelId="{944D0BEE-6D1F-416C-9FB0-4D8680614C40}">
      <dsp:nvSpPr>
        <dsp:cNvPr id="0" name=""/>
        <dsp:cNvSpPr/>
      </dsp:nvSpPr>
      <dsp:spPr>
        <a:xfrm>
          <a:off x="0" y="4327642"/>
          <a:ext cx="57047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1564-68FD-4CCB-80F3-ECE4764C4A90}">
      <dsp:nvSpPr>
        <dsp:cNvPr id="0" name=""/>
        <dsp:cNvSpPr/>
      </dsp:nvSpPr>
      <dsp:spPr>
        <a:xfrm>
          <a:off x="0" y="4327642"/>
          <a:ext cx="5704764" cy="4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PCA Random forest had the best accuracy of all our models at </a:t>
          </a:r>
          <a:r>
            <a:rPr lang="en-US" sz="1100" kern="1200" dirty="0">
              <a:latin typeface="Sitka Banner"/>
            </a:rPr>
            <a:t>98</a:t>
          </a:r>
          <a:r>
            <a:rPr lang="en-US" sz="1100" kern="1200" dirty="0"/>
            <a:t>%</a:t>
          </a:r>
        </a:p>
      </dsp:txBody>
      <dsp:txXfrm>
        <a:off x="0" y="4327642"/>
        <a:ext cx="5704764" cy="432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16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6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machine-learning-databases/breast-cancer-wiscons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Applications of Machine Learning in the analysis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Ultan Kearns &amp; Liam Millar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33A9F-81DF-42B8-B705-B626C18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09" y="1057160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EBF9-7C58-4AC4-82BE-06EC3756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When starting this project we investigated many datasets finally settling on </a:t>
            </a:r>
            <a:r>
              <a:rPr lang="en-US" sz="1400" dirty="0">
                <a:ea typeface="+mn-lt"/>
                <a:cs typeface="+mn-lt"/>
                <a:hlinkClick r:id="rId2"/>
              </a:rPr>
              <a:t>https://archive.ics.uci.edu/ml/machine-learning-databases/breast-cancer-wisconsin/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This dataset is from the University of Wisconsin – a well-known institute of higher learning in the USA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The main objective of our project was to use ML to predict absence / prescense of breast cancer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We used a combination of both Supervised and Unsupervised learning algorithms</a:t>
            </a:r>
          </a:p>
          <a:p>
            <a:pPr>
              <a:lnSpc>
                <a:spcPct val="100000"/>
              </a:lnSpc>
            </a:pPr>
            <a:r>
              <a:rPr lang="en-US" sz="1400"/>
              <a:t>Cleaning and analyzing the data was our first task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/>
              <a:t>We noticed diagnosis had M for malignant and B for benign, replaced with 1,0 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so that we could perform numerical operations easier</a:t>
            </a:r>
          </a:p>
          <a:p>
            <a:pPr>
              <a:lnSpc>
                <a:spcPct val="100000"/>
              </a:lnSpc>
            </a:pPr>
            <a:r>
              <a:rPr lang="en-US" sz="1400"/>
              <a:t>We started by showing a heatmap of data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to analyze relations in the data </a:t>
            </a:r>
          </a:p>
          <a:p>
            <a:pPr>
              <a:lnSpc>
                <a:spcPct val="100000"/>
              </a:lnSpc>
            </a:pPr>
            <a:r>
              <a:rPr lang="en-US" sz="1400"/>
              <a:t>We also played around with the training / test set ratios and finally settled on a 70 / 30 split</a:t>
            </a:r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CAF765F-54B9-4F78-B971-E4278C6C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18" y="890694"/>
            <a:ext cx="3055785" cy="2377440"/>
          </a:xfrm>
          <a:prstGeom prst="rect">
            <a:avLst/>
          </a:prstGeom>
        </p:spPr>
      </p:pic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5939D8E-E58C-4B48-AD60-C0EDEDEC7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343" y="3589866"/>
            <a:ext cx="3217333" cy="1134109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46176-C747-45D8-8CC6-F048CDC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/>
              <a:t>Models Used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2A9F-616E-4845-937D-2046E5F5A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24197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9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BB5C8-D6A6-4971-B00A-A976790A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 of our models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94CDF-252F-4FFD-8180-38C152903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50391"/>
              </p:ext>
            </p:extLst>
          </p:nvPr>
        </p:nvGraphicFramePr>
        <p:xfrm>
          <a:off x="5639892" y="801497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2916-58B3-4D81-A7F6-339897B0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Final Results Table And Conclusion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29EDC-ABF7-4864-ABF8-4CB202A2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"/>
              <a:t>Here we can see our final results table</a:t>
            </a:r>
          </a:p>
          <a:p>
            <a:pPr>
              <a:lnSpc>
                <a:spcPct val="100000"/>
              </a:lnSpc>
            </a:pPr>
            <a:r>
              <a:rPr lang="en-US" sz="800"/>
              <a:t>Notice which models performed correctly and which didn't</a:t>
            </a:r>
          </a:p>
          <a:p>
            <a:pPr>
              <a:lnSpc>
                <a:spcPct val="100000"/>
              </a:lnSpc>
            </a:pPr>
            <a:r>
              <a:rPr lang="en-US" sz="800"/>
              <a:t>Trial and error process – it took time finding the right ratio of the training / test sets</a:t>
            </a:r>
          </a:p>
          <a:p>
            <a:pPr>
              <a:lnSpc>
                <a:spcPct val="100000"/>
              </a:lnSpc>
            </a:pPr>
            <a:r>
              <a:rPr lang="en-US" sz="800"/>
              <a:t>Also it took time to analyze the models and determine how we could get the best performance from them</a:t>
            </a:r>
            <a:br>
              <a:rPr lang="en-US" sz="800"/>
            </a:br>
            <a:endParaRPr lang="en-US" sz="8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a typeface="+mn-lt"/>
                <a:cs typeface="+mn-lt"/>
              </a:rPr>
              <a:t>From our study we we determined PCA Random Forest had the best accuracy when predicting the diagnosis</a:t>
            </a:r>
            <a:br>
              <a:rPr lang="en-US" sz="8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a typeface="+mn-lt"/>
                <a:cs typeface="+mn-lt"/>
              </a:rPr>
              <a:t>We also learned the limitations of machine learning in healthcare – should be used as an assistant not an expert as even the best trained models can yield false predictions</a:t>
            </a:r>
            <a:br>
              <a:rPr lang="en-US" sz="8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a typeface="+mn-lt"/>
                <a:cs typeface="+mn-lt"/>
              </a:rPr>
              <a:t>We learned the importance of data cleaning and analysis </a:t>
            </a:r>
            <a:br>
              <a:rPr lang="en-US" sz="8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>
                <a:ea typeface="+mn-lt"/>
                <a:cs typeface="+mn-lt"/>
              </a:rPr>
              <a:t>We learned which models worked on our dataset and which didn't – it was a fairly small set of only 570 values!</a:t>
            </a:r>
          </a:p>
          <a:p>
            <a:pPr>
              <a:lnSpc>
                <a:spcPct val="100000"/>
              </a:lnSpc>
            </a:pPr>
            <a:endParaRPr lang="en-US" sz="8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BEF7BEB-6D40-4710-BC73-05675BDB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1836936"/>
            <a:ext cx="3434963" cy="3088871"/>
          </a:xfrm>
          <a:prstGeom prst="rect">
            <a:avLst/>
          </a:prstGeom>
        </p:spPr>
      </p:pic>
      <p:sp>
        <p:nvSpPr>
          <p:cNvPr id="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Applications of Machine Learning in the analysis of breast cancer</vt:lpstr>
      <vt:lpstr>Introduction</vt:lpstr>
      <vt:lpstr>Models Used</vt:lpstr>
      <vt:lpstr>Analysis of our models</vt:lpstr>
      <vt:lpstr>Final Results Table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</cp:revision>
  <dcterms:created xsi:type="dcterms:W3CDTF">2021-11-21T17:19:43Z</dcterms:created>
  <dcterms:modified xsi:type="dcterms:W3CDTF">2021-11-23T22:18:48Z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