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70" r:id="rId11"/>
    <p:sldId id="269" r:id="rId12"/>
    <p:sldId id="263" r:id="rId13"/>
    <p:sldId id="264" r:id="rId14"/>
    <p:sldId id="266" r:id="rId15"/>
    <p:sldId id="265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chnology" id="{DDED7073-D9B9-4AB7-810E-D341C07E787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Project" id="{C7B8816D-E159-433E-B69E-61622D24D88C}">
          <p14:sldIdLst>
            <p14:sldId id="267"/>
            <p14:sldId id="268"/>
            <p14:sldId id="270"/>
            <p14:sldId id="269"/>
          </p14:sldIdLst>
        </p14:section>
        <p14:section name="What we learned" id="{F5AF67EA-83DD-43B7-A6CE-7A9D000E5E4A}">
          <p14:sldIdLst>
            <p14:sldId id="263"/>
            <p14:sldId id="264"/>
            <p14:sldId id="266"/>
            <p14:sldId id="265"/>
          </p14:sldIdLst>
        </p14:section>
        <p14:section name="Breakdown of work" id="{AE17C121-BA34-4CE6-A423-9167F7AAB944}">
          <p14:sldIdLst>
            <p14:sldId id="271"/>
            <p14:sldId id="272"/>
            <p14:sldId id="274"/>
          </p14:sldIdLst>
        </p14:section>
        <p14:section name="Github Insights" id="{A5AC11C3-EA3E-4321-82C2-AC34BADFEE9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56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2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4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2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4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6B73-0521-4726-97BD-3F339B06B1E4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atalabs.com/tech/products/mongo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0D3-669C-442F-AA57-09425DB4C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Ecommerce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6A23-7992-48D6-8587-0BDD4BDB2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Presentation by </a:t>
            </a:r>
            <a:r>
              <a:rPr lang="en-GB" dirty="0" err="1"/>
              <a:t>Ultan</a:t>
            </a:r>
            <a:r>
              <a:rPr lang="en-GB" dirty="0"/>
              <a:t> Kearns &amp; Ross </a:t>
            </a:r>
            <a:r>
              <a:rPr lang="en-GB" dirty="0" err="1"/>
              <a:t>Heany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42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7516-DDBD-4AE8-B713-B7F3CD8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Layout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ECFB-5EBE-4082-AC3A-FF49DA1E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Homepage: This is the home page shows pictures of items as well as toolbar and links under images</a:t>
            </a:r>
          </a:p>
          <a:p>
            <a:r>
              <a:rPr lang="en-GB" dirty="0"/>
              <a:t>Login page: allows user to enter username and password to login</a:t>
            </a:r>
          </a:p>
          <a:p>
            <a:r>
              <a:rPr lang="en-GB" dirty="0"/>
              <a:t>Outdoors: category page</a:t>
            </a:r>
          </a:p>
          <a:p>
            <a:r>
              <a:rPr lang="en-GB" dirty="0"/>
              <a:t>Register: Allows user to register account</a:t>
            </a:r>
          </a:p>
          <a:p>
            <a:r>
              <a:rPr lang="en-GB" dirty="0"/>
              <a:t>Sports: category page</a:t>
            </a:r>
          </a:p>
          <a:p>
            <a:r>
              <a:rPr lang="en-GB" dirty="0"/>
              <a:t>Support: allows user to submit bugs with site to dev team</a:t>
            </a:r>
          </a:p>
          <a:p>
            <a:r>
              <a:rPr lang="en-GB" dirty="0"/>
              <a:t>In addition to components we use services to push or retrieve information from server: cart service, authentication service, </a:t>
            </a:r>
            <a:r>
              <a:rPr lang="en-GB" dirty="0" err="1"/>
              <a:t>bugpost</a:t>
            </a:r>
            <a:r>
              <a:rPr lang="en-GB" dirty="0"/>
              <a:t> service, register service, retrieve </a:t>
            </a:r>
            <a:r>
              <a:rPr lang="en-GB" dirty="0" err="1"/>
              <a:t>service,product</a:t>
            </a:r>
            <a:r>
              <a:rPr lang="en-GB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31410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026C-DBC3-45BF-B29F-AAB02E4D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used </a:t>
            </a:r>
            <a:r>
              <a:rPr lang="en-GB"/>
              <a:t>project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055E-F5DE-4BEA-A19B-639FF269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Mongo to define schemas for the items and </a:t>
            </a:r>
            <a:r>
              <a:rPr lang="en-GB" dirty="0" err="1"/>
              <a:t>Mlab</a:t>
            </a:r>
            <a:r>
              <a:rPr lang="en-GB" dirty="0"/>
              <a:t> to store the items in an online Database.</a:t>
            </a:r>
          </a:p>
          <a:p>
            <a:r>
              <a:rPr lang="en-GB" dirty="0"/>
              <a:t>We used Node and Express to push and retrieve information to and from the server</a:t>
            </a:r>
          </a:p>
          <a:p>
            <a:r>
              <a:rPr lang="en-GB" dirty="0"/>
              <a:t>We used Angular to code up the functions for pushing and retrieving information to and from the application to the server</a:t>
            </a:r>
          </a:p>
          <a:p>
            <a:r>
              <a:rPr lang="en-GB" dirty="0"/>
              <a:t>We used HTML and SCSS to code up the HTML pages and style them.</a:t>
            </a:r>
          </a:p>
        </p:txBody>
      </p:sp>
    </p:spTree>
    <p:extLst>
      <p:ext uri="{BB962C8B-B14F-4D97-AF65-F5344CB8AC3E}">
        <p14:creationId xmlns:p14="http://schemas.microsoft.com/office/powerpoint/2010/main" val="155823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0746-D04D-4708-A679-7A1A92BB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4FD1-D7D6-4B43-8EA0-69F4EA31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how to work with the MEAN stack effectively and how to fully develop a full stack application</a:t>
            </a:r>
          </a:p>
          <a:p>
            <a:r>
              <a:rPr lang="en-GB" dirty="0"/>
              <a:t>We learned about UI design and how to create a good user experience</a:t>
            </a:r>
          </a:p>
          <a:p>
            <a:r>
              <a:rPr lang="en-GB" dirty="0"/>
              <a:t>We learned how to work in a team and fix merge errors which occurred in the project repository</a:t>
            </a:r>
          </a:p>
          <a:p>
            <a:r>
              <a:rPr lang="en-GB" dirty="0"/>
              <a:t>We learned time-management skills</a:t>
            </a:r>
          </a:p>
          <a:p>
            <a:r>
              <a:rPr lang="en-GB" dirty="0"/>
              <a:t>We learned how to manage projects and delegate work during the development of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35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139-0834-4A5D-97AA-48E4ACE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CFF7-417B-4C3A-AFE5-E6527593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different terminology in angular</a:t>
            </a:r>
          </a:p>
          <a:p>
            <a:r>
              <a:rPr lang="en-GB" dirty="0"/>
              <a:t>We learned how to develop a backend to retrieve and get information from a database</a:t>
            </a:r>
          </a:p>
          <a:p>
            <a:r>
              <a:rPr lang="en-GB" dirty="0"/>
              <a:t>We improved our knowledge of Mongo and the MEAN stack in general</a:t>
            </a:r>
          </a:p>
          <a:p>
            <a:r>
              <a:rPr lang="en-GB" dirty="0"/>
              <a:t>We learned how to break a </a:t>
            </a:r>
            <a:r>
              <a:rPr lang="en-GB" dirty="0" err="1"/>
              <a:t>github</a:t>
            </a:r>
            <a:r>
              <a:rPr lang="en-GB" dirty="0"/>
              <a:t> repository into branches for a professional development environment</a:t>
            </a:r>
          </a:p>
          <a:p>
            <a:r>
              <a:rPr lang="en-GB" dirty="0"/>
              <a:t>We learned communication skills in the course of this module when discussing our progress with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274300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CFC-9E25-4808-8C7E-328E0EC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we ran into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F9DB-C529-4EBC-B868-3F5F1669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management was difficult as a lot of work goes into maintaining a good work ethic and developing complex functionality for an ecommerce site</a:t>
            </a:r>
          </a:p>
          <a:p>
            <a:r>
              <a:rPr lang="en-GB" dirty="0"/>
              <a:t>Merge errors occurred a decent amount as it is almost impossible to avoid merge errors in a group project</a:t>
            </a:r>
          </a:p>
          <a:p>
            <a:r>
              <a:rPr lang="en-GB" dirty="0"/>
              <a:t>Relearning angular and improving our knowledge of mongo and angular was difficult at the start as we had to remember and improve our knowledge of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17446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BC85-3A3A-4D7F-916C-EF5D3CC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Impression of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C65F-CDF6-491D-B98B-104495AD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developing this project was a good experience as it thought us more about the MEAN stack and how to utilize it in a professional style application</a:t>
            </a:r>
          </a:p>
          <a:p>
            <a:r>
              <a:rPr lang="en-GB" dirty="0"/>
              <a:t>The project offered us many insights in what goes into an ecommerce sight and how to design the site from a user’s perspective</a:t>
            </a:r>
          </a:p>
          <a:p>
            <a:r>
              <a:rPr lang="en-GB" dirty="0"/>
              <a:t>The project also showed us the full extent of the job responsibilities of a full stack developer</a:t>
            </a:r>
          </a:p>
          <a:p>
            <a:r>
              <a:rPr lang="en-GB" dirty="0"/>
              <a:t>The project showed us what a typical working environment would be like </a:t>
            </a:r>
          </a:p>
        </p:txBody>
      </p:sp>
    </p:spTree>
    <p:extLst>
      <p:ext uri="{BB962C8B-B14F-4D97-AF65-F5344CB8AC3E}">
        <p14:creationId xmlns:p14="http://schemas.microsoft.com/office/powerpoint/2010/main" val="424502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7E1C-7294-4D21-B193-72A3F3A6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did – </a:t>
            </a:r>
            <a:r>
              <a:rPr lang="en-GB" dirty="0" err="1"/>
              <a:t>Ultan</a:t>
            </a:r>
            <a:r>
              <a:rPr lang="en-GB" dirty="0"/>
              <a:t> Kearns G00343745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EAD1-DE8B-4688-9DC1-8B5AECFD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Got routing working</a:t>
            </a:r>
          </a:p>
          <a:p>
            <a:r>
              <a:rPr lang="en-GB" dirty="0"/>
              <a:t>Wrote retrieval service for all items to retrieve items from DB</a:t>
            </a:r>
          </a:p>
          <a:p>
            <a:r>
              <a:rPr lang="en-GB" dirty="0"/>
              <a:t>Got authentication working – for login</a:t>
            </a:r>
          </a:p>
          <a:p>
            <a:r>
              <a:rPr lang="en-GB" dirty="0"/>
              <a:t>Styled items pages and populated with items data based on category</a:t>
            </a:r>
          </a:p>
          <a:p>
            <a:r>
              <a:rPr lang="en-GB" dirty="0"/>
              <a:t>Got authentication working</a:t>
            </a:r>
          </a:p>
          <a:p>
            <a:r>
              <a:rPr lang="en-GB" dirty="0"/>
              <a:t>All support page both creation of bugs on DB and layout</a:t>
            </a:r>
          </a:p>
          <a:p>
            <a:r>
              <a:rPr lang="en-GB" dirty="0"/>
              <a:t>Register page both layout and creation of users on DB</a:t>
            </a:r>
          </a:p>
          <a:p>
            <a:r>
              <a:rPr lang="en-GB" dirty="0"/>
              <a:t>Got forgot page working both sending emails and layout</a:t>
            </a:r>
          </a:p>
          <a:p>
            <a:r>
              <a:rPr lang="en-GB" dirty="0"/>
              <a:t>Styled application by adding margins to buttons and using angular mat-materials</a:t>
            </a:r>
          </a:p>
        </p:txBody>
      </p:sp>
    </p:spTree>
    <p:extLst>
      <p:ext uri="{BB962C8B-B14F-4D97-AF65-F5344CB8AC3E}">
        <p14:creationId xmlns:p14="http://schemas.microsoft.com/office/powerpoint/2010/main" val="301289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F4B7-6D97-45BA-82F3-31CC2C7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did – </a:t>
            </a:r>
            <a:r>
              <a:rPr lang="en-GB" dirty="0" err="1"/>
              <a:t>Ultan</a:t>
            </a:r>
            <a:r>
              <a:rPr lang="en-GB" dirty="0"/>
              <a:t> contd.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153F-D05C-4F2C-9A9B-93A349AC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models for bug and user to define the layout of bug and user objects</a:t>
            </a:r>
          </a:p>
          <a:p>
            <a:r>
              <a:rPr lang="en-GB" dirty="0"/>
              <a:t>Wrote </a:t>
            </a:r>
            <a:r>
              <a:rPr lang="en-GB" dirty="0" err="1"/>
              <a:t>bugpost</a:t>
            </a:r>
            <a:r>
              <a:rPr lang="en-GB" dirty="0"/>
              <a:t>, retrieval and register services.</a:t>
            </a:r>
          </a:p>
          <a:p>
            <a:r>
              <a:rPr lang="en-GB" dirty="0"/>
              <a:t>Added links + items to homepage also styled</a:t>
            </a:r>
          </a:p>
          <a:p>
            <a:r>
              <a:rPr lang="en-GB" dirty="0"/>
              <a:t>Added links to deal page</a:t>
            </a:r>
          </a:p>
        </p:txBody>
      </p:sp>
    </p:spTree>
    <p:extLst>
      <p:ext uri="{BB962C8B-B14F-4D97-AF65-F5344CB8AC3E}">
        <p14:creationId xmlns:p14="http://schemas.microsoft.com/office/powerpoint/2010/main" val="76414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155A-BD0D-44CB-BAB8-1D83FA3E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did – </a:t>
            </a:r>
            <a:r>
              <a:rPr lang="en-GB"/>
              <a:t>Ross Heaney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3A92-2464-45CD-998C-9A452073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3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F40C-9E6A-4ED4-99D1-C35AF20B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commits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336319-91FC-4DF9-A32E-0E18AAEA7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852"/>
            <a:ext cx="12542028" cy="5880654"/>
          </a:xfrm>
        </p:spPr>
      </p:pic>
    </p:spTree>
    <p:extLst>
      <p:ext uri="{BB962C8B-B14F-4D97-AF65-F5344CB8AC3E}">
        <p14:creationId xmlns:p14="http://schemas.microsoft.com/office/powerpoint/2010/main" val="221734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D7D-B55B-4DB2-A52B-BF421DD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 ecommerce site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5165-57CF-48F0-9126-560D618E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Ecommerce is a rapidly growing industry </a:t>
            </a:r>
          </a:p>
          <a:p>
            <a:r>
              <a:rPr lang="en-GB" dirty="0"/>
              <a:t>Ecommerce websites offer a variety of useful experiences to programming as there are many factors to consider EG. UI design, security, Server-side communication etc.</a:t>
            </a:r>
          </a:p>
          <a:p>
            <a:r>
              <a:rPr lang="en-GB" dirty="0"/>
              <a:t>Designing an ecommerce site is a challenge which allows developers to grow and cultivate their skills</a:t>
            </a:r>
          </a:p>
          <a:p>
            <a:r>
              <a:rPr lang="en-GB" dirty="0"/>
              <a:t>Ecommerce projects look good to possible employers as the typical business is migrating from brick &amp; mortar to click &amp; mortar rapidly</a:t>
            </a:r>
          </a:p>
          <a:p>
            <a:r>
              <a:rPr lang="en-GB" dirty="0"/>
              <a:t>Many big businesses deal in online retail EG. Amazon, </a:t>
            </a:r>
            <a:r>
              <a:rPr lang="en-GB" dirty="0" err="1"/>
              <a:t>Ebay</a:t>
            </a:r>
            <a:r>
              <a:rPr lang="en-GB" dirty="0"/>
              <a:t>, </a:t>
            </a:r>
            <a:r>
              <a:rPr lang="en-GB" dirty="0" err="1"/>
              <a:t>Bookdepository</a:t>
            </a:r>
            <a:r>
              <a:rPr lang="en-GB" dirty="0"/>
              <a:t>, wish, Alibaba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456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263-FC54-4B72-AAFA-D75B474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MEAN(</a:t>
            </a:r>
            <a:r>
              <a:rPr lang="en-GB" dirty="0" err="1"/>
              <a:t>Mongo,Express,Angular,Node</a:t>
            </a:r>
            <a:r>
              <a:rPr lang="en-GB" dirty="0"/>
              <a:t>)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88FC-6183-4753-8517-C6E604DD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stacks offer a great start to any project as they speed up development of applications rapidly</a:t>
            </a:r>
          </a:p>
          <a:p>
            <a:r>
              <a:rPr lang="en-GB" dirty="0"/>
              <a:t>MEAN stacks cover both front and backend development of websites</a:t>
            </a:r>
          </a:p>
          <a:p>
            <a:r>
              <a:rPr lang="en-GB" dirty="0"/>
              <a:t>MEAN stacks are growing in popularity</a:t>
            </a:r>
          </a:p>
          <a:p>
            <a:r>
              <a:rPr lang="en-GB" dirty="0"/>
              <a:t>MEAN stacks offer developers everything they need to build an application template in minutes.</a:t>
            </a:r>
          </a:p>
          <a:p>
            <a:r>
              <a:rPr lang="en-GB" dirty="0"/>
              <a:t>Offer the latest and greatest in terms of functionality(SPA(Angular),Fast data access(mongo), server setup(Node) and server framework(Express))</a:t>
            </a:r>
          </a:p>
          <a:p>
            <a:r>
              <a:rPr lang="en-GB" dirty="0"/>
              <a:t>Multiple companies use node(</a:t>
            </a:r>
            <a:r>
              <a:rPr lang="en-GB" dirty="0" err="1"/>
              <a:t>Netflix,NASA,Linkedin,Uber,PayPal</a:t>
            </a:r>
            <a:r>
              <a:rPr lang="en-GB" dirty="0"/>
              <a:t> just to name a few)</a:t>
            </a:r>
          </a:p>
        </p:txBody>
      </p:sp>
    </p:spTree>
    <p:extLst>
      <p:ext uri="{BB962C8B-B14F-4D97-AF65-F5344CB8AC3E}">
        <p14:creationId xmlns:p14="http://schemas.microsoft.com/office/powerpoint/2010/main" val="23971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D852-8FBB-46BB-9D24-33E8F35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4F3-9F02-43EB-B8E1-F8E45DD8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 is very fast at retrieval</a:t>
            </a:r>
          </a:p>
          <a:p>
            <a:r>
              <a:rPr lang="en-GB" dirty="0"/>
              <a:t>Mongo allows us to store items simply and retrieve the items in a relatively short amount of time(depending on data size)</a:t>
            </a:r>
          </a:p>
          <a:p>
            <a:r>
              <a:rPr lang="en-GB" dirty="0"/>
              <a:t>Mongo is ubiquitous in companies as according to </a:t>
            </a:r>
            <a:r>
              <a:rPr lang="en-GB" dirty="0">
                <a:hlinkClick r:id="rId2"/>
              </a:rPr>
              <a:t>https://idatalabs.com/tech/products/mongodb  </a:t>
            </a:r>
            <a:r>
              <a:rPr lang="en-GB" dirty="0"/>
              <a:t> there are 26,929 companies that use </a:t>
            </a:r>
            <a:r>
              <a:rPr lang="en-GB" dirty="0" err="1"/>
              <a:t>mongodb</a:t>
            </a:r>
            <a:r>
              <a:rPr lang="en-GB" dirty="0"/>
              <a:t> as of reading this article.</a:t>
            </a:r>
          </a:p>
          <a:p>
            <a:r>
              <a:rPr lang="en-GB" dirty="0"/>
              <a:t>Mongo scales easily</a:t>
            </a:r>
          </a:p>
          <a:p>
            <a:r>
              <a:rPr lang="en-GB" dirty="0"/>
              <a:t>Mongo is </a:t>
            </a:r>
            <a:r>
              <a:rPr lang="en-GB" dirty="0" err="1"/>
              <a:t>schemaless</a:t>
            </a:r>
            <a:r>
              <a:rPr lang="en-GB" dirty="0"/>
              <a:t>(can hold different types of data objects)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63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D45-4BD4-42F7-BCB2-2CF5621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AD9F-283C-4433-96C5-1BE3ED1A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configure and customize for the developers needs</a:t>
            </a:r>
          </a:p>
          <a:p>
            <a:r>
              <a:rPr lang="en-GB" dirty="0"/>
              <a:t>Allows you to create a REST API server</a:t>
            </a:r>
          </a:p>
          <a:p>
            <a:r>
              <a:rPr lang="en-GB" dirty="0"/>
              <a:t>Easy to connect to databases with express to retrieve and submit information</a:t>
            </a:r>
          </a:p>
          <a:p>
            <a:r>
              <a:rPr lang="en-GB" dirty="0"/>
              <a:t>Includes a lot of middleware modules to perform additional tasks</a:t>
            </a:r>
          </a:p>
          <a:p>
            <a:r>
              <a:rPr lang="en-GB" dirty="0"/>
              <a:t>Allows developer to define routes through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07C-23A4-4676-84E6-9736C5A6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2220-5623-4795-8B57-FDB3485E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JS which allows for fast retrieval of pages as the </a:t>
            </a:r>
            <a:r>
              <a:rPr lang="en-GB" dirty="0" err="1"/>
              <a:t>javascript</a:t>
            </a:r>
            <a:r>
              <a:rPr lang="en-GB" dirty="0"/>
              <a:t> is loaded asynchronously</a:t>
            </a:r>
          </a:p>
          <a:p>
            <a:r>
              <a:rPr lang="en-GB" dirty="0"/>
              <a:t>Separates each component which makes it far easier to debug and maintain especially in group projects</a:t>
            </a:r>
          </a:p>
          <a:p>
            <a:r>
              <a:rPr lang="en-GB" dirty="0"/>
              <a:t>Has a lot of support in IDEs</a:t>
            </a:r>
          </a:p>
          <a:p>
            <a:r>
              <a:rPr lang="en-GB" dirty="0"/>
              <a:t>Allows for 2 way data binding</a:t>
            </a:r>
          </a:p>
          <a:p>
            <a:r>
              <a:rPr lang="en-GB" dirty="0"/>
              <a:t>Very easy to build single page applications with angular</a:t>
            </a:r>
          </a:p>
          <a:p>
            <a:r>
              <a:rPr lang="en-GB" dirty="0"/>
              <a:t>Ubiquitous throughout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395836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EA13-E994-4EE9-8059-669E116C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76A-84D4-4086-9853-6B1FF1B1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</a:t>
            </a:r>
            <a:r>
              <a:rPr lang="en-GB" dirty="0" err="1"/>
              <a:t>js</a:t>
            </a:r>
            <a:r>
              <a:rPr lang="en-GB" dirty="0"/>
              <a:t> runtime environment which allows for fast development of server side applications</a:t>
            </a:r>
          </a:p>
          <a:p>
            <a:r>
              <a:rPr lang="en-GB" dirty="0"/>
              <a:t>Fast as it offers a lot of throughput</a:t>
            </a:r>
          </a:p>
          <a:p>
            <a:r>
              <a:rPr lang="en-GB" dirty="0"/>
              <a:t>Node is scalable and you can upgrade it’s functionality easily</a:t>
            </a:r>
          </a:p>
          <a:p>
            <a:r>
              <a:rPr lang="en-GB" dirty="0"/>
              <a:t>Node package manager offers many packages for use in your application which can reduce development time</a:t>
            </a:r>
          </a:p>
          <a:p>
            <a:r>
              <a:rPr lang="en-GB" dirty="0"/>
              <a:t>Productivity increased as node is very fast to develop in and offers a variety of packages through the package manage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FB79-C64D-445F-82DD-E3C4E96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576A-7C0C-405C-83B0-A2C9C74F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user to login to application(Authentication but not full login)</a:t>
            </a:r>
          </a:p>
          <a:p>
            <a:r>
              <a:rPr lang="en-GB" dirty="0"/>
              <a:t>Allow user to purchase items from site</a:t>
            </a:r>
          </a:p>
          <a:p>
            <a:r>
              <a:rPr lang="en-GB" dirty="0"/>
              <a:t>Allow user to enter and change information stored on site</a:t>
            </a:r>
          </a:p>
          <a:p>
            <a:r>
              <a:rPr lang="en-GB" dirty="0"/>
              <a:t>Allow user to create accounts(Completed)</a:t>
            </a:r>
          </a:p>
          <a:p>
            <a:r>
              <a:rPr lang="en-GB" dirty="0"/>
              <a:t>Allow user to submit bugs with site(Completed)</a:t>
            </a:r>
          </a:p>
          <a:p>
            <a:r>
              <a:rPr lang="en-GB" dirty="0"/>
              <a:t>Allow user to navigate site easily(Completed)</a:t>
            </a:r>
          </a:p>
          <a:p>
            <a:r>
              <a:rPr lang="en-GB" dirty="0"/>
              <a:t>Make UI intuitive(Completed to best of abilities)</a:t>
            </a:r>
          </a:p>
          <a:p>
            <a:r>
              <a:rPr lang="en-GB" dirty="0"/>
              <a:t>Allow user to navigate by category(Completed)</a:t>
            </a:r>
          </a:p>
          <a:p>
            <a:r>
              <a:rPr lang="en-GB" dirty="0"/>
              <a:t>Gain a substantial knowledge of Full Stack development(Completed)</a:t>
            </a:r>
          </a:p>
        </p:txBody>
      </p:sp>
    </p:spTree>
    <p:extLst>
      <p:ext uri="{BB962C8B-B14F-4D97-AF65-F5344CB8AC3E}">
        <p14:creationId xmlns:p14="http://schemas.microsoft.com/office/powerpoint/2010/main" val="152881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C55F-3E56-47AD-BAFE-06738981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A739-DCFD-49E3-81DE-041D127E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is broken up into 13 components these are: </a:t>
            </a:r>
          </a:p>
          <a:p>
            <a:r>
              <a:rPr lang="en-GB" dirty="0"/>
              <a:t>About page: lists info about company</a:t>
            </a:r>
          </a:p>
          <a:p>
            <a:r>
              <a:rPr lang="en-GB" dirty="0"/>
              <a:t>Account page: to change password for account</a:t>
            </a:r>
          </a:p>
          <a:p>
            <a:r>
              <a:rPr lang="en-GB" dirty="0"/>
              <a:t>Books page: category page for book items</a:t>
            </a:r>
          </a:p>
          <a:p>
            <a:r>
              <a:rPr lang="en-GB" dirty="0"/>
              <a:t>Cart: this contains items user purchased</a:t>
            </a:r>
          </a:p>
          <a:p>
            <a:r>
              <a:rPr lang="en-GB" dirty="0"/>
              <a:t>Deals: contains pictures and links to items on sale</a:t>
            </a:r>
          </a:p>
          <a:p>
            <a:r>
              <a:rPr lang="en-GB" dirty="0"/>
              <a:t>Electronics: category page</a:t>
            </a:r>
          </a:p>
          <a:p>
            <a:r>
              <a:rPr lang="en-GB" dirty="0"/>
              <a:t>Forgot page: allows user to receive their account password on email if they have valid account</a:t>
            </a:r>
          </a:p>
        </p:txBody>
      </p:sp>
    </p:spTree>
    <p:extLst>
      <p:ext uri="{BB962C8B-B14F-4D97-AF65-F5344CB8AC3E}">
        <p14:creationId xmlns:p14="http://schemas.microsoft.com/office/powerpoint/2010/main" val="4883087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1234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Ecommerce Presentation </vt:lpstr>
      <vt:lpstr>Why an ecommerce site </vt:lpstr>
      <vt:lpstr>Why MEAN(Mongo,Express,Angular,Node) Stack </vt:lpstr>
      <vt:lpstr>Mongo </vt:lpstr>
      <vt:lpstr>Express </vt:lpstr>
      <vt:lpstr>Angular </vt:lpstr>
      <vt:lpstr>Node </vt:lpstr>
      <vt:lpstr>Project Aims &amp; Goals</vt:lpstr>
      <vt:lpstr>Project Layout</vt:lpstr>
      <vt:lpstr>Project Layout Continued</vt:lpstr>
      <vt:lpstr>How we used project technologies</vt:lpstr>
      <vt:lpstr>What we learned </vt:lpstr>
      <vt:lpstr>Skills learned </vt:lpstr>
      <vt:lpstr>Difficulties we ran into  </vt:lpstr>
      <vt:lpstr>Overall Impression of Project </vt:lpstr>
      <vt:lpstr>What I did – Ultan Kearns G00343745 </vt:lpstr>
      <vt:lpstr>What I did – Ultan contd. </vt:lpstr>
      <vt:lpstr>What I did – Ross Heaney</vt:lpstr>
      <vt:lpstr>Github commits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Presentation </dc:title>
  <dc:creator>ULTAN KEARNS - STUDENT</dc:creator>
  <cp:lastModifiedBy>Sl0th</cp:lastModifiedBy>
  <cp:revision>32</cp:revision>
  <dcterms:created xsi:type="dcterms:W3CDTF">2019-04-21T17:42:58Z</dcterms:created>
  <dcterms:modified xsi:type="dcterms:W3CDTF">2019-04-27T16:09:00Z</dcterms:modified>
</cp:coreProperties>
</file>