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ology" id="{DDED7073-D9B9-4AB7-810E-D341C07E787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Project" id="{C7B8816D-E159-433E-B69E-61622D24D88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5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2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4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atalabs.com/tech/products/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0D3-669C-442F-AA57-09425DB4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Ecommerce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6A23-7992-48D6-8587-0BDD4BDB2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 by </a:t>
            </a:r>
            <a:r>
              <a:rPr lang="en-GB" dirty="0" err="1"/>
              <a:t>Ultan</a:t>
            </a:r>
            <a:r>
              <a:rPr lang="en-GB" dirty="0"/>
              <a:t> Kearns &amp; Ross </a:t>
            </a:r>
            <a:r>
              <a:rPr lang="en-GB"/>
              <a:t>Heany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D7D-B55B-4DB2-A52B-BF421DD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 ecommerce site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5165-57CF-48F0-9126-560D618E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Ecommerce is a rapidly growing industry </a:t>
            </a:r>
          </a:p>
          <a:p>
            <a:r>
              <a:rPr lang="en-GB" dirty="0"/>
              <a:t>Ecommerce websites offer a variety of useful experiences to programming as there are many factors to consider EG. UI design, security, Server-side communication etc.</a:t>
            </a:r>
          </a:p>
          <a:p>
            <a:r>
              <a:rPr lang="en-GB" dirty="0"/>
              <a:t>Designing an ecommerce site is a challenge which allows developers to grow and cultivate their skills</a:t>
            </a:r>
          </a:p>
          <a:p>
            <a:r>
              <a:rPr lang="en-GB" dirty="0"/>
              <a:t>Ecommerce projects look good to possible employers as the typical business is migrating from brick &amp; mortar to click &amp; mortar rapidly</a:t>
            </a:r>
          </a:p>
          <a:p>
            <a:r>
              <a:rPr lang="en-GB" dirty="0"/>
              <a:t>Many big businesses deal in online retail EG. Amazon, </a:t>
            </a:r>
            <a:r>
              <a:rPr lang="en-GB" dirty="0" err="1"/>
              <a:t>Ebay</a:t>
            </a:r>
            <a:r>
              <a:rPr lang="en-GB" dirty="0"/>
              <a:t>, </a:t>
            </a:r>
            <a:r>
              <a:rPr lang="en-GB" dirty="0" err="1"/>
              <a:t>Bookdepository</a:t>
            </a:r>
            <a:r>
              <a:rPr lang="en-GB" dirty="0"/>
              <a:t>, wish, Alibaba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456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263-FC54-4B72-AAFA-D75B474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MEAN(</a:t>
            </a:r>
            <a:r>
              <a:rPr lang="en-GB" dirty="0" err="1"/>
              <a:t>Mongo,Express,Angular,Node</a:t>
            </a:r>
            <a:r>
              <a:rPr lang="en-GB" dirty="0"/>
              <a:t>)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88FC-6183-4753-8517-C6E604DD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stacks offer a great start to any project as they speed up development of applications rapidly</a:t>
            </a:r>
          </a:p>
          <a:p>
            <a:r>
              <a:rPr lang="en-GB" dirty="0"/>
              <a:t>MEAN stacks cover both front and backend development of websites</a:t>
            </a:r>
          </a:p>
          <a:p>
            <a:r>
              <a:rPr lang="en-GB" dirty="0"/>
              <a:t>MEAN stacks are growing in popularity</a:t>
            </a:r>
          </a:p>
          <a:p>
            <a:r>
              <a:rPr lang="en-GB" dirty="0"/>
              <a:t>MEAN stacks offer developers everything they need to build an application template in minutes.</a:t>
            </a:r>
          </a:p>
          <a:p>
            <a:r>
              <a:rPr lang="en-GB" dirty="0"/>
              <a:t>Offer the latest and greatest in terms of functionality(SPA(Angular),Fast data access(mongo), server setup(Node) and server framework(Express))</a:t>
            </a:r>
          </a:p>
          <a:p>
            <a:r>
              <a:rPr lang="en-GB" dirty="0"/>
              <a:t>Multiple companies use node(</a:t>
            </a:r>
            <a:r>
              <a:rPr lang="en-GB" dirty="0" err="1"/>
              <a:t>Netflix,NASA,Linkedin,Uber,PayPal</a:t>
            </a:r>
            <a:r>
              <a:rPr lang="en-GB" dirty="0"/>
              <a:t> just to name a few)</a:t>
            </a:r>
          </a:p>
        </p:txBody>
      </p:sp>
    </p:spTree>
    <p:extLst>
      <p:ext uri="{BB962C8B-B14F-4D97-AF65-F5344CB8AC3E}">
        <p14:creationId xmlns:p14="http://schemas.microsoft.com/office/powerpoint/2010/main" val="23971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D852-8FBB-46BB-9D24-33E8F35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4F3-9F02-43EB-B8E1-F8E45DD8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 is very fast at retrieval</a:t>
            </a:r>
          </a:p>
          <a:p>
            <a:r>
              <a:rPr lang="en-GB" dirty="0"/>
              <a:t>Mongo allows us to store items simply and retrieve the items in a relatively short amount of time(depending on data size)</a:t>
            </a:r>
          </a:p>
          <a:p>
            <a:r>
              <a:rPr lang="en-GB" dirty="0"/>
              <a:t>Mongo is ubiquitous in companies as according to </a:t>
            </a:r>
            <a:r>
              <a:rPr lang="en-GB" dirty="0">
                <a:hlinkClick r:id="rId2"/>
              </a:rPr>
              <a:t>https://idatalabs.com/tech/products/mongodb  </a:t>
            </a:r>
            <a:r>
              <a:rPr lang="en-GB" dirty="0"/>
              <a:t> there are 26,929 companies that use </a:t>
            </a:r>
            <a:r>
              <a:rPr lang="en-GB" dirty="0" err="1"/>
              <a:t>mongodb</a:t>
            </a:r>
            <a:r>
              <a:rPr lang="en-GB" dirty="0"/>
              <a:t> as of reading this article.</a:t>
            </a:r>
          </a:p>
          <a:p>
            <a:r>
              <a:rPr lang="en-GB" dirty="0"/>
              <a:t>Mongo scales easily</a:t>
            </a:r>
          </a:p>
          <a:p>
            <a:r>
              <a:rPr lang="en-GB" dirty="0"/>
              <a:t>Mongo is </a:t>
            </a:r>
            <a:r>
              <a:rPr lang="en-GB" dirty="0" err="1"/>
              <a:t>schemaless</a:t>
            </a:r>
            <a:r>
              <a:rPr lang="en-GB" dirty="0"/>
              <a:t>(can hold different types of data objects)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6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D45-4BD4-42F7-BCB2-2CF5621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D9F-283C-4433-96C5-1BE3ED1A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configure and customize for the developers needs</a:t>
            </a:r>
          </a:p>
          <a:p>
            <a:r>
              <a:rPr lang="en-GB" dirty="0"/>
              <a:t>Allows you to create a REST API server</a:t>
            </a:r>
          </a:p>
          <a:p>
            <a:r>
              <a:rPr lang="en-GB" dirty="0"/>
              <a:t>Easy to connect to databases with express to retrieve and submit information</a:t>
            </a:r>
          </a:p>
          <a:p>
            <a:r>
              <a:rPr lang="en-GB" dirty="0"/>
              <a:t>Includes a lot of middleware modules to perform additional tasks</a:t>
            </a:r>
          </a:p>
          <a:p>
            <a:r>
              <a:rPr lang="en-GB" dirty="0"/>
              <a:t>Allows developer to define routes through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07C-23A4-4676-84E6-9736C5A6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2220-5623-4795-8B57-FDB3485E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JS which allows for fast retrieval of pages as the </a:t>
            </a:r>
            <a:r>
              <a:rPr lang="en-GB" dirty="0" err="1"/>
              <a:t>javascript</a:t>
            </a:r>
            <a:r>
              <a:rPr lang="en-GB" dirty="0"/>
              <a:t> is loaded asynchronously</a:t>
            </a:r>
          </a:p>
          <a:p>
            <a:r>
              <a:rPr lang="en-GB" dirty="0"/>
              <a:t>Separates each component which makes it far easier to debug and maintain especially in group projects</a:t>
            </a:r>
          </a:p>
          <a:p>
            <a:r>
              <a:rPr lang="en-GB" dirty="0"/>
              <a:t>Has a lot of support in IDEs</a:t>
            </a:r>
          </a:p>
          <a:p>
            <a:r>
              <a:rPr lang="en-GB" dirty="0"/>
              <a:t>Allows for 2 way data binding</a:t>
            </a:r>
          </a:p>
          <a:p>
            <a:r>
              <a:rPr lang="en-GB" dirty="0"/>
              <a:t>Very easy to build single page applications with angular</a:t>
            </a:r>
          </a:p>
          <a:p>
            <a:r>
              <a:rPr lang="en-GB" dirty="0"/>
              <a:t>Ubiquitous throughout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395836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EA13-E994-4EE9-8059-669E116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76A-84D4-4086-9853-6B1FF1B1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js</a:t>
            </a:r>
            <a:r>
              <a:rPr lang="en-GB" dirty="0"/>
              <a:t> runtime environment which allows for fast development of server side applications</a:t>
            </a:r>
          </a:p>
          <a:p>
            <a:r>
              <a:rPr lang="en-GB" dirty="0"/>
              <a:t>Fast as it offers a lot of throughput</a:t>
            </a:r>
          </a:p>
          <a:p>
            <a:r>
              <a:rPr lang="en-GB" dirty="0"/>
              <a:t>Node is scalable and you can upgrade it’s functionality easily</a:t>
            </a:r>
          </a:p>
          <a:p>
            <a:r>
              <a:rPr lang="en-GB" dirty="0"/>
              <a:t>Node package manager offers many packages for use in your application which can reduce development time</a:t>
            </a:r>
          </a:p>
          <a:p>
            <a:r>
              <a:rPr lang="en-GB" dirty="0"/>
              <a:t>Productivity increased as node is very fast to develop in and offers a variety of packages through the package manage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92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471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Ecommerce Presentation </vt:lpstr>
      <vt:lpstr>Why an ecommerce site </vt:lpstr>
      <vt:lpstr>Why MEAN(Mongo,Express,Angular,Node) Stack </vt:lpstr>
      <vt:lpstr>Mongo </vt:lpstr>
      <vt:lpstr>Express </vt:lpstr>
      <vt:lpstr>Angular </vt:lpstr>
      <vt:lpstr>Node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Presentation </dc:title>
  <dc:creator>ULTAN KEARNS - STUDENT</dc:creator>
  <cp:lastModifiedBy>ULTAN KEARNS - STUDENT</cp:lastModifiedBy>
  <cp:revision>11</cp:revision>
  <dcterms:created xsi:type="dcterms:W3CDTF">2019-04-21T17:42:58Z</dcterms:created>
  <dcterms:modified xsi:type="dcterms:W3CDTF">2019-04-21T18:14:58Z</dcterms:modified>
</cp:coreProperties>
</file>