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chnology" id="{DDED7073-D9B9-4AB7-810E-D341C07E787E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  <p14:section name="Project" id="{C7B8816D-E159-433E-B69E-61622D24D88C}">
          <p14:sldIdLst/>
        </p14:section>
        <p14:section name="What we learned" id="{F5AF67EA-83DD-43B7-A6CE-7A9D000E5E4A}">
          <p14:sldIdLst>
            <p14:sldId id="263"/>
            <p14:sldId id="264"/>
            <p14:sldId id="266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6B73-0521-4726-97BD-3F339B06B1E4}" type="datetimeFigureOut">
              <a:rPr lang="en-GB" smtClean="0"/>
              <a:t>21/04/2019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B70101E-E034-4ED8-8B51-B5D2A3523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4148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6B73-0521-4726-97BD-3F339B06B1E4}" type="datetimeFigureOut">
              <a:rPr lang="en-GB" smtClean="0"/>
              <a:t>21/04/2019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B70101E-E034-4ED8-8B51-B5D2A3523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411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6B73-0521-4726-97BD-3F339B06B1E4}" type="datetimeFigureOut">
              <a:rPr lang="en-GB" smtClean="0"/>
              <a:t>21/04/2019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B70101E-E034-4ED8-8B51-B5D2A3523ACD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9567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6B73-0521-4726-97BD-3F339B06B1E4}" type="datetimeFigureOut">
              <a:rPr lang="en-GB" smtClean="0"/>
              <a:t>21/04/2019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B70101E-E034-4ED8-8B51-B5D2A3523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527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6B73-0521-4726-97BD-3F339B06B1E4}" type="datetimeFigureOut">
              <a:rPr lang="en-GB" smtClean="0"/>
              <a:t>21/04/2019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B70101E-E034-4ED8-8B51-B5D2A3523ACD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8942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6B73-0521-4726-97BD-3F339B06B1E4}" type="datetimeFigureOut">
              <a:rPr lang="en-GB" smtClean="0"/>
              <a:t>21/04/2019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B70101E-E034-4ED8-8B51-B5D2A3523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023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6B73-0521-4726-97BD-3F339B06B1E4}" type="datetimeFigureOut">
              <a:rPr lang="en-GB" smtClean="0"/>
              <a:t>21/04/2019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0101E-E034-4ED8-8B51-B5D2A3523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0445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6B73-0521-4726-97BD-3F339B06B1E4}" type="datetimeFigureOut">
              <a:rPr lang="en-GB" smtClean="0"/>
              <a:t>21/04/2019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0101E-E034-4ED8-8B51-B5D2A3523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2221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6B73-0521-4726-97BD-3F339B06B1E4}" type="datetimeFigureOut">
              <a:rPr lang="en-GB" smtClean="0"/>
              <a:t>21/04/2019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0101E-E034-4ED8-8B51-B5D2A3523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069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6B73-0521-4726-97BD-3F339B06B1E4}" type="datetimeFigureOut">
              <a:rPr lang="en-GB" smtClean="0"/>
              <a:t>21/04/2019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B70101E-E034-4ED8-8B51-B5D2A3523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140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6B73-0521-4726-97BD-3F339B06B1E4}" type="datetimeFigureOut">
              <a:rPr lang="en-GB" smtClean="0"/>
              <a:t>21/04/2019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B70101E-E034-4ED8-8B51-B5D2A3523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246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6B73-0521-4726-97BD-3F339B06B1E4}" type="datetimeFigureOut">
              <a:rPr lang="en-GB" smtClean="0"/>
              <a:t>21/04/2019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B70101E-E034-4ED8-8B51-B5D2A3523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688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6B73-0521-4726-97BD-3F339B06B1E4}" type="datetimeFigureOut">
              <a:rPr lang="en-GB" smtClean="0"/>
              <a:t>21/04/2019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0101E-E034-4ED8-8B51-B5D2A3523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6677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6B73-0521-4726-97BD-3F339B06B1E4}" type="datetimeFigureOut">
              <a:rPr lang="en-GB" smtClean="0"/>
              <a:t>21/04/2019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0101E-E034-4ED8-8B51-B5D2A3523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0726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6B73-0521-4726-97BD-3F339B06B1E4}" type="datetimeFigureOut">
              <a:rPr lang="en-GB" smtClean="0"/>
              <a:t>21/04/2019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0101E-E034-4ED8-8B51-B5D2A3523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209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6B73-0521-4726-97BD-3F339B06B1E4}" type="datetimeFigureOut">
              <a:rPr lang="en-GB" smtClean="0"/>
              <a:t>21/04/2019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B70101E-E034-4ED8-8B51-B5D2A3523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40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56B73-0521-4726-97BD-3F339B06B1E4}" type="datetimeFigureOut">
              <a:rPr lang="en-GB" smtClean="0"/>
              <a:t>21/04/2019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B70101E-E034-4ED8-8B51-B5D2A3523A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661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idatalabs.com/tech/products/mongodb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590D3-669C-442F-AA57-09425DB4C9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Ecommerce Presentation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1D6A23-7992-48D6-8587-0BDD4BDB26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Presentation by </a:t>
            </a:r>
            <a:r>
              <a:rPr lang="en-GB" dirty="0" err="1"/>
              <a:t>Ultan</a:t>
            </a:r>
            <a:r>
              <a:rPr lang="en-GB" dirty="0"/>
              <a:t> Kearns &amp; Ross </a:t>
            </a:r>
            <a:r>
              <a:rPr lang="en-GB" dirty="0" err="1"/>
              <a:t>Heany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8426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5FCFC-9E25-4808-8C7E-328E0ECD7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Difficulties we ran into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1F9DB-C529-4EBC-B868-3F5F1669F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Time management was difficult as a lot of work goes into maintaining a good work ethic and developing complex functionality for an ecommerce site</a:t>
            </a:r>
          </a:p>
          <a:p>
            <a:r>
              <a:rPr lang="en-GB" dirty="0"/>
              <a:t>Merge errors occurred a decent amount as it is almost impossible to avoid merge errors in a group project</a:t>
            </a:r>
          </a:p>
          <a:p>
            <a:r>
              <a:rPr lang="en-GB" dirty="0"/>
              <a:t>Relearning angular and improving our knowledge of mongo and angular was difficult at the start as we had to remember and improve our knowledge of the technology</a:t>
            </a:r>
          </a:p>
        </p:txBody>
      </p:sp>
    </p:spTree>
    <p:extLst>
      <p:ext uri="{BB962C8B-B14F-4D97-AF65-F5344CB8AC3E}">
        <p14:creationId xmlns:p14="http://schemas.microsoft.com/office/powerpoint/2010/main" val="1744646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2BC85-3A3A-4D7F-916C-EF5D3CCBB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Overall Impression of Project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5C65F-CDF6-491D-B98B-104495AD1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Overall developing this project was a good experience as it thought us more about the MEAN stack and how to utilize it in a professional style application</a:t>
            </a:r>
          </a:p>
          <a:p>
            <a:r>
              <a:rPr lang="en-GB" dirty="0"/>
              <a:t>The project offered us many insights in what goes into an ecommerce sight and how to design the site from a user’s perspective</a:t>
            </a:r>
          </a:p>
          <a:p>
            <a:r>
              <a:rPr lang="en-GB" dirty="0"/>
              <a:t>The project also showed us the full extent of the job responsibilities of a full stack developer</a:t>
            </a:r>
          </a:p>
          <a:p>
            <a:r>
              <a:rPr lang="en-GB" dirty="0"/>
              <a:t>The project showed us what a typical working environment would be like </a:t>
            </a:r>
          </a:p>
        </p:txBody>
      </p:sp>
    </p:spTree>
    <p:extLst>
      <p:ext uri="{BB962C8B-B14F-4D97-AF65-F5344CB8AC3E}">
        <p14:creationId xmlns:p14="http://schemas.microsoft.com/office/powerpoint/2010/main" val="4245027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91D7D-B55B-4DB2-A52B-BF421DD5C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an ecommerce site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B5165-57CF-48F0-9126-560D618EF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Ecommerce is a rapidly growing industry </a:t>
            </a:r>
          </a:p>
          <a:p>
            <a:r>
              <a:rPr lang="en-GB" dirty="0"/>
              <a:t>Ecommerce websites offer a variety of useful experiences to programming as there are many factors to consider EG. UI design, security, Server-side communication etc.</a:t>
            </a:r>
          </a:p>
          <a:p>
            <a:r>
              <a:rPr lang="en-GB" dirty="0"/>
              <a:t>Designing an ecommerce site is a challenge which allows developers to grow and cultivate their skills</a:t>
            </a:r>
          </a:p>
          <a:p>
            <a:r>
              <a:rPr lang="en-GB" dirty="0"/>
              <a:t>Ecommerce projects look good to possible employers as the typical business is migrating from brick &amp; mortar to click &amp; mortar rapidly</a:t>
            </a:r>
          </a:p>
          <a:p>
            <a:r>
              <a:rPr lang="en-GB" dirty="0"/>
              <a:t>Many big businesses deal in online retail EG. Amazon, </a:t>
            </a:r>
            <a:r>
              <a:rPr lang="en-GB" dirty="0" err="1"/>
              <a:t>Ebay</a:t>
            </a:r>
            <a:r>
              <a:rPr lang="en-GB" dirty="0"/>
              <a:t>, </a:t>
            </a:r>
            <a:r>
              <a:rPr lang="en-GB" dirty="0" err="1"/>
              <a:t>Bookdepository</a:t>
            </a:r>
            <a:r>
              <a:rPr lang="en-GB" dirty="0"/>
              <a:t>, wish, Alibaba and many more</a:t>
            </a:r>
          </a:p>
        </p:txBody>
      </p:sp>
    </p:spTree>
    <p:extLst>
      <p:ext uri="{BB962C8B-B14F-4D97-AF65-F5344CB8AC3E}">
        <p14:creationId xmlns:p14="http://schemas.microsoft.com/office/powerpoint/2010/main" val="2456455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B1263-FC54-4B72-AAFA-D75B474C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Why MEAN(</a:t>
            </a:r>
            <a:r>
              <a:rPr lang="en-GB" dirty="0" err="1"/>
              <a:t>Mongo,Express,Angular,Node</a:t>
            </a:r>
            <a:r>
              <a:rPr lang="en-GB" dirty="0"/>
              <a:t>) Stack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A88FC-6183-4753-8517-C6E604DDF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MEAN stacks offer a great start to any project as they speed up development of applications rapidly</a:t>
            </a:r>
          </a:p>
          <a:p>
            <a:r>
              <a:rPr lang="en-GB" dirty="0"/>
              <a:t>MEAN stacks cover both front and backend development of websites</a:t>
            </a:r>
          </a:p>
          <a:p>
            <a:r>
              <a:rPr lang="en-GB" dirty="0"/>
              <a:t>MEAN stacks are growing in popularity</a:t>
            </a:r>
          </a:p>
          <a:p>
            <a:r>
              <a:rPr lang="en-GB" dirty="0"/>
              <a:t>MEAN stacks offer developers everything they need to build an application template in minutes.</a:t>
            </a:r>
          </a:p>
          <a:p>
            <a:r>
              <a:rPr lang="en-GB" dirty="0"/>
              <a:t>Offer the latest and greatest in terms of functionality(SPA(Angular),Fast data access(mongo), server setup(Node) and server framework(Express))</a:t>
            </a:r>
          </a:p>
          <a:p>
            <a:r>
              <a:rPr lang="en-GB" dirty="0"/>
              <a:t>Multiple companies use node(</a:t>
            </a:r>
            <a:r>
              <a:rPr lang="en-GB" dirty="0" err="1"/>
              <a:t>Netflix,NASA,Linkedin,Uber,PayPal</a:t>
            </a:r>
            <a:r>
              <a:rPr lang="en-GB" dirty="0"/>
              <a:t> just to name a few)</a:t>
            </a:r>
          </a:p>
        </p:txBody>
      </p:sp>
    </p:spTree>
    <p:extLst>
      <p:ext uri="{BB962C8B-B14F-4D97-AF65-F5344CB8AC3E}">
        <p14:creationId xmlns:p14="http://schemas.microsoft.com/office/powerpoint/2010/main" val="2397197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6D852-8FBB-46BB-9D24-33E8F3535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Mongo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514F3-9F02-43EB-B8E1-F8E45DD8C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Mongo is very fast at retrieval</a:t>
            </a:r>
          </a:p>
          <a:p>
            <a:r>
              <a:rPr lang="en-GB" dirty="0"/>
              <a:t>Mongo allows us to store items simply and retrieve the items in a relatively short amount of time(depending on data size)</a:t>
            </a:r>
          </a:p>
          <a:p>
            <a:r>
              <a:rPr lang="en-GB" dirty="0"/>
              <a:t>Mongo is ubiquitous in companies as according to </a:t>
            </a:r>
            <a:r>
              <a:rPr lang="en-GB" dirty="0">
                <a:hlinkClick r:id="rId2"/>
              </a:rPr>
              <a:t>https://idatalabs.com/tech/products/mongodb  </a:t>
            </a:r>
            <a:r>
              <a:rPr lang="en-GB" dirty="0"/>
              <a:t> there are 26,929 companies that use </a:t>
            </a:r>
            <a:r>
              <a:rPr lang="en-GB" dirty="0" err="1"/>
              <a:t>mongodb</a:t>
            </a:r>
            <a:r>
              <a:rPr lang="en-GB" dirty="0"/>
              <a:t> as of reading this article.</a:t>
            </a:r>
          </a:p>
          <a:p>
            <a:r>
              <a:rPr lang="en-GB" dirty="0"/>
              <a:t>Mongo scales easily</a:t>
            </a:r>
          </a:p>
          <a:p>
            <a:r>
              <a:rPr lang="en-GB" dirty="0"/>
              <a:t>Mongo is </a:t>
            </a:r>
            <a:r>
              <a:rPr lang="en-GB" dirty="0" err="1"/>
              <a:t>schemaless</a:t>
            </a:r>
            <a:r>
              <a:rPr lang="en-GB" dirty="0"/>
              <a:t>(can hold different types of data objects)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5630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8D45-4BD4-42F7-BCB2-2CF562190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Express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6AD9F-283C-4433-96C5-1BE3ED1AD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Easy to configure and customize for the developers needs</a:t>
            </a:r>
          </a:p>
          <a:p>
            <a:r>
              <a:rPr lang="en-GB" dirty="0"/>
              <a:t>Allows you to create a REST API server</a:t>
            </a:r>
          </a:p>
          <a:p>
            <a:r>
              <a:rPr lang="en-GB" dirty="0"/>
              <a:t>Easy to connect to databases with express to retrieve and submit information</a:t>
            </a:r>
          </a:p>
          <a:p>
            <a:r>
              <a:rPr lang="en-GB" dirty="0"/>
              <a:t>Includes a lot of middleware modules to perform additional tasks</a:t>
            </a:r>
          </a:p>
          <a:p>
            <a:r>
              <a:rPr lang="en-GB" dirty="0"/>
              <a:t>Allows developer to define routes through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174242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B507C-23A4-4676-84E6-9736C5A6E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Angular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12220-5623-4795-8B57-FDB3485E7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Asynchronous JS which allows for fast retrieval of pages as the </a:t>
            </a:r>
            <a:r>
              <a:rPr lang="en-GB" dirty="0" err="1"/>
              <a:t>javascript</a:t>
            </a:r>
            <a:r>
              <a:rPr lang="en-GB" dirty="0"/>
              <a:t> is loaded asynchronously</a:t>
            </a:r>
          </a:p>
          <a:p>
            <a:r>
              <a:rPr lang="en-GB" dirty="0"/>
              <a:t>Separates each component which makes it far easier to debug and maintain especially in group projects</a:t>
            </a:r>
          </a:p>
          <a:p>
            <a:r>
              <a:rPr lang="en-GB" dirty="0"/>
              <a:t>Has a lot of support in IDEs</a:t>
            </a:r>
          </a:p>
          <a:p>
            <a:r>
              <a:rPr lang="en-GB" dirty="0"/>
              <a:t>Allows for 2 way data binding</a:t>
            </a:r>
          </a:p>
          <a:p>
            <a:r>
              <a:rPr lang="en-GB" dirty="0"/>
              <a:t>Very easy to build single page applications with angular</a:t>
            </a:r>
          </a:p>
          <a:p>
            <a:r>
              <a:rPr lang="en-GB" dirty="0"/>
              <a:t>Ubiquitous throughout the IT industry</a:t>
            </a:r>
          </a:p>
        </p:txBody>
      </p:sp>
    </p:spTree>
    <p:extLst>
      <p:ext uri="{BB962C8B-B14F-4D97-AF65-F5344CB8AC3E}">
        <p14:creationId xmlns:p14="http://schemas.microsoft.com/office/powerpoint/2010/main" val="3958369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1EA13-E994-4EE9-8059-669E116CB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Node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0B76A-84D4-4086-9853-6B1FF1B15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Open source </a:t>
            </a:r>
            <a:r>
              <a:rPr lang="en-GB" dirty="0" err="1"/>
              <a:t>js</a:t>
            </a:r>
            <a:r>
              <a:rPr lang="en-GB" dirty="0"/>
              <a:t> runtime environment which allows for fast development of server side applications</a:t>
            </a:r>
          </a:p>
          <a:p>
            <a:r>
              <a:rPr lang="en-GB" dirty="0"/>
              <a:t>Fast as it offers a lot of throughput</a:t>
            </a:r>
          </a:p>
          <a:p>
            <a:r>
              <a:rPr lang="en-GB" dirty="0"/>
              <a:t>Node is scalable and you can upgrade it’s functionality easily</a:t>
            </a:r>
          </a:p>
          <a:p>
            <a:r>
              <a:rPr lang="en-GB" dirty="0"/>
              <a:t>Node package manager offers many packages for use in your application which can reduce development time</a:t>
            </a:r>
          </a:p>
          <a:p>
            <a:r>
              <a:rPr lang="en-GB" dirty="0"/>
              <a:t>Productivity increased as node is very fast to develop in and offers a variety of packages through the package manage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6339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B0746-D04D-4708-A679-7A1A92BB4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 learned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14FD1-D7D6-4B43-8EA0-69F4EA31E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learned how to work with the MEAN stack effectively and how to fully develop a full stack application</a:t>
            </a:r>
          </a:p>
          <a:p>
            <a:r>
              <a:rPr lang="en-GB" dirty="0"/>
              <a:t>We learned about UI design and how to create a good user experience</a:t>
            </a:r>
          </a:p>
          <a:p>
            <a:r>
              <a:rPr lang="en-GB" dirty="0"/>
              <a:t>We learned how to work in a team and fix merge errors which occurred in the project repository</a:t>
            </a:r>
          </a:p>
          <a:p>
            <a:r>
              <a:rPr lang="en-GB" dirty="0"/>
              <a:t>We learned time-management skills</a:t>
            </a:r>
          </a:p>
          <a:p>
            <a:r>
              <a:rPr lang="en-GB" dirty="0"/>
              <a:t>We learned how to manage projects and delegate work during the development of the project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355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C8139-0834-4A5D-97AA-48E4ACEDB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Skills learned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5CFF7-417B-4C3A-AFE5-E65275938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learned different terminology in angular</a:t>
            </a:r>
          </a:p>
          <a:p>
            <a:r>
              <a:rPr lang="en-GB" dirty="0"/>
              <a:t>We learned how to develop a backend to retrieve and get information from a database</a:t>
            </a:r>
          </a:p>
          <a:p>
            <a:r>
              <a:rPr lang="en-GB" dirty="0"/>
              <a:t>We improved our knowledge of Mongo and the MEAN stack in general</a:t>
            </a:r>
          </a:p>
          <a:p>
            <a:r>
              <a:rPr lang="en-GB" dirty="0"/>
              <a:t>We learned how to break a </a:t>
            </a:r>
            <a:r>
              <a:rPr lang="en-GB" dirty="0" err="1"/>
              <a:t>github</a:t>
            </a:r>
            <a:r>
              <a:rPr lang="en-GB" dirty="0"/>
              <a:t> repository into branches for a professional development environment</a:t>
            </a:r>
          </a:p>
          <a:p>
            <a:r>
              <a:rPr lang="en-GB" dirty="0"/>
              <a:t>We learned communication skills in the course of this module when discussing our progress with the supervisor</a:t>
            </a:r>
          </a:p>
        </p:txBody>
      </p:sp>
    </p:spTree>
    <p:extLst>
      <p:ext uri="{BB962C8B-B14F-4D97-AF65-F5344CB8AC3E}">
        <p14:creationId xmlns:p14="http://schemas.microsoft.com/office/powerpoint/2010/main" val="274300804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48</TotalTime>
  <Words>767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Ecommerce Presentation </vt:lpstr>
      <vt:lpstr>Why an ecommerce site </vt:lpstr>
      <vt:lpstr>Why MEAN(Mongo,Express,Angular,Node) Stack </vt:lpstr>
      <vt:lpstr>Mongo </vt:lpstr>
      <vt:lpstr>Express </vt:lpstr>
      <vt:lpstr>Angular </vt:lpstr>
      <vt:lpstr>Node </vt:lpstr>
      <vt:lpstr>What we learned </vt:lpstr>
      <vt:lpstr>Skills learned </vt:lpstr>
      <vt:lpstr>Difficulties we ran into  </vt:lpstr>
      <vt:lpstr>Overall Impression of Project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Ecommerce Presentation </dc:title>
  <dc:creator>ULTAN KEARNS - STUDENT</dc:creator>
  <cp:lastModifiedBy>ULTAN KEARNS - STUDENT</cp:lastModifiedBy>
  <cp:revision>15</cp:revision>
  <dcterms:created xsi:type="dcterms:W3CDTF">2019-04-21T17:42:58Z</dcterms:created>
  <dcterms:modified xsi:type="dcterms:W3CDTF">2019-04-21T18:30:59Z</dcterms:modified>
</cp:coreProperties>
</file>