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chnology" id="{DDED7073-D9B9-4AB7-810E-D341C07E787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Project" id="{C7B8816D-E159-433E-B69E-61622D24D88C}">
          <p14:sldIdLst>
            <p14:sldId id="267"/>
            <p14:sldId id="268"/>
            <p14:sldId id="269"/>
          </p14:sldIdLst>
        </p14:section>
        <p14:section name="What we learned" id="{F5AF67EA-83DD-43B7-A6CE-7A9D000E5E4A}">
          <p14:sldIdLst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56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2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4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2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4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4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8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6B73-0521-4726-97BD-3F339B06B1E4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nodejs-mongoose" TargetMode="External"/><Relationship Id="rId2" Type="http://schemas.openxmlformats.org/officeDocument/2006/relationships/hyperlink" Target="https://mla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xpress.j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atalabs.com/tech/products/mongo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90D3-669C-442F-AA57-09425DB4C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Ecommerce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6A23-7992-48D6-8587-0BDD4BDB2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Presentation by </a:t>
            </a:r>
            <a:r>
              <a:rPr lang="en-GB" dirty="0" err="1"/>
              <a:t>Ultan</a:t>
            </a:r>
            <a:r>
              <a:rPr lang="en-GB" dirty="0"/>
              <a:t> Kearns &amp; Ross </a:t>
            </a:r>
            <a:r>
              <a:rPr lang="en-GB" dirty="0" err="1"/>
              <a:t>Heany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42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026C-DBC3-45BF-B29F-AAB02E4D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used </a:t>
            </a:r>
            <a:r>
              <a:rPr lang="en-GB"/>
              <a:t>project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055E-F5DE-4BEA-A19B-639FF269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</a:t>
            </a:r>
            <a:r>
              <a:rPr lang="en-GB" dirty="0" err="1"/>
              <a:t>mlab</a:t>
            </a:r>
            <a:r>
              <a:rPr lang="en-GB" dirty="0"/>
              <a:t> to set up the collections for the database. =&gt; </a:t>
            </a:r>
            <a:r>
              <a:rPr lang="en-IE" dirty="0">
                <a:hlinkClick r:id="rId2"/>
              </a:rPr>
              <a:t>https://mlab.com/</a:t>
            </a:r>
            <a:endParaRPr lang="en-IE" dirty="0"/>
          </a:p>
          <a:p>
            <a:r>
              <a:rPr lang="en-IE" dirty="0"/>
              <a:t>We used the mongoose library to interact with out database. =&gt; </a:t>
            </a:r>
            <a:r>
              <a:rPr lang="en-IE" dirty="0">
                <a:hlinkClick r:id="rId3"/>
              </a:rPr>
              <a:t>https://devcenter.heroku.com/articles/nodejs-mongoose</a:t>
            </a:r>
            <a:endParaRPr lang="en-IE" dirty="0"/>
          </a:p>
          <a:p>
            <a:r>
              <a:rPr lang="en-IE" dirty="0"/>
              <a:t>We also used Express for the routing. =&gt; </a:t>
            </a:r>
            <a:r>
              <a:rPr lang="en-IE" dirty="0">
                <a:hlinkClick r:id="rId4"/>
              </a:rPr>
              <a:t>https://en.wikipedia.org/wiki/Express.js</a:t>
            </a:r>
            <a:endParaRPr lang="en-IE" dirty="0"/>
          </a:p>
          <a:p>
            <a:r>
              <a:rPr lang="en-IE" dirty="0"/>
              <a:t>We used angular to layout the website in a modular fashion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823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0746-D04D-4708-A679-7A1A92BB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4FD1-D7D6-4B43-8EA0-69F4EA31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how to work with the MEAN stack effectively and how to fully develop a full stack application</a:t>
            </a:r>
          </a:p>
          <a:p>
            <a:r>
              <a:rPr lang="en-GB" dirty="0"/>
              <a:t>We learned about UI design and how to create a good user experience</a:t>
            </a:r>
          </a:p>
          <a:p>
            <a:r>
              <a:rPr lang="en-GB" dirty="0"/>
              <a:t>We learned how to work in a team and fix merge errors which occurred in the project repository</a:t>
            </a:r>
          </a:p>
          <a:p>
            <a:r>
              <a:rPr lang="en-GB" dirty="0"/>
              <a:t>We learned time-management skills</a:t>
            </a:r>
          </a:p>
          <a:p>
            <a:r>
              <a:rPr lang="en-GB" dirty="0"/>
              <a:t>We learned how to manage projects and delegate work during the development of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35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8139-0834-4A5D-97AA-48E4ACE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learned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CFF7-417B-4C3A-AFE5-E6527593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different terminology in angular</a:t>
            </a:r>
          </a:p>
          <a:p>
            <a:r>
              <a:rPr lang="en-GB" dirty="0"/>
              <a:t>We learned how to develop a backend to retrieve and get information from a database</a:t>
            </a:r>
          </a:p>
          <a:p>
            <a:r>
              <a:rPr lang="en-GB" dirty="0"/>
              <a:t>We improved our knowledge of Mongo and the MEAN stack in general</a:t>
            </a:r>
          </a:p>
          <a:p>
            <a:r>
              <a:rPr lang="en-GB" dirty="0"/>
              <a:t>We learned how to break a </a:t>
            </a:r>
            <a:r>
              <a:rPr lang="en-GB" dirty="0" err="1"/>
              <a:t>github</a:t>
            </a:r>
            <a:r>
              <a:rPr lang="en-GB" dirty="0"/>
              <a:t> repository into branches for a professional development environment</a:t>
            </a:r>
          </a:p>
          <a:p>
            <a:r>
              <a:rPr lang="en-GB" dirty="0"/>
              <a:t>We learned communication skills in the course of this module when discussing our progress with the supervisor</a:t>
            </a:r>
          </a:p>
        </p:txBody>
      </p:sp>
    </p:spTree>
    <p:extLst>
      <p:ext uri="{BB962C8B-B14F-4D97-AF65-F5344CB8AC3E}">
        <p14:creationId xmlns:p14="http://schemas.microsoft.com/office/powerpoint/2010/main" val="274300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CFC-9E25-4808-8C7E-328E0ECD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we ran into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F9DB-C529-4EBC-B868-3F5F1669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management was difficult as a lot of work goes into maintaining a good work ethic and developing complex functionality for an ecommerce site</a:t>
            </a:r>
          </a:p>
          <a:p>
            <a:r>
              <a:rPr lang="en-GB" dirty="0"/>
              <a:t>Merge errors occurred a decent amount as it is almost impossible to avoid merge errors in a group project</a:t>
            </a:r>
          </a:p>
          <a:p>
            <a:r>
              <a:rPr lang="en-GB" dirty="0"/>
              <a:t>Relearning angular and improving our knowledge of mongo and angular was difficult at the start as we had to remember and improve our knowledge of the technology</a:t>
            </a:r>
          </a:p>
        </p:txBody>
      </p:sp>
    </p:spTree>
    <p:extLst>
      <p:ext uri="{BB962C8B-B14F-4D97-AF65-F5344CB8AC3E}">
        <p14:creationId xmlns:p14="http://schemas.microsoft.com/office/powerpoint/2010/main" val="174464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BC85-3A3A-4D7F-916C-EF5D3CC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Impression of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C65F-CDF6-491D-B98B-104495AD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developing this project was a good experience as it thought us more about the MEAN stack and how to utilize it in a professional style application</a:t>
            </a:r>
          </a:p>
          <a:p>
            <a:r>
              <a:rPr lang="en-GB" dirty="0"/>
              <a:t>The project offered us many insights in what goes into an ecommerce sight and how to design the site from a user’s perspective</a:t>
            </a:r>
          </a:p>
          <a:p>
            <a:r>
              <a:rPr lang="en-GB" dirty="0"/>
              <a:t>The project also showed us the full extent of the job responsibilities of a full stack developer</a:t>
            </a:r>
          </a:p>
          <a:p>
            <a:r>
              <a:rPr lang="en-GB" dirty="0"/>
              <a:t>The project showed us what a typical working environment would be like </a:t>
            </a:r>
          </a:p>
          <a:p>
            <a:r>
              <a:rPr lang="en-GB" dirty="0"/>
              <a:t>It thought us how to communicate properly and the importance of keeping code clean when working with </a:t>
            </a:r>
            <a:r>
              <a:rPr lang="en-GB"/>
              <a:t>other people.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0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1D7D-B55B-4DB2-A52B-BF421DD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 ecommerce site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5165-57CF-48F0-9126-560D618E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Ecommerce is a rapidly growing industry </a:t>
            </a:r>
          </a:p>
          <a:p>
            <a:r>
              <a:rPr lang="en-GB" dirty="0"/>
              <a:t>Ecommerce websites offer a variety of useful experiences to programming as there are many factors to consider EG. UI design, security, Server-side communication etc.</a:t>
            </a:r>
          </a:p>
          <a:p>
            <a:r>
              <a:rPr lang="en-GB" dirty="0"/>
              <a:t>Designing an ecommerce site is a challenge which allows developers to grow and cultivate their skills</a:t>
            </a:r>
          </a:p>
          <a:p>
            <a:r>
              <a:rPr lang="en-GB" dirty="0"/>
              <a:t>Ecommerce projects look good to possible employers as the typical business is migrating from brick &amp; mortar to click &amp; mortar rapidly</a:t>
            </a:r>
          </a:p>
          <a:p>
            <a:r>
              <a:rPr lang="en-GB" dirty="0"/>
              <a:t>Many big businesses deal in online retail EG. Amazon, </a:t>
            </a:r>
            <a:r>
              <a:rPr lang="en-GB" dirty="0" err="1"/>
              <a:t>Ebay</a:t>
            </a:r>
            <a:r>
              <a:rPr lang="en-GB" dirty="0"/>
              <a:t>, </a:t>
            </a:r>
            <a:r>
              <a:rPr lang="en-GB" dirty="0" err="1"/>
              <a:t>Bookdepository</a:t>
            </a:r>
            <a:r>
              <a:rPr lang="en-GB" dirty="0"/>
              <a:t>, wish, Alibaba and many more</a:t>
            </a:r>
          </a:p>
        </p:txBody>
      </p:sp>
    </p:spTree>
    <p:extLst>
      <p:ext uri="{BB962C8B-B14F-4D97-AF65-F5344CB8AC3E}">
        <p14:creationId xmlns:p14="http://schemas.microsoft.com/office/powerpoint/2010/main" val="2456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1263-FC54-4B72-AAFA-D75B474C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MEAN(</a:t>
            </a:r>
            <a:r>
              <a:rPr lang="en-GB" dirty="0" err="1"/>
              <a:t>Mongo,Express,Angular,Node</a:t>
            </a:r>
            <a:r>
              <a:rPr lang="en-GB" dirty="0"/>
              <a:t>)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88FC-6183-4753-8517-C6E604DD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stacks offer a great start to any project as they speed up development of applications rapidly</a:t>
            </a:r>
          </a:p>
          <a:p>
            <a:r>
              <a:rPr lang="en-GB" dirty="0"/>
              <a:t>MEAN stacks cover both front and backend development of websites</a:t>
            </a:r>
          </a:p>
          <a:p>
            <a:r>
              <a:rPr lang="en-GB" dirty="0"/>
              <a:t>MEAN stacks are growing in popularity</a:t>
            </a:r>
          </a:p>
          <a:p>
            <a:r>
              <a:rPr lang="en-GB" dirty="0"/>
              <a:t>MEAN stacks offer developers everything they need to build an application template in minutes.</a:t>
            </a:r>
          </a:p>
          <a:p>
            <a:r>
              <a:rPr lang="en-GB" dirty="0"/>
              <a:t>Offer the latest and greatest in terms of functionality(SPA(Angular),Fast data access(mongo), server setup(Node) and server framework(Express))</a:t>
            </a:r>
          </a:p>
          <a:p>
            <a:r>
              <a:rPr lang="en-GB" dirty="0"/>
              <a:t>Multiple companies use node(</a:t>
            </a:r>
            <a:r>
              <a:rPr lang="en-GB" dirty="0" err="1"/>
              <a:t>Netflix,NASA,Linkedin,Uber,PayPal</a:t>
            </a:r>
            <a:r>
              <a:rPr lang="en-GB" dirty="0"/>
              <a:t> just to name a few)</a:t>
            </a:r>
          </a:p>
        </p:txBody>
      </p:sp>
    </p:spTree>
    <p:extLst>
      <p:ext uri="{BB962C8B-B14F-4D97-AF65-F5344CB8AC3E}">
        <p14:creationId xmlns:p14="http://schemas.microsoft.com/office/powerpoint/2010/main" val="239719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D852-8FBB-46BB-9D24-33E8F353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14F3-9F02-43EB-B8E1-F8E45DD8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Mongo is very fast at retrieval</a:t>
            </a:r>
          </a:p>
          <a:p>
            <a:r>
              <a:rPr lang="en-GB" dirty="0"/>
              <a:t>Mongo allows us to store items simply and retrieve the items in a relatively short amount of time(depending on data size)</a:t>
            </a:r>
          </a:p>
          <a:p>
            <a:r>
              <a:rPr lang="en-GB" dirty="0"/>
              <a:t>Mongo is ubiquitous in companies as according to </a:t>
            </a:r>
            <a:r>
              <a:rPr lang="en-GB" dirty="0">
                <a:hlinkClick r:id="rId2"/>
              </a:rPr>
              <a:t>https://idatalabs.com/tech/products/mongodb  </a:t>
            </a:r>
            <a:r>
              <a:rPr lang="en-GB" dirty="0"/>
              <a:t> there are 26,929 companies that use </a:t>
            </a:r>
            <a:r>
              <a:rPr lang="en-GB" dirty="0" err="1"/>
              <a:t>mongodb</a:t>
            </a:r>
            <a:r>
              <a:rPr lang="en-GB" dirty="0"/>
              <a:t> as of reading this article.</a:t>
            </a:r>
          </a:p>
          <a:p>
            <a:r>
              <a:rPr lang="en-GB" dirty="0"/>
              <a:t>Mongo scales easily</a:t>
            </a:r>
          </a:p>
          <a:p>
            <a:r>
              <a:rPr lang="en-GB" dirty="0"/>
              <a:t>Mongo is </a:t>
            </a:r>
            <a:r>
              <a:rPr lang="en-GB" dirty="0" err="1"/>
              <a:t>schemaless</a:t>
            </a:r>
            <a:r>
              <a:rPr lang="en-GB" dirty="0"/>
              <a:t>(can hold different types of data objects)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63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D45-4BD4-42F7-BCB2-2CF56219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AD9F-283C-4433-96C5-1BE3ED1A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configure and customize for the developers needs</a:t>
            </a:r>
          </a:p>
          <a:p>
            <a:r>
              <a:rPr lang="en-GB" dirty="0"/>
              <a:t>Allows you to create a REST API server</a:t>
            </a:r>
          </a:p>
          <a:p>
            <a:r>
              <a:rPr lang="en-GB" dirty="0"/>
              <a:t>Easy to connect to databases with express to retrieve and submit information</a:t>
            </a:r>
          </a:p>
          <a:p>
            <a:r>
              <a:rPr lang="en-GB" dirty="0"/>
              <a:t>Includes a lot of middleware modules to perform additional tasks</a:t>
            </a:r>
          </a:p>
          <a:p>
            <a:r>
              <a:rPr lang="en-GB" dirty="0"/>
              <a:t>Allows developer to define routes through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42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07C-23A4-4676-84E6-9736C5A6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2220-5623-4795-8B57-FDB3485E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Asynchronous JS which allows for fast retrieval of pages as the </a:t>
            </a:r>
            <a:r>
              <a:rPr lang="en-GB" dirty="0" err="1"/>
              <a:t>javascript</a:t>
            </a:r>
            <a:r>
              <a:rPr lang="en-GB" dirty="0"/>
              <a:t> is loaded asynchronously</a:t>
            </a:r>
          </a:p>
          <a:p>
            <a:r>
              <a:rPr lang="en-GB" dirty="0"/>
              <a:t>Separates each component which makes it far easier to debug and maintain especially in group projects</a:t>
            </a:r>
          </a:p>
          <a:p>
            <a:r>
              <a:rPr lang="en-GB" dirty="0"/>
              <a:t>Has a lot of support in IDEs</a:t>
            </a:r>
          </a:p>
          <a:p>
            <a:r>
              <a:rPr lang="en-GB" dirty="0"/>
              <a:t>Allows for 2 way data binding</a:t>
            </a:r>
          </a:p>
          <a:p>
            <a:r>
              <a:rPr lang="en-GB" dirty="0"/>
              <a:t>Very easy to build single page applications with angular</a:t>
            </a:r>
          </a:p>
          <a:p>
            <a:r>
              <a:rPr lang="en-GB" dirty="0"/>
              <a:t>Ubiquitous throughout the IT industry</a:t>
            </a:r>
          </a:p>
        </p:txBody>
      </p:sp>
    </p:spTree>
    <p:extLst>
      <p:ext uri="{BB962C8B-B14F-4D97-AF65-F5344CB8AC3E}">
        <p14:creationId xmlns:p14="http://schemas.microsoft.com/office/powerpoint/2010/main" val="395836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EA13-E994-4EE9-8059-669E116C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B76A-84D4-4086-9853-6B1FF1B1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</a:t>
            </a:r>
            <a:r>
              <a:rPr lang="en-GB" dirty="0" err="1"/>
              <a:t>js</a:t>
            </a:r>
            <a:r>
              <a:rPr lang="en-GB" dirty="0"/>
              <a:t> runtime environment which allows for fast development of server side applications</a:t>
            </a:r>
          </a:p>
          <a:p>
            <a:r>
              <a:rPr lang="en-GB" dirty="0"/>
              <a:t>Fast as it offers a lot of throughput</a:t>
            </a:r>
          </a:p>
          <a:p>
            <a:r>
              <a:rPr lang="en-GB" dirty="0"/>
              <a:t>Node is scalable and you can upgrade it’s functionality easily</a:t>
            </a:r>
          </a:p>
          <a:p>
            <a:r>
              <a:rPr lang="en-GB" dirty="0"/>
              <a:t>Node package manager offers many packages for use in your application which can reduce development time</a:t>
            </a:r>
          </a:p>
          <a:p>
            <a:r>
              <a:rPr lang="en-GB" dirty="0"/>
              <a:t>Productivity increased as node is very fast to develop in and offers a variety of packages through the package manage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3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FB79-C64D-445F-82DD-E3C4E96D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576A-7C0C-405C-83B0-A2C9C74F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user to login to application</a:t>
            </a:r>
          </a:p>
          <a:p>
            <a:r>
              <a:rPr lang="en-GB" dirty="0"/>
              <a:t>Allow user to purchase items from site</a:t>
            </a:r>
          </a:p>
          <a:p>
            <a:r>
              <a:rPr lang="en-GB" dirty="0"/>
              <a:t>Allow user to enter and change information stored on site</a:t>
            </a:r>
          </a:p>
          <a:p>
            <a:r>
              <a:rPr lang="en-GB" dirty="0"/>
              <a:t>Allow user to create accounts</a:t>
            </a:r>
          </a:p>
          <a:p>
            <a:r>
              <a:rPr lang="en-GB" dirty="0"/>
              <a:t>Allow user to submit bugs with site</a:t>
            </a:r>
          </a:p>
          <a:p>
            <a:r>
              <a:rPr lang="en-GB" dirty="0"/>
              <a:t>Allow user to navigate site easily</a:t>
            </a:r>
          </a:p>
          <a:p>
            <a:r>
              <a:rPr lang="en-GB" dirty="0"/>
              <a:t>Make UI intuitive</a:t>
            </a:r>
          </a:p>
          <a:p>
            <a:r>
              <a:rPr lang="en-GB" dirty="0"/>
              <a:t>Allow user to navigate by category</a:t>
            </a:r>
          </a:p>
          <a:p>
            <a:r>
              <a:rPr lang="en-GB" dirty="0"/>
              <a:t>Gain a substantial knowledge of 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152881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C55F-3E56-47AD-BAFE-06738981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A739-DCFD-49E3-81DE-041D127E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GB" dirty="0"/>
              <a:t>As stated earlier the project is done using the MEAN technology stack.</a:t>
            </a:r>
          </a:p>
          <a:p>
            <a:r>
              <a:rPr lang="en-GB" dirty="0"/>
              <a:t>In terms of file breakdown the backend is written in a file called </a:t>
            </a:r>
            <a:r>
              <a:rPr lang="en-GB" dirty="0" err="1"/>
              <a:t>server.js</a:t>
            </a:r>
            <a:r>
              <a:rPr lang="en-GB" dirty="0"/>
              <a:t> which can be found in the backend folder</a:t>
            </a:r>
          </a:p>
          <a:p>
            <a:r>
              <a:rPr lang="en-GB" dirty="0"/>
              <a:t>The rest of the </a:t>
            </a:r>
            <a:r>
              <a:rPr lang="en-GB" dirty="0" err="1"/>
              <a:t>webapp</a:t>
            </a:r>
            <a:r>
              <a:rPr lang="en-GB" dirty="0"/>
              <a:t> is stored in various folder’s according to what they do, i.e. homepage folder stores the homepage code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3087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995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Ecommerce Presentation </vt:lpstr>
      <vt:lpstr>Why an ecommerce site </vt:lpstr>
      <vt:lpstr>Why MEAN(Mongo,Express,Angular,Node) Stack </vt:lpstr>
      <vt:lpstr>Mongo </vt:lpstr>
      <vt:lpstr>Express </vt:lpstr>
      <vt:lpstr>Angular </vt:lpstr>
      <vt:lpstr>Node </vt:lpstr>
      <vt:lpstr>Project Aims &amp; Goals</vt:lpstr>
      <vt:lpstr>Project Layout</vt:lpstr>
      <vt:lpstr>How we used project technologies</vt:lpstr>
      <vt:lpstr>What we learned </vt:lpstr>
      <vt:lpstr>Skills learned </vt:lpstr>
      <vt:lpstr>Difficulties we ran into  </vt:lpstr>
      <vt:lpstr>Overall Impression of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Presentation </dc:title>
  <dc:creator>ULTAN KEARNS - STUDENT</dc:creator>
  <cp:lastModifiedBy>ROSS HEANEY - STUDENT</cp:lastModifiedBy>
  <cp:revision>21</cp:revision>
  <dcterms:created xsi:type="dcterms:W3CDTF">2019-04-21T17:42:58Z</dcterms:created>
  <dcterms:modified xsi:type="dcterms:W3CDTF">2019-04-28T20:01:00Z</dcterms:modified>
</cp:coreProperties>
</file>