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59" r:id="rId12"/>
    <p:sldId id="271" r:id="rId13"/>
    <p:sldId id="272" r:id="rId14"/>
    <p:sldId id="26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35"/>
  </p:normalViewPr>
  <p:slideViewPr>
    <p:cSldViewPr snapToGrid="0">
      <p:cViewPr varScale="1">
        <p:scale>
          <a:sx n="110" d="100"/>
          <a:sy n="110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3F156-31CA-6A7C-7FBD-AD7F3D81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79C45F-5D23-DA3A-F10E-CB1D8F29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D58EB-E8DF-DBD0-23D8-10E6805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BC930-06F6-E7BD-6576-9165A77F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DB6DB-858A-5CAF-EF6F-7D2C111D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66A59-18FD-4954-4C08-2548B361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EEF89-163A-193E-5657-BF3B7FA1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033D3-AB67-02F0-5A59-0C3EB57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7DC88-3C12-1E4F-C9CA-0EF9103C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CFAF6-4488-0635-B4B0-422BF1CD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BF883-3C0C-47B3-0E58-CFC74869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F90957-636E-DB54-3A20-857AB1F0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246D2-6BDE-7FEF-C6F9-C0CFA95D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86F35-25F8-806B-A94B-6AA09171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DB1C0-C633-23B8-3F9E-1198FDA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13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B5BDB-9FEC-3852-B4A8-04C124A1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73BC9-A78C-04B4-C4A0-CA37E78B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95DD5-DFC7-AD3C-185E-79601A3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8C923-3D60-257C-B7C6-F9B62964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4E86A-BDBD-A790-C919-A45C4DBF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5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727D3-FC4A-A640-62AD-E94DA048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95487B-16A1-004E-C961-E6DA4DCB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42919-6FC5-8D1A-AB73-F30CB942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475CF-EC54-91A8-4E4B-E7B3C3DA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B91D4B-EF2B-A639-193D-3485896B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16D09-4F4A-E6A6-532F-F8E4F506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14E6-C60A-806B-ABB1-B2BAAFB1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E97BB-B4FD-1058-CC92-87EB509E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0EB2D-6D2B-1035-070B-07476DA2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2F2E1-C3B3-0283-B498-BD01463E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B7CE6-18E9-7B65-4A30-6026F96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15C4-46A7-D56E-85C2-A8193C57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4869A1-EF88-035B-A6C7-33197577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66F8E1-8CCF-C67A-5681-BBDD5274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7DF8BE-5C26-AE11-8AA6-4954715E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660B94-D5B9-C826-B9D5-D32E30B1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96A21A-E8C0-00B7-E35F-E6B2FF27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198FC6-9073-D9EF-8BD6-82100DB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77E169-4487-3499-A5AA-E86BB885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24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D299B-C08A-73C7-25F0-4C19232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9FEDDD-187D-2FBF-B935-B183306F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FB23-497A-CF62-CD3B-326A1DC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195AB1-E74F-9B22-505C-F760A14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9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E2B68C-CF1A-1777-A5D2-49D861C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188A50-1EFE-22FA-D83B-7CA79C3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4AD30-BC32-6C7D-96B4-F7F6B38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220A1-9383-0187-0190-7EDFE63F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C7DA9-C08B-94EB-3A8B-EBE64DB3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CA74A-9F87-B986-401E-4F5ABD0B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19EDAC-07F8-36C5-8437-2C60D68F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BC97B-5B78-9346-7773-834AB04F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DCF38-B45A-1C6F-5F42-F8F7A91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9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9A81F-44C6-46E0-B500-E1E280A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AD052-5139-C284-C495-48F0C7F66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7E721-082E-2523-8E0C-E253BB0E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3CF92-38B3-F278-CF2A-409B0F2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2CFB75-4252-B447-3E29-E7A9BAE6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084D4-7D10-1187-8B93-572A370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2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0C021F-3771-C5A4-D9A8-8F3DBD37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EB6FD0-8326-F383-0DAB-FFE4E925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DC7F9C-5BE3-80EB-438A-48E0376B4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DCAE-73DA-A941-A099-DDE82695D54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DB353-C9C7-470A-6372-A90B63B9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E82030-06D9-F5D4-9DCA-9936D34C8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7100-1C70-D743-95B4-43FCDE5FA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71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42BB4F1-15A8-100D-2896-32417C33F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10613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B7BD5FA-4FAA-C9F4-BBE8-BD4E1D242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15719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DF0239E-377A-C564-8B0F-F823C03F3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35802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2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EEB0-28F6-63D0-935A-2A10AA90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F8E471-549E-1D48-5A2E-82E6020C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71920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4C2EF49-9D39-117A-6337-6A1618B676DA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2B07810-1626-99C5-F980-E17B852A055B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48ADF5E-F1FC-83C4-F8CD-EC57CFB0B84E}"/>
              </a:ext>
            </a:extLst>
          </p:cNvPr>
          <p:cNvSpPr txBox="1"/>
          <p:nvPr/>
        </p:nvSpPr>
        <p:spPr>
          <a:xfrm>
            <a:off x="1106025" y="312518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190484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F8D21-6C12-1150-4DB1-F30A3DAE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88CA0BF-89DD-79FF-9271-13A936BF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24282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2467B3-A9CB-A4D2-E6DF-54C49648FEA4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4614E54-835A-9F01-0825-50038407C0E4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BA1E0FF-18CC-9101-CB38-5C1F4A020B39}"/>
              </a:ext>
            </a:extLst>
          </p:cNvPr>
          <p:cNvSpPr txBox="1"/>
          <p:nvPr/>
        </p:nvSpPr>
        <p:spPr>
          <a:xfrm>
            <a:off x="1106025" y="335667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19623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EFE9-5F66-AF24-E4D6-9FA6F783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223B225-0EBD-B3CB-E0F5-0620537C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4034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65259E-C5F4-C527-819F-999E6942F1C6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5E2319A-2BD4-FCDC-DAFB-5494E06EE965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24DCDCB-6F3D-C26C-52ED-A4F6A62AC25B}"/>
              </a:ext>
            </a:extLst>
          </p:cNvPr>
          <p:cNvSpPr txBox="1"/>
          <p:nvPr/>
        </p:nvSpPr>
        <p:spPr>
          <a:xfrm>
            <a:off x="1106025" y="335667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124856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7C754-2DA0-E4E6-EBA5-D304B07D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E6DEB7E-FF20-B6C0-1BDD-76C49EE2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225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5D4212-64B4-2C5F-DF76-05A62D55B78A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CFF0121-B495-740E-D73D-B89426BC5870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5BED7F4-02E8-5B39-0EE1-FC89A45F3D81}"/>
              </a:ext>
            </a:extLst>
          </p:cNvPr>
          <p:cNvSpPr txBox="1"/>
          <p:nvPr/>
        </p:nvSpPr>
        <p:spPr>
          <a:xfrm>
            <a:off x="1106025" y="335667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418520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06CC-F0E0-E10F-4E0D-D3873FA8F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C11024F-B082-714C-9B88-A60E720F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3199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2F124F6-198E-2C75-78D3-CC9E1AF23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0040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C7AC0BE-F576-3513-C39C-290B7B0F6D44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FEEBCEB-4E75-1FC7-38BA-212DAF4AB991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23956E-E3C7-2097-9428-42BA892A825E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22879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33B8-4AD7-895D-165A-AF2BE794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F6F8C53-5F36-2B55-7983-C5226B5F851D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42C39BE-FDDB-806D-4C1F-5A134E34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7315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1F315CA-E538-7362-6494-0691CBD1F43B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666FBAA-57C0-57E5-4987-35C3083FA0F4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900881-94A4-E4FB-2531-6F48C0E18820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367198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9FA29-FB04-1EBB-A6F4-AAD718B8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110DCE8-8130-11F8-13C1-4D1F30EEE6B1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54E6ADE-9A14-7BF8-2FCE-F63DC5B8E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59718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515891-5C0E-D5DF-CB43-CF15E25D2C04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A8DB4B4-BE18-0C25-5952-43DB608439F6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6B3706-7870-4831-4392-8CD75D4C03A7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31392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881A-F70B-1895-0703-211E2901B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393C969-2D01-7DA9-02C9-0017654FF4CF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B4155FA-BBA7-1A6A-A3CA-443AFEE2A31D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0E464AA-9724-007A-E122-9EECE7F6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39840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08E1AFF-8099-5F97-F9BB-2110EC4AF76B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FD1399-A210-78EE-59B7-8A6B25FBD921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60794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60F8-5B48-9CA9-097E-B65E288C9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F5DDB3E-931A-30F5-802B-3D7FFC3B1185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AB40DD6-6667-1C75-5629-43D3B8648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87903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7CEA17-18EF-6EEF-EEFC-40FD69DFECD8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6177977-AA0F-CB93-5E39-DE6F2481ADB6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597F27-D22D-1E6D-7A63-1D6E2128B14C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107671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3095-CD1A-3D69-53B7-3F31DB52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9117CE3-998C-159E-3595-DFBBE5D06388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7E25F7-5F7C-8372-BAAA-6D24F548CFAF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192BB5E-2DCF-E685-20AE-BCD7242E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5145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3BCE315-CA02-859A-270B-BB9A94C53472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524F25-3568-ACCE-61AE-5CF5B690FAC7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14899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51FF1-C727-3550-7533-93156F8E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C5B769A-FB17-14F8-61FC-1FBB8B36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45482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0545AC4-B0CD-3B98-26DA-9B945972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11762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859EDD-728A-F75A-D955-A95B1746905C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8EF92D4-6F92-1595-8BDD-CD06CB1AD0E1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92264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EDEB-F2BE-1A2E-C4EA-CD280BD1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273162B-5091-40D0-F8E3-FFC2C6767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33051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CC05B97-FC46-0799-E20D-23EAB06E330B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4A66667-80C0-AE9D-DF81-1A9094E16E76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04A03CC-A987-745D-F1C9-570038622B1D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23E416-5B9E-8B93-2D00-35E288F4D5FD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38095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AFD58-0110-652B-531F-E8CB7246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2839F97-039D-185B-023A-CBCE6B615E2E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A848FC8-E463-1024-48BD-D08F107ED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60411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AB6B770-C697-873A-F096-EA2D7D447E2F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E1F50DC-8F53-752E-8DBA-6A4117E0495B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CD347F-ED51-73F0-66E7-BC62CA02E187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15955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0894-FAE6-DA2D-0442-74ACE677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6873354-2EBA-B028-050A-68D934DB3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5411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563E655-3920-B2F9-68A3-DCAA5B8B6D1D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9BDB29E-2C09-0C8B-E1A7-FA67185A6451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B74D3DC-D37B-A7F5-4F52-293491EC6299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0F9C51-A577-6176-5B7C-95AD94610905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56193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035D-D319-BBA6-FEBC-97A76B45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AF90809-DCBB-F0AA-4A15-9A0EFC960EEC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983EBD-F7C1-1A10-9CF4-E223F90B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2829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F1C1F63-FAE6-4EBB-12E2-14F1A267A45E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CC82707-2856-FBB9-7ECC-A337B9C6581B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7C499B-0D95-D77D-30F0-D4656573E676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269171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45065-0ED4-5489-0DEE-F53A0B2AD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A8F16E-1C98-E8CD-69EF-7EBC84656941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97662D-94B5-8FE7-B891-FAB522D83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0793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24B4B27-BC1F-E284-F81B-00C19AB844EE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67CE4F7-8265-5BF3-922D-0A3439A4DF62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9828C5-2CB0-4889-A00E-F0B71BE62016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</p:spTree>
    <p:extLst>
      <p:ext uri="{BB962C8B-B14F-4D97-AF65-F5344CB8AC3E}">
        <p14:creationId xmlns:p14="http://schemas.microsoft.com/office/powerpoint/2010/main" val="35985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EA137-0AE0-15CB-3576-8AF70A1B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2E7E29-E8F4-A05B-2A12-C7ADA146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2348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D8D6E59-D54C-F7C3-5872-969E35D384F0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86FF23E-9596-6472-3743-E0F543ED2BDD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CB5EB8D-7866-C9EA-D280-B6469CA3C7D4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7AEEDD-2343-E7A7-7ED6-CCDB4C93C980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2A7082-40C8-2EEC-9473-DECB3CAA2C86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168790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D6F60-F590-5C7F-EE0E-8B9EAA51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A31666D-4659-4BE7-51C8-DD991C3F1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62018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81544DE-412D-CF94-173C-2D361DADA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405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073199D-10BF-BF1B-F540-C83B1F90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26928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15FFAFD-C65D-AF1F-4A26-24AE0AD32A30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D157B5-CF85-B4A8-872C-103CF6254907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6FE8D2-71FA-CE01-8639-A630DE7F59DE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72619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7D70D-8210-0FCE-82C5-7A64C8EB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EE11D35-D69E-4242-45AC-79EC51BD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73717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3ABEF5A-2DAB-4284-BEE9-B86033F6DE48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C1E5D63-81C7-81AD-6E85-3AD027B3C2F5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E6230D6-A2BA-4C48-CE3E-0D19C0E27FCD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31A9D3-5E8A-577C-266A-5D407B1902F3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12EFD-9431-99BD-9301-D238118C58BA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55716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53F26-24DD-8EF4-E75E-243DBEC0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A5F0051-8764-197D-C187-59C43F0627D9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A2070B-8851-3DEF-80B8-DD965010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61687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152143A-FEDE-E6C1-3EE5-A4774E6E5BF4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3A97530-DB46-705D-1A93-BAE17CBB9EFA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3839CB-A99B-041A-4FB3-CECAB21C1F6E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B88F43-435F-9BD6-1950-9F80F7B66E30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867065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F743-354E-31CC-D134-CB1CD827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AD20D66-9F04-187D-A0FF-AA2E4BC53768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C09E122-0901-844E-2E6C-A381FC23F5C6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2F8AC69-8883-0106-92F0-4D182FE58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58856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3C88361-61B5-78FD-8BE8-BA36C807342D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AF3AAB-F43C-C6D4-2387-62E03F402112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A52F6-5036-69CD-2C00-59A5EBD0B5FC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6976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0978F-C3CE-7C79-0F99-36862821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ACF36EE-03AC-BF80-F38A-DB2C322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67166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217CA19-5363-053C-04F5-A12C4EA0B282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255427E-018F-BAD2-9C62-5C33A79F2878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32E3BF0-7B95-7252-EEA9-B82516757313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403633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C8F19-8ED2-8D9B-1EB0-04EF0EA4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005DA87-33A1-3FCD-A1B1-24AD29B5E519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25B6EF-320E-900F-C8FB-93CACB68A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22924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4B1D727-87C5-50B7-9405-27B9254AA984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EF6BED6-D483-53A8-2B87-B71DD269E1E7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AC4774-6435-BEE6-87B6-87E7E78606A2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28B0AC-8DE9-97BD-F8AD-9905E6EB0350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1740661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DB76-8E30-2FC4-317E-96E6169FD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D7384D7-6D91-FEE5-6CDD-262C9658BC4A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DFD437E-E3C5-7459-D1F7-A01D242AFAEA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6F38987-EDEF-F069-7484-0ED10CBF7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33150"/>
              </p:ext>
            </p:extLst>
          </p:nvPr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8D31EBC-3A45-383B-3788-95712A615699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465D42-1056-621A-A685-3ED49F8A7AF3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E12DBD-E066-4C10-93D4-375450380B9D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455878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15AFB-931B-52AA-C28F-4941E86F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0B75552-A024-E36C-57A1-195887010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99087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27A1A9E-17D0-69B0-897B-B9BD29AC2DE8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AB2083D-8C93-4369-5582-2A63707C4C93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1B0CF0A-7BA4-18E9-E2AE-E741E37FD195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96CA16-F11B-3CAC-8BE1-1225D7A99FAB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32070B-C1AA-E428-EC5C-E14282B50F10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3720056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5599-A08C-EE38-FE5A-80248D5DD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B8F3F5E-215F-4600-1C39-154621E71750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DABA68A-326A-A58D-9DAE-8578A376C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51164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1A9A5AB-6FE6-9B24-1527-9D11FFE9EB77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9D827E0-6AA4-A9C2-B245-7A17267DC273}"/>
              </a:ext>
            </a:extLst>
          </p:cNvPr>
          <p:cNvSpPr txBox="1"/>
          <p:nvPr/>
        </p:nvSpPr>
        <p:spPr>
          <a:xfrm>
            <a:off x="4687104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56E657-F84D-FDAE-74A2-A50C9964006F}"/>
              </a:ext>
            </a:extLst>
          </p:cNvPr>
          <p:cNvSpPr txBox="1"/>
          <p:nvPr/>
        </p:nvSpPr>
        <p:spPr>
          <a:xfrm>
            <a:off x="1258425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700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1881B9-164C-87CA-3BD2-AAAC2FCA34CA}"/>
              </a:ext>
            </a:extLst>
          </p:cNvPr>
          <p:cNvSpPr txBox="1"/>
          <p:nvPr/>
        </p:nvSpPr>
        <p:spPr>
          <a:xfrm>
            <a:off x="8268183" y="453343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9036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5971-2314-0335-72EE-6C2DE5E4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883D4C7-88AF-88EE-5FF4-2301B0BA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46632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5EFAC17-D910-E190-4D9D-14CF2BD3EE07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FB71327-7F3A-4D14-F901-2FA08EA36AD0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F5CC6D8-D8AD-259C-F5B4-10610DDBA6F7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39578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570E7-09D9-BCA1-DEB3-87EE8768F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023E69E-53FB-F6CD-B99E-EFBD91D6EBB2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42F0E15-6B21-2923-3CD5-E8F45008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94434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DC62F89-17B7-1F8D-B8C7-A945684314CC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D7552B5-94BF-F4F6-51B5-95DAFD50A200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32978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EE19-E0FF-6C2F-713B-84806F42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A4687BA-F13A-978E-5949-766FE6F37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41993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7ADBB6-169A-9831-66A4-7B7ADC3915F7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DFBF59-D5F4-79DF-5F37-0D7C6A7D98D5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A54E85E-63C0-2022-5B24-A869A382453F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18392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39AD8-89A8-86F4-BE2D-96C8AF60E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36B18B-E867-0B2D-3933-20DEBC611B1B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2715E5-D078-60EB-2CFE-CB5A41CB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62483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8129441-86E6-3B77-A9B7-08792164328D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16E0AD0-7FCB-C4EB-0B0E-2C7EE059B328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42795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38C71-D4FB-07F5-05F2-111065A3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563215-4801-181E-297A-717576B01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75942"/>
              </p:ext>
            </p:extLst>
          </p:nvPr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79D6D3F-B513-8F1C-2A98-50F31216095B}"/>
              </a:ext>
            </a:extLst>
          </p:cNvPr>
          <p:cNvGraphicFramePr>
            <a:graphicFrameLocks noGrp="1"/>
          </p:cNvGraphicFramePr>
          <p:nvPr/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3674861-BA45-F18F-627C-075DAF07C4D8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82343EE-ECC8-31D4-7641-B1E27E56037D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353167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0A7B-66AD-6DE9-5B27-73A050BB2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F8B70BA-BA57-8194-9742-68B6402ACA9A}"/>
              </a:ext>
            </a:extLst>
          </p:cNvPr>
          <p:cNvGraphicFramePr>
            <a:graphicFrameLocks noGrp="1"/>
          </p:cNvGraphicFramePr>
          <p:nvPr/>
        </p:nvGraphicFramePr>
        <p:xfrm>
          <a:off x="1106025" y="928010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92D7528-500C-1188-D5E7-1FEAC938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3967"/>
              </p:ext>
            </p:extLst>
          </p:nvPr>
        </p:nvGraphicFramePr>
        <p:xfrm>
          <a:off x="4687104" y="908639"/>
          <a:ext cx="2817792" cy="45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8882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87F4DF9-C309-86C5-0598-CCAC431BA01F}"/>
              </a:ext>
            </a:extLst>
          </p:cNvPr>
          <p:cNvGraphicFramePr>
            <a:graphicFrameLocks noGrp="1"/>
          </p:cNvGraphicFramePr>
          <p:nvPr/>
        </p:nvGraphicFramePr>
        <p:xfrm>
          <a:off x="8268183" y="908639"/>
          <a:ext cx="2817792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48">
                  <a:extLst>
                    <a:ext uri="{9D8B030D-6E8A-4147-A177-3AD203B41FA5}">
                      <a16:colId xmlns:a16="http://schemas.microsoft.com/office/drawing/2014/main" val="3255026303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1299702665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854124214"/>
                    </a:ext>
                  </a:extLst>
                </a:gridCol>
                <a:gridCol w="704448">
                  <a:extLst>
                    <a:ext uri="{9D8B030D-6E8A-4147-A177-3AD203B41FA5}">
                      <a16:colId xmlns:a16="http://schemas.microsoft.com/office/drawing/2014/main" val="2507887546"/>
                    </a:ext>
                  </a:extLst>
                </a:gridCol>
              </a:tblGrid>
              <a:tr h="75008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688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922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4321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4652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4884"/>
                  </a:ext>
                </a:extLst>
              </a:tr>
              <a:tr h="75008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495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D96E74B-9CD1-DF39-C748-858A38178A43}"/>
              </a:ext>
            </a:extLst>
          </p:cNvPr>
          <p:cNvSpPr txBox="1"/>
          <p:nvPr/>
        </p:nvSpPr>
        <p:spPr>
          <a:xfrm>
            <a:off x="1106025" y="370391"/>
            <a:ext cx="28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1</a:t>
            </a:r>
          </a:p>
        </p:txBody>
      </p:sp>
    </p:spTree>
    <p:extLst>
      <p:ext uri="{BB962C8B-B14F-4D97-AF65-F5344CB8AC3E}">
        <p14:creationId xmlns:p14="http://schemas.microsoft.com/office/powerpoint/2010/main" val="2423301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438</Words>
  <Application>Microsoft Macintosh PowerPoint</Application>
  <PresentationFormat>Grand écran</PresentationFormat>
  <Paragraphs>278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Stéphane MATHIEU</dc:creator>
  <cp:lastModifiedBy>Stéphane MATHIEU</cp:lastModifiedBy>
  <cp:revision>2</cp:revision>
  <dcterms:created xsi:type="dcterms:W3CDTF">2024-11-22T18:43:13Z</dcterms:created>
  <dcterms:modified xsi:type="dcterms:W3CDTF">2024-11-26T16:55:28Z</dcterms:modified>
</cp:coreProperties>
</file>