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176fcddc_0_6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176fcddc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b176fcddc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b176fcddc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b176fcddc_0_10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b176fcddc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b176fcddc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b176fcddc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Systematic way of describing and manipulating communication, broken down into encryption and transmission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Possible only by eliminating meaning from messages, turned into units of information that are characterized with binary digits (bits)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Any two-state systems can be represented with binary, can be used for information processing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Separate from semantics, can measure and analyze information in bit 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Classical computing uses bits, quantum computing uses quantum bits (qubits) that are created from quantum two-state systems subject to quantum mechanical principles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b176fcddc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b176fcddc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Quantum states exist in complex vector space known as Hilbert space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Due to linearity of vector spaces, can have states that are linear combinations of other states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Known as superposition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Normalizing coefficients represent “probability amplitudes” that determine the probability of a measurement realizing that particular state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System containing multiple quantum states (for example a two qubit system) exists in space given as the tensor product of the two vector spaces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the tensor product of the two quantum states cannot be factored, then the state of one determines the state of the other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Called entanglement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Operators can act on quantum states to transform or measure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Unitary operators rotate state vectors in Hilbert space, analogous to an information processing operation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Hermitian operators produce an observable quantity (</a:t>
            </a:r>
            <a:r>
              <a:rPr lang="en"/>
              <a:t>specifically</a:t>
            </a:r>
            <a:r>
              <a:rPr lang="en"/>
              <a:t> eigenvalues) that can be measured, analogous to information extraction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9d1d069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9d1d069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quantum computing, want to be able to initialize a multi-qubit system to a desired state by performing the correct matrix operations on qubits in arbitrary states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Schmidt decomposition represents quantum state in terms of the singular value decomposition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Begin with bipartite state for the combined system of qubits a, b represented in terms of the composite basis, with coefficients for these basis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Take the SVD of matrix containing coefficients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Obtain state vector in terms of singular values, and orthonormal bases alpha_a, alpha_b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Breaks down quantum state into unitary operations on qubits a, b -&gt; used for many applications in quantum computing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d1d069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9d1d069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https://www.quantumfoundations.org/reconstruction-of-quantum-mechanics.html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b176fcddc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b176fcddc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b176fcddc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b176fcddc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ca210a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ca210a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52" name="Google Shape;52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" name="Google Shape;53;p1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54" name="Google Shape;54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" name="Google Shape;56;p1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57" name="Google Shape;57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" name="Google Shape;59;p1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60" name="Google Shape;60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" name="Google Shape;62;p1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63" name="Google Shape;63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66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1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68" name="Google Shape;68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" name="Google Shape;69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" name="Google Shape;71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2" name="Google Shape;72;p13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3" name="Google Shape;73;p1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74" name="Google Shape;74;p1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75" name="Google Shape;75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76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" name="Google Shape;77;p1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78" name="Google Shape;78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" name="Google Shape;8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cademic.eb.com/levels/collegiate/article/information-theory/106012" TargetMode="External"/><Relationship Id="rId4" Type="http://schemas.openxmlformats.org/officeDocument/2006/relationships/hyperlink" Target="https://doi.org/10.1016/B0-08-043076-7/00608-2" TargetMode="External"/><Relationship Id="rId5" Type="http://schemas.openxmlformats.org/officeDocument/2006/relationships/hyperlink" Target="http://quantum.phys.cmu.edu/QCQI/qitd114.pdf" TargetMode="External"/><Relationship Id="rId6" Type="http://schemas.openxmlformats.org/officeDocument/2006/relationships/hyperlink" Target="https://www.ibm.com/quantum-computing/learn/what-is-quantum-computing/" TargetMode="External"/><Relationship Id="rId7" Type="http://schemas.openxmlformats.org/officeDocument/2006/relationships/hyperlink" Target="http://www.fmt.if.usp.br/~gtlandi/04---reduced-dm-2.pdf" TargetMode="External"/><Relationship Id="rId8" Type="http://schemas.openxmlformats.org/officeDocument/2006/relationships/hyperlink" Target="https://arxiv.org/pdf/1804.03719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762000" y="944800"/>
            <a:ext cx="7743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Montserrat"/>
                <a:ea typeface="Montserrat"/>
                <a:cs typeface="Montserrat"/>
                <a:sym typeface="Montserrat"/>
              </a:rPr>
              <a:t>Schmidt Decomposition in Quantum Information Theory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896400" y="2286000"/>
            <a:ext cx="76089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Using the Singular Value Decomposition to Initialize Quantum States</a:t>
            </a:r>
            <a:endParaRPr b="1" sz="2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792950" y="3608300"/>
            <a:ext cx="57261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April Reisenfeld and Charlie Bushman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Information theory. (2020). In Encyclopædia Britannica. Retrieved from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https://academic.eb.com/levels/collegiate/article/information-theory/106012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Martignon, L. (2001). Information Theory. In International encyclopedia of the social \&amp; behavioral sciences / (pp. 7476–7480). Elsevier,.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https://doi.org/10.1016/B0-08-043076-7/00608-2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Griffiths, R.B. (2014). Hilbert Space Quantum Mechanics. Carnegie Mellon University.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http://quantum.phys.cmu.edu/QCQI/qitd114.pdf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Fisher, C. (n.d.). IBM | What is Quantum Computing? IBM Quantum.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https://www.ibm.com/quantum-computing/learn/what-is-quantum-computing/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Barnett, S. (2009). Quantum Information (Oxford Master Series in Physics, 16) (Illustrated ed.). Oxford University Press.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Instituto de Física Universidade de São Paulo. (2020). Singular value and Schmidt decompisition [Slides]. IFUSP. </a:t>
            </a:r>
            <a:r>
              <a:rPr lang="en" sz="1300" u="sng">
                <a:solidFill>
                  <a:schemeClr val="hlink"/>
                </a:solidFill>
                <a:hlinkClick r:id="rId7"/>
              </a:rPr>
              <a:t>http://www.fmt.if.usp.br/~gtlandi/04---reduced-dm-2.pdf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Abhijith J., et al. Quantum Algorithm Implementations for Beginners. Los Alamos National Laboratory. </a:t>
            </a:r>
            <a:r>
              <a:rPr lang="en" sz="1300" u="sng">
                <a:solidFill>
                  <a:schemeClr val="hlink"/>
                </a:solidFill>
                <a:hlinkClick r:id="rId8"/>
              </a:rPr>
              <a:t>https://arxiv.org/pdf/1804.03719.pdf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Skript, Density Matrices, https://homepage.univie.ac.at/reinhold.bertlmann/pdfs/T2_Skript_Ch_9corr.pdf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776450" y="445025"/>
            <a:ext cx="80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776400" y="1272000"/>
            <a:ext cx="4322400" cy="25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quantum information theory?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Schmidt decomposition a reformulation of the singular value decomposition?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it useful?</a:t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324" y="1431550"/>
            <a:ext cx="2817121" cy="22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76450" y="445025"/>
            <a:ext cx="80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theory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89150" y="1230075"/>
            <a:ext cx="7565700" cy="29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Shannon’s communication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Binary system of digits: “bits”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Information contained in two-state systems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Development of quantum information and computing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39800" l="15234" r="13938" t="38807"/>
          <a:stretch/>
        </p:blipFill>
        <p:spPr>
          <a:xfrm>
            <a:off x="2337688" y="2881450"/>
            <a:ext cx="4933424" cy="19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76450" y="445025"/>
            <a:ext cx="80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mechanical principles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774900" y="1255675"/>
            <a:ext cx="35841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Superposition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Probability amplitudes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125" y="2012325"/>
            <a:ext cx="2773032" cy="29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588" y="1297625"/>
            <a:ext cx="2633400" cy="5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1225" y="1962339"/>
            <a:ext cx="1874125" cy="5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6">
            <a:alphaModFix/>
          </a:blip>
          <a:srcRect b="0" l="0" r="6041" t="0"/>
          <a:stretch/>
        </p:blipFill>
        <p:spPr>
          <a:xfrm>
            <a:off x="5154649" y="2571738"/>
            <a:ext cx="2707275" cy="6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260250" y="3372975"/>
            <a:ext cx="29583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Entanglement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Tensor products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Operators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Hermitian, unitary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Schmidt decomposition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52475"/>
            <a:ext cx="4260300" cy="27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Bipartite state represented in composite basis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represented in terms of SVD of coefficient matrix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 product of two quantum vector spaces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325" y="3877575"/>
            <a:ext cx="3054150" cy="8344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960" y="831375"/>
            <a:ext cx="2558890" cy="794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9675" y="1835250"/>
            <a:ext cx="2301450" cy="79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3325" y="2629400"/>
            <a:ext cx="3299576" cy="10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2073100" y="2185150"/>
            <a:ext cx="537900" cy="10758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quantum information theory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4260300" cy="23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Measure of entanglement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Schmidt rank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Von Neumann Entropy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Quantum state </a:t>
            </a:r>
            <a:r>
              <a:rPr lang="en" sz="2000"/>
              <a:t>initialization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Gate-based quantum circuits</a:t>
            </a:r>
            <a:endParaRPr sz="20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100" y="1312403"/>
            <a:ext cx="3481300" cy="319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Qubit state initialization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263" y="1382063"/>
            <a:ext cx="612347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900" y="2714763"/>
            <a:ext cx="20002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7875" y="3331750"/>
            <a:ext cx="24003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319125"/>
            <a:ext cx="3465974" cy="20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Two-qubit quantum circuit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63" y="3628675"/>
            <a:ext cx="17811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450" y="93188"/>
            <a:ext cx="3415975" cy="49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669" y="1458363"/>
            <a:ext cx="3832035" cy="18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42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Schmidt decomposition possible for multi-qubit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Precise initial quantum states required for effective 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Straightforward method for initializing states using SVD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100" y="1467075"/>
            <a:ext cx="3539100" cy="2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