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B38A9-F8C8-FA8B-E14B-A883D61E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3D2D3-6A6B-4631-6672-4ACF37B76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669C1-8C03-705B-C1F3-1B25B397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48E3F-8609-9905-C5AB-B2B03BAD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37C0B-1BB5-B6BB-0640-861FA6F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6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3A27-F05D-F39F-B31B-2568A11D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331BB-3D80-17CC-767D-2BD5CB460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3D3AA-BC41-FEAB-4D75-5C2B5B6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FC02F-2716-1FE0-3BE1-C586F004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BB3C1-24FF-B3A0-38D2-EC568A9F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59C6B5-0013-76AC-5A85-3FC9A06D9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26ACC-6782-D83A-76CA-F4661D9C2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93C03-052E-DD07-8239-2D289B91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A056-0EFA-FDD5-F1D8-B6017958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C84C8-AEA5-EF5F-1730-0AE4E1B4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9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54A03-8A19-2755-F050-EFC22565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B13B-910E-49FD-0115-71E1FA02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95F4F-1BD4-9CBB-3E1B-EF7D61C7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94198-3652-5EA4-61BF-82116BAE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3927F-562C-D769-83DC-41FC6AF1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4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AE859-68FF-3322-FFD4-A3FFA76C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184EC-4B1C-FF92-1CAB-56D9BC36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86262-8940-62FE-0F42-35D357FF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F52EE-BBC6-242B-38B6-17E810CA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5E9E6-83D4-8144-2AC2-94517E5F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5354B-CCEA-5B5D-F370-FDDCB5A5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C67F5-E61B-41A0-ADCC-D0EA01B9C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9C3BA-A802-DF24-8843-91026787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5C258-BEF4-79D4-FDF8-EFAA0115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BEBCC-8EAE-F384-EC62-B3871A84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F166F-2AFE-08D8-1B94-9D79766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4D1CC-79DB-5135-89CE-8BC94D90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C84A6-3D07-76DD-BBE1-4F77FB3D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E5E31-ECB1-8A71-C0EC-8276E349F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95297-0D99-206E-58A1-0A900231B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5539E2-9620-4275-6F03-751A45744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401212-64AC-7CB4-A89F-E4A85AC1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40918D-3536-E2E1-2B07-D24262FE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0EE926-8804-DE59-1EAA-3EE03F0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6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FD7D9-752C-7C77-0494-20B04716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87E10-9503-5531-B309-4743E24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6264DA-0145-9DB9-23E6-4F84A0DD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D6638F-26B6-7A91-C8A8-03D1CEB5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7BCAE-BB55-24E6-01B1-C11F4070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08F33-4AAA-77A9-FC4D-8DAFD28C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EACFE-5661-EEBF-3671-4BE4B184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2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7974-019B-D45F-4334-170CE91F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EB77B-8237-9780-C761-C4E9E75E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BD4AD-13C0-FE1D-79F2-F804EAC5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1DCEE-8026-4117-4295-D32A6002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CC493-27D5-FBC3-40D2-CDBCC8FA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2CDF3-7BAB-66F8-0ABC-67583C63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3BF67-FA5B-A098-CE59-ABE520B2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14F42-1297-939D-9EB4-BDD692EB2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141F66-F8F5-41A6-772F-96A6B38BE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D494C-B2D5-A742-02F1-2901F468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7E856-68E2-9B19-331A-BC0EF630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590E5-44D5-41EF-86EF-4B40DC82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28A77C-4DF8-D6CB-F78B-87344F88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23019-E103-5179-9D58-00272AF1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848DF-CC1D-D519-CD33-805353AD3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FB2DE-5846-4349-9684-4F1622C95AAF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8B804-A84D-E366-2321-44781AA1A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38F19-281B-F9C0-7210-72DFA90D4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243D2-F39C-45B2-9642-7894C36F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82F9BDA-4734-D4FF-B37F-856BB321D7E4}"/>
              </a:ext>
            </a:extLst>
          </p:cNvPr>
          <p:cNvSpPr/>
          <p:nvPr/>
        </p:nvSpPr>
        <p:spPr>
          <a:xfrm>
            <a:off x="1356771" y="2462435"/>
            <a:ext cx="919699" cy="90404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不完整圆 3">
            <a:extLst>
              <a:ext uri="{FF2B5EF4-FFF2-40B4-BE49-F238E27FC236}">
                <a16:creationId xmlns:a16="http://schemas.microsoft.com/office/drawing/2014/main" id="{0900BCE9-9976-5B7D-6E35-EC084DA5E1BB}"/>
              </a:ext>
            </a:extLst>
          </p:cNvPr>
          <p:cNvSpPr/>
          <p:nvPr/>
        </p:nvSpPr>
        <p:spPr>
          <a:xfrm flipH="1" flipV="1">
            <a:off x="446596" y="2467425"/>
            <a:ext cx="1820354" cy="1820354"/>
          </a:xfrm>
          <a:prstGeom prst="pie">
            <a:avLst>
              <a:gd name="adj1" fmla="val 5402963"/>
              <a:gd name="adj2" fmla="val 10793594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6EA1BE-5EB7-BEB3-0326-DA7B94B464AF}"/>
              </a:ext>
            </a:extLst>
          </p:cNvPr>
          <p:cNvCxnSpPr>
            <a:cxnSpLocks/>
          </p:cNvCxnSpPr>
          <p:nvPr/>
        </p:nvCxnSpPr>
        <p:spPr>
          <a:xfrm>
            <a:off x="1347247" y="3374427"/>
            <a:ext cx="11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2EF6BA3-5015-BC7F-0413-6C70D9B7CB7B}"/>
              </a:ext>
            </a:extLst>
          </p:cNvPr>
          <p:cNvCxnSpPr>
            <a:cxnSpLocks/>
          </p:cNvCxnSpPr>
          <p:nvPr/>
        </p:nvCxnSpPr>
        <p:spPr>
          <a:xfrm flipV="1">
            <a:off x="1356772" y="2222427"/>
            <a:ext cx="0" cy="11520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59AA8B-34BF-0238-A083-C787FBC5AF96}"/>
              </a:ext>
            </a:extLst>
          </p:cNvPr>
          <p:cNvSpPr txBox="1"/>
          <p:nvPr/>
        </p:nvSpPr>
        <p:spPr>
          <a:xfrm>
            <a:off x="1090352" y="232257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5545C2-759A-77D3-888C-CAAE3758ADD2}"/>
              </a:ext>
            </a:extLst>
          </p:cNvPr>
          <p:cNvSpPr txBox="1"/>
          <p:nvPr/>
        </p:nvSpPr>
        <p:spPr>
          <a:xfrm>
            <a:off x="2133740" y="338077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027451-B1AB-5BD7-0A4E-A74EE125A4EF}"/>
              </a:ext>
            </a:extLst>
          </p:cNvPr>
          <p:cNvSpPr txBox="1"/>
          <p:nvPr/>
        </p:nvSpPr>
        <p:spPr>
          <a:xfrm>
            <a:off x="1090352" y="337146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27E7D5F-4523-0FA6-E49E-16A714005630}"/>
                  </a:ext>
                </a:extLst>
              </p:cNvPr>
              <p:cNvSpPr txBox="1"/>
              <p:nvPr/>
            </p:nvSpPr>
            <p:spPr>
              <a:xfrm>
                <a:off x="2508772" y="3244641"/>
                <a:ext cx="26642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27E7D5F-4523-0FA6-E49E-16A71400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72" y="3244641"/>
                <a:ext cx="26642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3AB46F-B714-4FCA-1BB7-9B4F205AF42F}"/>
                  </a:ext>
                </a:extLst>
              </p:cNvPr>
              <p:cNvSpPr txBox="1"/>
              <p:nvPr/>
            </p:nvSpPr>
            <p:spPr>
              <a:xfrm>
                <a:off x="1200607" y="1939079"/>
                <a:ext cx="312330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3AB46F-B714-4FCA-1BB7-9B4F205A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07" y="1939079"/>
                <a:ext cx="31233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A3D944-C73E-F988-F04E-8664EDE014BE}"/>
                  </a:ext>
                </a:extLst>
              </p:cNvPr>
              <p:cNvSpPr txBox="1"/>
              <p:nvPr/>
            </p:nvSpPr>
            <p:spPr>
              <a:xfrm>
                <a:off x="1687592" y="2181460"/>
                <a:ext cx="8922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A3D944-C73E-F988-F04E-8664EDE0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92" y="2181460"/>
                <a:ext cx="892296" cy="184666"/>
              </a:xfrm>
              <a:prstGeom prst="rect">
                <a:avLst/>
              </a:prstGeom>
              <a:blipFill>
                <a:blip r:embed="rId4"/>
                <a:stretch>
                  <a:fillRect l="-5479" t="-333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78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luo</dc:creator>
  <cp:lastModifiedBy>lei luo</cp:lastModifiedBy>
  <cp:revision>4</cp:revision>
  <dcterms:created xsi:type="dcterms:W3CDTF">2024-06-10T06:26:16Z</dcterms:created>
  <dcterms:modified xsi:type="dcterms:W3CDTF">2024-06-10T06:33:40Z</dcterms:modified>
</cp:coreProperties>
</file>