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44546A"/>
    <a:srgbClr val="4472C4"/>
    <a:srgbClr val="ED7D31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03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A310-4785-4C11-A827-A56B6268E43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FEAF-A49C-4088-9026-B1FDA1D8C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8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A310-4785-4C11-A827-A56B6268E43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FEAF-A49C-4088-9026-B1FDA1D8C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52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A310-4785-4C11-A827-A56B6268E43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FEAF-A49C-4088-9026-B1FDA1D8C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0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A310-4785-4C11-A827-A56B6268E43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FEAF-A49C-4088-9026-B1FDA1D8C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18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A310-4785-4C11-A827-A56B6268E43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FEAF-A49C-4088-9026-B1FDA1D8C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56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A310-4785-4C11-A827-A56B6268E43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FEAF-A49C-4088-9026-B1FDA1D8C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07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A310-4785-4C11-A827-A56B6268E43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FEAF-A49C-4088-9026-B1FDA1D8C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64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A310-4785-4C11-A827-A56B6268E43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FEAF-A49C-4088-9026-B1FDA1D8C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29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A310-4785-4C11-A827-A56B6268E43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FEAF-A49C-4088-9026-B1FDA1D8C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14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A310-4785-4C11-A827-A56B6268E43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FEAF-A49C-4088-9026-B1FDA1D8C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1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A310-4785-4C11-A827-A56B6268E43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FEAF-A49C-4088-9026-B1FDA1D8C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04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DA310-4785-4C11-A827-A56B6268E43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8FEAF-A49C-4088-9026-B1FDA1D8C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72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DF0BF1E6-F926-4F19-AD03-A536C76C2BBF}"/>
              </a:ext>
            </a:extLst>
          </p:cNvPr>
          <p:cNvSpPr/>
          <p:nvPr/>
        </p:nvSpPr>
        <p:spPr>
          <a:xfrm>
            <a:off x="3629088" y="4806781"/>
            <a:ext cx="2125957" cy="1074532"/>
          </a:xfrm>
          <a:custGeom>
            <a:avLst/>
            <a:gdLst>
              <a:gd name="connsiteX0" fmla="*/ 0 w 2847975"/>
              <a:gd name="connsiteY0" fmla="*/ 933450 h 995363"/>
              <a:gd name="connsiteX1" fmla="*/ 414337 w 2847975"/>
              <a:gd name="connsiteY1" fmla="*/ 831057 h 995363"/>
              <a:gd name="connsiteX2" fmla="*/ 750093 w 2847975"/>
              <a:gd name="connsiteY2" fmla="*/ 242888 h 995363"/>
              <a:gd name="connsiteX3" fmla="*/ 1021556 w 2847975"/>
              <a:gd name="connsiteY3" fmla="*/ 847725 h 995363"/>
              <a:gd name="connsiteX4" fmla="*/ 1476375 w 2847975"/>
              <a:gd name="connsiteY4" fmla="*/ 895350 h 995363"/>
              <a:gd name="connsiteX5" fmla="*/ 1905000 w 2847975"/>
              <a:gd name="connsiteY5" fmla="*/ 0 h 995363"/>
              <a:gd name="connsiteX6" fmla="*/ 2421731 w 2847975"/>
              <a:gd name="connsiteY6" fmla="*/ 885825 h 995363"/>
              <a:gd name="connsiteX7" fmla="*/ 2847975 w 2847975"/>
              <a:gd name="connsiteY7" fmla="*/ 940594 h 995363"/>
              <a:gd name="connsiteX8" fmla="*/ 2847975 w 2847975"/>
              <a:gd name="connsiteY8" fmla="*/ 995363 h 995363"/>
              <a:gd name="connsiteX9" fmla="*/ 7143 w 2847975"/>
              <a:gd name="connsiteY9" fmla="*/ 995363 h 995363"/>
              <a:gd name="connsiteX10" fmla="*/ 0 w 2847975"/>
              <a:gd name="connsiteY10" fmla="*/ 933450 h 995363"/>
              <a:gd name="connsiteX0" fmla="*/ 2382 w 2840832"/>
              <a:gd name="connsiteY0" fmla="*/ 931069 h 995363"/>
              <a:gd name="connsiteX1" fmla="*/ 407194 w 2840832"/>
              <a:gd name="connsiteY1" fmla="*/ 831057 h 995363"/>
              <a:gd name="connsiteX2" fmla="*/ 742950 w 2840832"/>
              <a:gd name="connsiteY2" fmla="*/ 242888 h 995363"/>
              <a:gd name="connsiteX3" fmla="*/ 1014413 w 2840832"/>
              <a:gd name="connsiteY3" fmla="*/ 847725 h 995363"/>
              <a:gd name="connsiteX4" fmla="*/ 1469232 w 2840832"/>
              <a:gd name="connsiteY4" fmla="*/ 895350 h 995363"/>
              <a:gd name="connsiteX5" fmla="*/ 1897857 w 2840832"/>
              <a:gd name="connsiteY5" fmla="*/ 0 h 995363"/>
              <a:gd name="connsiteX6" fmla="*/ 2414588 w 2840832"/>
              <a:gd name="connsiteY6" fmla="*/ 885825 h 995363"/>
              <a:gd name="connsiteX7" fmla="*/ 2840832 w 2840832"/>
              <a:gd name="connsiteY7" fmla="*/ 940594 h 995363"/>
              <a:gd name="connsiteX8" fmla="*/ 2840832 w 2840832"/>
              <a:gd name="connsiteY8" fmla="*/ 995363 h 995363"/>
              <a:gd name="connsiteX9" fmla="*/ 0 w 2840832"/>
              <a:gd name="connsiteY9" fmla="*/ 995363 h 995363"/>
              <a:gd name="connsiteX10" fmla="*/ 2382 w 2840832"/>
              <a:gd name="connsiteY10" fmla="*/ 931069 h 995363"/>
              <a:gd name="connsiteX0" fmla="*/ 2382 w 2840832"/>
              <a:gd name="connsiteY0" fmla="*/ 935832 h 995363"/>
              <a:gd name="connsiteX1" fmla="*/ 407194 w 2840832"/>
              <a:gd name="connsiteY1" fmla="*/ 831057 h 995363"/>
              <a:gd name="connsiteX2" fmla="*/ 742950 w 2840832"/>
              <a:gd name="connsiteY2" fmla="*/ 242888 h 995363"/>
              <a:gd name="connsiteX3" fmla="*/ 1014413 w 2840832"/>
              <a:gd name="connsiteY3" fmla="*/ 847725 h 995363"/>
              <a:gd name="connsiteX4" fmla="*/ 1469232 w 2840832"/>
              <a:gd name="connsiteY4" fmla="*/ 895350 h 995363"/>
              <a:gd name="connsiteX5" fmla="*/ 1897857 w 2840832"/>
              <a:gd name="connsiteY5" fmla="*/ 0 h 995363"/>
              <a:gd name="connsiteX6" fmla="*/ 2414588 w 2840832"/>
              <a:gd name="connsiteY6" fmla="*/ 885825 h 995363"/>
              <a:gd name="connsiteX7" fmla="*/ 2840832 w 2840832"/>
              <a:gd name="connsiteY7" fmla="*/ 940594 h 995363"/>
              <a:gd name="connsiteX8" fmla="*/ 2840832 w 2840832"/>
              <a:gd name="connsiteY8" fmla="*/ 995363 h 995363"/>
              <a:gd name="connsiteX9" fmla="*/ 0 w 2840832"/>
              <a:gd name="connsiteY9" fmla="*/ 995363 h 995363"/>
              <a:gd name="connsiteX10" fmla="*/ 2382 w 2840832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4 h 995365"/>
              <a:gd name="connsiteX1" fmla="*/ 408851 w 2842489"/>
              <a:gd name="connsiteY1" fmla="*/ 831059 h 995365"/>
              <a:gd name="connsiteX2" fmla="*/ 744607 w 2842489"/>
              <a:gd name="connsiteY2" fmla="*/ 242890 h 995365"/>
              <a:gd name="connsiteX3" fmla="*/ 1016070 w 2842489"/>
              <a:gd name="connsiteY3" fmla="*/ 847727 h 995365"/>
              <a:gd name="connsiteX4" fmla="*/ 1470889 w 2842489"/>
              <a:gd name="connsiteY4" fmla="*/ 895352 h 995365"/>
              <a:gd name="connsiteX5" fmla="*/ 1899514 w 2842489"/>
              <a:gd name="connsiteY5" fmla="*/ 2 h 995365"/>
              <a:gd name="connsiteX6" fmla="*/ 2416245 w 2842489"/>
              <a:gd name="connsiteY6" fmla="*/ 885827 h 995365"/>
              <a:gd name="connsiteX7" fmla="*/ 2842489 w 2842489"/>
              <a:gd name="connsiteY7" fmla="*/ 940596 h 995365"/>
              <a:gd name="connsiteX8" fmla="*/ 2842489 w 2842489"/>
              <a:gd name="connsiteY8" fmla="*/ 995365 h 995365"/>
              <a:gd name="connsiteX9" fmla="*/ 1657 w 2842489"/>
              <a:gd name="connsiteY9" fmla="*/ 995365 h 995365"/>
              <a:gd name="connsiteX10" fmla="*/ 4039 w 2842489"/>
              <a:gd name="connsiteY10" fmla="*/ 935834 h 995365"/>
              <a:gd name="connsiteX0" fmla="*/ 4039 w 2842489"/>
              <a:gd name="connsiteY0" fmla="*/ 935839 h 995370"/>
              <a:gd name="connsiteX1" fmla="*/ 408851 w 2842489"/>
              <a:gd name="connsiteY1" fmla="*/ 831064 h 995370"/>
              <a:gd name="connsiteX2" fmla="*/ 744607 w 2842489"/>
              <a:gd name="connsiteY2" fmla="*/ 242895 h 995370"/>
              <a:gd name="connsiteX3" fmla="*/ 1016070 w 2842489"/>
              <a:gd name="connsiteY3" fmla="*/ 847732 h 995370"/>
              <a:gd name="connsiteX4" fmla="*/ 1470889 w 2842489"/>
              <a:gd name="connsiteY4" fmla="*/ 895357 h 995370"/>
              <a:gd name="connsiteX5" fmla="*/ 1899514 w 2842489"/>
              <a:gd name="connsiteY5" fmla="*/ 7 h 995370"/>
              <a:gd name="connsiteX6" fmla="*/ 2416245 w 2842489"/>
              <a:gd name="connsiteY6" fmla="*/ 885832 h 995370"/>
              <a:gd name="connsiteX7" fmla="*/ 2842489 w 2842489"/>
              <a:gd name="connsiteY7" fmla="*/ 940601 h 995370"/>
              <a:gd name="connsiteX8" fmla="*/ 2842489 w 2842489"/>
              <a:gd name="connsiteY8" fmla="*/ 995370 h 995370"/>
              <a:gd name="connsiteX9" fmla="*/ 1657 w 2842489"/>
              <a:gd name="connsiteY9" fmla="*/ 995370 h 995370"/>
              <a:gd name="connsiteX10" fmla="*/ 4039 w 2842489"/>
              <a:gd name="connsiteY10" fmla="*/ 935839 h 995370"/>
              <a:gd name="connsiteX0" fmla="*/ 4039 w 2842489"/>
              <a:gd name="connsiteY0" fmla="*/ 935838 h 995369"/>
              <a:gd name="connsiteX1" fmla="*/ 408851 w 2842489"/>
              <a:gd name="connsiteY1" fmla="*/ 831063 h 995369"/>
              <a:gd name="connsiteX2" fmla="*/ 744607 w 2842489"/>
              <a:gd name="connsiteY2" fmla="*/ 242894 h 995369"/>
              <a:gd name="connsiteX3" fmla="*/ 1016070 w 2842489"/>
              <a:gd name="connsiteY3" fmla="*/ 847731 h 995369"/>
              <a:gd name="connsiteX4" fmla="*/ 1470889 w 2842489"/>
              <a:gd name="connsiteY4" fmla="*/ 895356 h 995369"/>
              <a:gd name="connsiteX5" fmla="*/ 1899514 w 2842489"/>
              <a:gd name="connsiteY5" fmla="*/ 6 h 995369"/>
              <a:gd name="connsiteX6" fmla="*/ 2416245 w 2842489"/>
              <a:gd name="connsiteY6" fmla="*/ 885831 h 995369"/>
              <a:gd name="connsiteX7" fmla="*/ 2842489 w 2842489"/>
              <a:gd name="connsiteY7" fmla="*/ 940600 h 995369"/>
              <a:gd name="connsiteX8" fmla="*/ 2842489 w 2842489"/>
              <a:gd name="connsiteY8" fmla="*/ 995369 h 995369"/>
              <a:gd name="connsiteX9" fmla="*/ 1657 w 2842489"/>
              <a:gd name="connsiteY9" fmla="*/ 995369 h 995369"/>
              <a:gd name="connsiteX10" fmla="*/ 4039 w 2842489"/>
              <a:gd name="connsiteY10" fmla="*/ 935838 h 995369"/>
              <a:gd name="connsiteX0" fmla="*/ 4039 w 2842489"/>
              <a:gd name="connsiteY0" fmla="*/ 935838 h 995369"/>
              <a:gd name="connsiteX1" fmla="*/ 408851 w 2842489"/>
              <a:gd name="connsiteY1" fmla="*/ 831063 h 995369"/>
              <a:gd name="connsiteX2" fmla="*/ 744607 w 2842489"/>
              <a:gd name="connsiteY2" fmla="*/ 242894 h 995369"/>
              <a:gd name="connsiteX3" fmla="*/ 1016070 w 2842489"/>
              <a:gd name="connsiteY3" fmla="*/ 847731 h 995369"/>
              <a:gd name="connsiteX4" fmla="*/ 1470889 w 2842489"/>
              <a:gd name="connsiteY4" fmla="*/ 895356 h 995369"/>
              <a:gd name="connsiteX5" fmla="*/ 1899514 w 2842489"/>
              <a:gd name="connsiteY5" fmla="*/ 6 h 995369"/>
              <a:gd name="connsiteX6" fmla="*/ 2416245 w 2842489"/>
              <a:gd name="connsiteY6" fmla="*/ 885831 h 995369"/>
              <a:gd name="connsiteX7" fmla="*/ 2842489 w 2842489"/>
              <a:gd name="connsiteY7" fmla="*/ 940600 h 995369"/>
              <a:gd name="connsiteX8" fmla="*/ 2842489 w 2842489"/>
              <a:gd name="connsiteY8" fmla="*/ 995369 h 995369"/>
              <a:gd name="connsiteX9" fmla="*/ 1657 w 2842489"/>
              <a:gd name="connsiteY9" fmla="*/ 995369 h 995369"/>
              <a:gd name="connsiteX10" fmla="*/ 4039 w 2842489"/>
              <a:gd name="connsiteY10" fmla="*/ 935838 h 995369"/>
              <a:gd name="connsiteX0" fmla="*/ 4039 w 2842489"/>
              <a:gd name="connsiteY0" fmla="*/ 935838 h 995369"/>
              <a:gd name="connsiteX1" fmla="*/ 408851 w 2842489"/>
              <a:gd name="connsiteY1" fmla="*/ 831063 h 995369"/>
              <a:gd name="connsiteX2" fmla="*/ 744607 w 2842489"/>
              <a:gd name="connsiteY2" fmla="*/ 242894 h 995369"/>
              <a:gd name="connsiteX3" fmla="*/ 1016070 w 2842489"/>
              <a:gd name="connsiteY3" fmla="*/ 847731 h 995369"/>
              <a:gd name="connsiteX4" fmla="*/ 1470889 w 2842489"/>
              <a:gd name="connsiteY4" fmla="*/ 895356 h 995369"/>
              <a:gd name="connsiteX5" fmla="*/ 1899514 w 2842489"/>
              <a:gd name="connsiteY5" fmla="*/ 6 h 995369"/>
              <a:gd name="connsiteX6" fmla="*/ 2416245 w 2842489"/>
              <a:gd name="connsiteY6" fmla="*/ 885831 h 995369"/>
              <a:gd name="connsiteX7" fmla="*/ 2842489 w 2842489"/>
              <a:gd name="connsiteY7" fmla="*/ 940600 h 995369"/>
              <a:gd name="connsiteX8" fmla="*/ 2842489 w 2842489"/>
              <a:gd name="connsiteY8" fmla="*/ 995369 h 995369"/>
              <a:gd name="connsiteX9" fmla="*/ 1657 w 2842489"/>
              <a:gd name="connsiteY9" fmla="*/ 995369 h 995369"/>
              <a:gd name="connsiteX10" fmla="*/ 4039 w 2842489"/>
              <a:gd name="connsiteY10" fmla="*/ 935838 h 995369"/>
              <a:gd name="connsiteX0" fmla="*/ 4039 w 2842489"/>
              <a:gd name="connsiteY0" fmla="*/ 935838 h 995369"/>
              <a:gd name="connsiteX1" fmla="*/ 408851 w 2842489"/>
              <a:gd name="connsiteY1" fmla="*/ 831063 h 995369"/>
              <a:gd name="connsiteX2" fmla="*/ 744607 w 2842489"/>
              <a:gd name="connsiteY2" fmla="*/ 242894 h 995369"/>
              <a:gd name="connsiteX3" fmla="*/ 1016070 w 2842489"/>
              <a:gd name="connsiteY3" fmla="*/ 847731 h 995369"/>
              <a:gd name="connsiteX4" fmla="*/ 1470889 w 2842489"/>
              <a:gd name="connsiteY4" fmla="*/ 895356 h 995369"/>
              <a:gd name="connsiteX5" fmla="*/ 1899514 w 2842489"/>
              <a:gd name="connsiteY5" fmla="*/ 6 h 995369"/>
              <a:gd name="connsiteX6" fmla="*/ 2416245 w 2842489"/>
              <a:gd name="connsiteY6" fmla="*/ 885831 h 995369"/>
              <a:gd name="connsiteX7" fmla="*/ 2842489 w 2842489"/>
              <a:gd name="connsiteY7" fmla="*/ 940600 h 995369"/>
              <a:gd name="connsiteX8" fmla="*/ 2842489 w 2842489"/>
              <a:gd name="connsiteY8" fmla="*/ 995369 h 995369"/>
              <a:gd name="connsiteX9" fmla="*/ 1657 w 2842489"/>
              <a:gd name="connsiteY9" fmla="*/ 995369 h 995369"/>
              <a:gd name="connsiteX10" fmla="*/ 4039 w 2842489"/>
              <a:gd name="connsiteY10" fmla="*/ 935838 h 995369"/>
              <a:gd name="connsiteX0" fmla="*/ 4039 w 2842489"/>
              <a:gd name="connsiteY0" fmla="*/ 935838 h 995369"/>
              <a:gd name="connsiteX1" fmla="*/ 408851 w 2842489"/>
              <a:gd name="connsiteY1" fmla="*/ 831063 h 995369"/>
              <a:gd name="connsiteX2" fmla="*/ 744607 w 2842489"/>
              <a:gd name="connsiteY2" fmla="*/ 242894 h 995369"/>
              <a:gd name="connsiteX3" fmla="*/ 1016070 w 2842489"/>
              <a:gd name="connsiteY3" fmla="*/ 847731 h 995369"/>
              <a:gd name="connsiteX4" fmla="*/ 1470889 w 2842489"/>
              <a:gd name="connsiteY4" fmla="*/ 895356 h 995369"/>
              <a:gd name="connsiteX5" fmla="*/ 1899514 w 2842489"/>
              <a:gd name="connsiteY5" fmla="*/ 6 h 995369"/>
              <a:gd name="connsiteX6" fmla="*/ 2416245 w 2842489"/>
              <a:gd name="connsiteY6" fmla="*/ 885831 h 995369"/>
              <a:gd name="connsiteX7" fmla="*/ 2842489 w 2842489"/>
              <a:gd name="connsiteY7" fmla="*/ 940600 h 995369"/>
              <a:gd name="connsiteX8" fmla="*/ 2842489 w 2842489"/>
              <a:gd name="connsiteY8" fmla="*/ 995369 h 995369"/>
              <a:gd name="connsiteX9" fmla="*/ 1657 w 2842489"/>
              <a:gd name="connsiteY9" fmla="*/ 995369 h 995369"/>
              <a:gd name="connsiteX10" fmla="*/ 4039 w 2842489"/>
              <a:gd name="connsiteY10" fmla="*/ 935838 h 995369"/>
              <a:gd name="connsiteX0" fmla="*/ 4039 w 2842489"/>
              <a:gd name="connsiteY0" fmla="*/ 935838 h 995369"/>
              <a:gd name="connsiteX1" fmla="*/ 408851 w 2842489"/>
              <a:gd name="connsiteY1" fmla="*/ 831063 h 995369"/>
              <a:gd name="connsiteX2" fmla="*/ 744607 w 2842489"/>
              <a:gd name="connsiteY2" fmla="*/ 242894 h 995369"/>
              <a:gd name="connsiteX3" fmla="*/ 1016070 w 2842489"/>
              <a:gd name="connsiteY3" fmla="*/ 847731 h 995369"/>
              <a:gd name="connsiteX4" fmla="*/ 1470889 w 2842489"/>
              <a:gd name="connsiteY4" fmla="*/ 895356 h 995369"/>
              <a:gd name="connsiteX5" fmla="*/ 1899514 w 2842489"/>
              <a:gd name="connsiteY5" fmla="*/ 6 h 995369"/>
              <a:gd name="connsiteX6" fmla="*/ 2416245 w 2842489"/>
              <a:gd name="connsiteY6" fmla="*/ 885831 h 995369"/>
              <a:gd name="connsiteX7" fmla="*/ 2842489 w 2842489"/>
              <a:gd name="connsiteY7" fmla="*/ 940600 h 995369"/>
              <a:gd name="connsiteX8" fmla="*/ 2842489 w 2842489"/>
              <a:gd name="connsiteY8" fmla="*/ 995369 h 995369"/>
              <a:gd name="connsiteX9" fmla="*/ 1657 w 2842489"/>
              <a:gd name="connsiteY9" fmla="*/ 995369 h 995369"/>
              <a:gd name="connsiteX10" fmla="*/ 4039 w 2842489"/>
              <a:gd name="connsiteY10" fmla="*/ 935838 h 995369"/>
              <a:gd name="connsiteX0" fmla="*/ 4039 w 2842489"/>
              <a:gd name="connsiteY0" fmla="*/ 935838 h 995369"/>
              <a:gd name="connsiteX1" fmla="*/ 408851 w 2842489"/>
              <a:gd name="connsiteY1" fmla="*/ 831063 h 995369"/>
              <a:gd name="connsiteX2" fmla="*/ 744607 w 2842489"/>
              <a:gd name="connsiteY2" fmla="*/ 242894 h 995369"/>
              <a:gd name="connsiteX3" fmla="*/ 1016070 w 2842489"/>
              <a:gd name="connsiteY3" fmla="*/ 847731 h 995369"/>
              <a:gd name="connsiteX4" fmla="*/ 1470889 w 2842489"/>
              <a:gd name="connsiteY4" fmla="*/ 895356 h 995369"/>
              <a:gd name="connsiteX5" fmla="*/ 1899514 w 2842489"/>
              <a:gd name="connsiteY5" fmla="*/ 6 h 995369"/>
              <a:gd name="connsiteX6" fmla="*/ 2416245 w 2842489"/>
              <a:gd name="connsiteY6" fmla="*/ 885831 h 995369"/>
              <a:gd name="connsiteX7" fmla="*/ 2842489 w 2842489"/>
              <a:gd name="connsiteY7" fmla="*/ 940600 h 995369"/>
              <a:gd name="connsiteX8" fmla="*/ 2842489 w 2842489"/>
              <a:gd name="connsiteY8" fmla="*/ 995369 h 995369"/>
              <a:gd name="connsiteX9" fmla="*/ 1657 w 2842489"/>
              <a:gd name="connsiteY9" fmla="*/ 995369 h 995369"/>
              <a:gd name="connsiteX10" fmla="*/ 4039 w 2842489"/>
              <a:gd name="connsiteY10" fmla="*/ 935838 h 995369"/>
              <a:gd name="connsiteX0" fmla="*/ 2382 w 2840832"/>
              <a:gd name="connsiteY0" fmla="*/ 935838 h 1031659"/>
              <a:gd name="connsiteX1" fmla="*/ 407194 w 2840832"/>
              <a:gd name="connsiteY1" fmla="*/ 831063 h 1031659"/>
              <a:gd name="connsiteX2" fmla="*/ 742950 w 2840832"/>
              <a:gd name="connsiteY2" fmla="*/ 242894 h 1031659"/>
              <a:gd name="connsiteX3" fmla="*/ 1014413 w 2840832"/>
              <a:gd name="connsiteY3" fmla="*/ 847731 h 1031659"/>
              <a:gd name="connsiteX4" fmla="*/ 1469232 w 2840832"/>
              <a:gd name="connsiteY4" fmla="*/ 895356 h 1031659"/>
              <a:gd name="connsiteX5" fmla="*/ 1897857 w 2840832"/>
              <a:gd name="connsiteY5" fmla="*/ 6 h 1031659"/>
              <a:gd name="connsiteX6" fmla="*/ 2414588 w 2840832"/>
              <a:gd name="connsiteY6" fmla="*/ 885831 h 1031659"/>
              <a:gd name="connsiteX7" fmla="*/ 2840832 w 2840832"/>
              <a:gd name="connsiteY7" fmla="*/ 940600 h 1031659"/>
              <a:gd name="connsiteX8" fmla="*/ 2840832 w 2840832"/>
              <a:gd name="connsiteY8" fmla="*/ 995369 h 1031659"/>
              <a:gd name="connsiteX9" fmla="*/ 0 w 2840832"/>
              <a:gd name="connsiteY9" fmla="*/ 995369 h 1031659"/>
              <a:gd name="connsiteX10" fmla="*/ 2382 w 2840832"/>
              <a:gd name="connsiteY10" fmla="*/ 935838 h 1031659"/>
              <a:gd name="connsiteX0" fmla="*/ 2382 w 2840832"/>
              <a:gd name="connsiteY0" fmla="*/ 935838 h 995369"/>
              <a:gd name="connsiteX1" fmla="*/ 407194 w 2840832"/>
              <a:gd name="connsiteY1" fmla="*/ 831063 h 995369"/>
              <a:gd name="connsiteX2" fmla="*/ 742950 w 2840832"/>
              <a:gd name="connsiteY2" fmla="*/ 242894 h 995369"/>
              <a:gd name="connsiteX3" fmla="*/ 1014413 w 2840832"/>
              <a:gd name="connsiteY3" fmla="*/ 847731 h 995369"/>
              <a:gd name="connsiteX4" fmla="*/ 1469232 w 2840832"/>
              <a:gd name="connsiteY4" fmla="*/ 895356 h 995369"/>
              <a:gd name="connsiteX5" fmla="*/ 1897857 w 2840832"/>
              <a:gd name="connsiteY5" fmla="*/ 6 h 995369"/>
              <a:gd name="connsiteX6" fmla="*/ 2414588 w 2840832"/>
              <a:gd name="connsiteY6" fmla="*/ 885831 h 995369"/>
              <a:gd name="connsiteX7" fmla="*/ 2840832 w 2840832"/>
              <a:gd name="connsiteY7" fmla="*/ 940600 h 995369"/>
              <a:gd name="connsiteX8" fmla="*/ 2840832 w 2840832"/>
              <a:gd name="connsiteY8" fmla="*/ 995369 h 995369"/>
              <a:gd name="connsiteX9" fmla="*/ 0 w 2840832"/>
              <a:gd name="connsiteY9" fmla="*/ 995369 h 995369"/>
              <a:gd name="connsiteX10" fmla="*/ 2382 w 2840832"/>
              <a:gd name="connsiteY10" fmla="*/ 935838 h 995369"/>
              <a:gd name="connsiteX0" fmla="*/ 2382 w 2840832"/>
              <a:gd name="connsiteY0" fmla="*/ 935838 h 995369"/>
              <a:gd name="connsiteX1" fmla="*/ 407194 w 2840832"/>
              <a:gd name="connsiteY1" fmla="*/ 831063 h 995369"/>
              <a:gd name="connsiteX2" fmla="*/ 742950 w 2840832"/>
              <a:gd name="connsiteY2" fmla="*/ 242894 h 995369"/>
              <a:gd name="connsiteX3" fmla="*/ 1014413 w 2840832"/>
              <a:gd name="connsiteY3" fmla="*/ 847731 h 995369"/>
              <a:gd name="connsiteX4" fmla="*/ 1469232 w 2840832"/>
              <a:gd name="connsiteY4" fmla="*/ 895356 h 995369"/>
              <a:gd name="connsiteX5" fmla="*/ 1897857 w 2840832"/>
              <a:gd name="connsiteY5" fmla="*/ 6 h 995369"/>
              <a:gd name="connsiteX6" fmla="*/ 2414588 w 2840832"/>
              <a:gd name="connsiteY6" fmla="*/ 885831 h 995369"/>
              <a:gd name="connsiteX7" fmla="*/ 2840832 w 2840832"/>
              <a:gd name="connsiteY7" fmla="*/ 940600 h 995369"/>
              <a:gd name="connsiteX8" fmla="*/ 2840832 w 2840832"/>
              <a:gd name="connsiteY8" fmla="*/ 995369 h 995369"/>
              <a:gd name="connsiteX9" fmla="*/ 0 w 2840832"/>
              <a:gd name="connsiteY9" fmla="*/ 995369 h 995369"/>
              <a:gd name="connsiteX10" fmla="*/ 2382 w 2840832"/>
              <a:gd name="connsiteY10" fmla="*/ 935838 h 995369"/>
              <a:gd name="connsiteX0" fmla="*/ 2382 w 2840832"/>
              <a:gd name="connsiteY0" fmla="*/ 692948 h 752479"/>
              <a:gd name="connsiteX1" fmla="*/ 407194 w 2840832"/>
              <a:gd name="connsiteY1" fmla="*/ 588173 h 752479"/>
              <a:gd name="connsiteX2" fmla="*/ 742950 w 2840832"/>
              <a:gd name="connsiteY2" fmla="*/ 4 h 752479"/>
              <a:gd name="connsiteX3" fmla="*/ 1014413 w 2840832"/>
              <a:gd name="connsiteY3" fmla="*/ 604841 h 752479"/>
              <a:gd name="connsiteX4" fmla="*/ 1469232 w 2840832"/>
              <a:gd name="connsiteY4" fmla="*/ 652466 h 752479"/>
              <a:gd name="connsiteX5" fmla="*/ 1936041 w 2840832"/>
              <a:gd name="connsiteY5" fmla="*/ 14753 h 752479"/>
              <a:gd name="connsiteX6" fmla="*/ 2414588 w 2840832"/>
              <a:gd name="connsiteY6" fmla="*/ 642941 h 752479"/>
              <a:gd name="connsiteX7" fmla="*/ 2840832 w 2840832"/>
              <a:gd name="connsiteY7" fmla="*/ 697710 h 752479"/>
              <a:gd name="connsiteX8" fmla="*/ 2840832 w 2840832"/>
              <a:gd name="connsiteY8" fmla="*/ 752479 h 752479"/>
              <a:gd name="connsiteX9" fmla="*/ 0 w 2840832"/>
              <a:gd name="connsiteY9" fmla="*/ 752479 h 752479"/>
              <a:gd name="connsiteX10" fmla="*/ 2382 w 2840832"/>
              <a:gd name="connsiteY10" fmla="*/ 692948 h 752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40832" h="752479">
                <a:moveTo>
                  <a:pt x="2382" y="692948"/>
                </a:moveTo>
                <a:cubicBezTo>
                  <a:pt x="3160" y="651674"/>
                  <a:pt x="341314" y="630241"/>
                  <a:pt x="407194" y="588173"/>
                </a:cubicBezTo>
                <a:cubicBezTo>
                  <a:pt x="464345" y="551661"/>
                  <a:pt x="688181" y="-1583"/>
                  <a:pt x="742950" y="4"/>
                </a:cubicBezTo>
                <a:cubicBezTo>
                  <a:pt x="788194" y="-791"/>
                  <a:pt x="914400" y="555629"/>
                  <a:pt x="1014413" y="604841"/>
                </a:cubicBezTo>
                <a:cubicBezTo>
                  <a:pt x="1056481" y="644528"/>
                  <a:pt x="1341240" y="674692"/>
                  <a:pt x="1469232" y="652466"/>
                </a:cubicBezTo>
                <a:cubicBezTo>
                  <a:pt x="1566972" y="635004"/>
                  <a:pt x="1874128" y="13166"/>
                  <a:pt x="1936041" y="14753"/>
                </a:cubicBezTo>
                <a:cubicBezTo>
                  <a:pt x="2032085" y="12371"/>
                  <a:pt x="2278062" y="588172"/>
                  <a:pt x="2414588" y="642941"/>
                </a:cubicBezTo>
                <a:cubicBezTo>
                  <a:pt x="2487613" y="677866"/>
                  <a:pt x="2698751" y="679454"/>
                  <a:pt x="2840832" y="697710"/>
                </a:cubicBezTo>
                <a:lnTo>
                  <a:pt x="2840832" y="752479"/>
                </a:lnTo>
                <a:lnTo>
                  <a:pt x="0" y="752479"/>
                </a:lnTo>
                <a:cubicBezTo>
                  <a:pt x="794" y="732635"/>
                  <a:pt x="1604" y="734222"/>
                  <a:pt x="2382" y="692948"/>
                </a:cubicBezTo>
                <a:close/>
              </a:path>
            </a:pathLst>
          </a:custGeom>
          <a:solidFill>
            <a:srgbClr val="ED7D31">
              <a:alpha val="10196"/>
            </a:srgbClr>
          </a:solidFill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B7D9BF9-5312-4F83-8B05-65843BE0202F}"/>
              </a:ext>
            </a:extLst>
          </p:cNvPr>
          <p:cNvCxnSpPr>
            <a:cxnSpLocks/>
          </p:cNvCxnSpPr>
          <p:nvPr/>
        </p:nvCxnSpPr>
        <p:spPr>
          <a:xfrm flipH="1" flipV="1">
            <a:off x="2590785" y="2959998"/>
            <a:ext cx="1851348" cy="1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4C77CAB-6938-4345-A8B0-11EA930BC4D9}"/>
              </a:ext>
            </a:extLst>
          </p:cNvPr>
          <p:cNvCxnSpPr>
            <a:cxnSpLocks/>
          </p:cNvCxnSpPr>
          <p:nvPr/>
        </p:nvCxnSpPr>
        <p:spPr>
          <a:xfrm flipH="1" flipV="1">
            <a:off x="2590785" y="2401368"/>
            <a:ext cx="1851348" cy="1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4B328FD-1467-4562-93D5-54C3A427F188}"/>
              </a:ext>
            </a:extLst>
          </p:cNvPr>
          <p:cNvSpPr/>
          <p:nvPr/>
        </p:nvSpPr>
        <p:spPr>
          <a:xfrm>
            <a:off x="3643656" y="1801629"/>
            <a:ext cx="2122526" cy="600800"/>
          </a:xfrm>
          <a:prstGeom prst="rect">
            <a:avLst/>
          </a:prstGeom>
          <a:solidFill>
            <a:srgbClr val="44546A">
              <a:alpha val="20000"/>
            </a:srgbClr>
          </a:solidFill>
          <a:ln w="190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5F43A71-2DA2-4FAD-8C21-D343AC9C09AF}"/>
                  </a:ext>
                </a:extLst>
              </p:cNvPr>
              <p:cNvSpPr txBox="1"/>
              <p:nvPr/>
            </p:nvSpPr>
            <p:spPr>
              <a:xfrm>
                <a:off x="3377929" y="847659"/>
                <a:ext cx="25173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9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5F43A71-2DA2-4FAD-8C21-D343AC9C0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929" y="847659"/>
                <a:ext cx="251736" cy="138499"/>
              </a:xfrm>
              <a:prstGeom prst="rect">
                <a:avLst/>
              </a:prstGeom>
              <a:blipFill>
                <a:blip r:embed="rId2"/>
                <a:stretch>
                  <a:fillRect l="-12195" r="-17073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E0656F6-E319-45AB-8B1E-64D5BB680AEC}"/>
                  </a:ext>
                </a:extLst>
              </p:cNvPr>
              <p:cNvSpPr txBox="1"/>
              <p:nvPr/>
            </p:nvSpPr>
            <p:spPr>
              <a:xfrm>
                <a:off x="5913836" y="2402603"/>
                <a:ext cx="9002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9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E0656F6-E319-45AB-8B1E-64D5BB680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836" y="2402603"/>
                <a:ext cx="90025" cy="1384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7BEA5CF-5B80-4B3B-9B7D-92317C495727}"/>
                  </a:ext>
                </a:extLst>
              </p:cNvPr>
              <p:cNvSpPr txBox="1"/>
              <p:nvPr/>
            </p:nvSpPr>
            <p:spPr>
              <a:xfrm>
                <a:off x="3474301" y="2265582"/>
                <a:ext cx="8976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900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7BEA5CF-5B80-4B3B-9B7D-92317C495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301" y="2265582"/>
                <a:ext cx="89768" cy="138499"/>
              </a:xfrm>
              <a:prstGeom prst="rect">
                <a:avLst/>
              </a:prstGeom>
              <a:blipFill>
                <a:blip r:embed="rId4"/>
                <a:stretch>
                  <a:fillRect l="-33333" r="-33333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3CFBE57F-C773-428F-8F5D-96E3CEA5EF5C}"/>
              </a:ext>
            </a:extLst>
          </p:cNvPr>
          <p:cNvSpPr/>
          <p:nvPr/>
        </p:nvSpPr>
        <p:spPr>
          <a:xfrm>
            <a:off x="3639129" y="1328959"/>
            <a:ext cx="2125957" cy="1074532"/>
          </a:xfrm>
          <a:custGeom>
            <a:avLst/>
            <a:gdLst>
              <a:gd name="connsiteX0" fmla="*/ 0 w 2847975"/>
              <a:gd name="connsiteY0" fmla="*/ 933450 h 995363"/>
              <a:gd name="connsiteX1" fmla="*/ 414337 w 2847975"/>
              <a:gd name="connsiteY1" fmla="*/ 831057 h 995363"/>
              <a:gd name="connsiteX2" fmla="*/ 750093 w 2847975"/>
              <a:gd name="connsiteY2" fmla="*/ 242888 h 995363"/>
              <a:gd name="connsiteX3" fmla="*/ 1021556 w 2847975"/>
              <a:gd name="connsiteY3" fmla="*/ 847725 h 995363"/>
              <a:gd name="connsiteX4" fmla="*/ 1476375 w 2847975"/>
              <a:gd name="connsiteY4" fmla="*/ 895350 h 995363"/>
              <a:gd name="connsiteX5" fmla="*/ 1905000 w 2847975"/>
              <a:gd name="connsiteY5" fmla="*/ 0 h 995363"/>
              <a:gd name="connsiteX6" fmla="*/ 2421731 w 2847975"/>
              <a:gd name="connsiteY6" fmla="*/ 885825 h 995363"/>
              <a:gd name="connsiteX7" fmla="*/ 2847975 w 2847975"/>
              <a:gd name="connsiteY7" fmla="*/ 940594 h 995363"/>
              <a:gd name="connsiteX8" fmla="*/ 2847975 w 2847975"/>
              <a:gd name="connsiteY8" fmla="*/ 995363 h 995363"/>
              <a:gd name="connsiteX9" fmla="*/ 7143 w 2847975"/>
              <a:gd name="connsiteY9" fmla="*/ 995363 h 995363"/>
              <a:gd name="connsiteX10" fmla="*/ 0 w 2847975"/>
              <a:gd name="connsiteY10" fmla="*/ 933450 h 995363"/>
              <a:gd name="connsiteX0" fmla="*/ 2382 w 2840832"/>
              <a:gd name="connsiteY0" fmla="*/ 931069 h 995363"/>
              <a:gd name="connsiteX1" fmla="*/ 407194 w 2840832"/>
              <a:gd name="connsiteY1" fmla="*/ 831057 h 995363"/>
              <a:gd name="connsiteX2" fmla="*/ 742950 w 2840832"/>
              <a:gd name="connsiteY2" fmla="*/ 242888 h 995363"/>
              <a:gd name="connsiteX3" fmla="*/ 1014413 w 2840832"/>
              <a:gd name="connsiteY3" fmla="*/ 847725 h 995363"/>
              <a:gd name="connsiteX4" fmla="*/ 1469232 w 2840832"/>
              <a:gd name="connsiteY4" fmla="*/ 895350 h 995363"/>
              <a:gd name="connsiteX5" fmla="*/ 1897857 w 2840832"/>
              <a:gd name="connsiteY5" fmla="*/ 0 h 995363"/>
              <a:gd name="connsiteX6" fmla="*/ 2414588 w 2840832"/>
              <a:gd name="connsiteY6" fmla="*/ 885825 h 995363"/>
              <a:gd name="connsiteX7" fmla="*/ 2840832 w 2840832"/>
              <a:gd name="connsiteY7" fmla="*/ 940594 h 995363"/>
              <a:gd name="connsiteX8" fmla="*/ 2840832 w 2840832"/>
              <a:gd name="connsiteY8" fmla="*/ 995363 h 995363"/>
              <a:gd name="connsiteX9" fmla="*/ 0 w 2840832"/>
              <a:gd name="connsiteY9" fmla="*/ 995363 h 995363"/>
              <a:gd name="connsiteX10" fmla="*/ 2382 w 2840832"/>
              <a:gd name="connsiteY10" fmla="*/ 931069 h 995363"/>
              <a:gd name="connsiteX0" fmla="*/ 2382 w 2840832"/>
              <a:gd name="connsiteY0" fmla="*/ 935832 h 995363"/>
              <a:gd name="connsiteX1" fmla="*/ 407194 w 2840832"/>
              <a:gd name="connsiteY1" fmla="*/ 831057 h 995363"/>
              <a:gd name="connsiteX2" fmla="*/ 742950 w 2840832"/>
              <a:gd name="connsiteY2" fmla="*/ 242888 h 995363"/>
              <a:gd name="connsiteX3" fmla="*/ 1014413 w 2840832"/>
              <a:gd name="connsiteY3" fmla="*/ 847725 h 995363"/>
              <a:gd name="connsiteX4" fmla="*/ 1469232 w 2840832"/>
              <a:gd name="connsiteY4" fmla="*/ 895350 h 995363"/>
              <a:gd name="connsiteX5" fmla="*/ 1897857 w 2840832"/>
              <a:gd name="connsiteY5" fmla="*/ 0 h 995363"/>
              <a:gd name="connsiteX6" fmla="*/ 2414588 w 2840832"/>
              <a:gd name="connsiteY6" fmla="*/ 885825 h 995363"/>
              <a:gd name="connsiteX7" fmla="*/ 2840832 w 2840832"/>
              <a:gd name="connsiteY7" fmla="*/ 940594 h 995363"/>
              <a:gd name="connsiteX8" fmla="*/ 2840832 w 2840832"/>
              <a:gd name="connsiteY8" fmla="*/ 995363 h 995363"/>
              <a:gd name="connsiteX9" fmla="*/ 0 w 2840832"/>
              <a:gd name="connsiteY9" fmla="*/ 995363 h 995363"/>
              <a:gd name="connsiteX10" fmla="*/ 2382 w 2840832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4 h 995365"/>
              <a:gd name="connsiteX1" fmla="*/ 408851 w 2842489"/>
              <a:gd name="connsiteY1" fmla="*/ 831059 h 995365"/>
              <a:gd name="connsiteX2" fmla="*/ 744607 w 2842489"/>
              <a:gd name="connsiteY2" fmla="*/ 242890 h 995365"/>
              <a:gd name="connsiteX3" fmla="*/ 1016070 w 2842489"/>
              <a:gd name="connsiteY3" fmla="*/ 847727 h 995365"/>
              <a:gd name="connsiteX4" fmla="*/ 1470889 w 2842489"/>
              <a:gd name="connsiteY4" fmla="*/ 895352 h 995365"/>
              <a:gd name="connsiteX5" fmla="*/ 1899514 w 2842489"/>
              <a:gd name="connsiteY5" fmla="*/ 2 h 995365"/>
              <a:gd name="connsiteX6" fmla="*/ 2416245 w 2842489"/>
              <a:gd name="connsiteY6" fmla="*/ 885827 h 995365"/>
              <a:gd name="connsiteX7" fmla="*/ 2842489 w 2842489"/>
              <a:gd name="connsiteY7" fmla="*/ 940596 h 995365"/>
              <a:gd name="connsiteX8" fmla="*/ 2842489 w 2842489"/>
              <a:gd name="connsiteY8" fmla="*/ 995365 h 995365"/>
              <a:gd name="connsiteX9" fmla="*/ 1657 w 2842489"/>
              <a:gd name="connsiteY9" fmla="*/ 995365 h 995365"/>
              <a:gd name="connsiteX10" fmla="*/ 4039 w 2842489"/>
              <a:gd name="connsiteY10" fmla="*/ 935834 h 995365"/>
              <a:gd name="connsiteX0" fmla="*/ 4039 w 2842489"/>
              <a:gd name="connsiteY0" fmla="*/ 935839 h 995370"/>
              <a:gd name="connsiteX1" fmla="*/ 408851 w 2842489"/>
              <a:gd name="connsiteY1" fmla="*/ 831064 h 995370"/>
              <a:gd name="connsiteX2" fmla="*/ 744607 w 2842489"/>
              <a:gd name="connsiteY2" fmla="*/ 242895 h 995370"/>
              <a:gd name="connsiteX3" fmla="*/ 1016070 w 2842489"/>
              <a:gd name="connsiteY3" fmla="*/ 847732 h 995370"/>
              <a:gd name="connsiteX4" fmla="*/ 1470889 w 2842489"/>
              <a:gd name="connsiteY4" fmla="*/ 895357 h 995370"/>
              <a:gd name="connsiteX5" fmla="*/ 1899514 w 2842489"/>
              <a:gd name="connsiteY5" fmla="*/ 7 h 995370"/>
              <a:gd name="connsiteX6" fmla="*/ 2416245 w 2842489"/>
              <a:gd name="connsiteY6" fmla="*/ 885832 h 995370"/>
              <a:gd name="connsiteX7" fmla="*/ 2842489 w 2842489"/>
              <a:gd name="connsiteY7" fmla="*/ 940601 h 995370"/>
              <a:gd name="connsiteX8" fmla="*/ 2842489 w 2842489"/>
              <a:gd name="connsiteY8" fmla="*/ 995370 h 995370"/>
              <a:gd name="connsiteX9" fmla="*/ 1657 w 2842489"/>
              <a:gd name="connsiteY9" fmla="*/ 995370 h 995370"/>
              <a:gd name="connsiteX10" fmla="*/ 4039 w 2842489"/>
              <a:gd name="connsiteY10" fmla="*/ 935839 h 995370"/>
              <a:gd name="connsiteX0" fmla="*/ 4039 w 2842489"/>
              <a:gd name="connsiteY0" fmla="*/ 935838 h 995369"/>
              <a:gd name="connsiteX1" fmla="*/ 408851 w 2842489"/>
              <a:gd name="connsiteY1" fmla="*/ 831063 h 995369"/>
              <a:gd name="connsiteX2" fmla="*/ 744607 w 2842489"/>
              <a:gd name="connsiteY2" fmla="*/ 242894 h 995369"/>
              <a:gd name="connsiteX3" fmla="*/ 1016070 w 2842489"/>
              <a:gd name="connsiteY3" fmla="*/ 847731 h 995369"/>
              <a:gd name="connsiteX4" fmla="*/ 1470889 w 2842489"/>
              <a:gd name="connsiteY4" fmla="*/ 895356 h 995369"/>
              <a:gd name="connsiteX5" fmla="*/ 1899514 w 2842489"/>
              <a:gd name="connsiteY5" fmla="*/ 6 h 995369"/>
              <a:gd name="connsiteX6" fmla="*/ 2416245 w 2842489"/>
              <a:gd name="connsiteY6" fmla="*/ 885831 h 995369"/>
              <a:gd name="connsiteX7" fmla="*/ 2842489 w 2842489"/>
              <a:gd name="connsiteY7" fmla="*/ 940600 h 995369"/>
              <a:gd name="connsiteX8" fmla="*/ 2842489 w 2842489"/>
              <a:gd name="connsiteY8" fmla="*/ 995369 h 995369"/>
              <a:gd name="connsiteX9" fmla="*/ 1657 w 2842489"/>
              <a:gd name="connsiteY9" fmla="*/ 995369 h 995369"/>
              <a:gd name="connsiteX10" fmla="*/ 4039 w 2842489"/>
              <a:gd name="connsiteY10" fmla="*/ 935838 h 995369"/>
              <a:gd name="connsiteX0" fmla="*/ 4039 w 2842489"/>
              <a:gd name="connsiteY0" fmla="*/ 935838 h 995369"/>
              <a:gd name="connsiteX1" fmla="*/ 408851 w 2842489"/>
              <a:gd name="connsiteY1" fmla="*/ 831063 h 995369"/>
              <a:gd name="connsiteX2" fmla="*/ 744607 w 2842489"/>
              <a:gd name="connsiteY2" fmla="*/ 242894 h 995369"/>
              <a:gd name="connsiteX3" fmla="*/ 1016070 w 2842489"/>
              <a:gd name="connsiteY3" fmla="*/ 847731 h 995369"/>
              <a:gd name="connsiteX4" fmla="*/ 1470889 w 2842489"/>
              <a:gd name="connsiteY4" fmla="*/ 895356 h 995369"/>
              <a:gd name="connsiteX5" fmla="*/ 1899514 w 2842489"/>
              <a:gd name="connsiteY5" fmla="*/ 6 h 995369"/>
              <a:gd name="connsiteX6" fmla="*/ 2416245 w 2842489"/>
              <a:gd name="connsiteY6" fmla="*/ 885831 h 995369"/>
              <a:gd name="connsiteX7" fmla="*/ 2842489 w 2842489"/>
              <a:gd name="connsiteY7" fmla="*/ 940600 h 995369"/>
              <a:gd name="connsiteX8" fmla="*/ 2842489 w 2842489"/>
              <a:gd name="connsiteY8" fmla="*/ 995369 h 995369"/>
              <a:gd name="connsiteX9" fmla="*/ 1657 w 2842489"/>
              <a:gd name="connsiteY9" fmla="*/ 995369 h 995369"/>
              <a:gd name="connsiteX10" fmla="*/ 4039 w 2842489"/>
              <a:gd name="connsiteY10" fmla="*/ 935838 h 995369"/>
              <a:gd name="connsiteX0" fmla="*/ 4039 w 2842489"/>
              <a:gd name="connsiteY0" fmla="*/ 935838 h 995369"/>
              <a:gd name="connsiteX1" fmla="*/ 408851 w 2842489"/>
              <a:gd name="connsiteY1" fmla="*/ 831063 h 995369"/>
              <a:gd name="connsiteX2" fmla="*/ 744607 w 2842489"/>
              <a:gd name="connsiteY2" fmla="*/ 242894 h 995369"/>
              <a:gd name="connsiteX3" fmla="*/ 1016070 w 2842489"/>
              <a:gd name="connsiteY3" fmla="*/ 847731 h 995369"/>
              <a:gd name="connsiteX4" fmla="*/ 1470889 w 2842489"/>
              <a:gd name="connsiteY4" fmla="*/ 895356 h 995369"/>
              <a:gd name="connsiteX5" fmla="*/ 1899514 w 2842489"/>
              <a:gd name="connsiteY5" fmla="*/ 6 h 995369"/>
              <a:gd name="connsiteX6" fmla="*/ 2416245 w 2842489"/>
              <a:gd name="connsiteY6" fmla="*/ 885831 h 995369"/>
              <a:gd name="connsiteX7" fmla="*/ 2842489 w 2842489"/>
              <a:gd name="connsiteY7" fmla="*/ 940600 h 995369"/>
              <a:gd name="connsiteX8" fmla="*/ 2842489 w 2842489"/>
              <a:gd name="connsiteY8" fmla="*/ 995369 h 995369"/>
              <a:gd name="connsiteX9" fmla="*/ 1657 w 2842489"/>
              <a:gd name="connsiteY9" fmla="*/ 995369 h 995369"/>
              <a:gd name="connsiteX10" fmla="*/ 4039 w 2842489"/>
              <a:gd name="connsiteY10" fmla="*/ 935838 h 995369"/>
              <a:gd name="connsiteX0" fmla="*/ 4039 w 2842489"/>
              <a:gd name="connsiteY0" fmla="*/ 935838 h 995369"/>
              <a:gd name="connsiteX1" fmla="*/ 408851 w 2842489"/>
              <a:gd name="connsiteY1" fmla="*/ 831063 h 995369"/>
              <a:gd name="connsiteX2" fmla="*/ 744607 w 2842489"/>
              <a:gd name="connsiteY2" fmla="*/ 242894 h 995369"/>
              <a:gd name="connsiteX3" fmla="*/ 1016070 w 2842489"/>
              <a:gd name="connsiteY3" fmla="*/ 847731 h 995369"/>
              <a:gd name="connsiteX4" fmla="*/ 1470889 w 2842489"/>
              <a:gd name="connsiteY4" fmla="*/ 895356 h 995369"/>
              <a:gd name="connsiteX5" fmla="*/ 1899514 w 2842489"/>
              <a:gd name="connsiteY5" fmla="*/ 6 h 995369"/>
              <a:gd name="connsiteX6" fmla="*/ 2416245 w 2842489"/>
              <a:gd name="connsiteY6" fmla="*/ 885831 h 995369"/>
              <a:gd name="connsiteX7" fmla="*/ 2842489 w 2842489"/>
              <a:gd name="connsiteY7" fmla="*/ 940600 h 995369"/>
              <a:gd name="connsiteX8" fmla="*/ 2842489 w 2842489"/>
              <a:gd name="connsiteY8" fmla="*/ 995369 h 995369"/>
              <a:gd name="connsiteX9" fmla="*/ 1657 w 2842489"/>
              <a:gd name="connsiteY9" fmla="*/ 995369 h 995369"/>
              <a:gd name="connsiteX10" fmla="*/ 4039 w 2842489"/>
              <a:gd name="connsiteY10" fmla="*/ 935838 h 995369"/>
              <a:gd name="connsiteX0" fmla="*/ 4039 w 2842489"/>
              <a:gd name="connsiteY0" fmla="*/ 935838 h 995369"/>
              <a:gd name="connsiteX1" fmla="*/ 408851 w 2842489"/>
              <a:gd name="connsiteY1" fmla="*/ 831063 h 995369"/>
              <a:gd name="connsiteX2" fmla="*/ 744607 w 2842489"/>
              <a:gd name="connsiteY2" fmla="*/ 242894 h 995369"/>
              <a:gd name="connsiteX3" fmla="*/ 1016070 w 2842489"/>
              <a:gd name="connsiteY3" fmla="*/ 847731 h 995369"/>
              <a:gd name="connsiteX4" fmla="*/ 1470889 w 2842489"/>
              <a:gd name="connsiteY4" fmla="*/ 895356 h 995369"/>
              <a:gd name="connsiteX5" fmla="*/ 1899514 w 2842489"/>
              <a:gd name="connsiteY5" fmla="*/ 6 h 995369"/>
              <a:gd name="connsiteX6" fmla="*/ 2416245 w 2842489"/>
              <a:gd name="connsiteY6" fmla="*/ 885831 h 995369"/>
              <a:gd name="connsiteX7" fmla="*/ 2842489 w 2842489"/>
              <a:gd name="connsiteY7" fmla="*/ 940600 h 995369"/>
              <a:gd name="connsiteX8" fmla="*/ 2842489 w 2842489"/>
              <a:gd name="connsiteY8" fmla="*/ 995369 h 995369"/>
              <a:gd name="connsiteX9" fmla="*/ 1657 w 2842489"/>
              <a:gd name="connsiteY9" fmla="*/ 995369 h 995369"/>
              <a:gd name="connsiteX10" fmla="*/ 4039 w 2842489"/>
              <a:gd name="connsiteY10" fmla="*/ 935838 h 995369"/>
              <a:gd name="connsiteX0" fmla="*/ 4039 w 2842489"/>
              <a:gd name="connsiteY0" fmla="*/ 935838 h 995369"/>
              <a:gd name="connsiteX1" fmla="*/ 408851 w 2842489"/>
              <a:gd name="connsiteY1" fmla="*/ 831063 h 995369"/>
              <a:gd name="connsiteX2" fmla="*/ 744607 w 2842489"/>
              <a:gd name="connsiteY2" fmla="*/ 242894 h 995369"/>
              <a:gd name="connsiteX3" fmla="*/ 1016070 w 2842489"/>
              <a:gd name="connsiteY3" fmla="*/ 847731 h 995369"/>
              <a:gd name="connsiteX4" fmla="*/ 1470889 w 2842489"/>
              <a:gd name="connsiteY4" fmla="*/ 895356 h 995369"/>
              <a:gd name="connsiteX5" fmla="*/ 1899514 w 2842489"/>
              <a:gd name="connsiteY5" fmla="*/ 6 h 995369"/>
              <a:gd name="connsiteX6" fmla="*/ 2416245 w 2842489"/>
              <a:gd name="connsiteY6" fmla="*/ 885831 h 995369"/>
              <a:gd name="connsiteX7" fmla="*/ 2842489 w 2842489"/>
              <a:gd name="connsiteY7" fmla="*/ 940600 h 995369"/>
              <a:gd name="connsiteX8" fmla="*/ 2842489 w 2842489"/>
              <a:gd name="connsiteY8" fmla="*/ 995369 h 995369"/>
              <a:gd name="connsiteX9" fmla="*/ 1657 w 2842489"/>
              <a:gd name="connsiteY9" fmla="*/ 995369 h 995369"/>
              <a:gd name="connsiteX10" fmla="*/ 4039 w 2842489"/>
              <a:gd name="connsiteY10" fmla="*/ 935838 h 995369"/>
              <a:gd name="connsiteX0" fmla="*/ 4039 w 2842489"/>
              <a:gd name="connsiteY0" fmla="*/ 935838 h 995369"/>
              <a:gd name="connsiteX1" fmla="*/ 408851 w 2842489"/>
              <a:gd name="connsiteY1" fmla="*/ 831063 h 995369"/>
              <a:gd name="connsiteX2" fmla="*/ 744607 w 2842489"/>
              <a:gd name="connsiteY2" fmla="*/ 242894 h 995369"/>
              <a:gd name="connsiteX3" fmla="*/ 1016070 w 2842489"/>
              <a:gd name="connsiteY3" fmla="*/ 847731 h 995369"/>
              <a:gd name="connsiteX4" fmla="*/ 1470889 w 2842489"/>
              <a:gd name="connsiteY4" fmla="*/ 895356 h 995369"/>
              <a:gd name="connsiteX5" fmla="*/ 1899514 w 2842489"/>
              <a:gd name="connsiteY5" fmla="*/ 6 h 995369"/>
              <a:gd name="connsiteX6" fmla="*/ 2416245 w 2842489"/>
              <a:gd name="connsiteY6" fmla="*/ 885831 h 995369"/>
              <a:gd name="connsiteX7" fmla="*/ 2842489 w 2842489"/>
              <a:gd name="connsiteY7" fmla="*/ 940600 h 995369"/>
              <a:gd name="connsiteX8" fmla="*/ 2842489 w 2842489"/>
              <a:gd name="connsiteY8" fmla="*/ 995369 h 995369"/>
              <a:gd name="connsiteX9" fmla="*/ 1657 w 2842489"/>
              <a:gd name="connsiteY9" fmla="*/ 995369 h 995369"/>
              <a:gd name="connsiteX10" fmla="*/ 4039 w 2842489"/>
              <a:gd name="connsiteY10" fmla="*/ 935838 h 995369"/>
              <a:gd name="connsiteX0" fmla="*/ 2382 w 2840832"/>
              <a:gd name="connsiteY0" fmla="*/ 935838 h 1031659"/>
              <a:gd name="connsiteX1" fmla="*/ 407194 w 2840832"/>
              <a:gd name="connsiteY1" fmla="*/ 831063 h 1031659"/>
              <a:gd name="connsiteX2" fmla="*/ 742950 w 2840832"/>
              <a:gd name="connsiteY2" fmla="*/ 242894 h 1031659"/>
              <a:gd name="connsiteX3" fmla="*/ 1014413 w 2840832"/>
              <a:gd name="connsiteY3" fmla="*/ 847731 h 1031659"/>
              <a:gd name="connsiteX4" fmla="*/ 1469232 w 2840832"/>
              <a:gd name="connsiteY4" fmla="*/ 895356 h 1031659"/>
              <a:gd name="connsiteX5" fmla="*/ 1897857 w 2840832"/>
              <a:gd name="connsiteY5" fmla="*/ 6 h 1031659"/>
              <a:gd name="connsiteX6" fmla="*/ 2414588 w 2840832"/>
              <a:gd name="connsiteY6" fmla="*/ 885831 h 1031659"/>
              <a:gd name="connsiteX7" fmla="*/ 2840832 w 2840832"/>
              <a:gd name="connsiteY7" fmla="*/ 940600 h 1031659"/>
              <a:gd name="connsiteX8" fmla="*/ 2840832 w 2840832"/>
              <a:gd name="connsiteY8" fmla="*/ 995369 h 1031659"/>
              <a:gd name="connsiteX9" fmla="*/ 0 w 2840832"/>
              <a:gd name="connsiteY9" fmla="*/ 995369 h 1031659"/>
              <a:gd name="connsiteX10" fmla="*/ 2382 w 2840832"/>
              <a:gd name="connsiteY10" fmla="*/ 935838 h 1031659"/>
              <a:gd name="connsiteX0" fmla="*/ 2382 w 2840832"/>
              <a:gd name="connsiteY0" fmla="*/ 935838 h 995369"/>
              <a:gd name="connsiteX1" fmla="*/ 407194 w 2840832"/>
              <a:gd name="connsiteY1" fmla="*/ 831063 h 995369"/>
              <a:gd name="connsiteX2" fmla="*/ 742950 w 2840832"/>
              <a:gd name="connsiteY2" fmla="*/ 242894 h 995369"/>
              <a:gd name="connsiteX3" fmla="*/ 1014413 w 2840832"/>
              <a:gd name="connsiteY3" fmla="*/ 847731 h 995369"/>
              <a:gd name="connsiteX4" fmla="*/ 1469232 w 2840832"/>
              <a:gd name="connsiteY4" fmla="*/ 895356 h 995369"/>
              <a:gd name="connsiteX5" fmla="*/ 1897857 w 2840832"/>
              <a:gd name="connsiteY5" fmla="*/ 6 h 995369"/>
              <a:gd name="connsiteX6" fmla="*/ 2414588 w 2840832"/>
              <a:gd name="connsiteY6" fmla="*/ 885831 h 995369"/>
              <a:gd name="connsiteX7" fmla="*/ 2840832 w 2840832"/>
              <a:gd name="connsiteY7" fmla="*/ 940600 h 995369"/>
              <a:gd name="connsiteX8" fmla="*/ 2840832 w 2840832"/>
              <a:gd name="connsiteY8" fmla="*/ 995369 h 995369"/>
              <a:gd name="connsiteX9" fmla="*/ 0 w 2840832"/>
              <a:gd name="connsiteY9" fmla="*/ 995369 h 995369"/>
              <a:gd name="connsiteX10" fmla="*/ 2382 w 2840832"/>
              <a:gd name="connsiteY10" fmla="*/ 935838 h 995369"/>
              <a:gd name="connsiteX0" fmla="*/ 2382 w 2840832"/>
              <a:gd name="connsiteY0" fmla="*/ 935838 h 995369"/>
              <a:gd name="connsiteX1" fmla="*/ 407194 w 2840832"/>
              <a:gd name="connsiteY1" fmla="*/ 831063 h 995369"/>
              <a:gd name="connsiteX2" fmla="*/ 742950 w 2840832"/>
              <a:gd name="connsiteY2" fmla="*/ 242894 h 995369"/>
              <a:gd name="connsiteX3" fmla="*/ 1014413 w 2840832"/>
              <a:gd name="connsiteY3" fmla="*/ 847731 h 995369"/>
              <a:gd name="connsiteX4" fmla="*/ 1469232 w 2840832"/>
              <a:gd name="connsiteY4" fmla="*/ 895356 h 995369"/>
              <a:gd name="connsiteX5" fmla="*/ 1897857 w 2840832"/>
              <a:gd name="connsiteY5" fmla="*/ 6 h 995369"/>
              <a:gd name="connsiteX6" fmla="*/ 2414588 w 2840832"/>
              <a:gd name="connsiteY6" fmla="*/ 885831 h 995369"/>
              <a:gd name="connsiteX7" fmla="*/ 2840832 w 2840832"/>
              <a:gd name="connsiteY7" fmla="*/ 940600 h 995369"/>
              <a:gd name="connsiteX8" fmla="*/ 2840832 w 2840832"/>
              <a:gd name="connsiteY8" fmla="*/ 995369 h 995369"/>
              <a:gd name="connsiteX9" fmla="*/ 0 w 2840832"/>
              <a:gd name="connsiteY9" fmla="*/ 995369 h 995369"/>
              <a:gd name="connsiteX10" fmla="*/ 2382 w 2840832"/>
              <a:gd name="connsiteY10" fmla="*/ 935838 h 995369"/>
              <a:gd name="connsiteX0" fmla="*/ 2382 w 2840832"/>
              <a:gd name="connsiteY0" fmla="*/ 692948 h 752479"/>
              <a:gd name="connsiteX1" fmla="*/ 407194 w 2840832"/>
              <a:gd name="connsiteY1" fmla="*/ 588173 h 752479"/>
              <a:gd name="connsiteX2" fmla="*/ 742950 w 2840832"/>
              <a:gd name="connsiteY2" fmla="*/ 4 h 752479"/>
              <a:gd name="connsiteX3" fmla="*/ 1014413 w 2840832"/>
              <a:gd name="connsiteY3" fmla="*/ 604841 h 752479"/>
              <a:gd name="connsiteX4" fmla="*/ 1469232 w 2840832"/>
              <a:gd name="connsiteY4" fmla="*/ 652466 h 752479"/>
              <a:gd name="connsiteX5" fmla="*/ 1936041 w 2840832"/>
              <a:gd name="connsiteY5" fmla="*/ 14753 h 752479"/>
              <a:gd name="connsiteX6" fmla="*/ 2414588 w 2840832"/>
              <a:gd name="connsiteY6" fmla="*/ 642941 h 752479"/>
              <a:gd name="connsiteX7" fmla="*/ 2840832 w 2840832"/>
              <a:gd name="connsiteY7" fmla="*/ 697710 h 752479"/>
              <a:gd name="connsiteX8" fmla="*/ 2840832 w 2840832"/>
              <a:gd name="connsiteY8" fmla="*/ 752479 h 752479"/>
              <a:gd name="connsiteX9" fmla="*/ 0 w 2840832"/>
              <a:gd name="connsiteY9" fmla="*/ 752479 h 752479"/>
              <a:gd name="connsiteX10" fmla="*/ 2382 w 2840832"/>
              <a:gd name="connsiteY10" fmla="*/ 692948 h 752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40832" h="752479">
                <a:moveTo>
                  <a:pt x="2382" y="692948"/>
                </a:moveTo>
                <a:cubicBezTo>
                  <a:pt x="3160" y="651674"/>
                  <a:pt x="341314" y="630241"/>
                  <a:pt x="407194" y="588173"/>
                </a:cubicBezTo>
                <a:cubicBezTo>
                  <a:pt x="464345" y="551661"/>
                  <a:pt x="688181" y="-1583"/>
                  <a:pt x="742950" y="4"/>
                </a:cubicBezTo>
                <a:cubicBezTo>
                  <a:pt x="788194" y="-791"/>
                  <a:pt x="914400" y="555629"/>
                  <a:pt x="1014413" y="604841"/>
                </a:cubicBezTo>
                <a:cubicBezTo>
                  <a:pt x="1056481" y="644528"/>
                  <a:pt x="1341240" y="674692"/>
                  <a:pt x="1469232" y="652466"/>
                </a:cubicBezTo>
                <a:cubicBezTo>
                  <a:pt x="1566972" y="635004"/>
                  <a:pt x="1874128" y="13166"/>
                  <a:pt x="1936041" y="14753"/>
                </a:cubicBezTo>
                <a:cubicBezTo>
                  <a:pt x="2032085" y="12371"/>
                  <a:pt x="2278062" y="588172"/>
                  <a:pt x="2414588" y="642941"/>
                </a:cubicBezTo>
                <a:cubicBezTo>
                  <a:pt x="2487613" y="677866"/>
                  <a:pt x="2698751" y="679454"/>
                  <a:pt x="2840832" y="697710"/>
                </a:cubicBezTo>
                <a:lnTo>
                  <a:pt x="2840832" y="752479"/>
                </a:lnTo>
                <a:lnTo>
                  <a:pt x="0" y="752479"/>
                </a:lnTo>
                <a:cubicBezTo>
                  <a:pt x="794" y="732635"/>
                  <a:pt x="1604" y="734222"/>
                  <a:pt x="2382" y="692948"/>
                </a:cubicBezTo>
                <a:close/>
              </a:path>
            </a:pathLst>
          </a:custGeom>
          <a:solidFill>
            <a:srgbClr val="ED7D31">
              <a:alpha val="10196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09E66E5-18C3-4CFB-96FE-903007EACC97}"/>
              </a:ext>
            </a:extLst>
          </p:cNvPr>
          <p:cNvSpPr/>
          <p:nvPr/>
        </p:nvSpPr>
        <p:spPr>
          <a:xfrm>
            <a:off x="4071414" y="2370060"/>
            <a:ext cx="64739" cy="6473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E630209-A50D-4154-8E32-5EF30427B6FF}"/>
              </a:ext>
            </a:extLst>
          </p:cNvPr>
          <p:cNvSpPr/>
          <p:nvPr/>
        </p:nvSpPr>
        <p:spPr>
          <a:xfrm>
            <a:off x="4442135" y="2921994"/>
            <a:ext cx="64739" cy="6473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55039B7-E037-413E-AAE4-9414827F5C07}"/>
              </a:ext>
            </a:extLst>
          </p:cNvPr>
          <p:cNvCxnSpPr>
            <a:cxnSpLocks/>
          </p:cNvCxnSpPr>
          <p:nvPr/>
        </p:nvCxnSpPr>
        <p:spPr>
          <a:xfrm>
            <a:off x="3631578" y="2402602"/>
            <a:ext cx="2282260" cy="0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12AF43D-F8EC-430C-A11D-4F247654E4C6}"/>
              </a:ext>
            </a:extLst>
          </p:cNvPr>
          <p:cNvCxnSpPr>
            <a:cxnSpLocks/>
          </p:cNvCxnSpPr>
          <p:nvPr/>
        </p:nvCxnSpPr>
        <p:spPr>
          <a:xfrm flipV="1">
            <a:off x="3640082" y="986161"/>
            <a:ext cx="0" cy="1421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1B7D6CE-83F1-4E5F-9D4F-314656416CD8}"/>
                  </a:ext>
                </a:extLst>
              </p:cNvPr>
              <p:cNvSpPr txBox="1"/>
              <p:nvPr/>
            </p:nvSpPr>
            <p:spPr>
              <a:xfrm>
                <a:off x="4888239" y="1093650"/>
                <a:ext cx="111459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800" b="1" dirty="0"/>
                  <a:t>：简单随机分布</a:t>
                </a: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1B7D6CE-83F1-4E5F-9D4F-314656416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239" y="1093650"/>
                <a:ext cx="1114590" cy="215444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E5C012E-DFBC-4CBF-B443-E4BB99940AAC}"/>
                  </a:ext>
                </a:extLst>
              </p:cNvPr>
              <p:cNvSpPr txBox="1"/>
              <p:nvPr/>
            </p:nvSpPr>
            <p:spPr>
              <a:xfrm>
                <a:off x="3864527" y="945206"/>
                <a:ext cx="128112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8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800" b="1" dirty="0"/>
                  <a:t>：复杂的未知随机分布</a:t>
                </a: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E5C012E-DFBC-4CBF-B443-E4BB99940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527" y="945206"/>
                <a:ext cx="1281120" cy="215444"/>
              </a:xfrm>
              <a:prstGeom prst="rect">
                <a:avLst/>
              </a:prstGeom>
              <a:blipFill>
                <a:blip r:embed="rId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D843624-E1DE-4B8F-ADA6-2E8A18E132D2}"/>
              </a:ext>
            </a:extLst>
          </p:cNvPr>
          <p:cNvCxnSpPr>
            <a:cxnSpLocks/>
            <a:stCxn id="24" idx="0"/>
            <a:endCxn id="32" idx="4"/>
          </p:cNvCxnSpPr>
          <p:nvPr/>
        </p:nvCxnSpPr>
        <p:spPr>
          <a:xfrm flipH="1" flipV="1">
            <a:off x="4474308" y="2271174"/>
            <a:ext cx="197" cy="6508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0BE397E-AFF5-4CA0-9BAD-6500ED589B43}"/>
              </a:ext>
            </a:extLst>
          </p:cNvPr>
          <p:cNvCxnSpPr>
            <a:cxnSpLocks/>
          </p:cNvCxnSpPr>
          <p:nvPr/>
        </p:nvCxnSpPr>
        <p:spPr>
          <a:xfrm flipH="1" flipV="1">
            <a:off x="4103783" y="1602048"/>
            <a:ext cx="1" cy="76307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0DC6163C-8611-408C-AD07-58339915ED07}"/>
              </a:ext>
            </a:extLst>
          </p:cNvPr>
          <p:cNvSpPr/>
          <p:nvPr/>
        </p:nvSpPr>
        <p:spPr>
          <a:xfrm>
            <a:off x="4071413" y="1569987"/>
            <a:ext cx="64739" cy="64739"/>
          </a:xfrm>
          <a:prstGeom prst="ellipse">
            <a:avLst/>
          </a:prstGeom>
          <a:solidFill>
            <a:srgbClr val="FF9B9B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529C1F5-5856-449B-9C45-F2D6EBD4C84A}"/>
              </a:ext>
            </a:extLst>
          </p:cNvPr>
          <p:cNvSpPr/>
          <p:nvPr/>
        </p:nvSpPr>
        <p:spPr>
          <a:xfrm>
            <a:off x="4441938" y="2206435"/>
            <a:ext cx="64739" cy="64739"/>
          </a:xfrm>
          <a:prstGeom prst="ellipse">
            <a:avLst/>
          </a:prstGeom>
          <a:solidFill>
            <a:srgbClr val="FF9B9B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96F4C63-75DC-43B2-8168-DD153418C786}"/>
                  </a:ext>
                </a:extLst>
              </p:cNvPr>
              <p:cNvSpPr txBox="1"/>
              <p:nvPr/>
            </p:nvSpPr>
            <p:spPr>
              <a:xfrm>
                <a:off x="4031691" y="2439730"/>
                <a:ext cx="13830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96F4C63-75DC-43B2-8168-DD153418C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691" y="2439730"/>
                <a:ext cx="138308" cy="138499"/>
              </a:xfrm>
              <a:prstGeom prst="rect">
                <a:avLst/>
              </a:prstGeom>
              <a:blipFill>
                <a:blip r:embed="rId7"/>
                <a:stretch>
                  <a:fillRect l="-13043" r="-869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11924C1-693E-4656-BFDE-6FD5257E757A}"/>
                  </a:ext>
                </a:extLst>
              </p:cNvPr>
              <p:cNvSpPr txBox="1"/>
              <p:nvPr/>
            </p:nvSpPr>
            <p:spPr>
              <a:xfrm>
                <a:off x="3965241" y="2783135"/>
                <a:ext cx="39626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9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9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90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11924C1-693E-4656-BFDE-6FD5257E7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241" y="2783135"/>
                <a:ext cx="396262" cy="138499"/>
              </a:xfrm>
              <a:prstGeom prst="rect">
                <a:avLst/>
              </a:prstGeom>
              <a:blipFill>
                <a:blip r:embed="rId8"/>
                <a:stretch>
                  <a:fillRect l="-4615" r="-4615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57D4931-1F5B-4E4A-B916-06A167C4DE94}"/>
              </a:ext>
            </a:extLst>
          </p:cNvPr>
          <p:cNvCxnSpPr>
            <a:cxnSpLocks/>
            <a:stCxn id="41" idx="0"/>
            <a:endCxn id="40" idx="4"/>
          </p:cNvCxnSpPr>
          <p:nvPr/>
        </p:nvCxnSpPr>
        <p:spPr>
          <a:xfrm flipV="1">
            <a:off x="4671601" y="2303544"/>
            <a:ext cx="0" cy="118703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490B136C-A942-405B-8015-1B33EB2F0B69}"/>
              </a:ext>
            </a:extLst>
          </p:cNvPr>
          <p:cNvSpPr/>
          <p:nvPr/>
        </p:nvSpPr>
        <p:spPr>
          <a:xfrm>
            <a:off x="4639233" y="2238804"/>
            <a:ext cx="64739" cy="64739"/>
          </a:xfrm>
          <a:prstGeom prst="ellipse">
            <a:avLst/>
          </a:prstGeom>
          <a:solidFill>
            <a:srgbClr val="FF9B9B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D2392990-E0B3-42A9-AE65-5DDE162F9207}"/>
              </a:ext>
            </a:extLst>
          </p:cNvPr>
          <p:cNvSpPr/>
          <p:nvPr/>
        </p:nvSpPr>
        <p:spPr>
          <a:xfrm>
            <a:off x="4639233" y="3490583"/>
            <a:ext cx="64739" cy="64739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0C5CDD3-087D-4353-AAFF-92BA9C041284}"/>
              </a:ext>
            </a:extLst>
          </p:cNvPr>
          <p:cNvSpPr/>
          <p:nvPr/>
        </p:nvSpPr>
        <p:spPr>
          <a:xfrm>
            <a:off x="4440348" y="3490119"/>
            <a:ext cx="64739" cy="6473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A7491E5-CB9D-4863-91BA-E33DA79B2017}"/>
              </a:ext>
            </a:extLst>
          </p:cNvPr>
          <p:cNvCxnSpPr>
            <a:cxnSpLocks/>
          </p:cNvCxnSpPr>
          <p:nvPr/>
        </p:nvCxnSpPr>
        <p:spPr>
          <a:xfrm flipH="1" flipV="1">
            <a:off x="2590785" y="3525772"/>
            <a:ext cx="1851348" cy="1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AB771810-8214-455B-8A51-A11DB65C0780}"/>
                  </a:ext>
                </a:extLst>
              </p:cNvPr>
              <p:cNvSpPr txBox="1"/>
              <p:nvPr/>
            </p:nvSpPr>
            <p:spPr>
              <a:xfrm>
                <a:off x="3965244" y="3338374"/>
                <a:ext cx="39895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9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AB771810-8214-455B-8A51-A11DB65C0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244" y="3338374"/>
                <a:ext cx="398955" cy="138499"/>
              </a:xfrm>
              <a:prstGeom prst="rect">
                <a:avLst/>
              </a:prstGeom>
              <a:blipFill>
                <a:blip r:embed="rId9"/>
                <a:stretch>
                  <a:fillRect l="-4545" r="-3030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4145401-D075-4452-927F-916BBA14B92F}"/>
                  </a:ext>
                </a:extLst>
              </p:cNvPr>
              <p:cNvSpPr txBox="1"/>
              <p:nvPr/>
            </p:nvSpPr>
            <p:spPr>
              <a:xfrm>
                <a:off x="4422220" y="3830525"/>
                <a:ext cx="92974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35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350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4145401-D075-4452-927F-916BBA14B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220" y="3830525"/>
                <a:ext cx="92974" cy="207749"/>
              </a:xfrm>
              <a:prstGeom prst="rect">
                <a:avLst/>
              </a:prstGeom>
              <a:blipFill>
                <a:blip r:embed="rId10"/>
                <a:stretch>
                  <a:fillRect l="-43750" r="-43750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椭圆 52">
            <a:extLst>
              <a:ext uri="{FF2B5EF4-FFF2-40B4-BE49-F238E27FC236}">
                <a16:creationId xmlns:a16="http://schemas.microsoft.com/office/drawing/2014/main" id="{1A2B8B81-8303-49A4-ADC9-7B2DC322DF43}"/>
              </a:ext>
            </a:extLst>
          </p:cNvPr>
          <p:cNvSpPr/>
          <p:nvPr/>
        </p:nvSpPr>
        <p:spPr>
          <a:xfrm>
            <a:off x="5042432" y="4337063"/>
            <a:ext cx="64739" cy="6473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E8C67AA6-4728-45F9-91CA-CAB3091B6226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5074800" y="1396866"/>
            <a:ext cx="2" cy="294019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CA670B8D-1568-4401-BAE8-60A235CB2F28}"/>
              </a:ext>
            </a:extLst>
          </p:cNvPr>
          <p:cNvSpPr/>
          <p:nvPr/>
        </p:nvSpPr>
        <p:spPr>
          <a:xfrm>
            <a:off x="5042432" y="1333469"/>
            <a:ext cx="64739" cy="64739"/>
          </a:xfrm>
          <a:prstGeom prst="ellipse">
            <a:avLst/>
          </a:prstGeom>
          <a:solidFill>
            <a:srgbClr val="FF9B9B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AD5FC961-8547-4A10-AD82-9AA525A56B01}"/>
              </a:ext>
            </a:extLst>
          </p:cNvPr>
          <p:cNvCxnSpPr>
            <a:cxnSpLocks/>
            <a:stCxn id="53" idx="2"/>
          </p:cNvCxnSpPr>
          <p:nvPr/>
        </p:nvCxnSpPr>
        <p:spPr>
          <a:xfrm flipH="1" flipV="1">
            <a:off x="3721894" y="4369431"/>
            <a:ext cx="1320538" cy="2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6543B13-6C86-470D-B88C-6E1D671A998C}"/>
                  </a:ext>
                </a:extLst>
              </p:cNvPr>
              <p:cNvSpPr txBox="1"/>
              <p:nvPr/>
            </p:nvSpPr>
            <p:spPr>
              <a:xfrm>
                <a:off x="2516813" y="2439819"/>
                <a:ext cx="11745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b="1" dirty="0"/>
                  <a:t>从</a:t>
                </a:r>
                <a14:m>
                  <m:oMath xmlns:m="http://schemas.openxmlformats.org/officeDocument/2006/math">
                    <m:r>
                      <a:rPr lang="en-US" altLang="zh-CN" sz="800" i="1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800" b="1" dirty="0"/>
                  <a:t>中随机采样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800" b="1" dirty="0"/>
              </a:p>
              <a:p>
                <a:r>
                  <a:rPr lang="zh-CN" altLang="en-US" sz="800" b="1" dirty="0"/>
                  <a:t>根据</a:t>
                </a:r>
                <a14:m>
                  <m:oMath xmlns:m="http://schemas.openxmlformats.org/officeDocument/2006/math">
                    <m:r>
                      <a:rPr lang="zh-CN" altLang="en-US" sz="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800" b="1" dirty="0"/>
                  <a:t>计算接受概率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800" b="1" dirty="0"/>
              </a:p>
              <a:p>
                <a:r>
                  <a:rPr lang="zh-CN" altLang="en-US" sz="800" b="1" dirty="0"/>
                  <a:t>接受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800" b="1" dirty="0"/>
                  <a:t>，</a:t>
                </a:r>
                <a:r>
                  <a:rPr lang="en-US" altLang="zh-CN" sz="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zh-CN" altLang="en-US" sz="800" b="1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6543B13-6C86-470D-B88C-6E1D671A9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813" y="2439819"/>
                <a:ext cx="1174552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D47E903-0D3A-439E-9B3B-8FD2F06D25F0}"/>
                  </a:ext>
                </a:extLst>
              </p:cNvPr>
              <p:cNvSpPr txBox="1"/>
              <p:nvPr/>
            </p:nvSpPr>
            <p:spPr>
              <a:xfrm>
                <a:off x="4688128" y="3362613"/>
                <a:ext cx="13830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9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900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D47E903-0D3A-439E-9B3B-8FD2F06D2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128" y="3362613"/>
                <a:ext cx="138308" cy="138499"/>
              </a:xfrm>
              <a:prstGeom prst="rect">
                <a:avLst/>
              </a:prstGeom>
              <a:blipFill>
                <a:blip r:embed="rId12"/>
                <a:stretch>
                  <a:fillRect l="-13043" r="-869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09039BC-9618-4625-BF43-AA919B96DF69}"/>
                  </a:ext>
                </a:extLst>
              </p:cNvPr>
              <p:cNvSpPr txBox="1"/>
              <p:nvPr/>
            </p:nvSpPr>
            <p:spPr>
              <a:xfrm>
                <a:off x="2514855" y="2996326"/>
                <a:ext cx="11769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b="1" dirty="0"/>
                  <a:t>从</a:t>
                </a:r>
                <a14:m>
                  <m:oMath xmlns:m="http://schemas.openxmlformats.org/officeDocument/2006/math">
                    <m:r>
                      <a:rPr lang="en-US" altLang="zh-CN" sz="800" i="1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800" b="1" dirty="0"/>
                  <a:t>中随机采样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800" b="1" dirty="0"/>
              </a:p>
              <a:p>
                <a:r>
                  <a:rPr lang="zh-CN" altLang="en-US" sz="800" b="1" dirty="0"/>
                  <a:t>根据</a:t>
                </a:r>
                <a14:m>
                  <m:oMath xmlns:m="http://schemas.openxmlformats.org/officeDocument/2006/math">
                    <m:r>
                      <a:rPr lang="zh-CN" altLang="en-US" sz="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800" b="1" dirty="0"/>
                  <a:t>计算接受概率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800" dirty="0"/>
              </a:p>
              <a:p>
                <a:r>
                  <a:rPr lang="zh-CN" altLang="en-US" sz="800" b="1" dirty="0"/>
                  <a:t>拒绝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800" b="1" dirty="0"/>
                  <a:t>，</a:t>
                </a:r>
                <a:r>
                  <a:rPr lang="en-US" altLang="zh-CN" sz="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800" b="1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09039BC-9618-4625-BF43-AA919B96D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855" y="2996326"/>
                <a:ext cx="1176925" cy="461665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A056334E-4DCA-43A5-A539-7E9EB7D16CB6}"/>
                  </a:ext>
                </a:extLst>
              </p:cNvPr>
              <p:cNvSpPr txBox="1"/>
              <p:nvPr/>
            </p:nvSpPr>
            <p:spPr>
              <a:xfrm>
                <a:off x="2981228" y="3831707"/>
                <a:ext cx="92974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35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350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A056334E-4DCA-43A5-A539-7E9EB7D16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228" y="3831707"/>
                <a:ext cx="92974" cy="207749"/>
              </a:xfrm>
              <a:prstGeom prst="rect">
                <a:avLst/>
              </a:prstGeom>
              <a:blipFill>
                <a:blip r:embed="rId14"/>
                <a:stretch>
                  <a:fillRect l="-46667" r="-53333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14D87D9-D05D-4B39-804B-34F85187079B}"/>
              </a:ext>
            </a:extLst>
          </p:cNvPr>
          <p:cNvCxnSpPr>
            <a:stCxn id="23" idx="5"/>
            <a:endCxn id="24" idx="1"/>
          </p:cNvCxnSpPr>
          <p:nvPr/>
        </p:nvCxnSpPr>
        <p:spPr>
          <a:xfrm>
            <a:off x="4126670" y="2425317"/>
            <a:ext cx="324944" cy="506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2202FD7-CF30-41CE-BBCC-B29347CE4FF4}"/>
              </a:ext>
            </a:extLst>
          </p:cNvPr>
          <p:cNvCxnSpPr>
            <a:cxnSpLocks/>
            <a:stCxn id="24" idx="4"/>
            <a:endCxn id="45" idx="0"/>
          </p:cNvCxnSpPr>
          <p:nvPr/>
        </p:nvCxnSpPr>
        <p:spPr>
          <a:xfrm flipH="1">
            <a:off x="4472718" y="2986731"/>
            <a:ext cx="1787" cy="5033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4E9C0CA-CB33-47B0-9CB4-86A364C2ACBD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4472716" y="3554856"/>
            <a:ext cx="0" cy="2354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0F875E0-BD59-46C4-9312-48B214C0CCB5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471838" y="4038272"/>
            <a:ext cx="580075" cy="3082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E03875F3-D43B-485B-8D4F-40F63ABD7824}"/>
              </a:ext>
            </a:extLst>
          </p:cNvPr>
          <p:cNvCxnSpPr>
            <a:cxnSpLocks/>
          </p:cNvCxnSpPr>
          <p:nvPr/>
        </p:nvCxnSpPr>
        <p:spPr>
          <a:xfrm>
            <a:off x="3626645" y="5884477"/>
            <a:ext cx="2282260" cy="0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6A8A12CF-E695-4889-94DC-F63BBF21D2FA}"/>
              </a:ext>
            </a:extLst>
          </p:cNvPr>
          <p:cNvSpPr txBox="1"/>
          <p:nvPr/>
        </p:nvSpPr>
        <p:spPr>
          <a:xfrm>
            <a:off x="3080007" y="4298150"/>
            <a:ext cx="51296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 b="1" dirty="0">
                <a:latin typeface="+mn-ea"/>
              </a:rPr>
              <a:t>采样步数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1CB06CB-FEC7-4497-8C69-AF133AA1CE3B}"/>
              </a:ext>
            </a:extLst>
          </p:cNvPr>
          <p:cNvCxnSpPr>
            <a:cxnSpLocks/>
          </p:cNvCxnSpPr>
          <p:nvPr/>
        </p:nvCxnSpPr>
        <p:spPr>
          <a:xfrm flipV="1">
            <a:off x="3636510" y="4780215"/>
            <a:ext cx="0" cy="1104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E5FA5D47-FC02-494E-80BC-AB122E4FD2AD}"/>
                  </a:ext>
                </a:extLst>
              </p:cNvPr>
              <p:cNvSpPr txBox="1"/>
              <p:nvPr/>
            </p:nvSpPr>
            <p:spPr>
              <a:xfrm>
                <a:off x="5935794" y="5867767"/>
                <a:ext cx="9002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900" dirty="0"/>
              </a:p>
            </p:txBody>
          </p:sp>
        </mc:Choice>
        <mc:Fallback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E5FA5D47-FC02-494E-80BC-AB122E4FD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794" y="5867767"/>
                <a:ext cx="90025" cy="138499"/>
              </a:xfrm>
              <a:prstGeom prst="rect">
                <a:avLst/>
              </a:prstGeom>
              <a:blipFill>
                <a:blip r:embed="rId3"/>
                <a:stretch>
                  <a:fillRect l="-21429" r="-21429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916127C-2541-4529-8A79-A0651167A03F}"/>
              </a:ext>
            </a:extLst>
          </p:cNvPr>
          <p:cNvCxnSpPr>
            <a:cxnSpLocks/>
          </p:cNvCxnSpPr>
          <p:nvPr/>
        </p:nvCxnSpPr>
        <p:spPr>
          <a:xfrm>
            <a:off x="3639455" y="2402430"/>
            <a:ext cx="0" cy="2064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85E068AB-EC5B-4FA5-94B9-C74C1EE88AFD}"/>
                  </a:ext>
                </a:extLst>
              </p:cNvPr>
              <p:cNvSpPr txBox="1"/>
              <p:nvPr/>
            </p:nvSpPr>
            <p:spPr>
              <a:xfrm>
                <a:off x="3333257" y="4669535"/>
                <a:ext cx="25173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9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85E068AB-EC5B-4FA5-94B9-C74C1EE88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257" y="4669535"/>
                <a:ext cx="251736" cy="138499"/>
              </a:xfrm>
              <a:prstGeom prst="rect">
                <a:avLst/>
              </a:prstGeom>
              <a:blipFill>
                <a:blip r:embed="rId2"/>
                <a:stretch>
                  <a:fillRect l="-12195" r="-17073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文本框 86">
            <a:extLst>
              <a:ext uri="{FF2B5EF4-FFF2-40B4-BE49-F238E27FC236}">
                <a16:creationId xmlns:a16="http://schemas.microsoft.com/office/drawing/2014/main" id="{C72EAA1C-C579-4C00-ADFA-7FC041F5805B}"/>
              </a:ext>
            </a:extLst>
          </p:cNvPr>
          <p:cNvSpPr txBox="1"/>
          <p:nvPr/>
        </p:nvSpPr>
        <p:spPr>
          <a:xfrm>
            <a:off x="1307985" y="2897063"/>
            <a:ext cx="615553" cy="822649"/>
          </a:xfrm>
          <a:prstGeom prst="rect">
            <a:avLst/>
          </a:prstGeom>
          <a:noFill/>
        </p:spPr>
        <p:txBody>
          <a:bodyPr vert="eaVert" wrap="square" lIns="0" tIns="0" rIns="0" bIns="0" rtlCol="0" anchor="ctr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采样过程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74AB4F8-03FB-4DB9-B5BF-5FB29584D8D3}"/>
              </a:ext>
            </a:extLst>
          </p:cNvPr>
          <p:cNvSpPr txBox="1"/>
          <p:nvPr/>
        </p:nvSpPr>
        <p:spPr>
          <a:xfrm>
            <a:off x="1523427" y="4869989"/>
            <a:ext cx="184666" cy="822649"/>
          </a:xfrm>
          <a:prstGeom prst="rect">
            <a:avLst/>
          </a:prstGeom>
          <a:noFill/>
        </p:spPr>
        <p:txBody>
          <a:bodyPr vert="eaVert" wrap="square" lIns="0" tIns="0" rIns="0" bIns="0" rtlCol="0" anchor="ctr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样本分布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EC458DF-F548-44CE-8FF3-D2DBA4B33F94}"/>
              </a:ext>
            </a:extLst>
          </p:cNvPr>
          <p:cNvSpPr txBox="1"/>
          <p:nvPr/>
        </p:nvSpPr>
        <p:spPr>
          <a:xfrm>
            <a:off x="1516962" y="847660"/>
            <a:ext cx="184666" cy="1477212"/>
          </a:xfrm>
          <a:prstGeom prst="rect">
            <a:avLst/>
          </a:prstGeom>
          <a:noFill/>
        </p:spPr>
        <p:txBody>
          <a:bodyPr vert="eaVert" wrap="square" lIns="0" tIns="0" rIns="0" bIns="0" rtlCol="0" anchor="ctr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目标分布和提议分布</a:t>
            </a: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0F8DEBB7-8ED2-4C0E-9249-ABCE0B8DAFB9}"/>
              </a:ext>
            </a:extLst>
          </p:cNvPr>
          <p:cNvCxnSpPr>
            <a:cxnSpLocks/>
          </p:cNvCxnSpPr>
          <p:nvPr/>
        </p:nvCxnSpPr>
        <p:spPr>
          <a:xfrm flipH="1">
            <a:off x="801666" y="2401368"/>
            <a:ext cx="165969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4D8BDEF9-F57F-48BB-BC4E-95675F441DD6}"/>
              </a:ext>
            </a:extLst>
          </p:cNvPr>
          <p:cNvCxnSpPr>
            <a:cxnSpLocks/>
          </p:cNvCxnSpPr>
          <p:nvPr/>
        </p:nvCxnSpPr>
        <p:spPr>
          <a:xfrm flipH="1">
            <a:off x="801666" y="4369431"/>
            <a:ext cx="165969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2120D175-DBAA-46BB-AF64-BB7984894217}"/>
              </a:ext>
            </a:extLst>
          </p:cNvPr>
          <p:cNvCxnSpPr>
            <a:cxnSpLocks/>
          </p:cNvCxnSpPr>
          <p:nvPr/>
        </p:nvCxnSpPr>
        <p:spPr>
          <a:xfrm flipH="1">
            <a:off x="2585784" y="4367400"/>
            <a:ext cx="441931" cy="0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B81BCDD-171B-44EC-804F-6595173B1777}"/>
              </a:ext>
            </a:extLst>
          </p:cNvPr>
          <p:cNvCxnSpPr>
            <a:cxnSpLocks/>
          </p:cNvCxnSpPr>
          <p:nvPr/>
        </p:nvCxnSpPr>
        <p:spPr>
          <a:xfrm flipH="1">
            <a:off x="6025819" y="2399336"/>
            <a:ext cx="23104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E9A4FF0-1937-401D-8CE6-523517985D38}"/>
              </a:ext>
            </a:extLst>
          </p:cNvPr>
          <p:cNvCxnSpPr>
            <a:cxnSpLocks/>
          </p:cNvCxnSpPr>
          <p:nvPr/>
        </p:nvCxnSpPr>
        <p:spPr>
          <a:xfrm flipH="1">
            <a:off x="6025819" y="4367399"/>
            <a:ext cx="23104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8DEA7CD8-4518-41FE-97C9-9FF9A083A8C8}"/>
                  </a:ext>
                </a:extLst>
              </p:cNvPr>
              <p:cNvSpPr txBox="1"/>
              <p:nvPr/>
            </p:nvSpPr>
            <p:spPr>
              <a:xfrm>
                <a:off x="5981080" y="2534596"/>
                <a:ext cx="2544493" cy="1757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spcBef>
                    <a:spcPts val="600"/>
                  </a:spcBef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zh-CN" altLang="en-US" sz="1000" b="1" dirty="0">
                    <a:latin typeface="+mn-ea"/>
                  </a:rPr>
                  <a:t>采样过程为</a:t>
                </a:r>
                <a:r>
                  <a:rPr lang="en-US" altLang="zh-CN" sz="1000" b="1" dirty="0">
                    <a:latin typeface="+mn-ea"/>
                  </a:rPr>
                  <a:t>Markov</a:t>
                </a:r>
                <a:r>
                  <a:rPr lang="zh-CN" altLang="en-US" sz="1000" b="1" dirty="0">
                    <a:latin typeface="+mn-ea"/>
                  </a:rPr>
                  <a:t>过程</a:t>
                </a:r>
                <a:endParaRPr lang="en-US" altLang="zh-CN" sz="1000" b="1" dirty="0">
                  <a:latin typeface="+mn-ea"/>
                </a:endParaRPr>
              </a:p>
              <a:p>
                <a:pPr marL="228600" indent="-228600">
                  <a:spcBef>
                    <a:spcPts val="600"/>
                  </a:spcBef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zh-CN" altLang="en-US" sz="1000" b="1" dirty="0">
                    <a:latin typeface="+mn-ea"/>
                  </a:rPr>
                  <a:t>任意两个状态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dirty="0" smtClean="0">
                            <a:latin typeface="+mn-ea"/>
                          </a:rPr>
                        </m:ctrlPr>
                      </m:sSubPr>
                      <m:e>
                        <m:r>
                          <a:rPr lang="en-US" altLang="zh-CN" sz="1000" b="0" i="1" dirty="0" smtClean="0">
                            <a:latin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1000" b="0" i="1" dirty="0" smtClean="0">
                            <a:latin typeface="+mn-ea"/>
                          </a:rPr>
                          <m:t>𝑖</m:t>
                        </m:r>
                      </m:sub>
                    </m:sSub>
                    <m:r>
                      <a:rPr lang="en-US" altLang="zh-CN" sz="1000" b="0" i="0" dirty="0" smtClean="0">
                        <a:latin typeface="+mn-ea"/>
                      </a:rPr>
                      <m:t>,</m:t>
                    </m:r>
                    <m:sSub>
                      <m:sSubPr>
                        <m:ctrlPr>
                          <a:rPr lang="en-US" altLang="zh-CN" sz="1000" i="1" dirty="0" smtClean="0">
                            <a:latin typeface="+mn-ea"/>
                          </a:rPr>
                        </m:ctrlPr>
                      </m:sSubPr>
                      <m:e>
                        <m:r>
                          <a:rPr lang="en-US" altLang="zh-CN" sz="1000" b="0" i="1" dirty="0" smtClean="0">
                            <a:latin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1000" b="0" i="1" dirty="0" smtClean="0">
                            <a:latin typeface="+mn-ea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000" b="1" dirty="0">
                    <a:latin typeface="+mn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+mn-ea"/>
                          </a:rPr>
                        </m:ctrlPr>
                      </m:sSubPr>
                      <m:e>
                        <m:r>
                          <a:rPr lang="zh-CN" altLang="en-US" sz="1000" i="1" smtClean="0">
                            <a:latin typeface="+mn-ea"/>
                          </a:rPr>
                          <m:t>𝜋</m:t>
                        </m:r>
                      </m:e>
                      <m:sub>
                        <m:r>
                          <a:rPr lang="en-US" altLang="zh-CN" sz="1000" b="0" i="1" smtClean="0">
                            <a:latin typeface="+mn-ea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000" i="1" smtClean="0">
                            <a:latin typeface="+mn-ea"/>
                          </a:rPr>
                        </m:ctrlPr>
                      </m:sSubPr>
                      <m:e>
                        <m:r>
                          <a:rPr lang="zh-CN" altLang="en-US" sz="1000" b="0" i="1" smtClean="0">
                            <a:latin typeface="+mn-ea"/>
                          </a:rPr>
                          <m:t>𝛼</m:t>
                        </m:r>
                      </m:e>
                      <m:sub>
                        <m:r>
                          <a:rPr lang="en-US" altLang="zh-CN" sz="1000" b="0" i="1" smtClean="0">
                            <a:latin typeface="+mn-ea"/>
                          </a:rPr>
                          <m:t>𝑖</m:t>
                        </m:r>
                        <m:r>
                          <a:rPr lang="en-US" altLang="zh-CN" sz="1000" b="0" i="1" smtClean="0">
                            <a:latin typeface="+mn-ea"/>
                          </a:rPr>
                          <m:t>,</m:t>
                        </m:r>
                        <m:r>
                          <a:rPr lang="en-US" altLang="zh-CN" sz="1000" b="0" i="1" smtClean="0">
                            <a:latin typeface="+mn-ea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sz="1000" i="1" smtClean="0">
                            <a:latin typeface="+mn-ea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+mn-ea"/>
                          </a:rPr>
                          <m:t>𝑞</m:t>
                        </m:r>
                      </m:e>
                      <m:sub>
                        <m:r>
                          <a:rPr lang="en-US" altLang="zh-CN" sz="1000" b="0" i="1" smtClean="0">
                            <a:latin typeface="+mn-ea"/>
                          </a:rPr>
                          <m:t>𝑖</m:t>
                        </m:r>
                        <m:r>
                          <a:rPr lang="en-US" altLang="zh-CN" sz="1000" b="0" i="1" smtClean="0">
                            <a:latin typeface="+mn-ea"/>
                          </a:rPr>
                          <m:t>,</m:t>
                        </m:r>
                        <m:r>
                          <a:rPr lang="en-US" altLang="zh-CN" sz="1000" b="0" i="1" smtClean="0">
                            <a:latin typeface="+mn-ea"/>
                          </a:rPr>
                          <m:t>𝑗</m:t>
                        </m:r>
                      </m:sub>
                    </m:sSub>
                    <m:r>
                      <a:rPr lang="en-US" altLang="zh-CN" sz="1000" b="0" i="1" smtClean="0">
                        <a:latin typeface="+mn-ea"/>
                      </a:rPr>
                      <m:t>=</m:t>
                    </m:r>
                    <m:sSub>
                      <m:sSubPr>
                        <m:ctrlPr>
                          <a:rPr lang="en-US" altLang="zh-CN" sz="1000" i="1">
                            <a:latin typeface="+mn-ea"/>
                          </a:rPr>
                        </m:ctrlPr>
                      </m:sSubPr>
                      <m:e>
                        <m:r>
                          <a:rPr lang="zh-CN" altLang="en-US" sz="1000" i="1" smtClean="0">
                            <a:latin typeface="+mn-ea"/>
                          </a:rPr>
                          <m:t>𝜋</m:t>
                        </m:r>
                      </m:e>
                      <m:sub>
                        <m:r>
                          <a:rPr lang="en-US" altLang="zh-CN" sz="1000" b="0" i="1" smtClean="0">
                            <a:latin typeface="+mn-ea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sz="1000" i="1">
                            <a:latin typeface="+mn-ea"/>
                          </a:rPr>
                        </m:ctrlPr>
                      </m:sSubPr>
                      <m:e>
                        <m:r>
                          <a:rPr lang="zh-CN" altLang="en-US" sz="1000" b="0" i="1">
                            <a:latin typeface="+mn-ea"/>
                          </a:rPr>
                          <m:t>𝛼</m:t>
                        </m:r>
                      </m:e>
                      <m:sub>
                        <m:r>
                          <a:rPr lang="en-US" altLang="zh-CN" sz="1000" b="0" i="1" smtClean="0">
                            <a:latin typeface="+mn-ea"/>
                          </a:rPr>
                          <m:t>𝑗</m:t>
                        </m:r>
                        <m:r>
                          <a:rPr lang="en-US" altLang="zh-CN" sz="1000" b="0" i="1">
                            <a:latin typeface="+mn-ea"/>
                          </a:rPr>
                          <m:t>,</m:t>
                        </m:r>
                        <m:r>
                          <a:rPr lang="en-US" altLang="zh-CN" sz="1000" b="0" i="1" smtClean="0">
                            <a:latin typeface="+mn-ea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000" i="1">
                            <a:latin typeface="+mn-ea"/>
                          </a:rPr>
                        </m:ctrlPr>
                      </m:sSubPr>
                      <m:e>
                        <m:r>
                          <a:rPr lang="en-US" altLang="zh-CN" sz="1000" b="0" i="1">
                            <a:latin typeface="+mn-ea"/>
                          </a:rPr>
                          <m:t>𝑞</m:t>
                        </m:r>
                      </m:e>
                      <m:sub>
                        <m:r>
                          <a:rPr lang="en-US" altLang="zh-CN" sz="1000" b="0" i="1" smtClean="0">
                            <a:latin typeface="+mn-ea"/>
                          </a:rPr>
                          <m:t>𝑗</m:t>
                        </m:r>
                        <m:r>
                          <a:rPr lang="en-US" altLang="zh-CN" sz="1000" b="0" i="1">
                            <a:latin typeface="+mn-ea"/>
                          </a:rPr>
                          <m:t>,</m:t>
                        </m:r>
                        <m:r>
                          <a:rPr lang="en-US" altLang="zh-CN" sz="1000" b="0" i="1" smtClean="0">
                            <a:latin typeface="+mn-ea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000" dirty="0">
                  <a:latin typeface="+mn-ea"/>
                </a:endParaRPr>
              </a:p>
              <a:p>
                <a:pPr marL="228600" indent="-228600">
                  <a:spcBef>
                    <a:spcPts val="600"/>
                  </a:spcBef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zh-CN" altLang="en-US" sz="1000" b="1" dirty="0">
                    <a:latin typeface="+mn-ea"/>
                  </a:rPr>
                  <a:t>采样状态转移矩阵为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+mn-ea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1000" i="1">
                                <a:latin typeface="+mn-ea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latin typeface="+mn-ea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1000" i="1">
                            <a:latin typeface="+mn-ea"/>
                          </a:rPr>
                          <m:t>𝑖</m:t>
                        </m:r>
                        <m:r>
                          <a:rPr lang="en-US" altLang="zh-CN" sz="1000" i="1">
                            <a:latin typeface="+mn-ea"/>
                          </a:rPr>
                          <m:t>,</m:t>
                        </m:r>
                        <m:r>
                          <a:rPr lang="en-US" altLang="zh-CN" sz="1000" i="1">
                            <a:latin typeface="+mn-ea"/>
                          </a:rPr>
                          <m:t>𝑗</m:t>
                        </m:r>
                      </m:sub>
                    </m:sSub>
                    <m:r>
                      <a:rPr lang="en-US" altLang="zh-CN" sz="1000" i="1">
                        <a:latin typeface="+mn-ea"/>
                      </a:rPr>
                      <m:t>=</m:t>
                    </m:r>
                    <m:sSub>
                      <m:sSubPr>
                        <m:ctrlPr>
                          <a:rPr lang="en-US" altLang="zh-CN" sz="1000" i="1">
                            <a:latin typeface="+mn-ea"/>
                          </a:rPr>
                        </m:ctrlPr>
                      </m:sSubPr>
                      <m:e>
                        <m:r>
                          <a:rPr lang="zh-CN" altLang="en-US" sz="1000" i="1">
                            <a:latin typeface="+mn-ea"/>
                          </a:rPr>
                          <m:t>𝛼</m:t>
                        </m:r>
                      </m:e>
                      <m:sub>
                        <m:r>
                          <a:rPr lang="en-US" altLang="zh-CN" sz="1000" i="1">
                            <a:latin typeface="+mn-ea"/>
                          </a:rPr>
                          <m:t>𝑖</m:t>
                        </m:r>
                        <m:r>
                          <a:rPr lang="en-US" altLang="zh-CN" sz="1000" i="1">
                            <a:latin typeface="+mn-ea"/>
                          </a:rPr>
                          <m:t>,</m:t>
                        </m:r>
                        <m:r>
                          <a:rPr lang="en-US" altLang="zh-CN" sz="1000" i="1">
                            <a:latin typeface="+mn-ea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sz="1000" i="1">
                            <a:latin typeface="+mn-ea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+mn-ea"/>
                          </a:rPr>
                          <m:t>𝑞</m:t>
                        </m:r>
                      </m:e>
                      <m:sub>
                        <m:r>
                          <a:rPr lang="en-US" altLang="zh-CN" sz="1000" i="1">
                            <a:latin typeface="+mn-ea"/>
                          </a:rPr>
                          <m:t>𝑖</m:t>
                        </m:r>
                        <m:r>
                          <a:rPr lang="en-US" altLang="zh-CN" sz="1000" i="1">
                            <a:latin typeface="+mn-ea"/>
                          </a:rPr>
                          <m:t>,</m:t>
                        </m:r>
                        <m:r>
                          <a:rPr lang="en-US" altLang="zh-CN" sz="1000" i="1">
                            <a:latin typeface="+mn-ea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000" b="1" dirty="0">
                    <a:latin typeface="+mn-ea"/>
                  </a:rPr>
                  <a:t>，非负解为</a:t>
                </a:r>
                <a14:m>
                  <m:oMath xmlns:m="http://schemas.openxmlformats.org/officeDocument/2006/math">
                    <m:r>
                      <a:rPr lang="zh-CN" altLang="en-US" sz="1000" b="0" i="1" smtClean="0">
                        <a:latin typeface="+mn-ea"/>
                      </a:rPr>
                      <m:t>𝜋</m:t>
                    </m:r>
                  </m:oMath>
                </a14:m>
                <a:endParaRPr lang="en-US" altLang="zh-CN" sz="1000" dirty="0">
                  <a:latin typeface="+mn-ea"/>
                </a:endParaRPr>
              </a:p>
              <a:p>
                <a:pPr marL="228600" indent="-228600">
                  <a:spcBef>
                    <a:spcPts val="600"/>
                  </a:spcBef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zh-CN" altLang="en-US" sz="1000" b="1" dirty="0">
                    <a:latin typeface="+mn-ea"/>
                  </a:rPr>
                  <a:t>采样过程满足细致平稳条件</a:t>
                </a:r>
                <a:endParaRPr lang="en-US" altLang="zh-CN" sz="1000" b="1" dirty="0">
                  <a:latin typeface="+mn-ea"/>
                </a:endParaRPr>
              </a:p>
              <a:p>
                <a:pPr marL="228600" indent="-228600">
                  <a:spcBef>
                    <a:spcPts val="600"/>
                  </a:spcBef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zh-CN" altLang="en-US" sz="1000" b="1" dirty="0">
                    <a:latin typeface="+mn-ea"/>
                  </a:rPr>
                  <a:t>样本分布一定会收敛至</a:t>
                </a:r>
                <a14:m>
                  <m:oMath xmlns:m="http://schemas.openxmlformats.org/officeDocument/2006/math">
                    <m:r>
                      <a:rPr lang="zh-CN" altLang="en-US" sz="1000" b="0" i="1" smtClean="0">
                        <a:latin typeface="+mn-ea"/>
                      </a:rPr>
                      <m:t>𝜋</m:t>
                    </m:r>
                  </m:oMath>
                </a14:m>
                <a:endParaRPr lang="en-US" altLang="zh-CN" sz="1000" b="1" dirty="0">
                  <a:latin typeface="+mn-ea"/>
                </a:endParaRPr>
              </a:p>
              <a:p>
                <a:pPr marL="228600" indent="-228600">
                  <a:spcBef>
                    <a:spcPts val="600"/>
                  </a:spcBef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zh-CN" altLang="en-US" sz="1000" b="1" dirty="0">
                    <a:latin typeface="+mn-ea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+mn-ea"/>
                          </a:rPr>
                        </m:ctrlPr>
                      </m:sSubPr>
                      <m:e>
                        <m:r>
                          <a:rPr lang="zh-CN" altLang="en-US" sz="1000" i="1">
                            <a:latin typeface="+mn-ea"/>
                          </a:rPr>
                          <m:t>𝛼</m:t>
                        </m:r>
                      </m:e>
                      <m:sub>
                        <m:r>
                          <a:rPr lang="en-US" altLang="zh-CN" sz="1000" i="1">
                            <a:latin typeface="+mn-ea"/>
                          </a:rPr>
                          <m:t>𝑖</m:t>
                        </m:r>
                        <m:r>
                          <a:rPr lang="en-US" altLang="zh-CN" sz="1000" i="1">
                            <a:latin typeface="+mn-ea"/>
                          </a:rPr>
                          <m:t>,</m:t>
                        </m:r>
                        <m:r>
                          <a:rPr lang="en-US" altLang="zh-CN" sz="1000" i="1">
                            <a:latin typeface="+mn-ea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000" b="1" dirty="0">
                    <a:latin typeface="+mn-ea"/>
                  </a:rPr>
                  <a:t>的计算可能纳入了过程机理信息</a:t>
                </a:r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8DEA7CD8-4518-41FE-97C9-9FF9A083A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080" y="2534596"/>
                <a:ext cx="2544493" cy="1757661"/>
              </a:xfrm>
              <a:prstGeom prst="rect">
                <a:avLst/>
              </a:prstGeom>
              <a:blipFill>
                <a:blip r:embed="rId15"/>
                <a:stretch>
                  <a:fillRect b="-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矩形 103">
            <a:extLst>
              <a:ext uri="{FF2B5EF4-FFF2-40B4-BE49-F238E27FC236}">
                <a16:creationId xmlns:a16="http://schemas.microsoft.com/office/drawing/2014/main" id="{38128B53-8228-4003-A3DB-2580AB3ECDA5}"/>
              </a:ext>
            </a:extLst>
          </p:cNvPr>
          <p:cNvSpPr/>
          <p:nvPr/>
        </p:nvSpPr>
        <p:spPr>
          <a:xfrm>
            <a:off x="682668" y="385089"/>
            <a:ext cx="7835031" cy="59280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FA9B688-2D42-4751-AF6D-FD4F9D1A8517}"/>
              </a:ext>
            </a:extLst>
          </p:cNvPr>
          <p:cNvSpPr txBox="1"/>
          <p:nvPr/>
        </p:nvSpPr>
        <p:spPr>
          <a:xfrm>
            <a:off x="3659263" y="231200"/>
            <a:ext cx="189096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Metropolis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采样过程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C58C6B27-6578-4FC2-BFE6-BF6A56C32FAD}"/>
                  </a:ext>
                </a:extLst>
              </p:cNvPr>
              <p:cNvSpPr txBox="1"/>
              <p:nvPr/>
            </p:nvSpPr>
            <p:spPr>
              <a:xfrm>
                <a:off x="5982316" y="1352645"/>
                <a:ext cx="248519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spcBef>
                    <a:spcPts val="600"/>
                  </a:spcBef>
                  <a:buClr>
                    <a:srgbClr val="C00000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000" b="1" i="0" smtClean="0">
                        <a:latin typeface="+mn-ea"/>
                      </a:rPr>
                      <m:t> </m:t>
                    </m:r>
                    <m:r>
                      <a:rPr lang="zh-CN" altLang="en-US" sz="1000" i="1" smtClean="0">
                        <a:latin typeface="+mn-ea"/>
                      </a:rPr>
                      <m:t>𝜋</m:t>
                    </m:r>
                  </m:oMath>
                </a14:m>
                <a:r>
                  <a:rPr lang="zh-CN" altLang="en-US" sz="1000" b="1" dirty="0">
                    <a:latin typeface="+mn-ea"/>
                  </a:rPr>
                  <a:t>：复杂、高维，难以获得全局信息</a:t>
                </a:r>
                <a:endParaRPr lang="en-US" altLang="zh-CN" sz="1000" b="1" dirty="0">
                  <a:latin typeface="+mn-ea"/>
                </a:endParaRPr>
              </a:p>
              <a:p>
                <a:pPr marL="228600" indent="-228600">
                  <a:spcBef>
                    <a:spcPts val="600"/>
                  </a:spcBef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en-US" altLang="zh-CN" sz="1000" b="1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000" b="0" i="1" dirty="0" smtClean="0">
                        <a:latin typeface="+mn-ea"/>
                      </a:rPr>
                      <m:t>𝑄</m:t>
                    </m:r>
                  </m:oMath>
                </a14:m>
                <a:r>
                  <a:rPr lang="en-US" altLang="zh-CN" sz="1000" b="1" dirty="0">
                    <a:latin typeface="+mn-ea"/>
                  </a:rPr>
                  <a:t>: </a:t>
                </a:r>
                <a:r>
                  <a:rPr lang="zh-CN" altLang="en-US" sz="1000" b="1" dirty="0">
                    <a:latin typeface="+mn-ea"/>
                  </a:rPr>
                  <a:t>简单，易采样</a:t>
                </a:r>
              </a:p>
            </p:txBody>
          </p:sp>
        </mc:Choice>
        <mc:Fallback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C58C6B27-6578-4FC2-BFE6-BF6A56C32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316" y="1352645"/>
                <a:ext cx="2485191" cy="477054"/>
              </a:xfrm>
              <a:prstGeom prst="rect">
                <a:avLst/>
              </a:prstGeom>
              <a:blipFill>
                <a:blip r:embed="rId16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67523659-D0F4-4C19-8CD4-0B7D81BC7FCB}"/>
              </a:ext>
            </a:extLst>
          </p:cNvPr>
          <p:cNvCxnSpPr/>
          <p:nvPr/>
        </p:nvCxnSpPr>
        <p:spPr>
          <a:xfrm flipV="1">
            <a:off x="4238625" y="1160650"/>
            <a:ext cx="122878" cy="32048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1FB734E3-8BC8-4D6B-86AB-5ED8640DBF50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5423094" y="1309094"/>
            <a:ext cx="22440" cy="47913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2F9BDB76-054C-4642-B3E7-73AE4748B9F5}"/>
                  </a:ext>
                </a:extLst>
              </p:cNvPr>
              <p:cNvSpPr txBox="1"/>
              <p:nvPr/>
            </p:nvSpPr>
            <p:spPr>
              <a:xfrm>
                <a:off x="5984486" y="4997154"/>
                <a:ext cx="2544493" cy="412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spcBef>
                    <a:spcPts val="600"/>
                  </a:spcBef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zh-CN" altLang="en-US" sz="1000" b="1" dirty="0">
                    <a:latin typeface="+mn-ea"/>
                  </a:rPr>
                  <a:t>调整对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000" b="1" dirty="0">
                    <a:latin typeface="+mn-ea"/>
                  </a:rPr>
                  <a:t>的计算加速分布收敛：</a:t>
                </a:r>
                <a:r>
                  <a:rPr lang="en-US" altLang="zh-CN" sz="1000" b="1" dirty="0">
                    <a:latin typeface="+mn-ea"/>
                  </a:rPr>
                  <a:t>Metropolis Hastings</a:t>
                </a:r>
                <a:r>
                  <a:rPr lang="zh-CN" altLang="en-US" sz="1000" b="1" dirty="0">
                    <a:latin typeface="+mn-ea"/>
                  </a:rPr>
                  <a:t>采样</a:t>
                </a:r>
              </a:p>
            </p:txBody>
          </p:sp>
        </mc:Choice>
        <mc:Fallback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2F9BDB76-054C-4642-B3E7-73AE4748B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486" y="4997154"/>
                <a:ext cx="2544493" cy="412485"/>
              </a:xfrm>
              <a:prstGeom prst="rect">
                <a:avLst/>
              </a:prstGeom>
              <a:blipFill>
                <a:blip r:embed="rId17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53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164</Words>
  <Application>Microsoft Office PowerPoint</Application>
  <PresentationFormat>全屏显示(4:3)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微软雅黑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lei</dc:creator>
  <cp:lastModifiedBy>luo lei</cp:lastModifiedBy>
  <cp:revision>4</cp:revision>
  <dcterms:created xsi:type="dcterms:W3CDTF">2021-09-22T10:26:18Z</dcterms:created>
  <dcterms:modified xsi:type="dcterms:W3CDTF">2021-09-22T11:52:48Z</dcterms:modified>
</cp:coreProperties>
</file>