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D012-18AF-0DB6-C882-51BFE6057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1E26AE-6800-DF37-F4EA-A1ABDC5F2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CE6C6-E10A-CFD2-0742-50ECC31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233F1-EEE0-A078-F269-63B2D9E3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FAD61-71CF-6E67-AE0F-83FDA3E4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9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74880-891B-5843-0B34-71E102D9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A701C9-0715-E1ED-CBAA-B70EBE7A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3A9B4-443A-CCC4-0706-D3219EBD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52592-5CE1-6171-6793-66F2E5F1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A39D9-C245-6B70-7791-6454CC5D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D38F94-4377-9C78-19AC-8E3F90EA6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C577C7-B88C-7EEF-2F7F-6A9F693F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A84F0-B5FF-413E-4B83-BF3E9F23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06C35-94C5-A64D-4260-FDD34ECD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D7C85-01DE-C0FF-3891-50AC2308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2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71A30-C7D9-C742-46B5-137EF923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8E85E-FAA3-5585-5E7E-6F0FF729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B2CF1-F02F-EF6A-4CF6-C236101D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591AA-1392-458C-921C-E9828CE0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73EEB-5B99-6DFA-DF0B-FDDE3939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1C7EE-2C05-E3C4-C0AA-AF030086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42610-A5EF-5AE5-70B4-FADFFCA6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85989-4956-66AC-D0E6-156038C7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BBB5A-7439-A18F-E1F0-93D4DBD8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A8C89-0F91-0BE3-2022-FFF2A94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9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0FCE6-2A84-7052-7E67-002321BD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F5307-EBE3-CCDF-4A33-5A6237286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F8D80-A80F-DC4A-BF2E-B7DC8B9E3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44440-95AA-862A-2398-26B9FA8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15AC4-BB5C-E8F2-19B3-43922C19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CDC32-88C0-CAEF-B438-C391F13B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2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9E481-7154-A506-51E5-FB4EE816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A9494-3E3C-919F-73D0-ABADB88F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BB172-48AE-B055-E15C-D890A7F8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E5727B-4981-A721-7040-9E78FE71F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FAD09-C5FB-3963-0EA9-C3FAE930C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A068F5-53DD-A074-A061-EB52BC3D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17753C-B13B-BC23-85F5-DB7A0675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CEB2C6-3A0D-526E-CE26-FC11FA31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8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952AB-6283-CA09-5CEA-07D106AF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E1D972-5D32-6D0F-874F-58C2C46B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F00582-0251-B044-7579-D6FD792D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0DB4B-B741-B0F2-75B6-2C66240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7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3A0D03-F592-1C98-8D52-474FF1BB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B8FED7-40B7-E299-05A2-D8DAA97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D9848-EB65-B638-6EA7-C4D22B2E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3C6C5-DE93-141C-2E92-A224E9F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38DD8-17CB-DD3D-C759-03ECF4CA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87EF1-3582-6507-1390-94AF208F1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75BA7-3986-C0B9-B8EB-8F6961C3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7C2DB-46BE-760E-067C-E4C5A5BB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E9887-D782-0E4E-78B4-17B509A3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4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58A20-6D03-8F9B-33A8-2B6F9B7A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720113-547A-28F3-6301-726ABB66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CBC23-825B-55BE-13DF-DBA7F35B4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38821-84B3-4DDC-6DAD-5F9878F2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72E33-57F6-9952-BBE8-253276C7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E5760-7441-59F5-F442-356BC7C2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D988AB-33ED-14BE-9D80-DFCF6AA2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F1359-5213-6C4E-E000-97A9C924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A4AD-0475-F359-8C8A-A0E51AC5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C794-5FEC-4C05-BCE5-D685FEE24687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F7963-7C51-8576-6A87-C57440A56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118B8-4116-7FF1-6694-8B1FD6874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48FB-3078-4B14-A00D-0FD3E4E5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33EBA85-278A-90A2-1F78-4B10E2224D4E}"/>
              </a:ext>
            </a:extLst>
          </p:cNvPr>
          <p:cNvCxnSpPr>
            <a:cxnSpLocks/>
          </p:cNvCxnSpPr>
          <p:nvPr/>
        </p:nvCxnSpPr>
        <p:spPr>
          <a:xfrm flipH="1">
            <a:off x="1291281" y="4715062"/>
            <a:ext cx="184347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2D3C07F0-C0F6-057F-8205-934AE08A2E93}"/>
              </a:ext>
            </a:extLst>
          </p:cNvPr>
          <p:cNvSpPr/>
          <p:nvPr/>
        </p:nvSpPr>
        <p:spPr>
          <a:xfrm>
            <a:off x="1322172" y="4721551"/>
            <a:ext cx="1810266" cy="1217141"/>
          </a:xfrm>
          <a:custGeom>
            <a:avLst/>
            <a:gdLst>
              <a:gd name="connsiteX0" fmla="*/ 0 w 1810265"/>
              <a:gd name="connsiteY0" fmla="*/ 494271 h 494271"/>
              <a:gd name="connsiteX1" fmla="*/ 518984 w 1810265"/>
              <a:gd name="connsiteY1" fmla="*/ 413952 h 494271"/>
              <a:gd name="connsiteX2" fmla="*/ 914400 w 1810265"/>
              <a:gd name="connsiteY2" fmla="*/ 0 h 494271"/>
              <a:gd name="connsiteX3" fmla="*/ 1198605 w 1810265"/>
              <a:gd name="connsiteY3" fmla="*/ 370703 h 494271"/>
              <a:gd name="connsiteX4" fmla="*/ 1810265 w 1810265"/>
              <a:gd name="connsiteY4" fmla="*/ 494271 h 494271"/>
              <a:gd name="connsiteX5" fmla="*/ 0 w 1810265"/>
              <a:gd name="connsiteY5" fmla="*/ 494271 h 494271"/>
              <a:gd name="connsiteX0" fmla="*/ 0 w 1810265"/>
              <a:gd name="connsiteY0" fmla="*/ 850769 h 850769"/>
              <a:gd name="connsiteX1" fmla="*/ 518984 w 1810265"/>
              <a:gd name="connsiteY1" fmla="*/ 770450 h 850769"/>
              <a:gd name="connsiteX2" fmla="*/ 914400 w 1810265"/>
              <a:gd name="connsiteY2" fmla="*/ 356498 h 850769"/>
              <a:gd name="connsiteX3" fmla="*/ 1217141 w 1810265"/>
              <a:gd name="connsiteY3" fmla="*/ 0 h 850769"/>
              <a:gd name="connsiteX4" fmla="*/ 1810265 w 1810265"/>
              <a:gd name="connsiteY4" fmla="*/ 850769 h 850769"/>
              <a:gd name="connsiteX5" fmla="*/ 0 w 1810265"/>
              <a:gd name="connsiteY5" fmla="*/ 850769 h 850769"/>
              <a:gd name="connsiteX0" fmla="*/ 0 w 1810265"/>
              <a:gd name="connsiteY0" fmla="*/ 850769 h 850769"/>
              <a:gd name="connsiteX1" fmla="*/ 518984 w 1810265"/>
              <a:gd name="connsiteY1" fmla="*/ 770450 h 850769"/>
              <a:gd name="connsiteX2" fmla="*/ 914400 w 1810265"/>
              <a:gd name="connsiteY2" fmla="*/ 356498 h 850769"/>
              <a:gd name="connsiteX3" fmla="*/ 1217141 w 1810265"/>
              <a:gd name="connsiteY3" fmla="*/ 0 h 850769"/>
              <a:gd name="connsiteX4" fmla="*/ 1563132 w 1810265"/>
              <a:gd name="connsiteY4" fmla="*/ 475805 h 850769"/>
              <a:gd name="connsiteX5" fmla="*/ 1810265 w 1810265"/>
              <a:gd name="connsiteY5" fmla="*/ 850769 h 850769"/>
              <a:gd name="connsiteX6" fmla="*/ 0 w 1810265"/>
              <a:gd name="connsiteY6" fmla="*/ 850769 h 850769"/>
              <a:gd name="connsiteX0" fmla="*/ 0 w 1810265"/>
              <a:gd name="connsiteY0" fmla="*/ 1158978 h 1158978"/>
              <a:gd name="connsiteX1" fmla="*/ 518984 w 1810265"/>
              <a:gd name="connsiteY1" fmla="*/ 1078659 h 1158978"/>
              <a:gd name="connsiteX2" fmla="*/ 914400 w 1810265"/>
              <a:gd name="connsiteY2" fmla="*/ 664707 h 1158978"/>
              <a:gd name="connsiteX3" fmla="*/ 1217141 w 1810265"/>
              <a:gd name="connsiteY3" fmla="*/ 308209 h 1158978"/>
              <a:gd name="connsiteX4" fmla="*/ 1804088 w 1810265"/>
              <a:gd name="connsiteY4" fmla="*/ 0 h 1158978"/>
              <a:gd name="connsiteX5" fmla="*/ 1810265 w 1810265"/>
              <a:gd name="connsiteY5" fmla="*/ 1158978 h 1158978"/>
              <a:gd name="connsiteX6" fmla="*/ 0 w 1810265"/>
              <a:gd name="connsiteY6" fmla="*/ 1158978 h 1158978"/>
              <a:gd name="connsiteX0" fmla="*/ 0 w 1810266"/>
              <a:gd name="connsiteY0" fmla="*/ 1119209 h 1119209"/>
              <a:gd name="connsiteX1" fmla="*/ 518984 w 1810266"/>
              <a:gd name="connsiteY1" fmla="*/ 1038890 h 1119209"/>
              <a:gd name="connsiteX2" fmla="*/ 914400 w 1810266"/>
              <a:gd name="connsiteY2" fmla="*/ 624938 h 1119209"/>
              <a:gd name="connsiteX3" fmla="*/ 1217141 w 1810266"/>
              <a:gd name="connsiteY3" fmla="*/ 268440 h 1119209"/>
              <a:gd name="connsiteX4" fmla="*/ 1810266 w 1810266"/>
              <a:gd name="connsiteY4" fmla="*/ 0 h 1119209"/>
              <a:gd name="connsiteX5" fmla="*/ 1810265 w 1810266"/>
              <a:gd name="connsiteY5" fmla="*/ 1119209 h 1119209"/>
              <a:gd name="connsiteX6" fmla="*/ 0 w 1810266"/>
              <a:gd name="connsiteY6" fmla="*/ 1119209 h 1119209"/>
              <a:gd name="connsiteX0" fmla="*/ 0 w 1810266"/>
              <a:gd name="connsiteY0" fmla="*/ 1119209 h 1119209"/>
              <a:gd name="connsiteX1" fmla="*/ 518984 w 1810266"/>
              <a:gd name="connsiteY1" fmla="*/ 1038890 h 1119209"/>
              <a:gd name="connsiteX2" fmla="*/ 914400 w 1810266"/>
              <a:gd name="connsiteY2" fmla="*/ 624938 h 1119209"/>
              <a:gd name="connsiteX3" fmla="*/ 1217141 w 1810266"/>
              <a:gd name="connsiteY3" fmla="*/ 166178 h 1119209"/>
              <a:gd name="connsiteX4" fmla="*/ 1810266 w 1810266"/>
              <a:gd name="connsiteY4" fmla="*/ 0 h 1119209"/>
              <a:gd name="connsiteX5" fmla="*/ 1810265 w 1810266"/>
              <a:gd name="connsiteY5" fmla="*/ 1119209 h 1119209"/>
              <a:gd name="connsiteX6" fmla="*/ 0 w 1810266"/>
              <a:gd name="connsiteY6" fmla="*/ 1119209 h 111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0266" h="1119209">
                <a:moveTo>
                  <a:pt x="0" y="1119209"/>
                </a:moveTo>
                <a:lnTo>
                  <a:pt x="518984" y="1038890"/>
                </a:lnTo>
                <a:lnTo>
                  <a:pt x="914400" y="624938"/>
                </a:lnTo>
                <a:lnTo>
                  <a:pt x="1217141" y="166178"/>
                </a:lnTo>
                <a:lnTo>
                  <a:pt x="1810266" y="0"/>
                </a:lnTo>
                <a:cubicBezTo>
                  <a:pt x="1810266" y="373070"/>
                  <a:pt x="1810265" y="746139"/>
                  <a:pt x="1810265" y="1119209"/>
                </a:cubicBezTo>
                <a:lnTo>
                  <a:pt x="0" y="1119209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5CF134C-ED5D-0297-1FD2-B70CB042A946}"/>
              </a:ext>
            </a:extLst>
          </p:cNvPr>
          <p:cNvSpPr/>
          <p:nvPr/>
        </p:nvSpPr>
        <p:spPr>
          <a:xfrm>
            <a:off x="1322171" y="2032686"/>
            <a:ext cx="1810265" cy="1013255"/>
          </a:xfrm>
          <a:custGeom>
            <a:avLst/>
            <a:gdLst>
              <a:gd name="connsiteX0" fmla="*/ 0 w 1810265"/>
              <a:gd name="connsiteY0" fmla="*/ 494271 h 494271"/>
              <a:gd name="connsiteX1" fmla="*/ 518984 w 1810265"/>
              <a:gd name="connsiteY1" fmla="*/ 413952 h 494271"/>
              <a:gd name="connsiteX2" fmla="*/ 914400 w 1810265"/>
              <a:gd name="connsiteY2" fmla="*/ 0 h 494271"/>
              <a:gd name="connsiteX3" fmla="*/ 1198605 w 1810265"/>
              <a:gd name="connsiteY3" fmla="*/ 370703 h 494271"/>
              <a:gd name="connsiteX4" fmla="*/ 1810265 w 1810265"/>
              <a:gd name="connsiteY4" fmla="*/ 494271 h 494271"/>
              <a:gd name="connsiteX5" fmla="*/ 0 w 1810265"/>
              <a:gd name="connsiteY5" fmla="*/ 494271 h 4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65" h="494271">
                <a:moveTo>
                  <a:pt x="0" y="494271"/>
                </a:moveTo>
                <a:lnTo>
                  <a:pt x="518984" y="413952"/>
                </a:lnTo>
                <a:lnTo>
                  <a:pt x="914400" y="0"/>
                </a:lnTo>
                <a:lnTo>
                  <a:pt x="1198605" y="370703"/>
                </a:lnTo>
                <a:lnTo>
                  <a:pt x="1810265" y="494271"/>
                </a:lnTo>
                <a:lnTo>
                  <a:pt x="0" y="49427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16B6984-EB2E-5FA5-BE6B-A5A90F47E7D5}"/>
              </a:ext>
            </a:extLst>
          </p:cNvPr>
          <p:cNvCxnSpPr>
            <a:cxnSpLocks/>
          </p:cNvCxnSpPr>
          <p:nvPr/>
        </p:nvCxnSpPr>
        <p:spPr>
          <a:xfrm>
            <a:off x="1291281" y="3045941"/>
            <a:ext cx="19770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22C6893-FE08-A60E-7296-1D49E1F5010E}"/>
              </a:ext>
            </a:extLst>
          </p:cNvPr>
          <p:cNvCxnSpPr>
            <a:cxnSpLocks/>
          </p:cNvCxnSpPr>
          <p:nvPr/>
        </p:nvCxnSpPr>
        <p:spPr>
          <a:xfrm flipV="1">
            <a:off x="1291281" y="1608437"/>
            <a:ext cx="0" cy="1443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893705-2319-3A76-176E-ED8EC5575CC5}"/>
                  </a:ext>
                </a:extLst>
              </p:cNvPr>
              <p:cNvSpPr txBox="1"/>
              <p:nvPr/>
            </p:nvSpPr>
            <p:spPr>
              <a:xfrm>
                <a:off x="3256175" y="3014552"/>
                <a:ext cx="160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893705-2319-3A76-176E-ED8EC5575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175" y="3014552"/>
                <a:ext cx="160300" cy="276999"/>
              </a:xfrm>
              <a:prstGeom prst="rect">
                <a:avLst/>
              </a:prstGeom>
              <a:blipFill>
                <a:blip r:embed="rId2"/>
                <a:stretch>
                  <a:fillRect l="-15385" r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22F003-93D3-717F-8CA1-BE1C12E6A07D}"/>
                  </a:ext>
                </a:extLst>
              </p:cNvPr>
              <p:cNvSpPr txBox="1"/>
              <p:nvPr/>
            </p:nvSpPr>
            <p:spPr>
              <a:xfrm>
                <a:off x="715502" y="1469937"/>
                <a:ext cx="476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22F003-93D3-717F-8CA1-BE1C12E6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02" y="1469937"/>
                <a:ext cx="476925" cy="276999"/>
              </a:xfrm>
              <a:prstGeom prst="rect">
                <a:avLst/>
              </a:prstGeom>
              <a:blipFill>
                <a:blip r:embed="rId3"/>
                <a:stretch>
                  <a:fillRect l="-886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41AB96-53E1-0399-ED87-DC8C7EF62EE9}"/>
              </a:ext>
            </a:extLst>
          </p:cNvPr>
          <p:cNvCxnSpPr>
            <a:cxnSpLocks/>
          </p:cNvCxnSpPr>
          <p:nvPr/>
        </p:nvCxnSpPr>
        <p:spPr>
          <a:xfrm>
            <a:off x="1291281" y="5938864"/>
            <a:ext cx="1977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B27BCB-BE4C-1152-1439-9EDA586ED30D}"/>
              </a:ext>
            </a:extLst>
          </p:cNvPr>
          <p:cNvCxnSpPr>
            <a:cxnSpLocks/>
          </p:cNvCxnSpPr>
          <p:nvPr/>
        </p:nvCxnSpPr>
        <p:spPr>
          <a:xfrm flipV="1">
            <a:off x="1291281" y="4501360"/>
            <a:ext cx="0" cy="144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EB23BB8-6F9E-EB4F-F508-37190203CBCC}"/>
                  </a:ext>
                </a:extLst>
              </p:cNvPr>
              <p:cNvSpPr txBox="1"/>
              <p:nvPr/>
            </p:nvSpPr>
            <p:spPr>
              <a:xfrm>
                <a:off x="3266622" y="5945042"/>
                <a:ext cx="160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EB23BB8-6F9E-EB4F-F508-37190203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622" y="5945042"/>
                <a:ext cx="160300" cy="276999"/>
              </a:xfrm>
              <a:prstGeom prst="rect">
                <a:avLst/>
              </a:prstGeom>
              <a:blipFill>
                <a:blip r:embed="rId4"/>
                <a:stretch>
                  <a:fillRect l="-15385" r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8FE1633-8E10-0407-07D0-3D6301939B20}"/>
                  </a:ext>
                </a:extLst>
              </p:cNvPr>
              <p:cNvSpPr txBox="1"/>
              <p:nvPr/>
            </p:nvSpPr>
            <p:spPr>
              <a:xfrm>
                <a:off x="715502" y="4362860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8FE1633-8E10-0407-07D0-3D6301939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02" y="4362860"/>
                <a:ext cx="492955" cy="276999"/>
              </a:xfrm>
              <a:prstGeom prst="rect">
                <a:avLst/>
              </a:prstGeom>
              <a:blipFill>
                <a:blip r:embed="rId5"/>
                <a:stretch>
                  <a:fillRect l="-987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13EE902-44C6-585D-E8F5-EBEEB021E635}"/>
              </a:ext>
            </a:extLst>
          </p:cNvPr>
          <p:cNvCxnSpPr>
            <a:cxnSpLocks/>
          </p:cNvCxnSpPr>
          <p:nvPr/>
        </p:nvCxnSpPr>
        <p:spPr>
          <a:xfrm>
            <a:off x="1828801" y="3190618"/>
            <a:ext cx="0" cy="249390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2DBFDE0-8933-148B-4513-613D792822B3}"/>
              </a:ext>
            </a:extLst>
          </p:cNvPr>
          <p:cNvCxnSpPr>
            <a:cxnSpLocks/>
          </p:cNvCxnSpPr>
          <p:nvPr/>
        </p:nvCxnSpPr>
        <p:spPr>
          <a:xfrm>
            <a:off x="2222711" y="3190618"/>
            <a:ext cx="0" cy="209202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5F425C-FEE0-1B5A-EFDC-0C7E3978911D}"/>
              </a:ext>
            </a:extLst>
          </p:cNvPr>
          <p:cNvCxnSpPr>
            <a:cxnSpLocks/>
          </p:cNvCxnSpPr>
          <p:nvPr/>
        </p:nvCxnSpPr>
        <p:spPr>
          <a:xfrm>
            <a:off x="2526865" y="3190618"/>
            <a:ext cx="0" cy="153093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E7A5E7-5529-510F-3C1C-B0B4684E0209}"/>
              </a:ext>
            </a:extLst>
          </p:cNvPr>
          <p:cNvCxnSpPr>
            <a:cxnSpLocks/>
          </p:cNvCxnSpPr>
          <p:nvPr/>
        </p:nvCxnSpPr>
        <p:spPr>
          <a:xfrm>
            <a:off x="3132436" y="3190618"/>
            <a:ext cx="0" cy="144924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7B64DC9-B2EA-1F2D-7A2E-9D46B5C364CC}"/>
                  </a:ext>
                </a:extLst>
              </p:cNvPr>
              <p:cNvSpPr txBox="1"/>
              <p:nvPr/>
            </p:nvSpPr>
            <p:spPr>
              <a:xfrm>
                <a:off x="1091421" y="5830742"/>
                <a:ext cx="1538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7B64DC9-B2EA-1F2D-7A2E-9D46B5C3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1" y="5830742"/>
                <a:ext cx="153888" cy="246221"/>
              </a:xfrm>
              <a:prstGeom prst="rect">
                <a:avLst/>
              </a:prstGeom>
              <a:blipFill>
                <a:blip r:embed="rId6"/>
                <a:stretch>
                  <a:fillRect l="-28000" r="-32000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89BF097-4402-D4A5-CF97-4222E8968E80}"/>
                  </a:ext>
                </a:extLst>
              </p:cNvPr>
              <p:cNvSpPr txBox="1"/>
              <p:nvPr/>
            </p:nvSpPr>
            <p:spPr>
              <a:xfrm>
                <a:off x="1091421" y="4576528"/>
                <a:ext cx="1538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89BF097-4402-D4A5-CF97-4222E8968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1" y="4576528"/>
                <a:ext cx="153888" cy="246221"/>
              </a:xfrm>
              <a:prstGeom prst="rect">
                <a:avLst/>
              </a:prstGeom>
              <a:blipFill>
                <a:blip r:embed="rId7"/>
                <a:stretch>
                  <a:fillRect l="-28000" r="-320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95EF93C-780B-0E85-446C-C6E7E1A3BA7B}"/>
              </a:ext>
            </a:extLst>
          </p:cNvPr>
          <p:cNvCxnSpPr>
            <a:cxnSpLocks/>
          </p:cNvCxnSpPr>
          <p:nvPr/>
        </p:nvCxnSpPr>
        <p:spPr>
          <a:xfrm flipH="1">
            <a:off x="5122859" y="4715062"/>
            <a:ext cx="184347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D781E8E8-24A2-5221-692B-C350EE1808CC}"/>
              </a:ext>
            </a:extLst>
          </p:cNvPr>
          <p:cNvSpPr/>
          <p:nvPr/>
        </p:nvSpPr>
        <p:spPr>
          <a:xfrm>
            <a:off x="5153750" y="4721551"/>
            <a:ext cx="1810266" cy="1217141"/>
          </a:xfrm>
          <a:custGeom>
            <a:avLst/>
            <a:gdLst>
              <a:gd name="connsiteX0" fmla="*/ 0 w 1810265"/>
              <a:gd name="connsiteY0" fmla="*/ 494271 h 494271"/>
              <a:gd name="connsiteX1" fmla="*/ 518984 w 1810265"/>
              <a:gd name="connsiteY1" fmla="*/ 413952 h 494271"/>
              <a:gd name="connsiteX2" fmla="*/ 914400 w 1810265"/>
              <a:gd name="connsiteY2" fmla="*/ 0 h 494271"/>
              <a:gd name="connsiteX3" fmla="*/ 1198605 w 1810265"/>
              <a:gd name="connsiteY3" fmla="*/ 370703 h 494271"/>
              <a:gd name="connsiteX4" fmla="*/ 1810265 w 1810265"/>
              <a:gd name="connsiteY4" fmla="*/ 494271 h 494271"/>
              <a:gd name="connsiteX5" fmla="*/ 0 w 1810265"/>
              <a:gd name="connsiteY5" fmla="*/ 494271 h 494271"/>
              <a:gd name="connsiteX0" fmla="*/ 0 w 1810265"/>
              <a:gd name="connsiteY0" fmla="*/ 850769 h 850769"/>
              <a:gd name="connsiteX1" fmla="*/ 518984 w 1810265"/>
              <a:gd name="connsiteY1" fmla="*/ 770450 h 850769"/>
              <a:gd name="connsiteX2" fmla="*/ 914400 w 1810265"/>
              <a:gd name="connsiteY2" fmla="*/ 356498 h 850769"/>
              <a:gd name="connsiteX3" fmla="*/ 1217141 w 1810265"/>
              <a:gd name="connsiteY3" fmla="*/ 0 h 850769"/>
              <a:gd name="connsiteX4" fmla="*/ 1810265 w 1810265"/>
              <a:gd name="connsiteY4" fmla="*/ 850769 h 850769"/>
              <a:gd name="connsiteX5" fmla="*/ 0 w 1810265"/>
              <a:gd name="connsiteY5" fmla="*/ 850769 h 850769"/>
              <a:gd name="connsiteX0" fmla="*/ 0 w 1810265"/>
              <a:gd name="connsiteY0" fmla="*/ 850769 h 850769"/>
              <a:gd name="connsiteX1" fmla="*/ 518984 w 1810265"/>
              <a:gd name="connsiteY1" fmla="*/ 770450 h 850769"/>
              <a:gd name="connsiteX2" fmla="*/ 914400 w 1810265"/>
              <a:gd name="connsiteY2" fmla="*/ 356498 h 850769"/>
              <a:gd name="connsiteX3" fmla="*/ 1217141 w 1810265"/>
              <a:gd name="connsiteY3" fmla="*/ 0 h 850769"/>
              <a:gd name="connsiteX4" fmla="*/ 1563132 w 1810265"/>
              <a:gd name="connsiteY4" fmla="*/ 475805 h 850769"/>
              <a:gd name="connsiteX5" fmla="*/ 1810265 w 1810265"/>
              <a:gd name="connsiteY5" fmla="*/ 850769 h 850769"/>
              <a:gd name="connsiteX6" fmla="*/ 0 w 1810265"/>
              <a:gd name="connsiteY6" fmla="*/ 850769 h 850769"/>
              <a:gd name="connsiteX0" fmla="*/ 0 w 1810265"/>
              <a:gd name="connsiteY0" fmla="*/ 1158978 h 1158978"/>
              <a:gd name="connsiteX1" fmla="*/ 518984 w 1810265"/>
              <a:gd name="connsiteY1" fmla="*/ 1078659 h 1158978"/>
              <a:gd name="connsiteX2" fmla="*/ 914400 w 1810265"/>
              <a:gd name="connsiteY2" fmla="*/ 664707 h 1158978"/>
              <a:gd name="connsiteX3" fmla="*/ 1217141 w 1810265"/>
              <a:gd name="connsiteY3" fmla="*/ 308209 h 1158978"/>
              <a:gd name="connsiteX4" fmla="*/ 1804088 w 1810265"/>
              <a:gd name="connsiteY4" fmla="*/ 0 h 1158978"/>
              <a:gd name="connsiteX5" fmla="*/ 1810265 w 1810265"/>
              <a:gd name="connsiteY5" fmla="*/ 1158978 h 1158978"/>
              <a:gd name="connsiteX6" fmla="*/ 0 w 1810265"/>
              <a:gd name="connsiteY6" fmla="*/ 1158978 h 1158978"/>
              <a:gd name="connsiteX0" fmla="*/ 0 w 1810266"/>
              <a:gd name="connsiteY0" fmla="*/ 1119209 h 1119209"/>
              <a:gd name="connsiteX1" fmla="*/ 518984 w 1810266"/>
              <a:gd name="connsiteY1" fmla="*/ 1038890 h 1119209"/>
              <a:gd name="connsiteX2" fmla="*/ 914400 w 1810266"/>
              <a:gd name="connsiteY2" fmla="*/ 624938 h 1119209"/>
              <a:gd name="connsiteX3" fmla="*/ 1217141 w 1810266"/>
              <a:gd name="connsiteY3" fmla="*/ 268440 h 1119209"/>
              <a:gd name="connsiteX4" fmla="*/ 1810266 w 1810266"/>
              <a:gd name="connsiteY4" fmla="*/ 0 h 1119209"/>
              <a:gd name="connsiteX5" fmla="*/ 1810265 w 1810266"/>
              <a:gd name="connsiteY5" fmla="*/ 1119209 h 1119209"/>
              <a:gd name="connsiteX6" fmla="*/ 0 w 1810266"/>
              <a:gd name="connsiteY6" fmla="*/ 1119209 h 1119209"/>
              <a:gd name="connsiteX0" fmla="*/ 0 w 1810266"/>
              <a:gd name="connsiteY0" fmla="*/ 1119209 h 1119209"/>
              <a:gd name="connsiteX1" fmla="*/ 518984 w 1810266"/>
              <a:gd name="connsiteY1" fmla="*/ 1038890 h 1119209"/>
              <a:gd name="connsiteX2" fmla="*/ 914400 w 1810266"/>
              <a:gd name="connsiteY2" fmla="*/ 624938 h 1119209"/>
              <a:gd name="connsiteX3" fmla="*/ 1217141 w 1810266"/>
              <a:gd name="connsiteY3" fmla="*/ 166178 h 1119209"/>
              <a:gd name="connsiteX4" fmla="*/ 1810266 w 1810266"/>
              <a:gd name="connsiteY4" fmla="*/ 0 h 1119209"/>
              <a:gd name="connsiteX5" fmla="*/ 1810265 w 1810266"/>
              <a:gd name="connsiteY5" fmla="*/ 1119209 h 1119209"/>
              <a:gd name="connsiteX6" fmla="*/ 0 w 1810266"/>
              <a:gd name="connsiteY6" fmla="*/ 1119209 h 111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0266" h="1119209">
                <a:moveTo>
                  <a:pt x="0" y="1119209"/>
                </a:moveTo>
                <a:lnTo>
                  <a:pt x="518984" y="1038890"/>
                </a:lnTo>
                <a:lnTo>
                  <a:pt x="914400" y="624938"/>
                </a:lnTo>
                <a:lnTo>
                  <a:pt x="1217141" y="166178"/>
                </a:lnTo>
                <a:lnTo>
                  <a:pt x="1810266" y="0"/>
                </a:lnTo>
                <a:cubicBezTo>
                  <a:pt x="1810266" y="373070"/>
                  <a:pt x="1810265" y="746139"/>
                  <a:pt x="1810265" y="1119209"/>
                </a:cubicBezTo>
                <a:lnTo>
                  <a:pt x="0" y="1119209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93F3328-B3D3-F9A2-23EC-154D7414196C}"/>
              </a:ext>
            </a:extLst>
          </p:cNvPr>
          <p:cNvCxnSpPr>
            <a:cxnSpLocks/>
          </p:cNvCxnSpPr>
          <p:nvPr/>
        </p:nvCxnSpPr>
        <p:spPr>
          <a:xfrm>
            <a:off x="5122859" y="5938864"/>
            <a:ext cx="1977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BD19CCE-264F-4269-8CE4-2D93263FCE4C}"/>
              </a:ext>
            </a:extLst>
          </p:cNvPr>
          <p:cNvCxnSpPr>
            <a:cxnSpLocks/>
          </p:cNvCxnSpPr>
          <p:nvPr/>
        </p:nvCxnSpPr>
        <p:spPr>
          <a:xfrm flipV="1">
            <a:off x="5122859" y="4501360"/>
            <a:ext cx="0" cy="144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CE387B1-47F6-0C10-7FCB-6EE82EFFC5D6}"/>
                  </a:ext>
                </a:extLst>
              </p:cNvPr>
              <p:cNvSpPr txBox="1"/>
              <p:nvPr/>
            </p:nvSpPr>
            <p:spPr>
              <a:xfrm>
                <a:off x="7099940" y="5945042"/>
                <a:ext cx="160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CE387B1-47F6-0C10-7FCB-6EE82EFFC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940" y="5945042"/>
                <a:ext cx="160300" cy="276999"/>
              </a:xfrm>
              <a:prstGeom prst="rect">
                <a:avLst/>
              </a:prstGeom>
              <a:blipFill>
                <a:blip r:embed="rId8"/>
                <a:stretch>
                  <a:fillRect l="-15385" r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2598C37-9A18-BC56-2880-F0AE7DA4F65E}"/>
                  </a:ext>
                </a:extLst>
              </p:cNvPr>
              <p:cNvSpPr txBox="1"/>
              <p:nvPr/>
            </p:nvSpPr>
            <p:spPr>
              <a:xfrm>
                <a:off x="4547080" y="4362860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2598C37-9A18-BC56-2880-F0AE7DA4F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80" y="4362860"/>
                <a:ext cx="492955" cy="276999"/>
              </a:xfrm>
              <a:prstGeom prst="rect">
                <a:avLst/>
              </a:prstGeom>
              <a:blipFill>
                <a:blip r:embed="rId9"/>
                <a:stretch>
                  <a:fillRect l="-1111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123842B-B4CA-A161-5214-596028EEB894}"/>
                  </a:ext>
                </a:extLst>
              </p:cNvPr>
              <p:cNvSpPr txBox="1"/>
              <p:nvPr/>
            </p:nvSpPr>
            <p:spPr>
              <a:xfrm>
                <a:off x="4922999" y="5830742"/>
                <a:ext cx="1538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123842B-B4CA-A161-5214-596028EE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99" y="5830742"/>
                <a:ext cx="153888" cy="246221"/>
              </a:xfrm>
              <a:prstGeom prst="rect">
                <a:avLst/>
              </a:prstGeom>
              <a:blipFill>
                <a:blip r:embed="rId10"/>
                <a:stretch>
                  <a:fillRect l="-32000" r="-28000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58A892F-BBEE-3B31-C4AA-1CD361DEEE77}"/>
                  </a:ext>
                </a:extLst>
              </p:cNvPr>
              <p:cNvSpPr txBox="1"/>
              <p:nvPr/>
            </p:nvSpPr>
            <p:spPr>
              <a:xfrm>
                <a:off x="4922999" y="4576528"/>
                <a:ext cx="1538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58A892F-BBEE-3B31-C4AA-1CD361DE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99" y="4576528"/>
                <a:ext cx="153888" cy="246221"/>
              </a:xfrm>
              <a:prstGeom prst="rect">
                <a:avLst/>
              </a:prstGeom>
              <a:blipFill>
                <a:blip r:embed="rId11"/>
                <a:stretch>
                  <a:fillRect l="-32000" r="-280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4DEF5B0-C71D-DAB2-323E-E5977FDB693D}"/>
                  </a:ext>
                </a:extLst>
              </p:cNvPr>
              <p:cNvSpPr txBox="1"/>
              <p:nvPr/>
            </p:nvSpPr>
            <p:spPr>
              <a:xfrm>
                <a:off x="4052706" y="5036417"/>
                <a:ext cx="8964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1600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~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600" b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4DEF5B0-C71D-DAB2-323E-E5977FDB6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06" y="5036417"/>
                <a:ext cx="896463" cy="246221"/>
              </a:xfrm>
              <a:prstGeom prst="rect">
                <a:avLst/>
              </a:prstGeom>
              <a:blipFill>
                <a:blip r:embed="rId12"/>
                <a:stretch>
                  <a:fillRect l="-7483" b="-3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37CB82-EC4C-14EC-0544-11CE1ED3E8BE}"/>
              </a:ext>
            </a:extLst>
          </p:cNvPr>
          <p:cNvCxnSpPr>
            <a:cxnSpLocks/>
          </p:cNvCxnSpPr>
          <p:nvPr/>
        </p:nvCxnSpPr>
        <p:spPr>
          <a:xfrm flipH="1">
            <a:off x="5120544" y="5159527"/>
            <a:ext cx="109214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946EDD5-5AC7-0EED-DF4A-DDCFB51FE1CA}"/>
              </a:ext>
            </a:extLst>
          </p:cNvPr>
          <p:cNvCxnSpPr>
            <a:cxnSpLocks/>
          </p:cNvCxnSpPr>
          <p:nvPr/>
        </p:nvCxnSpPr>
        <p:spPr>
          <a:xfrm>
            <a:off x="6212693" y="5159527"/>
            <a:ext cx="0" cy="779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64D6D3E-E025-AFBD-5D8C-7465D870C497}"/>
                  </a:ext>
                </a:extLst>
              </p:cNvPr>
              <p:cNvSpPr txBox="1"/>
              <p:nvPr/>
            </p:nvSpPr>
            <p:spPr>
              <a:xfrm>
                <a:off x="6132543" y="5953852"/>
                <a:ext cx="160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64D6D3E-E025-AFBD-5D8C-7465D870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43" y="5953852"/>
                <a:ext cx="160300" cy="276999"/>
              </a:xfrm>
              <a:prstGeom prst="rect">
                <a:avLst/>
              </a:prstGeom>
              <a:blipFill>
                <a:blip r:embed="rId13"/>
                <a:stretch>
                  <a:fillRect l="-34615" t="-22222" r="-7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D2CE6AFA-BED3-F378-67CB-91A9421E74F4}"/>
              </a:ext>
            </a:extLst>
          </p:cNvPr>
          <p:cNvSpPr/>
          <p:nvPr/>
        </p:nvSpPr>
        <p:spPr>
          <a:xfrm>
            <a:off x="5153749" y="2026578"/>
            <a:ext cx="1810265" cy="1013255"/>
          </a:xfrm>
          <a:custGeom>
            <a:avLst/>
            <a:gdLst>
              <a:gd name="connsiteX0" fmla="*/ 0 w 1810265"/>
              <a:gd name="connsiteY0" fmla="*/ 494271 h 494271"/>
              <a:gd name="connsiteX1" fmla="*/ 518984 w 1810265"/>
              <a:gd name="connsiteY1" fmla="*/ 413952 h 494271"/>
              <a:gd name="connsiteX2" fmla="*/ 914400 w 1810265"/>
              <a:gd name="connsiteY2" fmla="*/ 0 h 494271"/>
              <a:gd name="connsiteX3" fmla="*/ 1198605 w 1810265"/>
              <a:gd name="connsiteY3" fmla="*/ 370703 h 494271"/>
              <a:gd name="connsiteX4" fmla="*/ 1810265 w 1810265"/>
              <a:gd name="connsiteY4" fmla="*/ 494271 h 494271"/>
              <a:gd name="connsiteX5" fmla="*/ 0 w 1810265"/>
              <a:gd name="connsiteY5" fmla="*/ 494271 h 4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65" h="494271">
                <a:moveTo>
                  <a:pt x="0" y="494271"/>
                </a:moveTo>
                <a:lnTo>
                  <a:pt x="518984" y="413952"/>
                </a:lnTo>
                <a:lnTo>
                  <a:pt x="914400" y="0"/>
                </a:lnTo>
                <a:lnTo>
                  <a:pt x="1198605" y="370703"/>
                </a:lnTo>
                <a:lnTo>
                  <a:pt x="1810265" y="494271"/>
                </a:lnTo>
                <a:lnTo>
                  <a:pt x="0" y="494271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0668909-DFA4-4F8F-D5A0-99EC6D33BCC0}"/>
              </a:ext>
            </a:extLst>
          </p:cNvPr>
          <p:cNvCxnSpPr>
            <a:cxnSpLocks/>
          </p:cNvCxnSpPr>
          <p:nvPr/>
        </p:nvCxnSpPr>
        <p:spPr>
          <a:xfrm>
            <a:off x="5122859" y="3039833"/>
            <a:ext cx="19770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073DD05-153D-7309-03B2-56F0DFCD6E1A}"/>
              </a:ext>
            </a:extLst>
          </p:cNvPr>
          <p:cNvCxnSpPr>
            <a:cxnSpLocks/>
          </p:cNvCxnSpPr>
          <p:nvPr/>
        </p:nvCxnSpPr>
        <p:spPr>
          <a:xfrm flipV="1">
            <a:off x="5122859" y="1602329"/>
            <a:ext cx="0" cy="1443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18C87E1-CBC9-D9F9-2451-C787018BD4CC}"/>
                  </a:ext>
                </a:extLst>
              </p:cNvPr>
              <p:cNvSpPr txBox="1"/>
              <p:nvPr/>
            </p:nvSpPr>
            <p:spPr>
              <a:xfrm>
                <a:off x="7087753" y="3008444"/>
                <a:ext cx="160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18C87E1-CBC9-D9F9-2451-C787018BD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53" y="3008444"/>
                <a:ext cx="160300" cy="276999"/>
              </a:xfrm>
              <a:prstGeom prst="rect">
                <a:avLst/>
              </a:prstGeom>
              <a:blipFill>
                <a:blip r:embed="rId14"/>
                <a:stretch>
                  <a:fillRect l="-15385" r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224F79D-E31A-B94E-E47F-AC3603EF822B}"/>
                  </a:ext>
                </a:extLst>
              </p:cNvPr>
              <p:cNvSpPr txBox="1"/>
              <p:nvPr/>
            </p:nvSpPr>
            <p:spPr>
              <a:xfrm>
                <a:off x="4547080" y="1463829"/>
                <a:ext cx="476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224F79D-E31A-B94E-E47F-AC3603EF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80" y="1463829"/>
                <a:ext cx="476925" cy="276999"/>
              </a:xfrm>
              <a:prstGeom prst="rect">
                <a:avLst/>
              </a:prstGeom>
              <a:blipFill>
                <a:blip r:embed="rId15"/>
                <a:stretch>
                  <a:fillRect l="-897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B210F10-B528-C36E-1CF2-70E25DCB0B53}"/>
              </a:ext>
            </a:extLst>
          </p:cNvPr>
          <p:cNvSpPr txBox="1"/>
          <p:nvPr/>
        </p:nvSpPr>
        <p:spPr>
          <a:xfrm>
            <a:off x="652839" y="103634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前提：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已知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0E1D7D0-70EF-07C9-6902-C0202B02A8B9}"/>
              </a:ext>
            </a:extLst>
          </p:cNvPr>
          <p:cNvSpPr txBox="1"/>
          <p:nvPr/>
        </p:nvSpPr>
        <p:spPr>
          <a:xfrm>
            <a:off x="659169" y="3870025"/>
            <a:ext cx="2954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第一步：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CDF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33A0CF6-A2BB-EE4E-4038-3D1E284D443A}"/>
                  </a:ext>
                </a:extLst>
              </p:cNvPr>
              <p:cNvSpPr txBox="1"/>
              <p:nvPr/>
            </p:nvSpPr>
            <p:spPr>
              <a:xfrm>
                <a:off x="4500261" y="3870025"/>
                <a:ext cx="31277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第二步：根据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CDF</a:t>
                </a: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反向采样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33A0CF6-A2BB-EE4E-4038-3D1E284D4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261" y="3870025"/>
                <a:ext cx="3127779" cy="369332"/>
              </a:xfrm>
              <a:prstGeom prst="rect">
                <a:avLst/>
              </a:prstGeom>
              <a:blipFill>
                <a:blip r:embed="rId16"/>
                <a:stretch>
                  <a:fillRect l="-1559" t="-11667" r="-8382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5CE9C25-ABA2-752E-A373-BB3544C99233}"/>
                  </a:ext>
                </a:extLst>
              </p:cNvPr>
              <p:cNvSpPr txBox="1"/>
              <p:nvPr/>
            </p:nvSpPr>
            <p:spPr>
              <a:xfrm>
                <a:off x="4500261" y="1036346"/>
                <a:ext cx="3559692" cy="403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第三步：获得样本集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Times New Roman" panose="02020603050405020304" pitchFamily="18" charset="0"/>
                                    <a:ea typeface="华文仿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smtClean="0">
                                <a:solidFill>
                                  <a:srgbClr val="C00000"/>
                                </a:solidFill>
                                <a:latin typeface="Times New Roman" panose="02020603050405020304" pitchFamily="18" charset="0"/>
                                <a:ea typeface="华文仿宋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Times New Roman" panose="02020603050405020304" pitchFamily="18" charset="0"/>
                                    <a:ea typeface="华文仿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Times New Roman" panose="02020603050405020304" pitchFamily="18" charset="0"/>
                                <a:ea typeface="华文仿宋" panose="0201060004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5CE9C25-ABA2-752E-A373-BB3544C99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261" y="1036346"/>
                <a:ext cx="3559692" cy="403637"/>
              </a:xfrm>
              <a:prstGeom prst="rect">
                <a:avLst/>
              </a:prstGeom>
              <a:blipFill>
                <a:blip r:embed="rId17"/>
                <a:stretch>
                  <a:fillRect l="-1370" r="-342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25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lei</dc:creator>
  <cp:lastModifiedBy>luo lei</cp:lastModifiedBy>
  <cp:revision>1</cp:revision>
  <dcterms:created xsi:type="dcterms:W3CDTF">2023-06-27T04:17:28Z</dcterms:created>
  <dcterms:modified xsi:type="dcterms:W3CDTF">2023-06-27T05:02:34Z</dcterms:modified>
</cp:coreProperties>
</file>