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10/15/2023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DE63B6AE-4609-3619-CDFF-10CB80F1A7FF}"/>
              </a:ext>
            </a:extLst>
          </p:cNvPr>
          <p:cNvSpPr/>
          <p:nvPr/>
        </p:nvSpPr>
        <p:spPr>
          <a:xfrm>
            <a:off x="2423592" y="1484784"/>
            <a:ext cx="7704856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AEAEB09-38C3-31FB-770A-A03957D89CF1}"/>
              </a:ext>
            </a:extLst>
          </p:cNvPr>
          <p:cNvSpPr/>
          <p:nvPr/>
        </p:nvSpPr>
        <p:spPr bwMode="auto">
          <a:xfrm>
            <a:off x="7501673" y="3824952"/>
            <a:ext cx="576000" cy="576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3306FB9-DD3D-7BE2-CA16-E9AD89402547}"/>
              </a:ext>
            </a:extLst>
          </p:cNvPr>
          <p:cNvSpPr/>
          <p:nvPr/>
        </p:nvSpPr>
        <p:spPr bwMode="auto">
          <a:xfrm>
            <a:off x="4400237" y="3826440"/>
            <a:ext cx="576000" cy="576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187EF-36ED-B943-D2D7-38AA446E1D72}"/>
              </a:ext>
            </a:extLst>
          </p:cNvPr>
          <p:cNvSpPr/>
          <p:nvPr/>
        </p:nvSpPr>
        <p:spPr>
          <a:xfrm>
            <a:off x="5949942" y="2480732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/>
              <p:nvPr/>
            </p:nvSpPr>
            <p:spPr>
              <a:xfrm>
                <a:off x="6104752" y="2584066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52" y="2584066"/>
                <a:ext cx="219099" cy="307777"/>
              </a:xfrm>
              <a:prstGeom prst="rect">
                <a:avLst/>
              </a:prstGeom>
              <a:blipFill>
                <a:blip r:embed="rId2"/>
                <a:stretch>
                  <a:fillRect l="-36111" r="-36111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/>
              <p:nvPr/>
            </p:nvSpPr>
            <p:spPr>
              <a:xfrm>
                <a:off x="4541923" y="258406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23" y="2584066"/>
                <a:ext cx="214546" cy="307777"/>
              </a:xfrm>
              <a:prstGeom prst="rect">
                <a:avLst/>
              </a:prstGeom>
              <a:blipFill>
                <a:blip r:embed="rId3"/>
                <a:stretch>
                  <a:fillRect l="-11429" r="-11429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E902D-61B2-C583-74B1-505CE4347A05}"/>
              </a:ext>
            </a:extLst>
          </p:cNvPr>
          <p:cNvCxnSpPr>
            <a:cxnSpLocks/>
            <a:stCxn id="36" idx="6"/>
            <a:endCxn id="4" idx="1"/>
          </p:cNvCxnSpPr>
          <p:nvPr/>
        </p:nvCxnSpPr>
        <p:spPr>
          <a:xfrm>
            <a:off x="4974211" y="2768732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/>
              <p:nvPr/>
            </p:nvSpPr>
            <p:spPr bwMode="auto">
              <a:xfrm>
                <a:off x="7677037" y="2584066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7037" y="2584066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9A6DE-02FC-095F-E75E-F219657B418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 bwMode="auto">
          <a:xfrm>
            <a:off x="6525942" y="2768732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/>
              <p:nvPr/>
            </p:nvSpPr>
            <p:spPr bwMode="auto">
              <a:xfrm>
                <a:off x="4423643" y="3913311"/>
                <a:ext cx="533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643" y="3913311"/>
                <a:ext cx="533929" cy="307777"/>
              </a:xfrm>
              <a:prstGeom prst="rect">
                <a:avLst/>
              </a:prstGeom>
              <a:blipFill>
                <a:blip r:embed="rId5"/>
                <a:stretch>
                  <a:fillRect l="-5747" r="-5747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6D0B04-99A3-F4CE-C1BE-27AEA00E8D8D}"/>
                  </a:ext>
                </a:extLst>
              </p:cNvPr>
              <p:cNvSpPr txBox="1"/>
              <p:nvPr/>
            </p:nvSpPr>
            <p:spPr bwMode="auto">
              <a:xfrm>
                <a:off x="7519628" y="3913311"/>
                <a:ext cx="53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6D0B04-99A3-F4CE-C1BE-27AEA00E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628" y="3913311"/>
                <a:ext cx="536685" cy="307777"/>
              </a:xfrm>
              <a:prstGeom prst="rect">
                <a:avLst/>
              </a:prstGeom>
              <a:blipFill>
                <a:blip r:embed="rId6"/>
                <a:stretch>
                  <a:fillRect l="-10227" r="-454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EF684-6989-5C24-0ABE-1B8AF9F9F158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 bwMode="auto">
          <a:xfrm>
            <a:off x="4686211" y="3056732"/>
            <a:ext cx="2026" cy="76970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EB2F7B-AADD-D57E-54B4-CB9D92125BF9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 bwMode="auto">
          <a:xfrm>
            <a:off x="7789673" y="3056732"/>
            <a:ext cx="0" cy="76822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/>
              <p:nvPr/>
            </p:nvSpPr>
            <p:spPr bwMode="auto">
              <a:xfrm>
                <a:off x="5494221" y="1954098"/>
                <a:ext cx="1440159" cy="32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4221" y="1954098"/>
                <a:ext cx="1440159" cy="322268"/>
              </a:xfrm>
              <a:prstGeom prst="rect">
                <a:avLst/>
              </a:prstGeom>
              <a:blipFill>
                <a:blip r:embed="rId7"/>
                <a:stretch>
                  <a:fillRect l="-295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E3D434-473E-76EE-ABFD-3B328B849803}"/>
                  </a:ext>
                </a:extLst>
              </p:cNvPr>
              <p:cNvSpPr txBox="1"/>
              <p:nvPr/>
            </p:nvSpPr>
            <p:spPr bwMode="auto">
              <a:xfrm>
                <a:off x="2591354" y="3296995"/>
                <a:ext cx="1953217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E3D434-473E-76EE-ABFD-3B328B84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1354" y="3296995"/>
                <a:ext cx="1953217" cy="289182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/>
              <p:nvPr/>
            </p:nvSpPr>
            <p:spPr bwMode="auto">
              <a:xfrm>
                <a:off x="8077673" y="3292977"/>
                <a:ext cx="1953217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673" y="3292977"/>
                <a:ext cx="1953217" cy="298928"/>
              </a:xfrm>
              <a:prstGeom prst="rect">
                <a:avLst/>
              </a:prstGeom>
              <a:blipFill>
                <a:blip r:embed="rId9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AA3A4927-85F4-271B-3099-3F5857349671}"/>
              </a:ext>
            </a:extLst>
          </p:cNvPr>
          <p:cNvSpPr/>
          <p:nvPr/>
        </p:nvSpPr>
        <p:spPr bwMode="auto">
          <a:xfrm>
            <a:off x="4398211" y="248073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70D9464-9373-9847-B9ED-9FD8AC59F426}"/>
              </a:ext>
            </a:extLst>
          </p:cNvPr>
          <p:cNvSpPr/>
          <p:nvPr/>
        </p:nvSpPr>
        <p:spPr bwMode="auto">
          <a:xfrm>
            <a:off x="7501673" y="248073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DE63B6AE-4609-3619-CDFF-10CB80F1A7FF}"/>
              </a:ext>
            </a:extLst>
          </p:cNvPr>
          <p:cNvSpPr/>
          <p:nvPr/>
        </p:nvSpPr>
        <p:spPr>
          <a:xfrm>
            <a:off x="2243572" y="1628800"/>
            <a:ext cx="7704856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187EF-36ED-B943-D2D7-38AA446E1D72}"/>
              </a:ext>
            </a:extLst>
          </p:cNvPr>
          <p:cNvSpPr/>
          <p:nvPr/>
        </p:nvSpPr>
        <p:spPr>
          <a:xfrm>
            <a:off x="5769922" y="2624748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/>
              <p:nvPr/>
            </p:nvSpPr>
            <p:spPr>
              <a:xfrm>
                <a:off x="5948695" y="2728082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95" y="2728082"/>
                <a:ext cx="219099" cy="307777"/>
              </a:xfrm>
              <a:prstGeom prst="rect">
                <a:avLst/>
              </a:prstGeom>
              <a:blipFill>
                <a:blip r:embed="rId2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/>
              <p:nvPr/>
            </p:nvSpPr>
            <p:spPr>
              <a:xfrm>
                <a:off x="4216907" y="2728082"/>
                <a:ext cx="546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07" y="2728082"/>
                <a:ext cx="546945" cy="307777"/>
              </a:xfrm>
              <a:prstGeom prst="rect">
                <a:avLst/>
              </a:prstGeom>
              <a:blipFill>
                <a:blip r:embed="rId3"/>
                <a:stretch>
                  <a:fillRect l="-5618" r="-449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E902D-61B2-C583-74B1-505CE4347A0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94191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/>
              <p:nvPr/>
            </p:nvSpPr>
            <p:spPr bwMode="auto">
              <a:xfrm>
                <a:off x="7458810" y="2728082"/>
                <a:ext cx="301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8810" y="2728082"/>
                <a:ext cx="301686" cy="307777"/>
              </a:xfrm>
              <a:prstGeom prst="rect">
                <a:avLst/>
              </a:prstGeom>
              <a:blipFill>
                <a:blip r:embed="rId4"/>
                <a:stretch>
                  <a:fillRect l="-10204" r="-61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9A6DE-02FC-095F-E75E-F219657B418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345922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/>
              <p:nvPr/>
            </p:nvSpPr>
            <p:spPr bwMode="auto">
              <a:xfrm>
                <a:off x="4053983" y="4057327"/>
                <a:ext cx="90441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983" y="4057327"/>
                <a:ext cx="904415" cy="321178"/>
              </a:xfrm>
              <a:prstGeom prst="rect">
                <a:avLst/>
              </a:prstGeom>
              <a:blipFill>
                <a:blip r:embed="rId5"/>
                <a:stretch>
                  <a:fillRect l="-2703" r="-202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EF684-6989-5C24-0ABE-1B8AF9F9F158}"/>
              </a:ext>
            </a:extLst>
          </p:cNvPr>
          <p:cNvCxnSpPr>
            <a:cxnSpLocks/>
          </p:cNvCxnSpPr>
          <p:nvPr/>
        </p:nvCxnSpPr>
        <p:spPr bwMode="auto">
          <a:xfrm>
            <a:off x="4506191" y="3200748"/>
            <a:ext cx="2026" cy="76970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EB2F7B-AADD-D57E-54B4-CB9D92125BF9}"/>
              </a:ext>
            </a:extLst>
          </p:cNvPr>
          <p:cNvCxnSpPr>
            <a:cxnSpLocks/>
          </p:cNvCxnSpPr>
          <p:nvPr/>
        </p:nvCxnSpPr>
        <p:spPr bwMode="auto">
          <a:xfrm>
            <a:off x="7609653" y="3200748"/>
            <a:ext cx="0" cy="76822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/>
              <p:nvPr/>
            </p:nvSpPr>
            <p:spPr bwMode="auto">
              <a:xfrm>
                <a:off x="5144964" y="2098114"/>
                <a:ext cx="1825915" cy="32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4964" y="2098114"/>
                <a:ext cx="1825915" cy="322268"/>
              </a:xfrm>
              <a:prstGeom prst="rect">
                <a:avLst/>
              </a:prstGeom>
              <a:blipFill>
                <a:blip r:embed="rId6"/>
                <a:stretch>
                  <a:fillRect l="-333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/>
              <p:nvPr/>
            </p:nvSpPr>
            <p:spPr bwMode="auto">
              <a:xfrm>
                <a:off x="7897653" y="3436993"/>
                <a:ext cx="1953217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653" y="3436993"/>
                <a:ext cx="1953217" cy="298928"/>
              </a:xfrm>
              <a:prstGeom prst="rect">
                <a:avLst/>
              </a:prstGeom>
              <a:blipFill>
                <a:blip r:embed="rId7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49107-8DEB-CC62-BF8E-5F92468C3917}"/>
                  </a:ext>
                </a:extLst>
              </p:cNvPr>
              <p:cNvSpPr txBox="1"/>
              <p:nvPr/>
            </p:nvSpPr>
            <p:spPr bwMode="auto">
              <a:xfrm>
                <a:off x="7280075" y="4057327"/>
                <a:ext cx="65915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49107-8DEB-CC62-BF8E-5F92468C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0075" y="4057327"/>
                <a:ext cx="659155" cy="321178"/>
              </a:xfrm>
              <a:prstGeom prst="rect">
                <a:avLst/>
              </a:prstGeom>
              <a:blipFill>
                <a:blip r:embed="rId8"/>
                <a:stretch>
                  <a:fillRect l="-3704" r="-185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1873D2-5623-8B75-2D74-0B785B568133}"/>
              </a:ext>
            </a:extLst>
          </p:cNvPr>
          <p:cNvCxnSpPr>
            <a:cxnSpLocks/>
          </p:cNvCxnSpPr>
          <p:nvPr/>
        </p:nvCxnSpPr>
        <p:spPr bwMode="auto">
          <a:xfrm>
            <a:off x="7895627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E24DC4-CA99-2EE5-2AE8-2EE833373169}"/>
              </a:ext>
            </a:extLst>
          </p:cNvPr>
          <p:cNvCxnSpPr>
            <a:cxnSpLocks/>
          </p:cNvCxnSpPr>
          <p:nvPr/>
        </p:nvCxnSpPr>
        <p:spPr bwMode="auto">
          <a:xfrm>
            <a:off x="3215198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5C296C-0CC2-169A-B40E-3DDB5243DD2B}"/>
                  </a:ext>
                </a:extLst>
              </p:cNvPr>
              <p:cNvSpPr txBox="1"/>
              <p:nvPr/>
            </p:nvSpPr>
            <p:spPr bwMode="auto">
              <a:xfrm>
                <a:off x="2740872" y="2758859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5C296C-0CC2-169A-B40E-3DDB5243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0872" y="2758859"/>
                <a:ext cx="290144" cy="307777"/>
              </a:xfrm>
              <a:prstGeom prst="rect">
                <a:avLst/>
              </a:prstGeom>
              <a:blipFill>
                <a:blip r:embed="rId9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87C07-E3BE-A7E1-B486-BA91A437E298}"/>
                  </a:ext>
                </a:extLst>
              </p:cNvPr>
              <p:cNvSpPr txBox="1"/>
              <p:nvPr/>
            </p:nvSpPr>
            <p:spPr bwMode="auto">
              <a:xfrm>
                <a:off x="9006128" y="2758858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87C07-E3BE-A7E1-B486-BA91A437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6128" y="2758858"/>
                <a:ext cx="290144" cy="307777"/>
              </a:xfrm>
              <a:prstGeom prst="rect">
                <a:avLst/>
              </a:prstGeom>
              <a:blipFill>
                <a:blip r:embed="rId10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CDDFE-E91D-DF34-6E67-B9D932F9A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908720"/>
            <a:ext cx="4572138" cy="457213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C3DD3DC-FD09-FA01-6C9D-A678727D6ECE}"/>
              </a:ext>
            </a:extLst>
          </p:cNvPr>
          <p:cNvCxnSpPr>
            <a:cxnSpLocks/>
          </p:cNvCxnSpPr>
          <p:nvPr/>
        </p:nvCxnSpPr>
        <p:spPr>
          <a:xfrm>
            <a:off x="2855640" y="9087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95685B4-3216-01E0-F75A-C1B8DD632CCC}"/>
              </a:ext>
            </a:extLst>
          </p:cNvPr>
          <p:cNvCxnSpPr>
            <a:cxnSpLocks/>
          </p:cNvCxnSpPr>
          <p:nvPr/>
        </p:nvCxnSpPr>
        <p:spPr>
          <a:xfrm>
            <a:off x="4079776" y="9087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344AA30-EDAD-11C6-0C9B-9D2E25DBF244}"/>
              </a:ext>
            </a:extLst>
          </p:cNvPr>
          <p:cNvCxnSpPr>
            <a:cxnSpLocks/>
          </p:cNvCxnSpPr>
          <p:nvPr/>
        </p:nvCxnSpPr>
        <p:spPr>
          <a:xfrm>
            <a:off x="6384032" y="9087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65E69B-EC1B-58E8-E245-AE4B7BF5681F}"/>
              </a:ext>
            </a:extLst>
          </p:cNvPr>
          <p:cNvCxnSpPr>
            <a:cxnSpLocks/>
          </p:cNvCxnSpPr>
          <p:nvPr/>
        </p:nvCxnSpPr>
        <p:spPr>
          <a:xfrm>
            <a:off x="2855640" y="1088740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150024-6A3E-F9A6-3165-9CB42CB56D75}"/>
              </a:ext>
            </a:extLst>
          </p:cNvPr>
          <p:cNvSpPr txBox="1"/>
          <p:nvPr/>
        </p:nvSpPr>
        <p:spPr>
          <a:xfrm>
            <a:off x="3215680" y="934852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滤波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FC8A6F-4EF2-B199-D056-E823D8BE0944}"/>
              </a:ext>
            </a:extLst>
          </p:cNvPr>
          <p:cNvCxnSpPr>
            <a:cxnSpLocks/>
          </p:cNvCxnSpPr>
          <p:nvPr/>
        </p:nvCxnSpPr>
        <p:spPr>
          <a:xfrm>
            <a:off x="4098376" y="1088740"/>
            <a:ext cx="22856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220480-7A19-9BDE-9B53-E20FEFA5D2C3}"/>
              </a:ext>
            </a:extLst>
          </p:cNvPr>
          <p:cNvSpPr txBox="1"/>
          <p:nvPr/>
        </p:nvSpPr>
        <p:spPr>
          <a:xfrm>
            <a:off x="4969335" y="934852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310231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A6E4DFF1-616A-7622-6994-EE9591FA5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1809" y="2738930"/>
            <a:ext cx="822282" cy="996397"/>
          </a:xfrm>
          <a:prstGeom prst="rect">
            <a:avLst/>
          </a:prstGeom>
        </p:spPr>
      </p:pic>
      <p:pic>
        <p:nvPicPr>
          <p:cNvPr id="5" name="图片 4" descr="人的脸被修图&#10;&#10;中度可信度描述已自动生成">
            <a:extLst>
              <a:ext uri="{FF2B5EF4-FFF2-40B4-BE49-F238E27FC236}">
                <a16:creationId xmlns:a16="http://schemas.microsoft.com/office/drawing/2014/main" id="{555543A4-AFC1-974E-B162-1EEDB0C2FD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591" y="2077842"/>
            <a:ext cx="1269187" cy="166167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B3799BD-E26F-275D-3FAD-8F08F9851FDF}"/>
              </a:ext>
            </a:extLst>
          </p:cNvPr>
          <p:cNvSpPr/>
          <p:nvPr/>
        </p:nvSpPr>
        <p:spPr>
          <a:xfrm>
            <a:off x="2681606" y="2242364"/>
            <a:ext cx="99591" cy="99591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7BC742B-D45B-B47F-7E03-B2C65D4DF5F7}"/>
              </a:ext>
            </a:extLst>
          </p:cNvPr>
          <p:cNvCxnSpPr>
            <a:cxnSpLocks/>
          </p:cNvCxnSpPr>
          <p:nvPr/>
        </p:nvCxnSpPr>
        <p:spPr>
          <a:xfrm>
            <a:off x="2594778" y="3739512"/>
            <a:ext cx="150225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18948C0-4CE7-24FC-4C3D-A04A9C94D4C7}"/>
              </a:ext>
            </a:extLst>
          </p:cNvPr>
          <p:cNvSpPr/>
          <p:nvPr/>
        </p:nvSpPr>
        <p:spPr>
          <a:xfrm>
            <a:off x="2898394" y="3910570"/>
            <a:ext cx="1275991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模拟时间 </a:t>
            </a:r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5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B67044-6899-B519-EDDE-DBCB3BAC7DED}"/>
              </a:ext>
            </a:extLst>
          </p:cNvPr>
          <p:cNvSpPr/>
          <p:nvPr/>
        </p:nvSpPr>
        <p:spPr>
          <a:xfrm>
            <a:off x="1841584" y="1982672"/>
            <a:ext cx="849965" cy="227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zh-CN" altLang="en-US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状态指示值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B672F6-CF12-EAF7-503F-707B8DC148D9}"/>
              </a:ext>
            </a:extLst>
          </p:cNvPr>
          <p:cNvCxnSpPr>
            <a:cxnSpLocks/>
          </p:cNvCxnSpPr>
          <p:nvPr/>
        </p:nvCxnSpPr>
        <p:spPr>
          <a:xfrm flipV="1">
            <a:off x="2594778" y="2172566"/>
            <a:ext cx="0" cy="156694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B561F8-1397-7638-0041-0FA0A51CD9E8}"/>
              </a:ext>
            </a:extLst>
          </p:cNvPr>
          <p:cNvCxnSpPr/>
          <p:nvPr/>
        </p:nvCxnSpPr>
        <p:spPr>
          <a:xfrm>
            <a:off x="2594778" y="3248898"/>
            <a:ext cx="1441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04A31ED-036A-BF59-47E3-36D3307962B6}"/>
              </a:ext>
            </a:extLst>
          </p:cNvPr>
          <p:cNvSpPr/>
          <p:nvPr/>
        </p:nvSpPr>
        <p:spPr>
          <a:xfrm>
            <a:off x="2559300" y="3041073"/>
            <a:ext cx="807612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900" dirty="0">
                <a:latin typeface="+mj-ea"/>
                <a:ea typeface="+mj-ea"/>
                <a:cs typeface="Segoe UI" panose="020B0502040204020203" pitchFamily="34" charset="0"/>
              </a:rPr>
              <a:t>状态临界值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107B76-C316-A71F-9B2E-C69233EEFDB2}"/>
              </a:ext>
            </a:extLst>
          </p:cNvPr>
          <p:cNvCxnSpPr>
            <a:cxnSpLocks/>
          </p:cNvCxnSpPr>
          <p:nvPr/>
        </p:nvCxnSpPr>
        <p:spPr>
          <a:xfrm flipV="1">
            <a:off x="5568878" y="2171320"/>
            <a:ext cx="0" cy="156694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C84A835-83C0-83AA-5FE6-A6CAE85B6772}"/>
              </a:ext>
            </a:extLst>
          </p:cNvPr>
          <p:cNvSpPr/>
          <p:nvPr/>
        </p:nvSpPr>
        <p:spPr>
          <a:xfrm>
            <a:off x="4967669" y="1982672"/>
            <a:ext cx="949554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概率密度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86B3AD-6D2C-A6FA-9F85-B928B817B46D}"/>
              </a:ext>
            </a:extLst>
          </p:cNvPr>
          <p:cNvSpPr/>
          <p:nvPr/>
        </p:nvSpPr>
        <p:spPr>
          <a:xfrm>
            <a:off x="6043316" y="3910349"/>
            <a:ext cx="1016245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 (</a:t>
            </a:r>
            <a:r>
              <a:rPr lang="en-US" altLang="zh-CN" sz="105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00D99F-5F2C-C569-E098-092614D095E4}"/>
              </a:ext>
            </a:extLst>
          </p:cNvPr>
          <p:cNvSpPr/>
          <p:nvPr/>
        </p:nvSpPr>
        <p:spPr>
          <a:xfrm>
            <a:off x="3578137" y="3158341"/>
            <a:ext cx="161776" cy="1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ACEC980-E89B-98E1-B784-938CD467DB76}"/>
              </a:ext>
            </a:extLst>
          </p:cNvPr>
          <p:cNvCxnSpPr>
            <a:cxnSpLocks/>
          </p:cNvCxnSpPr>
          <p:nvPr/>
        </p:nvCxnSpPr>
        <p:spPr>
          <a:xfrm>
            <a:off x="3501855" y="3172292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CD0E5DB-1DD9-AAB1-BA4E-9C9841070711}"/>
              </a:ext>
            </a:extLst>
          </p:cNvPr>
          <p:cNvCxnSpPr>
            <a:cxnSpLocks/>
          </p:cNvCxnSpPr>
          <p:nvPr/>
        </p:nvCxnSpPr>
        <p:spPr>
          <a:xfrm>
            <a:off x="3786376" y="3174673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73BFC-8ADA-C457-13B6-F3522E1D63B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01169" y="3248341"/>
            <a:ext cx="76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B8610A-269B-0EAE-14F8-3EFD2B757252}"/>
              </a:ext>
            </a:extLst>
          </p:cNvPr>
          <p:cNvCxnSpPr>
            <a:cxnSpLocks/>
          </p:cNvCxnSpPr>
          <p:nvPr/>
        </p:nvCxnSpPr>
        <p:spPr>
          <a:xfrm>
            <a:off x="3735729" y="3248968"/>
            <a:ext cx="5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6AF415E-C984-87EB-C220-634F2BEAE102}"/>
              </a:ext>
            </a:extLst>
          </p:cNvPr>
          <p:cNvCxnSpPr>
            <a:cxnSpLocks/>
          </p:cNvCxnSpPr>
          <p:nvPr/>
        </p:nvCxnSpPr>
        <p:spPr>
          <a:xfrm>
            <a:off x="3678075" y="3158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1F665FF-DF4B-C31D-B110-E616BA153108}"/>
              </a:ext>
            </a:extLst>
          </p:cNvPr>
          <p:cNvCxnSpPr>
            <a:cxnSpLocks/>
          </p:cNvCxnSpPr>
          <p:nvPr/>
        </p:nvCxnSpPr>
        <p:spPr>
          <a:xfrm>
            <a:off x="5570921" y="3738946"/>
            <a:ext cx="150225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1884DE2-D52F-479E-CF5A-374E6127A278}"/>
              </a:ext>
            </a:extLst>
          </p:cNvPr>
          <p:cNvGrpSpPr/>
          <p:nvPr/>
        </p:nvGrpSpPr>
        <p:grpSpPr>
          <a:xfrm>
            <a:off x="6469605" y="2520911"/>
            <a:ext cx="285207" cy="180000"/>
            <a:chOff x="6774200" y="5763159"/>
            <a:chExt cx="285207" cy="180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5EFA87E-8F75-04CC-2A7F-BC57AB54AD1F}"/>
                </a:ext>
              </a:extLst>
            </p:cNvPr>
            <p:cNvSpPr/>
            <p:nvPr/>
          </p:nvSpPr>
          <p:spPr>
            <a:xfrm>
              <a:off x="6851168" y="5763159"/>
              <a:ext cx="161776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9F1E362-F067-B0A8-F0EB-8B0E30427B40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6" y="577711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16765E-B196-50F1-848E-B3C9167830E4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7" y="5779491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AEBD969-3DAA-D4F1-A833-623C216C627B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6774200" y="5853159"/>
              <a:ext cx="769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D529480-93AC-707F-78EF-B3074C5A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08760" y="5853786"/>
              <a:ext cx="506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44D9330-C368-39AA-EA38-B07349ED4765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06" y="5763159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EEBA5D9-D744-5D13-4AB9-C4DD85CBD631}"/>
              </a:ext>
            </a:extLst>
          </p:cNvPr>
          <p:cNvSpPr/>
          <p:nvPr/>
        </p:nvSpPr>
        <p:spPr>
          <a:xfrm>
            <a:off x="2790359" y="2036884"/>
            <a:ext cx="849965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900" dirty="0">
                <a:latin typeface="+mj-ea"/>
                <a:ea typeface="+mj-ea"/>
                <a:cs typeface="Segoe UI" panose="020B0502040204020203" pitchFamily="34" charset="0"/>
              </a:rPr>
              <a:t>当前状态值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DA4C431-5585-EB1A-7D91-740FB111D922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766612" y="2158883"/>
            <a:ext cx="111353" cy="980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28CD27C-BE59-FF82-AFE2-B083CF7D9081}"/>
              </a:ext>
            </a:extLst>
          </p:cNvPr>
          <p:cNvSpPr/>
          <p:nvPr/>
        </p:nvSpPr>
        <p:spPr>
          <a:xfrm>
            <a:off x="2429182" y="3770191"/>
            <a:ext cx="203756" cy="20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" panose="020B0502040204020203" pitchFamily="34" charset="0"/>
              </a:rPr>
              <a:t>0</a:t>
            </a:r>
            <a:endParaRPr lang="zh-CN" altLang="en-US" sz="900" b="1" dirty="0">
              <a:latin typeface="华文新魏" panose="02010800040101010101" pitchFamily="2" charset="-122"/>
              <a:ea typeface="华文新魏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C34AA0F-8072-6594-E4A6-E4E9E5393C9C}"/>
              </a:ext>
            </a:extLst>
          </p:cNvPr>
          <p:cNvSpPr/>
          <p:nvPr/>
        </p:nvSpPr>
        <p:spPr>
          <a:xfrm>
            <a:off x="3735848" y="3770191"/>
            <a:ext cx="525052" cy="20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5x10</a:t>
            </a:r>
            <a:r>
              <a:rPr lang="en-US" altLang="zh-CN" sz="9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58A004-44AE-B066-008B-96025EC10B7F}"/>
              </a:ext>
            </a:extLst>
          </p:cNvPr>
          <p:cNvSpPr/>
          <p:nvPr/>
        </p:nvSpPr>
        <p:spPr>
          <a:xfrm>
            <a:off x="5457474" y="3770191"/>
            <a:ext cx="203756" cy="20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" panose="020B0502040204020203" pitchFamily="34" charset="0"/>
              </a:rPr>
              <a:t>0</a:t>
            </a:r>
            <a:endParaRPr lang="zh-CN" altLang="en-US" sz="900" b="1" dirty="0">
              <a:latin typeface="华文新魏" panose="02010800040101010101" pitchFamily="2" charset="-122"/>
              <a:ea typeface="华文新魏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2D0B67-63AE-5BC1-76C4-BB99A63BAEFA}"/>
              </a:ext>
            </a:extLst>
          </p:cNvPr>
          <p:cNvSpPr/>
          <p:nvPr/>
        </p:nvSpPr>
        <p:spPr>
          <a:xfrm>
            <a:off x="6682062" y="3770191"/>
            <a:ext cx="525052" cy="20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5x10</a:t>
            </a:r>
            <a:r>
              <a:rPr lang="en-US" altLang="zh-CN" sz="9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BC6F3B5-CB96-E43F-3AAB-F128E4EC8F95}"/>
              </a:ext>
            </a:extLst>
          </p:cNvPr>
          <p:cNvSpPr/>
          <p:nvPr/>
        </p:nvSpPr>
        <p:spPr>
          <a:xfrm>
            <a:off x="4439816" y="2544962"/>
            <a:ext cx="341183" cy="72742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2E1A352-1D73-FF76-CD80-C02D1D68224D}"/>
              </a:ext>
            </a:extLst>
          </p:cNvPr>
          <p:cNvSpPr/>
          <p:nvPr/>
        </p:nvSpPr>
        <p:spPr>
          <a:xfrm>
            <a:off x="3304114" y="2515088"/>
            <a:ext cx="948080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900" b="1" dirty="0">
                <a:latin typeface="+mj-ea"/>
                <a:ea typeface="+mj-ea"/>
                <a:cs typeface="Segoe UI" panose="020B0502040204020203" pitchFamily="34" charset="0"/>
              </a:rPr>
              <a:t>蒙特卡洛模拟</a:t>
            </a:r>
          </a:p>
        </p:txBody>
      </p:sp>
    </p:spTree>
    <p:extLst>
      <p:ext uri="{BB962C8B-B14F-4D97-AF65-F5344CB8AC3E}">
        <p14:creationId xmlns:p14="http://schemas.microsoft.com/office/powerpoint/2010/main" val="19572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59</Words>
  <Application>Microsoft Office PowerPoint</Application>
  <DocSecurity>0</DocSecurity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华文新魏</vt:lpstr>
      <vt:lpstr>新宋体</vt:lpstr>
      <vt:lpstr>Arial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Yiyang - all-in-one workspace</dc:creator>
  <cp:keywords/>
  <dc:description/>
  <cp:lastModifiedBy>lei luo</cp:lastModifiedBy>
  <cp:revision>11</cp:revision>
  <dcterms:created xsi:type="dcterms:W3CDTF">2012-12-03T06:56:55Z</dcterms:created>
  <dcterms:modified xsi:type="dcterms:W3CDTF">2023-10-15T08:44:32Z</dcterms:modified>
  <cp:category/>
  <dc:identifier/>
  <cp:contentStatus/>
  <dc:language/>
  <cp:version/>
</cp:coreProperties>
</file>