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1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9/15/2023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DE63B6AE-4609-3619-CDFF-10CB80F1A7FF}"/>
              </a:ext>
            </a:extLst>
          </p:cNvPr>
          <p:cNvSpPr/>
          <p:nvPr/>
        </p:nvSpPr>
        <p:spPr>
          <a:xfrm>
            <a:off x="2423592" y="1484784"/>
            <a:ext cx="7704856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AEAEB09-38C3-31FB-770A-A03957D89CF1}"/>
              </a:ext>
            </a:extLst>
          </p:cNvPr>
          <p:cNvSpPr/>
          <p:nvPr/>
        </p:nvSpPr>
        <p:spPr bwMode="auto">
          <a:xfrm>
            <a:off x="7501673" y="3824952"/>
            <a:ext cx="576000" cy="576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3306FB9-DD3D-7BE2-CA16-E9AD89402547}"/>
              </a:ext>
            </a:extLst>
          </p:cNvPr>
          <p:cNvSpPr/>
          <p:nvPr/>
        </p:nvSpPr>
        <p:spPr bwMode="auto">
          <a:xfrm>
            <a:off x="4400237" y="3826440"/>
            <a:ext cx="576000" cy="576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187EF-36ED-B943-D2D7-38AA446E1D72}"/>
              </a:ext>
            </a:extLst>
          </p:cNvPr>
          <p:cNvSpPr/>
          <p:nvPr/>
        </p:nvSpPr>
        <p:spPr>
          <a:xfrm>
            <a:off x="5949942" y="2480732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/>
              <p:nvPr/>
            </p:nvSpPr>
            <p:spPr>
              <a:xfrm>
                <a:off x="6104752" y="2584066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52" y="2584066"/>
                <a:ext cx="219099" cy="307777"/>
              </a:xfrm>
              <a:prstGeom prst="rect">
                <a:avLst/>
              </a:prstGeom>
              <a:blipFill>
                <a:blip r:embed="rId2"/>
                <a:stretch>
                  <a:fillRect l="-36111" r="-36111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/>
              <p:nvPr/>
            </p:nvSpPr>
            <p:spPr>
              <a:xfrm>
                <a:off x="4541923" y="258406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23" y="2584066"/>
                <a:ext cx="214546" cy="307777"/>
              </a:xfrm>
              <a:prstGeom prst="rect">
                <a:avLst/>
              </a:prstGeom>
              <a:blipFill>
                <a:blip r:embed="rId3"/>
                <a:stretch>
                  <a:fillRect l="-11429" r="-11429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E902D-61B2-C583-74B1-505CE4347A05}"/>
              </a:ext>
            </a:extLst>
          </p:cNvPr>
          <p:cNvCxnSpPr>
            <a:cxnSpLocks/>
            <a:stCxn id="36" idx="6"/>
            <a:endCxn id="4" idx="1"/>
          </p:cNvCxnSpPr>
          <p:nvPr/>
        </p:nvCxnSpPr>
        <p:spPr>
          <a:xfrm>
            <a:off x="4974211" y="2768732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/>
              <p:nvPr/>
            </p:nvSpPr>
            <p:spPr bwMode="auto">
              <a:xfrm>
                <a:off x="7677037" y="2584066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7037" y="2584066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9A6DE-02FC-095F-E75E-F219657B418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 bwMode="auto">
          <a:xfrm>
            <a:off x="6525942" y="2768732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/>
              <p:nvPr/>
            </p:nvSpPr>
            <p:spPr bwMode="auto">
              <a:xfrm>
                <a:off x="4423643" y="3913311"/>
                <a:ext cx="533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643" y="3913311"/>
                <a:ext cx="533929" cy="307777"/>
              </a:xfrm>
              <a:prstGeom prst="rect">
                <a:avLst/>
              </a:prstGeom>
              <a:blipFill>
                <a:blip r:embed="rId5"/>
                <a:stretch>
                  <a:fillRect l="-5747" r="-5747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6D0B04-99A3-F4CE-C1BE-27AEA00E8D8D}"/>
                  </a:ext>
                </a:extLst>
              </p:cNvPr>
              <p:cNvSpPr txBox="1"/>
              <p:nvPr/>
            </p:nvSpPr>
            <p:spPr bwMode="auto">
              <a:xfrm>
                <a:off x="7519628" y="3913311"/>
                <a:ext cx="53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6D0B04-99A3-F4CE-C1BE-27AEA00E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628" y="3913311"/>
                <a:ext cx="536685" cy="307777"/>
              </a:xfrm>
              <a:prstGeom prst="rect">
                <a:avLst/>
              </a:prstGeom>
              <a:blipFill>
                <a:blip r:embed="rId6"/>
                <a:stretch>
                  <a:fillRect l="-10227" r="-454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EF684-6989-5C24-0ABE-1B8AF9F9F158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 bwMode="auto">
          <a:xfrm>
            <a:off x="4686211" y="3056732"/>
            <a:ext cx="2026" cy="76970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EB2F7B-AADD-D57E-54B4-CB9D92125BF9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 bwMode="auto">
          <a:xfrm>
            <a:off x="7789673" y="3056732"/>
            <a:ext cx="0" cy="76822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/>
              <p:nvPr/>
            </p:nvSpPr>
            <p:spPr bwMode="auto">
              <a:xfrm>
                <a:off x="5494221" y="1954098"/>
                <a:ext cx="1440159" cy="32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4221" y="1954098"/>
                <a:ext cx="1440159" cy="322268"/>
              </a:xfrm>
              <a:prstGeom prst="rect">
                <a:avLst/>
              </a:prstGeom>
              <a:blipFill>
                <a:blip r:embed="rId7"/>
                <a:stretch>
                  <a:fillRect l="-295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E3D434-473E-76EE-ABFD-3B328B849803}"/>
                  </a:ext>
                </a:extLst>
              </p:cNvPr>
              <p:cNvSpPr txBox="1"/>
              <p:nvPr/>
            </p:nvSpPr>
            <p:spPr bwMode="auto">
              <a:xfrm>
                <a:off x="2591354" y="3296995"/>
                <a:ext cx="1953217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E3D434-473E-76EE-ABFD-3B328B84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1354" y="3296995"/>
                <a:ext cx="1953217" cy="289182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/>
              <p:nvPr/>
            </p:nvSpPr>
            <p:spPr bwMode="auto">
              <a:xfrm>
                <a:off x="8077673" y="3292977"/>
                <a:ext cx="1953217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673" y="3292977"/>
                <a:ext cx="1953217" cy="298928"/>
              </a:xfrm>
              <a:prstGeom prst="rect">
                <a:avLst/>
              </a:prstGeom>
              <a:blipFill>
                <a:blip r:embed="rId9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AA3A4927-85F4-271B-3099-3F5857349671}"/>
              </a:ext>
            </a:extLst>
          </p:cNvPr>
          <p:cNvSpPr/>
          <p:nvPr/>
        </p:nvSpPr>
        <p:spPr bwMode="auto">
          <a:xfrm>
            <a:off x="4398211" y="248073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70D9464-9373-9847-B9ED-9FD8AC59F426}"/>
              </a:ext>
            </a:extLst>
          </p:cNvPr>
          <p:cNvSpPr/>
          <p:nvPr/>
        </p:nvSpPr>
        <p:spPr bwMode="auto">
          <a:xfrm>
            <a:off x="7501673" y="248073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DE63B6AE-4609-3619-CDFF-10CB80F1A7FF}"/>
              </a:ext>
            </a:extLst>
          </p:cNvPr>
          <p:cNvSpPr/>
          <p:nvPr/>
        </p:nvSpPr>
        <p:spPr>
          <a:xfrm>
            <a:off x="2243572" y="1628800"/>
            <a:ext cx="7704856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187EF-36ED-B943-D2D7-38AA446E1D72}"/>
              </a:ext>
            </a:extLst>
          </p:cNvPr>
          <p:cNvSpPr/>
          <p:nvPr/>
        </p:nvSpPr>
        <p:spPr>
          <a:xfrm>
            <a:off x="5769922" y="2624748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/>
              <p:nvPr/>
            </p:nvSpPr>
            <p:spPr>
              <a:xfrm>
                <a:off x="5948695" y="2728082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95" y="2728082"/>
                <a:ext cx="219099" cy="307777"/>
              </a:xfrm>
              <a:prstGeom prst="rect">
                <a:avLst/>
              </a:prstGeom>
              <a:blipFill>
                <a:blip r:embed="rId2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/>
              <p:nvPr/>
            </p:nvSpPr>
            <p:spPr>
              <a:xfrm>
                <a:off x="4216907" y="2728082"/>
                <a:ext cx="546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07" y="2728082"/>
                <a:ext cx="546945" cy="307777"/>
              </a:xfrm>
              <a:prstGeom prst="rect">
                <a:avLst/>
              </a:prstGeom>
              <a:blipFill>
                <a:blip r:embed="rId3"/>
                <a:stretch>
                  <a:fillRect l="-5618" r="-449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E902D-61B2-C583-74B1-505CE4347A0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94191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/>
              <p:nvPr/>
            </p:nvSpPr>
            <p:spPr bwMode="auto">
              <a:xfrm>
                <a:off x="7458810" y="2728082"/>
                <a:ext cx="301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8810" y="2728082"/>
                <a:ext cx="301686" cy="307777"/>
              </a:xfrm>
              <a:prstGeom prst="rect">
                <a:avLst/>
              </a:prstGeom>
              <a:blipFill>
                <a:blip r:embed="rId4"/>
                <a:stretch>
                  <a:fillRect l="-10204" r="-61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9A6DE-02FC-095F-E75E-F219657B418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345922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/>
              <p:nvPr/>
            </p:nvSpPr>
            <p:spPr bwMode="auto">
              <a:xfrm>
                <a:off x="4053983" y="4057327"/>
                <a:ext cx="90441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983" y="4057327"/>
                <a:ext cx="904415" cy="321178"/>
              </a:xfrm>
              <a:prstGeom prst="rect">
                <a:avLst/>
              </a:prstGeom>
              <a:blipFill>
                <a:blip r:embed="rId5"/>
                <a:stretch>
                  <a:fillRect l="-2703" r="-202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EF684-6989-5C24-0ABE-1B8AF9F9F158}"/>
              </a:ext>
            </a:extLst>
          </p:cNvPr>
          <p:cNvCxnSpPr>
            <a:cxnSpLocks/>
          </p:cNvCxnSpPr>
          <p:nvPr/>
        </p:nvCxnSpPr>
        <p:spPr bwMode="auto">
          <a:xfrm>
            <a:off x="4506191" y="3200748"/>
            <a:ext cx="2026" cy="76970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EB2F7B-AADD-D57E-54B4-CB9D92125BF9}"/>
              </a:ext>
            </a:extLst>
          </p:cNvPr>
          <p:cNvCxnSpPr>
            <a:cxnSpLocks/>
          </p:cNvCxnSpPr>
          <p:nvPr/>
        </p:nvCxnSpPr>
        <p:spPr bwMode="auto">
          <a:xfrm>
            <a:off x="7609653" y="3200748"/>
            <a:ext cx="0" cy="76822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/>
              <p:nvPr/>
            </p:nvSpPr>
            <p:spPr bwMode="auto">
              <a:xfrm>
                <a:off x="5144964" y="2098114"/>
                <a:ext cx="1825915" cy="32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4964" y="2098114"/>
                <a:ext cx="1825915" cy="322268"/>
              </a:xfrm>
              <a:prstGeom prst="rect">
                <a:avLst/>
              </a:prstGeom>
              <a:blipFill>
                <a:blip r:embed="rId6"/>
                <a:stretch>
                  <a:fillRect l="-333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/>
              <p:nvPr/>
            </p:nvSpPr>
            <p:spPr bwMode="auto">
              <a:xfrm>
                <a:off x="7897653" y="3436993"/>
                <a:ext cx="1953217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653" y="3436993"/>
                <a:ext cx="1953217" cy="298928"/>
              </a:xfrm>
              <a:prstGeom prst="rect">
                <a:avLst/>
              </a:prstGeom>
              <a:blipFill>
                <a:blip r:embed="rId7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49107-8DEB-CC62-BF8E-5F92468C3917}"/>
                  </a:ext>
                </a:extLst>
              </p:cNvPr>
              <p:cNvSpPr txBox="1"/>
              <p:nvPr/>
            </p:nvSpPr>
            <p:spPr bwMode="auto">
              <a:xfrm>
                <a:off x="7280075" y="4057327"/>
                <a:ext cx="65915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49107-8DEB-CC62-BF8E-5F92468C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0075" y="4057327"/>
                <a:ext cx="659155" cy="321178"/>
              </a:xfrm>
              <a:prstGeom prst="rect">
                <a:avLst/>
              </a:prstGeom>
              <a:blipFill>
                <a:blip r:embed="rId8"/>
                <a:stretch>
                  <a:fillRect l="-3704" r="-185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1873D2-5623-8B75-2D74-0B785B568133}"/>
              </a:ext>
            </a:extLst>
          </p:cNvPr>
          <p:cNvCxnSpPr>
            <a:cxnSpLocks/>
          </p:cNvCxnSpPr>
          <p:nvPr/>
        </p:nvCxnSpPr>
        <p:spPr bwMode="auto">
          <a:xfrm>
            <a:off x="7895627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E24DC4-CA99-2EE5-2AE8-2EE833373169}"/>
              </a:ext>
            </a:extLst>
          </p:cNvPr>
          <p:cNvCxnSpPr>
            <a:cxnSpLocks/>
          </p:cNvCxnSpPr>
          <p:nvPr/>
        </p:nvCxnSpPr>
        <p:spPr bwMode="auto">
          <a:xfrm>
            <a:off x="3215198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5C296C-0CC2-169A-B40E-3DDB5243DD2B}"/>
                  </a:ext>
                </a:extLst>
              </p:cNvPr>
              <p:cNvSpPr txBox="1"/>
              <p:nvPr/>
            </p:nvSpPr>
            <p:spPr bwMode="auto">
              <a:xfrm>
                <a:off x="2740872" y="2758859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5C296C-0CC2-169A-B40E-3DDB5243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0872" y="2758859"/>
                <a:ext cx="290144" cy="307777"/>
              </a:xfrm>
              <a:prstGeom prst="rect">
                <a:avLst/>
              </a:prstGeom>
              <a:blipFill>
                <a:blip r:embed="rId9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87C07-E3BE-A7E1-B486-BA91A437E298}"/>
                  </a:ext>
                </a:extLst>
              </p:cNvPr>
              <p:cNvSpPr txBox="1"/>
              <p:nvPr/>
            </p:nvSpPr>
            <p:spPr bwMode="auto">
              <a:xfrm>
                <a:off x="9006128" y="2758858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87C07-E3BE-A7E1-B486-BA91A437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6128" y="2758858"/>
                <a:ext cx="290144" cy="307777"/>
              </a:xfrm>
              <a:prstGeom prst="rect">
                <a:avLst/>
              </a:prstGeom>
              <a:blipFill>
                <a:blip r:embed="rId10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CDDFE-E91D-DF34-6E67-B9D932F9A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908720"/>
            <a:ext cx="4572138" cy="457213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C3DD3DC-FD09-FA01-6C9D-A678727D6ECE}"/>
              </a:ext>
            </a:extLst>
          </p:cNvPr>
          <p:cNvCxnSpPr>
            <a:cxnSpLocks/>
          </p:cNvCxnSpPr>
          <p:nvPr/>
        </p:nvCxnSpPr>
        <p:spPr>
          <a:xfrm>
            <a:off x="2855640" y="9087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95685B4-3216-01E0-F75A-C1B8DD632CCC}"/>
              </a:ext>
            </a:extLst>
          </p:cNvPr>
          <p:cNvCxnSpPr>
            <a:cxnSpLocks/>
          </p:cNvCxnSpPr>
          <p:nvPr/>
        </p:nvCxnSpPr>
        <p:spPr>
          <a:xfrm>
            <a:off x="4079776" y="9087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344AA30-EDAD-11C6-0C9B-9D2E25DBF244}"/>
              </a:ext>
            </a:extLst>
          </p:cNvPr>
          <p:cNvCxnSpPr>
            <a:cxnSpLocks/>
          </p:cNvCxnSpPr>
          <p:nvPr/>
        </p:nvCxnSpPr>
        <p:spPr>
          <a:xfrm>
            <a:off x="6384032" y="9087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65E69B-EC1B-58E8-E245-AE4B7BF5681F}"/>
              </a:ext>
            </a:extLst>
          </p:cNvPr>
          <p:cNvCxnSpPr>
            <a:cxnSpLocks/>
          </p:cNvCxnSpPr>
          <p:nvPr/>
        </p:nvCxnSpPr>
        <p:spPr>
          <a:xfrm>
            <a:off x="2855640" y="1088740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150024-6A3E-F9A6-3165-9CB42CB56D75}"/>
              </a:ext>
            </a:extLst>
          </p:cNvPr>
          <p:cNvSpPr txBox="1"/>
          <p:nvPr/>
        </p:nvSpPr>
        <p:spPr>
          <a:xfrm>
            <a:off x="3215680" y="934852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滤波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FC8A6F-4EF2-B199-D056-E823D8BE0944}"/>
              </a:ext>
            </a:extLst>
          </p:cNvPr>
          <p:cNvCxnSpPr>
            <a:cxnSpLocks/>
          </p:cNvCxnSpPr>
          <p:nvPr/>
        </p:nvCxnSpPr>
        <p:spPr>
          <a:xfrm>
            <a:off x="4098376" y="1088740"/>
            <a:ext cx="22856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220480-7A19-9BDE-9B53-E20FEFA5D2C3}"/>
              </a:ext>
            </a:extLst>
          </p:cNvPr>
          <p:cNvSpPr txBox="1"/>
          <p:nvPr/>
        </p:nvSpPr>
        <p:spPr>
          <a:xfrm>
            <a:off x="4969335" y="934852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310231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37</Words>
  <Application>Microsoft Office PowerPoint</Application>
  <DocSecurity>0</DocSecurity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新宋体</vt:lpstr>
      <vt:lpstr>Arial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Yiyang - all-in-one workspace</dc:creator>
  <cp:keywords/>
  <dc:description/>
  <cp:lastModifiedBy>lei luo</cp:lastModifiedBy>
  <cp:revision>10</cp:revision>
  <dcterms:created xsi:type="dcterms:W3CDTF">2012-12-03T06:56:55Z</dcterms:created>
  <dcterms:modified xsi:type="dcterms:W3CDTF">2023-09-15T05:35:08Z</dcterms:modified>
  <cp:category/>
  <dc:identifier/>
  <cp:contentStatus/>
  <dc:language/>
  <cp:version/>
</cp:coreProperties>
</file>