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C9109-8744-446F-A8FE-625BCE23E74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3C50-2463-4196-99D1-469CFC020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1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23C50-2463-4196-99D1-469CFC0207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6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35682-68A1-84BB-C50C-B7E0F183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A7B90-6046-30A0-E4EF-34DC2DAD8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07D97-A1F1-1E42-8F58-3F866660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D3A37-CA86-5B7D-5B31-BCE7BA2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E1D81-1864-0FF4-481A-6B48F152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9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C06BB-ABC6-3042-1962-14EC8F0F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21743-BB86-9199-3FA3-10AAFAC8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8C432-A7FE-0E36-EDA3-0B26F527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15AA9-E8E7-CE80-5302-567725E5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D4A55-3A09-095C-F19B-BF1964FD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4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DE73BC-01F3-B679-F91D-5CF22BE8D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F09F6-437F-EE60-F35A-A311FECC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16E10-E174-5D75-5F33-76F92129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1108F-F0D3-24E5-20DF-B516AAFE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56F26-F415-AE74-E1AF-5CC7651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5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4551-7501-DE80-9CA4-969367AF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56362-5F67-8909-038D-34B39297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37F72-9D28-B24C-938F-F51C516A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851F6-91C9-1DC1-1ABD-5858B3FE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F65FC-9246-35E0-6C26-6B7A5420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4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9AD6-0820-4417-8DD3-59380F3B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3A84E-4092-7EAC-0912-6128B61D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058CE-37FA-A6A1-A9D6-33D7ECF0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FCFA1-60AB-FC6A-441F-648D0CB6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899FF-B977-01F3-858D-74A81DAB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0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C841B-F38E-85F2-881B-C5D60BE7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C18EE-18D7-1A83-46FD-CAFDEA2C5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B076E8-47D1-AED1-229D-88CB2962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BCB04-23FB-B77D-5223-DEFA7736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DB1D8-6082-B9C2-E217-958AF5EC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3C44D-6899-AC90-F6F8-ABD29126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538D-3ABD-1D1C-3B79-AECEB084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2BB0A-D3C8-0B6F-5015-CE534B69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64173-A86E-EE5E-A9C0-42208A87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9EF5C-5A22-462D-A00E-833A5BD2D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9C5BDD-1B26-1671-95A9-50FCC76C2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00BE2-6713-CFB6-614E-953A3FDF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AE779-B746-6624-21E8-A40FEFE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6D4A93-55C7-3216-0011-D0F06689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9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175F-1E45-D369-B5AA-2FA9473B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7F435C-1D5E-6877-6686-0B7186E2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E7C23-6259-F074-6E47-EE1352FD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0D025-E0A4-21AB-D66F-6C7214FF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5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9250A-00BE-5764-E920-D6BB22DD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ABBAE3-8DDF-4ACB-FEE3-792A77C8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45856-4429-6849-8F51-ECA197B6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7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7B641-3306-5AA2-0B01-A1A5CFF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20D10-6C99-0950-F8C1-ADF5277D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4FD6D-14D5-DC90-578A-B32E57280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5B466-F721-1051-97E8-4E06CF69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FD120-B8DE-831F-CEB2-41FEC18D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7DE06-609A-0594-E66E-C48CB258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1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4039B-F57C-3E80-C92B-7580372B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9D0102-8094-98CF-C510-3D3B36A5D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C848C-4169-9985-D3D6-F1BA14B31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54BB1-1778-820B-91E1-C408E05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17989-531F-47A4-3B16-A13907EE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ABF55-C70F-5EAA-D14B-4430DF22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3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7E64D-BF7B-748A-0E39-8C548741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0CADD-302F-A936-4D0A-FED2C63B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DFD23-E918-F993-114F-56E3C19E6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1E62D-CFBF-4540-8649-1670FDEDB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5A116-B248-E806-8C76-2B2AF0545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FF777-B8AC-736A-17ED-38F50A0FD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45A1E-A2EB-4EAE-AE32-66BA518A7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0.png"/><Relationship Id="rId5" Type="http://schemas.openxmlformats.org/officeDocument/2006/relationships/image" Target="../media/image8.png"/><Relationship Id="rId10" Type="http://schemas.openxmlformats.org/officeDocument/2006/relationships/image" Target="../media/image9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0671ABCF-5887-0F4A-E2CF-A8F4902B2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73" y="1570355"/>
            <a:ext cx="4318000" cy="4318000"/>
          </a:xfrm>
          <a:prstGeom prst="rect">
            <a:avLst/>
          </a:prstGeom>
        </p:spPr>
      </p:pic>
      <p:pic>
        <p:nvPicPr>
          <p:cNvPr id="7" name="图片 6" descr="图形用户界面&#10;&#10;低可信度描述已自动生成">
            <a:extLst>
              <a:ext uri="{FF2B5EF4-FFF2-40B4-BE49-F238E27FC236}">
                <a16:creationId xmlns:a16="http://schemas.microsoft.com/office/drawing/2014/main" id="{913698D6-523C-C150-AED6-F5BF95A0C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50" y="1395732"/>
            <a:ext cx="5990172" cy="44926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097AB81-D0B0-4EF4-8F81-868F85069943}"/>
              </a:ext>
            </a:extLst>
          </p:cNvPr>
          <p:cNvSpPr txBox="1"/>
          <p:nvPr/>
        </p:nvSpPr>
        <p:spPr>
          <a:xfrm>
            <a:off x="2574423" y="556260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time series of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DAE6A-9E72-6233-897D-28DE7DD6BC82}"/>
              </a:ext>
            </a:extLst>
          </p:cNvPr>
          <p:cNvSpPr txBox="1"/>
          <p:nvPr/>
        </p:nvSpPr>
        <p:spPr>
          <a:xfrm>
            <a:off x="6147936" y="556260"/>
            <a:ext cx="477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transfer entropy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→Y 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at different time scales and delays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94F2B5-A393-4828-4B66-817BADD7C688}"/>
              </a:ext>
            </a:extLst>
          </p:cNvPr>
          <p:cNvSpPr/>
          <p:nvPr/>
        </p:nvSpPr>
        <p:spPr>
          <a:xfrm>
            <a:off x="6771640" y="1459230"/>
            <a:ext cx="3513667" cy="23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9FEFFA-F6A5-60E7-49E3-7B6DE419DDAE}"/>
                  </a:ext>
                </a:extLst>
              </p:cNvPr>
              <p:cNvSpPr txBox="1"/>
              <p:nvPr/>
            </p:nvSpPr>
            <p:spPr>
              <a:xfrm>
                <a:off x="8340639" y="3729355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2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endParaRPr lang="zh-C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9FEFFA-F6A5-60E7-49E3-7B6DE419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39" y="3729355"/>
                <a:ext cx="510076" cy="276999"/>
              </a:xfrm>
              <a:prstGeom prst="rect">
                <a:avLst/>
              </a:prstGeom>
              <a:blipFill>
                <a:blip r:embed="rId5"/>
                <a:stretch>
                  <a:fillRect t="-2222" r="-119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B49DBCF-F0CA-DD83-5F2E-FB365F23D703}"/>
                  </a:ext>
                </a:extLst>
              </p:cNvPr>
              <p:cNvSpPr txBox="1"/>
              <p:nvPr/>
            </p:nvSpPr>
            <p:spPr>
              <a:xfrm>
                <a:off x="9555844" y="3081093"/>
                <a:ext cx="5392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12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endParaRPr lang="zh-C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B49DBCF-F0CA-DD83-5F2E-FB365F23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44" y="3081093"/>
                <a:ext cx="539221" cy="276999"/>
              </a:xfrm>
              <a:prstGeom prst="rect">
                <a:avLst/>
              </a:prstGeom>
              <a:blipFill>
                <a:blip r:embed="rId6"/>
                <a:stretch>
                  <a:fillRect l="-113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B25E3C-4248-92F3-B2D2-EDEF0D14398E}"/>
              </a:ext>
            </a:extLst>
          </p:cNvPr>
          <p:cNvCxnSpPr/>
          <p:nvPr/>
        </p:nvCxnSpPr>
        <p:spPr>
          <a:xfrm>
            <a:off x="6501764" y="1465580"/>
            <a:ext cx="0" cy="234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637A6D2-4125-F55D-8CBA-C57CFCA4D7CD}"/>
              </a:ext>
            </a:extLst>
          </p:cNvPr>
          <p:cNvCxnSpPr/>
          <p:nvPr/>
        </p:nvCxnSpPr>
        <p:spPr>
          <a:xfrm>
            <a:off x="6766876" y="1465580"/>
            <a:ext cx="0" cy="234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EE6A54-1E44-1B1F-186D-D8D2C7B07C25}"/>
              </a:ext>
            </a:extLst>
          </p:cNvPr>
          <p:cNvCxnSpPr/>
          <p:nvPr/>
        </p:nvCxnSpPr>
        <p:spPr>
          <a:xfrm>
            <a:off x="7556856" y="1465580"/>
            <a:ext cx="0" cy="234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FFF52D1-72CC-B332-EA56-DCBFF196B8A4}"/>
              </a:ext>
            </a:extLst>
          </p:cNvPr>
          <p:cNvCxnSpPr/>
          <p:nvPr/>
        </p:nvCxnSpPr>
        <p:spPr>
          <a:xfrm>
            <a:off x="8590319" y="1465580"/>
            <a:ext cx="0" cy="234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2340307-F88D-5131-0C97-4CB52AFCB059}"/>
              </a:ext>
            </a:extLst>
          </p:cNvPr>
          <p:cNvCxnSpPr/>
          <p:nvPr/>
        </p:nvCxnSpPr>
        <p:spPr>
          <a:xfrm>
            <a:off x="9048114" y="1465580"/>
            <a:ext cx="0" cy="234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6583C0-AD70-204E-E5F8-ABD31B4A5F38}"/>
              </a:ext>
            </a:extLst>
          </p:cNvPr>
          <p:cNvCxnSpPr/>
          <p:nvPr/>
        </p:nvCxnSpPr>
        <p:spPr>
          <a:xfrm>
            <a:off x="9824402" y="1465580"/>
            <a:ext cx="0" cy="234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1EB4CF2-F553-3AD5-3A11-B88E3F9EA7AC}"/>
              </a:ext>
            </a:extLst>
          </p:cNvPr>
          <p:cNvSpPr txBox="1"/>
          <p:nvPr/>
        </p:nvSpPr>
        <p:spPr>
          <a:xfrm>
            <a:off x="6330307" y="11596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  <a:cs typeface="Times New Roman" panose="02020603050405020304" pitchFamily="18" charset="0"/>
              </a:rPr>
              <a:t>高频区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1DB335-2924-1401-7402-805BA0D0BC75}"/>
              </a:ext>
            </a:extLst>
          </p:cNvPr>
          <p:cNvCxnSpPr/>
          <p:nvPr/>
        </p:nvCxnSpPr>
        <p:spPr>
          <a:xfrm>
            <a:off x="6501764" y="1583055"/>
            <a:ext cx="265112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307AAC7-3E32-31C4-C7AF-84EED64985C2}"/>
              </a:ext>
            </a:extLst>
          </p:cNvPr>
          <p:cNvCxnSpPr>
            <a:cxnSpLocks/>
          </p:cNvCxnSpPr>
          <p:nvPr/>
        </p:nvCxnSpPr>
        <p:spPr>
          <a:xfrm>
            <a:off x="7550211" y="1587817"/>
            <a:ext cx="104010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369E1D5-A456-FDC7-1654-48ADF90D54B7}"/>
              </a:ext>
            </a:extLst>
          </p:cNvPr>
          <p:cNvCxnSpPr>
            <a:cxnSpLocks/>
          </p:cNvCxnSpPr>
          <p:nvPr/>
        </p:nvCxnSpPr>
        <p:spPr>
          <a:xfrm>
            <a:off x="9048114" y="1597342"/>
            <a:ext cx="77628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546EC8F-49EA-8182-36EA-F592A96B8011}"/>
              </a:ext>
            </a:extLst>
          </p:cNvPr>
          <p:cNvSpPr txBox="1"/>
          <p:nvPr/>
        </p:nvSpPr>
        <p:spPr>
          <a:xfrm>
            <a:off x="7747099" y="11643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  <a:cs typeface="Times New Roman" panose="02020603050405020304" pitchFamily="18" charset="0"/>
              </a:rPr>
              <a:t>中频区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363DC18-002C-0840-BB28-13BE824B311A}"/>
              </a:ext>
            </a:extLst>
          </p:cNvPr>
          <p:cNvSpPr txBox="1"/>
          <p:nvPr/>
        </p:nvSpPr>
        <p:spPr>
          <a:xfrm>
            <a:off x="9113091" y="11596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  <a:cs typeface="Times New Roman" panose="02020603050405020304" pitchFamily="18" charset="0"/>
              </a:rPr>
              <a:t>低频区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E669291-5628-EA70-4D56-62A1C7A6FDEC}"/>
              </a:ext>
            </a:extLst>
          </p:cNvPr>
          <p:cNvSpPr txBox="1"/>
          <p:nvPr/>
        </p:nvSpPr>
        <p:spPr>
          <a:xfrm>
            <a:off x="7960947" y="5721642"/>
            <a:ext cx="1269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105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以样本数为单位</a:t>
            </a:r>
            <a:r>
              <a:rPr lang="en-US" altLang="zh-CN" sz="105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CN" altLang="en-US" sz="105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65413D-1258-A2F6-D11C-7CE44F1F87DE}"/>
              </a:ext>
            </a:extLst>
          </p:cNvPr>
          <p:cNvSpPr txBox="1"/>
          <p:nvPr/>
        </p:nvSpPr>
        <p:spPr>
          <a:xfrm rot="16200000">
            <a:off x="5513206" y="3382819"/>
            <a:ext cx="1269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105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以样本数为单位</a:t>
            </a:r>
            <a:r>
              <a:rPr lang="en-US" altLang="zh-CN" sz="105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CN" altLang="en-US" sz="105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2FA3D7F-244C-9E4F-979C-33F20DB5A4E5}"/>
              </a:ext>
            </a:extLst>
          </p:cNvPr>
          <p:cNvSpPr txBox="1"/>
          <p:nvPr/>
        </p:nvSpPr>
        <p:spPr>
          <a:xfrm>
            <a:off x="10645000" y="1436618"/>
            <a:ext cx="56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</a:t>
            </a:r>
            <a:r>
              <a:rPr lang="zh-CN" altLang="en-US" sz="105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780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9F68BF-5875-820D-DD35-5AE51662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020" y="1960104"/>
            <a:ext cx="1872000" cy="187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FE6A10-F007-571A-0C40-F8FA76CF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549" y="3931319"/>
            <a:ext cx="2140161" cy="18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F12E11-6BEE-70B3-58CE-74355463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45" y="3931319"/>
            <a:ext cx="2223155" cy="187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3D2CDF-446D-2696-D745-C040E73ED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745" y="1960104"/>
            <a:ext cx="1907204" cy="187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6C2120-56BE-771F-BC06-BFB7B93BF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460" y="1960104"/>
            <a:ext cx="1872000" cy="187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526130-899A-D9B7-9665-CF05A578E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359" y="3931319"/>
            <a:ext cx="2140161" cy="187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B696B4-5F0E-57E2-19B8-21F95140D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5169" y="3931319"/>
            <a:ext cx="2140162" cy="187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16E802-73B3-10E1-BE71-7AA1A9684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169" y="1960104"/>
            <a:ext cx="1872000" cy="18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2806B45-E7E4-89A5-B0B7-AAFF8C7D85D5}"/>
                  </a:ext>
                </a:extLst>
              </p:cNvPr>
              <p:cNvSpPr txBox="1"/>
              <p:nvPr/>
            </p:nvSpPr>
            <p:spPr>
              <a:xfrm>
                <a:off x="1871352" y="1494998"/>
                <a:ext cx="938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2806B45-E7E4-89A5-B0B7-AAFF8C7D8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52" y="1494998"/>
                <a:ext cx="93821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75F512-A7D0-97F3-9C0A-9462CA9ABDC6}"/>
                  </a:ext>
                </a:extLst>
              </p:cNvPr>
              <p:cNvSpPr txBox="1"/>
              <p:nvPr/>
            </p:nvSpPr>
            <p:spPr>
              <a:xfrm>
                <a:off x="4288853" y="1494998"/>
                <a:ext cx="938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75F512-A7D0-97F3-9C0A-9462CA9AB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53" y="1494998"/>
                <a:ext cx="93821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6AF6BDE-9168-083A-9BE6-F080111ECCCD}"/>
                  </a:ext>
                </a:extLst>
              </p:cNvPr>
              <p:cNvSpPr txBox="1"/>
              <p:nvPr/>
            </p:nvSpPr>
            <p:spPr>
              <a:xfrm>
                <a:off x="6706354" y="1494998"/>
                <a:ext cx="938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6AF6BDE-9168-083A-9BE6-F080111E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54" y="1494998"/>
                <a:ext cx="93821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F425DB-9C83-324B-B030-6223965E8BDE}"/>
                  </a:ext>
                </a:extLst>
              </p:cNvPr>
              <p:cNvSpPr txBox="1"/>
              <p:nvPr/>
            </p:nvSpPr>
            <p:spPr>
              <a:xfrm>
                <a:off x="9123856" y="1494998"/>
                <a:ext cx="1065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F425DB-9C83-324B-B030-6223965E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56" y="1494998"/>
                <a:ext cx="106506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F15399C1-A5ED-388E-36E2-2B22A0355993}"/>
              </a:ext>
            </a:extLst>
          </p:cNvPr>
          <p:cNvSpPr txBox="1"/>
          <p:nvPr/>
        </p:nvSpPr>
        <p:spPr>
          <a:xfrm>
            <a:off x="551976" y="256032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9999F6-525D-F920-F60B-19C429BB198B}"/>
              </a:ext>
            </a:extLst>
          </p:cNvPr>
          <p:cNvSpPr txBox="1"/>
          <p:nvPr/>
        </p:nvSpPr>
        <p:spPr>
          <a:xfrm>
            <a:off x="551976" y="460248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9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70</Words>
  <Application>Microsoft Office PowerPoint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luo</dc:creator>
  <cp:lastModifiedBy>lei luo</cp:lastModifiedBy>
  <cp:revision>12</cp:revision>
  <dcterms:created xsi:type="dcterms:W3CDTF">2024-03-14T12:10:37Z</dcterms:created>
  <dcterms:modified xsi:type="dcterms:W3CDTF">2024-03-15T03:57:46Z</dcterms:modified>
</cp:coreProperties>
</file>