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55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B8FAF5F-8DB6-A6BF-572B-6D1B7F88F6C7}"/>
                  </a:ext>
                </a:extLst>
              </p:cNvPr>
              <p:cNvSpPr txBox="1"/>
              <p:nvPr/>
            </p:nvSpPr>
            <p:spPr>
              <a:xfrm>
                <a:off x="2198770" y="1930959"/>
                <a:ext cx="17466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B8FAF5F-8DB6-A6BF-572B-6D1B7F88F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770" y="1930959"/>
                <a:ext cx="174663" cy="184666"/>
              </a:xfrm>
              <a:prstGeom prst="rect">
                <a:avLst/>
              </a:prstGeom>
              <a:blipFill>
                <a:blip r:embed="rId2"/>
                <a:stretch>
                  <a:fillRect l="-14286" r="-714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94D3EB2-9518-CB78-20D7-7721760BF6FB}"/>
                  </a:ext>
                </a:extLst>
              </p:cNvPr>
              <p:cNvSpPr txBox="1"/>
              <p:nvPr/>
            </p:nvSpPr>
            <p:spPr>
              <a:xfrm>
                <a:off x="2958765" y="1620253"/>
                <a:ext cx="2105769" cy="2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2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94D3EB2-9518-CB78-20D7-7721760BF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765" y="1620253"/>
                <a:ext cx="2105769" cy="207877"/>
              </a:xfrm>
              <a:prstGeom prst="rect">
                <a:avLst/>
              </a:prstGeom>
              <a:blipFill>
                <a:blip r:embed="rId3"/>
                <a:stretch>
                  <a:fillRect l="-289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1CD87B-26ED-4A6D-9F2B-3EE534E01084}"/>
                  </a:ext>
                </a:extLst>
              </p:cNvPr>
              <p:cNvSpPr txBox="1"/>
              <p:nvPr/>
            </p:nvSpPr>
            <p:spPr>
              <a:xfrm>
                <a:off x="2958765" y="2249905"/>
                <a:ext cx="2109360" cy="2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200" b="0" i="1" smtClean="0"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highlight>
                                    <a:srgbClr val="00FFFF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1CD87B-26ED-4A6D-9F2B-3EE534E01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765" y="2249905"/>
                <a:ext cx="2109360" cy="207877"/>
              </a:xfrm>
              <a:prstGeom prst="rect">
                <a:avLst/>
              </a:prstGeom>
              <a:blipFill>
                <a:blip r:embed="rId4"/>
                <a:stretch>
                  <a:fillRect l="-578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5DD1723-FFE4-DABC-F656-3B2C7B031A9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373433" y="1724192"/>
            <a:ext cx="585332" cy="2991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5DFE72C-B09B-5461-DE36-0DD54F7B8A0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373433" y="2023292"/>
            <a:ext cx="585332" cy="3305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DAFD066-3351-377A-B631-5B690716496A}"/>
                  </a:ext>
                </a:extLst>
              </p:cNvPr>
              <p:cNvSpPr txBox="1"/>
              <p:nvPr/>
            </p:nvSpPr>
            <p:spPr>
              <a:xfrm>
                <a:off x="5542547" y="1926856"/>
                <a:ext cx="1054199" cy="1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DAFD066-3351-377A-B631-5B6907164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547" y="1926856"/>
                <a:ext cx="1054199" cy="192873"/>
              </a:xfrm>
              <a:prstGeom prst="rect">
                <a:avLst/>
              </a:prstGeom>
              <a:blipFill>
                <a:blip r:embed="rId5"/>
                <a:stretch>
                  <a:fillRect l="-2890" r="-578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0B3DF77-EF34-4F94-7584-5AF519FEC3C4}"/>
              </a:ext>
            </a:extLst>
          </p:cNvPr>
          <p:cNvCxnSpPr>
            <a:cxnSpLocks/>
            <a:stCxn id="28" idx="6"/>
            <a:endCxn id="13" idx="1"/>
          </p:cNvCxnSpPr>
          <p:nvPr/>
        </p:nvCxnSpPr>
        <p:spPr>
          <a:xfrm>
            <a:off x="5075583" y="1724191"/>
            <a:ext cx="466964" cy="2991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A16F026-A6D4-9376-1BB1-18650FA40483}"/>
              </a:ext>
            </a:extLst>
          </p:cNvPr>
          <p:cNvCxnSpPr>
            <a:cxnSpLocks/>
            <a:stCxn id="29" idx="6"/>
            <a:endCxn id="13" idx="1"/>
          </p:cNvCxnSpPr>
          <p:nvPr/>
        </p:nvCxnSpPr>
        <p:spPr>
          <a:xfrm flipV="1">
            <a:off x="5075583" y="2023293"/>
            <a:ext cx="466964" cy="3305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1B85BF9-60D8-94FA-CD53-5A7C21CA0243}"/>
                  </a:ext>
                </a:extLst>
              </p:cNvPr>
              <p:cNvSpPr txBox="1"/>
              <p:nvPr/>
            </p:nvSpPr>
            <p:spPr>
              <a:xfrm>
                <a:off x="1651670" y="2310773"/>
                <a:ext cx="7417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1B85BF9-60D8-94FA-CD53-5A7C21CA0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670" y="2310773"/>
                <a:ext cx="741742" cy="184666"/>
              </a:xfrm>
              <a:prstGeom prst="rect">
                <a:avLst/>
              </a:prstGeom>
              <a:blipFill>
                <a:blip r:embed="rId6"/>
                <a:stretch>
                  <a:fillRect l="-491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椭圆 27">
            <a:extLst>
              <a:ext uri="{FF2B5EF4-FFF2-40B4-BE49-F238E27FC236}">
                <a16:creationId xmlns:a16="http://schemas.microsoft.com/office/drawing/2014/main" id="{D65312EE-EC99-80E4-9436-8DD38E5B39DB}"/>
              </a:ext>
            </a:extLst>
          </p:cNvPr>
          <p:cNvSpPr/>
          <p:nvPr/>
        </p:nvSpPr>
        <p:spPr>
          <a:xfrm>
            <a:off x="4989443" y="1681121"/>
            <a:ext cx="86140" cy="861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585DE39-9823-5FC1-F97F-620D6815DFB6}"/>
              </a:ext>
            </a:extLst>
          </p:cNvPr>
          <p:cNvSpPr/>
          <p:nvPr/>
        </p:nvSpPr>
        <p:spPr>
          <a:xfrm>
            <a:off x="4989443" y="2310773"/>
            <a:ext cx="86140" cy="861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948B8CD7-6232-B102-27C9-6F1E033FC313}"/>
              </a:ext>
            </a:extLst>
          </p:cNvPr>
          <p:cNvGrpSpPr/>
          <p:nvPr/>
        </p:nvGrpSpPr>
        <p:grpSpPr>
          <a:xfrm>
            <a:off x="3317579" y="3174709"/>
            <a:ext cx="1336937" cy="1225510"/>
            <a:chOff x="3228679" y="2705398"/>
            <a:chExt cx="1336937" cy="12255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31A374B5-55DD-9CD9-617E-58CA37E0D7E3}"/>
                    </a:ext>
                  </a:extLst>
                </p:cNvPr>
                <p:cNvSpPr txBox="1"/>
                <p:nvPr/>
              </p:nvSpPr>
              <p:spPr>
                <a:xfrm>
                  <a:off x="3228679" y="3429000"/>
                  <a:ext cx="13843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altLang="zh-CN" sz="1200" b="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31A374B5-55DD-9CD9-617E-58CA37E0D7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679" y="3429000"/>
                  <a:ext cx="138436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D9CF4F3-5AF5-C120-F1D2-3BEE6DD547BB}"/>
                    </a:ext>
                  </a:extLst>
                </p:cNvPr>
                <p:cNvSpPr txBox="1"/>
                <p:nvPr/>
              </p:nvSpPr>
              <p:spPr>
                <a:xfrm>
                  <a:off x="3824610" y="3074730"/>
                  <a:ext cx="17152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1200" b="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D9CF4F3-5AF5-C120-F1D2-3BEE6DD547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4610" y="3074730"/>
                  <a:ext cx="171522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1429" r="-3571"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09C973A-B73F-8E4E-6110-AADD84B6D4AA}"/>
                    </a:ext>
                  </a:extLst>
                </p:cNvPr>
                <p:cNvSpPr txBox="1"/>
                <p:nvPr/>
              </p:nvSpPr>
              <p:spPr>
                <a:xfrm>
                  <a:off x="3824609" y="3746242"/>
                  <a:ext cx="175112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1200" b="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09C973A-B73F-8E4E-6110-AADD84B6D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4609" y="3746242"/>
                  <a:ext cx="175112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0690" r="-3448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DCD7CDE-DFDE-EF83-D67D-2EA6EF18CCD8}"/>
                    </a:ext>
                  </a:extLst>
                </p:cNvPr>
                <p:cNvSpPr txBox="1"/>
                <p:nvPr/>
              </p:nvSpPr>
              <p:spPr>
                <a:xfrm>
                  <a:off x="4433592" y="3429000"/>
                  <a:ext cx="1320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altLang="zh-CN" sz="1200" b="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DCD7CDE-DFDE-EF83-D67D-2EA6EF18C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92" y="3429000"/>
                  <a:ext cx="132024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32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箭头连接符 8">
              <a:extLst>
                <a:ext uri="{FF2B5EF4-FFF2-40B4-BE49-F238E27FC236}">
                  <a16:creationId xmlns:a16="http://schemas.microsoft.com/office/drawing/2014/main" id="{16EED0DE-116F-2820-2E1C-536DCA4BD46F}"/>
                </a:ext>
              </a:extLst>
            </p:cNvPr>
            <p:cNvCxnSpPr>
              <a:cxnSpLocks/>
              <a:stCxn id="32" idx="3"/>
              <a:endCxn id="34" idx="1"/>
            </p:cNvCxnSpPr>
            <p:nvPr/>
          </p:nvCxnSpPr>
          <p:spPr>
            <a:xfrm>
              <a:off x="3367115" y="3521333"/>
              <a:ext cx="457494" cy="3172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8">
              <a:extLst>
                <a:ext uri="{FF2B5EF4-FFF2-40B4-BE49-F238E27FC236}">
                  <a16:creationId xmlns:a16="http://schemas.microsoft.com/office/drawing/2014/main" id="{BF3B6CAF-1AE0-C772-1C06-080BF56E0ACA}"/>
                </a:ext>
              </a:extLst>
            </p:cNvPr>
            <p:cNvCxnSpPr>
              <a:cxnSpLocks/>
              <a:stCxn id="32" idx="3"/>
              <a:endCxn id="33" idx="1"/>
            </p:cNvCxnSpPr>
            <p:nvPr/>
          </p:nvCxnSpPr>
          <p:spPr>
            <a:xfrm flipV="1">
              <a:off x="3367115" y="3167063"/>
              <a:ext cx="457495" cy="35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8">
              <a:extLst>
                <a:ext uri="{FF2B5EF4-FFF2-40B4-BE49-F238E27FC236}">
                  <a16:creationId xmlns:a16="http://schemas.microsoft.com/office/drawing/2014/main" id="{B4AF18D3-55B3-9465-3AAA-3DC17A888005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3996132" y="3167063"/>
              <a:ext cx="437460" cy="35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8">
              <a:extLst>
                <a:ext uri="{FF2B5EF4-FFF2-40B4-BE49-F238E27FC236}">
                  <a16:creationId xmlns:a16="http://schemas.microsoft.com/office/drawing/2014/main" id="{763184C6-5D05-F135-2C1F-82D368B03FAA}"/>
                </a:ext>
              </a:extLst>
            </p:cNvPr>
            <p:cNvCxnSpPr>
              <a:cxnSpLocks/>
              <a:stCxn id="34" idx="3"/>
              <a:endCxn id="35" idx="1"/>
            </p:cNvCxnSpPr>
            <p:nvPr/>
          </p:nvCxnSpPr>
          <p:spPr>
            <a:xfrm flipV="1">
              <a:off x="3999721" y="3521333"/>
              <a:ext cx="433871" cy="3172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4BB064A8-5EE4-883B-104E-4D27A7ADD823}"/>
                </a:ext>
              </a:extLst>
            </p:cNvPr>
            <p:cNvGrpSpPr/>
            <p:nvPr/>
          </p:nvGrpSpPr>
          <p:grpSpPr>
            <a:xfrm>
              <a:off x="3839290" y="3058942"/>
              <a:ext cx="86140" cy="86140"/>
              <a:chOff x="3996132" y="3005331"/>
              <a:chExt cx="86140" cy="86140"/>
            </a:xfrm>
          </p:grpSpPr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56A6CDEE-593F-77E4-8557-E25ED2C6122B}"/>
                  </a:ext>
                </a:extLst>
              </p:cNvPr>
              <p:cNvSpPr/>
              <p:nvPr/>
            </p:nvSpPr>
            <p:spPr>
              <a:xfrm>
                <a:off x="3996132" y="3005331"/>
                <a:ext cx="86140" cy="8614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" name="连接符: 曲线 55">
                <a:extLst>
                  <a:ext uri="{FF2B5EF4-FFF2-40B4-BE49-F238E27FC236}">
                    <a16:creationId xmlns:a16="http://schemas.microsoft.com/office/drawing/2014/main" id="{6AA098FC-9178-7251-73B0-51DD17605DD4}"/>
                  </a:ext>
                </a:extLst>
              </p:cNvPr>
              <p:cNvCxnSpPr>
                <a:cxnSpLocks/>
                <a:stCxn id="54" idx="2"/>
                <a:endCxn id="54" idx="6"/>
              </p:cNvCxnSpPr>
              <p:nvPr/>
            </p:nvCxnSpPr>
            <p:spPr>
              <a:xfrm rot="10800000" flipH="1">
                <a:off x="3996132" y="3048401"/>
                <a:ext cx="86140" cy="12700"/>
              </a:xfrm>
              <a:prstGeom prst="curvedConnector5">
                <a:avLst>
                  <a:gd name="adj1" fmla="val -116105"/>
                  <a:gd name="adj2" fmla="val 2139134"/>
                  <a:gd name="adj3" fmla="val 21334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8703967D-025D-69BE-52A3-9C7D08E17E1F}"/>
                </a:ext>
              </a:extLst>
            </p:cNvPr>
            <p:cNvGrpSpPr/>
            <p:nvPr/>
          </p:nvGrpSpPr>
          <p:grpSpPr>
            <a:xfrm>
              <a:off x="3847551" y="3703172"/>
              <a:ext cx="86140" cy="86140"/>
              <a:chOff x="3996132" y="3005331"/>
              <a:chExt cx="86140" cy="86140"/>
            </a:xfrm>
          </p:grpSpPr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40C57200-8A2E-58FE-673F-B74F85400D7D}"/>
                  </a:ext>
                </a:extLst>
              </p:cNvPr>
              <p:cNvSpPr/>
              <p:nvPr/>
            </p:nvSpPr>
            <p:spPr>
              <a:xfrm>
                <a:off x="3996132" y="3005331"/>
                <a:ext cx="86140" cy="8614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" name="连接符: 曲线 74">
                <a:extLst>
                  <a:ext uri="{FF2B5EF4-FFF2-40B4-BE49-F238E27FC236}">
                    <a16:creationId xmlns:a16="http://schemas.microsoft.com/office/drawing/2014/main" id="{425B63F7-0206-AE7E-1BB0-B21A75C0B640}"/>
                  </a:ext>
                </a:extLst>
              </p:cNvPr>
              <p:cNvCxnSpPr>
                <a:cxnSpLocks/>
                <a:stCxn id="74" idx="2"/>
                <a:endCxn id="74" idx="6"/>
              </p:cNvCxnSpPr>
              <p:nvPr/>
            </p:nvCxnSpPr>
            <p:spPr>
              <a:xfrm rot="10800000" flipH="1">
                <a:off x="3996132" y="3048401"/>
                <a:ext cx="86140" cy="12700"/>
              </a:xfrm>
              <a:prstGeom prst="curvedConnector5">
                <a:avLst>
                  <a:gd name="adj1" fmla="val -116105"/>
                  <a:gd name="adj2" fmla="val 2139134"/>
                  <a:gd name="adj3" fmla="val 21334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70AA61F9-0998-28F5-1709-B454308AC7EA}"/>
                    </a:ext>
                  </a:extLst>
                </p:cNvPr>
                <p:cNvSpPr txBox="1"/>
                <p:nvPr/>
              </p:nvSpPr>
              <p:spPr>
                <a:xfrm>
                  <a:off x="3404026" y="3508146"/>
                  <a:ext cx="36486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70AA61F9-0998-28F5-1709-B454308AC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4026" y="3508146"/>
                  <a:ext cx="364866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F167B23B-7E0B-D511-C811-5BAAB9BAD200}"/>
                    </a:ext>
                  </a:extLst>
                </p:cNvPr>
                <p:cNvSpPr txBox="1"/>
                <p:nvPr/>
              </p:nvSpPr>
              <p:spPr>
                <a:xfrm>
                  <a:off x="3413430" y="3171319"/>
                  <a:ext cx="36486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F167B23B-7E0B-D511-C811-5BAAB9BAD2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3430" y="3171319"/>
                  <a:ext cx="364866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6B2F989F-7623-207D-2E97-32558DE304FE}"/>
                    </a:ext>
                  </a:extLst>
                </p:cNvPr>
                <p:cNvSpPr txBox="1"/>
                <p:nvPr/>
              </p:nvSpPr>
              <p:spPr>
                <a:xfrm>
                  <a:off x="3722682" y="2705398"/>
                  <a:ext cx="29620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highlight>
                      <a:srgbClr val="C0C0C0"/>
                    </a:highlight>
                  </a:endParaRPr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6B2F989F-7623-207D-2E97-32558DE304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682" y="2705398"/>
                  <a:ext cx="296206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DDB63AA3-5C12-E67A-C5ED-47CE39E00178}"/>
                    </a:ext>
                  </a:extLst>
                </p:cNvPr>
                <p:cNvSpPr txBox="1"/>
                <p:nvPr/>
              </p:nvSpPr>
              <p:spPr>
                <a:xfrm>
                  <a:off x="3742518" y="3338274"/>
                  <a:ext cx="296206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highlight>
                              <a:srgbClr val="C0C0C0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200" dirty="0">
                    <a:highlight>
                      <a:srgbClr val="C0C0C0"/>
                    </a:highlight>
                  </a:endParaRPr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DDB63AA3-5C12-E67A-C5ED-47CE39E00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2518" y="3338274"/>
                  <a:ext cx="296206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箭头: 下 81">
            <a:extLst>
              <a:ext uri="{FF2B5EF4-FFF2-40B4-BE49-F238E27FC236}">
                <a16:creationId xmlns:a16="http://schemas.microsoft.com/office/drawing/2014/main" id="{9E9BB13F-B3E1-FE80-2A51-703A9B5F8D3F}"/>
              </a:ext>
            </a:extLst>
          </p:cNvPr>
          <p:cNvSpPr/>
          <p:nvPr/>
        </p:nvSpPr>
        <p:spPr>
          <a:xfrm>
            <a:off x="3857792" y="2677999"/>
            <a:ext cx="227240" cy="358935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3CD48D2-9E06-16DD-5196-0965C7B4C2B2}"/>
              </a:ext>
            </a:extLst>
          </p:cNvPr>
          <p:cNvSpPr txBox="1"/>
          <p:nvPr/>
        </p:nvSpPr>
        <p:spPr>
          <a:xfrm>
            <a:off x="1651670" y="1312476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5ED81E-CF55-A4C6-6F4D-6EFE2BFA3CBD}"/>
              </a:ext>
            </a:extLst>
          </p:cNvPr>
          <p:cNvSpPr txBox="1"/>
          <p:nvPr/>
        </p:nvSpPr>
        <p:spPr>
          <a:xfrm>
            <a:off x="3062959" y="3174709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6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E7F13B86-784C-8E60-1624-77BCF25EE49B}"/>
              </a:ext>
            </a:extLst>
          </p:cNvPr>
          <p:cNvGrpSpPr/>
          <p:nvPr/>
        </p:nvGrpSpPr>
        <p:grpSpPr>
          <a:xfrm>
            <a:off x="1985007" y="937256"/>
            <a:ext cx="8221986" cy="3657607"/>
            <a:chOff x="2240277" y="1691636"/>
            <a:chExt cx="8221986" cy="3657607"/>
          </a:xfrm>
        </p:grpSpPr>
        <p:pic>
          <p:nvPicPr>
            <p:cNvPr id="20" name="图片 19" descr="图表&#10;&#10;AI 生成的内容可能不正确。">
              <a:extLst>
                <a:ext uri="{FF2B5EF4-FFF2-40B4-BE49-F238E27FC236}">
                  <a16:creationId xmlns:a16="http://schemas.microsoft.com/office/drawing/2014/main" id="{3794BAB3-948F-B911-6E5B-E43D41112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0277" y="1691636"/>
              <a:ext cx="2743206" cy="3657607"/>
            </a:xfrm>
            <a:prstGeom prst="rect">
              <a:avLst/>
            </a:prstGeom>
          </p:spPr>
        </p:pic>
        <p:pic>
          <p:nvPicPr>
            <p:cNvPr id="22" name="图片 21" descr="图表&#10;&#10;AI 生成的内容可能不正确。">
              <a:extLst>
                <a:ext uri="{FF2B5EF4-FFF2-40B4-BE49-F238E27FC236}">
                  <a16:creationId xmlns:a16="http://schemas.microsoft.com/office/drawing/2014/main" id="{C03B84E6-3931-E0BF-6C7E-8212F005C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9667" y="1691636"/>
              <a:ext cx="2743206" cy="3657607"/>
            </a:xfrm>
            <a:prstGeom prst="rect">
              <a:avLst/>
            </a:prstGeom>
          </p:spPr>
        </p:pic>
        <p:pic>
          <p:nvPicPr>
            <p:cNvPr id="24" name="图片 23" descr="图表&#10;&#10;AI 生成的内容可能不正确。">
              <a:extLst>
                <a:ext uri="{FF2B5EF4-FFF2-40B4-BE49-F238E27FC236}">
                  <a16:creationId xmlns:a16="http://schemas.microsoft.com/office/drawing/2014/main" id="{AE60966A-CA7F-9AE4-1EA3-59BF20310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9057" y="1691636"/>
              <a:ext cx="2743206" cy="36576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864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1D25AB62-4BD6-C655-78CD-B98AE2EB97FF}"/>
              </a:ext>
            </a:extLst>
          </p:cNvPr>
          <p:cNvSpPr/>
          <p:nvPr/>
        </p:nvSpPr>
        <p:spPr>
          <a:xfrm>
            <a:off x="1455420" y="1698544"/>
            <a:ext cx="5326380" cy="960120"/>
          </a:xfrm>
          <a:custGeom>
            <a:avLst/>
            <a:gdLst>
              <a:gd name="connsiteX0" fmla="*/ 0 w 5326380"/>
              <a:gd name="connsiteY0" fmla="*/ 586740 h 960120"/>
              <a:gd name="connsiteX1" fmla="*/ 236220 w 5326380"/>
              <a:gd name="connsiteY1" fmla="*/ 525780 h 960120"/>
              <a:gd name="connsiteX2" fmla="*/ 601980 w 5326380"/>
              <a:gd name="connsiteY2" fmla="*/ 175260 h 960120"/>
              <a:gd name="connsiteX3" fmla="*/ 975360 w 5326380"/>
              <a:gd name="connsiteY3" fmla="*/ 449580 h 960120"/>
              <a:gd name="connsiteX4" fmla="*/ 1356360 w 5326380"/>
              <a:gd name="connsiteY4" fmla="*/ 266700 h 960120"/>
              <a:gd name="connsiteX5" fmla="*/ 1714500 w 5326380"/>
              <a:gd name="connsiteY5" fmla="*/ 0 h 960120"/>
              <a:gd name="connsiteX6" fmla="*/ 2095500 w 5326380"/>
              <a:gd name="connsiteY6" fmla="*/ 281940 h 960120"/>
              <a:gd name="connsiteX7" fmla="*/ 2476500 w 5326380"/>
              <a:gd name="connsiteY7" fmla="*/ 91440 h 960120"/>
              <a:gd name="connsiteX8" fmla="*/ 2849880 w 5326380"/>
              <a:gd name="connsiteY8" fmla="*/ 960120 h 960120"/>
              <a:gd name="connsiteX9" fmla="*/ 3223260 w 5326380"/>
              <a:gd name="connsiteY9" fmla="*/ 868680 h 960120"/>
              <a:gd name="connsiteX10" fmla="*/ 3596640 w 5326380"/>
              <a:gd name="connsiteY10" fmla="*/ 601980 h 960120"/>
              <a:gd name="connsiteX11" fmla="*/ 3970020 w 5326380"/>
              <a:gd name="connsiteY11" fmla="*/ 434340 h 960120"/>
              <a:gd name="connsiteX12" fmla="*/ 4343400 w 5326380"/>
              <a:gd name="connsiteY12" fmla="*/ 182880 h 960120"/>
              <a:gd name="connsiteX13" fmla="*/ 4724400 w 5326380"/>
              <a:gd name="connsiteY13" fmla="*/ 358140 h 960120"/>
              <a:gd name="connsiteX14" fmla="*/ 5097780 w 5326380"/>
              <a:gd name="connsiteY14" fmla="*/ 670560 h 960120"/>
              <a:gd name="connsiteX15" fmla="*/ 5326380 w 5326380"/>
              <a:gd name="connsiteY15" fmla="*/ 67056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326380" h="960120">
                <a:moveTo>
                  <a:pt x="0" y="586740"/>
                </a:moveTo>
                <a:lnTo>
                  <a:pt x="236220" y="525780"/>
                </a:lnTo>
                <a:lnTo>
                  <a:pt x="601980" y="175260"/>
                </a:lnTo>
                <a:lnTo>
                  <a:pt x="975360" y="449580"/>
                </a:lnTo>
                <a:lnTo>
                  <a:pt x="1356360" y="266700"/>
                </a:lnTo>
                <a:lnTo>
                  <a:pt x="1714500" y="0"/>
                </a:lnTo>
                <a:lnTo>
                  <a:pt x="2095500" y="281940"/>
                </a:lnTo>
                <a:lnTo>
                  <a:pt x="2476500" y="91440"/>
                </a:lnTo>
                <a:lnTo>
                  <a:pt x="2849880" y="960120"/>
                </a:lnTo>
                <a:lnTo>
                  <a:pt x="3223260" y="868680"/>
                </a:lnTo>
                <a:lnTo>
                  <a:pt x="3596640" y="601980"/>
                </a:lnTo>
                <a:lnTo>
                  <a:pt x="3970020" y="434340"/>
                </a:lnTo>
                <a:lnTo>
                  <a:pt x="4343400" y="182880"/>
                </a:lnTo>
                <a:lnTo>
                  <a:pt x="4724400" y="358140"/>
                </a:lnTo>
                <a:lnTo>
                  <a:pt x="5097780" y="670560"/>
                </a:lnTo>
                <a:lnTo>
                  <a:pt x="5326380" y="670560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7443959-1B1B-F375-713B-4253DBC62F35}"/>
              </a:ext>
            </a:extLst>
          </p:cNvPr>
          <p:cNvSpPr/>
          <p:nvPr/>
        </p:nvSpPr>
        <p:spPr>
          <a:xfrm>
            <a:off x="1600200" y="2132885"/>
            <a:ext cx="175260" cy="175260"/>
          </a:xfrm>
          <a:prstGeom prst="ellipse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7763640-9316-AA2C-8232-3A3E8085CB8C}"/>
              </a:ext>
            </a:extLst>
          </p:cNvPr>
          <p:cNvSpPr/>
          <p:nvPr/>
        </p:nvSpPr>
        <p:spPr>
          <a:xfrm>
            <a:off x="1974166" y="1789985"/>
            <a:ext cx="175260" cy="175260"/>
          </a:xfrm>
          <a:prstGeom prst="ellipse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458E023-96E9-5211-DEAF-887864DB9B8E}"/>
              </a:ext>
            </a:extLst>
          </p:cNvPr>
          <p:cNvSpPr/>
          <p:nvPr/>
        </p:nvSpPr>
        <p:spPr>
          <a:xfrm>
            <a:off x="2348132" y="2045255"/>
            <a:ext cx="175260" cy="175260"/>
          </a:xfrm>
          <a:prstGeom prst="ellipse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731B20B-4682-E1F0-F2E4-6379E1BAD96E}"/>
              </a:ext>
            </a:extLst>
          </p:cNvPr>
          <p:cNvSpPr/>
          <p:nvPr/>
        </p:nvSpPr>
        <p:spPr>
          <a:xfrm>
            <a:off x="2722098" y="1869995"/>
            <a:ext cx="175260" cy="1752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9E1CC09-DCC0-903E-D38D-9E4368B9104F}"/>
              </a:ext>
            </a:extLst>
          </p:cNvPr>
          <p:cNvSpPr/>
          <p:nvPr/>
        </p:nvSpPr>
        <p:spPr>
          <a:xfrm>
            <a:off x="3096064" y="1614725"/>
            <a:ext cx="175260" cy="175260"/>
          </a:xfrm>
          <a:prstGeom prst="ellipse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2D4ABAC-A254-FCF2-AE7D-EE154F18FDB9}"/>
              </a:ext>
            </a:extLst>
          </p:cNvPr>
          <p:cNvSpPr/>
          <p:nvPr/>
        </p:nvSpPr>
        <p:spPr>
          <a:xfrm>
            <a:off x="3470030" y="1877615"/>
            <a:ext cx="175260" cy="175260"/>
          </a:xfrm>
          <a:prstGeom prst="ellipse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42BADAA-CE6B-B160-6BCF-BBBFE63E450C}"/>
              </a:ext>
            </a:extLst>
          </p:cNvPr>
          <p:cNvSpPr/>
          <p:nvPr/>
        </p:nvSpPr>
        <p:spPr>
          <a:xfrm>
            <a:off x="3843996" y="1702355"/>
            <a:ext cx="175260" cy="175260"/>
          </a:xfrm>
          <a:prstGeom prst="ellipse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B06DB7B-D363-4EF2-BDC2-A171705DFC6C}"/>
              </a:ext>
            </a:extLst>
          </p:cNvPr>
          <p:cNvSpPr/>
          <p:nvPr/>
        </p:nvSpPr>
        <p:spPr>
          <a:xfrm>
            <a:off x="4217962" y="2563414"/>
            <a:ext cx="175260" cy="175260"/>
          </a:xfrm>
          <a:prstGeom prst="ellipse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D468EA4-826E-3101-60F1-CA5E91D252E4}"/>
              </a:ext>
            </a:extLst>
          </p:cNvPr>
          <p:cNvSpPr/>
          <p:nvPr/>
        </p:nvSpPr>
        <p:spPr>
          <a:xfrm>
            <a:off x="4591928" y="2475784"/>
            <a:ext cx="175260" cy="175260"/>
          </a:xfrm>
          <a:prstGeom prst="ellipse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F7B6774-309B-ABDE-0563-2290C073F8BB}"/>
              </a:ext>
            </a:extLst>
          </p:cNvPr>
          <p:cNvSpPr/>
          <p:nvPr/>
        </p:nvSpPr>
        <p:spPr>
          <a:xfrm>
            <a:off x="4965894" y="2205274"/>
            <a:ext cx="175260" cy="175260"/>
          </a:xfrm>
          <a:prstGeom prst="ellipse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B22E7F7-77DB-45BF-414D-9F068393973F}"/>
              </a:ext>
            </a:extLst>
          </p:cNvPr>
          <p:cNvSpPr/>
          <p:nvPr/>
        </p:nvSpPr>
        <p:spPr>
          <a:xfrm>
            <a:off x="5339860" y="2045255"/>
            <a:ext cx="175260" cy="17526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14C87A2-1C95-C943-A961-3A67DAFCFBEE}"/>
              </a:ext>
            </a:extLst>
          </p:cNvPr>
          <p:cNvSpPr/>
          <p:nvPr/>
        </p:nvSpPr>
        <p:spPr>
          <a:xfrm>
            <a:off x="5713826" y="1789985"/>
            <a:ext cx="175260" cy="175260"/>
          </a:xfrm>
          <a:prstGeom prst="ellipse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AA0CA54-FEEF-64CF-66E4-1D93FAC6D49E}"/>
              </a:ext>
            </a:extLst>
          </p:cNvPr>
          <p:cNvSpPr/>
          <p:nvPr/>
        </p:nvSpPr>
        <p:spPr>
          <a:xfrm>
            <a:off x="6087792" y="1965245"/>
            <a:ext cx="175260" cy="175260"/>
          </a:xfrm>
          <a:prstGeom prst="ellipse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B6073E2-3C89-D0DF-A7D9-E5B4174BE518}"/>
              </a:ext>
            </a:extLst>
          </p:cNvPr>
          <p:cNvSpPr/>
          <p:nvPr/>
        </p:nvSpPr>
        <p:spPr>
          <a:xfrm>
            <a:off x="6461760" y="2277664"/>
            <a:ext cx="175260" cy="175260"/>
          </a:xfrm>
          <a:prstGeom prst="ellipse">
            <a:avLst/>
          </a:prstGeom>
          <a:solidFill>
            <a:srgbClr val="0000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CA3BEC8-EA77-9234-14B0-1F0D4DCB3134}"/>
              </a:ext>
            </a:extLst>
          </p:cNvPr>
          <p:cNvSpPr txBox="1"/>
          <p:nvPr/>
        </p:nvSpPr>
        <p:spPr>
          <a:xfrm>
            <a:off x="201840" y="199438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原序列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3A4A6BE-A7AF-19AC-8676-E2B78250BEFE}"/>
                  </a:ext>
                </a:extLst>
              </p:cNvPr>
              <p:cNvSpPr txBox="1"/>
              <p:nvPr/>
            </p:nvSpPr>
            <p:spPr>
              <a:xfrm>
                <a:off x="1661686" y="967087"/>
                <a:ext cx="10328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嵌入维度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sub>
                    </m:sSub>
                  </m:oMath>
                </a14:m>
                <a:endPara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3A4A6BE-A7AF-19AC-8676-E2B78250B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686" y="967087"/>
                <a:ext cx="1032847" cy="276999"/>
              </a:xfrm>
              <a:prstGeom prst="rect">
                <a:avLst/>
              </a:prstGeom>
              <a:blipFill>
                <a:blip r:embed="rId2"/>
                <a:stretch>
                  <a:fillRect l="-592"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左大括号 47">
            <a:extLst>
              <a:ext uri="{FF2B5EF4-FFF2-40B4-BE49-F238E27FC236}">
                <a16:creationId xmlns:a16="http://schemas.microsoft.com/office/drawing/2014/main" id="{6FD75075-3036-4487-2AAE-360A66784C90}"/>
              </a:ext>
            </a:extLst>
          </p:cNvPr>
          <p:cNvSpPr/>
          <p:nvPr/>
        </p:nvSpPr>
        <p:spPr>
          <a:xfrm rot="16200000">
            <a:off x="2178329" y="2233999"/>
            <a:ext cx="155448" cy="388513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91687F2-452B-E07B-B67F-DAE4B133F36E}"/>
              </a:ext>
            </a:extLst>
          </p:cNvPr>
          <p:cNvCxnSpPr>
            <a:cxnSpLocks/>
          </p:cNvCxnSpPr>
          <p:nvPr/>
        </p:nvCxnSpPr>
        <p:spPr>
          <a:xfrm flipV="1">
            <a:off x="1736035" y="1298713"/>
            <a:ext cx="212035" cy="762000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6E3331AF-C3FE-5FB9-8A2A-155E7FA40798}"/>
              </a:ext>
            </a:extLst>
          </p:cNvPr>
          <p:cNvCxnSpPr>
            <a:cxnSpLocks/>
          </p:cNvCxnSpPr>
          <p:nvPr/>
        </p:nvCxnSpPr>
        <p:spPr>
          <a:xfrm flipV="1">
            <a:off x="2067339" y="1309912"/>
            <a:ext cx="0" cy="434353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20869A61-9914-49B3-DDB4-5A0F2DE56032}"/>
              </a:ext>
            </a:extLst>
          </p:cNvPr>
          <p:cNvCxnSpPr>
            <a:cxnSpLocks/>
          </p:cNvCxnSpPr>
          <p:nvPr/>
        </p:nvCxnSpPr>
        <p:spPr>
          <a:xfrm flipH="1" flipV="1">
            <a:off x="2166330" y="1294889"/>
            <a:ext cx="225687" cy="699563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97591B4-B7E0-F61A-3FCE-B4AB2167071E}"/>
                  </a:ext>
                </a:extLst>
              </p:cNvPr>
              <p:cNvSpPr txBox="1"/>
              <p:nvPr/>
            </p:nvSpPr>
            <p:spPr>
              <a:xfrm>
                <a:off x="1802296" y="2549870"/>
                <a:ext cx="975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嵌入时延</a:t>
                </a:r>
                <a14:m>
                  <m:oMath xmlns:m="http://schemas.openxmlformats.org/officeDocument/2006/math">
                    <m:r>
                      <a:rPr lang="en-US" altLang="zh-CN" sz="12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𝜏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sub>
                    </m:sSub>
                  </m:oMath>
                </a14:m>
                <a:endParaRPr lang="en-US" altLang="zh-CN" sz="12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97591B4-B7E0-F61A-3FCE-B4AB21670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96" y="2549870"/>
                <a:ext cx="975139" cy="276999"/>
              </a:xfrm>
              <a:prstGeom prst="rect">
                <a:avLst/>
              </a:prstGeom>
              <a:blipFill>
                <a:blip r:embed="rId3"/>
                <a:stretch>
                  <a:fillRect l="-62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本框 62">
            <a:extLst>
              <a:ext uri="{FF2B5EF4-FFF2-40B4-BE49-F238E27FC236}">
                <a16:creationId xmlns:a16="http://schemas.microsoft.com/office/drawing/2014/main" id="{728DB6F1-EA4F-70D7-427E-00C4F2135ED7}"/>
              </a:ext>
            </a:extLst>
          </p:cNvPr>
          <p:cNvSpPr txBox="1"/>
          <p:nvPr/>
        </p:nvSpPr>
        <p:spPr>
          <a:xfrm>
            <a:off x="200652" y="3138515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窗口序列重排索引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2B30C8E-066B-2D91-969E-5F6566226429}"/>
                  </a:ext>
                </a:extLst>
              </p:cNvPr>
              <p:cNvSpPr txBox="1"/>
              <p:nvPr/>
            </p:nvSpPr>
            <p:spPr>
              <a:xfrm>
                <a:off x="2086948" y="3138514"/>
                <a:ext cx="6976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 smtClean="0">
                          <a:latin typeface="Cambria Math" panose="02040503050406030204" pitchFamily="18" charset="0"/>
                        </a:rPr>
                        <m:t>[1,</m:t>
                      </m:r>
                      <m:r>
                        <a:rPr lang="en-US" altLang="zh-CN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i="1" dirty="0" smtClean="0"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lang="en-US" altLang="zh-CN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i="1" dirty="0" smtClean="0">
                          <a:latin typeface="Cambria Math" panose="02040503050406030204" pitchFamily="18" charset="0"/>
                        </a:rPr>
                        <m:t>2]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2B30C8E-066B-2D91-969E-5F6566226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948" y="3138514"/>
                <a:ext cx="697627" cy="276999"/>
              </a:xfrm>
              <a:prstGeom prst="rect">
                <a:avLst/>
              </a:prstGeom>
              <a:blipFill>
                <a:blip r:embed="rId4"/>
                <a:stretch>
                  <a:fillRect t="-2222" r="-2609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2943408-515A-54CF-E2F0-64769E54F7D4}"/>
                  </a:ext>
                </a:extLst>
              </p:cNvPr>
              <p:cNvSpPr txBox="1"/>
              <p:nvPr/>
            </p:nvSpPr>
            <p:spPr>
              <a:xfrm>
                <a:off x="3582812" y="3138514"/>
                <a:ext cx="6976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2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12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200" i="1" dirty="0" smtClean="0">
                          <a:latin typeface="Cambria Math" panose="02040503050406030204" pitchFamily="18" charset="0"/>
                        </a:rPr>
                        <m:t>3,</m:t>
                      </m:r>
                      <m:r>
                        <a:rPr lang="en-US" altLang="zh-CN" sz="1200" b="0" i="1" dirty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altLang="zh-CN" sz="12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2943408-515A-54CF-E2F0-64769E54F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812" y="3138514"/>
                <a:ext cx="697627" cy="276999"/>
              </a:xfrm>
              <a:prstGeom prst="rect">
                <a:avLst/>
              </a:prstGeom>
              <a:blipFill>
                <a:blip r:embed="rId5"/>
                <a:stretch>
                  <a:fillRect t="-2222" r="-263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EEC0462-1F92-CB3E-9785-606B3E34EA17}"/>
                  </a:ext>
                </a:extLst>
              </p:cNvPr>
              <p:cNvSpPr txBox="1"/>
              <p:nvPr/>
            </p:nvSpPr>
            <p:spPr>
              <a:xfrm>
                <a:off x="4707129" y="3138512"/>
                <a:ext cx="6976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12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dirty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altLang="zh-CN" sz="12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dirty="0" smtClean="0"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US" altLang="zh-CN" sz="12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EEC0462-1F92-CB3E-9785-606B3E34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129" y="3138512"/>
                <a:ext cx="697627" cy="276999"/>
              </a:xfrm>
              <a:prstGeom prst="rect">
                <a:avLst/>
              </a:prstGeom>
              <a:blipFill>
                <a:blip r:embed="rId6"/>
                <a:stretch>
                  <a:fillRect t="-2222" r="-2609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51E8473-16F5-AB04-3E3E-378212C5923B}"/>
                  </a:ext>
                </a:extLst>
              </p:cNvPr>
              <p:cNvSpPr txBox="1"/>
              <p:nvPr/>
            </p:nvSpPr>
            <p:spPr>
              <a:xfrm>
                <a:off x="6200576" y="3138513"/>
                <a:ext cx="6976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12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dirty="0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altLang="zh-CN" sz="12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dirty="0" smtClean="0"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altLang="zh-CN" sz="1200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51E8473-16F5-AB04-3E3E-378212C59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576" y="3138513"/>
                <a:ext cx="697627" cy="276999"/>
              </a:xfrm>
              <a:prstGeom prst="rect">
                <a:avLst/>
              </a:prstGeom>
              <a:blipFill>
                <a:blip r:embed="rId7"/>
                <a:stretch>
                  <a:fillRect t="-2222" r="-2609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282EFB9-55BA-D98A-763A-D8E9850D1BEC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2435762" y="2901950"/>
            <a:ext cx="0" cy="236564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F806C5B-E873-8A7E-7356-60312CE8781A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3931626" y="1965245"/>
            <a:ext cx="0" cy="1173269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D09ABACE-0BB2-FC57-0ECD-9323BAF4B377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5055943" y="2452924"/>
            <a:ext cx="0" cy="685588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B1160AAB-A240-5C82-EFBD-7A765D7E3AAF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6549390" y="2549870"/>
            <a:ext cx="0" cy="588643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B8610855-94F0-B9FC-7A34-FE04415BD2B1}"/>
              </a:ext>
            </a:extLst>
          </p:cNvPr>
          <p:cNvSpPr txBox="1"/>
          <p:nvPr/>
        </p:nvSpPr>
        <p:spPr>
          <a:xfrm>
            <a:off x="200652" y="420427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符号序列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0A341B9A-E5A9-D9CE-946C-BF96C39B789E}"/>
                  </a:ext>
                </a:extLst>
              </p:cNvPr>
              <p:cNvSpPr txBox="1"/>
              <p:nvPr/>
            </p:nvSpPr>
            <p:spPr>
              <a:xfrm>
                <a:off x="2284117" y="4204276"/>
                <a:ext cx="303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0A341B9A-E5A9-D9CE-946C-BF96C39B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117" y="4204276"/>
                <a:ext cx="303288" cy="276999"/>
              </a:xfrm>
              <a:prstGeom prst="rect">
                <a:avLst/>
              </a:prstGeom>
              <a:blipFill>
                <a:blip r:embed="rId8"/>
                <a:stretch>
                  <a:fillRect t="-2222" r="-816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CB5C79B5-151F-0D8E-383F-9C8967CE090C}"/>
                  </a:ext>
                </a:extLst>
              </p:cNvPr>
              <p:cNvSpPr txBox="1"/>
              <p:nvPr/>
            </p:nvSpPr>
            <p:spPr>
              <a:xfrm>
                <a:off x="2658083" y="4204276"/>
                <a:ext cx="303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CB5C79B5-151F-0D8E-383F-9C8967CE0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083" y="4204276"/>
                <a:ext cx="303288" cy="276999"/>
              </a:xfrm>
              <a:prstGeom prst="rect">
                <a:avLst/>
              </a:prstGeom>
              <a:blipFill>
                <a:blip r:embed="rId9"/>
                <a:stretch>
                  <a:fillRect t="-2222" r="-8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A52B0C2-6F0C-5C97-EAC2-1A7FA05F3D5A}"/>
                  </a:ext>
                </a:extLst>
              </p:cNvPr>
              <p:cNvSpPr txBox="1"/>
              <p:nvPr/>
            </p:nvSpPr>
            <p:spPr>
              <a:xfrm>
                <a:off x="3032049" y="4204276"/>
                <a:ext cx="303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A52B0C2-6F0C-5C97-EAC2-1A7FA05F3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049" y="4204276"/>
                <a:ext cx="303288" cy="276999"/>
              </a:xfrm>
              <a:prstGeom prst="rect">
                <a:avLst/>
              </a:prstGeom>
              <a:blipFill>
                <a:blip r:embed="rId10"/>
                <a:stretch>
                  <a:fillRect t="-2222" r="-8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C886B4D-07C0-3FCF-1631-80E0D1A41581}"/>
                  </a:ext>
                </a:extLst>
              </p:cNvPr>
              <p:cNvSpPr txBox="1"/>
              <p:nvPr/>
            </p:nvSpPr>
            <p:spPr>
              <a:xfrm>
                <a:off x="3406015" y="4199337"/>
                <a:ext cx="303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dirty="0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C886B4D-07C0-3FCF-1631-80E0D1A41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015" y="4199337"/>
                <a:ext cx="303288" cy="276999"/>
              </a:xfrm>
              <a:prstGeom prst="rect">
                <a:avLst/>
              </a:prstGeom>
              <a:blipFill>
                <a:blip r:embed="rId11"/>
                <a:stretch>
                  <a:fillRect t="-2222" r="-816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E8ED44C-5D5A-1746-D3AA-3B53BC54C2E3}"/>
                  </a:ext>
                </a:extLst>
              </p:cNvPr>
              <p:cNvSpPr txBox="1"/>
              <p:nvPr/>
            </p:nvSpPr>
            <p:spPr>
              <a:xfrm>
                <a:off x="3779981" y="4199337"/>
                <a:ext cx="303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9E8ED44C-5D5A-1746-D3AA-3B53BC54C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81" y="4199337"/>
                <a:ext cx="303288" cy="276999"/>
              </a:xfrm>
              <a:prstGeom prst="rect">
                <a:avLst/>
              </a:prstGeom>
              <a:blipFill>
                <a:blip r:embed="rId12"/>
                <a:stretch>
                  <a:fillRect t="-2222" r="-8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B00C4564-AFE8-E65F-0CBA-7BCBCE993E9E}"/>
                  </a:ext>
                </a:extLst>
              </p:cNvPr>
              <p:cNvSpPr txBox="1"/>
              <p:nvPr/>
            </p:nvSpPr>
            <p:spPr>
              <a:xfrm>
                <a:off x="4154753" y="4199337"/>
                <a:ext cx="303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B00C4564-AFE8-E65F-0CBA-7BCBCE993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753" y="4199337"/>
                <a:ext cx="303288" cy="276999"/>
              </a:xfrm>
              <a:prstGeom prst="rect">
                <a:avLst/>
              </a:prstGeom>
              <a:blipFill>
                <a:blip r:embed="rId11"/>
                <a:stretch>
                  <a:fillRect t="-2222" r="-816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D416735D-50E8-8795-A11B-F86F6475969E}"/>
                  </a:ext>
                </a:extLst>
              </p:cNvPr>
              <p:cNvSpPr txBox="1"/>
              <p:nvPr/>
            </p:nvSpPr>
            <p:spPr>
              <a:xfrm>
                <a:off x="4529525" y="4199337"/>
                <a:ext cx="303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D416735D-50E8-8795-A11B-F86F6475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525" y="4199337"/>
                <a:ext cx="303288" cy="276999"/>
              </a:xfrm>
              <a:prstGeom prst="rect">
                <a:avLst/>
              </a:prstGeom>
              <a:blipFill>
                <a:blip r:embed="rId13"/>
                <a:stretch>
                  <a:fillRect t="-2222" r="-8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B7E3A42B-A5C7-D622-54EC-025A839B10AE}"/>
                  </a:ext>
                </a:extLst>
              </p:cNvPr>
              <p:cNvSpPr txBox="1"/>
              <p:nvPr/>
            </p:nvSpPr>
            <p:spPr>
              <a:xfrm>
                <a:off x="4904298" y="4194398"/>
                <a:ext cx="303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B7E3A42B-A5C7-D622-54EC-025A839B1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298" y="4194398"/>
                <a:ext cx="303288" cy="276999"/>
              </a:xfrm>
              <a:prstGeom prst="rect">
                <a:avLst/>
              </a:prstGeom>
              <a:blipFill>
                <a:blip r:embed="rId14"/>
                <a:stretch>
                  <a:fillRect r="-816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027B70C-B675-B201-AEC0-60413A12A978}"/>
                  </a:ext>
                </a:extLst>
              </p:cNvPr>
              <p:cNvSpPr txBox="1"/>
              <p:nvPr/>
            </p:nvSpPr>
            <p:spPr>
              <a:xfrm>
                <a:off x="5277660" y="4194398"/>
                <a:ext cx="303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027B70C-B675-B201-AEC0-60413A12A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660" y="4194398"/>
                <a:ext cx="303288" cy="276999"/>
              </a:xfrm>
              <a:prstGeom prst="rect">
                <a:avLst/>
              </a:prstGeom>
              <a:blipFill>
                <a:blip r:embed="rId15"/>
                <a:stretch>
                  <a:fillRect r="-6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715BCC42-9235-1BC7-E557-0FC25B246A25}"/>
                  </a:ext>
                </a:extLst>
              </p:cNvPr>
              <p:cNvSpPr txBox="1"/>
              <p:nvPr/>
            </p:nvSpPr>
            <p:spPr>
              <a:xfrm>
                <a:off x="5651022" y="4194398"/>
                <a:ext cx="303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715BCC42-9235-1BC7-E557-0FC25B246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022" y="4194398"/>
                <a:ext cx="303288" cy="276999"/>
              </a:xfrm>
              <a:prstGeom prst="rect">
                <a:avLst/>
              </a:prstGeom>
              <a:blipFill>
                <a:blip r:embed="rId16"/>
                <a:stretch>
                  <a:fillRect r="-8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37B01D78-0832-6914-9AA8-3C3B8F0FF4CB}"/>
                  </a:ext>
                </a:extLst>
              </p:cNvPr>
              <p:cNvSpPr txBox="1"/>
              <p:nvPr/>
            </p:nvSpPr>
            <p:spPr>
              <a:xfrm>
                <a:off x="6024384" y="4194398"/>
                <a:ext cx="303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37B01D78-0832-6914-9AA8-3C3B8F0FF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384" y="4194398"/>
                <a:ext cx="303288" cy="276999"/>
              </a:xfrm>
              <a:prstGeom prst="rect">
                <a:avLst/>
              </a:prstGeom>
              <a:blipFill>
                <a:blip r:embed="rId17"/>
                <a:stretch>
                  <a:fillRect r="-8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17511B7-E8A2-9CBC-53B9-C5E8BA76FDD3}"/>
                  </a:ext>
                </a:extLst>
              </p:cNvPr>
              <p:cNvSpPr txBox="1"/>
              <p:nvPr/>
            </p:nvSpPr>
            <p:spPr>
              <a:xfrm>
                <a:off x="6397746" y="4189459"/>
                <a:ext cx="3032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317511B7-E8A2-9CBC-53B9-C5E8BA76F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746" y="4189459"/>
                <a:ext cx="303288" cy="276999"/>
              </a:xfrm>
              <a:prstGeom prst="rect">
                <a:avLst/>
              </a:prstGeom>
              <a:blipFill>
                <a:blip r:embed="rId18"/>
                <a:stretch>
                  <a:fillRect r="-800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B287F1C5-FD0A-5E3F-8778-41EFEB6DFB0D}"/>
                  </a:ext>
                </a:extLst>
              </p:cNvPr>
              <p:cNvSpPr txBox="1"/>
              <p:nvPr/>
            </p:nvSpPr>
            <p:spPr>
              <a:xfrm>
                <a:off x="1888200" y="4199337"/>
                <a:ext cx="349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 dirty="0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B287F1C5-FD0A-5E3F-8778-41EFEB6DF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200" y="4199337"/>
                <a:ext cx="349776" cy="276999"/>
              </a:xfrm>
              <a:prstGeom prst="rect">
                <a:avLst/>
              </a:prstGeom>
              <a:blipFill>
                <a:blip r:embed="rId19"/>
                <a:stretch>
                  <a:fillRect t="-2222" r="-5263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7090AD1E-2D77-0F4E-417B-245B4F427765}"/>
                  </a:ext>
                </a:extLst>
              </p:cNvPr>
              <p:cNvSpPr txBox="1"/>
              <p:nvPr/>
            </p:nvSpPr>
            <p:spPr>
              <a:xfrm>
                <a:off x="6770746" y="4189458"/>
                <a:ext cx="349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 i="1" dirty="0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7090AD1E-2D77-0F4E-417B-245B4F427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746" y="4189458"/>
                <a:ext cx="349776" cy="276999"/>
              </a:xfrm>
              <a:prstGeom prst="rect">
                <a:avLst/>
              </a:prstGeom>
              <a:blipFill>
                <a:blip r:embed="rId20"/>
                <a:stretch>
                  <a:fillRect r="-5263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FF023E2F-63D0-D481-0E4F-CAADA3873943}"/>
              </a:ext>
            </a:extLst>
          </p:cNvPr>
          <p:cNvCxnSpPr>
            <a:cxnSpLocks/>
            <a:stCxn id="86" idx="0"/>
            <a:endCxn id="64" idx="2"/>
          </p:cNvCxnSpPr>
          <p:nvPr/>
        </p:nvCxnSpPr>
        <p:spPr>
          <a:xfrm flipV="1">
            <a:off x="2435761" y="3415513"/>
            <a:ext cx="1" cy="788763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E6E53C2B-4C52-B596-356C-1A26D5EDFC72}"/>
              </a:ext>
            </a:extLst>
          </p:cNvPr>
          <p:cNvCxnSpPr>
            <a:cxnSpLocks/>
            <a:stCxn id="90" idx="0"/>
            <a:endCxn id="65" idx="2"/>
          </p:cNvCxnSpPr>
          <p:nvPr/>
        </p:nvCxnSpPr>
        <p:spPr>
          <a:xfrm flipV="1">
            <a:off x="3931625" y="3415513"/>
            <a:ext cx="1" cy="783824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FFCF424E-AD4E-2F40-C997-C458B0F1AAD9}"/>
              </a:ext>
            </a:extLst>
          </p:cNvPr>
          <p:cNvCxnSpPr>
            <a:cxnSpLocks/>
            <a:stCxn id="93" idx="0"/>
            <a:endCxn id="66" idx="2"/>
          </p:cNvCxnSpPr>
          <p:nvPr/>
        </p:nvCxnSpPr>
        <p:spPr>
          <a:xfrm flipV="1">
            <a:off x="5055942" y="3415511"/>
            <a:ext cx="1" cy="778887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F4D3107-402D-F346-9813-0DCDD5C5A046}"/>
              </a:ext>
            </a:extLst>
          </p:cNvPr>
          <p:cNvCxnSpPr>
            <a:cxnSpLocks/>
            <a:stCxn id="97" idx="0"/>
            <a:endCxn id="67" idx="2"/>
          </p:cNvCxnSpPr>
          <p:nvPr/>
        </p:nvCxnSpPr>
        <p:spPr>
          <a:xfrm flipV="1">
            <a:off x="6549390" y="3415512"/>
            <a:ext cx="0" cy="773947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8" name="表格 117">
                <a:extLst>
                  <a:ext uri="{FF2B5EF4-FFF2-40B4-BE49-F238E27FC236}">
                    <a16:creationId xmlns:a16="http://schemas.microsoft.com/office/drawing/2014/main" id="{9DD788D9-C9E4-29A1-D8E6-E0AE9F60AE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7976227"/>
                  </p:ext>
                </p:extLst>
              </p:nvPr>
            </p:nvGraphicFramePr>
            <p:xfrm>
              <a:off x="7208490" y="2455391"/>
              <a:ext cx="1363582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1933">
                      <a:extLst>
                        <a:ext uri="{9D8B030D-6E8A-4147-A177-3AD203B41FA5}">
                          <a16:colId xmlns:a16="http://schemas.microsoft.com/office/drawing/2014/main" val="4095302139"/>
                        </a:ext>
                      </a:extLst>
                    </a:gridCol>
                    <a:gridCol w="501649">
                      <a:extLst>
                        <a:ext uri="{9D8B030D-6E8A-4147-A177-3AD203B41FA5}">
                          <a16:colId xmlns:a16="http://schemas.microsoft.com/office/drawing/2014/main" val="2740676943"/>
                        </a:ext>
                      </a:extLst>
                    </a:gridCol>
                  </a:tblGrid>
                  <a:tr h="2697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索引序列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符号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3228924"/>
                      </a:ext>
                    </a:extLst>
                  </a:tr>
                  <a:tr h="2697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[1, 2, 3]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822637"/>
                      </a:ext>
                    </a:extLst>
                  </a:tr>
                  <a:tr h="26978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[1, 3, 2]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8883940"/>
                      </a:ext>
                    </a:extLst>
                  </a:tr>
                  <a:tr h="26978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[2, 1, 3]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843749"/>
                      </a:ext>
                    </a:extLst>
                  </a:tr>
                  <a:tr h="26978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[2, 3, 1]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0001880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[3, 2, 1]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9451121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[3, 1, 2]</m:t>
                                </m:r>
                              </m:oMath>
                            </m:oMathPara>
                          </a14:m>
                          <a:endParaRPr lang="zh-CN" altLang="en-US" sz="120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39621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8" name="表格 117">
                <a:extLst>
                  <a:ext uri="{FF2B5EF4-FFF2-40B4-BE49-F238E27FC236}">
                    <a16:creationId xmlns:a16="http://schemas.microsoft.com/office/drawing/2014/main" id="{9DD788D9-C9E4-29A1-D8E6-E0AE9F60AE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7976227"/>
                  </p:ext>
                </p:extLst>
              </p:nvPr>
            </p:nvGraphicFramePr>
            <p:xfrm>
              <a:off x="7208490" y="2455391"/>
              <a:ext cx="1363582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1933">
                      <a:extLst>
                        <a:ext uri="{9D8B030D-6E8A-4147-A177-3AD203B41FA5}">
                          <a16:colId xmlns:a16="http://schemas.microsoft.com/office/drawing/2014/main" val="4095302139"/>
                        </a:ext>
                      </a:extLst>
                    </a:gridCol>
                    <a:gridCol w="501649">
                      <a:extLst>
                        <a:ext uri="{9D8B030D-6E8A-4147-A177-3AD203B41FA5}">
                          <a16:colId xmlns:a16="http://schemas.microsoft.com/office/drawing/2014/main" val="274067694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索引序列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dirty="0">
                              <a:solidFill>
                                <a:schemeClr val="tx1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符号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322892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04" t="-102222" r="-59859" b="-5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82263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04" t="-202222" r="-5985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888394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04" t="-295652" r="-59859" b="-31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8437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04" t="-404444" r="-59859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00018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04" t="-504444" r="-59859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945112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704" t="-604444" r="-59859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39621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21" name="图片 120">
            <a:extLst>
              <a:ext uri="{FF2B5EF4-FFF2-40B4-BE49-F238E27FC236}">
                <a16:creationId xmlns:a16="http://schemas.microsoft.com/office/drawing/2014/main" id="{EC408840-F748-5DCD-DADA-F7A4C07FDE3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07586" y="-2113946"/>
            <a:ext cx="8394920" cy="3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6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FDEE20DF-99FB-1F35-771A-A26B8D7CC8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1292995"/>
            <a:ext cx="2286005" cy="4572009"/>
          </a:xfrm>
          <a:prstGeom prst="rect">
            <a:avLst/>
          </a:prstGeom>
        </p:spPr>
      </p:pic>
      <p:pic>
        <p:nvPicPr>
          <p:cNvPr id="16" name="图片 15" descr="图示&#10;&#10;AI 生成的内容可能不正确。">
            <a:extLst>
              <a:ext uri="{FF2B5EF4-FFF2-40B4-BE49-F238E27FC236}">
                <a16:creationId xmlns:a16="http://schemas.microsoft.com/office/drawing/2014/main" id="{FF6EF47D-69F6-513B-218E-6218DDAF2C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17" y="1292995"/>
            <a:ext cx="2286005" cy="4572009"/>
          </a:xfrm>
          <a:prstGeom prst="rect">
            <a:avLst/>
          </a:prstGeom>
        </p:spPr>
      </p:pic>
      <p:pic>
        <p:nvPicPr>
          <p:cNvPr id="18" name="图片 17" descr="图示&#10;&#10;AI 生成的内容可能不正确。">
            <a:extLst>
              <a:ext uri="{FF2B5EF4-FFF2-40B4-BE49-F238E27FC236}">
                <a16:creationId xmlns:a16="http://schemas.microsoft.com/office/drawing/2014/main" id="{20A81A48-68BF-47C1-0C27-977E499B0F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644" y="1292995"/>
            <a:ext cx="2286005" cy="4572009"/>
          </a:xfrm>
          <a:prstGeom prst="rect">
            <a:avLst/>
          </a:prstGeom>
        </p:spPr>
      </p:pic>
      <p:pic>
        <p:nvPicPr>
          <p:cNvPr id="20" name="图片 19" descr="图示&#10;&#10;AI 生成的内容可能不正确。">
            <a:extLst>
              <a:ext uri="{FF2B5EF4-FFF2-40B4-BE49-F238E27FC236}">
                <a16:creationId xmlns:a16="http://schemas.microsoft.com/office/drawing/2014/main" id="{B926CE57-78D8-D4C1-53B6-6B42169D6F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72" y="1292995"/>
            <a:ext cx="2286005" cy="457200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4528ED3-8C33-EEB9-F784-9FAB1FC96C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544064" y="-993203"/>
            <a:ext cx="8821677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14775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146</Words>
  <Application>Microsoft Office PowerPoint</Application>
  <PresentationFormat>宽屏</PresentationFormat>
  <Paragraphs>52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Cambria Math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Lei Luo</dc:creator>
  <cp:lastModifiedBy>Lei Luo</cp:lastModifiedBy>
  <cp:revision>23</cp:revision>
  <dcterms:created xsi:type="dcterms:W3CDTF">2023-08-09T12:44:55Z</dcterms:created>
  <dcterms:modified xsi:type="dcterms:W3CDTF">2025-08-15T07:04:44Z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2052-12.1.0.15259</vt:lpwstr>
  </property>
</Properties>
</file>