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614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E5916-24F0-CA7F-46FA-FF3512042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15AA86-B619-2361-D512-BFFA24500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DBDF22-C1B0-E64F-FA0B-3CB80FB82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E9B1-4FBA-4BA0-BD76-8A2626F1CDEE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48F569-6B86-10EF-9E80-FE3ECEF1B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BB274F-E96D-1511-DBDF-7E2F1B87E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6387-7D7E-47C3-8B50-7BF8A1AE5B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741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D6A3DB-9930-B63B-2028-CF2EFE3B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8D96EA-51FE-7F73-D7FB-FED9AEE2F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42EBB5-43A3-1273-B74B-B6FF07E5C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E9B1-4FBA-4BA0-BD76-8A2626F1CDEE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F3D0BB-9670-C13B-ECB5-FC6103497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C7733C-4D3C-4D2A-9E9E-789708BB4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6387-7D7E-47C3-8B50-7BF8A1AE5B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62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DE2B9C3-A850-67AC-AB6C-2D93BA56AB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E021C4-7596-2D8C-693E-5B7F2D59A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D29DCB-0028-946B-C7DB-3F46DDED6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E9B1-4FBA-4BA0-BD76-8A2626F1CDEE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37AD69-D861-7809-56C5-810E35C5E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8E5D13-1052-DFFC-3593-79A18403E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6387-7D7E-47C3-8B50-7BF8A1AE5B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4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C3397-78D9-7E59-EEE3-351407F41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0E5A09-8BA1-6D87-4D55-E19C6B956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60360E-B0F7-097B-5447-F99E6B0D0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E9B1-4FBA-4BA0-BD76-8A2626F1CDEE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8E16DE-95AC-A154-F005-02263ACF5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4BF637-AC6A-6F63-632C-D6923688A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6387-7D7E-47C3-8B50-7BF8A1AE5B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639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7179CA-B8C5-6B16-9D7A-46C0D6E64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D7DD93-9B16-C50A-88E1-A6AEC8079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C79590-1DC9-B2BD-0B4E-CE73749AA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E9B1-4FBA-4BA0-BD76-8A2626F1CDEE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811F91-EAE0-A336-AD8A-9791B11BE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1D8279-B2D1-AC40-C009-5C06B8B4E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6387-7D7E-47C3-8B50-7BF8A1AE5B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5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B0E79-7017-C7E9-45F4-5930C151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2EEBDE-844F-A50D-3FC0-FBCD78EA72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E4B78E-F7F0-79A0-CF5C-6344A56BA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67A8F6-1A6E-5A78-B923-F13010E12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E9B1-4FBA-4BA0-BD76-8A2626F1CDEE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7DC2AA-079F-30B0-5E2E-2C58B7924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ABBF67-F27D-2F53-16D0-54CD458DA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6387-7D7E-47C3-8B50-7BF8A1AE5B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511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C1C4C-B0A2-33ED-172C-7687F1B41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D3C764-432F-D9F9-AF7A-E8102CA87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BF2E55-83F0-2DE4-3E3C-BFC8C2BF4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C33895-4607-25D9-1239-0A6F0C48BF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1CC8BB-D39A-41CD-61F6-796DD0D868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00DDEB4-2473-12FB-69AA-C975656D0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E9B1-4FBA-4BA0-BD76-8A2626F1CDEE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BB7CB0-88C1-B62D-30AF-29DD8D877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6500BD-E08D-2BC6-BF4E-8BA4E286E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6387-7D7E-47C3-8B50-7BF8A1AE5B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298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AE3DF-4EBA-0222-38BA-EEE740C42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C3153C-D309-8B11-0DBA-C15A631FF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E9B1-4FBA-4BA0-BD76-8A2626F1CDEE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5DB1D6-57D5-A018-484C-015AD5035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9BE5B4-E745-6333-678A-C529C781D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6387-7D7E-47C3-8B50-7BF8A1AE5B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010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E02637-18C2-5A35-CDAA-F5F7E8BF8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E9B1-4FBA-4BA0-BD76-8A2626F1CDEE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B36295-2128-1F4A-EFCE-22ACE969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59D064-ABD1-E24F-CC87-2C91F3712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6387-7D7E-47C3-8B50-7BF8A1AE5B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264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6E9B0-4E74-E433-2A3B-A5FAF6F28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459890-2FFE-1FF5-16D6-CF9A7EBCE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B43CE3-9DD4-FA25-1449-73C53B5AA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F48802-B243-DE4E-2584-57A8DD931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E9B1-4FBA-4BA0-BD76-8A2626F1CDEE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88FA3A-3DF6-0929-DB66-B431CBBA9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6D5B85-4507-6549-3334-45DD7EE40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6387-7D7E-47C3-8B50-7BF8A1AE5B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690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111E4E-26FF-9A0B-3B5C-43F021C26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B146A5F-A5FF-A923-D545-79A7360FEC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8DF653-8C8D-C001-8999-4CB5B6FD2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DD5870-B8A0-CE66-B86E-5A0778BB5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E9B1-4FBA-4BA0-BD76-8A2626F1CDEE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B34323-F14B-81B4-9893-E6062C5BB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31ADC4-CF52-B973-09D0-C036F3CC8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6387-7D7E-47C3-8B50-7BF8A1AE5B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211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31C0B4-2CDC-53AD-C106-BCCC62AED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BE0E43-CC6E-429F-DC8F-7C61B4AE2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E03F1D-9D6B-408E-0837-978FD1401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8E9B1-4FBA-4BA0-BD76-8A2626F1CDEE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EC87DF-1B32-F7BB-BE1B-0B1936B67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D35003-EE7F-5861-B31D-EF63D935CA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56387-7D7E-47C3-8B50-7BF8A1AE5B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198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5" Type="http://schemas.openxmlformats.org/officeDocument/2006/relationships/image" Target="../media/image4.png"/><Relationship Id="rId61" Type="http://schemas.openxmlformats.org/officeDocument/2006/relationships/image" Target="../media/image60.png"/><Relationship Id="rId19" Type="http://schemas.openxmlformats.org/officeDocument/2006/relationships/image" Target="../media/image1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56.png"/><Relationship Id="rId10" Type="http://schemas.openxmlformats.org/officeDocument/2006/relationships/image" Target="../media/image9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2" name="直接箭头连接符 301">
            <a:extLst>
              <a:ext uri="{FF2B5EF4-FFF2-40B4-BE49-F238E27FC236}">
                <a16:creationId xmlns:a16="http://schemas.microsoft.com/office/drawing/2014/main" id="{9E633536-94EC-174A-57B7-FC30BFB8AA6B}"/>
              </a:ext>
            </a:extLst>
          </p:cNvPr>
          <p:cNvCxnSpPr>
            <a:cxnSpLocks/>
          </p:cNvCxnSpPr>
          <p:nvPr/>
        </p:nvCxnSpPr>
        <p:spPr>
          <a:xfrm flipV="1">
            <a:off x="10769333" y="4148433"/>
            <a:ext cx="315311" cy="143150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接箭头连接符 297">
            <a:extLst>
              <a:ext uri="{FF2B5EF4-FFF2-40B4-BE49-F238E27FC236}">
                <a16:creationId xmlns:a16="http://schemas.microsoft.com/office/drawing/2014/main" id="{F10FF311-6B3A-1802-2287-9FF643414718}"/>
              </a:ext>
            </a:extLst>
          </p:cNvPr>
          <p:cNvCxnSpPr>
            <a:cxnSpLocks/>
          </p:cNvCxnSpPr>
          <p:nvPr/>
        </p:nvCxnSpPr>
        <p:spPr>
          <a:xfrm flipH="1" flipV="1">
            <a:off x="11097878" y="4166113"/>
            <a:ext cx="309004" cy="141889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>
            <a:extLst>
              <a:ext uri="{FF2B5EF4-FFF2-40B4-BE49-F238E27FC236}">
                <a16:creationId xmlns:a16="http://schemas.microsoft.com/office/drawing/2014/main" id="{F7BB1D06-62DE-7464-587C-768F951732FE}"/>
              </a:ext>
            </a:extLst>
          </p:cNvPr>
          <p:cNvCxnSpPr>
            <a:cxnSpLocks/>
          </p:cNvCxnSpPr>
          <p:nvPr/>
        </p:nvCxnSpPr>
        <p:spPr>
          <a:xfrm flipH="1">
            <a:off x="10849442" y="4121872"/>
            <a:ext cx="244475" cy="53022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箭头连接符 298">
            <a:extLst>
              <a:ext uri="{FF2B5EF4-FFF2-40B4-BE49-F238E27FC236}">
                <a16:creationId xmlns:a16="http://schemas.microsoft.com/office/drawing/2014/main" id="{7FD4618D-DFA5-30CE-C9B3-E1829160C298}"/>
              </a:ext>
            </a:extLst>
          </p:cNvPr>
          <p:cNvCxnSpPr>
            <a:cxnSpLocks/>
          </p:cNvCxnSpPr>
          <p:nvPr/>
        </p:nvCxnSpPr>
        <p:spPr>
          <a:xfrm flipV="1">
            <a:off x="11422797" y="4142423"/>
            <a:ext cx="314325" cy="144303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箭头连接符 293">
            <a:extLst>
              <a:ext uri="{FF2B5EF4-FFF2-40B4-BE49-F238E27FC236}">
                <a16:creationId xmlns:a16="http://schemas.microsoft.com/office/drawing/2014/main" id="{5CC13C52-FF8B-EB1E-F4A8-32DE715BF60F}"/>
              </a:ext>
            </a:extLst>
          </p:cNvPr>
          <p:cNvCxnSpPr>
            <a:cxnSpLocks/>
          </p:cNvCxnSpPr>
          <p:nvPr/>
        </p:nvCxnSpPr>
        <p:spPr>
          <a:xfrm>
            <a:off x="10460772" y="4136763"/>
            <a:ext cx="636927" cy="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箭头连接符 294">
            <a:extLst>
              <a:ext uri="{FF2B5EF4-FFF2-40B4-BE49-F238E27FC236}">
                <a16:creationId xmlns:a16="http://schemas.microsoft.com/office/drawing/2014/main" id="{29DF99BC-54B6-DC2D-8DB6-055C77F9C03D}"/>
              </a:ext>
            </a:extLst>
          </p:cNvPr>
          <p:cNvCxnSpPr>
            <a:cxnSpLocks/>
          </p:cNvCxnSpPr>
          <p:nvPr/>
        </p:nvCxnSpPr>
        <p:spPr>
          <a:xfrm>
            <a:off x="11137532" y="4131673"/>
            <a:ext cx="636927" cy="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>
            <a:extLst>
              <a:ext uri="{FF2B5EF4-FFF2-40B4-BE49-F238E27FC236}">
                <a16:creationId xmlns:a16="http://schemas.microsoft.com/office/drawing/2014/main" id="{1FE5DBF5-E31B-F438-808D-3676E1F99D59}"/>
              </a:ext>
            </a:extLst>
          </p:cNvPr>
          <p:cNvCxnSpPr>
            <a:cxnSpLocks/>
          </p:cNvCxnSpPr>
          <p:nvPr/>
        </p:nvCxnSpPr>
        <p:spPr>
          <a:xfrm>
            <a:off x="10460772" y="4137660"/>
            <a:ext cx="952500" cy="145256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箭头连接符 288">
            <a:extLst>
              <a:ext uri="{FF2B5EF4-FFF2-40B4-BE49-F238E27FC236}">
                <a16:creationId xmlns:a16="http://schemas.microsoft.com/office/drawing/2014/main" id="{DE7B3ECF-0C8E-6B91-F475-3C80F94AD5D4}"/>
              </a:ext>
            </a:extLst>
          </p:cNvPr>
          <p:cNvCxnSpPr>
            <a:cxnSpLocks/>
          </p:cNvCxnSpPr>
          <p:nvPr/>
        </p:nvCxnSpPr>
        <p:spPr>
          <a:xfrm>
            <a:off x="10440166" y="4142872"/>
            <a:ext cx="327922" cy="145042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FE0588DB-4585-0789-08B6-8ADAEC0EC8C7}"/>
              </a:ext>
            </a:extLst>
          </p:cNvPr>
          <p:cNvCxnSpPr>
            <a:cxnSpLocks/>
          </p:cNvCxnSpPr>
          <p:nvPr/>
        </p:nvCxnSpPr>
        <p:spPr>
          <a:xfrm>
            <a:off x="8170537" y="4148823"/>
            <a:ext cx="244475" cy="52387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7F601364-B406-C4A5-EB01-AE3B67F33528}"/>
              </a:ext>
            </a:extLst>
          </p:cNvPr>
          <p:cNvCxnSpPr>
            <a:cxnSpLocks/>
          </p:cNvCxnSpPr>
          <p:nvPr/>
        </p:nvCxnSpPr>
        <p:spPr>
          <a:xfrm flipH="1">
            <a:off x="7930360" y="4133362"/>
            <a:ext cx="244475" cy="53022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箭头连接符 284">
            <a:extLst>
              <a:ext uri="{FF2B5EF4-FFF2-40B4-BE49-F238E27FC236}">
                <a16:creationId xmlns:a16="http://schemas.microsoft.com/office/drawing/2014/main" id="{19231E67-C374-49C2-F28B-97200670813A}"/>
              </a:ext>
            </a:extLst>
          </p:cNvPr>
          <p:cNvCxnSpPr>
            <a:cxnSpLocks/>
          </p:cNvCxnSpPr>
          <p:nvPr/>
        </p:nvCxnSpPr>
        <p:spPr>
          <a:xfrm flipV="1">
            <a:off x="7858141" y="4148433"/>
            <a:ext cx="315311" cy="143150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>
            <a:extLst>
              <a:ext uri="{FF2B5EF4-FFF2-40B4-BE49-F238E27FC236}">
                <a16:creationId xmlns:a16="http://schemas.microsoft.com/office/drawing/2014/main" id="{14625965-9CC9-FE0D-6029-FA9E25B16420}"/>
              </a:ext>
            </a:extLst>
          </p:cNvPr>
          <p:cNvCxnSpPr>
            <a:cxnSpLocks/>
          </p:cNvCxnSpPr>
          <p:nvPr/>
        </p:nvCxnSpPr>
        <p:spPr>
          <a:xfrm>
            <a:off x="7531743" y="4146615"/>
            <a:ext cx="957354" cy="143408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箭头连接符 287">
            <a:extLst>
              <a:ext uri="{FF2B5EF4-FFF2-40B4-BE49-F238E27FC236}">
                <a16:creationId xmlns:a16="http://schemas.microsoft.com/office/drawing/2014/main" id="{C22839E3-44F3-99F1-4EB6-46DBBB17D74D}"/>
              </a:ext>
            </a:extLst>
          </p:cNvPr>
          <p:cNvCxnSpPr>
            <a:cxnSpLocks/>
          </p:cNvCxnSpPr>
          <p:nvPr/>
        </p:nvCxnSpPr>
        <p:spPr>
          <a:xfrm flipH="1" flipV="1">
            <a:off x="8173879" y="4147067"/>
            <a:ext cx="309004" cy="141889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接箭头连接符 283">
            <a:extLst>
              <a:ext uri="{FF2B5EF4-FFF2-40B4-BE49-F238E27FC236}">
                <a16:creationId xmlns:a16="http://schemas.microsoft.com/office/drawing/2014/main" id="{7854BFC1-D18E-A2EC-C9B0-3149BBAD219E}"/>
              </a:ext>
            </a:extLst>
          </p:cNvPr>
          <p:cNvCxnSpPr>
            <a:cxnSpLocks/>
          </p:cNvCxnSpPr>
          <p:nvPr/>
        </p:nvCxnSpPr>
        <p:spPr>
          <a:xfrm>
            <a:off x="7551639" y="4137333"/>
            <a:ext cx="636927" cy="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箭头连接符 282">
            <a:extLst>
              <a:ext uri="{FF2B5EF4-FFF2-40B4-BE49-F238E27FC236}">
                <a16:creationId xmlns:a16="http://schemas.microsoft.com/office/drawing/2014/main" id="{3AC43B5C-145D-31A0-7436-B6366F943EBA}"/>
              </a:ext>
            </a:extLst>
          </p:cNvPr>
          <p:cNvCxnSpPr>
            <a:cxnSpLocks/>
          </p:cNvCxnSpPr>
          <p:nvPr/>
        </p:nvCxnSpPr>
        <p:spPr>
          <a:xfrm>
            <a:off x="7526305" y="4148433"/>
            <a:ext cx="327922" cy="145042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箭头连接符 280">
            <a:extLst>
              <a:ext uri="{FF2B5EF4-FFF2-40B4-BE49-F238E27FC236}">
                <a16:creationId xmlns:a16="http://schemas.microsoft.com/office/drawing/2014/main" id="{C1DC3796-D66D-D1A3-DB9A-96BCC2E7B270}"/>
              </a:ext>
            </a:extLst>
          </p:cNvPr>
          <p:cNvCxnSpPr>
            <a:cxnSpLocks/>
          </p:cNvCxnSpPr>
          <p:nvPr/>
        </p:nvCxnSpPr>
        <p:spPr>
          <a:xfrm flipH="1" flipV="1">
            <a:off x="5287821" y="4174403"/>
            <a:ext cx="309004" cy="141889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箭头连接符 277">
            <a:extLst>
              <a:ext uri="{FF2B5EF4-FFF2-40B4-BE49-F238E27FC236}">
                <a16:creationId xmlns:a16="http://schemas.microsoft.com/office/drawing/2014/main" id="{5304714B-F111-CA25-3E47-90B3402E048C}"/>
              </a:ext>
            </a:extLst>
          </p:cNvPr>
          <p:cNvCxnSpPr>
            <a:cxnSpLocks/>
          </p:cNvCxnSpPr>
          <p:nvPr/>
        </p:nvCxnSpPr>
        <p:spPr>
          <a:xfrm flipV="1">
            <a:off x="4977722" y="4148433"/>
            <a:ext cx="315311" cy="143150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箭头连接符 276">
            <a:extLst>
              <a:ext uri="{FF2B5EF4-FFF2-40B4-BE49-F238E27FC236}">
                <a16:creationId xmlns:a16="http://schemas.microsoft.com/office/drawing/2014/main" id="{45042A85-C8A5-EC10-37AA-E94423F049EC}"/>
              </a:ext>
            </a:extLst>
          </p:cNvPr>
          <p:cNvCxnSpPr>
            <a:cxnSpLocks/>
          </p:cNvCxnSpPr>
          <p:nvPr/>
        </p:nvCxnSpPr>
        <p:spPr>
          <a:xfrm>
            <a:off x="4658623" y="4137333"/>
            <a:ext cx="636927" cy="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箭头连接符 275">
            <a:extLst>
              <a:ext uri="{FF2B5EF4-FFF2-40B4-BE49-F238E27FC236}">
                <a16:creationId xmlns:a16="http://schemas.microsoft.com/office/drawing/2014/main" id="{D70C4266-898F-6B1C-0F1D-66EA69E17A14}"/>
              </a:ext>
            </a:extLst>
          </p:cNvPr>
          <p:cNvCxnSpPr>
            <a:cxnSpLocks/>
          </p:cNvCxnSpPr>
          <p:nvPr/>
        </p:nvCxnSpPr>
        <p:spPr>
          <a:xfrm>
            <a:off x="4630909" y="4129514"/>
            <a:ext cx="327922" cy="145042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箭头连接符 263">
            <a:extLst>
              <a:ext uri="{FF2B5EF4-FFF2-40B4-BE49-F238E27FC236}">
                <a16:creationId xmlns:a16="http://schemas.microsoft.com/office/drawing/2014/main" id="{B43D40AA-039B-72F9-2F6D-607D66671569}"/>
              </a:ext>
            </a:extLst>
          </p:cNvPr>
          <p:cNvCxnSpPr>
            <a:cxnSpLocks/>
          </p:cNvCxnSpPr>
          <p:nvPr/>
        </p:nvCxnSpPr>
        <p:spPr>
          <a:xfrm flipH="1" flipV="1">
            <a:off x="2379565" y="4148433"/>
            <a:ext cx="309004" cy="141889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箭头连接符 266">
            <a:extLst>
              <a:ext uri="{FF2B5EF4-FFF2-40B4-BE49-F238E27FC236}">
                <a16:creationId xmlns:a16="http://schemas.microsoft.com/office/drawing/2014/main" id="{13CCE699-B51B-B9C3-CB20-2D09879E1DD0}"/>
              </a:ext>
            </a:extLst>
          </p:cNvPr>
          <p:cNvCxnSpPr>
            <a:cxnSpLocks/>
          </p:cNvCxnSpPr>
          <p:nvPr/>
        </p:nvCxnSpPr>
        <p:spPr>
          <a:xfrm flipV="1">
            <a:off x="2694875" y="4148433"/>
            <a:ext cx="327923" cy="143150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262">
            <a:extLst>
              <a:ext uri="{FF2B5EF4-FFF2-40B4-BE49-F238E27FC236}">
                <a16:creationId xmlns:a16="http://schemas.microsoft.com/office/drawing/2014/main" id="{D10ABA01-730C-D086-12AA-957EDDF09C3E}"/>
              </a:ext>
            </a:extLst>
          </p:cNvPr>
          <p:cNvCxnSpPr>
            <a:cxnSpLocks/>
          </p:cNvCxnSpPr>
          <p:nvPr/>
        </p:nvCxnSpPr>
        <p:spPr>
          <a:xfrm>
            <a:off x="2385871" y="4148433"/>
            <a:ext cx="636927" cy="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箭头连接符 259">
            <a:extLst>
              <a:ext uri="{FF2B5EF4-FFF2-40B4-BE49-F238E27FC236}">
                <a16:creationId xmlns:a16="http://schemas.microsoft.com/office/drawing/2014/main" id="{C6D696DB-906B-6F98-0555-3E9EBF675840}"/>
              </a:ext>
            </a:extLst>
          </p:cNvPr>
          <p:cNvCxnSpPr>
            <a:cxnSpLocks/>
          </p:cNvCxnSpPr>
          <p:nvPr/>
        </p:nvCxnSpPr>
        <p:spPr>
          <a:xfrm flipV="1">
            <a:off x="2070561" y="4148433"/>
            <a:ext cx="315310" cy="1425203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箭头连接符 256">
            <a:extLst>
              <a:ext uri="{FF2B5EF4-FFF2-40B4-BE49-F238E27FC236}">
                <a16:creationId xmlns:a16="http://schemas.microsoft.com/office/drawing/2014/main" id="{0C1A5E5B-85C1-91FF-A94D-5EC0B0E2DDCA}"/>
              </a:ext>
            </a:extLst>
          </p:cNvPr>
          <p:cNvCxnSpPr>
            <a:cxnSpLocks/>
          </p:cNvCxnSpPr>
          <p:nvPr/>
        </p:nvCxnSpPr>
        <p:spPr>
          <a:xfrm>
            <a:off x="1742638" y="4142127"/>
            <a:ext cx="636927" cy="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箭头连接符 253">
            <a:extLst>
              <a:ext uri="{FF2B5EF4-FFF2-40B4-BE49-F238E27FC236}">
                <a16:creationId xmlns:a16="http://schemas.microsoft.com/office/drawing/2014/main" id="{F93D2C8B-1242-3F3F-BBD5-AA804DF744D3}"/>
              </a:ext>
            </a:extLst>
          </p:cNvPr>
          <p:cNvCxnSpPr>
            <a:cxnSpLocks/>
          </p:cNvCxnSpPr>
          <p:nvPr/>
        </p:nvCxnSpPr>
        <p:spPr>
          <a:xfrm>
            <a:off x="1730026" y="4129514"/>
            <a:ext cx="327922" cy="145042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83AE823A-17AD-A2C4-1AAB-1C291801BD04}"/>
              </a:ext>
            </a:extLst>
          </p:cNvPr>
          <p:cNvCxnSpPr>
            <a:cxnSpLocks/>
          </p:cNvCxnSpPr>
          <p:nvPr/>
        </p:nvCxnSpPr>
        <p:spPr>
          <a:xfrm flipH="1">
            <a:off x="11472327" y="1729740"/>
            <a:ext cx="259080" cy="51816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7E1F7742-D797-F4E5-312D-FC08E27FF89C}"/>
              </a:ext>
            </a:extLst>
          </p:cNvPr>
          <p:cNvCxnSpPr>
            <a:cxnSpLocks/>
          </p:cNvCxnSpPr>
          <p:nvPr/>
        </p:nvCxnSpPr>
        <p:spPr>
          <a:xfrm>
            <a:off x="7542947" y="1758950"/>
            <a:ext cx="812800" cy="55880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E0A1159D-F3DF-59B2-0D4A-082889FC3899}"/>
              </a:ext>
            </a:extLst>
          </p:cNvPr>
          <p:cNvCxnSpPr>
            <a:cxnSpLocks/>
          </p:cNvCxnSpPr>
          <p:nvPr/>
        </p:nvCxnSpPr>
        <p:spPr>
          <a:xfrm flipV="1">
            <a:off x="2685762" y="2518904"/>
            <a:ext cx="0" cy="763051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5970ADA5-A938-F3B0-A898-C3C1E34D3DB9}"/>
              </a:ext>
            </a:extLst>
          </p:cNvPr>
          <p:cNvCxnSpPr>
            <a:cxnSpLocks/>
          </p:cNvCxnSpPr>
          <p:nvPr/>
        </p:nvCxnSpPr>
        <p:spPr>
          <a:xfrm flipV="1">
            <a:off x="2045205" y="2512383"/>
            <a:ext cx="0" cy="763051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AC6A330D-7751-EDC1-2A44-FE0691B054D3}"/>
              </a:ext>
            </a:extLst>
          </p:cNvPr>
          <p:cNvCxnSpPr>
            <a:cxnSpLocks/>
          </p:cNvCxnSpPr>
          <p:nvPr/>
        </p:nvCxnSpPr>
        <p:spPr>
          <a:xfrm flipH="1">
            <a:off x="2763449" y="1726786"/>
            <a:ext cx="244475" cy="530225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5D0DF14-E9C0-ABC3-FF7F-7448F557DA94}"/>
              </a:ext>
            </a:extLst>
          </p:cNvPr>
          <p:cNvCxnSpPr>
            <a:cxnSpLocks/>
          </p:cNvCxnSpPr>
          <p:nvPr/>
        </p:nvCxnSpPr>
        <p:spPr>
          <a:xfrm>
            <a:off x="2366574" y="1736311"/>
            <a:ext cx="244475" cy="523875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4878BAB-272B-8237-EB74-74EA98240795}"/>
              </a:ext>
            </a:extLst>
          </p:cNvPr>
          <p:cNvCxnSpPr>
            <a:cxnSpLocks/>
          </p:cNvCxnSpPr>
          <p:nvPr/>
        </p:nvCxnSpPr>
        <p:spPr>
          <a:xfrm flipH="1">
            <a:off x="2126397" y="1720850"/>
            <a:ext cx="244475" cy="530225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E859AA8-0F6C-E913-D970-1DC5358DDFC8}"/>
              </a:ext>
            </a:extLst>
          </p:cNvPr>
          <p:cNvCxnSpPr>
            <a:cxnSpLocks/>
          </p:cNvCxnSpPr>
          <p:nvPr/>
        </p:nvCxnSpPr>
        <p:spPr>
          <a:xfrm>
            <a:off x="1729522" y="1730375"/>
            <a:ext cx="244475" cy="523875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A0C0083-A554-23C3-EFAC-0F7203E56E9F}"/>
              </a:ext>
            </a:extLst>
          </p:cNvPr>
          <p:cNvGrpSpPr/>
          <p:nvPr/>
        </p:nvGrpSpPr>
        <p:grpSpPr>
          <a:xfrm>
            <a:off x="1580232" y="1559720"/>
            <a:ext cx="294411" cy="304769"/>
            <a:chOff x="1149285" y="1169195"/>
            <a:chExt cx="294411" cy="304769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94856403-B9DD-3CE2-2E6F-A37B70E9CAAC}"/>
                </a:ext>
              </a:extLst>
            </p:cNvPr>
            <p:cNvSpPr/>
            <p:nvPr/>
          </p:nvSpPr>
          <p:spPr>
            <a:xfrm>
              <a:off x="1149285" y="1188245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52F813DD-519F-4DDB-AC9D-B7EE966F1498}"/>
                    </a:ext>
                  </a:extLst>
                </p:cNvPr>
                <p:cNvSpPr txBox="1"/>
                <p:nvPr/>
              </p:nvSpPr>
              <p:spPr>
                <a:xfrm>
                  <a:off x="1157977" y="1169195"/>
                  <a:ext cx="28571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52F813DD-519F-4DDB-AC9D-B7EE966F14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977" y="1169195"/>
                  <a:ext cx="285719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0638" r="-4255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F7F55EB-BDB7-8B30-D548-EF8893E511EF}"/>
              </a:ext>
            </a:extLst>
          </p:cNvPr>
          <p:cNvGrpSpPr/>
          <p:nvPr/>
        </p:nvGrpSpPr>
        <p:grpSpPr>
          <a:xfrm>
            <a:off x="2227323" y="1559720"/>
            <a:ext cx="285719" cy="300819"/>
            <a:chOff x="1796376" y="1169195"/>
            <a:chExt cx="285719" cy="300819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491F9506-2833-6A23-64E6-C49CBB4212D8}"/>
                </a:ext>
              </a:extLst>
            </p:cNvPr>
            <p:cNvSpPr/>
            <p:nvPr/>
          </p:nvSpPr>
          <p:spPr>
            <a:xfrm>
              <a:off x="1796376" y="1184295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D4C8747D-AF06-3210-42BF-303E1CBFDAA8}"/>
                    </a:ext>
                  </a:extLst>
                </p:cNvPr>
                <p:cNvSpPr txBox="1"/>
                <p:nvPr/>
              </p:nvSpPr>
              <p:spPr>
                <a:xfrm>
                  <a:off x="1852018" y="1169195"/>
                  <a:ext cx="1787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D4C8747D-AF06-3210-42BF-303E1CBFDA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2018" y="1169195"/>
                  <a:ext cx="17870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7241" r="-1379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98FC30C-97CD-A81F-2E34-AB9F3EDD4275}"/>
              </a:ext>
            </a:extLst>
          </p:cNvPr>
          <p:cNvGrpSpPr/>
          <p:nvPr/>
        </p:nvGrpSpPr>
        <p:grpSpPr>
          <a:xfrm>
            <a:off x="2865722" y="1559720"/>
            <a:ext cx="295309" cy="300819"/>
            <a:chOff x="2434775" y="1169195"/>
            <a:chExt cx="295309" cy="300819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6B97860E-4C00-712D-D880-F23D528F7B9E}"/>
                </a:ext>
              </a:extLst>
            </p:cNvPr>
            <p:cNvSpPr/>
            <p:nvPr/>
          </p:nvSpPr>
          <p:spPr>
            <a:xfrm>
              <a:off x="2434775" y="1184295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80DE570B-34B2-BD3B-2FB1-29BEB843235F}"/>
                    </a:ext>
                  </a:extLst>
                </p:cNvPr>
                <p:cNvSpPr txBox="1"/>
                <p:nvPr/>
              </p:nvSpPr>
              <p:spPr>
                <a:xfrm>
                  <a:off x="2439042" y="1169195"/>
                  <a:ext cx="29104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80DE570B-34B2-BD3B-2FB1-29BEB84323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9042" y="1169195"/>
                  <a:ext cx="291042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0417" r="-4167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1609DDBF-307F-B910-E141-4E639576AFC6}"/>
              </a:ext>
            </a:extLst>
          </p:cNvPr>
          <p:cNvGrpSpPr/>
          <p:nvPr/>
        </p:nvGrpSpPr>
        <p:grpSpPr>
          <a:xfrm>
            <a:off x="2541753" y="2221695"/>
            <a:ext cx="285719" cy="297209"/>
            <a:chOff x="2075881" y="1831170"/>
            <a:chExt cx="285719" cy="297209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66DF2275-65E1-3375-2F9A-BD4D1F5C18C0}"/>
                </a:ext>
              </a:extLst>
            </p:cNvPr>
            <p:cNvSpPr/>
            <p:nvPr/>
          </p:nvSpPr>
          <p:spPr>
            <a:xfrm>
              <a:off x="2075881" y="1842660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A9161495-39AE-292E-7C22-F0B79014B5C5}"/>
                    </a:ext>
                  </a:extLst>
                </p:cNvPr>
                <p:cNvSpPr txBox="1"/>
                <p:nvPr/>
              </p:nvSpPr>
              <p:spPr>
                <a:xfrm>
                  <a:off x="2119617" y="1831170"/>
                  <a:ext cx="1963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A9161495-39AE-292E-7C22-F0B79014B5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9617" y="1831170"/>
                  <a:ext cx="196336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8125" r="-25000" b="-239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998390E3-75CE-D469-2247-366E5C187497}"/>
              </a:ext>
            </a:extLst>
          </p:cNvPr>
          <p:cNvGrpSpPr/>
          <p:nvPr/>
        </p:nvGrpSpPr>
        <p:grpSpPr>
          <a:xfrm>
            <a:off x="1906069" y="2993603"/>
            <a:ext cx="285719" cy="315068"/>
            <a:chOff x="1510657" y="2627322"/>
            <a:chExt cx="285719" cy="315068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B84AEB7E-15FB-9967-CE0D-13475E69E314}"/>
                </a:ext>
              </a:extLst>
            </p:cNvPr>
            <p:cNvSpPr/>
            <p:nvPr/>
          </p:nvSpPr>
          <p:spPr>
            <a:xfrm>
              <a:off x="1510657" y="2656671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8B88ACED-1ECB-5A02-1077-CD0F93A3C8A0}"/>
                    </a:ext>
                  </a:extLst>
                </p:cNvPr>
                <p:cNvSpPr txBox="1"/>
                <p:nvPr/>
              </p:nvSpPr>
              <p:spPr>
                <a:xfrm>
                  <a:off x="1517711" y="2627322"/>
                  <a:ext cx="2716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8B88ACED-1ECB-5A02-1077-CD0F93A3C8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7711" y="2627322"/>
                  <a:ext cx="271613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1364" r="-6818"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4C82CD50-13AB-C8B1-3108-4F92AC4CF4BD}"/>
              </a:ext>
            </a:extLst>
          </p:cNvPr>
          <p:cNvGrpSpPr/>
          <p:nvPr/>
        </p:nvGrpSpPr>
        <p:grpSpPr>
          <a:xfrm>
            <a:off x="2540797" y="2993603"/>
            <a:ext cx="285719" cy="315068"/>
            <a:chOff x="2075881" y="2627322"/>
            <a:chExt cx="285719" cy="315068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3C6DF381-72BA-BE1D-94C3-0112493544F2}"/>
                </a:ext>
              </a:extLst>
            </p:cNvPr>
            <p:cNvSpPr/>
            <p:nvPr/>
          </p:nvSpPr>
          <p:spPr>
            <a:xfrm>
              <a:off x="2075881" y="2656671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42BBD36C-C73C-1664-B62A-84E6AD376A0F}"/>
                    </a:ext>
                  </a:extLst>
                </p:cNvPr>
                <p:cNvSpPr txBox="1"/>
                <p:nvPr/>
              </p:nvSpPr>
              <p:spPr>
                <a:xfrm>
                  <a:off x="2081695" y="2627322"/>
                  <a:ext cx="2769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42BBD36C-C73C-1664-B62A-84E6AD376A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695" y="2627322"/>
                  <a:ext cx="276935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1111" r="-6667"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C88B380E-5417-4788-E8BF-F52601EC677F}"/>
              </a:ext>
            </a:extLst>
          </p:cNvPr>
          <p:cNvGrpSpPr/>
          <p:nvPr/>
        </p:nvGrpSpPr>
        <p:grpSpPr>
          <a:xfrm>
            <a:off x="1906070" y="2221696"/>
            <a:ext cx="285719" cy="290687"/>
            <a:chOff x="1510657" y="1831171"/>
            <a:chExt cx="285719" cy="290687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B3204EFF-08F7-6D14-782D-69BCEE82837D}"/>
                </a:ext>
              </a:extLst>
            </p:cNvPr>
            <p:cNvSpPr/>
            <p:nvPr/>
          </p:nvSpPr>
          <p:spPr>
            <a:xfrm>
              <a:off x="1510657" y="1836139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AB6410BE-CFBE-FC01-8FCE-72F33C6800A2}"/>
                    </a:ext>
                  </a:extLst>
                </p:cNvPr>
                <p:cNvSpPr txBox="1"/>
                <p:nvPr/>
              </p:nvSpPr>
              <p:spPr>
                <a:xfrm>
                  <a:off x="1557048" y="1831171"/>
                  <a:ext cx="1929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AB6410BE-CFBE-FC01-8FCE-72F33C6800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7048" y="1831171"/>
                  <a:ext cx="192938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5625" r="-93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7410D2AB-CC46-AA7A-722D-1E22695AD346}"/>
              </a:ext>
            </a:extLst>
          </p:cNvPr>
          <p:cNvSpPr txBox="1"/>
          <p:nvPr/>
        </p:nvSpPr>
        <p:spPr>
          <a:xfrm>
            <a:off x="2111023" y="605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M1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DD19C0D-2456-8609-EDD1-6298E57BFA1A}"/>
              </a:ext>
            </a:extLst>
          </p:cNvPr>
          <p:cNvSpPr txBox="1"/>
          <p:nvPr/>
        </p:nvSpPr>
        <p:spPr>
          <a:xfrm>
            <a:off x="5023943" y="605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M2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D5BED02-CF98-2D4E-B6B6-E1060B399B97}"/>
              </a:ext>
            </a:extLst>
          </p:cNvPr>
          <p:cNvSpPr txBox="1"/>
          <p:nvPr/>
        </p:nvSpPr>
        <p:spPr>
          <a:xfrm>
            <a:off x="7928848" y="605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M3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0FFCF89-64D0-D181-AA0F-3E69AF542201}"/>
              </a:ext>
            </a:extLst>
          </p:cNvPr>
          <p:cNvSpPr txBox="1"/>
          <p:nvPr/>
        </p:nvSpPr>
        <p:spPr>
          <a:xfrm>
            <a:off x="10833754" y="605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M4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88F61D0F-7484-8D92-45CC-8A69A4E57B1B}"/>
              </a:ext>
            </a:extLst>
          </p:cNvPr>
          <p:cNvCxnSpPr>
            <a:cxnSpLocks/>
          </p:cNvCxnSpPr>
          <p:nvPr/>
        </p:nvCxnSpPr>
        <p:spPr>
          <a:xfrm flipV="1">
            <a:off x="5593975" y="2530394"/>
            <a:ext cx="0" cy="763051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9C775171-2849-2B88-94DD-2DB9FCAB92D7}"/>
              </a:ext>
            </a:extLst>
          </p:cNvPr>
          <p:cNvCxnSpPr>
            <a:cxnSpLocks/>
          </p:cNvCxnSpPr>
          <p:nvPr/>
        </p:nvCxnSpPr>
        <p:spPr>
          <a:xfrm flipV="1">
            <a:off x="4953418" y="2523873"/>
            <a:ext cx="0" cy="763051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94A68C03-EEA6-1C80-D475-199905528279}"/>
              </a:ext>
            </a:extLst>
          </p:cNvPr>
          <p:cNvCxnSpPr>
            <a:cxnSpLocks/>
          </p:cNvCxnSpPr>
          <p:nvPr/>
        </p:nvCxnSpPr>
        <p:spPr>
          <a:xfrm>
            <a:off x="5274787" y="1747801"/>
            <a:ext cx="244475" cy="523875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4D747ED9-F15A-686D-C58C-36E8F69DA803}"/>
              </a:ext>
            </a:extLst>
          </p:cNvPr>
          <p:cNvCxnSpPr>
            <a:cxnSpLocks/>
          </p:cNvCxnSpPr>
          <p:nvPr/>
        </p:nvCxnSpPr>
        <p:spPr>
          <a:xfrm flipH="1">
            <a:off x="5034610" y="1732340"/>
            <a:ext cx="244475" cy="530225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C77D3DB0-9C82-18B6-0A1B-1B4A94A5E2AF}"/>
              </a:ext>
            </a:extLst>
          </p:cNvPr>
          <p:cNvCxnSpPr>
            <a:cxnSpLocks/>
          </p:cNvCxnSpPr>
          <p:nvPr/>
        </p:nvCxnSpPr>
        <p:spPr>
          <a:xfrm>
            <a:off x="4637735" y="1741865"/>
            <a:ext cx="244475" cy="523875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C8EAA7A4-951D-A405-0794-5C497F5AE313}"/>
              </a:ext>
            </a:extLst>
          </p:cNvPr>
          <p:cNvGrpSpPr/>
          <p:nvPr/>
        </p:nvGrpSpPr>
        <p:grpSpPr>
          <a:xfrm>
            <a:off x="4488445" y="1571210"/>
            <a:ext cx="294411" cy="304769"/>
            <a:chOff x="1149285" y="1169195"/>
            <a:chExt cx="294411" cy="304769"/>
          </a:xfrm>
        </p:grpSpPr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0854AF9E-6FCA-A4A1-1EAA-8CDB3C486016}"/>
                </a:ext>
              </a:extLst>
            </p:cNvPr>
            <p:cNvSpPr/>
            <p:nvPr/>
          </p:nvSpPr>
          <p:spPr>
            <a:xfrm>
              <a:off x="1149285" y="1188245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BDAD0F42-47F0-6470-410B-09F8A5501441}"/>
                    </a:ext>
                  </a:extLst>
                </p:cNvPr>
                <p:cNvSpPr txBox="1"/>
                <p:nvPr/>
              </p:nvSpPr>
              <p:spPr>
                <a:xfrm>
                  <a:off x="1157977" y="1169195"/>
                  <a:ext cx="28571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BDAD0F42-47F0-6470-410B-09F8A55014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977" y="1169195"/>
                  <a:ext cx="285719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0638" r="-4255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1D1E15F6-D410-60A5-E134-BD160C461881}"/>
              </a:ext>
            </a:extLst>
          </p:cNvPr>
          <p:cNvGrpSpPr/>
          <p:nvPr/>
        </p:nvGrpSpPr>
        <p:grpSpPr>
          <a:xfrm>
            <a:off x="5135536" y="1571210"/>
            <a:ext cx="285719" cy="300819"/>
            <a:chOff x="1796376" y="1169195"/>
            <a:chExt cx="285719" cy="300819"/>
          </a:xfrm>
        </p:grpSpPr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D8E5589A-EDA2-623D-EE4D-4DA5310F0104}"/>
                </a:ext>
              </a:extLst>
            </p:cNvPr>
            <p:cNvSpPr/>
            <p:nvPr/>
          </p:nvSpPr>
          <p:spPr>
            <a:xfrm>
              <a:off x="1796376" y="1184295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002F23E4-9EB5-F10D-BF92-31E2CB83D65E}"/>
                    </a:ext>
                  </a:extLst>
                </p:cNvPr>
                <p:cNvSpPr txBox="1"/>
                <p:nvPr/>
              </p:nvSpPr>
              <p:spPr>
                <a:xfrm>
                  <a:off x="1852018" y="1169195"/>
                  <a:ext cx="1787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002F23E4-9EB5-F10D-BF92-31E2CB83D6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2018" y="1169195"/>
                  <a:ext cx="178702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7241" r="-1379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9E2E37D7-507B-3C35-DF1E-C106B3A89CC4}"/>
              </a:ext>
            </a:extLst>
          </p:cNvPr>
          <p:cNvGrpSpPr/>
          <p:nvPr/>
        </p:nvGrpSpPr>
        <p:grpSpPr>
          <a:xfrm>
            <a:off x="5773935" y="1571210"/>
            <a:ext cx="295309" cy="300819"/>
            <a:chOff x="2434775" y="1169195"/>
            <a:chExt cx="295309" cy="300819"/>
          </a:xfrm>
        </p:grpSpPr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ADCBE57A-A9F9-7006-2706-04D9D79E64BE}"/>
                </a:ext>
              </a:extLst>
            </p:cNvPr>
            <p:cNvSpPr/>
            <p:nvPr/>
          </p:nvSpPr>
          <p:spPr>
            <a:xfrm>
              <a:off x="2434775" y="1184295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79CE3390-E8EB-C5CA-2682-636BF8CD68D7}"/>
                    </a:ext>
                  </a:extLst>
                </p:cNvPr>
                <p:cNvSpPr txBox="1"/>
                <p:nvPr/>
              </p:nvSpPr>
              <p:spPr>
                <a:xfrm>
                  <a:off x="2439042" y="1169195"/>
                  <a:ext cx="29104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79CE3390-E8EB-C5CA-2682-636BF8CD68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9042" y="1169195"/>
                  <a:ext cx="291042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0417" r="-4167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C921AA6E-655C-F47A-3205-E387451AA106}"/>
              </a:ext>
            </a:extLst>
          </p:cNvPr>
          <p:cNvGrpSpPr/>
          <p:nvPr/>
        </p:nvGrpSpPr>
        <p:grpSpPr>
          <a:xfrm>
            <a:off x="5449966" y="2233185"/>
            <a:ext cx="285719" cy="297209"/>
            <a:chOff x="2075881" y="1831170"/>
            <a:chExt cx="285719" cy="297209"/>
          </a:xfrm>
        </p:grpSpPr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5AB13D1B-41FA-84F0-3CD3-770B0FC7EE41}"/>
                </a:ext>
              </a:extLst>
            </p:cNvPr>
            <p:cNvSpPr/>
            <p:nvPr/>
          </p:nvSpPr>
          <p:spPr>
            <a:xfrm>
              <a:off x="2075881" y="1842660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AFF87B24-F8D4-7113-663B-0F6B2A78D41C}"/>
                    </a:ext>
                  </a:extLst>
                </p:cNvPr>
                <p:cNvSpPr txBox="1"/>
                <p:nvPr/>
              </p:nvSpPr>
              <p:spPr>
                <a:xfrm>
                  <a:off x="2119617" y="1831170"/>
                  <a:ext cx="1963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AFF87B24-F8D4-7113-663B-0F6B2A78D4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9617" y="1831170"/>
                  <a:ext cx="196336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28125" r="-25000" b="-239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3AC1377E-D7A7-4A7E-EE13-19E817049CB7}"/>
              </a:ext>
            </a:extLst>
          </p:cNvPr>
          <p:cNvGrpSpPr/>
          <p:nvPr/>
        </p:nvGrpSpPr>
        <p:grpSpPr>
          <a:xfrm>
            <a:off x="4814282" y="3005093"/>
            <a:ext cx="285719" cy="315068"/>
            <a:chOff x="1510657" y="2627322"/>
            <a:chExt cx="285719" cy="315068"/>
          </a:xfrm>
        </p:grpSpPr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49762AA6-D570-A3F5-8157-36DF57BAB1FB}"/>
                </a:ext>
              </a:extLst>
            </p:cNvPr>
            <p:cNvSpPr/>
            <p:nvPr/>
          </p:nvSpPr>
          <p:spPr>
            <a:xfrm>
              <a:off x="1510657" y="2656671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05E2CD0D-7230-FA34-29EA-635933EB2AE9}"/>
                    </a:ext>
                  </a:extLst>
                </p:cNvPr>
                <p:cNvSpPr txBox="1"/>
                <p:nvPr/>
              </p:nvSpPr>
              <p:spPr>
                <a:xfrm>
                  <a:off x="1517711" y="2627322"/>
                  <a:ext cx="2716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05E2CD0D-7230-FA34-29EA-635933EB2A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7711" y="2627322"/>
                  <a:ext cx="271613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1364" r="-6818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239D77B5-85A6-D829-0022-D60A44FA6D69}"/>
              </a:ext>
            </a:extLst>
          </p:cNvPr>
          <p:cNvGrpSpPr/>
          <p:nvPr/>
        </p:nvGrpSpPr>
        <p:grpSpPr>
          <a:xfrm>
            <a:off x="5449010" y="3005093"/>
            <a:ext cx="285719" cy="315068"/>
            <a:chOff x="2075881" y="2627322"/>
            <a:chExt cx="285719" cy="315068"/>
          </a:xfrm>
        </p:grpSpPr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E7434FBC-3674-50B8-82A1-99C2723446BB}"/>
                </a:ext>
              </a:extLst>
            </p:cNvPr>
            <p:cNvSpPr/>
            <p:nvPr/>
          </p:nvSpPr>
          <p:spPr>
            <a:xfrm>
              <a:off x="2075881" y="2656671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72CAF62A-7ED1-2962-FD2F-8027F4B1B744}"/>
                    </a:ext>
                  </a:extLst>
                </p:cNvPr>
                <p:cNvSpPr txBox="1"/>
                <p:nvPr/>
              </p:nvSpPr>
              <p:spPr>
                <a:xfrm>
                  <a:off x="2081695" y="2627322"/>
                  <a:ext cx="2769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72CAF62A-7ED1-2962-FD2F-8027F4B1B7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695" y="2627322"/>
                  <a:ext cx="276935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1111" r="-6667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CFC5A9D2-8749-290A-0A9E-C5F8730ABCD7}"/>
              </a:ext>
            </a:extLst>
          </p:cNvPr>
          <p:cNvGrpSpPr/>
          <p:nvPr/>
        </p:nvGrpSpPr>
        <p:grpSpPr>
          <a:xfrm>
            <a:off x="4814283" y="2233186"/>
            <a:ext cx="285719" cy="290687"/>
            <a:chOff x="1510657" y="1831171"/>
            <a:chExt cx="285719" cy="290687"/>
          </a:xfrm>
        </p:grpSpPr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2A83F110-E9D4-52BF-44FE-D9ACFA8DD10D}"/>
                </a:ext>
              </a:extLst>
            </p:cNvPr>
            <p:cNvSpPr/>
            <p:nvPr/>
          </p:nvSpPr>
          <p:spPr>
            <a:xfrm>
              <a:off x="1510657" y="1836139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347CE253-DA11-0721-7BA1-0D256CB6CD13}"/>
                    </a:ext>
                  </a:extLst>
                </p:cNvPr>
                <p:cNvSpPr txBox="1"/>
                <p:nvPr/>
              </p:nvSpPr>
              <p:spPr>
                <a:xfrm>
                  <a:off x="1557048" y="1831171"/>
                  <a:ext cx="1929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347CE253-DA11-0721-7BA1-0D256CB6CD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7048" y="1831171"/>
                  <a:ext cx="192938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15625" r="-93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90DB9428-5C81-0412-28EB-7F5595B773A2}"/>
                  </a:ext>
                </a:extLst>
              </p:cNvPr>
              <p:cNvSpPr txBox="1"/>
              <p:nvPr/>
            </p:nvSpPr>
            <p:spPr>
              <a:xfrm>
                <a:off x="1472739" y="600916"/>
                <a:ext cx="1787669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90DB9428-5C81-0412-28EB-7F5595B77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739" y="600916"/>
                <a:ext cx="1787669" cy="61786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5264B2AC-BBB9-AE88-7518-ACAC888A5990}"/>
                  </a:ext>
                </a:extLst>
              </p:cNvPr>
              <p:cNvSpPr txBox="1"/>
              <p:nvPr/>
            </p:nvSpPr>
            <p:spPr>
              <a:xfrm>
                <a:off x="4380952" y="595377"/>
                <a:ext cx="1709186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5264B2AC-BBB9-AE88-7518-ACAC888A5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952" y="595377"/>
                <a:ext cx="1709186" cy="61786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41BAAB83-6E2A-ED61-51B9-324B7C9702C0}"/>
              </a:ext>
            </a:extLst>
          </p:cNvPr>
          <p:cNvCxnSpPr>
            <a:cxnSpLocks/>
          </p:cNvCxnSpPr>
          <p:nvPr/>
        </p:nvCxnSpPr>
        <p:spPr>
          <a:xfrm flipV="1">
            <a:off x="8481033" y="2530394"/>
            <a:ext cx="0" cy="763051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DFBF90AD-42AC-318B-CBC9-5E6B76F2F8D4}"/>
              </a:ext>
            </a:extLst>
          </p:cNvPr>
          <p:cNvCxnSpPr>
            <a:cxnSpLocks/>
          </p:cNvCxnSpPr>
          <p:nvPr/>
        </p:nvCxnSpPr>
        <p:spPr>
          <a:xfrm flipV="1">
            <a:off x="7840476" y="2523873"/>
            <a:ext cx="0" cy="763051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8BB9D541-96EC-1A62-A6F5-7CCB9B1FF2AB}"/>
              </a:ext>
            </a:extLst>
          </p:cNvPr>
          <p:cNvCxnSpPr>
            <a:cxnSpLocks/>
          </p:cNvCxnSpPr>
          <p:nvPr/>
        </p:nvCxnSpPr>
        <p:spPr>
          <a:xfrm>
            <a:off x="8161845" y="1747801"/>
            <a:ext cx="244475" cy="523875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267F390F-1020-3536-723B-9623BDD2B2C9}"/>
              </a:ext>
            </a:extLst>
          </p:cNvPr>
          <p:cNvCxnSpPr>
            <a:cxnSpLocks/>
          </p:cNvCxnSpPr>
          <p:nvPr/>
        </p:nvCxnSpPr>
        <p:spPr>
          <a:xfrm flipH="1">
            <a:off x="7921668" y="1732340"/>
            <a:ext cx="244475" cy="530225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C14A26A7-1144-F7D0-39F1-3915DBF7C835}"/>
              </a:ext>
            </a:extLst>
          </p:cNvPr>
          <p:cNvCxnSpPr>
            <a:cxnSpLocks/>
          </p:cNvCxnSpPr>
          <p:nvPr/>
        </p:nvCxnSpPr>
        <p:spPr>
          <a:xfrm>
            <a:off x="7524793" y="1741865"/>
            <a:ext cx="244475" cy="523875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D9530B44-56E8-F737-5F83-38AE3EF81FD6}"/>
              </a:ext>
            </a:extLst>
          </p:cNvPr>
          <p:cNvGrpSpPr/>
          <p:nvPr/>
        </p:nvGrpSpPr>
        <p:grpSpPr>
          <a:xfrm>
            <a:off x="7375503" y="1571210"/>
            <a:ext cx="294411" cy="304769"/>
            <a:chOff x="1149285" y="1169195"/>
            <a:chExt cx="294411" cy="304769"/>
          </a:xfrm>
        </p:grpSpPr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85FF8B80-FA6B-BF7F-4261-93A2B4A65757}"/>
                </a:ext>
              </a:extLst>
            </p:cNvPr>
            <p:cNvSpPr/>
            <p:nvPr/>
          </p:nvSpPr>
          <p:spPr>
            <a:xfrm>
              <a:off x="1149285" y="1188245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D3DFE38C-2840-631D-30A0-9502AE29E37B}"/>
                    </a:ext>
                  </a:extLst>
                </p:cNvPr>
                <p:cNvSpPr txBox="1"/>
                <p:nvPr/>
              </p:nvSpPr>
              <p:spPr>
                <a:xfrm>
                  <a:off x="1157977" y="1169195"/>
                  <a:ext cx="28571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D3DFE38C-2840-631D-30A0-9502AE29E3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977" y="1169195"/>
                  <a:ext cx="285719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10638" r="-6383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5FFDF684-3791-0E13-5162-4B7425AA027F}"/>
              </a:ext>
            </a:extLst>
          </p:cNvPr>
          <p:cNvGrpSpPr/>
          <p:nvPr/>
        </p:nvGrpSpPr>
        <p:grpSpPr>
          <a:xfrm>
            <a:off x="8022594" y="1571210"/>
            <a:ext cx="285719" cy="300819"/>
            <a:chOff x="1796376" y="1169195"/>
            <a:chExt cx="285719" cy="300819"/>
          </a:xfrm>
        </p:grpSpPr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882ADB3F-15F5-E94B-E9B9-90E112014FBC}"/>
                </a:ext>
              </a:extLst>
            </p:cNvPr>
            <p:cNvSpPr/>
            <p:nvPr/>
          </p:nvSpPr>
          <p:spPr>
            <a:xfrm>
              <a:off x="1796376" y="1184295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文本框 93">
                  <a:extLst>
                    <a:ext uri="{FF2B5EF4-FFF2-40B4-BE49-F238E27FC236}">
                      <a16:creationId xmlns:a16="http://schemas.microsoft.com/office/drawing/2014/main" id="{DEC34FD0-E74B-AD4A-425E-D8E67444E45F}"/>
                    </a:ext>
                  </a:extLst>
                </p:cNvPr>
                <p:cNvSpPr txBox="1"/>
                <p:nvPr/>
              </p:nvSpPr>
              <p:spPr>
                <a:xfrm>
                  <a:off x="1852018" y="1169195"/>
                  <a:ext cx="1787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94" name="文本框 93">
                  <a:extLst>
                    <a:ext uri="{FF2B5EF4-FFF2-40B4-BE49-F238E27FC236}">
                      <a16:creationId xmlns:a16="http://schemas.microsoft.com/office/drawing/2014/main" id="{DEC34FD0-E74B-AD4A-425E-D8E67444E4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2018" y="1169195"/>
                  <a:ext cx="178702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17241" r="-1379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B2E0BDB-9689-5DC7-89A1-6280339497F8}"/>
              </a:ext>
            </a:extLst>
          </p:cNvPr>
          <p:cNvGrpSpPr/>
          <p:nvPr/>
        </p:nvGrpSpPr>
        <p:grpSpPr>
          <a:xfrm>
            <a:off x="8660993" y="1571210"/>
            <a:ext cx="295309" cy="300819"/>
            <a:chOff x="2434775" y="1169195"/>
            <a:chExt cx="295309" cy="300819"/>
          </a:xfrm>
        </p:grpSpPr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EA358634-63E1-5D27-2BB3-44191A306782}"/>
                </a:ext>
              </a:extLst>
            </p:cNvPr>
            <p:cNvSpPr/>
            <p:nvPr/>
          </p:nvSpPr>
          <p:spPr>
            <a:xfrm>
              <a:off x="2434775" y="1184295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E1585F93-E534-9CB2-0976-F71023945C7F}"/>
                    </a:ext>
                  </a:extLst>
                </p:cNvPr>
                <p:cNvSpPr txBox="1"/>
                <p:nvPr/>
              </p:nvSpPr>
              <p:spPr>
                <a:xfrm>
                  <a:off x="2439042" y="1169195"/>
                  <a:ext cx="29104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E1585F93-E534-9CB2-0976-F71023945C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9042" y="1169195"/>
                  <a:ext cx="291042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10417" r="-6250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7265AEA2-B591-B5FF-A2C7-A1BC1B45E761}"/>
              </a:ext>
            </a:extLst>
          </p:cNvPr>
          <p:cNvGrpSpPr/>
          <p:nvPr/>
        </p:nvGrpSpPr>
        <p:grpSpPr>
          <a:xfrm>
            <a:off x="8337024" y="2233185"/>
            <a:ext cx="285719" cy="297209"/>
            <a:chOff x="2075881" y="1831170"/>
            <a:chExt cx="285719" cy="297209"/>
          </a:xfrm>
        </p:grpSpPr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8EE1F67C-30BD-681B-EAF0-4A5FA672D998}"/>
                </a:ext>
              </a:extLst>
            </p:cNvPr>
            <p:cNvSpPr/>
            <p:nvPr/>
          </p:nvSpPr>
          <p:spPr>
            <a:xfrm>
              <a:off x="2075881" y="1842660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文本框 99">
                  <a:extLst>
                    <a:ext uri="{FF2B5EF4-FFF2-40B4-BE49-F238E27FC236}">
                      <a16:creationId xmlns:a16="http://schemas.microsoft.com/office/drawing/2014/main" id="{14C12FDC-C729-9F11-19E6-2318A067148A}"/>
                    </a:ext>
                  </a:extLst>
                </p:cNvPr>
                <p:cNvSpPr txBox="1"/>
                <p:nvPr/>
              </p:nvSpPr>
              <p:spPr>
                <a:xfrm>
                  <a:off x="2119617" y="1831170"/>
                  <a:ext cx="1963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00" name="文本框 99">
                  <a:extLst>
                    <a:ext uri="{FF2B5EF4-FFF2-40B4-BE49-F238E27FC236}">
                      <a16:creationId xmlns:a16="http://schemas.microsoft.com/office/drawing/2014/main" id="{14C12FDC-C729-9F11-19E6-2318A06714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9617" y="1831170"/>
                  <a:ext cx="196336" cy="276999"/>
                </a:xfrm>
                <a:prstGeom prst="rect">
                  <a:avLst/>
                </a:prstGeom>
                <a:blipFill>
                  <a:blip r:embed="rId21"/>
                  <a:stretch>
                    <a:fillRect l="-28125" r="-25000" b="-239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FA5F8E0D-346C-0C25-46E6-3F9D145AED58}"/>
              </a:ext>
            </a:extLst>
          </p:cNvPr>
          <p:cNvGrpSpPr/>
          <p:nvPr/>
        </p:nvGrpSpPr>
        <p:grpSpPr>
          <a:xfrm>
            <a:off x="7701340" y="3005093"/>
            <a:ext cx="285719" cy="315068"/>
            <a:chOff x="1510657" y="2627322"/>
            <a:chExt cx="285719" cy="31506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D77D9995-296F-F33C-1A36-FF1572D7F004}"/>
                </a:ext>
              </a:extLst>
            </p:cNvPr>
            <p:cNvSpPr/>
            <p:nvPr/>
          </p:nvSpPr>
          <p:spPr>
            <a:xfrm>
              <a:off x="1510657" y="2656671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74A2FEEC-72E9-604E-EFD5-2BD4D068FF1D}"/>
                    </a:ext>
                  </a:extLst>
                </p:cNvPr>
                <p:cNvSpPr txBox="1"/>
                <p:nvPr/>
              </p:nvSpPr>
              <p:spPr>
                <a:xfrm>
                  <a:off x="1517711" y="2627322"/>
                  <a:ext cx="2716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74A2FEEC-72E9-604E-EFD5-2BD4D068FF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7711" y="2627322"/>
                  <a:ext cx="271613" cy="276999"/>
                </a:xfrm>
                <a:prstGeom prst="rect">
                  <a:avLst/>
                </a:prstGeom>
                <a:blipFill>
                  <a:blip r:embed="rId22"/>
                  <a:stretch>
                    <a:fillRect l="-11364" r="-6818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35A7D6D2-4D34-63CB-C9B0-4F973186DA68}"/>
              </a:ext>
            </a:extLst>
          </p:cNvPr>
          <p:cNvGrpSpPr/>
          <p:nvPr/>
        </p:nvGrpSpPr>
        <p:grpSpPr>
          <a:xfrm>
            <a:off x="8336068" y="3005093"/>
            <a:ext cx="285719" cy="315068"/>
            <a:chOff x="2075881" y="2627322"/>
            <a:chExt cx="285719" cy="315068"/>
          </a:xfrm>
        </p:grpSpPr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F60254C4-C4B4-366E-E0EA-55B94B7E4B04}"/>
                </a:ext>
              </a:extLst>
            </p:cNvPr>
            <p:cNvSpPr/>
            <p:nvPr/>
          </p:nvSpPr>
          <p:spPr>
            <a:xfrm>
              <a:off x="2075881" y="2656671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F76C045C-80FE-BBD9-F6DC-9A799363E2D7}"/>
                    </a:ext>
                  </a:extLst>
                </p:cNvPr>
                <p:cNvSpPr txBox="1"/>
                <p:nvPr/>
              </p:nvSpPr>
              <p:spPr>
                <a:xfrm>
                  <a:off x="2081695" y="2627322"/>
                  <a:ext cx="2769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F76C045C-80FE-BBD9-F6DC-9A799363E2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695" y="2627322"/>
                  <a:ext cx="276935" cy="276999"/>
                </a:xfrm>
                <a:prstGeom prst="rect">
                  <a:avLst/>
                </a:prstGeom>
                <a:blipFill>
                  <a:blip r:embed="rId23"/>
                  <a:stretch>
                    <a:fillRect l="-10870" r="-6522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F36870E3-4661-51D6-5136-2B0BA08EB20E}"/>
              </a:ext>
            </a:extLst>
          </p:cNvPr>
          <p:cNvGrpSpPr/>
          <p:nvPr/>
        </p:nvGrpSpPr>
        <p:grpSpPr>
          <a:xfrm>
            <a:off x="7701341" y="2233186"/>
            <a:ext cx="285719" cy="290687"/>
            <a:chOff x="1510657" y="1831171"/>
            <a:chExt cx="285719" cy="290687"/>
          </a:xfrm>
        </p:grpSpPr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BB2EF4DF-D847-ACBB-ED17-73AA40F67705}"/>
                </a:ext>
              </a:extLst>
            </p:cNvPr>
            <p:cNvSpPr/>
            <p:nvPr/>
          </p:nvSpPr>
          <p:spPr>
            <a:xfrm>
              <a:off x="1510657" y="1836139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" name="文本框 108">
                  <a:extLst>
                    <a:ext uri="{FF2B5EF4-FFF2-40B4-BE49-F238E27FC236}">
                      <a16:creationId xmlns:a16="http://schemas.microsoft.com/office/drawing/2014/main" id="{801BDFD3-4EC8-96C6-7AE3-4447C6BBFAAB}"/>
                    </a:ext>
                  </a:extLst>
                </p:cNvPr>
                <p:cNvSpPr txBox="1"/>
                <p:nvPr/>
              </p:nvSpPr>
              <p:spPr>
                <a:xfrm>
                  <a:off x="1557048" y="1831171"/>
                  <a:ext cx="1929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09" name="文本框 108">
                  <a:extLst>
                    <a:ext uri="{FF2B5EF4-FFF2-40B4-BE49-F238E27FC236}">
                      <a16:creationId xmlns:a16="http://schemas.microsoft.com/office/drawing/2014/main" id="{801BDFD3-4EC8-96C6-7AE3-4447C6BBFA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7048" y="1831171"/>
                  <a:ext cx="192938" cy="276999"/>
                </a:xfrm>
                <a:prstGeom prst="rect">
                  <a:avLst/>
                </a:prstGeom>
                <a:blipFill>
                  <a:blip r:embed="rId24"/>
                  <a:stretch>
                    <a:fillRect l="-15625" r="-93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FA55AA10-4D50-BE34-452B-007338CF614B}"/>
                  </a:ext>
                </a:extLst>
              </p:cNvPr>
              <p:cNvSpPr txBox="1"/>
              <p:nvPr/>
            </p:nvSpPr>
            <p:spPr>
              <a:xfrm>
                <a:off x="6895665" y="595377"/>
                <a:ext cx="2532360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=0.5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FA55AA10-4D50-BE34-452B-007338CF6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665" y="595377"/>
                <a:ext cx="2532360" cy="61786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C9DFB8B4-8772-38AB-A510-F789BA1518B2}"/>
              </a:ext>
            </a:extLst>
          </p:cNvPr>
          <p:cNvCxnSpPr>
            <a:cxnSpLocks/>
          </p:cNvCxnSpPr>
          <p:nvPr/>
        </p:nvCxnSpPr>
        <p:spPr>
          <a:xfrm>
            <a:off x="10462029" y="1747460"/>
            <a:ext cx="812800" cy="55880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5614611E-C8C2-C0B2-0E79-B318C2802529}"/>
              </a:ext>
            </a:extLst>
          </p:cNvPr>
          <p:cNvCxnSpPr>
            <a:cxnSpLocks/>
          </p:cNvCxnSpPr>
          <p:nvPr/>
        </p:nvCxnSpPr>
        <p:spPr>
          <a:xfrm flipV="1">
            <a:off x="11400115" y="2518904"/>
            <a:ext cx="0" cy="763051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6AF9D3CB-3EE0-5517-5EDE-829E5DF1BAB7}"/>
              </a:ext>
            </a:extLst>
          </p:cNvPr>
          <p:cNvCxnSpPr>
            <a:cxnSpLocks/>
          </p:cNvCxnSpPr>
          <p:nvPr/>
        </p:nvCxnSpPr>
        <p:spPr>
          <a:xfrm flipV="1">
            <a:off x="10759558" y="2512383"/>
            <a:ext cx="0" cy="763051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DD41AA5E-5F5D-A3A9-EC10-033E34626519}"/>
              </a:ext>
            </a:extLst>
          </p:cNvPr>
          <p:cNvCxnSpPr>
            <a:cxnSpLocks/>
          </p:cNvCxnSpPr>
          <p:nvPr/>
        </p:nvCxnSpPr>
        <p:spPr>
          <a:xfrm>
            <a:off x="11080927" y="1736311"/>
            <a:ext cx="244475" cy="523875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73571EA8-BC16-AC91-2BDE-6D4EA26A9526}"/>
              </a:ext>
            </a:extLst>
          </p:cNvPr>
          <p:cNvCxnSpPr>
            <a:cxnSpLocks/>
          </p:cNvCxnSpPr>
          <p:nvPr/>
        </p:nvCxnSpPr>
        <p:spPr>
          <a:xfrm flipH="1">
            <a:off x="10840750" y="1720850"/>
            <a:ext cx="244475" cy="530225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780830D9-2B7F-9BA9-6220-5104BF8AF70E}"/>
              </a:ext>
            </a:extLst>
          </p:cNvPr>
          <p:cNvCxnSpPr>
            <a:cxnSpLocks/>
          </p:cNvCxnSpPr>
          <p:nvPr/>
        </p:nvCxnSpPr>
        <p:spPr>
          <a:xfrm>
            <a:off x="10443875" y="1730375"/>
            <a:ext cx="244475" cy="523875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96E78B65-53DD-4497-66F9-4BD6814C85F2}"/>
              </a:ext>
            </a:extLst>
          </p:cNvPr>
          <p:cNvGrpSpPr/>
          <p:nvPr/>
        </p:nvGrpSpPr>
        <p:grpSpPr>
          <a:xfrm>
            <a:off x="10294585" y="1559720"/>
            <a:ext cx="294411" cy="304769"/>
            <a:chOff x="1149285" y="1169195"/>
            <a:chExt cx="294411" cy="304769"/>
          </a:xfrm>
        </p:grpSpPr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6F51B1EA-7F60-53D0-997B-2338A4F61EE2}"/>
                </a:ext>
              </a:extLst>
            </p:cNvPr>
            <p:cNvSpPr/>
            <p:nvPr/>
          </p:nvSpPr>
          <p:spPr>
            <a:xfrm>
              <a:off x="1149285" y="1188245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4329188C-A59F-7DC5-4603-839ADA020479}"/>
                    </a:ext>
                  </a:extLst>
                </p:cNvPr>
                <p:cNvSpPr txBox="1"/>
                <p:nvPr/>
              </p:nvSpPr>
              <p:spPr>
                <a:xfrm>
                  <a:off x="1157977" y="1169195"/>
                  <a:ext cx="28571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4329188C-A59F-7DC5-4603-839ADA0204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977" y="1169195"/>
                  <a:ext cx="285719" cy="276999"/>
                </a:xfrm>
                <a:prstGeom prst="rect">
                  <a:avLst/>
                </a:prstGeom>
                <a:blipFill>
                  <a:blip r:embed="rId26"/>
                  <a:stretch>
                    <a:fillRect l="-10638" r="-6383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B2459B67-F04B-FF38-7C08-2B22A16EDE21}"/>
              </a:ext>
            </a:extLst>
          </p:cNvPr>
          <p:cNvGrpSpPr/>
          <p:nvPr/>
        </p:nvGrpSpPr>
        <p:grpSpPr>
          <a:xfrm>
            <a:off x="10941676" y="1559720"/>
            <a:ext cx="285719" cy="300819"/>
            <a:chOff x="1796376" y="1169195"/>
            <a:chExt cx="285719" cy="300819"/>
          </a:xfrm>
        </p:grpSpPr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AC94CB11-4FB2-44F9-7B65-2DA47ABF9BE5}"/>
                </a:ext>
              </a:extLst>
            </p:cNvPr>
            <p:cNvSpPr/>
            <p:nvPr/>
          </p:nvSpPr>
          <p:spPr>
            <a:xfrm>
              <a:off x="1796376" y="1184295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5" name="文本框 124">
                  <a:extLst>
                    <a:ext uri="{FF2B5EF4-FFF2-40B4-BE49-F238E27FC236}">
                      <a16:creationId xmlns:a16="http://schemas.microsoft.com/office/drawing/2014/main" id="{45E35DF5-D25C-7C6F-2549-DE4C662006AE}"/>
                    </a:ext>
                  </a:extLst>
                </p:cNvPr>
                <p:cNvSpPr txBox="1"/>
                <p:nvPr/>
              </p:nvSpPr>
              <p:spPr>
                <a:xfrm>
                  <a:off x="1852018" y="1169195"/>
                  <a:ext cx="1787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25" name="文本框 124">
                  <a:extLst>
                    <a:ext uri="{FF2B5EF4-FFF2-40B4-BE49-F238E27FC236}">
                      <a16:creationId xmlns:a16="http://schemas.microsoft.com/office/drawing/2014/main" id="{45E35DF5-D25C-7C6F-2549-DE4C662006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2018" y="1169195"/>
                  <a:ext cx="178702" cy="276999"/>
                </a:xfrm>
                <a:prstGeom prst="rect">
                  <a:avLst/>
                </a:prstGeom>
                <a:blipFill>
                  <a:blip r:embed="rId27"/>
                  <a:stretch>
                    <a:fillRect l="-17241" r="-1379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90F9114F-4384-B840-BD86-BBDB46AC51DB}"/>
              </a:ext>
            </a:extLst>
          </p:cNvPr>
          <p:cNvGrpSpPr/>
          <p:nvPr/>
        </p:nvGrpSpPr>
        <p:grpSpPr>
          <a:xfrm>
            <a:off x="11580075" y="1559720"/>
            <a:ext cx="295309" cy="300819"/>
            <a:chOff x="2434775" y="1169195"/>
            <a:chExt cx="295309" cy="300819"/>
          </a:xfrm>
        </p:grpSpPr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58D9D668-5DC5-E6F1-49B5-C863E2A9BDB5}"/>
                </a:ext>
              </a:extLst>
            </p:cNvPr>
            <p:cNvSpPr/>
            <p:nvPr/>
          </p:nvSpPr>
          <p:spPr>
            <a:xfrm>
              <a:off x="2434775" y="1184295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E82643C4-E208-386E-9C3A-3F53A896A6DE}"/>
                    </a:ext>
                  </a:extLst>
                </p:cNvPr>
                <p:cNvSpPr txBox="1"/>
                <p:nvPr/>
              </p:nvSpPr>
              <p:spPr>
                <a:xfrm>
                  <a:off x="2439042" y="1169195"/>
                  <a:ext cx="29104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E82643C4-E208-386E-9C3A-3F53A896A6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9042" y="1169195"/>
                  <a:ext cx="291042" cy="276999"/>
                </a:xfrm>
                <a:prstGeom prst="rect">
                  <a:avLst/>
                </a:prstGeom>
                <a:blipFill>
                  <a:blip r:embed="rId28"/>
                  <a:stretch>
                    <a:fillRect l="-10417" r="-6250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795F10DC-B817-F86B-96C5-0D4CA4911F2E}"/>
              </a:ext>
            </a:extLst>
          </p:cNvPr>
          <p:cNvGrpSpPr/>
          <p:nvPr/>
        </p:nvGrpSpPr>
        <p:grpSpPr>
          <a:xfrm>
            <a:off x="11256106" y="2221695"/>
            <a:ext cx="285719" cy="297209"/>
            <a:chOff x="2075881" y="1831170"/>
            <a:chExt cx="285719" cy="297209"/>
          </a:xfrm>
        </p:grpSpPr>
        <p:sp>
          <p:nvSpPr>
            <p:cNvPr id="130" name="椭圆 129">
              <a:extLst>
                <a:ext uri="{FF2B5EF4-FFF2-40B4-BE49-F238E27FC236}">
                  <a16:creationId xmlns:a16="http://schemas.microsoft.com/office/drawing/2014/main" id="{1FB015D9-CDE6-AF46-8EE9-D1BD80D73A68}"/>
                </a:ext>
              </a:extLst>
            </p:cNvPr>
            <p:cNvSpPr/>
            <p:nvPr/>
          </p:nvSpPr>
          <p:spPr>
            <a:xfrm>
              <a:off x="2075881" y="1842660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1FC1A26B-D101-5F7E-AEF5-84395DCA5C0F}"/>
                    </a:ext>
                  </a:extLst>
                </p:cNvPr>
                <p:cNvSpPr txBox="1"/>
                <p:nvPr/>
              </p:nvSpPr>
              <p:spPr>
                <a:xfrm>
                  <a:off x="2119617" y="1831170"/>
                  <a:ext cx="1963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1FC1A26B-D101-5F7E-AEF5-84395DCA5C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9617" y="1831170"/>
                  <a:ext cx="196336" cy="276999"/>
                </a:xfrm>
                <a:prstGeom prst="rect">
                  <a:avLst/>
                </a:prstGeom>
                <a:blipFill>
                  <a:blip r:embed="rId29"/>
                  <a:stretch>
                    <a:fillRect l="-28125" r="-25000" b="-239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915EDACD-66FF-053A-DFD2-F49D9B16FD8A}"/>
              </a:ext>
            </a:extLst>
          </p:cNvPr>
          <p:cNvGrpSpPr/>
          <p:nvPr/>
        </p:nvGrpSpPr>
        <p:grpSpPr>
          <a:xfrm>
            <a:off x="10620422" y="2993603"/>
            <a:ext cx="285719" cy="315068"/>
            <a:chOff x="1510657" y="2627322"/>
            <a:chExt cx="285719" cy="315068"/>
          </a:xfrm>
        </p:grpSpPr>
        <p:sp>
          <p:nvSpPr>
            <p:cNvPr id="133" name="椭圆 132">
              <a:extLst>
                <a:ext uri="{FF2B5EF4-FFF2-40B4-BE49-F238E27FC236}">
                  <a16:creationId xmlns:a16="http://schemas.microsoft.com/office/drawing/2014/main" id="{56C38B7A-198B-EC32-4F36-921FF711C30D}"/>
                </a:ext>
              </a:extLst>
            </p:cNvPr>
            <p:cNvSpPr/>
            <p:nvPr/>
          </p:nvSpPr>
          <p:spPr>
            <a:xfrm>
              <a:off x="1510657" y="2656671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" name="文本框 133">
                  <a:extLst>
                    <a:ext uri="{FF2B5EF4-FFF2-40B4-BE49-F238E27FC236}">
                      <a16:creationId xmlns:a16="http://schemas.microsoft.com/office/drawing/2014/main" id="{7D2C20DF-2280-A689-4315-B58B6E6367DC}"/>
                    </a:ext>
                  </a:extLst>
                </p:cNvPr>
                <p:cNvSpPr txBox="1"/>
                <p:nvPr/>
              </p:nvSpPr>
              <p:spPr>
                <a:xfrm>
                  <a:off x="1517711" y="2627322"/>
                  <a:ext cx="2716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34" name="文本框 133">
                  <a:extLst>
                    <a:ext uri="{FF2B5EF4-FFF2-40B4-BE49-F238E27FC236}">
                      <a16:creationId xmlns:a16="http://schemas.microsoft.com/office/drawing/2014/main" id="{7D2C20DF-2280-A689-4315-B58B6E6367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7711" y="2627322"/>
                  <a:ext cx="271613" cy="276999"/>
                </a:xfrm>
                <a:prstGeom prst="rect">
                  <a:avLst/>
                </a:prstGeom>
                <a:blipFill>
                  <a:blip r:embed="rId30"/>
                  <a:stretch>
                    <a:fillRect l="-11111" r="-6667"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7EF9CF78-709E-01B6-16F4-E310705D490C}"/>
              </a:ext>
            </a:extLst>
          </p:cNvPr>
          <p:cNvGrpSpPr/>
          <p:nvPr/>
        </p:nvGrpSpPr>
        <p:grpSpPr>
          <a:xfrm>
            <a:off x="11255150" y="2993603"/>
            <a:ext cx="285719" cy="315068"/>
            <a:chOff x="2075881" y="2627322"/>
            <a:chExt cx="285719" cy="315068"/>
          </a:xfrm>
        </p:grpSpPr>
        <p:sp>
          <p:nvSpPr>
            <p:cNvPr id="136" name="椭圆 135">
              <a:extLst>
                <a:ext uri="{FF2B5EF4-FFF2-40B4-BE49-F238E27FC236}">
                  <a16:creationId xmlns:a16="http://schemas.microsoft.com/office/drawing/2014/main" id="{2E69453A-17B5-104D-DE4E-7EEF77700AA8}"/>
                </a:ext>
              </a:extLst>
            </p:cNvPr>
            <p:cNvSpPr/>
            <p:nvPr/>
          </p:nvSpPr>
          <p:spPr>
            <a:xfrm>
              <a:off x="2075881" y="2656671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7" name="文本框 136">
                  <a:extLst>
                    <a:ext uri="{FF2B5EF4-FFF2-40B4-BE49-F238E27FC236}">
                      <a16:creationId xmlns:a16="http://schemas.microsoft.com/office/drawing/2014/main" id="{1B3E338E-E109-ECB2-BF38-AE469B40B13D}"/>
                    </a:ext>
                  </a:extLst>
                </p:cNvPr>
                <p:cNvSpPr txBox="1"/>
                <p:nvPr/>
              </p:nvSpPr>
              <p:spPr>
                <a:xfrm>
                  <a:off x="2081695" y="2627322"/>
                  <a:ext cx="2769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37" name="文本框 136">
                  <a:extLst>
                    <a:ext uri="{FF2B5EF4-FFF2-40B4-BE49-F238E27FC236}">
                      <a16:creationId xmlns:a16="http://schemas.microsoft.com/office/drawing/2014/main" id="{1B3E338E-E109-ECB2-BF38-AE469B40B1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695" y="2627322"/>
                  <a:ext cx="276935" cy="276999"/>
                </a:xfrm>
                <a:prstGeom prst="rect">
                  <a:avLst/>
                </a:prstGeom>
                <a:blipFill>
                  <a:blip r:embed="rId31"/>
                  <a:stretch>
                    <a:fillRect l="-10870" r="-6522"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EDA941DD-EFC0-2ED8-F06B-7B05D5979E97}"/>
              </a:ext>
            </a:extLst>
          </p:cNvPr>
          <p:cNvGrpSpPr/>
          <p:nvPr/>
        </p:nvGrpSpPr>
        <p:grpSpPr>
          <a:xfrm>
            <a:off x="10620423" y="2221696"/>
            <a:ext cx="285719" cy="290687"/>
            <a:chOff x="1510657" y="1831171"/>
            <a:chExt cx="285719" cy="290687"/>
          </a:xfrm>
        </p:grpSpPr>
        <p:sp>
          <p:nvSpPr>
            <p:cNvPr id="139" name="椭圆 138">
              <a:extLst>
                <a:ext uri="{FF2B5EF4-FFF2-40B4-BE49-F238E27FC236}">
                  <a16:creationId xmlns:a16="http://schemas.microsoft.com/office/drawing/2014/main" id="{0016F296-9DE2-A189-2A29-8C5D45D00120}"/>
                </a:ext>
              </a:extLst>
            </p:cNvPr>
            <p:cNvSpPr/>
            <p:nvPr/>
          </p:nvSpPr>
          <p:spPr>
            <a:xfrm>
              <a:off x="1510657" y="1836139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0" name="文本框 139">
                  <a:extLst>
                    <a:ext uri="{FF2B5EF4-FFF2-40B4-BE49-F238E27FC236}">
                      <a16:creationId xmlns:a16="http://schemas.microsoft.com/office/drawing/2014/main" id="{2AE84463-D4FB-17A4-9BD6-8807DE817522}"/>
                    </a:ext>
                  </a:extLst>
                </p:cNvPr>
                <p:cNvSpPr txBox="1"/>
                <p:nvPr/>
              </p:nvSpPr>
              <p:spPr>
                <a:xfrm>
                  <a:off x="1557048" y="1831171"/>
                  <a:ext cx="1929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40" name="文本框 139">
                  <a:extLst>
                    <a:ext uri="{FF2B5EF4-FFF2-40B4-BE49-F238E27FC236}">
                      <a16:creationId xmlns:a16="http://schemas.microsoft.com/office/drawing/2014/main" id="{2AE84463-D4FB-17A4-9BD6-8807DE8175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7048" y="1831171"/>
                  <a:ext cx="192938" cy="276999"/>
                </a:xfrm>
                <a:prstGeom prst="rect">
                  <a:avLst/>
                </a:prstGeom>
                <a:blipFill>
                  <a:blip r:embed="rId32"/>
                  <a:stretch>
                    <a:fillRect l="-16129" r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FF9A9C40-697E-84BE-BB4F-510696B79843}"/>
                  </a:ext>
                </a:extLst>
              </p:cNvPr>
              <p:cNvSpPr txBox="1"/>
              <p:nvPr/>
            </p:nvSpPr>
            <p:spPr>
              <a:xfrm>
                <a:off x="9969853" y="583887"/>
                <a:ext cx="2222147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FF9A9C40-697E-84BE-BB4F-510696B79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9853" y="583887"/>
                <a:ext cx="2222147" cy="617861"/>
              </a:xfrm>
              <a:prstGeom prst="rect">
                <a:avLst/>
              </a:prstGeom>
              <a:blipFill>
                <a:blip r:embed="rId33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AD472A9E-E74F-78A5-453D-C5EE0B5BC93C}"/>
              </a:ext>
            </a:extLst>
          </p:cNvPr>
          <p:cNvCxnSpPr>
            <a:cxnSpLocks/>
          </p:cNvCxnSpPr>
          <p:nvPr/>
        </p:nvCxnSpPr>
        <p:spPr>
          <a:xfrm flipH="1">
            <a:off x="11481019" y="4130762"/>
            <a:ext cx="259080" cy="51816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C5BCCBCD-69B7-3FD7-EC19-9D6ED4BAE22E}"/>
              </a:ext>
            </a:extLst>
          </p:cNvPr>
          <p:cNvCxnSpPr>
            <a:cxnSpLocks/>
          </p:cNvCxnSpPr>
          <p:nvPr/>
        </p:nvCxnSpPr>
        <p:spPr>
          <a:xfrm>
            <a:off x="7551639" y="4159972"/>
            <a:ext cx="812800" cy="558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606AA566-8832-1F34-801E-D95A79215460}"/>
              </a:ext>
            </a:extLst>
          </p:cNvPr>
          <p:cNvCxnSpPr>
            <a:cxnSpLocks/>
          </p:cNvCxnSpPr>
          <p:nvPr/>
        </p:nvCxnSpPr>
        <p:spPr>
          <a:xfrm flipV="1">
            <a:off x="2694454" y="4919926"/>
            <a:ext cx="0" cy="76305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519170A7-C1A0-6F3C-641E-942FF37A7252}"/>
              </a:ext>
            </a:extLst>
          </p:cNvPr>
          <p:cNvCxnSpPr>
            <a:cxnSpLocks/>
          </p:cNvCxnSpPr>
          <p:nvPr/>
        </p:nvCxnSpPr>
        <p:spPr>
          <a:xfrm flipV="1">
            <a:off x="2060203" y="4913405"/>
            <a:ext cx="0" cy="76305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7706B34C-1671-05B8-B19C-0B7374DEAB02}"/>
              </a:ext>
            </a:extLst>
          </p:cNvPr>
          <p:cNvCxnSpPr>
            <a:cxnSpLocks/>
          </p:cNvCxnSpPr>
          <p:nvPr/>
        </p:nvCxnSpPr>
        <p:spPr>
          <a:xfrm flipH="1">
            <a:off x="2772141" y="4127808"/>
            <a:ext cx="244475" cy="53022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EB63162F-4CBF-46BA-6587-5AE5BDF4F327}"/>
              </a:ext>
            </a:extLst>
          </p:cNvPr>
          <p:cNvCxnSpPr>
            <a:cxnSpLocks/>
          </p:cNvCxnSpPr>
          <p:nvPr/>
        </p:nvCxnSpPr>
        <p:spPr>
          <a:xfrm>
            <a:off x="2375266" y="4137333"/>
            <a:ext cx="244475" cy="52387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B4511884-30DA-75B6-CFF5-015C3C1E71F9}"/>
              </a:ext>
            </a:extLst>
          </p:cNvPr>
          <p:cNvCxnSpPr>
            <a:cxnSpLocks/>
          </p:cNvCxnSpPr>
          <p:nvPr/>
        </p:nvCxnSpPr>
        <p:spPr>
          <a:xfrm flipH="1">
            <a:off x="2135089" y="4121872"/>
            <a:ext cx="244475" cy="53022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B8685F75-68C1-B731-92BE-C5D3A667B04E}"/>
              </a:ext>
            </a:extLst>
          </p:cNvPr>
          <p:cNvCxnSpPr>
            <a:cxnSpLocks/>
          </p:cNvCxnSpPr>
          <p:nvPr/>
        </p:nvCxnSpPr>
        <p:spPr>
          <a:xfrm>
            <a:off x="1738214" y="4131397"/>
            <a:ext cx="244475" cy="5238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588F0F6D-7317-DE2E-A3B6-C9869ED5268B}"/>
              </a:ext>
            </a:extLst>
          </p:cNvPr>
          <p:cNvGrpSpPr/>
          <p:nvPr/>
        </p:nvGrpSpPr>
        <p:grpSpPr>
          <a:xfrm>
            <a:off x="1588924" y="3960742"/>
            <a:ext cx="294411" cy="304769"/>
            <a:chOff x="1149285" y="1169195"/>
            <a:chExt cx="294411" cy="304769"/>
          </a:xfrm>
        </p:grpSpPr>
        <p:sp>
          <p:nvSpPr>
            <p:cNvPr id="155" name="椭圆 154">
              <a:extLst>
                <a:ext uri="{FF2B5EF4-FFF2-40B4-BE49-F238E27FC236}">
                  <a16:creationId xmlns:a16="http://schemas.microsoft.com/office/drawing/2014/main" id="{FCEF1AF6-F41B-50A4-8858-32301EED0887}"/>
                </a:ext>
              </a:extLst>
            </p:cNvPr>
            <p:cNvSpPr/>
            <p:nvPr/>
          </p:nvSpPr>
          <p:spPr>
            <a:xfrm>
              <a:off x="1149285" y="1188245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6" name="文本框 155">
                  <a:extLst>
                    <a:ext uri="{FF2B5EF4-FFF2-40B4-BE49-F238E27FC236}">
                      <a16:creationId xmlns:a16="http://schemas.microsoft.com/office/drawing/2014/main" id="{EA7CF8FB-A886-6BBC-AFC7-6E697B437F55}"/>
                    </a:ext>
                  </a:extLst>
                </p:cNvPr>
                <p:cNvSpPr txBox="1"/>
                <p:nvPr/>
              </p:nvSpPr>
              <p:spPr>
                <a:xfrm>
                  <a:off x="1157977" y="1169195"/>
                  <a:ext cx="28571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56" name="文本框 155">
                  <a:extLst>
                    <a:ext uri="{FF2B5EF4-FFF2-40B4-BE49-F238E27FC236}">
                      <a16:creationId xmlns:a16="http://schemas.microsoft.com/office/drawing/2014/main" id="{EA7CF8FB-A886-6BBC-AFC7-6E697B437F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977" y="1169195"/>
                  <a:ext cx="285719" cy="276999"/>
                </a:xfrm>
                <a:prstGeom prst="rect">
                  <a:avLst/>
                </a:prstGeom>
                <a:blipFill>
                  <a:blip r:embed="rId34"/>
                  <a:stretch>
                    <a:fillRect l="-10638" r="-6383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34011F29-DAF1-6196-CA0C-D825A45A6FBB}"/>
              </a:ext>
            </a:extLst>
          </p:cNvPr>
          <p:cNvGrpSpPr/>
          <p:nvPr/>
        </p:nvGrpSpPr>
        <p:grpSpPr>
          <a:xfrm>
            <a:off x="2236015" y="3960742"/>
            <a:ext cx="285719" cy="300819"/>
            <a:chOff x="1796376" y="1169195"/>
            <a:chExt cx="285719" cy="300819"/>
          </a:xfrm>
        </p:grpSpPr>
        <p:sp>
          <p:nvSpPr>
            <p:cNvPr id="158" name="椭圆 157">
              <a:extLst>
                <a:ext uri="{FF2B5EF4-FFF2-40B4-BE49-F238E27FC236}">
                  <a16:creationId xmlns:a16="http://schemas.microsoft.com/office/drawing/2014/main" id="{1EAF4490-C733-0367-1A76-BCCE462A54D3}"/>
                </a:ext>
              </a:extLst>
            </p:cNvPr>
            <p:cNvSpPr/>
            <p:nvPr/>
          </p:nvSpPr>
          <p:spPr>
            <a:xfrm>
              <a:off x="1796376" y="1184295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CC044323-677F-83F3-3A5E-408C50CD1AA8}"/>
                    </a:ext>
                  </a:extLst>
                </p:cNvPr>
                <p:cNvSpPr txBox="1"/>
                <p:nvPr/>
              </p:nvSpPr>
              <p:spPr>
                <a:xfrm>
                  <a:off x="1852018" y="1169195"/>
                  <a:ext cx="1787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CC044323-677F-83F3-3A5E-408C50CD1A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2018" y="1169195"/>
                  <a:ext cx="178702" cy="276999"/>
                </a:xfrm>
                <a:prstGeom prst="rect">
                  <a:avLst/>
                </a:prstGeom>
                <a:blipFill>
                  <a:blip r:embed="rId35"/>
                  <a:stretch>
                    <a:fillRect l="-17241" r="-1379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0" name="组合 159">
            <a:extLst>
              <a:ext uri="{FF2B5EF4-FFF2-40B4-BE49-F238E27FC236}">
                <a16:creationId xmlns:a16="http://schemas.microsoft.com/office/drawing/2014/main" id="{09E29436-5E4E-6C60-945E-F1B7DD05D1F8}"/>
              </a:ext>
            </a:extLst>
          </p:cNvPr>
          <p:cNvGrpSpPr/>
          <p:nvPr/>
        </p:nvGrpSpPr>
        <p:grpSpPr>
          <a:xfrm>
            <a:off x="2874414" y="3960742"/>
            <a:ext cx="295309" cy="300819"/>
            <a:chOff x="2434775" y="1169195"/>
            <a:chExt cx="295309" cy="300819"/>
          </a:xfrm>
        </p:grpSpPr>
        <p:sp>
          <p:nvSpPr>
            <p:cNvPr id="161" name="椭圆 160">
              <a:extLst>
                <a:ext uri="{FF2B5EF4-FFF2-40B4-BE49-F238E27FC236}">
                  <a16:creationId xmlns:a16="http://schemas.microsoft.com/office/drawing/2014/main" id="{3A7BD26F-51AE-FDCE-911E-A6A5700D5926}"/>
                </a:ext>
              </a:extLst>
            </p:cNvPr>
            <p:cNvSpPr/>
            <p:nvPr/>
          </p:nvSpPr>
          <p:spPr>
            <a:xfrm>
              <a:off x="2434775" y="1184295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2" name="文本框 161">
                  <a:extLst>
                    <a:ext uri="{FF2B5EF4-FFF2-40B4-BE49-F238E27FC236}">
                      <a16:creationId xmlns:a16="http://schemas.microsoft.com/office/drawing/2014/main" id="{A450ED68-7DE1-7E6C-0300-70A0CB6A87F1}"/>
                    </a:ext>
                  </a:extLst>
                </p:cNvPr>
                <p:cNvSpPr txBox="1"/>
                <p:nvPr/>
              </p:nvSpPr>
              <p:spPr>
                <a:xfrm>
                  <a:off x="2439042" y="1169195"/>
                  <a:ext cx="29104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62" name="文本框 161">
                  <a:extLst>
                    <a:ext uri="{FF2B5EF4-FFF2-40B4-BE49-F238E27FC236}">
                      <a16:creationId xmlns:a16="http://schemas.microsoft.com/office/drawing/2014/main" id="{A450ED68-7DE1-7E6C-0300-70A0CB6A87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9042" y="1169195"/>
                  <a:ext cx="291042" cy="276999"/>
                </a:xfrm>
                <a:prstGeom prst="rect">
                  <a:avLst/>
                </a:prstGeom>
                <a:blipFill>
                  <a:blip r:embed="rId36"/>
                  <a:stretch>
                    <a:fillRect l="-10417" r="-6250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3" name="组合 162">
            <a:extLst>
              <a:ext uri="{FF2B5EF4-FFF2-40B4-BE49-F238E27FC236}">
                <a16:creationId xmlns:a16="http://schemas.microsoft.com/office/drawing/2014/main" id="{14260A12-608E-D82E-AA61-7451309DE171}"/>
              </a:ext>
            </a:extLst>
          </p:cNvPr>
          <p:cNvGrpSpPr/>
          <p:nvPr/>
        </p:nvGrpSpPr>
        <p:grpSpPr>
          <a:xfrm>
            <a:off x="2550445" y="4622717"/>
            <a:ext cx="285719" cy="297209"/>
            <a:chOff x="2075881" y="1831170"/>
            <a:chExt cx="285719" cy="297209"/>
          </a:xfrm>
        </p:grpSpPr>
        <p:sp>
          <p:nvSpPr>
            <p:cNvPr id="164" name="椭圆 163">
              <a:extLst>
                <a:ext uri="{FF2B5EF4-FFF2-40B4-BE49-F238E27FC236}">
                  <a16:creationId xmlns:a16="http://schemas.microsoft.com/office/drawing/2014/main" id="{7A6CEA1C-5D0E-0A4A-C56C-FAE00804BE7C}"/>
                </a:ext>
              </a:extLst>
            </p:cNvPr>
            <p:cNvSpPr/>
            <p:nvPr/>
          </p:nvSpPr>
          <p:spPr>
            <a:xfrm>
              <a:off x="2075881" y="1842660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5" name="文本框 164">
                  <a:extLst>
                    <a:ext uri="{FF2B5EF4-FFF2-40B4-BE49-F238E27FC236}">
                      <a16:creationId xmlns:a16="http://schemas.microsoft.com/office/drawing/2014/main" id="{FEAED08C-E338-8C66-4D27-C9D97335A6AF}"/>
                    </a:ext>
                  </a:extLst>
                </p:cNvPr>
                <p:cNvSpPr txBox="1"/>
                <p:nvPr/>
              </p:nvSpPr>
              <p:spPr>
                <a:xfrm>
                  <a:off x="2119617" y="1831170"/>
                  <a:ext cx="1963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65" name="文本框 164">
                  <a:extLst>
                    <a:ext uri="{FF2B5EF4-FFF2-40B4-BE49-F238E27FC236}">
                      <a16:creationId xmlns:a16="http://schemas.microsoft.com/office/drawing/2014/main" id="{FEAED08C-E338-8C66-4D27-C9D97335A6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9617" y="1831170"/>
                  <a:ext cx="196336" cy="276999"/>
                </a:xfrm>
                <a:prstGeom prst="rect">
                  <a:avLst/>
                </a:prstGeom>
                <a:blipFill>
                  <a:blip r:embed="rId37"/>
                  <a:stretch>
                    <a:fillRect l="-28125" r="-25000" b="-239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F576647A-15F4-A6A5-22B9-9E364EAF45A3}"/>
              </a:ext>
            </a:extLst>
          </p:cNvPr>
          <p:cNvGrpSpPr/>
          <p:nvPr/>
        </p:nvGrpSpPr>
        <p:grpSpPr>
          <a:xfrm>
            <a:off x="1914761" y="5394625"/>
            <a:ext cx="285719" cy="315068"/>
            <a:chOff x="1510657" y="2627322"/>
            <a:chExt cx="285719" cy="315068"/>
          </a:xfrm>
        </p:grpSpPr>
        <p:sp>
          <p:nvSpPr>
            <p:cNvPr id="167" name="椭圆 166">
              <a:extLst>
                <a:ext uri="{FF2B5EF4-FFF2-40B4-BE49-F238E27FC236}">
                  <a16:creationId xmlns:a16="http://schemas.microsoft.com/office/drawing/2014/main" id="{2B22EBC5-8CEF-D1E1-7AAD-0348D1BDB3FF}"/>
                </a:ext>
              </a:extLst>
            </p:cNvPr>
            <p:cNvSpPr/>
            <p:nvPr/>
          </p:nvSpPr>
          <p:spPr>
            <a:xfrm>
              <a:off x="1510657" y="2656671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8" name="文本框 167">
                  <a:extLst>
                    <a:ext uri="{FF2B5EF4-FFF2-40B4-BE49-F238E27FC236}">
                      <a16:creationId xmlns:a16="http://schemas.microsoft.com/office/drawing/2014/main" id="{A5C9B705-0558-5F85-7303-F868DC9FBBA4}"/>
                    </a:ext>
                  </a:extLst>
                </p:cNvPr>
                <p:cNvSpPr txBox="1"/>
                <p:nvPr/>
              </p:nvSpPr>
              <p:spPr>
                <a:xfrm>
                  <a:off x="1517711" y="2627322"/>
                  <a:ext cx="2716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68" name="文本框 167">
                  <a:extLst>
                    <a:ext uri="{FF2B5EF4-FFF2-40B4-BE49-F238E27FC236}">
                      <a16:creationId xmlns:a16="http://schemas.microsoft.com/office/drawing/2014/main" id="{A5C9B705-0558-5F85-7303-F868DC9FBB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7711" y="2627322"/>
                  <a:ext cx="271613" cy="276999"/>
                </a:xfrm>
                <a:prstGeom prst="rect">
                  <a:avLst/>
                </a:prstGeom>
                <a:blipFill>
                  <a:blip r:embed="rId38"/>
                  <a:stretch>
                    <a:fillRect l="-11111" r="-6667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22DC5FB4-CB64-2AC6-A297-E300E1B7EB16}"/>
              </a:ext>
            </a:extLst>
          </p:cNvPr>
          <p:cNvGrpSpPr/>
          <p:nvPr/>
        </p:nvGrpSpPr>
        <p:grpSpPr>
          <a:xfrm>
            <a:off x="2549489" y="5394625"/>
            <a:ext cx="285719" cy="315068"/>
            <a:chOff x="2075881" y="2627322"/>
            <a:chExt cx="285719" cy="315068"/>
          </a:xfrm>
        </p:grpSpPr>
        <p:sp>
          <p:nvSpPr>
            <p:cNvPr id="170" name="椭圆 169">
              <a:extLst>
                <a:ext uri="{FF2B5EF4-FFF2-40B4-BE49-F238E27FC236}">
                  <a16:creationId xmlns:a16="http://schemas.microsoft.com/office/drawing/2014/main" id="{26E94C13-3D24-C252-1DAB-CE34C0DA9B0C}"/>
                </a:ext>
              </a:extLst>
            </p:cNvPr>
            <p:cNvSpPr/>
            <p:nvPr/>
          </p:nvSpPr>
          <p:spPr>
            <a:xfrm>
              <a:off x="2075881" y="2656671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1" name="文本框 170">
                  <a:extLst>
                    <a:ext uri="{FF2B5EF4-FFF2-40B4-BE49-F238E27FC236}">
                      <a16:creationId xmlns:a16="http://schemas.microsoft.com/office/drawing/2014/main" id="{70B43CEF-2863-E33A-E736-BD182637D148}"/>
                    </a:ext>
                  </a:extLst>
                </p:cNvPr>
                <p:cNvSpPr txBox="1"/>
                <p:nvPr/>
              </p:nvSpPr>
              <p:spPr>
                <a:xfrm>
                  <a:off x="2081695" y="2627322"/>
                  <a:ext cx="2769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71" name="文本框 170">
                  <a:extLst>
                    <a:ext uri="{FF2B5EF4-FFF2-40B4-BE49-F238E27FC236}">
                      <a16:creationId xmlns:a16="http://schemas.microsoft.com/office/drawing/2014/main" id="{70B43CEF-2863-E33A-E736-BD182637D1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695" y="2627322"/>
                  <a:ext cx="276935" cy="276999"/>
                </a:xfrm>
                <a:prstGeom prst="rect">
                  <a:avLst/>
                </a:prstGeom>
                <a:blipFill>
                  <a:blip r:embed="rId39"/>
                  <a:stretch>
                    <a:fillRect l="-10870" r="-6522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5B7A7BAD-7B02-9758-1CDE-DECFEB3D1082}"/>
              </a:ext>
            </a:extLst>
          </p:cNvPr>
          <p:cNvGrpSpPr/>
          <p:nvPr/>
        </p:nvGrpSpPr>
        <p:grpSpPr>
          <a:xfrm>
            <a:off x="1914762" y="4622718"/>
            <a:ext cx="285719" cy="290687"/>
            <a:chOff x="1510657" y="1831171"/>
            <a:chExt cx="285719" cy="290687"/>
          </a:xfrm>
        </p:grpSpPr>
        <p:sp>
          <p:nvSpPr>
            <p:cNvPr id="173" name="椭圆 172">
              <a:extLst>
                <a:ext uri="{FF2B5EF4-FFF2-40B4-BE49-F238E27FC236}">
                  <a16:creationId xmlns:a16="http://schemas.microsoft.com/office/drawing/2014/main" id="{E69F6791-4E57-348E-D298-924BD1A6F97C}"/>
                </a:ext>
              </a:extLst>
            </p:cNvPr>
            <p:cNvSpPr/>
            <p:nvPr/>
          </p:nvSpPr>
          <p:spPr>
            <a:xfrm>
              <a:off x="1510657" y="1836139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4" name="文本框 173">
                  <a:extLst>
                    <a:ext uri="{FF2B5EF4-FFF2-40B4-BE49-F238E27FC236}">
                      <a16:creationId xmlns:a16="http://schemas.microsoft.com/office/drawing/2014/main" id="{308022DB-8DF1-789E-08C3-46A484B82A7A}"/>
                    </a:ext>
                  </a:extLst>
                </p:cNvPr>
                <p:cNvSpPr txBox="1"/>
                <p:nvPr/>
              </p:nvSpPr>
              <p:spPr>
                <a:xfrm>
                  <a:off x="1557048" y="1831171"/>
                  <a:ext cx="1929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74" name="文本框 173">
                  <a:extLst>
                    <a:ext uri="{FF2B5EF4-FFF2-40B4-BE49-F238E27FC236}">
                      <a16:creationId xmlns:a16="http://schemas.microsoft.com/office/drawing/2014/main" id="{308022DB-8DF1-789E-08C3-46A484B82A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7048" y="1831171"/>
                  <a:ext cx="192938" cy="276999"/>
                </a:xfrm>
                <a:prstGeom prst="rect">
                  <a:avLst/>
                </a:prstGeom>
                <a:blipFill>
                  <a:blip r:embed="rId40"/>
                  <a:stretch>
                    <a:fillRect l="-16129" r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583DF1E5-9813-8A84-6BFF-333200AC5860}"/>
              </a:ext>
            </a:extLst>
          </p:cNvPr>
          <p:cNvCxnSpPr>
            <a:cxnSpLocks/>
          </p:cNvCxnSpPr>
          <p:nvPr/>
        </p:nvCxnSpPr>
        <p:spPr>
          <a:xfrm flipV="1">
            <a:off x="5602667" y="4931416"/>
            <a:ext cx="0" cy="76305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F692EE5D-291B-DCFC-09EB-898F967170F6}"/>
              </a:ext>
            </a:extLst>
          </p:cNvPr>
          <p:cNvCxnSpPr>
            <a:cxnSpLocks/>
          </p:cNvCxnSpPr>
          <p:nvPr/>
        </p:nvCxnSpPr>
        <p:spPr>
          <a:xfrm flipV="1">
            <a:off x="4962110" y="4924895"/>
            <a:ext cx="0" cy="76305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043D0B56-1C65-2D22-61E1-6AE947C4B502}"/>
              </a:ext>
            </a:extLst>
          </p:cNvPr>
          <p:cNvCxnSpPr>
            <a:cxnSpLocks/>
          </p:cNvCxnSpPr>
          <p:nvPr/>
        </p:nvCxnSpPr>
        <p:spPr>
          <a:xfrm>
            <a:off x="5283479" y="4148823"/>
            <a:ext cx="244475" cy="52387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6570FA51-DB4C-E9E8-61C1-5F4E428FA793}"/>
              </a:ext>
            </a:extLst>
          </p:cNvPr>
          <p:cNvCxnSpPr>
            <a:cxnSpLocks/>
          </p:cNvCxnSpPr>
          <p:nvPr/>
        </p:nvCxnSpPr>
        <p:spPr>
          <a:xfrm flipH="1">
            <a:off x="5043302" y="4133362"/>
            <a:ext cx="244475" cy="53022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0A64B9FF-4767-D06F-021C-208599FD5AAC}"/>
              </a:ext>
            </a:extLst>
          </p:cNvPr>
          <p:cNvCxnSpPr>
            <a:cxnSpLocks/>
          </p:cNvCxnSpPr>
          <p:nvPr/>
        </p:nvCxnSpPr>
        <p:spPr>
          <a:xfrm>
            <a:off x="4646427" y="4142887"/>
            <a:ext cx="244475" cy="5238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组合 179">
            <a:extLst>
              <a:ext uri="{FF2B5EF4-FFF2-40B4-BE49-F238E27FC236}">
                <a16:creationId xmlns:a16="http://schemas.microsoft.com/office/drawing/2014/main" id="{7C4D12BA-F9CF-0D4C-110D-4A12A0E98FBE}"/>
              </a:ext>
            </a:extLst>
          </p:cNvPr>
          <p:cNvGrpSpPr/>
          <p:nvPr/>
        </p:nvGrpSpPr>
        <p:grpSpPr>
          <a:xfrm>
            <a:off x="4497137" y="3972232"/>
            <a:ext cx="294411" cy="304769"/>
            <a:chOff x="1149285" y="1169195"/>
            <a:chExt cx="294411" cy="304769"/>
          </a:xfrm>
        </p:grpSpPr>
        <p:sp>
          <p:nvSpPr>
            <p:cNvPr id="181" name="椭圆 180">
              <a:extLst>
                <a:ext uri="{FF2B5EF4-FFF2-40B4-BE49-F238E27FC236}">
                  <a16:creationId xmlns:a16="http://schemas.microsoft.com/office/drawing/2014/main" id="{B5F16FD2-DB73-1D31-33BD-A8A59F0E4131}"/>
                </a:ext>
              </a:extLst>
            </p:cNvPr>
            <p:cNvSpPr/>
            <p:nvPr/>
          </p:nvSpPr>
          <p:spPr>
            <a:xfrm>
              <a:off x="1149285" y="1188245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2" name="文本框 181">
                  <a:extLst>
                    <a:ext uri="{FF2B5EF4-FFF2-40B4-BE49-F238E27FC236}">
                      <a16:creationId xmlns:a16="http://schemas.microsoft.com/office/drawing/2014/main" id="{ECA9313C-5A1A-D7B9-90E7-E5386E54B56B}"/>
                    </a:ext>
                  </a:extLst>
                </p:cNvPr>
                <p:cNvSpPr txBox="1"/>
                <p:nvPr/>
              </p:nvSpPr>
              <p:spPr>
                <a:xfrm>
                  <a:off x="1157977" y="1169195"/>
                  <a:ext cx="28571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82" name="文本框 181">
                  <a:extLst>
                    <a:ext uri="{FF2B5EF4-FFF2-40B4-BE49-F238E27FC236}">
                      <a16:creationId xmlns:a16="http://schemas.microsoft.com/office/drawing/2014/main" id="{ECA9313C-5A1A-D7B9-90E7-E5386E54B5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977" y="1169195"/>
                  <a:ext cx="285719" cy="276999"/>
                </a:xfrm>
                <a:prstGeom prst="rect">
                  <a:avLst/>
                </a:prstGeom>
                <a:blipFill>
                  <a:blip r:embed="rId41"/>
                  <a:stretch>
                    <a:fillRect l="-10638" r="-6383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3" name="组合 182">
            <a:extLst>
              <a:ext uri="{FF2B5EF4-FFF2-40B4-BE49-F238E27FC236}">
                <a16:creationId xmlns:a16="http://schemas.microsoft.com/office/drawing/2014/main" id="{4F77F79C-A60B-3B9E-19FB-99337AD0897D}"/>
              </a:ext>
            </a:extLst>
          </p:cNvPr>
          <p:cNvGrpSpPr/>
          <p:nvPr/>
        </p:nvGrpSpPr>
        <p:grpSpPr>
          <a:xfrm>
            <a:off x="5144228" y="3972232"/>
            <a:ext cx="285719" cy="300819"/>
            <a:chOff x="1796376" y="1169195"/>
            <a:chExt cx="285719" cy="300819"/>
          </a:xfrm>
        </p:grpSpPr>
        <p:sp>
          <p:nvSpPr>
            <p:cNvPr id="184" name="椭圆 183">
              <a:extLst>
                <a:ext uri="{FF2B5EF4-FFF2-40B4-BE49-F238E27FC236}">
                  <a16:creationId xmlns:a16="http://schemas.microsoft.com/office/drawing/2014/main" id="{6AF59AE3-2A41-B011-7E00-6F892BF9B6A7}"/>
                </a:ext>
              </a:extLst>
            </p:cNvPr>
            <p:cNvSpPr/>
            <p:nvPr/>
          </p:nvSpPr>
          <p:spPr>
            <a:xfrm>
              <a:off x="1796376" y="1184295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5" name="文本框 184">
                  <a:extLst>
                    <a:ext uri="{FF2B5EF4-FFF2-40B4-BE49-F238E27FC236}">
                      <a16:creationId xmlns:a16="http://schemas.microsoft.com/office/drawing/2014/main" id="{317C22F9-C92F-E4F5-1929-3157ABD0749C}"/>
                    </a:ext>
                  </a:extLst>
                </p:cNvPr>
                <p:cNvSpPr txBox="1"/>
                <p:nvPr/>
              </p:nvSpPr>
              <p:spPr>
                <a:xfrm>
                  <a:off x="1852018" y="1169195"/>
                  <a:ext cx="1787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85" name="文本框 184">
                  <a:extLst>
                    <a:ext uri="{FF2B5EF4-FFF2-40B4-BE49-F238E27FC236}">
                      <a16:creationId xmlns:a16="http://schemas.microsoft.com/office/drawing/2014/main" id="{317C22F9-C92F-E4F5-1929-3157ABD074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2018" y="1169195"/>
                  <a:ext cx="178702" cy="276999"/>
                </a:xfrm>
                <a:prstGeom prst="rect">
                  <a:avLst/>
                </a:prstGeom>
                <a:blipFill>
                  <a:blip r:embed="rId42"/>
                  <a:stretch>
                    <a:fillRect l="-17241" r="-1379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9A42D7E5-EDB9-76A3-E0CA-455795EF8277}"/>
              </a:ext>
            </a:extLst>
          </p:cNvPr>
          <p:cNvGrpSpPr/>
          <p:nvPr/>
        </p:nvGrpSpPr>
        <p:grpSpPr>
          <a:xfrm>
            <a:off x="5782627" y="3972232"/>
            <a:ext cx="295309" cy="300819"/>
            <a:chOff x="2434775" y="1169195"/>
            <a:chExt cx="295309" cy="300819"/>
          </a:xfrm>
        </p:grpSpPr>
        <p:sp>
          <p:nvSpPr>
            <p:cNvPr id="187" name="椭圆 186">
              <a:extLst>
                <a:ext uri="{FF2B5EF4-FFF2-40B4-BE49-F238E27FC236}">
                  <a16:creationId xmlns:a16="http://schemas.microsoft.com/office/drawing/2014/main" id="{2400A91B-E716-4B2E-DF2D-CFCC6DE0626E}"/>
                </a:ext>
              </a:extLst>
            </p:cNvPr>
            <p:cNvSpPr/>
            <p:nvPr/>
          </p:nvSpPr>
          <p:spPr>
            <a:xfrm>
              <a:off x="2434775" y="1184295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8" name="文本框 187">
                  <a:extLst>
                    <a:ext uri="{FF2B5EF4-FFF2-40B4-BE49-F238E27FC236}">
                      <a16:creationId xmlns:a16="http://schemas.microsoft.com/office/drawing/2014/main" id="{56FAB706-4356-F5E9-A4AE-14E4ECF4A246}"/>
                    </a:ext>
                  </a:extLst>
                </p:cNvPr>
                <p:cNvSpPr txBox="1"/>
                <p:nvPr/>
              </p:nvSpPr>
              <p:spPr>
                <a:xfrm>
                  <a:off x="2439042" y="1169195"/>
                  <a:ext cx="29104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88" name="文本框 187">
                  <a:extLst>
                    <a:ext uri="{FF2B5EF4-FFF2-40B4-BE49-F238E27FC236}">
                      <a16:creationId xmlns:a16="http://schemas.microsoft.com/office/drawing/2014/main" id="{56FAB706-4356-F5E9-A4AE-14E4ECF4A2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9042" y="1169195"/>
                  <a:ext cx="291042" cy="276999"/>
                </a:xfrm>
                <a:prstGeom prst="rect">
                  <a:avLst/>
                </a:prstGeom>
                <a:blipFill>
                  <a:blip r:embed="rId43"/>
                  <a:stretch>
                    <a:fillRect l="-10417" r="-6250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9" name="组合 188">
            <a:extLst>
              <a:ext uri="{FF2B5EF4-FFF2-40B4-BE49-F238E27FC236}">
                <a16:creationId xmlns:a16="http://schemas.microsoft.com/office/drawing/2014/main" id="{994192CA-1A60-204F-9695-91823F9475B2}"/>
              </a:ext>
            </a:extLst>
          </p:cNvPr>
          <p:cNvGrpSpPr/>
          <p:nvPr/>
        </p:nvGrpSpPr>
        <p:grpSpPr>
          <a:xfrm>
            <a:off x="5458658" y="4634207"/>
            <a:ext cx="285719" cy="297209"/>
            <a:chOff x="2075881" y="1831170"/>
            <a:chExt cx="285719" cy="297209"/>
          </a:xfrm>
        </p:grpSpPr>
        <p:sp>
          <p:nvSpPr>
            <p:cNvPr id="190" name="椭圆 189">
              <a:extLst>
                <a:ext uri="{FF2B5EF4-FFF2-40B4-BE49-F238E27FC236}">
                  <a16:creationId xmlns:a16="http://schemas.microsoft.com/office/drawing/2014/main" id="{54BCFB56-0916-34F7-7A57-14C0CBC14747}"/>
                </a:ext>
              </a:extLst>
            </p:cNvPr>
            <p:cNvSpPr/>
            <p:nvPr/>
          </p:nvSpPr>
          <p:spPr>
            <a:xfrm>
              <a:off x="2075881" y="1842660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1" name="文本框 190">
                  <a:extLst>
                    <a:ext uri="{FF2B5EF4-FFF2-40B4-BE49-F238E27FC236}">
                      <a16:creationId xmlns:a16="http://schemas.microsoft.com/office/drawing/2014/main" id="{E10FD8E2-4FED-055F-FB26-31F782BC98B1}"/>
                    </a:ext>
                  </a:extLst>
                </p:cNvPr>
                <p:cNvSpPr txBox="1"/>
                <p:nvPr/>
              </p:nvSpPr>
              <p:spPr>
                <a:xfrm>
                  <a:off x="2119617" y="1831170"/>
                  <a:ext cx="1963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91" name="文本框 190">
                  <a:extLst>
                    <a:ext uri="{FF2B5EF4-FFF2-40B4-BE49-F238E27FC236}">
                      <a16:creationId xmlns:a16="http://schemas.microsoft.com/office/drawing/2014/main" id="{E10FD8E2-4FED-055F-FB26-31F782BC98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9617" y="1831170"/>
                  <a:ext cx="196336" cy="276999"/>
                </a:xfrm>
                <a:prstGeom prst="rect">
                  <a:avLst/>
                </a:prstGeom>
                <a:blipFill>
                  <a:blip r:embed="rId44"/>
                  <a:stretch>
                    <a:fillRect l="-28125" r="-25000" b="-239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2" name="组合 191">
            <a:extLst>
              <a:ext uri="{FF2B5EF4-FFF2-40B4-BE49-F238E27FC236}">
                <a16:creationId xmlns:a16="http://schemas.microsoft.com/office/drawing/2014/main" id="{845BFAD3-F090-375E-AC92-346EC2C7F67B}"/>
              </a:ext>
            </a:extLst>
          </p:cNvPr>
          <p:cNvGrpSpPr/>
          <p:nvPr/>
        </p:nvGrpSpPr>
        <p:grpSpPr>
          <a:xfrm>
            <a:off x="4822974" y="5406115"/>
            <a:ext cx="285719" cy="315068"/>
            <a:chOff x="1510657" y="2627322"/>
            <a:chExt cx="285719" cy="315068"/>
          </a:xfrm>
        </p:grpSpPr>
        <p:sp>
          <p:nvSpPr>
            <p:cNvPr id="193" name="椭圆 192">
              <a:extLst>
                <a:ext uri="{FF2B5EF4-FFF2-40B4-BE49-F238E27FC236}">
                  <a16:creationId xmlns:a16="http://schemas.microsoft.com/office/drawing/2014/main" id="{295E77FC-6D67-05A6-19EA-CBD7DE783BEE}"/>
                </a:ext>
              </a:extLst>
            </p:cNvPr>
            <p:cNvSpPr/>
            <p:nvPr/>
          </p:nvSpPr>
          <p:spPr>
            <a:xfrm>
              <a:off x="1510657" y="2656671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4" name="文本框 193">
                  <a:extLst>
                    <a:ext uri="{FF2B5EF4-FFF2-40B4-BE49-F238E27FC236}">
                      <a16:creationId xmlns:a16="http://schemas.microsoft.com/office/drawing/2014/main" id="{5C69D14B-E85E-8612-50CA-A4447383C53D}"/>
                    </a:ext>
                  </a:extLst>
                </p:cNvPr>
                <p:cNvSpPr txBox="1"/>
                <p:nvPr/>
              </p:nvSpPr>
              <p:spPr>
                <a:xfrm>
                  <a:off x="1517711" y="2627322"/>
                  <a:ext cx="2716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94" name="文本框 193">
                  <a:extLst>
                    <a:ext uri="{FF2B5EF4-FFF2-40B4-BE49-F238E27FC236}">
                      <a16:creationId xmlns:a16="http://schemas.microsoft.com/office/drawing/2014/main" id="{5C69D14B-E85E-8612-50CA-A4447383C5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7711" y="2627322"/>
                  <a:ext cx="271613" cy="276999"/>
                </a:xfrm>
                <a:prstGeom prst="rect">
                  <a:avLst/>
                </a:prstGeom>
                <a:blipFill>
                  <a:blip r:embed="rId45"/>
                  <a:stretch>
                    <a:fillRect l="-11111" r="-6667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5" name="组合 194">
            <a:extLst>
              <a:ext uri="{FF2B5EF4-FFF2-40B4-BE49-F238E27FC236}">
                <a16:creationId xmlns:a16="http://schemas.microsoft.com/office/drawing/2014/main" id="{BBD316EE-E963-4D28-7864-C20845A2EF46}"/>
              </a:ext>
            </a:extLst>
          </p:cNvPr>
          <p:cNvGrpSpPr/>
          <p:nvPr/>
        </p:nvGrpSpPr>
        <p:grpSpPr>
          <a:xfrm>
            <a:off x="5457702" y="5406115"/>
            <a:ext cx="285719" cy="315068"/>
            <a:chOff x="2075881" y="2627322"/>
            <a:chExt cx="285719" cy="315068"/>
          </a:xfrm>
        </p:grpSpPr>
        <p:sp>
          <p:nvSpPr>
            <p:cNvPr id="196" name="椭圆 195">
              <a:extLst>
                <a:ext uri="{FF2B5EF4-FFF2-40B4-BE49-F238E27FC236}">
                  <a16:creationId xmlns:a16="http://schemas.microsoft.com/office/drawing/2014/main" id="{99A89772-23AE-6AED-CADE-36953C1E6750}"/>
                </a:ext>
              </a:extLst>
            </p:cNvPr>
            <p:cNvSpPr/>
            <p:nvPr/>
          </p:nvSpPr>
          <p:spPr>
            <a:xfrm>
              <a:off x="2075881" y="2656671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7" name="文本框 196">
                  <a:extLst>
                    <a:ext uri="{FF2B5EF4-FFF2-40B4-BE49-F238E27FC236}">
                      <a16:creationId xmlns:a16="http://schemas.microsoft.com/office/drawing/2014/main" id="{E0C639DA-6CDD-7910-4452-0227D7E5F140}"/>
                    </a:ext>
                  </a:extLst>
                </p:cNvPr>
                <p:cNvSpPr txBox="1"/>
                <p:nvPr/>
              </p:nvSpPr>
              <p:spPr>
                <a:xfrm>
                  <a:off x="2081695" y="2627322"/>
                  <a:ext cx="2769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97" name="文本框 196">
                  <a:extLst>
                    <a:ext uri="{FF2B5EF4-FFF2-40B4-BE49-F238E27FC236}">
                      <a16:creationId xmlns:a16="http://schemas.microsoft.com/office/drawing/2014/main" id="{E0C639DA-6CDD-7910-4452-0227D7E5F1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695" y="2627322"/>
                  <a:ext cx="276935" cy="276999"/>
                </a:xfrm>
                <a:prstGeom prst="rect">
                  <a:avLst/>
                </a:prstGeom>
                <a:blipFill>
                  <a:blip r:embed="rId46"/>
                  <a:stretch>
                    <a:fillRect l="-10870" r="-6522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8" name="组合 197">
            <a:extLst>
              <a:ext uri="{FF2B5EF4-FFF2-40B4-BE49-F238E27FC236}">
                <a16:creationId xmlns:a16="http://schemas.microsoft.com/office/drawing/2014/main" id="{E62B4CC8-0909-24F6-C186-633A0F31CDBA}"/>
              </a:ext>
            </a:extLst>
          </p:cNvPr>
          <p:cNvGrpSpPr/>
          <p:nvPr/>
        </p:nvGrpSpPr>
        <p:grpSpPr>
          <a:xfrm>
            <a:off x="4822975" y="4634208"/>
            <a:ext cx="285719" cy="290687"/>
            <a:chOff x="1510657" y="1831171"/>
            <a:chExt cx="285719" cy="290687"/>
          </a:xfrm>
        </p:grpSpPr>
        <p:sp>
          <p:nvSpPr>
            <p:cNvPr id="199" name="椭圆 198">
              <a:extLst>
                <a:ext uri="{FF2B5EF4-FFF2-40B4-BE49-F238E27FC236}">
                  <a16:creationId xmlns:a16="http://schemas.microsoft.com/office/drawing/2014/main" id="{D16C972E-50EA-829F-DAA9-3D4A2E2121AB}"/>
                </a:ext>
              </a:extLst>
            </p:cNvPr>
            <p:cNvSpPr/>
            <p:nvPr/>
          </p:nvSpPr>
          <p:spPr>
            <a:xfrm>
              <a:off x="1510657" y="1836139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0" name="文本框 199">
                  <a:extLst>
                    <a:ext uri="{FF2B5EF4-FFF2-40B4-BE49-F238E27FC236}">
                      <a16:creationId xmlns:a16="http://schemas.microsoft.com/office/drawing/2014/main" id="{CB7BC3FE-F174-76AC-A0A6-4143460E2CEF}"/>
                    </a:ext>
                  </a:extLst>
                </p:cNvPr>
                <p:cNvSpPr txBox="1"/>
                <p:nvPr/>
              </p:nvSpPr>
              <p:spPr>
                <a:xfrm>
                  <a:off x="1557048" y="1831171"/>
                  <a:ext cx="1929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00" name="文本框 199">
                  <a:extLst>
                    <a:ext uri="{FF2B5EF4-FFF2-40B4-BE49-F238E27FC236}">
                      <a16:creationId xmlns:a16="http://schemas.microsoft.com/office/drawing/2014/main" id="{CB7BC3FE-F174-76AC-A0A6-4143460E2C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7048" y="1831171"/>
                  <a:ext cx="192938" cy="276999"/>
                </a:xfrm>
                <a:prstGeom prst="rect">
                  <a:avLst/>
                </a:prstGeom>
                <a:blipFill>
                  <a:blip r:embed="rId47"/>
                  <a:stretch>
                    <a:fillRect l="-16129" r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id="{5F755E9E-51EE-A361-145E-5DA23773D16B}"/>
              </a:ext>
            </a:extLst>
          </p:cNvPr>
          <p:cNvCxnSpPr>
            <a:cxnSpLocks/>
          </p:cNvCxnSpPr>
          <p:nvPr/>
        </p:nvCxnSpPr>
        <p:spPr>
          <a:xfrm flipV="1">
            <a:off x="8489725" y="4931416"/>
            <a:ext cx="0" cy="76305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F0A3D158-333B-A92F-E069-80159E56769F}"/>
              </a:ext>
            </a:extLst>
          </p:cNvPr>
          <p:cNvCxnSpPr>
            <a:cxnSpLocks/>
          </p:cNvCxnSpPr>
          <p:nvPr/>
        </p:nvCxnSpPr>
        <p:spPr>
          <a:xfrm flipV="1">
            <a:off x="7849168" y="4924895"/>
            <a:ext cx="0" cy="76305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067706BD-F9D9-E0C5-1BD3-50DF1550E5DB}"/>
              </a:ext>
            </a:extLst>
          </p:cNvPr>
          <p:cNvCxnSpPr>
            <a:cxnSpLocks/>
          </p:cNvCxnSpPr>
          <p:nvPr/>
        </p:nvCxnSpPr>
        <p:spPr>
          <a:xfrm>
            <a:off x="7533485" y="4142887"/>
            <a:ext cx="244475" cy="5238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" name="组合 205">
            <a:extLst>
              <a:ext uri="{FF2B5EF4-FFF2-40B4-BE49-F238E27FC236}">
                <a16:creationId xmlns:a16="http://schemas.microsoft.com/office/drawing/2014/main" id="{239AFA1A-476B-25E3-F9A5-5108A27A6584}"/>
              </a:ext>
            </a:extLst>
          </p:cNvPr>
          <p:cNvGrpSpPr/>
          <p:nvPr/>
        </p:nvGrpSpPr>
        <p:grpSpPr>
          <a:xfrm>
            <a:off x="7384195" y="3972232"/>
            <a:ext cx="294411" cy="304769"/>
            <a:chOff x="1149285" y="1169195"/>
            <a:chExt cx="294411" cy="304769"/>
          </a:xfrm>
        </p:grpSpPr>
        <p:sp>
          <p:nvSpPr>
            <p:cNvPr id="207" name="椭圆 206">
              <a:extLst>
                <a:ext uri="{FF2B5EF4-FFF2-40B4-BE49-F238E27FC236}">
                  <a16:creationId xmlns:a16="http://schemas.microsoft.com/office/drawing/2014/main" id="{14BCF3A8-036F-44F7-553C-9A775924F0DE}"/>
                </a:ext>
              </a:extLst>
            </p:cNvPr>
            <p:cNvSpPr/>
            <p:nvPr/>
          </p:nvSpPr>
          <p:spPr>
            <a:xfrm>
              <a:off x="1149285" y="1188245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8" name="文本框 207">
                  <a:extLst>
                    <a:ext uri="{FF2B5EF4-FFF2-40B4-BE49-F238E27FC236}">
                      <a16:creationId xmlns:a16="http://schemas.microsoft.com/office/drawing/2014/main" id="{2024066E-3285-26D5-30B5-412F925D4C9F}"/>
                    </a:ext>
                  </a:extLst>
                </p:cNvPr>
                <p:cNvSpPr txBox="1"/>
                <p:nvPr/>
              </p:nvSpPr>
              <p:spPr>
                <a:xfrm>
                  <a:off x="1157977" y="1169195"/>
                  <a:ext cx="28571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08" name="文本框 207">
                  <a:extLst>
                    <a:ext uri="{FF2B5EF4-FFF2-40B4-BE49-F238E27FC236}">
                      <a16:creationId xmlns:a16="http://schemas.microsoft.com/office/drawing/2014/main" id="{2024066E-3285-26D5-30B5-412F925D4C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977" y="1169195"/>
                  <a:ext cx="285719" cy="276999"/>
                </a:xfrm>
                <a:prstGeom prst="rect">
                  <a:avLst/>
                </a:prstGeom>
                <a:blipFill>
                  <a:blip r:embed="rId48"/>
                  <a:stretch>
                    <a:fillRect l="-10638" r="-4255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9" name="组合 208">
            <a:extLst>
              <a:ext uri="{FF2B5EF4-FFF2-40B4-BE49-F238E27FC236}">
                <a16:creationId xmlns:a16="http://schemas.microsoft.com/office/drawing/2014/main" id="{E984BC25-2D55-B177-E011-B4E75FB0E384}"/>
              </a:ext>
            </a:extLst>
          </p:cNvPr>
          <p:cNvGrpSpPr/>
          <p:nvPr/>
        </p:nvGrpSpPr>
        <p:grpSpPr>
          <a:xfrm>
            <a:off x="8031286" y="3972232"/>
            <a:ext cx="285719" cy="300819"/>
            <a:chOff x="1796376" y="1169195"/>
            <a:chExt cx="285719" cy="300819"/>
          </a:xfrm>
        </p:grpSpPr>
        <p:sp>
          <p:nvSpPr>
            <p:cNvPr id="210" name="椭圆 209">
              <a:extLst>
                <a:ext uri="{FF2B5EF4-FFF2-40B4-BE49-F238E27FC236}">
                  <a16:creationId xmlns:a16="http://schemas.microsoft.com/office/drawing/2014/main" id="{C57F49F7-CE35-82AC-0788-28B63944D332}"/>
                </a:ext>
              </a:extLst>
            </p:cNvPr>
            <p:cNvSpPr/>
            <p:nvPr/>
          </p:nvSpPr>
          <p:spPr>
            <a:xfrm>
              <a:off x="1796376" y="1184295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1" name="文本框 210">
                  <a:extLst>
                    <a:ext uri="{FF2B5EF4-FFF2-40B4-BE49-F238E27FC236}">
                      <a16:creationId xmlns:a16="http://schemas.microsoft.com/office/drawing/2014/main" id="{32B4F3F7-DAA4-E58D-83DF-BDAE1A850571}"/>
                    </a:ext>
                  </a:extLst>
                </p:cNvPr>
                <p:cNvSpPr txBox="1"/>
                <p:nvPr/>
              </p:nvSpPr>
              <p:spPr>
                <a:xfrm>
                  <a:off x="1852018" y="1169195"/>
                  <a:ext cx="1787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11" name="文本框 210">
                  <a:extLst>
                    <a:ext uri="{FF2B5EF4-FFF2-40B4-BE49-F238E27FC236}">
                      <a16:creationId xmlns:a16="http://schemas.microsoft.com/office/drawing/2014/main" id="{32B4F3F7-DAA4-E58D-83DF-BDAE1A8505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2018" y="1169195"/>
                  <a:ext cx="178702" cy="276999"/>
                </a:xfrm>
                <a:prstGeom prst="rect">
                  <a:avLst/>
                </a:prstGeom>
                <a:blipFill>
                  <a:blip r:embed="rId49"/>
                  <a:stretch>
                    <a:fillRect l="-17241" r="-1379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2" name="组合 211">
            <a:extLst>
              <a:ext uri="{FF2B5EF4-FFF2-40B4-BE49-F238E27FC236}">
                <a16:creationId xmlns:a16="http://schemas.microsoft.com/office/drawing/2014/main" id="{383B9C82-ADD9-922F-AB2F-387E2E3C46A7}"/>
              </a:ext>
            </a:extLst>
          </p:cNvPr>
          <p:cNvGrpSpPr/>
          <p:nvPr/>
        </p:nvGrpSpPr>
        <p:grpSpPr>
          <a:xfrm>
            <a:off x="8669685" y="3972232"/>
            <a:ext cx="295309" cy="300819"/>
            <a:chOff x="2434775" y="1169195"/>
            <a:chExt cx="295309" cy="300819"/>
          </a:xfrm>
        </p:grpSpPr>
        <p:sp>
          <p:nvSpPr>
            <p:cNvPr id="213" name="椭圆 212">
              <a:extLst>
                <a:ext uri="{FF2B5EF4-FFF2-40B4-BE49-F238E27FC236}">
                  <a16:creationId xmlns:a16="http://schemas.microsoft.com/office/drawing/2014/main" id="{557A6E86-95EA-F73F-B3A9-D6DA4A338F96}"/>
                </a:ext>
              </a:extLst>
            </p:cNvPr>
            <p:cNvSpPr/>
            <p:nvPr/>
          </p:nvSpPr>
          <p:spPr>
            <a:xfrm>
              <a:off x="2434775" y="1184295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4" name="文本框 213">
                  <a:extLst>
                    <a:ext uri="{FF2B5EF4-FFF2-40B4-BE49-F238E27FC236}">
                      <a16:creationId xmlns:a16="http://schemas.microsoft.com/office/drawing/2014/main" id="{EF21D92A-2AC1-0FA5-3D5F-EE6D550DE36B}"/>
                    </a:ext>
                  </a:extLst>
                </p:cNvPr>
                <p:cNvSpPr txBox="1"/>
                <p:nvPr/>
              </p:nvSpPr>
              <p:spPr>
                <a:xfrm>
                  <a:off x="2439042" y="1169195"/>
                  <a:ext cx="29104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14" name="文本框 213">
                  <a:extLst>
                    <a:ext uri="{FF2B5EF4-FFF2-40B4-BE49-F238E27FC236}">
                      <a16:creationId xmlns:a16="http://schemas.microsoft.com/office/drawing/2014/main" id="{EF21D92A-2AC1-0FA5-3D5F-EE6D550DE3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9042" y="1169195"/>
                  <a:ext cx="291042" cy="276999"/>
                </a:xfrm>
                <a:prstGeom prst="rect">
                  <a:avLst/>
                </a:prstGeom>
                <a:blipFill>
                  <a:blip r:embed="rId50"/>
                  <a:stretch>
                    <a:fillRect l="-10417" r="-4167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5" name="组合 214">
            <a:extLst>
              <a:ext uri="{FF2B5EF4-FFF2-40B4-BE49-F238E27FC236}">
                <a16:creationId xmlns:a16="http://schemas.microsoft.com/office/drawing/2014/main" id="{0E703F1E-FD6A-B1B5-0A05-50E4426F2843}"/>
              </a:ext>
            </a:extLst>
          </p:cNvPr>
          <p:cNvGrpSpPr/>
          <p:nvPr/>
        </p:nvGrpSpPr>
        <p:grpSpPr>
          <a:xfrm>
            <a:off x="8345716" y="4634207"/>
            <a:ext cx="285719" cy="297209"/>
            <a:chOff x="2075881" y="1831170"/>
            <a:chExt cx="285719" cy="297209"/>
          </a:xfrm>
        </p:grpSpPr>
        <p:sp>
          <p:nvSpPr>
            <p:cNvPr id="216" name="椭圆 215">
              <a:extLst>
                <a:ext uri="{FF2B5EF4-FFF2-40B4-BE49-F238E27FC236}">
                  <a16:creationId xmlns:a16="http://schemas.microsoft.com/office/drawing/2014/main" id="{87F3D2F2-2C19-452A-686C-2175C364A0E7}"/>
                </a:ext>
              </a:extLst>
            </p:cNvPr>
            <p:cNvSpPr/>
            <p:nvPr/>
          </p:nvSpPr>
          <p:spPr>
            <a:xfrm>
              <a:off x="2075881" y="1842660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7" name="文本框 216">
                  <a:extLst>
                    <a:ext uri="{FF2B5EF4-FFF2-40B4-BE49-F238E27FC236}">
                      <a16:creationId xmlns:a16="http://schemas.microsoft.com/office/drawing/2014/main" id="{F51D5592-4AC9-0CCE-A109-3915CF24063A}"/>
                    </a:ext>
                  </a:extLst>
                </p:cNvPr>
                <p:cNvSpPr txBox="1"/>
                <p:nvPr/>
              </p:nvSpPr>
              <p:spPr>
                <a:xfrm>
                  <a:off x="2119617" y="1831170"/>
                  <a:ext cx="1963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17" name="文本框 216">
                  <a:extLst>
                    <a:ext uri="{FF2B5EF4-FFF2-40B4-BE49-F238E27FC236}">
                      <a16:creationId xmlns:a16="http://schemas.microsoft.com/office/drawing/2014/main" id="{F51D5592-4AC9-0CCE-A109-3915CF2406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9617" y="1831170"/>
                  <a:ext cx="196336" cy="276999"/>
                </a:xfrm>
                <a:prstGeom prst="rect">
                  <a:avLst/>
                </a:prstGeom>
                <a:blipFill>
                  <a:blip r:embed="rId51"/>
                  <a:stretch>
                    <a:fillRect l="-28125" r="-25000" b="-239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8" name="组合 217">
            <a:extLst>
              <a:ext uri="{FF2B5EF4-FFF2-40B4-BE49-F238E27FC236}">
                <a16:creationId xmlns:a16="http://schemas.microsoft.com/office/drawing/2014/main" id="{6E673FD8-B16B-79D6-F9BB-6D14D14E699A}"/>
              </a:ext>
            </a:extLst>
          </p:cNvPr>
          <p:cNvGrpSpPr/>
          <p:nvPr/>
        </p:nvGrpSpPr>
        <p:grpSpPr>
          <a:xfrm>
            <a:off x="7710032" y="5406115"/>
            <a:ext cx="285719" cy="315068"/>
            <a:chOff x="1510657" y="2627322"/>
            <a:chExt cx="285719" cy="315068"/>
          </a:xfrm>
        </p:grpSpPr>
        <p:sp>
          <p:nvSpPr>
            <p:cNvPr id="219" name="椭圆 218">
              <a:extLst>
                <a:ext uri="{FF2B5EF4-FFF2-40B4-BE49-F238E27FC236}">
                  <a16:creationId xmlns:a16="http://schemas.microsoft.com/office/drawing/2014/main" id="{6C7B59D8-6100-F1BB-0F55-ADBBD2D3FB64}"/>
                </a:ext>
              </a:extLst>
            </p:cNvPr>
            <p:cNvSpPr/>
            <p:nvPr/>
          </p:nvSpPr>
          <p:spPr>
            <a:xfrm>
              <a:off x="1510657" y="2656671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0" name="文本框 219">
                  <a:extLst>
                    <a:ext uri="{FF2B5EF4-FFF2-40B4-BE49-F238E27FC236}">
                      <a16:creationId xmlns:a16="http://schemas.microsoft.com/office/drawing/2014/main" id="{C18B86A7-3F3F-8E3D-87B8-94FA11EE936C}"/>
                    </a:ext>
                  </a:extLst>
                </p:cNvPr>
                <p:cNvSpPr txBox="1"/>
                <p:nvPr/>
              </p:nvSpPr>
              <p:spPr>
                <a:xfrm>
                  <a:off x="1517711" y="2627322"/>
                  <a:ext cx="2716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20" name="文本框 219">
                  <a:extLst>
                    <a:ext uri="{FF2B5EF4-FFF2-40B4-BE49-F238E27FC236}">
                      <a16:creationId xmlns:a16="http://schemas.microsoft.com/office/drawing/2014/main" id="{C18B86A7-3F3F-8E3D-87B8-94FA11EE93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7711" y="2627322"/>
                  <a:ext cx="271613" cy="276999"/>
                </a:xfrm>
                <a:prstGeom prst="rect">
                  <a:avLst/>
                </a:prstGeom>
                <a:blipFill>
                  <a:blip r:embed="rId52"/>
                  <a:stretch>
                    <a:fillRect l="-11364" r="-6818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1" name="组合 220">
            <a:extLst>
              <a:ext uri="{FF2B5EF4-FFF2-40B4-BE49-F238E27FC236}">
                <a16:creationId xmlns:a16="http://schemas.microsoft.com/office/drawing/2014/main" id="{4964D29C-96D3-F5A0-3AD0-026C2848E285}"/>
              </a:ext>
            </a:extLst>
          </p:cNvPr>
          <p:cNvGrpSpPr/>
          <p:nvPr/>
        </p:nvGrpSpPr>
        <p:grpSpPr>
          <a:xfrm>
            <a:off x="8344760" y="5406115"/>
            <a:ext cx="285719" cy="315068"/>
            <a:chOff x="2075881" y="2627322"/>
            <a:chExt cx="285719" cy="315068"/>
          </a:xfrm>
        </p:grpSpPr>
        <p:sp>
          <p:nvSpPr>
            <p:cNvPr id="222" name="椭圆 221">
              <a:extLst>
                <a:ext uri="{FF2B5EF4-FFF2-40B4-BE49-F238E27FC236}">
                  <a16:creationId xmlns:a16="http://schemas.microsoft.com/office/drawing/2014/main" id="{61B5D210-FCDA-03D7-24BC-E631D8DE6DCB}"/>
                </a:ext>
              </a:extLst>
            </p:cNvPr>
            <p:cNvSpPr/>
            <p:nvPr/>
          </p:nvSpPr>
          <p:spPr>
            <a:xfrm>
              <a:off x="2075881" y="2656671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3" name="文本框 222">
                  <a:extLst>
                    <a:ext uri="{FF2B5EF4-FFF2-40B4-BE49-F238E27FC236}">
                      <a16:creationId xmlns:a16="http://schemas.microsoft.com/office/drawing/2014/main" id="{60535880-195C-298D-46C5-3E84B405C157}"/>
                    </a:ext>
                  </a:extLst>
                </p:cNvPr>
                <p:cNvSpPr txBox="1"/>
                <p:nvPr/>
              </p:nvSpPr>
              <p:spPr>
                <a:xfrm>
                  <a:off x="2081695" y="2627322"/>
                  <a:ext cx="2769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23" name="文本框 222">
                  <a:extLst>
                    <a:ext uri="{FF2B5EF4-FFF2-40B4-BE49-F238E27FC236}">
                      <a16:creationId xmlns:a16="http://schemas.microsoft.com/office/drawing/2014/main" id="{60535880-195C-298D-46C5-3E84B405C1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695" y="2627322"/>
                  <a:ext cx="276935" cy="276999"/>
                </a:xfrm>
                <a:prstGeom prst="rect">
                  <a:avLst/>
                </a:prstGeom>
                <a:blipFill>
                  <a:blip r:embed="rId53"/>
                  <a:stretch>
                    <a:fillRect l="-11111" r="-6667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4" name="组合 223">
            <a:extLst>
              <a:ext uri="{FF2B5EF4-FFF2-40B4-BE49-F238E27FC236}">
                <a16:creationId xmlns:a16="http://schemas.microsoft.com/office/drawing/2014/main" id="{EB18F390-6F39-36CF-0DF8-5BB36E22A7A6}"/>
              </a:ext>
            </a:extLst>
          </p:cNvPr>
          <p:cNvGrpSpPr/>
          <p:nvPr/>
        </p:nvGrpSpPr>
        <p:grpSpPr>
          <a:xfrm>
            <a:off x="7710033" y="4634208"/>
            <a:ext cx="285719" cy="290687"/>
            <a:chOff x="1510657" y="1831171"/>
            <a:chExt cx="285719" cy="290687"/>
          </a:xfrm>
        </p:grpSpPr>
        <p:sp>
          <p:nvSpPr>
            <p:cNvPr id="225" name="椭圆 224">
              <a:extLst>
                <a:ext uri="{FF2B5EF4-FFF2-40B4-BE49-F238E27FC236}">
                  <a16:creationId xmlns:a16="http://schemas.microsoft.com/office/drawing/2014/main" id="{B70EA5D0-B1F8-D51C-FF82-CE00DACA61F9}"/>
                </a:ext>
              </a:extLst>
            </p:cNvPr>
            <p:cNvSpPr/>
            <p:nvPr/>
          </p:nvSpPr>
          <p:spPr>
            <a:xfrm>
              <a:off x="1510657" y="1836139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6" name="文本框 225">
                  <a:extLst>
                    <a:ext uri="{FF2B5EF4-FFF2-40B4-BE49-F238E27FC236}">
                      <a16:creationId xmlns:a16="http://schemas.microsoft.com/office/drawing/2014/main" id="{C7283C92-BE06-372E-DE97-DACFB13CC944}"/>
                    </a:ext>
                  </a:extLst>
                </p:cNvPr>
                <p:cNvSpPr txBox="1"/>
                <p:nvPr/>
              </p:nvSpPr>
              <p:spPr>
                <a:xfrm>
                  <a:off x="1557048" y="1831171"/>
                  <a:ext cx="1929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26" name="文本框 225">
                  <a:extLst>
                    <a:ext uri="{FF2B5EF4-FFF2-40B4-BE49-F238E27FC236}">
                      <a16:creationId xmlns:a16="http://schemas.microsoft.com/office/drawing/2014/main" id="{C7283C92-BE06-372E-DE97-DACFB13CC9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7048" y="1831171"/>
                  <a:ext cx="192938" cy="276999"/>
                </a:xfrm>
                <a:prstGeom prst="rect">
                  <a:avLst/>
                </a:prstGeom>
                <a:blipFill>
                  <a:blip r:embed="rId54"/>
                  <a:stretch>
                    <a:fillRect l="-15625" r="-93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27" name="直接箭头连接符 226">
            <a:extLst>
              <a:ext uri="{FF2B5EF4-FFF2-40B4-BE49-F238E27FC236}">
                <a16:creationId xmlns:a16="http://schemas.microsoft.com/office/drawing/2014/main" id="{B9469D51-EEA4-865E-7502-8C7EB50A76D9}"/>
              </a:ext>
            </a:extLst>
          </p:cNvPr>
          <p:cNvCxnSpPr>
            <a:cxnSpLocks/>
          </p:cNvCxnSpPr>
          <p:nvPr/>
        </p:nvCxnSpPr>
        <p:spPr>
          <a:xfrm>
            <a:off x="10470721" y="4148482"/>
            <a:ext cx="812800" cy="558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227">
            <a:extLst>
              <a:ext uri="{FF2B5EF4-FFF2-40B4-BE49-F238E27FC236}">
                <a16:creationId xmlns:a16="http://schemas.microsoft.com/office/drawing/2014/main" id="{39984A46-8F5A-1099-5B06-4885E61AEB13}"/>
              </a:ext>
            </a:extLst>
          </p:cNvPr>
          <p:cNvCxnSpPr>
            <a:cxnSpLocks/>
          </p:cNvCxnSpPr>
          <p:nvPr/>
        </p:nvCxnSpPr>
        <p:spPr>
          <a:xfrm flipV="1">
            <a:off x="11408807" y="4919926"/>
            <a:ext cx="0" cy="76305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箭头连接符 228">
            <a:extLst>
              <a:ext uri="{FF2B5EF4-FFF2-40B4-BE49-F238E27FC236}">
                <a16:creationId xmlns:a16="http://schemas.microsoft.com/office/drawing/2014/main" id="{955C75BE-FF66-E52B-73A9-6A2CBD3399AF}"/>
              </a:ext>
            </a:extLst>
          </p:cNvPr>
          <p:cNvCxnSpPr>
            <a:cxnSpLocks/>
          </p:cNvCxnSpPr>
          <p:nvPr/>
        </p:nvCxnSpPr>
        <p:spPr>
          <a:xfrm flipV="1">
            <a:off x="10768250" y="4913405"/>
            <a:ext cx="0" cy="76305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229">
            <a:extLst>
              <a:ext uri="{FF2B5EF4-FFF2-40B4-BE49-F238E27FC236}">
                <a16:creationId xmlns:a16="http://schemas.microsoft.com/office/drawing/2014/main" id="{B1A86856-C32F-69CE-6213-BFCAFBC65A99}"/>
              </a:ext>
            </a:extLst>
          </p:cNvPr>
          <p:cNvCxnSpPr>
            <a:cxnSpLocks/>
          </p:cNvCxnSpPr>
          <p:nvPr/>
        </p:nvCxnSpPr>
        <p:spPr>
          <a:xfrm>
            <a:off x="11089619" y="4137333"/>
            <a:ext cx="244475" cy="52387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231">
            <a:extLst>
              <a:ext uri="{FF2B5EF4-FFF2-40B4-BE49-F238E27FC236}">
                <a16:creationId xmlns:a16="http://schemas.microsoft.com/office/drawing/2014/main" id="{C96896B0-D36F-7CFE-47DE-4CD93BBB6CE9}"/>
              </a:ext>
            </a:extLst>
          </p:cNvPr>
          <p:cNvCxnSpPr>
            <a:cxnSpLocks/>
          </p:cNvCxnSpPr>
          <p:nvPr/>
        </p:nvCxnSpPr>
        <p:spPr>
          <a:xfrm>
            <a:off x="10452567" y="4131397"/>
            <a:ext cx="244475" cy="5238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3" name="组合 232">
            <a:extLst>
              <a:ext uri="{FF2B5EF4-FFF2-40B4-BE49-F238E27FC236}">
                <a16:creationId xmlns:a16="http://schemas.microsoft.com/office/drawing/2014/main" id="{AF61808C-528D-11D5-C133-7DC8C64979D3}"/>
              </a:ext>
            </a:extLst>
          </p:cNvPr>
          <p:cNvGrpSpPr/>
          <p:nvPr/>
        </p:nvGrpSpPr>
        <p:grpSpPr>
          <a:xfrm>
            <a:off x="10303277" y="3960742"/>
            <a:ext cx="294411" cy="304769"/>
            <a:chOff x="1149285" y="1169195"/>
            <a:chExt cx="294411" cy="304769"/>
          </a:xfrm>
        </p:grpSpPr>
        <p:sp>
          <p:nvSpPr>
            <p:cNvPr id="234" name="椭圆 233">
              <a:extLst>
                <a:ext uri="{FF2B5EF4-FFF2-40B4-BE49-F238E27FC236}">
                  <a16:creationId xmlns:a16="http://schemas.microsoft.com/office/drawing/2014/main" id="{B706E6B7-A5A9-FA22-FBE3-6057C7A79DF1}"/>
                </a:ext>
              </a:extLst>
            </p:cNvPr>
            <p:cNvSpPr/>
            <p:nvPr/>
          </p:nvSpPr>
          <p:spPr>
            <a:xfrm>
              <a:off x="1149285" y="1188245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5" name="文本框 234">
                  <a:extLst>
                    <a:ext uri="{FF2B5EF4-FFF2-40B4-BE49-F238E27FC236}">
                      <a16:creationId xmlns:a16="http://schemas.microsoft.com/office/drawing/2014/main" id="{19DAF678-8B25-3AC2-0F61-69514B815E95}"/>
                    </a:ext>
                  </a:extLst>
                </p:cNvPr>
                <p:cNvSpPr txBox="1"/>
                <p:nvPr/>
              </p:nvSpPr>
              <p:spPr>
                <a:xfrm>
                  <a:off x="1157977" y="1169195"/>
                  <a:ext cx="28571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35" name="文本框 234">
                  <a:extLst>
                    <a:ext uri="{FF2B5EF4-FFF2-40B4-BE49-F238E27FC236}">
                      <a16:creationId xmlns:a16="http://schemas.microsoft.com/office/drawing/2014/main" id="{19DAF678-8B25-3AC2-0F61-69514B815E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977" y="1169195"/>
                  <a:ext cx="285719" cy="276999"/>
                </a:xfrm>
                <a:prstGeom prst="rect">
                  <a:avLst/>
                </a:prstGeom>
                <a:blipFill>
                  <a:blip r:embed="rId55"/>
                  <a:stretch>
                    <a:fillRect l="-10870" r="-6522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6" name="组合 235">
            <a:extLst>
              <a:ext uri="{FF2B5EF4-FFF2-40B4-BE49-F238E27FC236}">
                <a16:creationId xmlns:a16="http://schemas.microsoft.com/office/drawing/2014/main" id="{22988F8C-6927-2977-7267-B5D8F678B0C5}"/>
              </a:ext>
            </a:extLst>
          </p:cNvPr>
          <p:cNvGrpSpPr/>
          <p:nvPr/>
        </p:nvGrpSpPr>
        <p:grpSpPr>
          <a:xfrm>
            <a:off x="10950368" y="3960742"/>
            <a:ext cx="285719" cy="300819"/>
            <a:chOff x="1796376" y="1169195"/>
            <a:chExt cx="285719" cy="300819"/>
          </a:xfrm>
        </p:grpSpPr>
        <p:sp>
          <p:nvSpPr>
            <p:cNvPr id="237" name="椭圆 236">
              <a:extLst>
                <a:ext uri="{FF2B5EF4-FFF2-40B4-BE49-F238E27FC236}">
                  <a16:creationId xmlns:a16="http://schemas.microsoft.com/office/drawing/2014/main" id="{144CAB85-C7B7-CEED-D292-49D7A8F83D23}"/>
                </a:ext>
              </a:extLst>
            </p:cNvPr>
            <p:cNvSpPr/>
            <p:nvPr/>
          </p:nvSpPr>
          <p:spPr>
            <a:xfrm>
              <a:off x="1796376" y="1184295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8" name="文本框 237">
                  <a:extLst>
                    <a:ext uri="{FF2B5EF4-FFF2-40B4-BE49-F238E27FC236}">
                      <a16:creationId xmlns:a16="http://schemas.microsoft.com/office/drawing/2014/main" id="{B7113A15-2A09-6EC5-FC10-81D90AF56D96}"/>
                    </a:ext>
                  </a:extLst>
                </p:cNvPr>
                <p:cNvSpPr txBox="1"/>
                <p:nvPr/>
              </p:nvSpPr>
              <p:spPr>
                <a:xfrm>
                  <a:off x="1852018" y="1169195"/>
                  <a:ext cx="1787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38" name="文本框 237">
                  <a:extLst>
                    <a:ext uri="{FF2B5EF4-FFF2-40B4-BE49-F238E27FC236}">
                      <a16:creationId xmlns:a16="http://schemas.microsoft.com/office/drawing/2014/main" id="{B7113A15-2A09-6EC5-FC10-81D90AF56D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2018" y="1169195"/>
                  <a:ext cx="178702" cy="276999"/>
                </a:xfrm>
                <a:prstGeom prst="rect">
                  <a:avLst/>
                </a:prstGeom>
                <a:blipFill>
                  <a:blip r:embed="rId56"/>
                  <a:stretch>
                    <a:fillRect l="-16667" r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9" name="组合 238">
            <a:extLst>
              <a:ext uri="{FF2B5EF4-FFF2-40B4-BE49-F238E27FC236}">
                <a16:creationId xmlns:a16="http://schemas.microsoft.com/office/drawing/2014/main" id="{92C5458D-3522-EC6E-54C7-0339C0F2F78E}"/>
              </a:ext>
            </a:extLst>
          </p:cNvPr>
          <p:cNvGrpSpPr/>
          <p:nvPr/>
        </p:nvGrpSpPr>
        <p:grpSpPr>
          <a:xfrm>
            <a:off x="11588767" y="3960742"/>
            <a:ext cx="295309" cy="300819"/>
            <a:chOff x="2434775" y="1169195"/>
            <a:chExt cx="295309" cy="300819"/>
          </a:xfrm>
        </p:grpSpPr>
        <p:sp>
          <p:nvSpPr>
            <p:cNvPr id="240" name="椭圆 239">
              <a:extLst>
                <a:ext uri="{FF2B5EF4-FFF2-40B4-BE49-F238E27FC236}">
                  <a16:creationId xmlns:a16="http://schemas.microsoft.com/office/drawing/2014/main" id="{A9387582-A9F2-7D67-5D81-6F5144B4EBBE}"/>
                </a:ext>
              </a:extLst>
            </p:cNvPr>
            <p:cNvSpPr/>
            <p:nvPr/>
          </p:nvSpPr>
          <p:spPr>
            <a:xfrm>
              <a:off x="2434775" y="1184295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1" name="文本框 240">
                  <a:extLst>
                    <a:ext uri="{FF2B5EF4-FFF2-40B4-BE49-F238E27FC236}">
                      <a16:creationId xmlns:a16="http://schemas.microsoft.com/office/drawing/2014/main" id="{5434AD02-17A4-125F-03FD-2A7D35EA3924}"/>
                    </a:ext>
                  </a:extLst>
                </p:cNvPr>
                <p:cNvSpPr txBox="1"/>
                <p:nvPr/>
              </p:nvSpPr>
              <p:spPr>
                <a:xfrm>
                  <a:off x="2439042" y="1169195"/>
                  <a:ext cx="29104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41" name="文本框 240">
                  <a:extLst>
                    <a:ext uri="{FF2B5EF4-FFF2-40B4-BE49-F238E27FC236}">
                      <a16:creationId xmlns:a16="http://schemas.microsoft.com/office/drawing/2014/main" id="{5434AD02-17A4-125F-03FD-2A7D35EA39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9042" y="1169195"/>
                  <a:ext cx="291042" cy="276999"/>
                </a:xfrm>
                <a:prstGeom prst="rect">
                  <a:avLst/>
                </a:prstGeom>
                <a:blipFill>
                  <a:blip r:embed="rId57"/>
                  <a:stretch>
                    <a:fillRect l="-10638" r="-6383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2" name="组合 241">
            <a:extLst>
              <a:ext uri="{FF2B5EF4-FFF2-40B4-BE49-F238E27FC236}">
                <a16:creationId xmlns:a16="http://schemas.microsoft.com/office/drawing/2014/main" id="{77CB141A-6E25-C7B7-EDF7-CD6A55D01CF4}"/>
              </a:ext>
            </a:extLst>
          </p:cNvPr>
          <p:cNvGrpSpPr/>
          <p:nvPr/>
        </p:nvGrpSpPr>
        <p:grpSpPr>
          <a:xfrm>
            <a:off x="11264798" y="4622717"/>
            <a:ext cx="285719" cy="297209"/>
            <a:chOff x="2075881" y="1831170"/>
            <a:chExt cx="285719" cy="297209"/>
          </a:xfrm>
        </p:grpSpPr>
        <p:sp>
          <p:nvSpPr>
            <p:cNvPr id="243" name="椭圆 242">
              <a:extLst>
                <a:ext uri="{FF2B5EF4-FFF2-40B4-BE49-F238E27FC236}">
                  <a16:creationId xmlns:a16="http://schemas.microsoft.com/office/drawing/2014/main" id="{EA0515FF-C6B8-23AA-DE75-2EA47BAFEC79}"/>
                </a:ext>
              </a:extLst>
            </p:cNvPr>
            <p:cNvSpPr/>
            <p:nvPr/>
          </p:nvSpPr>
          <p:spPr>
            <a:xfrm>
              <a:off x="2075881" y="1842660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4" name="文本框 243">
                  <a:extLst>
                    <a:ext uri="{FF2B5EF4-FFF2-40B4-BE49-F238E27FC236}">
                      <a16:creationId xmlns:a16="http://schemas.microsoft.com/office/drawing/2014/main" id="{8C0EF5BD-6D8A-59E1-22CF-E56F38865529}"/>
                    </a:ext>
                  </a:extLst>
                </p:cNvPr>
                <p:cNvSpPr txBox="1"/>
                <p:nvPr/>
              </p:nvSpPr>
              <p:spPr>
                <a:xfrm>
                  <a:off x="2119617" y="1831170"/>
                  <a:ext cx="1963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44" name="文本框 243">
                  <a:extLst>
                    <a:ext uri="{FF2B5EF4-FFF2-40B4-BE49-F238E27FC236}">
                      <a16:creationId xmlns:a16="http://schemas.microsoft.com/office/drawing/2014/main" id="{8C0EF5BD-6D8A-59E1-22CF-E56F388655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9617" y="1831170"/>
                  <a:ext cx="196336" cy="276999"/>
                </a:xfrm>
                <a:prstGeom prst="rect">
                  <a:avLst/>
                </a:prstGeom>
                <a:blipFill>
                  <a:blip r:embed="rId58"/>
                  <a:stretch>
                    <a:fillRect l="-28125" r="-25000" b="-239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5" name="组合 244">
            <a:extLst>
              <a:ext uri="{FF2B5EF4-FFF2-40B4-BE49-F238E27FC236}">
                <a16:creationId xmlns:a16="http://schemas.microsoft.com/office/drawing/2014/main" id="{2B113F5F-8D92-149F-DEA0-A94C33225CE4}"/>
              </a:ext>
            </a:extLst>
          </p:cNvPr>
          <p:cNvGrpSpPr/>
          <p:nvPr/>
        </p:nvGrpSpPr>
        <p:grpSpPr>
          <a:xfrm>
            <a:off x="10629114" y="5394625"/>
            <a:ext cx="285719" cy="315068"/>
            <a:chOff x="1510657" y="2627322"/>
            <a:chExt cx="285719" cy="315068"/>
          </a:xfrm>
        </p:grpSpPr>
        <p:sp>
          <p:nvSpPr>
            <p:cNvPr id="246" name="椭圆 245">
              <a:extLst>
                <a:ext uri="{FF2B5EF4-FFF2-40B4-BE49-F238E27FC236}">
                  <a16:creationId xmlns:a16="http://schemas.microsoft.com/office/drawing/2014/main" id="{9F27ED80-6FC3-9ABE-87CB-763F581D8187}"/>
                </a:ext>
              </a:extLst>
            </p:cNvPr>
            <p:cNvSpPr/>
            <p:nvPr/>
          </p:nvSpPr>
          <p:spPr>
            <a:xfrm>
              <a:off x="1510657" y="2656671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7" name="文本框 246">
                  <a:extLst>
                    <a:ext uri="{FF2B5EF4-FFF2-40B4-BE49-F238E27FC236}">
                      <a16:creationId xmlns:a16="http://schemas.microsoft.com/office/drawing/2014/main" id="{B43907DF-1ED9-B9C7-21D8-9BE57BE5B98C}"/>
                    </a:ext>
                  </a:extLst>
                </p:cNvPr>
                <p:cNvSpPr txBox="1"/>
                <p:nvPr/>
              </p:nvSpPr>
              <p:spPr>
                <a:xfrm>
                  <a:off x="1517711" y="2627322"/>
                  <a:ext cx="2716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47" name="文本框 246">
                  <a:extLst>
                    <a:ext uri="{FF2B5EF4-FFF2-40B4-BE49-F238E27FC236}">
                      <a16:creationId xmlns:a16="http://schemas.microsoft.com/office/drawing/2014/main" id="{B43907DF-1ED9-B9C7-21D8-9BE57BE5B9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7711" y="2627322"/>
                  <a:ext cx="271613" cy="276999"/>
                </a:xfrm>
                <a:prstGeom prst="rect">
                  <a:avLst/>
                </a:prstGeom>
                <a:blipFill>
                  <a:blip r:embed="rId59"/>
                  <a:stretch>
                    <a:fillRect l="-11364" r="-6818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8" name="组合 247">
            <a:extLst>
              <a:ext uri="{FF2B5EF4-FFF2-40B4-BE49-F238E27FC236}">
                <a16:creationId xmlns:a16="http://schemas.microsoft.com/office/drawing/2014/main" id="{8561EE01-C66A-EA23-57BC-CC58169C7FD8}"/>
              </a:ext>
            </a:extLst>
          </p:cNvPr>
          <p:cNvGrpSpPr/>
          <p:nvPr/>
        </p:nvGrpSpPr>
        <p:grpSpPr>
          <a:xfrm>
            <a:off x="11263842" y="5394625"/>
            <a:ext cx="285719" cy="315068"/>
            <a:chOff x="2075881" y="2627322"/>
            <a:chExt cx="285719" cy="315068"/>
          </a:xfrm>
        </p:grpSpPr>
        <p:sp>
          <p:nvSpPr>
            <p:cNvPr id="249" name="椭圆 248">
              <a:extLst>
                <a:ext uri="{FF2B5EF4-FFF2-40B4-BE49-F238E27FC236}">
                  <a16:creationId xmlns:a16="http://schemas.microsoft.com/office/drawing/2014/main" id="{D377E53E-1221-A425-4B4D-146FAD75DC2D}"/>
                </a:ext>
              </a:extLst>
            </p:cNvPr>
            <p:cNvSpPr/>
            <p:nvPr/>
          </p:nvSpPr>
          <p:spPr>
            <a:xfrm>
              <a:off x="2075881" y="2656671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0" name="文本框 249">
                  <a:extLst>
                    <a:ext uri="{FF2B5EF4-FFF2-40B4-BE49-F238E27FC236}">
                      <a16:creationId xmlns:a16="http://schemas.microsoft.com/office/drawing/2014/main" id="{1B6AA822-B150-DA0B-3E43-F468340AB22D}"/>
                    </a:ext>
                  </a:extLst>
                </p:cNvPr>
                <p:cNvSpPr txBox="1"/>
                <p:nvPr/>
              </p:nvSpPr>
              <p:spPr>
                <a:xfrm>
                  <a:off x="2081695" y="2627322"/>
                  <a:ext cx="2769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50" name="文本框 249">
                  <a:extLst>
                    <a:ext uri="{FF2B5EF4-FFF2-40B4-BE49-F238E27FC236}">
                      <a16:creationId xmlns:a16="http://schemas.microsoft.com/office/drawing/2014/main" id="{1B6AA822-B150-DA0B-3E43-F468340AB2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695" y="2627322"/>
                  <a:ext cx="276935" cy="276999"/>
                </a:xfrm>
                <a:prstGeom prst="rect">
                  <a:avLst/>
                </a:prstGeom>
                <a:blipFill>
                  <a:blip r:embed="rId60"/>
                  <a:stretch>
                    <a:fillRect l="-11111" r="-6667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1" name="组合 250">
            <a:extLst>
              <a:ext uri="{FF2B5EF4-FFF2-40B4-BE49-F238E27FC236}">
                <a16:creationId xmlns:a16="http://schemas.microsoft.com/office/drawing/2014/main" id="{87A79C50-FCC4-9D67-6567-895C4ABC8A48}"/>
              </a:ext>
            </a:extLst>
          </p:cNvPr>
          <p:cNvGrpSpPr/>
          <p:nvPr/>
        </p:nvGrpSpPr>
        <p:grpSpPr>
          <a:xfrm>
            <a:off x="10629115" y="4622718"/>
            <a:ext cx="285719" cy="290687"/>
            <a:chOff x="1510657" y="1831171"/>
            <a:chExt cx="285719" cy="290687"/>
          </a:xfrm>
        </p:grpSpPr>
        <p:sp>
          <p:nvSpPr>
            <p:cNvPr id="252" name="椭圆 251">
              <a:extLst>
                <a:ext uri="{FF2B5EF4-FFF2-40B4-BE49-F238E27FC236}">
                  <a16:creationId xmlns:a16="http://schemas.microsoft.com/office/drawing/2014/main" id="{05432264-6522-456F-7A7D-B69F9DBD6E00}"/>
                </a:ext>
              </a:extLst>
            </p:cNvPr>
            <p:cNvSpPr/>
            <p:nvPr/>
          </p:nvSpPr>
          <p:spPr>
            <a:xfrm>
              <a:off x="1510657" y="1836139"/>
              <a:ext cx="285719" cy="28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3" name="文本框 252">
                  <a:extLst>
                    <a:ext uri="{FF2B5EF4-FFF2-40B4-BE49-F238E27FC236}">
                      <a16:creationId xmlns:a16="http://schemas.microsoft.com/office/drawing/2014/main" id="{823E9179-D12C-0B35-23AD-B758635CA7CE}"/>
                    </a:ext>
                  </a:extLst>
                </p:cNvPr>
                <p:cNvSpPr txBox="1"/>
                <p:nvPr/>
              </p:nvSpPr>
              <p:spPr>
                <a:xfrm>
                  <a:off x="1557048" y="1831171"/>
                  <a:ext cx="1929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53" name="文本框 252">
                  <a:extLst>
                    <a:ext uri="{FF2B5EF4-FFF2-40B4-BE49-F238E27FC236}">
                      <a16:creationId xmlns:a16="http://schemas.microsoft.com/office/drawing/2014/main" id="{823E9179-D12C-0B35-23AD-B758635CA7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7048" y="1831171"/>
                  <a:ext cx="192938" cy="276999"/>
                </a:xfrm>
                <a:prstGeom prst="rect">
                  <a:avLst/>
                </a:prstGeom>
                <a:blipFill>
                  <a:blip r:embed="rId61"/>
                  <a:stretch>
                    <a:fillRect l="-15625" r="-93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5" name="文本框 274">
            <a:extLst>
              <a:ext uri="{FF2B5EF4-FFF2-40B4-BE49-F238E27FC236}">
                <a16:creationId xmlns:a16="http://schemas.microsoft.com/office/drawing/2014/main" id="{F0C57071-F215-C2B8-2DD2-87F9E3055DFB}"/>
              </a:ext>
            </a:extLst>
          </p:cNvPr>
          <p:cNvSpPr txBox="1"/>
          <p:nvPr/>
        </p:nvSpPr>
        <p:spPr>
          <a:xfrm>
            <a:off x="2865722" y="6434390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关于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条件独立</a:t>
            </a:r>
          </a:p>
        </p:txBody>
      </p:sp>
      <p:sp>
        <p:nvSpPr>
          <p:cNvPr id="282" name="右大括号 281">
            <a:extLst>
              <a:ext uri="{FF2B5EF4-FFF2-40B4-BE49-F238E27FC236}">
                <a16:creationId xmlns:a16="http://schemas.microsoft.com/office/drawing/2014/main" id="{70799E66-2DBB-5A84-7865-0FC897BCE2F9}"/>
              </a:ext>
            </a:extLst>
          </p:cNvPr>
          <p:cNvSpPr/>
          <p:nvPr/>
        </p:nvSpPr>
        <p:spPr>
          <a:xfrm rot="5400000">
            <a:off x="3784708" y="3811576"/>
            <a:ext cx="285718" cy="4584956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3" name="文本框 302">
            <a:extLst>
              <a:ext uri="{FF2B5EF4-FFF2-40B4-BE49-F238E27FC236}">
                <a16:creationId xmlns:a16="http://schemas.microsoft.com/office/drawing/2014/main" id="{925643D9-D06C-17A8-25F9-BF08D5EE9DAE}"/>
              </a:ext>
            </a:extLst>
          </p:cNvPr>
          <p:cNvSpPr txBox="1"/>
          <p:nvPr/>
        </p:nvSpPr>
        <p:spPr>
          <a:xfrm>
            <a:off x="8612816" y="6433909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不关于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条件独立</a:t>
            </a:r>
          </a:p>
        </p:txBody>
      </p:sp>
      <p:sp>
        <p:nvSpPr>
          <p:cNvPr id="304" name="右大括号 303">
            <a:extLst>
              <a:ext uri="{FF2B5EF4-FFF2-40B4-BE49-F238E27FC236}">
                <a16:creationId xmlns:a16="http://schemas.microsoft.com/office/drawing/2014/main" id="{B46BB7DB-F410-528D-B9F1-71F6C0D8C7A3}"/>
              </a:ext>
            </a:extLst>
          </p:cNvPr>
          <p:cNvSpPr/>
          <p:nvPr/>
        </p:nvSpPr>
        <p:spPr>
          <a:xfrm rot="5400000">
            <a:off x="9531802" y="3811095"/>
            <a:ext cx="285718" cy="4584956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文本框 304">
            <a:extLst>
              <a:ext uri="{FF2B5EF4-FFF2-40B4-BE49-F238E27FC236}">
                <a16:creationId xmlns:a16="http://schemas.microsoft.com/office/drawing/2014/main" id="{7E85D910-1F19-2995-3FAB-F8BD593AE287}"/>
              </a:ext>
            </a:extLst>
          </p:cNvPr>
          <p:cNvSpPr txBox="1"/>
          <p:nvPr/>
        </p:nvSpPr>
        <p:spPr>
          <a:xfrm>
            <a:off x="218256" y="7467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数学关系</a:t>
            </a:r>
          </a:p>
        </p:txBody>
      </p:sp>
      <p:sp>
        <p:nvSpPr>
          <p:cNvPr id="306" name="文本框 305">
            <a:extLst>
              <a:ext uri="{FF2B5EF4-FFF2-40B4-BE49-F238E27FC236}">
                <a16:creationId xmlns:a16="http://schemas.microsoft.com/office/drawing/2014/main" id="{C419F8BF-4A15-7867-64F2-3A12FF1B475D}"/>
              </a:ext>
            </a:extLst>
          </p:cNvPr>
          <p:cNvSpPr txBox="1"/>
          <p:nvPr/>
        </p:nvSpPr>
        <p:spPr>
          <a:xfrm>
            <a:off x="218256" y="25946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因果关系</a:t>
            </a:r>
          </a:p>
        </p:txBody>
      </p:sp>
      <p:sp>
        <p:nvSpPr>
          <p:cNvPr id="307" name="文本框 306">
            <a:extLst>
              <a:ext uri="{FF2B5EF4-FFF2-40B4-BE49-F238E27FC236}">
                <a16:creationId xmlns:a16="http://schemas.microsoft.com/office/drawing/2014/main" id="{137B1E26-C2EC-DA7E-E09E-6AA963DC3F5B}"/>
              </a:ext>
            </a:extLst>
          </p:cNvPr>
          <p:cNvSpPr txBox="1"/>
          <p:nvPr/>
        </p:nvSpPr>
        <p:spPr>
          <a:xfrm>
            <a:off x="102840" y="451377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独立性判断</a:t>
            </a:r>
          </a:p>
        </p:txBody>
      </p:sp>
    </p:spTree>
    <p:extLst>
      <p:ext uri="{BB962C8B-B14F-4D97-AF65-F5344CB8AC3E}">
        <p14:creationId xmlns:p14="http://schemas.microsoft.com/office/powerpoint/2010/main" val="4214169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85</Words>
  <Application>Microsoft Office PowerPoint</Application>
  <PresentationFormat>宽屏</PresentationFormat>
  <Paragraphs>69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华文新魏</vt:lpstr>
      <vt:lpstr>Arial</vt:lpstr>
      <vt:lpstr>Cambria Math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luo lei</dc:creator>
  <cp:lastModifiedBy>luo lei</cp:lastModifiedBy>
  <cp:revision>5</cp:revision>
  <dcterms:created xsi:type="dcterms:W3CDTF">2023-04-27T09:45:15Z</dcterms:created>
  <dcterms:modified xsi:type="dcterms:W3CDTF">2023-04-27T13:27:56Z</dcterms:modified>
</cp:coreProperties>
</file>