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49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1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9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2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7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9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7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6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7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8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1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3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E9B1-4FBA-4BA0-BD76-8A2626F1CDEE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4" Type="http://schemas.openxmlformats.org/officeDocument/2006/relationships/image" Target="../media/image33.png"/><Relationship Id="rId42" Type="http://schemas.openxmlformats.org/officeDocument/2006/relationships/image" Target="../media/image9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21" Type="http://schemas.openxmlformats.org/officeDocument/2006/relationships/image" Target="../media/image20.png"/><Relationship Id="rId55" Type="http://schemas.openxmlformats.org/officeDocument/2006/relationships/image" Target="../media/image50.png"/><Relationship Id="rId63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image" Target="../media/image61.png"/><Relationship Id="rId29" Type="http://schemas.openxmlformats.org/officeDocument/2006/relationships/image" Target="../media/image28.png"/><Relationship Id="rId11" Type="http://schemas.openxmlformats.org/officeDocument/2006/relationships/image" Target="../media/image6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0.png"/><Relationship Id="rId24" Type="http://schemas.openxmlformats.org/officeDocument/2006/relationships/image" Target="../media/image23.png"/><Relationship Id="rId53" Type="http://schemas.openxmlformats.org/officeDocument/2006/relationships/image" Target="../media/image48.png"/><Relationship Id="rId58" Type="http://schemas.openxmlformats.org/officeDocument/2006/relationships/image" Target="../media/image53.png"/><Relationship Id="rId32" Type="http://schemas.openxmlformats.org/officeDocument/2006/relationships/image" Target="../media/image31.png"/><Relationship Id="rId66" Type="http://schemas.openxmlformats.org/officeDocument/2006/relationships/image" Target="../media/image65.png"/><Relationship Id="rId5" Type="http://schemas.openxmlformats.org/officeDocument/2006/relationships/image" Target="../media/image64.png"/><Relationship Id="rId61" Type="http://schemas.openxmlformats.org/officeDocument/2006/relationships/image" Target="../media/image56.png"/><Relationship Id="rId19" Type="http://schemas.openxmlformats.org/officeDocument/2006/relationships/image" Target="../media/image18.png"/><Relationship Id="rId35" Type="http://schemas.openxmlformats.org/officeDocument/2006/relationships/image" Target="../media/image34.png"/><Relationship Id="rId43" Type="http://schemas.openxmlformats.org/officeDocument/2006/relationships/image" Target="../media/image10.png"/><Relationship Id="rId14" Type="http://schemas.openxmlformats.org/officeDocument/2006/relationships/image" Target="../media/image13.png"/><Relationship Id="rId48" Type="http://schemas.openxmlformats.org/officeDocument/2006/relationships/image" Target="../media/image43.png"/><Relationship Id="rId22" Type="http://schemas.openxmlformats.org/officeDocument/2006/relationships/image" Target="../media/image21.png"/><Relationship Id="rId56" Type="http://schemas.openxmlformats.org/officeDocument/2006/relationships/image" Target="../media/image5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64" Type="http://schemas.openxmlformats.org/officeDocument/2006/relationships/image" Target="../media/image59.png"/><Relationship Id="rId8" Type="http://schemas.openxmlformats.org/officeDocument/2006/relationships/image" Target="../media/image3.png"/><Relationship Id="rId51" Type="http://schemas.openxmlformats.org/officeDocument/2006/relationships/image" Target="../media/image46.png"/><Relationship Id="rId3" Type="http://schemas.openxmlformats.org/officeDocument/2006/relationships/image" Target="../media/image62.png"/><Relationship Id="rId12" Type="http://schemas.openxmlformats.org/officeDocument/2006/relationships/image" Target="../media/image7.png"/><Relationship Id="rId38" Type="http://schemas.openxmlformats.org/officeDocument/2006/relationships/image" Target="../media/image37.png"/><Relationship Id="rId46" Type="http://schemas.openxmlformats.org/officeDocument/2006/relationships/image" Target="../media/image41.png"/><Relationship Id="rId59" Type="http://schemas.openxmlformats.org/officeDocument/2006/relationships/image" Target="../media/image54.png"/><Relationship Id="rId67" Type="http://schemas.openxmlformats.org/officeDocument/2006/relationships/image" Target="../media/image66.png"/><Relationship Id="rId41" Type="http://schemas.openxmlformats.org/officeDocument/2006/relationships/image" Target="../media/image8.png"/><Relationship Id="rId20" Type="http://schemas.openxmlformats.org/officeDocument/2006/relationships/image" Target="../media/image19.png"/><Relationship Id="rId54" Type="http://schemas.openxmlformats.org/officeDocument/2006/relationships/image" Target="../media/image49.png"/><Relationship Id="rId6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36" Type="http://schemas.openxmlformats.org/officeDocument/2006/relationships/image" Target="../media/image35.png"/><Relationship Id="rId15" Type="http://schemas.openxmlformats.org/officeDocument/2006/relationships/image" Target="../media/image14.png"/><Relationship Id="rId49" Type="http://schemas.openxmlformats.org/officeDocument/2006/relationships/image" Target="../media/image44.png"/><Relationship Id="rId23" Type="http://schemas.openxmlformats.org/officeDocument/2006/relationships/image" Target="../media/image22.png"/><Relationship Id="rId57" Type="http://schemas.openxmlformats.org/officeDocument/2006/relationships/image" Target="../media/image52.png"/><Relationship Id="rId28" Type="http://schemas.openxmlformats.org/officeDocument/2006/relationships/image" Target="../media/image27.png"/><Relationship Id="rId10" Type="http://schemas.openxmlformats.org/officeDocument/2006/relationships/image" Target="../media/image5.png"/><Relationship Id="rId44" Type="http://schemas.openxmlformats.org/officeDocument/2006/relationships/image" Target="../media/image11.png"/><Relationship Id="rId52" Type="http://schemas.openxmlformats.org/officeDocument/2006/relationships/image" Target="../media/image47.png"/><Relationship Id="rId31" Type="http://schemas.openxmlformats.org/officeDocument/2006/relationships/image" Target="../media/image30.png"/><Relationship Id="rId60" Type="http://schemas.openxmlformats.org/officeDocument/2006/relationships/image" Target="../media/image55.png"/><Relationship Id="rId65" Type="http://schemas.openxmlformats.org/officeDocument/2006/relationships/image" Target="../media/image60.png"/><Relationship Id="rId4" Type="http://schemas.openxmlformats.org/officeDocument/2006/relationships/image" Target="../media/image6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9E633536-94EC-174A-57B7-FC30BFB8AA6B}"/>
              </a:ext>
            </a:extLst>
          </p:cNvPr>
          <p:cNvCxnSpPr>
            <a:cxnSpLocks/>
          </p:cNvCxnSpPr>
          <p:nvPr/>
        </p:nvCxnSpPr>
        <p:spPr>
          <a:xfrm flipV="1">
            <a:off x="10666494" y="7294065"/>
            <a:ext cx="315311" cy="143150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F10FF311-6B3A-1802-2287-9FF643414718}"/>
              </a:ext>
            </a:extLst>
          </p:cNvPr>
          <p:cNvCxnSpPr>
            <a:cxnSpLocks/>
          </p:cNvCxnSpPr>
          <p:nvPr/>
        </p:nvCxnSpPr>
        <p:spPr>
          <a:xfrm flipH="1" flipV="1">
            <a:off x="10995038" y="7311745"/>
            <a:ext cx="309004" cy="141889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F7BB1D06-62DE-7464-587C-768F951732FE}"/>
              </a:ext>
            </a:extLst>
          </p:cNvPr>
          <p:cNvCxnSpPr>
            <a:cxnSpLocks/>
          </p:cNvCxnSpPr>
          <p:nvPr/>
        </p:nvCxnSpPr>
        <p:spPr>
          <a:xfrm flipH="1">
            <a:off x="10746603" y="7267504"/>
            <a:ext cx="244475" cy="53022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7FD4618D-DFA5-30CE-C9B3-E1829160C298}"/>
              </a:ext>
            </a:extLst>
          </p:cNvPr>
          <p:cNvCxnSpPr>
            <a:cxnSpLocks/>
          </p:cNvCxnSpPr>
          <p:nvPr/>
        </p:nvCxnSpPr>
        <p:spPr>
          <a:xfrm flipV="1">
            <a:off x="11319958" y="7288055"/>
            <a:ext cx="314325" cy="14430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5CC13C52-FF8B-EB1E-F4A8-32DE715BF60F}"/>
              </a:ext>
            </a:extLst>
          </p:cNvPr>
          <p:cNvCxnSpPr>
            <a:cxnSpLocks/>
          </p:cNvCxnSpPr>
          <p:nvPr/>
        </p:nvCxnSpPr>
        <p:spPr>
          <a:xfrm>
            <a:off x="10357933" y="7282394"/>
            <a:ext cx="6369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29DF99BC-54B6-DC2D-8DB6-055C77F9C03D}"/>
              </a:ext>
            </a:extLst>
          </p:cNvPr>
          <p:cNvCxnSpPr>
            <a:cxnSpLocks/>
          </p:cNvCxnSpPr>
          <p:nvPr/>
        </p:nvCxnSpPr>
        <p:spPr>
          <a:xfrm>
            <a:off x="11034693" y="7277304"/>
            <a:ext cx="6369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1FE5DBF5-E31B-F438-808D-3676E1F99D59}"/>
              </a:ext>
            </a:extLst>
          </p:cNvPr>
          <p:cNvCxnSpPr>
            <a:cxnSpLocks/>
          </p:cNvCxnSpPr>
          <p:nvPr/>
        </p:nvCxnSpPr>
        <p:spPr>
          <a:xfrm>
            <a:off x="10357932" y="7283292"/>
            <a:ext cx="952500" cy="145256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DE7B3ECF-0C8E-6B91-F475-3C80F94AD5D4}"/>
              </a:ext>
            </a:extLst>
          </p:cNvPr>
          <p:cNvCxnSpPr>
            <a:cxnSpLocks/>
          </p:cNvCxnSpPr>
          <p:nvPr/>
        </p:nvCxnSpPr>
        <p:spPr>
          <a:xfrm>
            <a:off x="10337326" y="7288503"/>
            <a:ext cx="327922" cy="14504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FE0588DB-4585-0789-08B6-8ADAEC0EC8C7}"/>
              </a:ext>
            </a:extLst>
          </p:cNvPr>
          <p:cNvCxnSpPr>
            <a:cxnSpLocks/>
          </p:cNvCxnSpPr>
          <p:nvPr/>
        </p:nvCxnSpPr>
        <p:spPr>
          <a:xfrm>
            <a:off x="8067698" y="7294455"/>
            <a:ext cx="244475" cy="52387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7F601364-B406-C4A5-EB01-AE3B67F33528}"/>
              </a:ext>
            </a:extLst>
          </p:cNvPr>
          <p:cNvCxnSpPr>
            <a:cxnSpLocks/>
          </p:cNvCxnSpPr>
          <p:nvPr/>
        </p:nvCxnSpPr>
        <p:spPr>
          <a:xfrm flipH="1">
            <a:off x="7827521" y="7278994"/>
            <a:ext cx="244475" cy="53022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19231E67-C374-49C2-F28B-97200670813A}"/>
              </a:ext>
            </a:extLst>
          </p:cNvPr>
          <p:cNvCxnSpPr>
            <a:cxnSpLocks/>
          </p:cNvCxnSpPr>
          <p:nvPr/>
        </p:nvCxnSpPr>
        <p:spPr>
          <a:xfrm flipV="1">
            <a:off x="7755302" y="7294065"/>
            <a:ext cx="315311" cy="143150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14625965-9CC9-FE0D-6029-FA9E25B16420}"/>
              </a:ext>
            </a:extLst>
          </p:cNvPr>
          <p:cNvCxnSpPr>
            <a:cxnSpLocks/>
          </p:cNvCxnSpPr>
          <p:nvPr/>
        </p:nvCxnSpPr>
        <p:spPr>
          <a:xfrm>
            <a:off x="7428903" y="7292247"/>
            <a:ext cx="957354" cy="14340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C22839E3-44F3-99F1-4EB6-46DBBB17D74D}"/>
              </a:ext>
            </a:extLst>
          </p:cNvPr>
          <p:cNvCxnSpPr>
            <a:cxnSpLocks/>
          </p:cNvCxnSpPr>
          <p:nvPr/>
        </p:nvCxnSpPr>
        <p:spPr>
          <a:xfrm flipH="1" flipV="1">
            <a:off x="8071039" y="7292699"/>
            <a:ext cx="309004" cy="141889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7854BFC1-D18E-A2EC-C9B0-3149BBAD219E}"/>
              </a:ext>
            </a:extLst>
          </p:cNvPr>
          <p:cNvCxnSpPr>
            <a:cxnSpLocks/>
          </p:cNvCxnSpPr>
          <p:nvPr/>
        </p:nvCxnSpPr>
        <p:spPr>
          <a:xfrm>
            <a:off x="7448800" y="7282964"/>
            <a:ext cx="6369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3AC43B5C-145D-31A0-7436-B6366F943EBA}"/>
              </a:ext>
            </a:extLst>
          </p:cNvPr>
          <p:cNvCxnSpPr>
            <a:cxnSpLocks/>
          </p:cNvCxnSpPr>
          <p:nvPr/>
        </p:nvCxnSpPr>
        <p:spPr>
          <a:xfrm>
            <a:off x="7423465" y="7294064"/>
            <a:ext cx="327922" cy="14504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C1DC3796-D66D-D1A3-DB9A-96BCC2E7B270}"/>
              </a:ext>
            </a:extLst>
          </p:cNvPr>
          <p:cNvCxnSpPr>
            <a:cxnSpLocks/>
          </p:cNvCxnSpPr>
          <p:nvPr/>
        </p:nvCxnSpPr>
        <p:spPr>
          <a:xfrm flipH="1" flipV="1">
            <a:off x="5184981" y="7320035"/>
            <a:ext cx="309004" cy="141889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5304714B-F111-CA25-3E47-90B3402E048C}"/>
              </a:ext>
            </a:extLst>
          </p:cNvPr>
          <p:cNvCxnSpPr>
            <a:cxnSpLocks/>
          </p:cNvCxnSpPr>
          <p:nvPr/>
        </p:nvCxnSpPr>
        <p:spPr>
          <a:xfrm flipV="1">
            <a:off x="4874883" y="7294065"/>
            <a:ext cx="315311" cy="143150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45042A85-C8A5-EC10-37AA-E94423F049EC}"/>
              </a:ext>
            </a:extLst>
          </p:cNvPr>
          <p:cNvCxnSpPr>
            <a:cxnSpLocks/>
          </p:cNvCxnSpPr>
          <p:nvPr/>
        </p:nvCxnSpPr>
        <p:spPr>
          <a:xfrm>
            <a:off x="4555784" y="7282964"/>
            <a:ext cx="6369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D70C4266-898F-6B1C-0F1D-66EA69E17A14}"/>
              </a:ext>
            </a:extLst>
          </p:cNvPr>
          <p:cNvCxnSpPr>
            <a:cxnSpLocks/>
          </p:cNvCxnSpPr>
          <p:nvPr/>
        </p:nvCxnSpPr>
        <p:spPr>
          <a:xfrm>
            <a:off x="4528069" y="7275145"/>
            <a:ext cx="327922" cy="14504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B43D40AA-039B-72F9-2F6D-607D66671569}"/>
              </a:ext>
            </a:extLst>
          </p:cNvPr>
          <p:cNvCxnSpPr>
            <a:cxnSpLocks/>
          </p:cNvCxnSpPr>
          <p:nvPr/>
        </p:nvCxnSpPr>
        <p:spPr>
          <a:xfrm flipH="1" flipV="1">
            <a:off x="2276725" y="7294065"/>
            <a:ext cx="309004" cy="141889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13CCE699-B51B-B9C3-CB20-2D09879E1DD0}"/>
              </a:ext>
            </a:extLst>
          </p:cNvPr>
          <p:cNvCxnSpPr>
            <a:cxnSpLocks/>
          </p:cNvCxnSpPr>
          <p:nvPr/>
        </p:nvCxnSpPr>
        <p:spPr>
          <a:xfrm flipV="1">
            <a:off x="2592036" y="7294065"/>
            <a:ext cx="327923" cy="14315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D10ABA01-730C-D086-12AA-957EDDF09C3E}"/>
              </a:ext>
            </a:extLst>
          </p:cNvPr>
          <p:cNvCxnSpPr>
            <a:cxnSpLocks/>
          </p:cNvCxnSpPr>
          <p:nvPr/>
        </p:nvCxnSpPr>
        <p:spPr>
          <a:xfrm>
            <a:off x="2283032" y="7294064"/>
            <a:ext cx="6369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C6D696DB-906B-6F98-0555-3E9EBF675840}"/>
              </a:ext>
            </a:extLst>
          </p:cNvPr>
          <p:cNvCxnSpPr>
            <a:cxnSpLocks/>
          </p:cNvCxnSpPr>
          <p:nvPr/>
        </p:nvCxnSpPr>
        <p:spPr>
          <a:xfrm flipV="1">
            <a:off x="1967721" y="7294065"/>
            <a:ext cx="315310" cy="142520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0C1A5E5B-85C1-91FF-A94D-5EC0B0E2DDCA}"/>
              </a:ext>
            </a:extLst>
          </p:cNvPr>
          <p:cNvCxnSpPr>
            <a:cxnSpLocks/>
          </p:cNvCxnSpPr>
          <p:nvPr/>
        </p:nvCxnSpPr>
        <p:spPr>
          <a:xfrm>
            <a:off x="1639799" y="7287758"/>
            <a:ext cx="6369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F93D2C8B-1242-3F3F-BBD5-AA804DF744D3}"/>
              </a:ext>
            </a:extLst>
          </p:cNvPr>
          <p:cNvCxnSpPr>
            <a:cxnSpLocks/>
          </p:cNvCxnSpPr>
          <p:nvPr/>
        </p:nvCxnSpPr>
        <p:spPr>
          <a:xfrm>
            <a:off x="1627186" y="7275145"/>
            <a:ext cx="327922" cy="14504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83AE823A-17AD-A2C4-1AAB-1C291801BD04}"/>
              </a:ext>
            </a:extLst>
          </p:cNvPr>
          <p:cNvCxnSpPr>
            <a:cxnSpLocks/>
          </p:cNvCxnSpPr>
          <p:nvPr/>
        </p:nvCxnSpPr>
        <p:spPr>
          <a:xfrm flipH="1">
            <a:off x="11369487" y="4875371"/>
            <a:ext cx="259080" cy="51816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E1F7742-D797-F4E5-312D-FC08E27FF89C}"/>
              </a:ext>
            </a:extLst>
          </p:cNvPr>
          <p:cNvCxnSpPr>
            <a:cxnSpLocks/>
          </p:cNvCxnSpPr>
          <p:nvPr/>
        </p:nvCxnSpPr>
        <p:spPr>
          <a:xfrm>
            <a:off x="7440107" y="4904581"/>
            <a:ext cx="812800" cy="55880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A1159D-F3DF-59B2-0D4A-082889FC3899}"/>
              </a:ext>
            </a:extLst>
          </p:cNvPr>
          <p:cNvCxnSpPr>
            <a:cxnSpLocks/>
          </p:cNvCxnSpPr>
          <p:nvPr/>
        </p:nvCxnSpPr>
        <p:spPr>
          <a:xfrm flipV="1">
            <a:off x="2582922" y="5664536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970ADA5-A938-F3B0-A898-C3C1E34D3DB9}"/>
              </a:ext>
            </a:extLst>
          </p:cNvPr>
          <p:cNvCxnSpPr>
            <a:cxnSpLocks/>
          </p:cNvCxnSpPr>
          <p:nvPr/>
        </p:nvCxnSpPr>
        <p:spPr>
          <a:xfrm flipV="1">
            <a:off x="1942365" y="5658015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C6A330D-7751-EDC1-2A44-FE0691B054D3}"/>
              </a:ext>
            </a:extLst>
          </p:cNvPr>
          <p:cNvCxnSpPr>
            <a:cxnSpLocks/>
          </p:cNvCxnSpPr>
          <p:nvPr/>
        </p:nvCxnSpPr>
        <p:spPr>
          <a:xfrm flipH="1">
            <a:off x="2660610" y="4872418"/>
            <a:ext cx="244475" cy="5302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5D0DF14-E9C0-ABC3-FF7F-7448F557DA94}"/>
              </a:ext>
            </a:extLst>
          </p:cNvPr>
          <p:cNvCxnSpPr>
            <a:cxnSpLocks/>
          </p:cNvCxnSpPr>
          <p:nvPr/>
        </p:nvCxnSpPr>
        <p:spPr>
          <a:xfrm>
            <a:off x="2263735" y="4881943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4878BAB-272B-8237-EB74-74EA98240795}"/>
              </a:ext>
            </a:extLst>
          </p:cNvPr>
          <p:cNvCxnSpPr>
            <a:cxnSpLocks/>
          </p:cNvCxnSpPr>
          <p:nvPr/>
        </p:nvCxnSpPr>
        <p:spPr>
          <a:xfrm flipH="1">
            <a:off x="2023558" y="4866482"/>
            <a:ext cx="244475" cy="5302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E859AA8-0F6C-E913-D970-1DC5358DDFC8}"/>
              </a:ext>
            </a:extLst>
          </p:cNvPr>
          <p:cNvCxnSpPr>
            <a:cxnSpLocks/>
          </p:cNvCxnSpPr>
          <p:nvPr/>
        </p:nvCxnSpPr>
        <p:spPr>
          <a:xfrm>
            <a:off x="1626683" y="4876007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0C0083-A554-23C3-EFAC-0F7203E56E9F}"/>
              </a:ext>
            </a:extLst>
          </p:cNvPr>
          <p:cNvGrpSpPr/>
          <p:nvPr/>
        </p:nvGrpSpPr>
        <p:grpSpPr>
          <a:xfrm>
            <a:off x="1477393" y="4705352"/>
            <a:ext cx="294411" cy="304769"/>
            <a:chOff x="1149285" y="1169195"/>
            <a:chExt cx="294411" cy="304769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4856403-B9DD-3CE2-2E6F-A37B70E9CAAC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2F813DD-519F-4DDB-AC9D-B7EE966F1498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2F813DD-519F-4DDB-AC9D-B7EE966F1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638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F7F55EB-BDB7-8B30-D548-EF8893E511EF}"/>
              </a:ext>
            </a:extLst>
          </p:cNvPr>
          <p:cNvGrpSpPr/>
          <p:nvPr/>
        </p:nvGrpSpPr>
        <p:grpSpPr>
          <a:xfrm>
            <a:off x="2124484" y="4705352"/>
            <a:ext cx="285719" cy="300819"/>
            <a:chOff x="1796376" y="1169195"/>
            <a:chExt cx="285719" cy="300819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91F9506-2833-6A23-64E6-C49CBB4212D8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4C8747D-AF06-3210-42BF-303E1CBFDAA8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4C8747D-AF06-3210-42BF-303E1CBFD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98FC30C-97CD-A81F-2E34-AB9F3EDD4275}"/>
              </a:ext>
            </a:extLst>
          </p:cNvPr>
          <p:cNvGrpSpPr/>
          <p:nvPr/>
        </p:nvGrpSpPr>
        <p:grpSpPr>
          <a:xfrm>
            <a:off x="2762883" y="4705352"/>
            <a:ext cx="295309" cy="300819"/>
            <a:chOff x="2434775" y="1169195"/>
            <a:chExt cx="295309" cy="30081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B97860E-4C00-712D-D880-F23D528F7B9E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0DE570B-34B2-BD3B-2FB1-29BEB843235F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0DE570B-34B2-BD3B-2FB1-29BEB8432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417" r="-41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609DDBF-307F-B910-E141-4E639576AFC6}"/>
              </a:ext>
            </a:extLst>
          </p:cNvPr>
          <p:cNvGrpSpPr/>
          <p:nvPr/>
        </p:nvGrpSpPr>
        <p:grpSpPr>
          <a:xfrm>
            <a:off x="2438914" y="5367327"/>
            <a:ext cx="285719" cy="297209"/>
            <a:chOff x="2075881" y="1831170"/>
            <a:chExt cx="285719" cy="29720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6DF2275-65E1-3375-2F9A-BD4D1F5C18C0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9161495-39AE-292E-7C22-F0B79014B5C5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9161495-39AE-292E-7C22-F0B79014B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98390E3-75CE-D469-2247-366E5C187497}"/>
              </a:ext>
            </a:extLst>
          </p:cNvPr>
          <p:cNvGrpSpPr/>
          <p:nvPr/>
        </p:nvGrpSpPr>
        <p:grpSpPr>
          <a:xfrm>
            <a:off x="1803230" y="6139234"/>
            <a:ext cx="285719" cy="315068"/>
            <a:chOff x="1510657" y="2627322"/>
            <a:chExt cx="285719" cy="31506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84AEB7E-15FB-9967-CE0D-13475E69E314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B88ACED-1ECB-5A02-1077-CD0F93A3C8A0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B88ACED-1ECB-5A02-1077-CD0F93A3C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364" r="-681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C82CD50-13AB-C8B1-3108-4F92AC4CF4BD}"/>
              </a:ext>
            </a:extLst>
          </p:cNvPr>
          <p:cNvGrpSpPr/>
          <p:nvPr/>
        </p:nvGrpSpPr>
        <p:grpSpPr>
          <a:xfrm>
            <a:off x="2437958" y="6139234"/>
            <a:ext cx="285719" cy="315068"/>
            <a:chOff x="2075881" y="2627322"/>
            <a:chExt cx="285719" cy="315068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C6DF381-72BA-BE1D-94C3-0112493544F2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2BBD36C-C73C-1664-B62A-84E6AD376A0F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2BBD36C-C73C-1664-B62A-84E6AD376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111" r="-6667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88B380E-5417-4788-E8BF-F52601EC677F}"/>
              </a:ext>
            </a:extLst>
          </p:cNvPr>
          <p:cNvGrpSpPr/>
          <p:nvPr/>
        </p:nvGrpSpPr>
        <p:grpSpPr>
          <a:xfrm>
            <a:off x="1803231" y="5367328"/>
            <a:ext cx="285719" cy="290687"/>
            <a:chOff x="1510657" y="1831171"/>
            <a:chExt cx="285719" cy="290687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3204EFF-08F7-6D14-782D-69BCEE82837D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B6410BE-CFBE-FC01-8FCE-72F33C6800A2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B6410BE-CFBE-FC01-8FCE-72F33C680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7410D2AB-CC46-AA7A-722D-1E22695AD346}"/>
              </a:ext>
            </a:extLst>
          </p:cNvPr>
          <p:cNvSpPr txBox="1"/>
          <p:nvPr/>
        </p:nvSpPr>
        <p:spPr>
          <a:xfrm>
            <a:off x="2008183" y="315168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DD19C0D-2456-8609-EDD1-6298E57BFA1A}"/>
              </a:ext>
            </a:extLst>
          </p:cNvPr>
          <p:cNvSpPr txBox="1"/>
          <p:nvPr/>
        </p:nvSpPr>
        <p:spPr>
          <a:xfrm>
            <a:off x="4921104" y="315168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D5BED02-CF98-2D4E-B6B6-E1060B399B97}"/>
              </a:ext>
            </a:extLst>
          </p:cNvPr>
          <p:cNvSpPr txBox="1"/>
          <p:nvPr/>
        </p:nvSpPr>
        <p:spPr>
          <a:xfrm>
            <a:off x="7826009" y="315168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FFCF89-64D0-D181-AA0F-3E69AF542201}"/>
              </a:ext>
            </a:extLst>
          </p:cNvPr>
          <p:cNvSpPr txBox="1"/>
          <p:nvPr/>
        </p:nvSpPr>
        <p:spPr>
          <a:xfrm>
            <a:off x="10730915" y="315168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8F61D0F-7484-8D92-45CC-8A69A4E57B1B}"/>
              </a:ext>
            </a:extLst>
          </p:cNvPr>
          <p:cNvCxnSpPr>
            <a:cxnSpLocks/>
          </p:cNvCxnSpPr>
          <p:nvPr/>
        </p:nvCxnSpPr>
        <p:spPr>
          <a:xfrm flipV="1">
            <a:off x="5491135" y="5676026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C775171-2849-2B88-94DD-2DB9FCAB92D7}"/>
              </a:ext>
            </a:extLst>
          </p:cNvPr>
          <p:cNvCxnSpPr>
            <a:cxnSpLocks/>
          </p:cNvCxnSpPr>
          <p:nvPr/>
        </p:nvCxnSpPr>
        <p:spPr>
          <a:xfrm flipV="1">
            <a:off x="4850578" y="5669505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4A68C03-EEA6-1C80-D475-199905528279}"/>
              </a:ext>
            </a:extLst>
          </p:cNvPr>
          <p:cNvCxnSpPr>
            <a:cxnSpLocks/>
          </p:cNvCxnSpPr>
          <p:nvPr/>
        </p:nvCxnSpPr>
        <p:spPr>
          <a:xfrm>
            <a:off x="5171948" y="4893433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D747ED9-F15A-686D-C58C-36E8F69DA803}"/>
              </a:ext>
            </a:extLst>
          </p:cNvPr>
          <p:cNvCxnSpPr>
            <a:cxnSpLocks/>
          </p:cNvCxnSpPr>
          <p:nvPr/>
        </p:nvCxnSpPr>
        <p:spPr>
          <a:xfrm flipH="1">
            <a:off x="4931771" y="4877972"/>
            <a:ext cx="244475" cy="5302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77D3DB0-9C82-18B6-0A1B-1B4A94A5E2AF}"/>
              </a:ext>
            </a:extLst>
          </p:cNvPr>
          <p:cNvCxnSpPr>
            <a:cxnSpLocks/>
          </p:cNvCxnSpPr>
          <p:nvPr/>
        </p:nvCxnSpPr>
        <p:spPr>
          <a:xfrm>
            <a:off x="4534896" y="4887497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8EAA7A4-951D-A405-0794-5C497F5AE313}"/>
              </a:ext>
            </a:extLst>
          </p:cNvPr>
          <p:cNvGrpSpPr/>
          <p:nvPr/>
        </p:nvGrpSpPr>
        <p:grpSpPr>
          <a:xfrm>
            <a:off x="4385606" y="4716842"/>
            <a:ext cx="294411" cy="304769"/>
            <a:chOff x="1149285" y="1169195"/>
            <a:chExt cx="294411" cy="30476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854AF9E-6FCA-A4A1-1EAA-8CDB3C486016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BDAD0F42-47F0-6470-410B-09F8A5501441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BDAD0F42-47F0-6470-410B-09F8A5501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D1E15F6-D410-60A5-E134-BD160C461881}"/>
              </a:ext>
            </a:extLst>
          </p:cNvPr>
          <p:cNvGrpSpPr/>
          <p:nvPr/>
        </p:nvGrpSpPr>
        <p:grpSpPr>
          <a:xfrm>
            <a:off x="5032697" y="4716842"/>
            <a:ext cx="285719" cy="300819"/>
            <a:chOff x="1796376" y="1169195"/>
            <a:chExt cx="285719" cy="300819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8E5589A-EDA2-623D-EE4D-4DA5310F0104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02F23E4-9EB5-F10D-BF92-31E2CB83D65E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02F23E4-9EB5-F10D-BF92-31E2CB83D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E2E37D7-507B-3C35-DF1E-C106B3A89CC4}"/>
              </a:ext>
            </a:extLst>
          </p:cNvPr>
          <p:cNvGrpSpPr/>
          <p:nvPr/>
        </p:nvGrpSpPr>
        <p:grpSpPr>
          <a:xfrm>
            <a:off x="5671096" y="4716842"/>
            <a:ext cx="295309" cy="300819"/>
            <a:chOff x="2434775" y="1169195"/>
            <a:chExt cx="295309" cy="300819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DCBE57A-A9F9-7006-2706-04D9D79E64BE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9CE3390-E8EB-C5CA-2682-636BF8CD68D7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9CE3390-E8EB-C5CA-2682-636BF8CD68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417" r="-41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921AA6E-655C-F47A-3205-E387451AA106}"/>
              </a:ext>
            </a:extLst>
          </p:cNvPr>
          <p:cNvGrpSpPr/>
          <p:nvPr/>
        </p:nvGrpSpPr>
        <p:grpSpPr>
          <a:xfrm>
            <a:off x="5347127" y="5378817"/>
            <a:ext cx="285719" cy="297209"/>
            <a:chOff x="2075881" y="1831170"/>
            <a:chExt cx="285719" cy="297209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AB13D1B-41FA-84F0-3CD3-770B0FC7EE41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AFF87B24-F8D4-7113-663B-0F6B2A78D41C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AFF87B24-F8D4-7113-663B-0F6B2A78D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AC1377E-D7A7-4A7E-EE13-19E817049CB7}"/>
              </a:ext>
            </a:extLst>
          </p:cNvPr>
          <p:cNvGrpSpPr/>
          <p:nvPr/>
        </p:nvGrpSpPr>
        <p:grpSpPr>
          <a:xfrm>
            <a:off x="4711443" y="6150724"/>
            <a:ext cx="285719" cy="315068"/>
            <a:chOff x="1510657" y="2627322"/>
            <a:chExt cx="285719" cy="315068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9762AA6-D570-A3F5-8157-36DF57BAB1FB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5E2CD0D-7230-FA34-29EA-635933EB2AE9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5E2CD0D-7230-FA34-29EA-635933EB2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364" r="-6818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39D77B5-85A6-D829-0022-D60A44FA6D69}"/>
              </a:ext>
            </a:extLst>
          </p:cNvPr>
          <p:cNvGrpSpPr/>
          <p:nvPr/>
        </p:nvGrpSpPr>
        <p:grpSpPr>
          <a:xfrm>
            <a:off x="5346171" y="6150724"/>
            <a:ext cx="285719" cy="315068"/>
            <a:chOff x="2075881" y="2627322"/>
            <a:chExt cx="285719" cy="315068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E7434FBC-3674-50B8-82A1-99C2723446BB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2CAF62A-7ED1-2962-FD2F-8027F4B1B744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2CAF62A-7ED1-2962-FD2F-8027F4B1B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FC5A9D2-8749-290A-0A9E-C5F8730ABCD7}"/>
              </a:ext>
            </a:extLst>
          </p:cNvPr>
          <p:cNvGrpSpPr/>
          <p:nvPr/>
        </p:nvGrpSpPr>
        <p:grpSpPr>
          <a:xfrm>
            <a:off x="4711444" y="5378818"/>
            <a:ext cx="285719" cy="290687"/>
            <a:chOff x="1510657" y="1831171"/>
            <a:chExt cx="285719" cy="290687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2A83F110-E9D4-52BF-44FE-D9ACFA8DD10D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347CE253-DA11-0721-7BA1-0D256CB6CD13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347CE253-DA11-0721-7BA1-0D256CB6C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0DB9428-5C81-0412-28EB-7F5595B773A2}"/>
                  </a:ext>
                </a:extLst>
              </p:cNvPr>
              <p:cNvSpPr txBox="1"/>
              <p:nvPr/>
            </p:nvSpPr>
            <p:spPr>
              <a:xfrm>
                <a:off x="1369900" y="3746548"/>
                <a:ext cx="178766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0DB9428-5C81-0412-28EB-7F5595B77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00" y="3746548"/>
                <a:ext cx="1787669" cy="6178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264B2AC-BBB9-AE88-7518-ACAC888A5990}"/>
                  </a:ext>
                </a:extLst>
              </p:cNvPr>
              <p:cNvSpPr txBox="1"/>
              <p:nvPr/>
            </p:nvSpPr>
            <p:spPr>
              <a:xfrm>
                <a:off x="4278112" y="3741009"/>
                <a:ext cx="170918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264B2AC-BBB9-AE88-7518-ACAC888A5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12" y="3741009"/>
                <a:ext cx="1709186" cy="6178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1BAAB83-6E2A-ED61-51B9-324B7C9702C0}"/>
              </a:ext>
            </a:extLst>
          </p:cNvPr>
          <p:cNvCxnSpPr>
            <a:cxnSpLocks/>
          </p:cNvCxnSpPr>
          <p:nvPr/>
        </p:nvCxnSpPr>
        <p:spPr>
          <a:xfrm flipV="1">
            <a:off x="8378193" y="5676026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FBF90AD-42AC-318B-CBC9-5E6B76F2F8D4}"/>
              </a:ext>
            </a:extLst>
          </p:cNvPr>
          <p:cNvCxnSpPr>
            <a:cxnSpLocks/>
          </p:cNvCxnSpPr>
          <p:nvPr/>
        </p:nvCxnSpPr>
        <p:spPr>
          <a:xfrm flipV="1">
            <a:off x="7737636" y="5669505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BB9D541-96EC-1A62-A6F5-7CCB9B1FF2AB}"/>
              </a:ext>
            </a:extLst>
          </p:cNvPr>
          <p:cNvCxnSpPr>
            <a:cxnSpLocks/>
          </p:cNvCxnSpPr>
          <p:nvPr/>
        </p:nvCxnSpPr>
        <p:spPr>
          <a:xfrm>
            <a:off x="8059006" y="4893433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67F390F-1020-3536-723B-9623BDD2B2C9}"/>
              </a:ext>
            </a:extLst>
          </p:cNvPr>
          <p:cNvCxnSpPr>
            <a:cxnSpLocks/>
          </p:cNvCxnSpPr>
          <p:nvPr/>
        </p:nvCxnSpPr>
        <p:spPr>
          <a:xfrm flipH="1">
            <a:off x="7818829" y="4877972"/>
            <a:ext cx="244475" cy="5302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4A26A7-1144-F7D0-39F1-3915DBF7C835}"/>
              </a:ext>
            </a:extLst>
          </p:cNvPr>
          <p:cNvCxnSpPr>
            <a:cxnSpLocks/>
          </p:cNvCxnSpPr>
          <p:nvPr/>
        </p:nvCxnSpPr>
        <p:spPr>
          <a:xfrm>
            <a:off x="7421954" y="4887497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D9530B44-56E8-F737-5F83-38AE3EF81FD6}"/>
              </a:ext>
            </a:extLst>
          </p:cNvPr>
          <p:cNvGrpSpPr/>
          <p:nvPr/>
        </p:nvGrpSpPr>
        <p:grpSpPr>
          <a:xfrm>
            <a:off x="7272664" y="4716842"/>
            <a:ext cx="294411" cy="304769"/>
            <a:chOff x="1149285" y="1169195"/>
            <a:chExt cx="294411" cy="304769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5FF8B80-FA6B-BF7F-4261-93A2B4A65757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D3DFE38C-2840-631D-30A0-9502AE29E37B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D3DFE38C-2840-631D-30A0-9502AE29E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638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FFDF684-3791-0E13-5162-4B7425AA027F}"/>
              </a:ext>
            </a:extLst>
          </p:cNvPr>
          <p:cNvGrpSpPr/>
          <p:nvPr/>
        </p:nvGrpSpPr>
        <p:grpSpPr>
          <a:xfrm>
            <a:off x="7919755" y="4716842"/>
            <a:ext cx="285719" cy="300819"/>
            <a:chOff x="1796376" y="1169195"/>
            <a:chExt cx="285719" cy="300819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882ADB3F-15F5-E94B-E9B9-90E112014FBC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DEC34FD0-E74B-AD4A-425E-D8E67444E45F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DEC34FD0-E74B-AD4A-425E-D8E67444E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B2E0BDB-9689-5DC7-89A1-6280339497F8}"/>
              </a:ext>
            </a:extLst>
          </p:cNvPr>
          <p:cNvGrpSpPr/>
          <p:nvPr/>
        </p:nvGrpSpPr>
        <p:grpSpPr>
          <a:xfrm>
            <a:off x="8558154" y="4716842"/>
            <a:ext cx="295309" cy="300819"/>
            <a:chOff x="2434775" y="1169195"/>
            <a:chExt cx="295309" cy="300819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A358634-63E1-5D27-2BB3-44191A306782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E1585F93-E534-9CB2-0976-F71023945C7F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E1585F93-E534-9CB2-0976-F71023945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265AEA2-B591-B5FF-A2C7-A1BC1B45E761}"/>
              </a:ext>
            </a:extLst>
          </p:cNvPr>
          <p:cNvGrpSpPr/>
          <p:nvPr/>
        </p:nvGrpSpPr>
        <p:grpSpPr>
          <a:xfrm>
            <a:off x="8234185" y="5378817"/>
            <a:ext cx="285719" cy="297209"/>
            <a:chOff x="2075881" y="1831170"/>
            <a:chExt cx="285719" cy="297209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EE1F67C-30BD-681B-EAF0-4A5FA672D998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14C12FDC-C729-9F11-19E6-2318A067148A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14C12FDC-C729-9F11-19E6-2318A0671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A5F8E0D-346C-0C25-46E6-3F9D145AED58}"/>
              </a:ext>
            </a:extLst>
          </p:cNvPr>
          <p:cNvGrpSpPr/>
          <p:nvPr/>
        </p:nvGrpSpPr>
        <p:grpSpPr>
          <a:xfrm>
            <a:off x="7598501" y="6150724"/>
            <a:ext cx="285719" cy="315068"/>
            <a:chOff x="1510657" y="2627322"/>
            <a:chExt cx="285719" cy="31506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D77D9995-296F-F33C-1A36-FF1572D7F004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4A2FEEC-72E9-604E-EFD5-2BD4D068FF1D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4A2FEEC-72E9-604E-EFD5-2BD4D068F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364" r="-6818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5A7D6D2-4D34-63CB-C9B0-4F973186DA68}"/>
              </a:ext>
            </a:extLst>
          </p:cNvPr>
          <p:cNvGrpSpPr/>
          <p:nvPr/>
        </p:nvGrpSpPr>
        <p:grpSpPr>
          <a:xfrm>
            <a:off x="8233229" y="6150724"/>
            <a:ext cx="285719" cy="315068"/>
            <a:chOff x="2075881" y="2627322"/>
            <a:chExt cx="285719" cy="315068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F60254C4-C4B4-366E-E0EA-55B94B7E4B04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F76C045C-80FE-BBD9-F6DC-9A799363E2D7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F76C045C-80FE-BBD9-F6DC-9A799363E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0870" r="-65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F36870E3-4661-51D6-5136-2B0BA08EB20E}"/>
              </a:ext>
            </a:extLst>
          </p:cNvPr>
          <p:cNvGrpSpPr/>
          <p:nvPr/>
        </p:nvGrpSpPr>
        <p:grpSpPr>
          <a:xfrm>
            <a:off x="7598502" y="5378818"/>
            <a:ext cx="285719" cy="290687"/>
            <a:chOff x="1510657" y="1831171"/>
            <a:chExt cx="285719" cy="290687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BB2EF4DF-D847-ACBB-ED17-73AA40F67705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801BDFD3-4EC8-96C6-7AE3-4447C6BBFAAB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801BDFD3-4EC8-96C6-7AE3-4447C6BBF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A55AA10-4D50-BE34-452B-007338CF614B}"/>
                  </a:ext>
                </a:extLst>
              </p:cNvPr>
              <p:cNvSpPr txBox="1"/>
              <p:nvPr/>
            </p:nvSpPr>
            <p:spPr>
              <a:xfrm>
                <a:off x="6792825" y="3741009"/>
                <a:ext cx="253236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A55AA10-4D50-BE34-452B-007338CF6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25" y="3741009"/>
                <a:ext cx="2532360" cy="61786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9DFB8B4-8772-38AB-A510-F789BA1518B2}"/>
              </a:ext>
            </a:extLst>
          </p:cNvPr>
          <p:cNvCxnSpPr>
            <a:cxnSpLocks/>
          </p:cNvCxnSpPr>
          <p:nvPr/>
        </p:nvCxnSpPr>
        <p:spPr>
          <a:xfrm>
            <a:off x="10359189" y="4893091"/>
            <a:ext cx="812800" cy="55880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614611E-C8C2-C0B2-0E79-B318C2802529}"/>
              </a:ext>
            </a:extLst>
          </p:cNvPr>
          <p:cNvCxnSpPr>
            <a:cxnSpLocks/>
          </p:cNvCxnSpPr>
          <p:nvPr/>
        </p:nvCxnSpPr>
        <p:spPr>
          <a:xfrm flipV="1">
            <a:off x="11297275" y="5664536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AF9D3CB-3EE0-5517-5EDE-829E5DF1BAB7}"/>
              </a:ext>
            </a:extLst>
          </p:cNvPr>
          <p:cNvCxnSpPr>
            <a:cxnSpLocks/>
          </p:cNvCxnSpPr>
          <p:nvPr/>
        </p:nvCxnSpPr>
        <p:spPr>
          <a:xfrm flipV="1">
            <a:off x="10656718" y="5658015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D41AA5E-5F5D-A3A9-EC10-033E34626519}"/>
              </a:ext>
            </a:extLst>
          </p:cNvPr>
          <p:cNvCxnSpPr>
            <a:cxnSpLocks/>
          </p:cNvCxnSpPr>
          <p:nvPr/>
        </p:nvCxnSpPr>
        <p:spPr>
          <a:xfrm>
            <a:off x="10978088" y="4881943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73571EA8-BC16-AC91-2BDE-6D4EA26A9526}"/>
              </a:ext>
            </a:extLst>
          </p:cNvPr>
          <p:cNvCxnSpPr>
            <a:cxnSpLocks/>
          </p:cNvCxnSpPr>
          <p:nvPr/>
        </p:nvCxnSpPr>
        <p:spPr>
          <a:xfrm flipH="1">
            <a:off x="10737911" y="4866482"/>
            <a:ext cx="244475" cy="5302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80830D9-2B7F-9BA9-6220-5104BF8AF70E}"/>
              </a:ext>
            </a:extLst>
          </p:cNvPr>
          <p:cNvCxnSpPr>
            <a:cxnSpLocks/>
          </p:cNvCxnSpPr>
          <p:nvPr/>
        </p:nvCxnSpPr>
        <p:spPr>
          <a:xfrm>
            <a:off x="10341036" y="4876007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96E78B65-53DD-4497-66F9-4BD6814C85F2}"/>
              </a:ext>
            </a:extLst>
          </p:cNvPr>
          <p:cNvGrpSpPr/>
          <p:nvPr/>
        </p:nvGrpSpPr>
        <p:grpSpPr>
          <a:xfrm>
            <a:off x="10191746" y="4705352"/>
            <a:ext cx="294411" cy="304769"/>
            <a:chOff x="1149285" y="1169195"/>
            <a:chExt cx="294411" cy="30476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6F51B1EA-7F60-53D0-997B-2338A4F61EE2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4329188C-A59F-7DC5-4603-839ADA020479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4329188C-A59F-7DC5-4603-839ADA020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10638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B2459B67-F04B-FF38-7C08-2B22A16EDE21}"/>
              </a:ext>
            </a:extLst>
          </p:cNvPr>
          <p:cNvGrpSpPr/>
          <p:nvPr/>
        </p:nvGrpSpPr>
        <p:grpSpPr>
          <a:xfrm>
            <a:off x="10838837" y="4705352"/>
            <a:ext cx="285719" cy="300819"/>
            <a:chOff x="1796376" y="1169195"/>
            <a:chExt cx="285719" cy="300819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AC94CB11-4FB2-44F9-7B65-2DA47ABF9BE5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45E35DF5-D25C-7C6F-2549-DE4C662006AE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45E35DF5-D25C-7C6F-2549-DE4C66200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90F9114F-4384-B840-BD86-BBDB46AC51DB}"/>
              </a:ext>
            </a:extLst>
          </p:cNvPr>
          <p:cNvGrpSpPr/>
          <p:nvPr/>
        </p:nvGrpSpPr>
        <p:grpSpPr>
          <a:xfrm>
            <a:off x="11477236" y="4705352"/>
            <a:ext cx="295309" cy="300819"/>
            <a:chOff x="2434775" y="1169195"/>
            <a:chExt cx="295309" cy="300819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58D9D668-5DC5-E6F1-49B5-C863E2A9BDB5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E82643C4-E208-386E-9C3A-3F53A896A6DE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E82643C4-E208-386E-9C3A-3F53A896A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95F10DC-B817-F86B-96C5-0D4CA4911F2E}"/>
              </a:ext>
            </a:extLst>
          </p:cNvPr>
          <p:cNvGrpSpPr/>
          <p:nvPr/>
        </p:nvGrpSpPr>
        <p:grpSpPr>
          <a:xfrm>
            <a:off x="11153267" y="5367327"/>
            <a:ext cx="285719" cy="297209"/>
            <a:chOff x="2075881" y="1831170"/>
            <a:chExt cx="285719" cy="297209"/>
          </a:xfrm>
        </p:grpSpPr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1FB015D9-CDE6-AF46-8EE9-D1BD80D73A68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FC1A26B-D101-5F7E-AEF5-84395DCA5C0F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FC1A26B-D101-5F7E-AEF5-84395DCA5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915EDACD-66FF-053A-DFD2-F49D9B16FD8A}"/>
              </a:ext>
            </a:extLst>
          </p:cNvPr>
          <p:cNvGrpSpPr/>
          <p:nvPr/>
        </p:nvGrpSpPr>
        <p:grpSpPr>
          <a:xfrm>
            <a:off x="10517583" y="6139234"/>
            <a:ext cx="285719" cy="315068"/>
            <a:chOff x="1510657" y="2627322"/>
            <a:chExt cx="285719" cy="315068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56C38B7A-198B-EC32-4F36-921FF711C30D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D2C20DF-2280-A689-4315-B58B6E6367DC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D2C20DF-2280-A689-4315-B58B6E636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11111" r="-6667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7EF9CF78-709E-01B6-16F4-E310705D490C}"/>
              </a:ext>
            </a:extLst>
          </p:cNvPr>
          <p:cNvGrpSpPr/>
          <p:nvPr/>
        </p:nvGrpSpPr>
        <p:grpSpPr>
          <a:xfrm>
            <a:off x="11152311" y="6139234"/>
            <a:ext cx="285719" cy="315068"/>
            <a:chOff x="2075881" y="2627322"/>
            <a:chExt cx="285719" cy="31506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2E69453A-17B5-104D-DE4E-7EEF77700AA8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1B3E338E-E109-ECB2-BF38-AE469B40B13D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1B3E338E-E109-ECB2-BF38-AE469B40B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0870" r="-65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EDA941DD-EFC0-2ED8-F06B-7B05D5979E97}"/>
              </a:ext>
            </a:extLst>
          </p:cNvPr>
          <p:cNvGrpSpPr/>
          <p:nvPr/>
        </p:nvGrpSpPr>
        <p:grpSpPr>
          <a:xfrm>
            <a:off x="10517584" y="5367328"/>
            <a:ext cx="285719" cy="290687"/>
            <a:chOff x="1510657" y="1831171"/>
            <a:chExt cx="285719" cy="290687"/>
          </a:xfrm>
        </p:grpSpPr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0016F296-9DE2-A189-2A29-8C5D45D00120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2AE84463-D4FB-17A4-9BD6-8807DE817522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2AE84463-D4FB-17A4-9BD6-8807DE817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FF9A9C40-697E-84BE-BB4F-510696B79843}"/>
                  </a:ext>
                </a:extLst>
              </p:cNvPr>
              <p:cNvSpPr txBox="1"/>
              <p:nvPr/>
            </p:nvSpPr>
            <p:spPr>
              <a:xfrm>
                <a:off x="9867014" y="3729519"/>
                <a:ext cx="222214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FF9A9C40-697E-84BE-BB4F-510696B7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014" y="3729519"/>
                <a:ext cx="2222147" cy="617861"/>
              </a:xfrm>
              <a:prstGeom prst="rect">
                <a:avLst/>
              </a:prstGeom>
              <a:blipFill>
                <a:blip r:embed="rId3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D472A9E-E74F-78A5-453D-C5EE0B5BC93C}"/>
              </a:ext>
            </a:extLst>
          </p:cNvPr>
          <p:cNvCxnSpPr>
            <a:cxnSpLocks/>
          </p:cNvCxnSpPr>
          <p:nvPr/>
        </p:nvCxnSpPr>
        <p:spPr>
          <a:xfrm flipH="1">
            <a:off x="11378179" y="7276393"/>
            <a:ext cx="259080" cy="5181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C5BCCBCD-69B7-3FD7-EC19-9D6ED4BAE22E}"/>
              </a:ext>
            </a:extLst>
          </p:cNvPr>
          <p:cNvCxnSpPr>
            <a:cxnSpLocks/>
          </p:cNvCxnSpPr>
          <p:nvPr/>
        </p:nvCxnSpPr>
        <p:spPr>
          <a:xfrm>
            <a:off x="7448799" y="7305603"/>
            <a:ext cx="812800" cy="558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606AA566-8832-1F34-801E-D95A79215460}"/>
              </a:ext>
            </a:extLst>
          </p:cNvPr>
          <p:cNvCxnSpPr>
            <a:cxnSpLocks/>
          </p:cNvCxnSpPr>
          <p:nvPr/>
        </p:nvCxnSpPr>
        <p:spPr>
          <a:xfrm flipV="1">
            <a:off x="2591614" y="8065558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519170A7-C1A0-6F3C-641E-942FF37A7252}"/>
              </a:ext>
            </a:extLst>
          </p:cNvPr>
          <p:cNvCxnSpPr>
            <a:cxnSpLocks/>
          </p:cNvCxnSpPr>
          <p:nvPr/>
        </p:nvCxnSpPr>
        <p:spPr>
          <a:xfrm flipV="1">
            <a:off x="1957363" y="8059037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706B34C-1671-05B8-B19C-0B7374DEAB02}"/>
              </a:ext>
            </a:extLst>
          </p:cNvPr>
          <p:cNvCxnSpPr>
            <a:cxnSpLocks/>
          </p:cNvCxnSpPr>
          <p:nvPr/>
        </p:nvCxnSpPr>
        <p:spPr>
          <a:xfrm flipH="1">
            <a:off x="2669302" y="7273440"/>
            <a:ext cx="244475" cy="5302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B63162F-4CBF-46BA-6587-5AE5BDF4F327}"/>
              </a:ext>
            </a:extLst>
          </p:cNvPr>
          <p:cNvCxnSpPr>
            <a:cxnSpLocks/>
          </p:cNvCxnSpPr>
          <p:nvPr/>
        </p:nvCxnSpPr>
        <p:spPr>
          <a:xfrm>
            <a:off x="2272427" y="7282965"/>
            <a:ext cx="244475" cy="52387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4511884-30DA-75B6-CFF5-015C3C1E71F9}"/>
              </a:ext>
            </a:extLst>
          </p:cNvPr>
          <p:cNvCxnSpPr>
            <a:cxnSpLocks/>
          </p:cNvCxnSpPr>
          <p:nvPr/>
        </p:nvCxnSpPr>
        <p:spPr>
          <a:xfrm flipH="1">
            <a:off x="2032250" y="7267504"/>
            <a:ext cx="244475" cy="53022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B8685F75-68C1-B731-92BE-C5D3A667B04E}"/>
              </a:ext>
            </a:extLst>
          </p:cNvPr>
          <p:cNvCxnSpPr>
            <a:cxnSpLocks/>
          </p:cNvCxnSpPr>
          <p:nvPr/>
        </p:nvCxnSpPr>
        <p:spPr>
          <a:xfrm>
            <a:off x="1635375" y="7277029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588F0F6D-7317-DE2E-A3B6-C9869ED5268B}"/>
              </a:ext>
            </a:extLst>
          </p:cNvPr>
          <p:cNvGrpSpPr/>
          <p:nvPr/>
        </p:nvGrpSpPr>
        <p:grpSpPr>
          <a:xfrm>
            <a:off x="1486085" y="7106374"/>
            <a:ext cx="294411" cy="304769"/>
            <a:chOff x="1149285" y="1169195"/>
            <a:chExt cx="294411" cy="304769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FCEF1AF6-F41B-50A4-8858-32301EED0887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EA7CF8FB-A886-6BBC-AFC7-6E697B437F55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EA7CF8FB-A886-6BBC-AFC7-6E697B437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0638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34011F29-DAF1-6196-CA0C-D825A45A6FBB}"/>
              </a:ext>
            </a:extLst>
          </p:cNvPr>
          <p:cNvGrpSpPr/>
          <p:nvPr/>
        </p:nvGrpSpPr>
        <p:grpSpPr>
          <a:xfrm>
            <a:off x="2133176" y="7106374"/>
            <a:ext cx="285719" cy="300819"/>
            <a:chOff x="1796376" y="1169195"/>
            <a:chExt cx="285719" cy="300819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1EAF4490-C733-0367-1A76-BCCE462A54D3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C044323-677F-83F3-3A5E-408C50CD1AA8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C044323-677F-83F3-3A5E-408C50CD1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35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09E29436-5E4E-6C60-945E-F1B7DD05D1F8}"/>
              </a:ext>
            </a:extLst>
          </p:cNvPr>
          <p:cNvGrpSpPr/>
          <p:nvPr/>
        </p:nvGrpSpPr>
        <p:grpSpPr>
          <a:xfrm>
            <a:off x="2771575" y="7106374"/>
            <a:ext cx="295309" cy="300819"/>
            <a:chOff x="2434775" y="1169195"/>
            <a:chExt cx="295309" cy="300819"/>
          </a:xfrm>
        </p:grpSpPr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3A7BD26F-51AE-FDCE-911E-A6A5700D5926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A450ED68-7DE1-7E6C-0300-70A0CB6A87F1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A450ED68-7DE1-7E6C-0300-70A0CB6A8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36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14260A12-608E-D82E-AA61-7451309DE171}"/>
              </a:ext>
            </a:extLst>
          </p:cNvPr>
          <p:cNvGrpSpPr/>
          <p:nvPr/>
        </p:nvGrpSpPr>
        <p:grpSpPr>
          <a:xfrm>
            <a:off x="2447606" y="7768349"/>
            <a:ext cx="285719" cy="297209"/>
            <a:chOff x="2075881" y="1831170"/>
            <a:chExt cx="285719" cy="297209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7A6CEA1C-5D0E-0A4A-C56C-FAE00804BE7C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FEAED08C-E338-8C66-4D27-C9D97335A6AF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FEAED08C-E338-8C66-4D27-C9D97335A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37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F576647A-15F4-A6A5-22B9-9E364EAF45A3}"/>
              </a:ext>
            </a:extLst>
          </p:cNvPr>
          <p:cNvGrpSpPr/>
          <p:nvPr/>
        </p:nvGrpSpPr>
        <p:grpSpPr>
          <a:xfrm>
            <a:off x="1811922" y="8540256"/>
            <a:ext cx="285719" cy="315068"/>
            <a:chOff x="1510657" y="2627322"/>
            <a:chExt cx="285719" cy="315068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2B22EBC5-8CEF-D1E1-7AAD-0348D1BDB3FF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A5C9B705-0558-5F85-7303-F868DC9FBBA4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A5C9B705-0558-5F85-7303-F868DC9FB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38"/>
                  <a:stretch>
                    <a:fillRect l="-11111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22DC5FB4-CB64-2AC6-A297-E300E1B7EB16}"/>
              </a:ext>
            </a:extLst>
          </p:cNvPr>
          <p:cNvGrpSpPr/>
          <p:nvPr/>
        </p:nvGrpSpPr>
        <p:grpSpPr>
          <a:xfrm>
            <a:off x="2446650" y="8540256"/>
            <a:ext cx="285719" cy="315068"/>
            <a:chOff x="2075881" y="2627322"/>
            <a:chExt cx="285719" cy="315068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26E94C13-3D24-C252-1DAB-CE34C0DA9B0C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70B43CEF-2863-E33A-E736-BD182637D148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70B43CEF-2863-E33A-E736-BD182637D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39"/>
                  <a:stretch>
                    <a:fillRect l="-10870" r="-65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5B7A7BAD-7B02-9758-1CDE-DECFEB3D1082}"/>
              </a:ext>
            </a:extLst>
          </p:cNvPr>
          <p:cNvGrpSpPr/>
          <p:nvPr/>
        </p:nvGrpSpPr>
        <p:grpSpPr>
          <a:xfrm>
            <a:off x="1811923" y="7768350"/>
            <a:ext cx="285719" cy="290687"/>
            <a:chOff x="1510657" y="1831171"/>
            <a:chExt cx="285719" cy="290687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E69F6791-4E57-348E-D298-924BD1A6F97C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08022DB-8DF1-789E-08C3-46A484B82A7A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08022DB-8DF1-789E-08C3-46A484B82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40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583DF1E5-9813-8A84-6BFF-333200AC5860}"/>
              </a:ext>
            </a:extLst>
          </p:cNvPr>
          <p:cNvCxnSpPr>
            <a:cxnSpLocks/>
          </p:cNvCxnSpPr>
          <p:nvPr/>
        </p:nvCxnSpPr>
        <p:spPr>
          <a:xfrm flipV="1">
            <a:off x="5499827" y="8077048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F692EE5D-291B-DCFC-09EB-898F967170F6}"/>
              </a:ext>
            </a:extLst>
          </p:cNvPr>
          <p:cNvCxnSpPr>
            <a:cxnSpLocks/>
          </p:cNvCxnSpPr>
          <p:nvPr/>
        </p:nvCxnSpPr>
        <p:spPr>
          <a:xfrm flipV="1">
            <a:off x="4859270" y="8070527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043D0B56-1C65-2D22-61E1-6AE947C4B502}"/>
              </a:ext>
            </a:extLst>
          </p:cNvPr>
          <p:cNvCxnSpPr>
            <a:cxnSpLocks/>
          </p:cNvCxnSpPr>
          <p:nvPr/>
        </p:nvCxnSpPr>
        <p:spPr>
          <a:xfrm>
            <a:off x="5180640" y="7294455"/>
            <a:ext cx="244475" cy="52387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570FA51-DB4C-E9E8-61C1-5F4E428FA793}"/>
              </a:ext>
            </a:extLst>
          </p:cNvPr>
          <p:cNvCxnSpPr>
            <a:cxnSpLocks/>
          </p:cNvCxnSpPr>
          <p:nvPr/>
        </p:nvCxnSpPr>
        <p:spPr>
          <a:xfrm flipH="1">
            <a:off x="4940463" y="7278994"/>
            <a:ext cx="244475" cy="53022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0A64B9FF-4767-D06F-021C-208599FD5AAC}"/>
              </a:ext>
            </a:extLst>
          </p:cNvPr>
          <p:cNvCxnSpPr>
            <a:cxnSpLocks/>
          </p:cNvCxnSpPr>
          <p:nvPr/>
        </p:nvCxnSpPr>
        <p:spPr>
          <a:xfrm>
            <a:off x="4543588" y="7288519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7C4D12BA-F9CF-0D4C-110D-4A12A0E98FBE}"/>
              </a:ext>
            </a:extLst>
          </p:cNvPr>
          <p:cNvGrpSpPr/>
          <p:nvPr/>
        </p:nvGrpSpPr>
        <p:grpSpPr>
          <a:xfrm>
            <a:off x="4394298" y="7117864"/>
            <a:ext cx="294411" cy="304769"/>
            <a:chOff x="1149285" y="1169195"/>
            <a:chExt cx="294411" cy="304769"/>
          </a:xfrm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B5F16FD2-DB73-1D31-33BD-A8A59F0E4131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CA9313C-5A1A-D7B9-90E7-E5386E54B56B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CA9313C-5A1A-D7B9-90E7-E5386E54B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41"/>
                  <a:stretch>
                    <a:fillRect l="-10638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4F77F79C-A60B-3B9E-19FB-99337AD0897D}"/>
              </a:ext>
            </a:extLst>
          </p:cNvPr>
          <p:cNvGrpSpPr/>
          <p:nvPr/>
        </p:nvGrpSpPr>
        <p:grpSpPr>
          <a:xfrm>
            <a:off x="5041389" y="7117864"/>
            <a:ext cx="285719" cy="300819"/>
            <a:chOff x="1796376" y="1169195"/>
            <a:chExt cx="285719" cy="300819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6AF59AE3-2A41-B011-7E00-6F892BF9B6A7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317C22F9-C92F-E4F5-1929-3157ABD0749C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317C22F9-C92F-E4F5-1929-3157ABD07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42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9A42D7E5-EDB9-76A3-E0CA-455795EF8277}"/>
              </a:ext>
            </a:extLst>
          </p:cNvPr>
          <p:cNvGrpSpPr/>
          <p:nvPr/>
        </p:nvGrpSpPr>
        <p:grpSpPr>
          <a:xfrm>
            <a:off x="5679788" y="7117864"/>
            <a:ext cx="295309" cy="300819"/>
            <a:chOff x="2434775" y="1169195"/>
            <a:chExt cx="295309" cy="300819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2400A91B-E716-4B2E-DF2D-CFCC6DE0626E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56FAB706-4356-F5E9-A4AE-14E4ECF4A246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56FAB706-4356-F5E9-A4AE-14E4ECF4A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43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994192CA-1A60-204F-9695-91823F9475B2}"/>
              </a:ext>
            </a:extLst>
          </p:cNvPr>
          <p:cNvGrpSpPr/>
          <p:nvPr/>
        </p:nvGrpSpPr>
        <p:grpSpPr>
          <a:xfrm>
            <a:off x="5355819" y="7779839"/>
            <a:ext cx="285719" cy="297209"/>
            <a:chOff x="2075881" y="1831170"/>
            <a:chExt cx="285719" cy="297209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54BCFB56-0916-34F7-7A57-14C0CBC14747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10FD8E2-4FED-055F-FB26-31F782BC98B1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10FD8E2-4FED-055F-FB26-31F782BC9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44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845BFAD3-F090-375E-AC92-346EC2C7F67B}"/>
              </a:ext>
            </a:extLst>
          </p:cNvPr>
          <p:cNvGrpSpPr/>
          <p:nvPr/>
        </p:nvGrpSpPr>
        <p:grpSpPr>
          <a:xfrm>
            <a:off x="4720135" y="8551746"/>
            <a:ext cx="285719" cy="315068"/>
            <a:chOff x="1510657" y="2627322"/>
            <a:chExt cx="285719" cy="315068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295E77FC-6D67-05A6-19EA-CBD7DE783BEE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5C69D14B-E85E-8612-50CA-A4447383C53D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5C69D14B-E85E-8612-50CA-A4447383C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45"/>
                  <a:stretch>
                    <a:fillRect l="-11111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BBD316EE-E963-4D28-7864-C20845A2EF46}"/>
              </a:ext>
            </a:extLst>
          </p:cNvPr>
          <p:cNvGrpSpPr/>
          <p:nvPr/>
        </p:nvGrpSpPr>
        <p:grpSpPr>
          <a:xfrm>
            <a:off x="5354863" y="8551746"/>
            <a:ext cx="285719" cy="315068"/>
            <a:chOff x="2075881" y="2627322"/>
            <a:chExt cx="285719" cy="315068"/>
          </a:xfrm>
        </p:grpSpPr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99A89772-23AE-6AED-CADE-36953C1E6750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E0C639DA-6CDD-7910-4452-0227D7E5F140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E0C639DA-6CDD-7910-4452-0227D7E5F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10870" r="-65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E62B4CC8-0909-24F6-C186-633A0F31CDBA}"/>
              </a:ext>
            </a:extLst>
          </p:cNvPr>
          <p:cNvGrpSpPr/>
          <p:nvPr/>
        </p:nvGrpSpPr>
        <p:grpSpPr>
          <a:xfrm>
            <a:off x="4720136" y="7779840"/>
            <a:ext cx="285719" cy="290687"/>
            <a:chOff x="1510657" y="1831171"/>
            <a:chExt cx="285719" cy="290687"/>
          </a:xfrm>
        </p:grpSpPr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D16C972E-50EA-829F-DAA9-3D4A2E2121AB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CB7BC3FE-F174-76AC-A0A6-4143460E2CEF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CB7BC3FE-F174-76AC-A0A6-4143460E2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5F755E9E-51EE-A361-145E-5DA23773D16B}"/>
              </a:ext>
            </a:extLst>
          </p:cNvPr>
          <p:cNvCxnSpPr>
            <a:cxnSpLocks/>
          </p:cNvCxnSpPr>
          <p:nvPr/>
        </p:nvCxnSpPr>
        <p:spPr>
          <a:xfrm flipV="1">
            <a:off x="8386885" y="8077048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F0A3D158-333B-A92F-E069-80159E56769F}"/>
              </a:ext>
            </a:extLst>
          </p:cNvPr>
          <p:cNvCxnSpPr>
            <a:cxnSpLocks/>
          </p:cNvCxnSpPr>
          <p:nvPr/>
        </p:nvCxnSpPr>
        <p:spPr>
          <a:xfrm flipV="1">
            <a:off x="7746328" y="8070527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067706BD-F9D9-E0C5-1BD3-50DF1550E5DB}"/>
              </a:ext>
            </a:extLst>
          </p:cNvPr>
          <p:cNvCxnSpPr>
            <a:cxnSpLocks/>
          </p:cNvCxnSpPr>
          <p:nvPr/>
        </p:nvCxnSpPr>
        <p:spPr>
          <a:xfrm>
            <a:off x="7430646" y="7288519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239AFA1A-476B-25E3-F9A5-5108A27A6584}"/>
              </a:ext>
            </a:extLst>
          </p:cNvPr>
          <p:cNvGrpSpPr/>
          <p:nvPr/>
        </p:nvGrpSpPr>
        <p:grpSpPr>
          <a:xfrm>
            <a:off x="7281356" y="7117864"/>
            <a:ext cx="294411" cy="304769"/>
            <a:chOff x="1149285" y="1169195"/>
            <a:chExt cx="294411" cy="304769"/>
          </a:xfrm>
        </p:grpSpPr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14BCF3A8-036F-44F7-553C-9A775924F0DE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2024066E-3285-26D5-30B5-412F925D4C9F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2024066E-3285-26D5-30B5-412F925D4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E984BC25-2D55-B177-E011-B4E75FB0E384}"/>
              </a:ext>
            </a:extLst>
          </p:cNvPr>
          <p:cNvGrpSpPr/>
          <p:nvPr/>
        </p:nvGrpSpPr>
        <p:grpSpPr>
          <a:xfrm>
            <a:off x="7928447" y="7117864"/>
            <a:ext cx="285719" cy="300819"/>
            <a:chOff x="1796376" y="1169195"/>
            <a:chExt cx="285719" cy="300819"/>
          </a:xfrm>
        </p:grpSpPr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C57F49F7-CE35-82AC-0788-28B63944D332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32B4F3F7-DAA4-E58D-83DF-BDAE1A850571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32B4F3F7-DAA4-E58D-83DF-BDAE1A850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383B9C82-ADD9-922F-AB2F-387E2E3C46A7}"/>
              </a:ext>
            </a:extLst>
          </p:cNvPr>
          <p:cNvGrpSpPr/>
          <p:nvPr/>
        </p:nvGrpSpPr>
        <p:grpSpPr>
          <a:xfrm>
            <a:off x="8566846" y="7117864"/>
            <a:ext cx="295309" cy="300819"/>
            <a:chOff x="2434775" y="1169195"/>
            <a:chExt cx="295309" cy="300819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557A6E86-95EA-F73F-B3A9-D6DA4A338F96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EF21D92A-2AC1-0FA5-3D5F-EE6D550DE36B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EF21D92A-2AC1-0FA5-3D5F-EE6D550DE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50"/>
                  <a:stretch>
                    <a:fillRect l="-10417" r="-41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0E703F1E-FD6A-B1B5-0A05-50E4426F2843}"/>
              </a:ext>
            </a:extLst>
          </p:cNvPr>
          <p:cNvGrpSpPr/>
          <p:nvPr/>
        </p:nvGrpSpPr>
        <p:grpSpPr>
          <a:xfrm>
            <a:off x="8242877" y="7779839"/>
            <a:ext cx="285719" cy="297209"/>
            <a:chOff x="2075881" y="1831170"/>
            <a:chExt cx="285719" cy="297209"/>
          </a:xfrm>
        </p:grpSpPr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87F3D2F2-2C19-452A-686C-2175C364A0E7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F51D5592-4AC9-0CCE-A109-3915CF24063A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F51D5592-4AC9-0CCE-A109-3915CF240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51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6E673FD8-B16B-79D6-F9BB-6D14D14E699A}"/>
              </a:ext>
            </a:extLst>
          </p:cNvPr>
          <p:cNvGrpSpPr/>
          <p:nvPr/>
        </p:nvGrpSpPr>
        <p:grpSpPr>
          <a:xfrm>
            <a:off x="7607193" y="8551746"/>
            <a:ext cx="285719" cy="315068"/>
            <a:chOff x="1510657" y="2627322"/>
            <a:chExt cx="285719" cy="315068"/>
          </a:xfrm>
        </p:grpSpPr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6C7B59D8-6100-F1BB-0F55-ADBBD2D3FB64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C18B86A7-3F3F-8E3D-87B8-94FA11EE936C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C18B86A7-3F3F-8E3D-87B8-94FA11EE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52"/>
                  <a:stretch>
                    <a:fillRect l="-11364" r="-6818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4964D29C-96D3-F5A0-3AD0-026C2848E285}"/>
              </a:ext>
            </a:extLst>
          </p:cNvPr>
          <p:cNvGrpSpPr/>
          <p:nvPr/>
        </p:nvGrpSpPr>
        <p:grpSpPr>
          <a:xfrm>
            <a:off x="8241921" y="8551746"/>
            <a:ext cx="285719" cy="315068"/>
            <a:chOff x="2075881" y="2627322"/>
            <a:chExt cx="285719" cy="315068"/>
          </a:xfrm>
        </p:grpSpPr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61B5D210-FCDA-03D7-24BC-E631D8DE6DCB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60535880-195C-298D-46C5-3E84B405C157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60535880-195C-298D-46C5-3E84B405C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53"/>
                  <a:stretch>
                    <a:fillRect l="-11111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EB18F390-6F39-36CF-0DF8-5BB36E22A7A6}"/>
              </a:ext>
            </a:extLst>
          </p:cNvPr>
          <p:cNvGrpSpPr/>
          <p:nvPr/>
        </p:nvGrpSpPr>
        <p:grpSpPr>
          <a:xfrm>
            <a:off x="7607194" y="7779840"/>
            <a:ext cx="285719" cy="290687"/>
            <a:chOff x="1510657" y="1831171"/>
            <a:chExt cx="285719" cy="290687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B70EA5D0-B1F8-D51C-FF82-CE00DACA61F9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本框 225">
                  <a:extLst>
                    <a:ext uri="{FF2B5EF4-FFF2-40B4-BE49-F238E27FC236}">
                      <a16:creationId xmlns:a16="http://schemas.microsoft.com/office/drawing/2014/main" id="{C7283C92-BE06-372E-DE97-DACFB13CC944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6" name="文本框 225">
                  <a:extLst>
                    <a:ext uri="{FF2B5EF4-FFF2-40B4-BE49-F238E27FC236}">
                      <a16:creationId xmlns:a16="http://schemas.microsoft.com/office/drawing/2014/main" id="{C7283C92-BE06-372E-DE97-DACFB13CC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B9469D51-EEA4-865E-7502-8C7EB50A76D9}"/>
              </a:ext>
            </a:extLst>
          </p:cNvPr>
          <p:cNvCxnSpPr>
            <a:cxnSpLocks/>
          </p:cNvCxnSpPr>
          <p:nvPr/>
        </p:nvCxnSpPr>
        <p:spPr>
          <a:xfrm>
            <a:off x="10367881" y="7294113"/>
            <a:ext cx="812800" cy="558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39984A46-8F5A-1099-5B06-4885E61AEB13}"/>
              </a:ext>
            </a:extLst>
          </p:cNvPr>
          <p:cNvCxnSpPr>
            <a:cxnSpLocks/>
          </p:cNvCxnSpPr>
          <p:nvPr/>
        </p:nvCxnSpPr>
        <p:spPr>
          <a:xfrm flipV="1">
            <a:off x="11305967" y="8065558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955C75BE-FF66-E52B-73A9-6A2CBD3399AF}"/>
              </a:ext>
            </a:extLst>
          </p:cNvPr>
          <p:cNvCxnSpPr>
            <a:cxnSpLocks/>
          </p:cNvCxnSpPr>
          <p:nvPr/>
        </p:nvCxnSpPr>
        <p:spPr>
          <a:xfrm flipV="1">
            <a:off x="10665410" y="8059037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B1A86856-C32F-69CE-6213-BFCAFBC65A99}"/>
              </a:ext>
            </a:extLst>
          </p:cNvPr>
          <p:cNvCxnSpPr>
            <a:cxnSpLocks/>
          </p:cNvCxnSpPr>
          <p:nvPr/>
        </p:nvCxnSpPr>
        <p:spPr>
          <a:xfrm>
            <a:off x="10986780" y="7282965"/>
            <a:ext cx="244475" cy="52387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C96896B0-D36F-7CFE-47DE-4CD93BBB6CE9}"/>
              </a:ext>
            </a:extLst>
          </p:cNvPr>
          <p:cNvCxnSpPr>
            <a:cxnSpLocks/>
          </p:cNvCxnSpPr>
          <p:nvPr/>
        </p:nvCxnSpPr>
        <p:spPr>
          <a:xfrm>
            <a:off x="10349728" y="7277029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AF61808C-528D-11D5-C133-7DC8C64979D3}"/>
              </a:ext>
            </a:extLst>
          </p:cNvPr>
          <p:cNvGrpSpPr/>
          <p:nvPr/>
        </p:nvGrpSpPr>
        <p:grpSpPr>
          <a:xfrm>
            <a:off x="10200438" y="7106374"/>
            <a:ext cx="294411" cy="304769"/>
            <a:chOff x="1149285" y="1169195"/>
            <a:chExt cx="294411" cy="304769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B706E6B7-A5A9-FA22-FBE3-6057C7A79DF1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19DAF678-8B25-3AC2-0F61-69514B815E95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19DAF678-8B25-3AC2-0F61-69514B815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0870" r="-65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22988F8C-6927-2977-7267-B5D8F678B0C5}"/>
              </a:ext>
            </a:extLst>
          </p:cNvPr>
          <p:cNvGrpSpPr/>
          <p:nvPr/>
        </p:nvGrpSpPr>
        <p:grpSpPr>
          <a:xfrm>
            <a:off x="10847529" y="7106374"/>
            <a:ext cx="285719" cy="300819"/>
            <a:chOff x="1796376" y="1169195"/>
            <a:chExt cx="285719" cy="300819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144CAB85-C7B7-CEED-D292-49D7A8F83D23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B7113A15-2A09-6EC5-FC10-81D90AF56D96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B7113A15-2A09-6EC5-FC10-81D90AF56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16667"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92C5458D-3522-EC6E-54C7-0339C0F2F78E}"/>
              </a:ext>
            </a:extLst>
          </p:cNvPr>
          <p:cNvGrpSpPr/>
          <p:nvPr/>
        </p:nvGrpSpPr>
        <p:grpSpPr>
          <a:xfrm>
            <a:off x="11485928" y="7106374"/>
            <a:ext cx="295309" cy="300819"/>
            <a:chOff x="2434775" y="1169195"/>
            <a:chExt cx="295309" cy="300819"/>
          </a:xfrm>
        </p:grpSpPr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A9387582-A9F2-7D67-5D81-6F5144B4EBBE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5434AD02-17A4-125F-03FD-2A7D35EA3924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5434AD02-17A4-125F-03FD-2A7D35EA3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0638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77CB141A-6E25-C7B7-EDF7-CD6A55D01CF4}"/>
              </a:ext>
            </a:extLst>
          </p:cNvPr>
          <p:cNvGrpSpPr/>
          <p:nvPr/>
        </p:nvGrpSpPr>
        <p:grpSpPr>
          <a:xfrm>
            <a:off x="11161959" y="7768349"/>
            <a:ext cx="285719" cy="297209"/>
            <a:chOff x="2075881" y="1831170"/>
            <a:chExt cx="285719" cy="297209"/>
          </a:xfrm>
        </p:grpSpPr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EA0515FF-C6B8-23AA-DE75-2EA47BAFEC79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8C0EF5BD-6D8A-59E1-22CF-E56F38865529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8C0EF5BD-6D8A-59E1-22CF-E56F38865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58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2B113F5F-8D92-149F-DEA0-A94C33225CE4}"/>
              </a:ext>
            </a:extLst>
          </p:cNvPr>
          <p:cNvGrpSpPr/>
          <p:nvPr/>
        </p:nvGrpSpPr>
        <p:grpSpPr>
          <a:xfrm>
            <a:off x="10526275" y="8540256"/>
            <a:ext cx="285719" cy="315068"/>
            <a:chOff x="1510657" y="2627322"/>
            <a:chExt cx="285719" cy="315068"/>
          </a:xfrm>
        </p:grpSpPr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9F27ED80-6FC3-9ABE-87CB-763F581D8187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B43907DF-1ED9-B9C7-21D8-9BE57BE5B98C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B43907DF-1ED9-B9C7-21D8-9BE57BE5B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11364" r="-6818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8561EE01-C66A-EA23-57BC-CC58169C7FD8}"/>
              </a:ext>
            </a:extLst>
          </p:cNvPr>
          <p:cNvGrpSpPr/>
          <p:nvPr/>
        </p:nvGrpSpPr>
        <p:grpSpPr>
          <a:xfrm>
            <a:off x="11161003" y="8540256"/>
            <a:ext cx="285719" cy="315068"/>
            <a:chOff x="2075881" y="2627322"/>
            <a:chExt cx="285719" cy="315068"/>
          </a:xfrm>
        </p:grpSpPr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D377E53E-1221-A425-4B4D-146FAD75DC2D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文本框 249">
                  <a:extLst>
                    <a:ext uri="{FF2B5EF4-FFF2-40B4-BE49-F238E27FC236}">
                      <a16:creationId xmlns:a16="http://schemas.microsoft.com/office/drawing/2014/main" id="{1B6AA822-B150-DA0B-3E43-F468340AB22D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0" name="文本框 249">
                  <a:extLst>
                    <a:ext uri="{FF2B5EF4-FFF2-40B4-BE49-F238E27FC236}">
                      <a16:creationId xmlns:a16="http://schemas.microsoft.com/office/drawing/2014/main" id="{1B6AA822-B150-DA0B-3E43-F468340AB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11111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87A79C50-FCC4-9D67-6567-895C4ABC8A48}"/>
              </a:ext>
            </a:extLst>
          </p:cNvPr>
          <p:cNvGrpSpPr/>
          <p:nvPr/>
        </p:nvGrpSpPr>
        <p:grpSpPr>
          <a:xfrm>
            <a:off x="10526276" y="7768350"/>
            <a:ext cx="285719" cy="290687"/>
            <a:chOff x="1510657" y="1831171"/>
            <a:chExt cx="285719" cy="290687"/>
          </a:xfrm>
        </p:grpSpPr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05432264-6522-456F-7A7D-B69F9DBD6E00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文本框 252">
                  <a:extLst>
                    <a:ext uri="{FF2B5EF4-FFF2-40B4-BE49-F238E27FC236}">
                      <a16:creationId xmlns:a16="http://schemas.microsoft.com/office/drawing/2014/main" id="{823E9179-D12C-0B35-23AD-B758635CA7CE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3" name="文本框 252">
                  <a:extLst>
                    <a:ext uri="{FF2B5EF4-FFF2-40B4-BE49-F238E27FC236}">
                      <a16:creationId xmlns:a16="http://schemas.microsoft.com/office/drawing/2014/main" id="{823E9179-D12C-0B35-23AD-B758635CA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61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0C57071-F215-C2B8-2DD2-87F9E3055DFB}"/>
              </a:ext>
            </a:extLst>
          </p:cNvPr>
          <p:cNvSpPr txBox="1"/>
          <p:nvPr/>
        </p:nvSpPr>
        <p:spPr>
          <a:xfrm>
            <a:off x="2762882" y="958002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条件独立</a:t>
            </a:r>
          </a:p>
        </p:txBody>
      </p:sp>
      <p:sp>
        <p:nvSpPr>
          <p:cNvPr id="282" name="右大括号 281">
            <a:extLst>
              <a:ext uri="{FF2B5EF4-FFF2-40B4-BE49-F238E27FC236}">
                <a16:creationId xmlns:a16="http://schemas.microsoft.com/office/drawing/2014/main" id="{70799E66-2DBB-5A84-7865-0FC897BCE2F9}"/>
              </a:ext>
            </a:extLst>
          </p:cNvPr>
          <p:cNvSpPr/>
          <p:nvPr/>
        </p:nvSpPr>
        <p:spPr>
          <a:xfrm rot="5400000">
            <a:off x="3681868" y="6957207"/>
            <a:ext cx="285718" cy="458495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925643D9-D06C-17A8-25F9-BF08D5EE9DAE}"/>
              </a:ext>
            </a:extLst>
          </p:cNvPr>
          <p:cNvSpPr txBox="1"/>
          <p:nvPr/>
        </p:nvSpPr>
        <p:spPr>
          <a:xfrm>
            <a:off x="8509976" y="957954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不关于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条件独立</a:t>
            </a:r>
          </a:p>
        </p:txBody>
      </p:sp>
      <p:sp>
        <p:nvSpPr>
          <p:cNvPr id="304" name="右大括号 303">
            <a:extLst>
              <a:ext uri="{FF2B5EF4-FFF2-40B4-BE49-F238E27FC236}">
                <a16:creationId xmlns:a16="http://schemas.microsoft.com/office/drawing/2014/main" id="{B46BB7DB-F410-528D-B9F1-71F6C0D8C7A3}"/>
              </a:ext>
            </a:extLst>
          </p:cNvPr>
          <p:cNvSpPr/>
          <p:nvPr/>
        </p:nvSpPr>
        <p:spPr>
          <a:xfrm rot="5400000">
            <a:off x="9428962" y="6956726"/>
            <a:ext cx="285718" cy="458495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7E85D910-1F19-2995-3FAB-F8BD593AE287}"/>
              </a:ext>
            </a:extLst>
          </p:cNvPr>
          <p:cNvSpPr txBox="1"/>
          <p:nvPr/>
        </p:nvSpPr>
        <p:spPr>
          <a:xfrm>
            <a:off x="115416" y="38923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数学关系</a:t>
            </a: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C419F8BF-4A15-7867-64F2-3A12FF1B475D}"/>
              </a:ext>
            </a:extLst>
          </p:cNvPr>
          <p:cNvSpPr txBox="1"/>
          <p:nvPr/>
        </p:nvSpPr>
        <p:spPr>
          <a:xfrm>
            <a:off x="115416" y="57403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因果关系</a:t>
            </a: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137B1E26-C2EC-DA7E-E09E-6AA963DC3F5B}"/>
              </a:ext>
            </a:extLst>
          </p:cNvPr>
          <p:cNvSpPr txBox="1"/>
          <p:nvPr/>
        </p:nvSpPr>
        <p:spPr>
          <a:xfrm>
            <a:off x="0" y="76594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独立性判断</a:t>
            </a:r>
          </a:p>
        </p:txBody>
      </p:sp>
    </p:spTree>
    <p:extLst>
      <p:ext uri="{BB962C8B-B14F-4D97-AF65-F5344CB8AC3E}">
        <p14:creationId xmlns:p14="http://schemas.microsoft.com/office/powerpoint/2010/main" val="421416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CD5447-FF5F-288A-A9BA-FE2E8AAA8A3B}"/>
              </a:ext>
            </a:extLst>
          </p:cNvPr>
          <p:cNvSpPr txBox="1"/>
          <p:nvPr/>
        </p:nvSpPr>
        <p:spPr>
          <a:xfrm>
            <a:off x="2692100" y="141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数学关系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835E89-7AD7-0C4E-37A3-99CEB95F89AB}"/>
              </a:ext>
            </a:extLst>
          </p:cNvPr>
          <p:cNvSpPr txBox="1"/>
          <p:nvPr/>
        </p:nvSpPr>
        <p:spPr>
          <a:xfrm>
            <a:off x="5837312" y="141548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贝叶斯网络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961FED-321A-4FA1-22FF-CE591CB80BB0}"/>
              </a:ext>
            </a:extLst>
          </p:cNvPr>
          <p:cNvSpPr txBox="1"/>
          <p:nvPr/>
        </p:nvSpPr>
        <p:spPr>
          <a:xfrm>
            <a:off x="8849995" y="14154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独立关系判断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2417E7-7EAD-D285-1FA3-0D1A52794357}"/>
              </a:ext>
            </a:extLst>
          </p:cNvPr>
          <p:cNvSpPr txBox="1"/>
          <p:nvPr/>
        </p:nvSpPr>
        <p:spPr>
          <a:xfrm>
            <a:off x="1052452" y="286743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883DBD-321F-A816-F6D8-0C95F0FA90F9}"/>
              </a:ext>
            </a:extLst>
          </p:cNvPr>
          <p:cNvSpPr txBox="1"/>
          <p:nvPr/>
        </p:nvSpPr>
        <p:spPr>
          <a:xfrm>
            <a:off x="1052452" y="5283395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E165E5-FEC0-8998-C17A-49C15870137D}"/>
              </a:ext>
            </a:extLst>
          </p:cNvPr>
          <p:cNvSpPr txBox="1"/>
          <p:nvPr/>
        </p:nvSpPr>
        <p:spPr>
          <a:xfrm>
            <a:off x="1052451" y="758639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4A7227-B6EA-C602-E20D-18775AC0B42D}"/>
              </a:ext>
            </a:extLst>
          </p:cNvPr>
          <p:cNvSpPr txBox="1"/>
          <p:nvPr/>
        </p:nvSpPr>
        <p:spPr>
          <a:xfrm>
            <a:off x="1052450" y="9889391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C3D7A7A-EC7F-3E5A-727A-486B3FCF84C6}"/>
                  </a:ext>
                </a:extLst>
              </p:cNvPr>
              <p:cNvSpPr txBox="1"/>
              <p:nvPr/>
            </p:nvSpPr>
            <p:spPr>
              <a:xfrm>
                <a:off x="2439348" y="2762820"/>
                <a:ext cx="178766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C3D7A7A-EC7F-3E5A-727A-486B3FCF8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48" y="2762820"/>
                <a:ext cx="1787669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2E97BEA-DD34-404D-43F9-997A5007D25A}"/>
                  </a:ext>
                </a:extLst>
              </p:cNvPr>
              <p:cNvSpPr txBox="1"/>
              <p:nvPr/>
            </p:nvSpPr>
            <p:spPr>
              <a:xfrm>
                <a:off x="2439348" y="5112963"/>
                <a:ext cx="170918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2E97BEA-DD34-404D-43F9-997A5007D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48" y="5112963"/>
                <a:ext cx="1709186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898775-1C1D-1A59-465B-3CD277E39634}"/>
                  </a:ext>
                </a:extLst>
              </p:cNvPr>
              <p:cNvSpPr txBox="1"/>
              <p:nvPr/>
            </p:nvSpPr>
            <p:spPr>
              <a:xfrm>
                <a:off x="2439348" y="7462129"/>
                <a:ext cx="253236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898775-1C1D-1A59-465B-3CD277E39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48" y="7462129"/>
                <a:ext cx="2532360" cy="617861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4D274C-6EDB-23F6-C8CA-CAEAAA1C4725}"/>
                  </a:ext>
                </a:extLst>
              </p:cNvPr>
              <p:cNvSpPr txBox="1"/>
              <p:nvPr/>
            </p:nvSpPr>
            <p:spPr>
              <a:xfrm>
                <a:off x="2439348" y="9765126"/>
                <a:ext cx="222214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4D274C-6EDB-23F6-C8CA-CAEAAA1C4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48" y="9765126"/>
                <a:ext cx="2222147" cy="617861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AAEB40E-38B8-ED38-DCF9-310B2AD1125C}"/>
              </a:ext>
            </a:extLst>
          </p:cNvPr>
          <p:cNvGrpSpPr/>
          <p:nvPr/>
        </p:nvGrpSpPr>
        <p:grpSpPr>
          <a:xfrm>
            <a:off x="5791200" y="2197275"/>
            <a:ext cx="1580799" cy="1748950"/>
            <a:chOff x="5363593" y="4603752"/>
            <a:chExt cx="1580799" cy="1748950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8993681-60C4-36C1-FC18-80D1383BF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122" y="5562936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6FDB4BA-6930-2076-4C09-CD6CD53C2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8565" y="5556415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D051E8D-244F-1FBE-B353-0D3C4DE46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810" y="4770818"/>
              <a:ext cx="244475" cy="5302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342B4A7-1976-1C7B-6E04-6FF61E151D0C}"/>
                </a:ext>
              </a:extLst>
            </p:cNvPr>
            <p:cNvCxnSpPr>
              <a:cxnSpLocks/>
            </p:cNvCxnSpPr>
            <p:nvPr/>
          </p:nvCxnSpPr>
          <p:spPr>
            <a:xfrm>
              <a:off x="6149935" y="4780343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9A68EE1-2DA9-D906-BC7A-6C907D30FD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758" y="4764882"/>
              <a:ext cx="244475" cy="5302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D46B35B-043A-A7A9-ABD0-67B70D5E3091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83" y="4774407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31D3677-7D46-F70D-9128-8B2FC0744A49}"/>
                </a:ext>
              </a:extLst>
            </p:cNvPr>
            <p:cNvGrpSpPr/>
            <p:nvPr/>
          </p:nvGrpSpPr>
          <p:grpSpPr>
            <a:xfrm>
              <a:off x="5363593" y="4603752"/>
              <a:ext cx="294411" cy="304769"/>
              <a:chOff x="1149285" y="1169195"/>
              <a:chExt cx="294411" cy="304769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0196017-B9CD-06F8-6109-07C5C3BC7818}"/>
                  </a:ext>
                </a:extLst>
              </p:cNvPr>
              <p:cNvSpPr/>
              <p:nvPr/>
            </p:nvSpPr>
            <p:spPr>
              <a:xfrm>
                <a:off x="1149285" y="118824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1B76D83E-6AF7-6207-FAD4-8E825EE0494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52F813DD-519F-4DDB-AC9D-B7EE966F14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638" r="-425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C4B7D01-869C-6F1C-3A6D-48E984AE69A0}"/>
                </a:ext>
              </a:extLst>
            </p:cNvPr>
            <p:cNvGrpSpPr/>
            <p:nvPr/>
          </p:nvGrpSpPr>
          <p:grpSpPr>
            <a:xfrm>
              <a:off x="6010684" y="4603752"/>
              <a:ext cx="285719" cy="300819"/>
              <a:chOff x="1796376" y="1169195"/>
              <a:chExt cx="285719" cy="300819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AAA7AF3-03F3-5CED-09EF-9E7C4C366608}"/>
                  </a:ext>
                </a:extLst>
              </p:cNvPr>
              <p:cNvSpPr/>
              <p:nvPr/>
            </p:nvSpPr>
            <p:spPr>
              <a:xfrm>
                <a:off x="1796376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73A316A4-FDC4-4D72-8BC3-F184E8DB0382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D4C8747D-AF06-3210-42BF-303E1CBFD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241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DB93DC5-4E6E-6801-A7D6-90375FFAF0BC}"/>
                </a:ext>
              </a:extLst>
            </p:cNvPr>
            <p:cNvGrpSpPr/>
            <p:nvPr/>
          </p:nvGrpSpPr>
          <p:grpSpPr>
            <a:xfrm>
              <a:off x="6649083" y="4603752"/>
              <a:ext cx="295309" cy="300819"/>
              <a:chOff x="2434775" y="1169195"/>
              <a:chExt cx="295309" cy="300819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55F81F2-6A41-22B1-ADB2-D35C9C9EE250}"/>
                  </a:ext>
                </a:extLst>
              </p:cNvPr>
              <p:cNvSpPr/>
              <p:nvPr/>
            </p:nvSpPr>
            <p:spPr>
              <a:xfrm>
                <a:off x="2434775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96EDF640-2081-4E45-F89D-1CDC69BD82C5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80DE570B-34B2-BD3B-2FB1-29BEB84323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0417" r="-41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D2923F0-923F-E275-25D5-89A2E24B73B9}"/>
                </a:ext>
              </a:extLst>
            </p:cNvPr>
            <p:cNvGrpSpPr/>
            <p:nvPr/>
          </p:nvGrpSpPr>
          <p:grpSpPr>
            <a:xfrm>
              <a:off x="6325114" y="5265727"/>
              <a:ext cx="285719" cy="297209"/>
              <a:chOff x="2075881" y="1831170"/>
              <a:chExt cx="285719" cy="297209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31330B0-FF29-692B-BF5E-E967B115E047}"/>
                  </a:ext>
                </a:extLst>
              </p:cNvPr>
              <p:cNvSpPr/>
              <p:nvPr/>
            </p:nvSpPr>
            <p:spPr>
              <a:xfrm>
                <a:off x="2075881" y="1842660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2AFC6FF6-AABB-B221-0A24-72AC06370A8D}"/>
                      </a:ext>
                    </a:extLst>
                  </p:cNvPr>
                  <p:cNvSpPr txBox="1"/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A9161495-39AE-292E-7C22-F0B79014B5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125" r="-25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725E63F-B999-99AD-452B-506883C76D84}"/>
                </a:ext>
              </a:extLst>
            </p:cNvPr>
            <p:cNvGrpSpPr/>
            <p:nvPr/>
          </p:nvGrpSpPr>
          <p:grpSpPr>
            <a:xfrm>
              <a:off x="5689430" y="6037634"/>
              <a:ext cx="285719" cy="315068"/>
              <a:chOff x="1510657" y="2627322"/>
              <a:chExt cx="285719" cy="315068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2D33411-30B0-16FA-7478-E28B76FF95A0}"/>
                  </a:ext>
                </a:extLst>
              </p:cNvPr>
              <p:cNvSpPr/>
              <p:nvPr/>
            </p:nvSpPr>
            <p:spPr>
              <a:xfrm>
                <a:off x="1510657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810A2EEA-21F0-85CB-88D7-17CF52AA97E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8B88ACED-1ECB-5A02-1077-CD0F93A3C8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364" r="-681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7E0BD37-52C8-1BEA-1B64-57C47A6D4838}"/>
                </a:ext>
              </a:extLst>
            </p:cNvPr>
            <p:cNvGrpSpPr/>
            <p:nvPr/>
          </p:nvGrpSpPr>
          <p:grpSpPr>
            <a:xfrm>
              <a:off x="6324158" y="6037634"/>
              <a:ext cx="285719" cy="315068"/>
              <a:chOff x="2075881" y="2627322"/>
              <a:chExt cx="285719" cy="315068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9396377-686A-5704-42A2-DC0A1702E8AF}"/>
                  </a:ext>
                </a:extLst>
              </p:cNvPr>
              <p:cNvSpPr/>
              <p:nvPr/>
            </p:nvSpPr>
            <p:spPr>
              <a:xfrm>
                <a:off x="2075881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C2D04AD5-0AEC-B5C4-CA02-AE3758BE08B3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42BBD36C-C73C-1664-B62A-84E6AD376A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111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FF4D590-5304-66E0-7BCE-5E88E206F892}"/>
                </a:ext>
              </a:extLst>
            </p:cNvPr>
            <p:cNvGrpSpPr/>
            <p:nvPr/>
          </p:nvGrpSpPr>
          <p:grpSpPr>
            <a:xfrm>
              <a:off x="5689431" y="5265728"/>
              <a:ext cx="285719" cy="290687"/>
              <a:chOff x="1510657" y="1831171"/>
              <a:chExt cx="285719" cy="290687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E0C5FE6-5FB7-29B6-EC07-8BCFDA7E21C7}"/>
                  </a:ext>
                </a:extLst>
              </p:cNvPr>
              <p:cNvSpPr/>
              <p:nvPr/>
            </p:nvSpPr>
            <p:spPr>
              <a:xfrm>
                <a:off x="1510657" y="1836139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FAB22D0F-8EDD-1F8A-9BAB-74588851142B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AB6410BE-CFBE-FC01-8FCE-72F33C6800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625" r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0292374-0AAD-EE32-4377-2EB5EADB5D64}"/>
              </a:ext>
            </a:extLst>
          </p:cNvPr>
          <p:cNvGrpSpPr/>
          <p:nvPr/>
        </p:nvGrpSpPr>
        <p:grpSpPr>
          <a:xfrm>
            <a:off x="8921564" y="2197275"/>
            <a:ext cx="1580799" cy="1748950"/>
            <a:chOff x="8690319" y="4603752"/>
            <a:chExt cx="1580799" cy="1748950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C225C65-5B9E-B1D5-E3BF-3F9AB7C74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80959" y="4791443"/>
              <a:ext cx="309004" cy="141889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32CB580-1C16-7A2F-C2DC-9DC4FCC5D0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270" y="4791443"/>
              <a:ext cx="327923" cy="14315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E513197-CC05-99F6-BA2D-0F84D189B8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7266" y="4791442"/>
              <a:ext cx="636927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DAE18FB-3C45-58F2-F9C5-5F558F09E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1955" y="4791443"/>
              <a:ext cx="315310" cy="1425203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43FFC0C-5D3E-22BE-B2BE-7D7A96B09AE1}"/>
                </a:ext>
              </a:extLst>
            </p:cNvPr>
            <p:cNvCxnSpPr>
              <a:cxnSpLocks/>
            </p:cNvCxnSpPr>
            <p:nvPr/>
          </p:nvCxnSpPr>
          <p:spPr>
            <a:xfrm>
              <a:off x="8844033" y="4785136"/>
              <a:ext cx="636927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73FF7EC-6688-C378-1832-3FE91BB60977}"/>
                </a:ext>
              </a:extLst>
            </p:cNvPr>
            <p:cNvCxnSpPr>
              <a:cxnSpLocks/>
            </p:cNvCxnSpPr>
            <p:nvPr/>
          </p:nvCxnSpPr>
          <p:spPr>
            <a:xfrm>
              <a:off x="8831420" y="4772523"/>
              <a:ext cx="327922" cy="14504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6CA16A8-D1E5-4E7B-2159-21447A11F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5848" y="5562936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EC9C9927-0BFD-EB9A-C7A6-5DAF95D78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1597" y="5556415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3FF79AF-89FC-1D42-6765-E967749F0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3536" y="4770818"/>
              <a:ext cx="244475" cy="5302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9E0F5D0-D28F-466B-FDE1-911989C75D70}"/>
                </a:ext>
              </a:extLst>
            </p:cNvPr>
            <p:cNvCxnSpPr>
              <a:cxnSpLocks/>
            </p:cNvCxnSpPr>
            <p:nvPr/>
          </p:nvCxnSpPr>
          <p:spPr>
            <a:xfrm>
              <a:off x="9476661" y="4780343"/>
              <a:ext cx="244475" cy="523875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9081A8D-03BE-16AC-A901-1C884EAF5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6484" y="4764882"/>
              <a:ext cx="244475" cy="530225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1B9C4E2-3333-B55B-C967-A3561873A8E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609" y="4774407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653679F-A703-1306-5D16-C534B415C41E}"/>
                </a:ext>
              </a:extLst>
            </p:cNvPr>
            <p:cNvGrpSpPr/>
            <p:nvPr/>
          </p:nvGrpSpPr>
          <p:grpSpPr>
            <a:xfrm>
              <a:off x="8690319" y="4603752"/>
              <a:ext cx="294411" cy="304769"/>
              <a:chOff x="1149285" y="1169195"/>
              <a:chExt cx="294411" cy="304769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D9F5563A-7525-EB46-8B4D-51B8B697D64D}"/>
                  </a:ext>
                </a:extLst>
              </p:cNvPr>
              <p:cNvSpPr/>
              <p:nvPr/>
            </p:nvSpPr>
            <p:spPr>
              <a:xfrm>
                <a:off x="1149285" y="118824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1F1F3357-FECC-41C6-8F8C-0E5469DAD15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6" name="文本框 155">
                    <a:extLst>
                      <a:ext uri="{FF2B5EF4-FFF2-40B4-BE49-F238E27FC236}">
                        <a16:creationId xmlns:a16="http://schemas.microsoft.com/office/drawing/2014/main" id="{EA7CF8FB-A886-6BBC-AFC7-6E697B437F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0638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12B0DEB6-4D59-677D-B795-CCFD6F31F254}"/>
                </a:ext>
              </a:extLst>
            </p:cNvPr>
            <p:cNvGrpSpPr/>
            <p:nvPr/>
          </p:nvGrpSpPr>
          <p:grpSpPr>
            <a:xfrm>
              <a:off x="9337410" y="4603752"/>
              <a:ext cx="285719" cy="300819"/>
              <a:chOff x="1796376" y="1169195"/>
              <a:chExt cx="285719" cy="300819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F9748D3A-0D35-0A9B-F92C-502CA100BBF2}"/>
                  </a:ext>
                </a:extLst>
              </p:cNvPr>
              <p:cNvSpPr/>
              <p:nvPr/>
            </p:nvSpPr>
            <p:spPr>
              <a:xfrm>
                <a:off x="1796376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00091D48-9113-C7E3-9EDC-8923C4E69120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9" name="文本框 158">
                    <a:extLst>
                      <a:ext uri="{FF2B5EF4-FFF2-40B4-BE49-F238E27FC236}">
                        <a16:creationId xmlns:a16="http://schemas.microsoft.com/office/drawing/2014/main" id="{CC044323-677F-83F3-3A5E-408C50CD1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7241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B041FD94-9040-8509-7942-08F9060821AE}"/>
                </a:ext>
              </a:extLst>
            </p:cNvPr>
            <p:cNvGrpSpPr/>
            <p:nvPr/>
          </p:nvGrpSpPr>
          <p:grpSpPr>
            <a:xfrm>
              <a:off x="9975809" y="4603752"/>
              <a:ext cx="295309" cy="300819"/>
              <a:chOff x="2434775" y="1169195"/>
              <a:chExt cx="295309" cy="300819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5E0D4B12-425F-CF7B-0FB4-F41EDB61546D}"/>
                  </a:ext>
                </a:extLst>
              </p:cNvPr>
              <p:cNvSpPr/>
              <p:nvPr/>
            </p:nvSpPr>
            <p:spPr>
              <a:xfrm>
                <a:off x="2434775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1193031C-CC9F-3E0A-F4CD-DF6DC12DA726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2" name="文本框 161">
                    <a:extLst>
                      <a:ext uri="{FF2B5EF4-FFF2-40B4-BE49-F238E27FC236}">
                        <a16:creationId xmlns:a16="http://schemas.microsoft.com/office/drawing/2014/main" id="{A450ED68-7DE1-7E6C-0300-70A0CB6A8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0417"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5304F81C-F4CD-8C5C-081C-E924AED4650C}"/>
                </a:ext>
              </a:extLst>
            </p:cNvPr>
            <p:cNvGrpSpPr/>
            <p:nvPr/>
          </p:nvGrpSpPr>
          <p:grpSpPr>
            <a:xfrm>
              <a:off x="9651840" y="5265727"/>
              <a:ext cx="285719" cy="297209"/>
              <a:chOff x="2075881" y="1831170"/>
              <a:chExt cx="285719" cy="297209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CBFC6CB0-4EE1-9787-7F2C-C2A82B00FD2E}"/>
                  </a:ext>
                </a:extLst>
              </p:cNvPr>
              <p:cNvSpPr/>
              <p:nvPr/>
            </p:nvSpPr>
            <p:spPr>
              <a:xfrm>
                <a:off x="2075881" y="1842660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746A1EE5-5E42-E98A-7C25-C4DC34CEF5CA}"/>
                      </a:ext>
                    </a:extLst>
                  </p:cNvPr>
                  <p:cNvSpPr txBox="1"/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5" name="文本框 164">
                    <a:extLst>
                      <a:ext uri="{FF2B5EF4-FFF2-40B4-BE49-F238E27FC236}">
                        <a16:creationId xmlns:a16="http://schemas.microsoft.com/office/drawing/2014/main" id="{FEAED08C-E338-8C66-4D27-C9D97335A6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8125" r="-25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AA7F7033-35BA-5201-CFB1-0A926951E8E4}"/>
                </a:ext>
              </a:extLst>
            </p:cNvPr>
            <p:cNvGrpSpPr/>
            <p:nvPr/>
          </p:nvGrpSpPr>
          <p:grpSpPr>
            <a:xfrm>
              <a:off x="9016156" y="6037634"/>
              <a:ext cx="285719" cy="315068"/>
              <a:chOff x="1510657" y="2627322"/>
              <a:chExt cx="285719" cy="315068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A7B60B96-A73A-F6D3-E444-DF932788EC56}"/>
                  </a:ext>
                </a:extLst>
              </p:cNvPr>
              <p:cNvSpPr/>
              <p:nvPr/>
            </p:nvSpPr>
            <p:spPr>
              <a:xfrm>
                <a:off x="1510657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DE2028D1-058B-C2D5-A855-AB1487DF0B3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8" name="文本框 167">
                    <a:extLst>
                      <a:ext uri="{FF2B5EF4-FFF2-40B4-BE49-F238E27FC236}">
                        <a16:creationId xmlns:a16="http://schemas.microsoft.com/office/drawing/2014/main" id="{A5C9B705-0558-5F85-7303-F868DC9FBB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1111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839A4331-E3F0-5B00-8901-B9A34B099AD1}"/>
                </a:ext>
              </a:extLst>
            </p:cNvPr>
            <p:cNvGrpSpPr/>
            <p:nvPr/>
          </p:nvGrpSpPr>
          <p:grpSpPr>
            <a:xfrm>
              <a:off x="9650884" y="6037634"/>
              <a:ext cx="285719" cy="315068"/>
              <a:chOff x="2075881" y="2627322"/>
              <a:chExt cx="285719" cy="315068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EE532874-605A-F01C-C104-8211BE756841}"/>
                  </a:ext>
                </a:extLst>
              </p:cNvPr>
              <p:cNvSpPr/>
              <p:nvPr/>
            </p:nvSpPr>
            <p:spPr>
              <a:xfrm>
                <a:off x="2075881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FBE7FD91-E31F-CB47-5BFA-ABF6A7EFA6EC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1" name="文本框 170">
                    <a:extLst>
                      <a:ext uri="{FF2B5EF4-FFF2-40B4-BE49-F238E27FC236}">
                        <a16:creationId xmlns:a16="http://schemas.microsoft.com/office/drawing/2014/main" id="{70B43CEF-2863-E33A-E736-BD182637D1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10870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2C641749-9BC2-7DB0-4163-CFD1E45D2485}"/>
                </a:ext>
              </a:extLst>
            </p:cNvPr>
            <p:cNvGrpSpPr/>
            <p:nvPr/>
          </p:nvGrpSpPr>
          <p:grpSpPr>
            <a:xfrm>
              <a:off x="9016157" y="5265728"/>
              <a:ext cx="285719" cy="290687"/>
              <a:chOff x="1510657" y="1831171"/>
              <a:chExt cx="285719" cy="290687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2F5173C0-7E38-2A52-EFD1-68489441EC30}"/>
                  </a:ext>
                </a:extLst>
              </p:cNvPr>
              <p:cNvSpPr/>
              <p:nvPr/>
            </p:nvSpPr>
            <p:spPr>
              <a:xfrm>
                <a:off x="1510657" y="1836139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A9F5DBCD-1982-F55C-A5D2-56F1F5C9B4FD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4" name="文本框 173">
                    <a:extLst>
                      <a:ext uri="{FF2B5EF4-FFF2-40B4-BE49-F238E27FC236}">
                        <a16:creationId xmlns:a16="http://schemas.microsoft.com/office/drawing/2014/main" id="{308022DB-8DF1-789E-08C3-46A484B82A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16129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DC68575-69D5-4623-B6E3-00D5F2073B82}"/>
              </a:ext>
            </a:extLst>
          </p:cNvPr>
          <p:cNvGrpSpPr/>
          <p:nvPr/>
        </p:nvGrpSpPr>
        <p:grpSpPr>
          <a:xfrm>
            <a:off x="5791200" y="4565429"/>
            <a:ext cx="1580799" cy="1748950"/>
            <a:chOff x="5363593" y="6856749"/>
            <a:chExt cx="1580799" cy="1748950"/>
          </a:xfrm>
        </p:grpSpPr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30B96B9E-6E50-1F7C-743B-4EC041F1B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122" y="7815933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50E496A-8FCC-C2CA-D4DC-4106079B0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8565" y="7809412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EA83FE2A-5C5E-0BDC-D127-18DF5F0136AD}"/>
                </a:ext>
              </a:extLst>
            </p:cNvPr>
            <p:cNvCxnSpPr>
              <a:cxnSpLocks/>
            </p:cNvCxnSpPr>
            <p:nvPr/>
          </p:nvCxnSpPr>
          <p:spPr>
            <a:xfrm>
              <a:off x="6149935" y="7033340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BBA365D6-2932-4BE4-F01A-FF65326F6F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758" y="7017879"/>
              <a:ext cx="244475" cy="5302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ECA24C9-3EFD-CFC6-569C-CA5FB8012D5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83" y="7027404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1065B645-E60A-C2B1-EDAF-33D675957AF2}"/>
                </a:ext>
              </a:extLst>
            </p:cNvPr>
            <p:cNvGrpSpPr/>
            <p:nvPr/>
          </p:nvGrpSpPr>
          <p:grpSpPr>
            <a:xfrm>
              <a:off x="5363593" y="6856749"/>
              <a:ext cx="294411" cy="304769"/>
              <a:chOff x="1149285" y="1169195"/>
              <a:chExt cx="294411" cy="304769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321F8BE6-6461-C843-A4B3-F6B82F6BE5FE}"/>
                  </a:ext>
                </a:extLst>
              </p:cNvPr>
              <p:cNvSpPr/>
              <p:nvPr/>
            </p:nvSpPr>
            <p:spPr>
              <a:xfrm>
                <a:off x="1149285" y="118824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AA309592-0C8B-A2E5-503B-47AD8B5C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BDAD0F42-47F0-6470-410B-09F8A5501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0638" r="-425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158D8069-4EA1-64F3-CA86-EB3F6E8A9AEE}"/>
                </a:ext>
              </a:extLst>
            </p:cNvPr>
            <p:cNvGrpSpPr/>
            <p:nvPr/>
          </p:nvGrpSpPr>
          <p:grpSpPr>
            <a:xfrm>
              <a:off x="6010684" y="6856749"/>
              <a:ext cx="285719" cy="300819"/>
              <a:chOff x="1796376" y="1169195"/>
              <a:chExt cx="285719" cy="300819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FD51B81F-79E3-3DB1-2BEB-06A0C19990B8}"/>
                  </a:ext>
                </a:extLst>
              </p:cNvPr>
              <p:cNvSpPr/>
              <p:nvPr/>
            </p:nvSpPr>
            <p:spPr>
              <a:xfrm>
                <a:off x="1796376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5FE780D4-82B8-ECCF-DDAC-81338C6E508A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002F23E4-9EB5-F10D-BF92-31E2CB83D6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7241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8D0DC23-60F9-B9C2-40EB-DB730A9C7AEF}"/>
                </a:ext>
              </a:extLst>
            </p:cNvPr>
            <p:cNvGrpSpPr/>
            <p:nvPr/>
          </p:nvGrpSpPr>
          <p:grpSpPr>
            <a:xfrm>
              <a:off x="6649083" y="6856749"/>
              <a:ext cx="295309" cy="300819"/>
              <a:chOff x="2434775" y="1169195"/>
              <a:chExt cx="295309" cy="300819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3A600A27-E347-1EAB-DD7F-3AF80FC0045C}"/>
                  </a:ext>
                </a:extLst>
              </p:cNvPr>
              <p:cNvSpPr/>
              <p:nvPr/>
            </p:nvSpPr>
            <p:spPr>
              <a:xfrm>
                <a:off x="2434775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9A55447D-BD48-7C0A-0CA2-237FD1DDF9DB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79CE3390-E8EB-C5CA-2682-636BF8CD68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417" r="-41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BBF605F2-FBF9-E4F6-F99E-73EA38D53C8F}"/>
                </a:ext>
              </a:extLst>
            </p:cNvPr>
            <p:cNvGrpSpPr/>
            <p:nvPr/>
          </p:nvGrpSpPr>
          <p:grpSpPr>
            <a:xfrm>
              <a:off x="6325114" y="7518724"/>
              <a:ext cx="285719" cy="297209"/>
              <a:chOff x="2075881" y="1831170"/>
              <a:chExt cx="285719" cy="297209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455570F9-6932-BF8B-740F-956C1E870E25}"/>
                  </a:ext>
                </a:extLst>
              </p:cNvPr>
              <p:cNvSpPr/>
              <p:nvPr/>
            </p:nvSpPr>
            <p:spPr>
              <a:xfrm>
                <a:off x="2075881" y="1842660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486D4B4-377D-CF1B-3156-B02A15A7E691}"/>
                      </a:ext>
                    </a:extLst>
                  </p:cNvPr>
                  <p:cNvSpPr txBox="1"/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AFF87B24-F8D4-7113-663B-0F6B2A78D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8125" r="-25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17530DB6-BEE1-A505-1D93-B8FE84D8319A}"/>
                </a:ext>
              </a:extLst>
            </p:cNvPr>
            <p:cNvGrpSpPr/>
            <p:nvPr/>
          </p:nvGrpSpPr>
          <p:grpSpPr>
            <a:xfrm>
              <a:off x="5689430" y="8290631"/>
              <a:ext cx="285719" cy="315068"/>
              <a:chOff x="1510657" y="2627322"/>
              <a:chExt cx="285719" cy="315068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DBE04E2A-AC29-CADA-3E3D-4513777FBA48}"/>
                  </a:ext>
                </a:extLst>
              </p:cNvPr>
              <p:cNvSpPr/>
              <p:nvPr/>
            </p:nvSpPr>
            <p:spPr>
              <a:xfrm>
                <a:off x="1510657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D1EAA337-4AD1-A8D2-3C04-BA644173BA1B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05E2CD0D-7230-FA34-29EA-635933EB2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364" r="-681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21744686-B7D1-A3FB-C3A2-0CAF800F6DD9}"/>
                </a:ext>
              </a:extLst>
            </p:cNvPr>
            <p:cNvGrpSpPr/>
            <p:nvPr/>
          </p:nvGrpSpPr>
          <p:grpSpPr>
            <a:xfrm>
              <a:off x="6324158" y="8290631"/>
              <a:ext cx="285719" cy="315068"/>
              <a:chOff x="2075881" y="2627322"/>
              <a:chExt cx="285719" cy="315068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C155A2DF-45F9-7A19-CA18-A9186DFBAFB4}"/>
                  </a:ext>
                </a:extLst>
              </p:cNvPr>
              <p:cNvSpPr/>
              <p:nvPr/>
            </p:nvSpPr>
            <p:spPr>
              <a:xfrm>
                <a:off x="2075881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223F654F-17E0-04A2-9C91-A6E80D23E2C3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72CAF62A-7ED1-2962-FD2F-8027F4B1B7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111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5637D62-CD28-40AC-C2D6-306E962A99B2}"/>
                </a:ext>
              </a:extLst>
            </p:cNvPr>
            <p:cNvGrpSpPr/>
            <p:nvPr/>
          </p:nvGrpSpPr>
          <p:grpSpPr>
            <a:xfrm>
              <a:off x="5689431" y="7518725"/>
              <a:ext cx="285719" cy="290687"/>
              <a:chOff x="1510657" y="1831171"/>
              <a:chExt cx="285719" cy="290687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3716B709-2665-D880-1F7E-667C570AD4E9}"/>
                  </a:ext>
                </a:extLst>
              </p:cNvPr>
              <p:cNvSpPr/>
              <p:nvPr/>
            </p:nvSpPr>
            <p:spPr>
              <a:xfrm>
                <a:off x="1510657" y="1836139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D2DA2C2B-A2E6-48D6-D865-58DEE22306A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347CE253-DA11-0721-7BA1-0D256CB6CD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625" r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DD6A5EB-D5F2-FF8C-F837-7C6A60272770}"/>
              </a:ext>
            </a:extLst>
          </p:cNvPr>
          <p:cNvGrpSpPr/>
          <p:nvPr/>
        </p:nvGrpSpPr>
        <p:grpSpPr>
          <a:xfrm>
            <a:off x="8921564" y="4563329"/>
            <a:ext cx="1580799" cy="1748950"/>
            <a:chOff x="4394298" y="7117864"/>
            <a:chExt cx="1580799" cy="1748950"/>
          </a:xfrm>
        </p:grpSpPr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B8714256-6C81-9BFF-779B-A1F5B15D13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4981" y="7320035"/>
              <a:ext cx="309004" cy="141889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C8EE08D1-E627-377A-1481-CF8320E36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4883" y="7294065"/>
              <a:ext cx="315311" cy="1431509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2FAF924C-4ED6-DB4F-5BA6-CE9735F08C83}"/>
                </a:ext>
              </a:extLst>
            </p:cNvPr>
            <p:cNvCxnSpPr>
              <a:cxnSpLocks/>
            </p:cNvCxnSpPr>
            <p:nvPr/>
          </p:nvCxnSpPr>
          <p:spPr>
            <a:xfrm>
              <a:off x="4555784" y="7282964"/>
              <a:ext cx="636927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1ECA71C-B45D-8264-6CAB-42E0DB487568}"/>
                </a:ext>
              </a:extLst>
            </p:cNvPr>
            <p:cNvCxnSpPr>
              <a:cxnSpLocks/>
            </p:cNvCxnSpPr>
            <p:nvPr/>
          </p:nvCxnSpPr>
          <p:spPr>
            <a:xfrm>
              <a:off x="4528069" y="7275145"/>
              <a:ext cx="327922" cy="14504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5572689D-D731-7E9D-4C1D-BCC60FE18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9827" y="8077048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B36F0B67-0775-F6B8-3BC9-0ABB3801F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270" y="8070527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0A7A82F6-9400-0F7F-B706-AD558C3F9D38}"/>
                </a:ext>
              </a:extLst>
            </p:cNvPr>
            <p:cNvCxnSpPr>
              <a:cxnSpLocks/>
            </p:cNvCxnSpPr>
            <p:nvPr/>
          </p:nvCxnSpPr>
          <p:spPr>
            <a:xfrm>
              <a:off x="5180640" y="7294455"/>
              <a:ext cx="244475" cy="523875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82545B9B-C748-A365-7736-BB8215D5A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0463" y="7278994"/>
              <a:ext cx="244475" cy="530225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21C0B67F-0A83-F500-9038-B903FECD336D}"/>
                </a:ext>
              </a:extLst>
            </p:cNvPr>
            <p:cNvCxnSpPr>
              <a:cxnSpLocks/>
            </p:cNvCxnSpPr>
            <p:nvPr/>
          </p:nvCxnSpPr>
          <p:spPr>
            <a:xfrm>
              <a:off x="4543588" y="7288519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C91ECB63-1077-8F4F-49D2-E36BEB33C6AE}"/>
                </a:ext>
              </a:extLst>
            </p:cNvPr>
            <p:cNvGrpSpPr/>
            <p:nvPr/>
          </p:nvGrpSpPr>
          <p:grpSpPr>
            <a:xfrm>
              <a:off x="4394298" y="7117864"/>
              <a:ext cx="294411" cy="304769"/>
              <a:chOff x="1149285" y="1169195"/>
              <a:chExt cx="294411" cy="304769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AC92851C-F038-6C28-BA6D-B7929AAC2C9A}"/>
                  </a:ext>
                </a:extLst>
              </p:cNvPr>
              <p:cNvSpPr/>
              <p:nvPr/>
            </p:nvSpPr>
            <p:spPr>
              <a:xfrm>
                <a:off x="1149285" y="118824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F881B004-A053-A6B4-A898-FA5CAA450D9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ECA9313C-5A1A-D7B9-90E7-E5386E54B5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0638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D422F764-A8EA-35C3-5D6C-39A0B6E56A17}"/>
                </a:ext>
              </a:extLst>
            </p:cNvPr>
            <p:cNvGrpSpPr/>
            <p:nvPr/>
          </p:nvGrpSpPr>
          <p:grpSpPr>
            <a:xfrm>
              <a:off x="5041389" y="7117864"/>
              <a:ext cx="285719" cy="300819"/>
              <a:chOff x="1796376" y="1169195"/>
              <a:chExt cx="285719" cy="300819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6D1FF19D-8E06-0DBD-E6EE-74EF41009308}"/>
                  </a:ext>
                </a:extLst>
              </p:cNvPr>
              <p:cNvSpPr/>
              <p:nvPr/>
            </p:nvSpPr>
            <p:spPr>
              <a:xfrm>
                <a:off x="1796376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72898CB2-DD5D-985D-1EF3-609B0C7F7711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5" name="文本框 184">
                    <a:extLst>
                      <a:ext uri="{FF2B5EF4-FFF2-40B4-BE49-F238E27FC236}">
                        <a16:creationId xmlns:a16="http://schemas.microsoft.com/office/drawing/2014/main" id="{317C22F9-C92F-E4F5-1929-3157ABD07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17241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E2C3BD3E-E9A5-8D6F-C8E7-788B8A270687}"/>
                </a:ext>
              </a:extLst>
            </p:cNvPr>
            <p:cNvGrpSpPr/>
            <p:nvPr/>
          </p:nvGrpSpPr>
          <p:grpSpPr>
            <a:xfrm>
              <a:off x="5679788" y="7117864"/>
              <a:ext cx="295309" cy="300819"/>
              <a:chOff x="2434775" y="1169195"/>
              <a:chExt cx="295309" cy="300819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FD46A25B-8244-5F73-2F3E-78127406F8D3}"/>
                  </a:ext>
                </a:extLst>
              </p:cNvPr>
              <p:cNvSpPr/>
              <p:nvPr/>
            </p:nvSpPr>
            <p:spPr>
              <a:xfrm>
                <a:off x="2434775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C83167C5-6877-B0EB-3848-C040E3441D11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8" name="文本框 187">
                    <a:extLst>
                      <a:ext uri="{FF2B5EF4-FFF2-40B4-BE49-F238E27FC236}">
                        <a16:creationId xmlns:a16="http://schemas.microsoft.com/office/drawing/2014/main" id="{56FAB706-4356-F5E9-A4AE-14E4ECF4A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0417"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DD12148-AF18-C4E8-710D-7A97B5089B91}"/>
                </a:ext>
              </a:extLst>
            </p:cNvPr>
            <p:cNvGrpSpPr/>
            <p:nvPr/>
          </p:nvGrpSpPr>
          <p:grpSpPr>
            <a:xfrm>
              <a:off x="5355819" y="7779839"/>
              <a:ext cx="285719" cy="297209"/>
              <a:chOff x="2075881" y="1831170"/>
              <a:chExt cx="285719" cy="297209"/>
            </a:xfrm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8EAAC4A9-7A1F-6B81-47FC-E014E52A4DDB}"/>
                  </a:ext>
                </a:extLst>
              </p:cNvPr>
              <p:cNvSpPr/>
              <p:nvPr/>
            </p:nvSpPr>
            <p:spPr>
              <a:xfrm>
                <a:off x="2075881" y="1842660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EA5CED7A-AAF9-A909-EBE4-4909EC46FD69}"/>
                      </a:ext>
                    </a:extLst>
                  </p:cNvPr>
                  <p:cNvSpPr txBox="1"/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1" name="文本框 190">
                    <a:extLst>
                      <a:ext uri="{FF2B5EF4-FFF2-40B4-BE49-F238E27FC236}">
                        <a16:creationId xmlns:a16="http://schemas.microsoft.com/office/drawing/2014/main" id="{E10FD8E2-4FED-055F-FB26-31F782BC98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28125" r="-25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44F27937-39B2-AE3F-8505-7B770FCCF609}"/>
                </a:ext>
              </a:extLst>
            </p:cNvPr>
            <p:cNvGrpSpPr/>
            <p:nvPr/>
          </p:nvGrpSpPr>
          <p:grpSpPr>
            <a:xfrm>
              <a:off x="4720135" y="8551746"/>
              <a:ext cx="285719" cy="315068"/>
              <a:chOff x="1510657" y="2627322"/>
              <a:chExt cx="285719" cy="315068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91E7BB8E-9EB1-DAF7-24B0-A05769B2CF14}"/>
                  </a:ext>
                </a:extLst>
              </p:cNvPr>
              <p:cNvSpPr/>
              <p:nvPr/>
            </p:nvSpPr>
            <p:spPr>
              <a:xfrm>
                <a:off x="1510657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FAEB4A82-84E8-35F7-0D9B-ACDFA0965E4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文本框 193">
                    <a:extLst>
                      <a:ext uri="{FF2B5EF4-FFF2-40B4-BE49-F238E27FC236}">
                        <a16:creationId xmlns:a16="http://schemas.microsoft.com/office/drawing/2014/main" id="{5C69D14B-E85E-8612-50CA-A4447383C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11111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BA1B6999-5BB9-0E6B-E6CC-F376008FF3E2}"/>
                </a:ext>
              </a:extLst>
            </p:cNvPr>
            <p:cNvGrpSpPr/>
            <p:nvPr/>
          </p:nvGrpSpPr>
          <p:grpSpPr>
            <a:xfrm>
              <a:off x="5354863" y="8551746"/>
              <a:ext cx="285719" cy="315068"/>
              <a:chOff x="2075881" y="2627322"/>
              <a:chExt cx="285719" cy="315068"/>
            </a:xfrm>
          </p:grpSpPr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4D48026B-B74E-9FBC-F39C-543B2144B503}"/>
                  </a:ext>
                </a:extLst>
              </p:cNvPr>
              <p:cNvSpPr/>
              <p:nvPr/>
            </p:nvSpPr>
            <p:spPr>
              <a:xfrm>
                <a:off x="2075881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1922CAC3-6596-EE22-EEEC-D56DED8ED9A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7" name="文本框 196">
                    <a:extLst>
                      <a:ext uri="{FF2B5EF4-FFF2-40B4-BE49-F238E27FC236}">
                        <a16:creationId xmlns:a16="http://schemas.microsoft.com/office/drawing/2014/main" id="{E0C639DA-6CDD-7910-4452-0227D7E5F1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10870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DC7D32BB-4880-F6B3-351B-ECFE4121B571}"/>
                </a:ext>
              </a:extLst>
            </p:cNvPr>
            <p:cNvGrpSpPr/>
            <p:nvPr/>
          </p:nvGrpSpPr>
          <p:grpSpPr>
            <a:xfrm>
              <a:off x="4720136" y="7779840"/>
              <a:ext cx="285719" cy="290687"/>
              <a:chOff x="1510657" y="1831171"/>
              <a:chExt cx="285719" cy="290687"/>
            </a:xfrm>
          </p:grpSpPr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FDFECA06-995C-D888-08C7-299FB6814DAC}"/>
                  </a:ext>
                </a:extLst>
              </p:cNvPr>
              <p:cNvSpPr/>
              <p:nvPr/>
            </p:nvSpPr>
            <p:spPr>
              <a:xfrm>
                <a:off x="1510657" y="1836139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文本框 134">
                    <a:extLst>
                      <a:ext uri="{FF2B5EF4-FFF2-40B4-BE49-F238E27FC236}">
                        <a16:creationId xmlns:a16="http://schemas.microsoft.com/office/drawing/2014/main" id="{673C3AD8-3ADF-5D48-8A7D-614DFA1279EB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CB7BC3FE-F174-76AC-A0A6-4143460E2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16129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94C7EB63-F49A-7B26-48B2-11E33FB2D69C}"/>
              </a:ext>
            </a:extLst>
          </p:cNvPr>
          <p:cNvGrpSpPr/>
          <p:nvPr/>
        </p:nvGrpSpPr>
        <p:grpSpPr>
          <a:xfrm>
            <a:off x="5791200" y="6933583"/>
            <a:ext cx="1580799" cy="1748950"/>
            <a:chOff x="7272664" y="4716842"/>
            <a:chExt cx="1580799" cy="1748950"/>
          </a:xfrm>
        </p:grpSpPr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F44AA0FC-9453-EE69-BB6A-685FEA1745F1}"/>
                </a:ext>
              </a:extLst>
            </p:cNvPr>
            <p:cNvCxnSpPr>
              <a:cxnSpLocks/>
            </p:cNvCxnSpPr>
            <p:nvPr/>
          </p:nvCxnSpPr>
          <p:spPr>
            <a:xfrm>
              <a:off x="7440107" y="4904581"/>
              <a:ext cx="812800" cy="558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5D5B7A66-85EE-34EF-BC27-1ADA5D301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8193" y="5676026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A5E9ABFC-3CF5-0EDE-C89A-9F58A9CF0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7636" y="5669505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AE85221B-CC29-9723-B72C-34463F2FDD54}"/>
                </a:ext>
              </a:extLst>
            </p:cNvPr>
            <p:cNvCxnSpPr>
              <a:cxnSpLocks/>
            </p:cNvCxnSpPr>
            <p:nvPr/>
          </p:nvCxnSpPr>
          <p:spPr>
            <a:xfrm>
              <a:off x="8059006" y="4893433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9EE7DDFC-5838-D3D5-24E7-4FC8F53E1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829" y="4877972"/>
              <a:ext cx="244475" cy="5302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5F19885F-9AE9-7FC1-3BEA-61737E6758CE}"/>
                </a:ext>
              </a:extLst>
            </p:cNvPr>
            <p:cNvCxnSpPr>
              <a:cxnSpLocks/>
            </p:cNvCxnSpPr>
            <p:nvPr/>
          </p:nvCxnSpPr>
          <p:spPr>
            <a:xfrm>
              <a:off x="7421954" y="4887497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757CF63F-E5E7-414D-75DE-383612930606}"/>
                </a:ext>
              </a:extLst>
            </p:cNvPr>
            <p:cNvGrpSpPr/>
            <p:nvPr/>
          </p:nvGrpSpPr>
          <p:grpSpPr>
            <a:xfrm>
              <a:off x="7272664" y="4716842"/>
              <a:ext cx="294411" cy="304769"/>
              <a:chOff x="1149285" y="1169195"/>
              <a:chExt cx="294411" cy="304769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2B1D397E-8715-DE3E-966B-E060F5F183F7}"/>
                  </a:ext>
                </a:extLst>
              </p:cNvPr>
              <p:cNvSpPr/>
              <p:nvPr/>
            </p:nvSpPr>
            <p:spPr>
              <a:xfrm>
                <a:off x="1149285" y="118824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文本框 144">
                    <a:extLst>
                      <a:ext uri="{FF2B5EF4-FFF2-40B4-BE49-F238E27FC236}">
                        <a16:creationId xmlns:a16="http://schemas.microsoft.com/office/drawing/2014/main" id="{8DC363B1-D23E-081D-845A-F3E427346BD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D3DFE38C-2840-631D-30A0-9502AE29E3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0638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98A5AB1E-58CA-C356-5C0F-855AF8B27296}"/>
                </a:ext>
              </a:extLst>
            </p:cNvPr>
            <p:cNvGrpSpPr/>
            <p:nvPr/>
          </p:nvGrpSpPr>
          <p:grpSpPr>
            <a:xfrm>
              <a:off x="7919755" y="4716842"/>
              <a:ext cx="285719" cy="300819"/>
              <a:chOff x="1796376" y="1169195"/>
              <a:chExt cx="285719" cy="300819"/>
            </a:xfrm>
          </p:grpSpPr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E6A3BDB3-0FF3-16B3-011D-0152BA2602D4}"/>
                  </a:ext>
                </a:extLst>
              </p:cNvPr>
              <p:cNvSpPr/>
              <p:nvPr/>
            </p:nvSpPr>
            <p:spPr>
              <a:xfrm>
                <a:off x="1796376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本框 147">
                    <a:extLst>
                      <a:ext uri="{FF2B5EF4-FFF2-40B4-BE49-F238E27FC236}">
                        <a16:creationId xmlns:a16="http://schemas.microsoft.com/office/drawing/2014/main" id="{F26A2373-F420-4961-8A02-5B266C41FD6B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DEC34FD0-E74B-AD4A-425E-D8E67444E4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7241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68DA71D1-D762-663C-5A78-63E0D9E90E50}"/>
                </a:ext>
              </a:extLst>
            </p:cNvPr>
            <p:cNvGrpSpPr/>
            <p:nvPr/>
          </p:nvGrpSpPr>
          <p:grpSpPr>
            <a:xfrm>
              <a:off x="8558154" y="4716842"/>
              <a:ext cx="295309" cy="300819"/>
              <a:chOff x="2434775" y="1169195"/>
              <a:chExt cx="295309" cy="300819"/>
            </a:xfrm>
          </p:grpSpPr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FBDF644E-F78D-28F0-35A6-AA0114C45364}"/>
                  </a:ext>
                </a:extLst>
              </p:cNvPr>
              <p:cNvSpPr/>
              <p:nvPr/>
            </p:nvSpPr>
            <p:spPr>
              <a:xfrm>
                <a:off x="2434775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文本框 150">
                    <a:extLst>
                      <a:ext uri="{FF2B5EF4-FFF2-40B4-BE49-F238E27FC236}">
                        <a16:creationId xmlns:a16="http://schemas.microsoft.com/office/drawing/2014/main" id="{C1848A46-3246-94EE-4247-B8CB8851E887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E1585F93-E534-9CB2-0976-F71023945C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0417"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2C295B1C-2CC4-887B-8990-6B55F6D6CD45}"/>
                </a:ext>
              </a:extLst>
            </p:cNvPr>
            <p:cNvGrpSpPr/>
            <p:nvPr/>
          </p:nvGrpSpPr>
          <p:grpSpPr>
            <a:xfrm>
              <a:off x="8234185" y="5378817"/>
              <a:ext cx="285719" cy="297209"/>
              <a:chOff x="2075881" y="1831170"/>
              <a:chExt cx="285719" cy="297209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C8AC0901-21D8-7D28-C2D6-36BFB5312F64}"/>
                  </a:ext>
                </a:extLst>
              </p:cNvPr>
              <p:cNvSpPr/>
              <p:nvPr/>
            </p:nvSpPr>
            <p:spPr>
              <a:xfrm>
                <a:off x="2075881" y="1842660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文本框 153">
                    <a:extLst>
                      <a:ext uri="{FF2B5EF4-FFF2-40B4-BE49-F238E27FC236}">
                        <a16:creationId xmlns:a16="http://schemas.microsoft.com/office/drawing/2014/main" id="{3A92925F-ED65-CBF4-EA86-92D3728938CA}"/>
                      </a:ext>
                    </a:extLst>
                  </p:cNvPr>
                  <p:cNvSpPr txBox="1"/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14C12FDC-C729-9F11-19E6-2318A06714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8125" r="-25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34D1F49B-30CA-57E0-4856-234987A7FE1B}"/>
                </a:ext>
              </a:extLst>
            </p:cNvPr>
            <p:cNvGrpSpPr/>
            <p:nvPr/>
          </p:nvGrpSpPr>
          <p:grpSpPr>
            <a:xfrm>
              <a:off x="7598501" y="6150724"/>
              <a:ext cx="285719" cy="315068"/>
              <a:chOff x="1510657" y="2627322"/>
              <a:chExt cx="285719" cy="315068"/>
            </a:xfrm>
          </p:grpSpPr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457E9185-F014-CA0C-D019-83D7169D61E6}"/>
                  </a:ext>
                </a:extLst>
              </p:cNvPr>
              <p:cNvSpPr/>
              <p:nvPr/>
            </p:nvSpPr>
            <p:spPr>
              <a:xfrm>
                <a:off x="1510657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文本框 156">
                    <a:extLst>
                      <a:ext uri="{FF2B5EF4-FFF2-40B4-BE49-F238E27FC236}">
                        <a16:creationId xmlns:a16="http://schemas.microsoft.com/office/drawing/2014/main" id="{A0248CAA-F43B-72CD-F2D0-B2F5D9183ECE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74A2FEEC-72E9-604E-EFD5-2BD4D068FF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1364" r="-681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B75ACD87-1B0B-5396-7760-91475ED27C4E}"/>
                </a:ext>
              </a:extLst>
            </p:cNvPr>
            <p:cNvGrpSpPr/>
            <p:nvPr/>
          </p:nvGrpSpPr>
          <p:grpSpPr>
            <a:xfrm>
              <a:off x="8233229" y="6150724"/>
              <a:ext cx="285719" cy="315068"/>
              <a:chOff x="2075881" y="2627322"/>
              <a:chExt cx="285719" cy="315068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D2742566-387E-37B8-6672-0C112900A3FF}"/>
                  </a:ext>
                </a:extLst>
              </p:cNvPr>
              <p:cNvSpPr/>
              <p:nvPr/>
            </p:nvSpPr>
            <p:spPr>
              <a:xfrm>
                <a:off x="2075881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>
                    <a:extLst>
                      <a:ext uri="{FF2B5EF4-FFF2-40B4-BE49-F238E27FC236}">
                        <a16:creationId xmlns:a16="http://schemas.microsoft.com/office/drawing/2014/main" id="{7CC2E222-90FF-A79A-D25E-FFECACB28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F76C045C-80FE-BBD9-F6DC-9A799363E2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0870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EF3793BC-0CFE-0652-6E48-E34B896E292C}"/>
                </a:ext>
              </a:extLst>
            </p:cNvPr>
            <p:cNvGrpSpPr/>
            <p:nvPr/>
          </p:nvGrpSpPr>
          <p:grpSpPr>
            <a:xfrm>
              <a:off x="7598502" y="5378818"/>
              <a:ext cx="285719" cy="290687"/>
              <a:chOff x="1510657" y="1831171"/>
              <a:chExt cx="285719" cy="290687"/>
            </a:xfrm>
          </p:grpSpPr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EF51DDCA-C4D7-AB04-1420-39F22163C0B9}"/>
                  </a:ext>
                </a:extLst>
              </p:cNvPr>
              <p:cNvSpPr/>
              <p:nvPr/>
            </p:nvSpPr>
            <p:spPr>
              <a:xfrm>
                <a:off x="1510657" y="1836139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本框 162">
                    <a:extLst>
                      <a:ext uri="{FF2B5EF4-FFF2-40B4-BE49-F238E27FC236}">
                        <a16:creationId xmlns:a16="http://schemas.microsoft.com/office/drawing/2014/main" id="{3F39D6C9-3C61-CBB7-85E3-A260165C72DA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801BDFD3-4EC8-96C6-7AE3-4447C6BBFA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5625" r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4EF8B5B-70F0-04B0-77C6-3EE4CF333E4C}"/>
              </a:ext>
            </a:extLst>
          </p:cNvPr>
          <p:cNvGrpSpPr/>
          <p:nvPr/>
        </p:nvGrpSpPr>
        <p:grpSpPr>
          <a:xfrm>
            <a:off x="8921564" y="6929383"/>
            <a:ext cx="1580799" cy="1748950"/>
            <a:chOff x="7281356" y="7117864"/>
            <a:chExt cx="1580799" cy="1748950"/>
          </a:xfrm>
        </p:grpSpPr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F8FBE99C-7F34-0FB8-7140-2EF27FDF075E}"/>
                </a:ext>
              </a:extLst>
            </p:cNvPr>
            <p:cNvCxnSpPr>
              <a:cxnSpLocks/>
            </p:cNvCxnSpPr>
            <p:nvPr/>
          </p:nvCxnSpPr>
          <p:spPr>
            <a:xfrm>
              <a:off x="8067698" y="7294455"/>
              <a:ext cx="244475" cy="523875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816C8D28-D0B5-D00E-A7FA-87054ED588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7521" y="7278994"/>
              <a:ext cx="244475" cy="530225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B5FE59B3-8EF7-2A82-469B-698003E81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302" y="7294065"/>
              <a:ext cx="315311" cy="1431509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AD62F64D-A8E4-5C91-487C-63B0D9105796}"/>
                </a:ext>
              </a:extLst>
            </p:cNvPr>
            <p:cNvCxnSpPr>
              <a:cxnSpLocks/>
            </p:cNvCxnSpPr>
            <p:nvPr/>
          </p:nvCxnSpPr>
          <p:spPr>
            <a:xfrm>
              <a:off x="7428903" y="7292247"/>
              <a:ext cx="957354" cy="14340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CBE25BC7-75A1-32A6-44FF-19CB28ACB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71039" y="7292699"/>
              <a:ext cx="309004" cy="141889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C8BD5E45-26A0-ACD5-3C7B-8909E4BFBC5F}"/>
                </a:ext>
              </a:extLst>
            </p:cNvPr>
            <p:cNvCxnSpPr>
              <a:cxnSpLocks/>
            </p:cNvCxnSpPr>
            <p:nvPr/>
          </p:nvCxnSpPr>
          <p:spPr>
            <a:xfrm>
              <a:off x="7448800" y="7282964"/>
              <a:ext cx="636927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58AF7691-9B6A-096E-C5EB-80682969F91C}"/>
                </a:ext>
              </a:extLst>
            </p:cNvPr>
            <p:cNvCxnSpPr>
              <a:cxnSpLocks/>
            </p:cNvCxnSpPr>
            <p:nvPr/>
          </p:nvCxnSpPr>
          <p:spPr>
            <a:xfrm>
              <a:off x="7423465" y="7294064"/>
              <a:ext cx="327922" cy="14504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7928397A-D69A-DA35-C5DD-D4EA2027F65F}"/>
                </a:ext>
              </a:extLst>
            </p:cNvPr>
            <p:cNvCxnSpPr>
              <a:cxnSpLocks/>
            </p:cNvCxnSpPr>
            <p:nvPr/>
          </p:nvCxnSpPr>
          <p:spPr>
            <a:xfrm>
              <a:off x="7448799" y="7305603"/>
              <a:ext cx="812800" cy="5588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DBCBC480-D108-E37A-9477-35D8A21E8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6885" y="8077048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D229F277-AC31-1583-263B-79A43A226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6328" y="8070527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9AD65E07-7249-23D2-4ED8-FFA17C86A25F}"/>
                </a:ext>
              </a:extLst>
            </p:cNvPr>
            <p:cNvCxnSpPr>
              <a:cxnSpLocks/>
            </p:cNvCxnSpPr>
            <p:nvPr/>
          </p:nvCxnSpPr>
          <p:spPr>
            <a:xfrm>
              <a:off x="7430646" y="7288519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4A3F2BF1-7481-8393-6275-BCDE3ADA30A3}"/>
                </a:ext>
              </a:extLst>
            </p:cNvPr>
            <p:cNvGrpSpPr/>
            <p:nvPr/>
          </p:nvGrpSpPr>
          <p:grpSpPr>
            <a:xfrm>
              <a:off x="7281356" y="7117864"/>
              <a:ext cx="294411" cy="304769"/>
              <a:chOff x="1149285" y="1169195"/>
              <a:chExt cx="294411" cy="304769"/>
            </a:xfrm>
          </p:grpSpPr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93A21974-190F-FC83-9D8D-DF511D1B3A38}"/>
                  </a:ext>
                </a:extLst>
              </p:cNvPr>
              <p:cNvSpPr/>
              <p:nvPr/>
            </p:nvSpPr>
            <p:spPr>
              <a:xfrm>
                <a:off x="1149285" y="118824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文本框 177">
                    <a:extLst>
                      <a:ext uri="{FF2B5EF4-FFF2-40B4-BE49-F238E27FC236}">
                        <a16:creationId xmlns:a16="http://schemas.microsoft.com/office/drawing/2014/main" id="{45F52DD2-244B-C681-C1FB-862E5ADB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2024066E-3285-26D5-30B5-412F925D4C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10638" r="-425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6F44172A-AE30-2135-79EA-B68C2CEDB234}"/>
                </a:ext>
              </a:extLst>
            </p:cNvPr>
            <p:cNvGrpSpPr/>
            <p:nvPr/>
          </p:nvGrpSpPr>
          <p:grpSpPr>
            <a:xfrm>
              <a:off x="7928447" y="7117864"/>
              <a:ext cx="285719" cy="300819"/>
              <a:chOff x="1796376" y="1169195"/>
              <a:chExt cx="285719" cy="300819"/>
            </a:xfrm>
          </p:grpSpPr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7D75B506-BA48-87F0-F4EE-1CC360F9AEAD}"/>
                  </a:ext>
                </a:extLst>
              </p:cNvPr>
              <p:cNvSpPr/>
              <p:nvPr/>
            </p:nvSpPr>
            <p:spPr>
              <a:xfrm>
                <a:off x="1796376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F25DCF77-5BC3-F326-8694-AA61E4ABBF9D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1" name="文本框 210">
                    <a:extLst>
                      <a:ext uri="{FF2B5EF4-FFF2-40B4-BE49-F238E27FC236}">
                        <a16:creationId xmlns:a16="http://schemas.microsoft.com/office/drawing/2014/main" id="{32B4F3F7-DAA4-E58D-83DF-BDAE1A8505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7241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E0B29D0C-44BA-E1B1-C801-73C424C68900}"/>
                </a:ext>
              </a:extLst>
            </p:cNvPr>
            <p:cNvGrpSpPr/>
            <p:nvPr/>
          </p:nvGrpSpPr>
          <p:grpSpPr>
            <a:xfrm>
              <a:off x="8566846" y="7117864"/>
              <a:ext cx="295309" cy="300819"/>
              <a:chOff x="2434775" y="1169195"/>
              <a:chExt cx="295309" cy="300819"/>
            </a:xfrm>
          </p:grpSpPr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ACA8A4F5-AF4E-AF12-DB02-18CBACD4EE9A}"/>
                  </a:ext>
                </a:extLst>
              </p:cNvPr>
              <p:cNvSpPr/>
              <p:nvPr/>
            </p:nvSpPr>
            <p:spPr>
              <a:xfrm>
                <a:off x="2434775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文本框 183">
                    <a:extLst>
                      <a:ext uri="{FF2B5EF4-FFF2-40B4-BE49-F238E27FC236}">
                        <a16:creationId xmlns:a16="http://schemas.microsoft.com/office/drawing/2014/main" id="{22F4E45D-1884-2548-64B9-CD6C2461E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4" name="文本框 213">
                    <a:extLst>
                      <a:ext uri="{FF2B5EF4-FFF2-40B4-BE49-F238E27FC236}">
                        <a16:creationId xmlns:a16="http://schemas.microsoft.com/office/drawing/2014/main" id="{EF21D92A-2AC1-0FA5-3D5F-EE6D550DE3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0417" r="-41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6117712D-5A4E-6560-30DC-CF3852D7740C}"/>
                </a:ext>
              </a:extLst>
            </p:cNvPr>
            <p:cNvGrpSpPr/>
            <p:nvPr/>
          </p:nvGrpSpPr>
          <p:grpSpPr>
            <a:xfrm>
              <a:off x="8242877" y="7779839"/>
              <a:ext cx="285719" cy="297209"/>
              <a:chOff x="2075881" y="1831170"/>
              <a:chExt cx="285719" cy="297209"/>
            </a:xfrm>
          </p:grpSpPr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C1BDF152-2246-2E97-69AC-D57DBCAEE5C3}"/>
                  </a:ext>
                </a:extLst>
              </p:cNvPr>
              <p:cNvSpPr/>
              <p:nvPr/>
            </p:nvSpPr>
            <p:spPr>
              <a:xfrm>
                <a:off x="2075881" y="1842660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>
                    <a:extLst>
                      <a:ext uri="{FF2B5EF4-FFF2-40B4-BE49-F238E27FC236}">
                        <a16:creationId xmlns:a16="http://schemas.microsoft.com/office/drawing/2014/main" id="{E24E685B-6714-67A8-109C-280D258B7A09}"/>
                      </a:ext>
                    </a:extLst>
                  </p:cNvPr>
                  <p:cNvSpPr txBox="1"/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F51D5592-4AC9-0CCE-A109-3915CF240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28125" r="-25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93353F20-3AD8-8E0B-9E30-19BD9C7DA45E}"/>
                </a:ext>
              </a:extLst>
            </p:cNvPr>
            <p:cNvGrpSpPr/>
            <p:nvPr/>
          </p:nvGrpSpPr>
          <p:grpSpPr>
            <a:xfrm>
              <a:off x="7607193" y="8551746"/>
              <a:ext cx="285719" cy="315068"/>
              <a:chOff x="1510657" y="2627322"/>
              <a:chExt cx="285719" cy="315068"/>
            </a:xfrm>
          </p:grpSpPr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458D8569-DA19-D167-5DF3-C051EB1C698F}"/>
                  </a:ext>
                </a:extLst>
              </p:cNvPr>
              <p:cNvSpPr/>
              <p:nvPr/>
            </p:nvSpPr>
            <p:spPr>
              <a:xfrm>
                <a:off x="1510657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文本框 189">
                    <a:extLst>
                      <a:ext uri="{FF2B5EF4-FFF2-40B4-BE49-F238E27FC236}">
                        <a16:creationId xmlns:a16="http://schemas.microsoft.com/office/drawing/2014/main" id="{C793B0B2-A44F-F6D0-EBF5-B8E9AF8E1784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C18B86A7-3F3F-8E3D-87B8-94FA11EE93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1364" r="-681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66C64F2B-343F-A055-3CAC-92FA339D87B4}"/>
                </a:ext>
              </a:extLst>
            </p:cNvPr>
            <p:cNvGrpSpPr/>
            <p:nvPr/>
          </p:nvGrpSpPr>
          <p:grpSpPr>
            <a:xfrm>
              <a:off x="8241921" y="8551746"/>
              <a:ext cx="285719" cy="315068"/>
              <a:chOff x="2075881" y="2627322"/>
              <a:chExt cx="285719" cy="315068"/>
            </a:xfrm>
          </p:grpSpPr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0EC28DEC-88DF-B372-0EE1-118FA562EED0}"/>
                  </a:ext>
                </a:extLst>
              </p:cNvPr>
              <p:cNvSpPr/>
              <p:nvPr/>
            </p:nvSpPr>
            <p:spPr>
              <a:xfrm>
                <a:off x="2075881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文本框 192">
                    <a:extLst>
                      <a:ext uri="{FF2B5EF4-FFF2-40B4-BE49-F238E27FC236}">
                        <a16:creationId xmlns:a16="http://schemas.microsoft.com/office/drawing/2014/main" id="{8C1A56BD-D4E7-73A8-79CB-6F8AE309A14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60535880-195C-298D-46C5-3E84B405C1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11111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668EAB33-CE3A-18C2-250D-545DA7BCA5AC}"/>
                </a:ext>
              </a:extLst>
            </p:cNvPr>
            <p:cNvGrpSpPr/>
            <p:nvPr/>
          </p:nvGrpSpPr>
          <p:grpSpPr>
            <a:xfrm>
              <a:off x="7607194" y="7779840"/>
              <a:ext cx="285719" cy="290687"/>
              <a:chOff x="1510657" y="1831171"/>
              <a:chExt cx="285719" cy="290687"/>
            </a:xfrm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C6F6B086-68F7-0A45-C53E-65F976FB377C}"/>
                  </a:ext>
                </a:extLst>
              </p:cNvPr>
              <p:cNvSpPr/>
              <p:nvPr/>
            </p:nvSpPr>
            <p:spPr>
              <a:xfrm>
                <a:off x="1510657" y="1836139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文本框 195">
                    <a:extLst>
                      <a:ext uri="{FF2B5EF4-FFF2-40B4-BE49-F238E27FC236}">
                        <a16:creationId xmlns:a16="http://schemas.microsoft.com/office/drawing/2014/main" id="{BBACE5E9-B8BC-C369-2D40-95ED279B0F45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文本框 225">
                    <a:extLst>
                      <a:ext uri="{FF2B5EF4-FFF2-40B4-BE49-F238E27FC236}">
                        <a16:creationId xmlns:a16="http://schemas.microsoft.com/office/drawing/2014/main" id="{C7283C92-BE06-372E-DE97-DACFB13CC9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15625" r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BAC335D3-B46D-1176-E19E-CAD1DB74ED72}"/>
              </a:ext>
            </a:extLst>
          </p:cNvPr>
          <p:cNvGrpSpPr/>
          <p:nvPr/>
        </p:nvGrpSpPr>
        <p:grpSpPr>
          <a:xfrm>
            <a:off x="5791200" y="9301736"/>
            <a:ext cx="1580799" cy="1748950"/>
            <a:chOff x="10191746" y="4705352"/>
            <a:chExt cx="1580799" cy="1748950"/>
          </a:xfrm>
        </p:grpSpPr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45C35A90-D370-B7FA-7457-02DA8F0A3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9487" y="4875371"/>
              <a:ext cx="259080" cy="518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7991D035-1FE0-3514-ADAE-C05625D9043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189" y="4893091"/>
              <a:ext cx="812800" cy="558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C2D0FB8E-9881-9847-4E57-A190BDE93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7275" y="5664536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D08E9FE9-7D49-C441-AFF7-7FE0FC069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6718" y="5658015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47D02E9B-5F01-00EE-10F7-132A231871B4}"/>
                </a:ext>
              </a:extLst>
            </p:cNvPr>
            <p:cNvCxnSpPr>
              <a:cxnSpLocks/>
            </p:cNvCxnSpPr>
            <p:nvPr/>
          </p:nvCxnSpPr>
          <p:spPr>
            <a:xfrm>
              <a:off x="10978088" y="4881943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01EDAE89-8152-26E3-60D1-60875272D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7911" y="4866482"/>
              <a:ext cx="244475" cy="5302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DB300AFB-1F45-12FC-B5EA-E665ABF1720A}"/>
                </a:ext>
              </a:extLst>
            </p:cNvPr>
            <p:cNvCxnSpPr>
              <a:cxnSpLocks/>
            </p:cNvCxnSpPr>
            <p:nvPr/>
          </p:nvCxnSpPr>
          <p:spPr>
            <a:xfrm>
              <a:off x="10341036" y="4876007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33BA1FEA-371C-9255-D819-B807DD8FD594}"/>
                </a:ext>
              </a:extLst>
            </p:cNvPr>
            <p:cNvGrpSpPr/>
            <p:nvPr/>
          </p:nvGrpSpPr>
          <p:grpSpPr>
            <a:xfrm>
              <a:off x="10191746" y="4705352"/>
              <a:ext cx="294411" cy="304769"/>
              <a:chOff x="1149285" y="1169195"/>
              <a:chExt cx="294411" cy="304769"/>
            </a:xfrm>
          </p:grpSpPr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F98C8CF5-FCCA-6294-1D1A-94F70B9BB610}"/>
                  </a:ext>
                </a:extLst>
              </p:cNvPr>
              <p:cNvSpPr/>
              <p:nvPr/>
            </p:nvSpPr>
            <p:spPr>
              <a:xfrm>
                <a:off x="1149285" y="118824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7097D76C-5594-6B9B-EAD5-FE7A06C6A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4329188C-A59F-7DC5-4603-839ADA0204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0638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E4F10E54-A430-0343-0D99-B1DEB818FB23}"/>
                </a:ext>
              </a:extLst>
            </p:cNvPr>
            <p:cNvGrpSpPr/>
            <p:nvPr/>
          </p:nvGrpSpPr>
          <p:grpSpPr>
            <a:xfrm>
              <a:off x="10838837" y="4705352"/>
              <a:ext cx="285719" cy="300819"/>
              <a:chOff x="1796376" y="1169195"/>
              <a:chExt cx="285719" cy="300819"/>
            </a:xfrm>
          </p:grpSpPr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01C99746-F6C6-ECC3-80AE-FB3B623578EE}"/>
                  </a:ext>
                </a:extLst>
              </p:cNvPr>
              <p:cNvSpPr/>
              <p:nvPr/>
            </p:nvSpPr>
            <p:spPr>
              <a:xfrm>
                <a:off x="1796376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B3D908EB-2252-DC48-F7C6-4F1ACB07429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45E35DF5-D25C-7C6F-2549-DE4C662006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7241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A40575CC-B58E-123F-64D3-DDCF3914B833}"/>
                </a:ext>
              </a:extLst>
            </p:cNvPr>
            <p:cNvGrpSpPr/>
            <p:nvPr/>
          </p:nvGrpSpPr>
          <p:grpSpPr>
            <a:xfrm>
              <a:off x="11477236" y="4705352"/>
              <a:ext cx="295309" cy="300819"/>
              <a:chOff x="2434775" y="1169195"/>
              <a:chExt cx="295309" cy="300819"/>
            </a:xfrm>
          </p:grpSpPr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5432369C-B3BF-D4FF-4530-DE9995D3AF46}"/>
                  </a:ext>
                </a:extLst>
              </p:cNvPr>
              <p:cNvSpPr/>
              <p:nvPr/>
            </p:nvSpPr>
            <p:spPr>
              <a:xfrm>
                <a:off x="2434775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文本框 212">
                    <a:extLst>
                      <a:ext uri="{FF2B5EF4-FFF2-40B4-BE49-F238E27FC236}">
                        <a16:creationId xmlns:a16="http://schemas.microsoft.com/office/drawing/2014/main" id="{B1C967A9-CCD5-85E3-EC81-9BAD3C76606D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E82643C4-E208-386E-9C3A-3F53A896A6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0417"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765105C0-30AF-9197-4333-F4A620ECF056}"/>
                </a:ext>
              </a:extLst>
            </p:cNvPr>
            <p:cNvGrpSpPr/>
            <p:nvPr/>
          </p:nvGrpSpPr>
          <p:grpSpPr>
            <a:xfrm>
              <a:off x="11153267" y="5367327"/>
              <a:ext cx="285719" cy="297209"/>
              <a:chOff x="2075881" y="1831170"/>
              <a:chExt cx="285719" cy="297209"/>
            </a:xfrm>
          </p:grpSpPr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CA56B477-0823-2D3E-4994-760B63D9E614}"/>
                  </a:ext>
                </a:extLst>
              </p:cNvPr>
              <p:cNvSpPr/>
              <p:nvPr/>
            </p:nvSpPr>
            <p:spPr>
              <a:xfrm>
                <a:off x="2075881" y="1842660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7A6A06D5-4642-02DF-4490-91189105C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1FC1A26B-D101-5F7E-AEF5-84395DCA5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8125" r="-25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370DC8A4-9115-7401-31AB-33C874BAE1FD}"/>
                </a:ext>
              </a:extLst>
            </p:cNvPr>
            <p:cNvGrpSpPr/>
            <p:nvPr/>
          </p:nvGrpSpPr>
          <p:grpSpPr>
            <a:xfrm>
              <a:off x="10517583" y="6139234"/>
              <a:ext cx="285719" cy="315068"/>
              <a:chOff x="1510657" y="2627322"/>
              <a:chExt cx="285719" cy="315068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DDC16242-6E43-7266-9BD9-4F4B091B7908}"/>
                  </a:ext>
                </a:extLst>
              </p:cNvPr>
              <p:cNvSpPr/>
              <p:nvPr/>
            </p:nvSpPr>
            <p:spPr>
              <a:xfrm>
                <a:off x="1510657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文本框 218">
                    <a:extLst>
                      <a:ext uri="{FF2B5EF4-FFF2-40B4-BE49-F238E27FC236}">
                        <a16:creationId xmlns:a16="http://schemas.microsoft.com/office/drawing/2014/main" id="{53D05F5C-EF01-9B78-996D-FFA20365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4" name="文本框 133">
                    <a:extLst>
                      <a:ext uri="{FF2B5EF4-FFF2-40B4-BE49-F238E27FC236}">
                        <a16:creationId xmlns:a16="http://schemas.microsoft.com/office/drawing/2014/main" id="{7D2C20DF-2280-A689-4315-B58B6E6367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1111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A3E510DE-9555-9223-437A-0B1AD9B9729E}"/>
                </a:ext>
              </a:extLst>
            </p:cNvPr>
            <p:cNvGrpSpPr/>
            <p:nvPr/>
          </p:nvGrpSpPr>
          <p:grpSpPr>
            <a:xfrm>
              <a:off x="11152311" y="6139234"/>
              <a:ext cx="285719" cy="315068"/>
              <a:chOff x="2075881" y="2627322"/>
              <a:chExt cx="285719" cy="315068"/>
            </a:xfrm>
          </p:grpSpPr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F2836A5A-C98A-6282-4CC4-5A4A41882F30}"/>
                  </a:ext>
                </a:extLst>
              </p:cNvPr>
              <p:cNvSpPr/>
              <p:nvPr/>
            </p:nvSpPr>
            <p:spPr>
              <a:xfrm>
                <a:off x="2075881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89147E42-FE3D-9972-1777-FB4A2EB41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1B3E338E-E109-ECB2-BF38-AE469B40B1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0870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018EAF68-1423-4FE2-EFB5-1D3FFB304BEB}"/>
                </a:ext>
              </a:extLst>
            </p:cNvPr>
            <p:cNvGrpSpPr/>
            <p:nvPr/>
          </p:nvGrpSpPr>
          <p:grpSpPr>
            <a:xfrm>
              <a:off x="10517584" y="5367328"/>
              <a:ext cx="285719" cy="290687"/>
              <a:chOff x="1510657" y="1831171"/>
              <a:chExt cx="285719" cy="290687"/>
            </a:xfrm>
          </p:grpSpPr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09B77857-9270-E824-5871-30CCDB323B9B}"/>
                  </a:ext>
                </a:extLst>
              </p:cNvPr>
              <p:cNvSpPr/>
              <p:nvPr/>
            </p:nvSpPr>
            <p:spPr>
              <a:xfrm>
                <a:off x="1510657" y="1836139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C560761D-70E0-3954-9CCC-63947F94FAF9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0" name="文本框 139">
                    <a:extLst>
                      <a:ext uri="{FF2B5EF4-FFF2-40B4-BE49-F238E27FC236}">
                        <a16:creationId xmlns:a16="http://schemas.microsoft.com/office/drawing/2014/main" id="{2AE84463-D4FB-17A4-9BD6-8807DE8175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129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58DE3C81-9BD9-C8E3-2C10-9FDF27E11601}"/>
              </a:ext>
            </a:extLst>
          </p:cNvPr>
          <p:cNvGrpSpPr/>
          <p:nvPr/>
        </p:nvGrpSpPr>
        <p:grpSpPr>
          <a:xfrm>
            <a:off x="8921564" y="9295438"/>
            <a:ext cx="1580799" cy="1748950"/>
            <a:chOff x="10200438" y="7106374"/>
            <a:chExt cx="1580799" cy="1748950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910F6E5D-C814-4D4F-B54F-6370723F1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6494" y="7294065"/>
              <a:ext cx="315311" cy="1431509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7DF8C1EA-A151-52E3-2308-92633CA65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95038" y="7311745"/>
              <a:ext cx="309004" cy="141889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572E5B64-17B8-2DC6-4F1F-1AA1D9EA8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6603" y="7267504"/>
              <a:ext cx="244475" cy="530225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1252B4F1-4E7B-64AC-1FA7-2B1085E88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9958" y="7288055"/>
              <a:ext cx="314325" cy="14430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EA05599-3981-14C8-78FF-FB86B87F9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7933" y="7282394"/>
              <a:ext cx="636927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BF4FCA4A-D22C-83EE-E182-9882AEC0C720}"/>
                </a:ext>
              </a:extLst>
            </p:cNvPr>
            <p:cNvCxnSpPr>
              <a:cxnSpLocks/>
            </p:cNvCxnSpPr>
            <p:nvPr/>
          </p:nvCxnSpPr>
          <p:spPr>
            <a:xfrm>
              <a:off x="11034693" y="7277304"/>
              <a:ext cx="636927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DE321597-7E0D-5BAE-C2AB-41DF38D78E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7932" y="7283292"/>
              <a:ext cx="952500" cy="14525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E5E44680-9F96-4F55-FD8B-0BE4ED0D7690}"/>
                </a:ext>
              </a:extLst>
            </p:cNvPr>
            <p:cNvCxnSpPr>
              <a:cxnSpLocks/>
            </p:cNvCxnSpPr>
            <p:nvPr/>
          </p:nvCxnSpPr>
          <p:spPr>
            <a:xfrm>
              <a:off x="10337326" y="7288503"/>
              <a:ext cx="327922" cy="14504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C662FB7C-E8B7-3795-3159-ECD7FE51A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78179" y="7276393"/>
              <a:ext cx="259080" cy="5181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97A01A22-787C-2B9E-C2E9-A3B1BE8B1008}"/>
                </a:ext>
              </a:extLst>
            </p:cNvPr>
            <p:cNvCxnSpPr>
              <a:cxnSpLocks/>
            </p:cNvCxnSpPr>
            <p:nvPr/>
          </p:nvCxnSpPr>
          <p:spPr>
            <a:xfrm>
              <a:off x="10367881" y="7294113"/>
              <a:ext cx="812800" cy="5588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32AF5468-40BA-EC0A-0549-72747D7D2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5967" y="8065558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1DA84D80-5450-5818-1348-7FA39C62D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5410" y="8059037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280FAFB9-163B-A145-63C7-EBC267D11552}"/>
                </a:ext>
              </a:extLst>
            </p:cNvPr>
            <p:cNvCxnSpPr>
              <a:cxnSpLocks/>
            </p:cNvCxnSpPr>
            <p:nvPr/>
          </p:nvCxnSpPr>
          <p:spPr>
            <a:xfrm>
              <a:off x="10986780" y="7282965"/>
              <a:ext cx="244475" cy="523875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AF167EF5-8F70-30E5-BC6D-A93723AEE6A5}"/>
                </a:ext>
              </a:extLst>
            </p:cNvPr>
            <p:cNvCxnSpPr>
              <a:cxnSpLocks/>
            </p:cNvCxnSpPr>
            <p:nvPr/>
          </p:nvCxnSpPr>
          <p:spPr>
            <a:xfrm>
              <a:off x="10349728" y="7277029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36D578D7-17B3-ECE0-F63A-26783536A5E7}"/>
                </a:ext>
              </a:extLst>
            </p:cNvPr>
            <p:cNvGrpSpPr/>
            <p:nvPr/>
          </p:nvGrpSpPr>
          <p:grpSpPr>
            <a:xfrm>
              <a:off x="10200438" y="7106374"/>
              <a:ext cx="294411" cy="304769"/>
              <a:chOff x="1149285" y="1169195"/>
              <a:chExt cx="294411" cy="304769"/>
            </a:xfrm>
          </p:grpSpPr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9B4B9E69-2CC4-B88E-BC77-237ADCB91712}"/>
                  </a:ext>
                </a:extLst>
              </p:cNvPr>
              <p:cNvSpPr/>
              <p:nvPr/>
            </p:nvSpPr>
            <p:spPr>
              <a:xfrm>
                <a:off x="1149285" y="118824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文本框 242">
                    <a:extLst>
                      <a:ext uri="{FF2B5EF4-FFF2-40B4-BE49-F238E27FC236}">
                        <a16:creationId xmlns:a16="http://schemas.microsoft.com/office/drawing/2014/main" id="{F15A3433-DB39-605F-450D-2B0861D53DAA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5" name="文本框 234">
                    <a:extLst>
                      <a:ext uri="{FF2B5EF4-FFF2-40B4-BE49-F238E27FC236}">
                        <a16:creationId xmlns:a16="http://schemas.microsoft.com/office/drawing/2014/main" id="{19DAF678-8B25-3AC2-0F61-69514B815E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0870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A0346C64-0ECE-925B-14EF-254F77FA1DBC}"/>
                </a:ext>
              </a:extLst>
            </p:cNvPr>
            <p:cNvGrpSpPr/>
            <p:nvPr/>
          </p:nvGrpSpPr>
          <p:grpSpPr>
            <a:xfrm>
              <a:off x="10847529" y="7106374"/>
              <a:ext cx="285719" cy="300819"/>
              <a:chOff x="1796376" y="1169195"/>
              <a:chExt cx="285719" cy="300819"/>
            </a:xfrm>
          </p:grpSpPr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26F8DA89-334A-EC17-372C-B9FC8F47A43D}"/>
                  </a:ext>
                </a:extLst>
              </p:cNvPr>
              <p:cNvSpPr/>
              <p:nvPr/>
            </p:nvSpPr>
            <p:spPr>
              <a:xfrm>
                <a:off x="1796376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文本框 245">
                    <a:extLst>
                      <a:ext uri="{FF2B5EF4-FFF2-40B4-BE49-F238E27FC236}">
                        <a16:creationId xmlns:a16="http://schemas.microsoft.com/office/drawing/2014/main" id="{AC29DD9F-6D47-7C63-5AE7-25711D62F1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8" name="文本框 237">
                    <a:extLst>
                      <a:ext uri="{FF2B5EF4-FFF2-40B4-BE49-F238E27FC236}">
                        <a16:creationId xmlns:a16="http://schemas.microsoft.com/office/drawing/2014/main" id="{B7113A15-2A09-6EC5-FC10-81D90AF56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16667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E90262EA-2428-000D-608F-1B5D5AA3F935}"/>
                </a:ext>
              </a:extLst>
            </p:cNvPr>
            <p:cNvGrpSpPr/>
            <p:nvPr/>
          </p:nvGrpSpPr>
          <p:grpSpPr>
            <a:xfrm>
              <a:off x="11485928" y="7106374"/>
              <a:ext cx="295309" cy="300819"/>
              <a:chOff x="2434775" y="1169195"/>
              <a:chExt cx="295309" cy="300819"/>
            </a:xfrm>
          </p:grpSpPr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E2700E55-E46F-6048-06CC-DAFCE884D94A}"/>
                  </a:ext>
                </a:extLst>
              </p:cNvPr>
              <p:cNvSpPr/>
              <p:nvPr/>
            </p:nvSpPr>
            <p:spPr>
              <a:xfrm>
                <a:off x="2434775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文本框 248">
                    <a:extLst>
                      <a:ext uri="{FF2B5EF4-FFF2-40B4-BE49-F238E27FC236}">
                        <a16:creationId xmlns:a16="http://schemas.microsoft.com/office/drawing/2014/main" id="{4558FA6A-0B78-DF61-3BC5-4CB3C5392579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1" name="文本框 240">
                    <a:extLst>
                      <a:ext uri="{FF2B5EF4-FFF2-40B4-BE49-F238E27FC236}">
                        <a16:creationId xmlns:a16="http://schemas.microsoft.com/office/drawing/2014/main" id="{5434AD02-17A4-125F-03FD-2A7D35EA39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10638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CA8396AA-7BEB-DAD0-4EEC-A7A4B7886668}"/>
                </a:ext>
              </a:extLst>
            </p:cNvPr>
            <p:cNvGrpSpPr/>
            <p:nvPr/>
          </p:nvGrpSpPr>
          <p:grpSpPr>
            <a:xfrm>
              <a:off x="11161959" y="7768349"/>
              <a:ext cx="285719" cy="297209"/>
              <a:chOff x="2075881" y="1831170"/>
              <a:chExt cx="285719" cy="297209"/>
            </a:xfrm>
          </p:grpSpPr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0A4A38C4-6116-29FE-1A1A-571C94D3A0FD}"/>
                  </a:ext>
                </a:extLst>
              </p:cNvPr>
              <p:cNvSpPr/>
              <p:nvPr/>
            </p:nvSpPr>
            <p:spPr>
              <a:xfrm>
                <a:off x="2075881" y="1842660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文本框 251">
                    <a:extLst>
                      <a:ext uri="{FF2B5EF4-FFF2-40B4-BE49-F238E27FC236}">
                        <a16:creationId xmlns:a16="http://schemas.microsoft.com/office/drawing/2014/main" id="{52CB1D15-F542-7C1A-0F49-A123AC5A9496}"/>
                      </a:ext>
                    </a:extLst>
                  </p:cNvPr>
                  <p:cNvSpPr txBox="1"/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4" name="文本框 243">
                    <a:extLst>
                      <a:ext uri="{FF2B5EF4-FFF2-40B4-BE49-F238E27FC236}">
                        <a16:creationId xmlns:a16="http://schemas.microsoft.com/office/drawing/2014/main" id="{8C0EF5BD-6D8A-59E1-22CF-E56F388655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l="-28125" r="-25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F197B383-D87F-3E94-0716-C3A031E60D5F}"/>
                </a:ext>
              </a:extLst>
            </p:cNvPr>
            <p:cNvGrpSpPr/>
            <p:nvPr/>
          </p:nvGrpSpPr>
          <p:grpSpPr>
            <a:xfrm>
              <a:off x="10526275" y="8540256"/>
              <a:ext cx="285719" cy="315068"/>
              <a:chOff x="1510657" y="2627322"/>
              <a:chExt cx="285719" cy="315068"/>
            </a:xfrm>
          </p:grpSpPr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F1F536D4-CE4C-AE53-EB63-28D4EC7C05C7}"/>
                  </a:ext>
                </a:extLst>
              </p:cNvPr>
              <p:cNvSpPr/>
              <p:nvPr/>
            </p:nvSpPr>
            <p:spPr>
              <a:xfrm>
                <a:off x="1510657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文本框 254">
                    <a:extLst>
                      <a:ext uri="{FF2B5EF4-FFF2-40B4-BE49-F238E27FC236}">
                        <a16:creationId xmlns:a16="http://schemas.microsoft.com/office/drawing/2014/main" id="{E268C6AA-7E53-5505-B989-0E350C70EA2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7" name="文本框 246">
                    <a:extLst>
                      <a:ext uri="{FF2B5EF4-FFF2-40B4-BE49-F238E27FC236}">
                        <a16:creationId xmlns:a16="http://schemas.microsoft.com/office/drawing/2014/main" id="{B43907DF-1ED9-B9C7-21D8-9BE57BE5B9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11364" r="-681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5CF295F5-AC78-6173-0A08-B5594AD5BD15}"/>
                </a:ext>
              </a:extLst>
            </p:cNvPr>
            <p:cNvGrpSpPr/>
            <p:nvPr/>
          </p:nvGrpSpPr>
          <p:grpSpPr>
            <a:xfrm>
              <a:off x="11161003" y="8540256"/>
              <a:ext cx="285719" cy="315068"/>
              <a:chOff x="2075881" y="2627322"/>
              <a:chExt cx="285719" cy="315068"/>
            </a:xfrm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9222A4C7-048F-7F10-81A4-CDDF303564C2}"/>
                  </a:ext>
                </a:extLst>
              </p:cNvPr>
              <p:cNvSpPr/>
              <p:nvPr/>
            </p:nvSpPr>
            <p:spPr>
              <a:xfrm>
                <a:off x="2075881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文本框 257">
                    <a:extLst>
                      <a:ext uri="{FF2B5EF4-FFF2-40B4-BE49-F238E27FC236}">
                        <a16:creationId xmlns:a16="http://schemas.microsoft.com/office/drawing/2014/main" id="{F1EADC5E-FD28-B3A1-BB40-97D16059FC7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0" name="文本框 249">
                    <a:extLst>
                      <a:ext uri="{FF2B5EF4-FFF2-40B4-BE49-F238E27FC236}">
                        <a16:creationId xmlns:a16="http://schemas.microsoft.com/office/drawing/2014/main" id="{1B6AA822-B150-DA0B-3E43-F468340AB2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11111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B005BA60-35BD-8E98-9D72-CD244DC103C2}"/>
                </a:ext>
              </a:extLst>
            </p:cNvPr>
            <p:cNvGrpSpPr/>
            <p:nvPr/>
          </p:nvGrpSpPr>
          <p:grpSpPr>
            <a:xfrm>
              <a:off x="10526276" y="7768350"/>
              <a:ext cx="285719" cy="290687"/>
              <a:chOff x="1510657" y="1831171"/>
              <a:chExt cx="285719" cy="290687"/>
            </a:xfrm>
          </p:grpSpPr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49109B7F-9FE8-6130-E276-E4E86C117A94}"/>
                  </a:ext>
                </a:extLst>
              </p:cNvPr>
              <p:cNvSpPr/>
              <p:nvPr/>
            </p:nvSpPr>
            <p:spPr>
              <a:xfrm>
                <a:off x="1510657" y="1836139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文本框 260">
                    <a:extLst>
                      <a:ext uri="{FF2B5EF4-FFF2-40B4-BE49-F238E27FC236}">
                        <a16:creationId xmlns:a16="http://schemas.microsoft.com/office/drawing/2014/main" id="{2C7919BB-D62E-F0F0-4223-0C3600D26D1D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3" name="文本框 252">
                    <a:extLst>
                      <a:ext uri="{FF2B5EF4-FFF2-40B4-BE49-F238E27FC236}">
                        <a16:creationId xmlns:a16="http://schemas.microsoft.com/office/drawing/2014/main" id="{823E9179-D12C-0B35-23AD-B758635CA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l="-15625" r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63" name="文本框 262">
            <a:extLst>
              <a:ext uri="{FF2B5EF4-FFF2-40B4-BE49-F238E27FC236}">
                <a16:creationId xmlns:a16="http://schemas.microsoft.com/office/drawing/2014/main" id="{6ABB46D4-0516-3858-6556-01C5F44F495E}"/>
              </a:ext>
            </a:extLst>
          </p:cNvPr>
          <p:cNvSpPr txBox="1"/>
          <p:nvPr/>
        </p:nvSpPr>
        <p:spPr>
          <a:xfrm>
            <a:off x="1052450" y="1237723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M5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46199CA0-8116-A2C6-403C-EBA457779C45}"/>
                  </a:ext>
                </a:extLst>
              </p:cNvPr>
              <p:cNvSpPr txBox="1"/>
              <p:nvPr/>
            </p:nvSpPr>
            <p:spPr>
              <a:xfrm>
                <a:off x="2439348" y="12252965"/>
                <a:ext cx="288546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=0.25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46199CA0-8116-A2C6-403C-EBA45777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48" y="12252965"/>
                <a:ext cx="2885469" cy="719428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FDE381F2-8288-89BB-9409-611076451625}"/>
              </a:ext>
            </a:extLst>
          </p:cNvPr>
          <p:cNvGrpSpPr/>
          <p:nvPr/>
        </p:nvGrpSpPr>
        <p:grpSpPr>
          <a:xfrm>
            <a:off x="5791200" y="11789575"/>
            <a:ext cx="1580799" cy="1748950"/>
            <a:chOff x="10191746" y="4705352"/>
            <a:chExt cx="1580799" cy="1748950"/>
          </a:xfrm>
        </p:grpSpPr>
        <p:cxnSp>
          <p:nvCxnSpPr>
            <p:cNvPr id="266" name="直接箭头连接符 265">
              <a:extLst>
                <a:ext uri="{FF2B5EF4-FFF2-40B4-BE49-F238E27FC236}">
                  <a16:creationId xmlns:a16="http://schemas.microsoft.com/office/drawing/2014/main" id="{3C039B09-BC88-A4B4-8D71-CCF2C1426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9487" y="4875371"/>
              <a:ext cx="259080" cy="518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C8355B53-9C78-1D3B-08C5-54C091D21E2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189" y="4893091"/>
              <a:ext cx="812800" cy="558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636884BC-D6B4-8328-1335-FA65F0401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7275" y="5664536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箭头连接符 268">
              <a:extLst>
                <a:ext uri="{FF2B5EF4-FFF2-40B4-BE49-F238E27FC236}">
                  <a16:creationId xmlns:a16="http://schemas.microsoft.com/office/drawing/2014/main" id="{AF0118DB-2E4F-B492-D18E-EBE2E7255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6718" y="5658015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>
              <a:extLst>
                <a:ext uri="{FF2B5EF4-FFF2-40B4-BE49-F238E27FC236}">
                  <a16:creationId xmlns:a16="http://schemas.microsoft.com/office/drawing/2014/main" id="{22FAC84F-FF97-1E74-A566-A2643187E8A7}"/>
                </a:ext>
              </a:extLst>
            </p:cNvPr>
            <p:cNvCxnSpPr>
              <a:cxnSpLocks/>
            </p:cNvCxnSpPr>
            <p:nvPr/>
          </p:nvCxnSpPr>
          <p:spPr>
            <a:xfrm>
              <a:off x="10978088" y="4881943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3F37D708-F60A-39DB-B779-99C4C913B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7911" y="4866482"/>
              <a:ext cx="244475" cy="5302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962183F4-260A-BF6D-862B-F3665FF18E2F}"/>
                </a:ext>
              </a:extLst>
            </p:cNvPr>
            <p:cNvCxnSpPr>
              <a:cxnSpLocks/>
            </p:cNvCxnSpPr>
            <p:nvPr/>
          </p:nvCxnSpPr>
          <p:spPr>
            <a:xfrm>
              <a:off x="10341036" y="4876007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A1654A33-8EC4-A240-89BC-54C125368D84}"/>
                </a:ext>
              </a:extLst>
            </p:cNvPr>
            <p:cNvGrpSpPr/>
            <p:nvPr/>
          </p:nvGrpSpPr>
          <p:grpSpPr>
            <a:xfrm>
              <a:off x="10191746" y="4705352"/>
              <a:ext cx="294411" cy="304769"/>
              <a:chOff x="1149285" y="1169195"/>
              <a:chExt cx="294411" cy="304769"/>
            </a:xfrm>
          </p:grpSpPr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99A00C0E-C193-4673-F82C-B0ED2AA49C78}"/>
                  </a:ext>
                </a:extLst>
              </p:cNvPr>
              <p:cNvSpPr/>
              <p:nvPr/>
            </p:nvSpPr>
            <p:spPr>
              <a:xfrm>
                <a:off x="1149285" y="118824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文本框 292">
                    <a:extLst>
                      <a:ext uri="{FF2B5EF4-FFF2-40B4-BE49-F238E27FC236}">
                        <a16:creationId xmlns:a16="http://schemas.microsoft.com/office/drawing/2014/main" id="{B2C24C3B-14D7-BD6A-A416-6F9D823885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4329188C-A59F-7DC5-4603-839ADA0204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0638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60E1CB02-75E3-E326-FCD0-5C1B77C0686F}"/>
                </a:ext>
              </a:extLst>
            </p:cNvPr>
            <p:cNvGrpSpPr/>
            <p:nvPr/>
          </p:nvGrpSpPr>
          <p:grpSpPr>
            <a:xfrm>
              <a:off x="10838837" y="4705352"/>
              <a:ext cx="285719" cy="300819"/>
              <a:chOff x="1796376" y="1169195"/>
              <a:chExt cx="285719" cy="300819"/>
            </a:xfrm>
          </p:grpSpPr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1E783521-7AC4-0D5E-A4A8-25D2CD358542}"/>
                  </a:ext>
                </a:extLst>
              </p:cNvPr>
              <p:cNvSpPr/>
              <p:nvPr/>
            </p:nvSpPr>
            <p:spPr>
              <a:xfrm>
                <a:off x="1796376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文本框 290">
                    <a:extLst>
                      <a:ext uri="{FF2B5EF4-FFF2-40B4-BE49-F238E27FC236}">
                        <a16:creationId xmlns:a16="http://schemas.microsoft.com/office/drawing/2014/main" id="{125F5B4C-7D34-6145-3EE6-74E15C5CCF6C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45E35DF5-D25C-7C6F-2549-DE4C662006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7241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09406A96-A3B1-8DCC-9259-0CDA7A7A9FF0}"/>
                </a:ext>
              </a:extLst>
            </p:cNvPr>
            <p:cNvGrpSpPr/>
            <p:nvPr/>
          </p:nvGrpSpPr>
          <p:grpSpPr>
            <a:xfrm>
              <a:off x="11477236" y="4705352"/>
              <a:ext cx="295309" cy="300819"/>
              <a:chOff x="2434775" y="1169195"/>
              <a:chExt cx="295309" cy="300819"/>
            </a:xfrm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8A9E6800-65BB-62D4-48D1-26880BA600D5}"/>
                  </a:ext>
                </a:extLst>
              </p:cNvPr>
              <p:cNvSpPr/>
              <p:nvPr/>
            </p:nvSpPr>
            <p:spPr>
              <a:xfrm>
                <a:off x="2434775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文本框 288">
                    <a:extLst>
                      <a:ext uri="{FF2B5EF4-FFF2-40B4-BE49-F238E27FC236}">
                        <a16:creationId xmlns:a16="http://schemas.microsoft.com/office/drawing/2014/main" id="{F9656EC3-E692-6C45-50EB-7998A72DE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E82643C4-E208-386E-9C3A-3F53A896A6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0417"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6" name="组合 275">
              <a:extLst>
                <a:ext uri="{FF2B5EF4-FFF2-40B4-BE49-F238E27FC236}">
                  <a16:creationId xmlns:a16="http://schemas.microsoft.com/office/drawing/2014/main" id="{2D50D026-38BE-E7D8-EC37-801596B94899}"/>
                </a:ext>
              </a:extLst>
            </p:cNvPr>
            <p:cNvGrpSpPr/>
            <p:nvPr/>
          </p:nvGrpSpPr>
          <p:grpSpPr>
            <a:xfrm>
              <a:off x="11153267" y="5367327"/>
              <a:ext cx="285719" cy="297209"/>
              <a:chOff x="2075881" y="1831170"/>
              <a:chExt cx="285719" cy="297209"/>
            </a:xfrm>
          </p:grpSpPr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AB2DE48E-DC04-6D10-6205-6E1913C12090}"/>
                  </a:ext>
                </a:extLst>
              </p:cNvPr>
              <p:cNvSpPr/>
              <p:nvPr/>
            </p:nvSpPr>
            <p:spPr>
              <a:xfrm>
                <a:off x="2075881" y="1842660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文本框 286">
                    <a:extLst>
                      <a:ext uri="{FF2B5EF4-FFF2-40B4-BE49-F238E27FC236}">
                        <a16:creationId xmlns:a16="http://schemas.microsoft.com/office/drawing/2014/main" id="{5CBE52CC-9292-0651-1FCF-48B3929D2AFD}"/>
                      </a:ext>
                    </a:extLst>
                  </p:cNvPr>
                  <p:cNvSpPr txBox="1"/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1FC1A26B-D101-5F7E-AEF5-84395DCA5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8125" r="-25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D5501156-5184-95C0-DD08-C3D724DC42BA}"/>
                </a:ext>
              </a:extLst>
            </p:cNvPr>
            <p:cNvGrpSpPr/>
            <p:nvPr/>
          </p:nvGrpSpPr>
          <p:grpSpPr>
            <a:xfrm>
              <a:off x="10517583" y="6139234"/>
              <a:ext cx="285719" cy="315068"/>
              <a:chOff x="1510657" y="2627322"/>
              <a:chExt cx="285719" cy="315068"/>
            </a:xfrm>
          </p:grpSpPr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0C2A4A5B-0374-5F72-5470-1A68689537A8}"/>
                  </a:ext>
                </a:extLst>
              </p:cNvPr>
              <p:cNvSpPr/>
              <p:nvPr/>
            </p:nvSpPr>
            <p:spPr>
              <a:xfrm>
                <a:off x="1510657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文本框 284">
                    <a:extLst>
                      <a:ext uri="{FF2B5EF4-FFF2-40B4-BE49-F238E27FC236}">
                        <a16:creationId xmlns:a16="http://schemas.microsoft.com/office/drawing/2014/main" id="{79A6110D-29AA-91AF-0882-ED1A30842B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4" name="文本框 133">
                    <a:extLst>
                      <a:ext uri="{FF2B5EF4-FFF2-40B4-BE49-F238E27FC236}">
                        <a16:creationId xmlns:a16="http://schemas.microsoft.com/office/drawing/2014/main" id="{7D2C20DF-2280-A689-4315-B58B6E6367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1111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BB5193CE-4384-BA1D-2D80-D8FF7558E64F}"/>
                </a:ext>
              </a:extLst>
            </p:cNvPr>
            <p:cNvGrpSpPr/>
            <p:nvPr/>
          </p:nvGrpSpPr>
          <p:grpSpPr>
            <a:xfrm>
              <a:off x="11152311" y="6139234"/>
              <a:ext cx="285719" cy="315068"/>
              <a:chOff x="2075881" y="2627322"/>
              <a:chExt cx="285719" cy="315068"/>
            </a:xfrm>
          </p:grpSpPr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C8BABEB4-580C-D960-AF24-790C693F3881}"/>
                  </a:ext>
                </a:extLst>
              </p:cNvPr>
              <p:cNvSpPr/>
              <p:nvPr/>
            </p:nvSpPr>
            <p:spPr>
              <a:xfrm>
                <a:off x="2075881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文本框 282">
                    <a:extLst>
                      <a:ext uri="{FF2B5EF4-FFF2-40B4-BE49-F238E27FC236}">
                        <a16:creationId xmlns:a16="http://schemas.microsoft.com/office/drawing/2014/main" id="{9E13B751-BE21-6E17-6609-6DF29AEB3C1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1B3E338E-E109-ECB2-BF38-AE469B40B1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0870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C8BDF44A-F99C-967A-4873-03336204847C}"/>
                </a:ext>
              </a:extLst>
            </p:cNvPr>
            <p:cNvGrpSpPr/>
            <p:nvPr/>
          </p:nvGrpSpPr>
          <p:grpSpPr>
            <a:xfrm>
              <a:off x="10517584" y="5367328"/>
              <a:ext cx="285719" cy="290687"/>
              <a:chOff x="1510657" y="1831171"/>
              <a:chExt cx="285719" cy="290687"/>
            </a:xfrm>
          </p:grpSpPr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EE5BD0F0-8EA6-9322-F094-0221116A251D}"/>
                  </a:ext>
                </a:extLst>
              </p:cNvPr>
              <p:cNvSpPr/>
              <p:nvPr/>
            </p:nvSpPr>
            <p:spPr>
              <a:xfrm>
                <a:off x="1510657" y="1836139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文本框 280">
                    <a:extLst>
                      <a:ext uri="{FF2B5EF4-FFF2-40B4-BE49-F238E27FC236}">
                        <a16:creationId xmlns:a16="http://schemas.microsoft.com/office/drawing/2014/main" id="{B4926B4E-70E2-0195-385E-D9BE544F9C5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0" name="文本框 139">
                    <a:extLst>
                      <a:ext uri="{FF2B5EF4-FFF2-40B4-BE49-F238E27FC236}">
                        <a16:creationId xmlns:a16="http://schemas.microsoft.com/office/drawing/2014/main" id="{2AE84463-D4FB-17A4-9BD6-8807DE8175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129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5CF433F3-5BEC-F330-45B6-040F2FC6CBBC}"/>
              </a:ext>
            </a:extLst>
          </p:cNvPr>
          <p:cNvGrpSpPr/>
          <p:nvPr/>
        </p:nvGrpSpPr>
        <p:grpSpPr>
          <a:xfrm>
            <a:off x="8921564" y="11783277"/>
            <a:ext cx="1580799" cy="1748950"/>
            <a:chOff x="10200438" y="7106374"/>
            <a:chExt cx="1580799" cy="1748950"/>
          </a:xfrm>
        </p:grpSpPr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2C1FD060-A4C7-F2E3-F403-B4663B35D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6494" y="7294065"/>
              <a:ext cx="315311" cy="1431509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6A71CEDE-9E67-B5A3-731B-8996C2B760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95038" y="7311745"/>
              <a:ext cx="309004" cy="141889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箭头连接符 296">
              <a:extLst>
                <a:ext uri="{FF2B5EF4-FFF2-40B4-BE49-F238E27FC236}">
                  <a16:creationId xmlns:a16="http://schemas.microsoft.com/office/drawing/2014/main" id="{64A9E88C-846B-CE38-8BFD-FE243496D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6603" y="7267504"/>
              <a:ext cx="244475" cy="530225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297">
              <a:extLst>
                <a:ext uri="{FF2B5EF4-FFF2-40B4-BE49-F238E27FC236}">
                  <a16:creationId xmlns:a16="http://schemas.microsoft.com/office/drawing/2014/main" id="{46C0BE84-91A6-3D20-051A-76333CAE6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9958" y="7288055"/>
              <a:ext cx="314325" cy="14430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0E1A5D1F-5B6D-6D91-6BF8-BF4C7899DDC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7933" y="7282394"/>
              <a:ext cx="636927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8B76D3E6-8EF7-E719-80AB-17AE7DC9E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034693" y="7277304"/>
              <a:ext cx="636927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99183DBE-EC77-0A03-A77E-041CA5C5DA4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7932" y="7283292"/>
              <a:ext cx="952500" cy="14525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EFEB448D-FB5F-625A-CEF4-7DF8090A880A}"/>
                </a:ext>
              </a:extLst>
            </p:cNvPr>
            <p:cNvCxnSpPr>
              <a:cxnSpLocks/>
            </p:cNvCxnSpPr>
            <p:nvPr/>
          </p:nvCxnSpPr>
          <p:spPr>
            <a:xfrm>
              <a:off x="10337326" y="7288503"/>
              <a:ext cx="327922" cy="14504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>
              <a:extLst>
                <a:ext uri="{FF2B5EF4-FFF2-40B4-BE49-F238E27FC236}">
                  <a16:creationId xmlns:a16="http://schemas.microsoft.com/office/drawing/2014/main" id="{5E4C478C-5542-143C-CFAB-63A5B43A3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78179" y="7276393"/>
              <a:ext cx="259080" cy="5181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3">
              <a:extLst>
                <a:ext uri="{FF2B5EF4-FFF2-40B4-BE49-F238E27FC236}">
                  <a16:creationId xmlns:a16="http://schemas.microsoft.com/office/drawing/2014/main" id="{82B15D2C-0581-EF6D-E31E-2A7AA777F52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7881" y="7294113"/>
              <a:ext cx="812800" cy="5588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4">
              <a:extLst>
                <a:ext uri="{FF2B5EF4-FFF2-40B4-BE49-F238E27FC236}">
                  <a16:creationId xmlns:a16="http://schemas.microsoft.com/office/drawing/2014/main" id="{F6D7ABB6-0AF3-8A60-0247-4C6B9B07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5967" y="8065558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9BBEF1C4-0D86-A408-F346-DABB64CA3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5410" y="8059037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箭头连接符 306">
              <a:extLst>
                <a:ext uri="{FF2B5EF4-FFF2-40B4-BE49-F238E27FC236}">
                  <a16:creationId xmlns:a16="http://schemas.microsoft.com/office/drawing/2014/main" id="{F752C370-8903-E446-B4A6-4B0C17289E8B}"/>
                </a:ext>
              </a:extLst>
            </p:cNvPr>
            <p:cNvCxnSpPr>
              <a:cxnSpLocks/>
            </p:cNvCxnSpPr>
            <p:nvPr/>
          </p:nvCxnSpPr>
          <p:spPr>
            <a:xfrm>
              <a:off x="10986780" y="7282965"/>
              <a:ext cx="244475" cy="523875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箭头连接符 307">
              <a:extLst>
                <a:ext uri="{FF2B5EF4-FFF2-40B4-BE49-F238E27FC236}">
                  <a16:creationId xmlns:a16="http://schemas.microsoft.com/office/drawing/2014/main" id="{DF7480BD-E388-F14D-386C-0033BFF0F55E}"/>
                </a:ext>
              </a:extLst>
            </p:cNvPr>
            <p:cNvCxnSpPr>
              <a:cxnSpLocks/>
            </p:cNvCxnSpPr>
            <p:nvPr/>
          </p:nvCxnSpPr>
          <p:spPr>
            <a:xfrm>
              <a:off x="10349728" y="7277029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EE05FF53-92C0-375D-73B0-FC7F31E31566}"/>
                </a:ext>
              </a:extLst>
            </p:cNvPr>
            <p:cNvGrpSpPr/>
            <p:nvPr/>
          </p:nvGrpSpPr>
          <p:grpSpPr>
            <a:xfrm>
              <a:off x="10200438" y="7106374"/>
              <a:ext cx="294411" cy="304769"/>
              <a:chOff x="1149285" y="1169195"/>
              <a:chExt cx="294411" cy="304769"/>
            </a:xfrm>
          </p:grpSpPr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72326A1B-A961-2F13-A5BF-69F8F72CA435}"/>
                  </a:ext>
                </a:extLst>
              </p:cNvPr>
              <p:cNvSpPr/>
              <p:nvPr/>
            </p:nvSpPr>
            <p:spPr>
              <a:xfrm>
                <a:off x="1149285" y="118824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78F574EE-3B47-EDA4-87B1-407B1EFBD0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5" name="文本框 234">
                    <a:extLst>
                      <a:ext uri="{FF2B5EF4-FFF2-40B4-BE49-F238E27FC236}">
                        <a16:creationId xmlns:a16="http://schemas.microsoft.com/office/drawing/2014/main" id="{19DAF678-8B25-3AC2-0F61-69514B815E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0870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33E30860-3381-D17E-3DFA-8E65DDB41FAC}"/>
                </a:ext>
              </a:extLst>
            </p:cNvPr>
            <p:cNvGrpSpPr/>
            <p:nvPr/>
          </p:nvGrpSpPr>
          <p:grpSpPr>
            <a:xfrm>
              <a:off x="10847529" y="7106374"/>
              <a:ext cx="285719" cy="300819"/>
              <a:chOff x="1796376" y="1169195"/>
              <a:chExt cx="285719" cy="300819"/>
            </a:xfrm>
          </p:grpSpPr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EAB278AE-5868-01D5-74B8-E1B1DA359195}"/>
                  </a:ext>
                </a:extLst>
              </p:cNvPr>
              <p:cNvSpPr/>
              <p:nvPr/>
            </p:nvSpPr>
            <p:spPr>
              <a:xfrm>
                <a:off x="1796376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文本框 326">
                    <a:extLst>
                      <a:ext uri="{FF2B5EF4-FFF2-40B4-BE49-F238E27FC236}">
                        <a16:creationId xmlns:a16="http://schemas.microsoft.com/office/drawing/2014/main" id="{96478A51-3FE1-7036-3796-3318F2BA7754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8" name="文本框 237">
                    <a:extLst>
                      <a:ext uri="{FF2B5EF4-FFF2-40B4-BE49-F238E27FC236}">
                        <a16:creationId xmlns:a16="http://schemas.microsoft.com/office/drawing/2014/main" id="{B7113A15-2A09-6EC5-FC10-81D90AF56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16667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1" name="组合 310">
              <a:extLst>
                <a:ext uri="{FF2B5EF4-FFF2-40B4-BE49-F238E27FC236}">
                  <a16:creationId xmlns:a16="http://schemas.microsoft.com/office/drawing/2014/main" id="{1D207FA7-6324-A456-DA9B-9693FE904EA9}"/>
                </a:ext>
              </a:extLst>
            </p:cNvPr>
            <p:cNvGrpSpPr/>
            <p:nvPr/>
          </p:nvGrpSpPr>
          <p:grpSpPr>
            <a:xfrm>
              <a:off x="11485928" y="7106374"/>
              <a:ext cx="295309" cy="300819"/>
              <a:chOff x="2434775" y="1169195"/>
              <a:chExt cx="295309" cy="300819"/>
            </a:xfrm>
          </p:grpSpPr>
          <p:sp>
            <p:nvSpPr>
              <p:cNvPr id="324" name="椭圆 323">
                <a:extLst>
                  <a:ext uri="{FF2B5EF4-FFF2-40B4-BE49-F238E27FC236}">
                    <a16:creationId xmlns:a16="http://schemas.microsoft.com/office/drawing/2014/main" id="{50B62F7E-2AC4-858B-2170-34F482944760}"/>
                  </a:ext>
                </a:extLst>
              </p:cNvPr>
              <p:cNvSpPr/>
              <p:nvPr/>
            </p:nvSpPr>
            <p:spPr>
              <a:xfrm>
                <a:off x="2434775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文本框 324">
                    <a:extLst>
                      <a:ext uri="{FF2B5EF4-FFF2-40B4-BE49-F238E27FC236}">
                        <a16:creationId xmlns:a16="http://schemas.microsoft.com/office/drawing/2014/main" id="{D9C7A146-CCEC-2302-60B1-64A8C45C34B2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1" name="文本框 240">
                    <a:extLst>
                      <a:ext uri="{FF2B5EF4-FFF2-40B4-BE49-F238E27FC236}">
                        <a16:creationId xmlns:a16="http://schemas.microsoft.com/office/drawing/2014/main" id="{5434AD02-17A4-125F-03FD-2A7D35EA39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10638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6B1BBE58-13BA-B0D7-AA48-1ED481EA6DA4}"/>
                </a:ext>
              </a:extLst>
            </p:cNvPr>
            <p:cNvGrpSpPr/>
            <p:nvPr/>
          </p:nvGrpSpPr>
          <p:grpSpPr>
            <a:xfrm>
              <a:off x="11161959" y="7768349"/>
              <a:ext cx="285719" cy="297209"/>
              <a:chOff x="2075881" y="1831170"/>
              <a:chExt cx="285719" cy="297209"/>
            </a:xfrm>
          </p:grpSpPr>
          <p:sp>
            <p:nvSpPr>
              <p:cNvPr id="322" name="椭圆 321">
                <a:extLst>
                  <a:ext uri="{FF2B5EF4-FFF2-40B4-BE49-F238E27FC236}">
                    <a16:creationId xmlns:a16="http://schemas.microsoft.com/office/drawing/2014/main" id="{AF327352-9A02-EC4C-6302-7813C6A70E03}"/>
                  </a:ext>
                </a:extLst>
              </p:cNvPr>
              <p:cNvSpPr/>
              <p:nvPr/>
            </p:nvSpPr>
            <p:spPr>
              <a:xfrm>
                <a:off x="2075881" y="1842660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文本框 322">
                    <a:extLst>
                      <a:ext uri="{FF2B5EF4-FFF2-40B4-BE49-F238E27FC236}">
                        <a16:creationId xmlns:a16="http://schemas.microsoft.com/office/drawing/2014/main" id="{5FA75965-B40A-0FD7-2251-B94231D515EA}"/>
                      </a:ext>
                    </a:extLst>
                  </p:cNvPr>
                  <p:cNvSpPr txBox="1"/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4" name="文本框 243">
                    <a:extLst>
                      <a:ext uri="{FF2B5EF4-FFF2-40B4-BE49-F238E27FC236}">
                        <a16:creationId xmlns:a16="http://schemas.microsoft.com/office/drawing/2014/main" id="{8C0EF5BD-6D8A-59E1-22CF-E56F388655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l="-28125" r="-25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D44A47FF-59BB-B51F-C155-6422009FBF1D}"/>
                </a:ext>
              </a:extLst>
            </p:cNvPr>
            <p:cNvGrpSpPr/>
            <p:nvPr/>
          </p:nvGrpSpPr>
          <p:grpSpPr>
            <a:xfrm>
              <a:off x="10526275" y="8540256"/>
              <a:ext cx="285719" cy="315068"/>
              <a:chOff x="1510657" y="2627322"/>
              <a:chExt cx="285719" cy="315068"/>
            </a:xfrm>
          </p:grpSpPr>
          <p:sp>
            <p:nvSpPr>
              <p:cNvPr id="320" name="椭圆 319">
                <a:extLst>
                  <a:ext uri="{FF2B5EF4-FFF2-40B4-BE49-F238E27FC236}">
                    <a16:creationId xmlns:a16="http://schemas.microsoft.com/office/drawing/2014/main" id="{B9533C19-B6FB-2E48-7EBD-13F4C4D16F20}"/>
                  </a:ext>
                </a:extLst>
              </p:cNvPr>
              <p:cNvSpPr/>
              <p:nvPr/>
            </p:nvSpPr>
            <p:spPr>
              <a:xfrm>
                <a:off x="1510657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文本框 320">
                    <a:extLst>
                      <a:ext uri="{FF2B5EF4-FFF2-40B4-BE49-F238E27FC236}">
                        <a16:creationId xmlns:a16="http://schemas.microsoft.com/office/drawing/2014/main" id="{CA07FA45-1C7F-29F4-7682-93455AE49D4B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7" name="文本框 246">
                    <a:extLst>
                      <a:ext uri="{FF2B5EF4-FFF2-40B4-BE49-F238E27FC236}">
                        <a16:creationId xmlns:a16="http://schemas.microsoft.com/office/drawing/2014/main" id="{B43907DF-1ED9-B9C7-21D8-9BE57BE5B9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11364" r="-681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4" name="组合 313">
              <a:extLst>
                <a:ext uri="{FF2B5EF4-FFF2-40B4-BE49-F238E27FC236}">
                  <a16:creationId xmlns:a16="http://schemas.microsoft.com/office/drawing/2014/main" id="{08D7D600-2E70-E457-F204-693CB71AC1D7}"/>
                </a:ext>
              </a:extLst>
            </p:cNvPr>
            <p:cNvGrpSpPr/>
            <p:nvPr/>
          </p:nvGrpSpPr>
          <p:grpSpPr>
            <a:xfrm>
              <a:off x="11161003" y="8540256"/>
              <a:ext cx="285719" cy="315068"/>
              <a:chOff x="2075881" y="2627322"/>
              <a:chExt cx="285719" cy="315068"/>
            </a:xfrm>
          </p:grpSpPr>
          <p:sp>
            <p:nvSpPr>
              <p:cNvPr id="318" name="椭圆 317">
                <a:extLst>
                  <a:ext uri="{FF2B5EF4-FFF2-40B4-BE49-F238E27FC236}">
                    <a16:creationId xmlns:a16="http://schemas.microsoft.com/office/drawing/2014/main" id="{050459AB-7466-5EFB-2028-B9B5E4194A76}"/>
                  </a:ext>
                </a:extLst>
              </p:cNvPr>
              <p:cNvSpPr/>
              <p:nvPr/>
            </p:nvSpPr>
            <p:spPr>
              <a:xfrm>
                <a:off x="2075881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文本框 318">
                    <a:extLst>
                      <a:ext uri="{FF2B5EF4-FFF2-40B4-BE49-F238E27FC236}">
                        <a16:creationId xmlns:a16="http://schemas.microsoft.com/office/drawing/2014/main" id="{066DF336-B9FA-A554-D24D-265D2C57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0" name="文本框 249">
                    <a:extLst>
                      <a:ext uri="{FF2B5EF4-FFF2-40B4-BE49-F238E27FC236}">
                        <a16:creationId xmlns:a16="http://schemas.microsoft.com/office/drawing/2014/main" id="{1B6AA822-B150-DA0B-3E43-F468340AB2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11111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90B50F4E-7281-2669-7A8D-6AC006DF519E}"/>
                </a:ext>
              </a:extLst>
            </p:cNvPr>
            <p:cNvGrpSpPr/>
            <p:nvPr/>
          </p:nvGrpSpPr>
          <p:grpSpPr>
            <a:xfrm>
              <a:off x="10526276" y="7768350"/>
              <a:ext cx="285719" cy="290687"/>
              <a:chOff x="1510657" y="1831171"/>
              <a:chExt cx="285719" cy="290687"/>
            </a:xfrm>
          </p:grpSpPr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B02C2B7D-D1F9-61B8-F9DE-51B7A8D6E25E}"/>
                  </a:ext>
                </a:extLst>
              </p:cNvPr>
              <p:cNvSpPr/>
              <p:nvPr/>
            </p:nvSpPr>
            <p:spPr>
              <a:xfrm>
                <a:off x="1510657" y="1836139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文本框 316">
                    <a:extLst>
                      <a:ext uri="{FF2B5EF4-FFF2-40B4-BE49-F238E27FC236}">
                        <a16:creationId xmlns:a16="http://schemas.microsoft.com/office/drawing/2014/main" id="{F839C86F-8622-AF4B-F079-BCC9C6C4CB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3" name="文本框 252">
                    <a:extLst>
                      <a:ext uri="{FF2B5EF4-FFF2-40B4-BE49-F238E27FC236}">
                        <a16:creationId xmlns:a16="http://schemas.microsoft.com/office/drawing/2014/main" id="{823E9179-D12C-0B35-23AD-B758635CA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l="-15625" r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0" name="文本框 329">
            <a:extLst>
              <a:ext uri="{FF2B5EF4-FFF2-40B4-BE49-F238E27FC236}">
                <a16:creationId xmlns:a16="http://schemas.microsoft.com/office/drawing/2014/main" id="{5060094F-DBD1-8FBF-2B2E-FEC865F51546}"/>
              </a:ext>
            </a:extLst>
          </p:cNvPr>
          <p:cNvSpPr txBox="1"/>
          <p:nvPr/>
        </p:nvSpPr>
        <p:spPr>
          <a:xfrm>
            <a:off x="1057548" y="14930161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M6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09E3B996-0B44-B9B0-6F34-16C989E0658C}"/>
                  </a:ext>
                </a:extLst>
              </p:cNvPr>
              <p:cNvSpPr txBox="1"/>
              <p:nvPr/>
            </p:nvSpPr>
            <p:spPr>
              <a:xfrm>
                <a:off x="2444446" y="14805896"/>
                <a:ext cx="2885470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09E3B996-0B44-B9B0-6F34-16C989E0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46" y="14805896"/>
                <a:ext cx="2885470" cy="719428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2" name="组合 331">
            <a:extLst>
              <a:ext uri="{FF2B5EF4-FFF2-40B4-BE49-F238E27FC236}">
                <a16:creationId xmlns:a16="http://schemas.microsoft.com/office/drawing/2014/main" id="{A9DF7AE0-6EA0-05BC-84BD-6588A9CE0033}"/>
              </a:ext>
            </a:extLst>
          </p:cNvPr>
          <p:cNvGrpSpPr/>
          <p:nvPr/>
        </p:nvGrpSpPr>
        <p:grpSpPr>
          <a:xfrm>
            <a:off x="5796298" y="14342506"/>
            <a:ext cx="1580799" cy="1748950"/>
            <a:chOff x="10191746" y="4705352"/>
            <a:chExt cx="1580799" cy="1748950"/>
          </a:xfrm>
        </p:grpSpPr>
        <p:cxnSp>
          <p:nvCxnSpPr>
            <p:cNvPr id="333" name="直接箭头连接符 332">
              <a:extLst>
                <a:ext uri="{FF2B5EF4-FFF2-40B4-BE49-F238E27FC236}">
                  <a16:creationId xmlns:a16="http://schemas.microsoft.com/office/drawing/2014/main" id="{5C24C217-300D-D1F6-770C-8E9316463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9487" y="4875371"/>
              <a:ext cx="259080" cy="518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箭头连接符 333">
              <a:extLst>
                <a:ext uri="{FF2B5EF4-FFF2-40B4-BE49-F238E27FC236}">
                  <a16:creationId xmlns:a16="http://schemas.microsoft.com/office/drawing/2014/main" id="{5E4BE062-3B7C-DAEB-830E-6EB87DBF5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189" y="4893091"/>
              <a:ext cx="812800" cy="558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箭头连接符 334">
              <a:extLst>
                <a:ext uri="{FF2B5EF4-FFF2-40B4-BE49-F238E27FC236}">
                  <a16:creationId xmlns:a16="http://schemas.microsoft.com/office/drawing/2014/main" id="{5FE276A4-6681-35A1-8C74-058DA42F7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7275" y="5664536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箭头连接符 335">
              <a:extLst>
                <a:ext uri="{FF2B5EF4-FFF2-40B4-BE49-F238E27FC236}">
                  <a16:creationId xmlns:a16="http://schemas.microsoft.com/office/drawing/2014/main" id="{4ACFEFAA-6BD6-3875-5B9A-510719BAE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6718" y="5658015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箭头连接符 336">
              <a:extLst>
                <a:ext uri="{FF2B5EF4-FFF2-40B4-BE49-F238E27FC236}">
                  <a16:creationId xmlns:a16="http://schemas.microsoft.com/office/drawing/2014/main" id="{5826F1B1-4FEA-AAF1-5B48-B68C61A9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0978088" y="4881943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箭头连接符 337">
              <a:extLst>
                <a:ext uri="{FF2B5EF4-FFF2-40B4-BE49-F238E27FC236}">
                  <a16:creationId xmlns:a16="http://schemas.microsoft.com/office/drawing/2014/main" id="{6BE971E0-F5E7-B8C4-72E9-4B452F206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7911" y="4866482"/>
              <a:ext cx="244475" cy="5302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箭头连接符 338">
              <a:extLst>
                <a:ext uri="{FF2B5EF4-FFF2-40B4-BE49-F238E27FC236}">
                  <a16:creationId xmlns:a16="http://schemas.microsoft.com/office/drawing/2014/main" id="{1066964E-6E18-5EC7-0474-C80A10A8AEC8}"/>
                </a:ext>
              </a:extLst>
            </p:cNvPr>
            <p:cNvCxnSpPr>
              <a:cxnSpLocks/>
            </p:cNvCxnSpPr>
            <p:nvPr/>
          </p:nvCxnSpPr>
          <p:spPr>
            <a:xfrm>
              <a:off x="10341036" y="4876007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组合 339">
              <a:extLst>
                <a:ext uri="{FF2B5EF4-FFF2-40B4-BE49-F238E27FC236}">
                  <a16:creationId xmlns:a16="http://schemas.microsoft.com/office/drawing/2014/main" id="{67E57494-7E5D-783E-628B-C7072C04796D}"/>
                </a:ext>
              </a:extLst>
            </p:cNvPr>
            <p:cNvGrpSpPr/>
            <p:nvPr/>
          </p:nvGrpSpPr>
          <p:grpSpPr>
            <a:xfrm>
              <a:off x="10191746" y="4705352"/>
              <a:ext cx="294411" cy="304769"/>
              <a:chOff x="1149285" y="1169195"/>
              <a:chExt cx="294411" cy="304769"/>
            </a:xfrm>
          </p:grpSpPr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C726BF4E-542D-C2BA-DCE4-ED50F978A1AF}"/>
                  </a:ext>
                </a:extLst>
              </p:cNvPr>
              <p:cNvSpPr/>
              <p:nvPr/>
            </p:nvSpPr>
            <p:spPr>
              <a:xfrm>
                <a:off x="1149285" y="118824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文本框 359">
                    <a:extLst>
                      <a:ext uri="{FF2B5EF4-FFF2-40B4-BE49-F238E27FC236}">
                        <a16:creationId xmlns:a16="http://schemas.microsoft.com/office/drawing/2014/main" id="{9E27330F-F32E-16B1-1366-55F3941B30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4329188C-A59F-7DC5-4603-839ADA0204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0638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8108CCCC-8C29-0CB1-73D8-44D28A4F9121}"/>
                </a:ext>
              </a:extLst>
            </p:cNvPr>
            <p:cNvGrpSpPr/>
            <p:nvPr/>
          </p:nvGrpSpPr>
          <p:grpSpPr>
            <a:xfrm>
              <a:off x="10838837" y="4705352"/>
              <a:ext cx="285719" cy="300819"/>
              <a:chOff x="1796376" y="1169195"/>
              <a:chExt cx="285719" cy="300819"/>
            </a:xfrm>
          </p:grpSpPr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2409B4A1-031E-5FE6-43BC-E65BFD821672}"/>
                  </a:ext>
                </a:extLst>
              </p:cNvPr>
              <p:cNvSpPr/>
              <p:nvPr/>
            </p:nvSpPr>
            <p:spPr>
              <a:xfrm>
                <a:off x="1796376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文本框 357">
                    <a:extLst>
                      <a:ext uri="{FF2B5EF4-FFF2-40B4-BE49-F238E27FC236}">
                        <a16:creationId xmlns:a16="http://schemas.microsoft.com/office/drawing/2014/main" id="{23CFF391-3ED1-1015-A6BB-E741396830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45E35DF5-D25C-7C6F-2549-DE4C662006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7241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6AFA2875-A3C4-9FF1-48EF-E8EF4864ABB4}"/>
                </a:ext>
              </a:extLst>
            </p:cNvPr>
            <p:cNvGrpSpPr/>
            <p:nvPr/>
          </p:nvGrpSpPr>
          <p:grpSpPr>
            <a:xfrm>
              <a:off x="11477236" y="4705352"/>
              <a:ext cx="295309" cy="300819"/>
              <a:chOff x="2434775" y="1169195"/>
              <a:chExt cx="295309" cy="300819"/>
            </a:xfrm>
          </p:grpSpPr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3C204B52-81BD-427D-16B7-CBD7C37BA3EB}"/>
                  </a:ext>
                </a:extLst>
              </p:cNvPr>
              <p:cNvSpPr/>
              <p:nvPr/>
            </p:nvSpPr>
            <p:spPr>
              <a:xfrm>
                <a:off x="2434775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文本框 355">
                    <a:extLst>
                      <a:ext uri="{FF2B5EF4-FFF2-40B4-BE49-F238E27FC236}">
                        <a16:creationId xmlns:a16="http://schemas.microsoft.com/office/drawing/2014/main" id="{C5897BF6-6292-7F79-4E3F-9C22A09FE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E82643C4-E208-386E-9C3A-3F53A896A6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0417"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B99C5034-A753-8164-756B-2B4C4D0BA9B7}"/>
                </a:ext>
              </a:extLst>
            </p:cNvPr>
            <p:cNvGrpSpPr/>
            <p:nvPr/>
          </p:nvGrpSpPr>
          <p:grpSpPr>
            <a:xfrm>
              <a:off x="11153267" y="5367327"/>
              <a:ext cx="285719" cy="297209"/>
              <a:chOff x="2075881" y="1831170"/>
              <a:chExt cx="285719" cy="297209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1DCEA815-82C1-9786-4CA1-0458D611C105}"/>
                  </a:ext>
                </a:extLst>
              </p:cNvPr>
              <p:cNvSpPr/>
              <p:nvPr/>
            </p:nvSpPr>
            <p:spPr>
              <a:xfrm>
                <a:off x="2075881" y="1842660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文本框 353">
                    <a:extLst>
                      <a:ext uri="{FF2B5EF4-FFF2-40B4-BE49-F238E27FC236}">
                        <a16:creationId xmlns:a16="http://schemas.microsoft.com/office/drawing/2014/main" id="{E62E145F-B63E-304B-7622-67F425355AAC}"/>
                      </a:ext>
                    </a:extLst>
                  </p:cNvPr>
                  <p:cNvSpPr txBox="1"/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1FC1A26B-D101-5F7E-AEF5-84395DCA5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8125" r="-25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4" name="组合 343">
              <a:extLst>
                <a:ext uri="{FF2B5EF4-FFF2-40B4-BE49-F238E27FC236}">
                  <a16:creationId xmlns:a16="http://schemas.microsoft.com/office/drawing/2014/main" id="{A92AA86B-888D-EBAB-23CB-DF5D1F174611}"/>
                </a:ext>
              </a:extLst>
            </p:cNvPr>
            <p:cNvGrpSpPr/>
            <p:nvPr/>
          </p:nvGrpSpPr>
          <p:grpSpPr>
            <a:xfrm>
              <a:off x="10517583" y="6139234"/>
              <a:ext cx="285719" cy="315068"/>
              <a:chOff x="1510657" y="2627322"/>
              <a:chExt cx="285719" cy="315068"/>
            </a:xfrm>
          </p:grpSpPr>
          <p:sp>
            <p:nvSpPr>
              <p:cNvPr id="351" name="椭圆 350">
                <a:extLst>
                  <a:ext uri="{FF2B5EF4-FFF2-40B4-BE49-F238E27FC236}">
                    <a16:creationId xmlns:a16="http://schemas.microsoft.com/office/drawing/2014/main" id="{A7AB840A-08E3-EC10-AAF0-EC92B97E6F95}"/>
                  </a:ext>
                </a:extLst>
              </p:cNvPr>
              <p:cNvSpPr/>
              <p:nvPr/>
            </p:nvSpPr>
            <p:spPr>
              <a:xfrm>
                <a:off x="1510657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文本框 351">
                    <a:extLst>
                      <a:ext uri="{FF2B5EF4-FFF2-40B4-BE49-F238E27FC236}">
                        <a16:creationId xmlns:a16="http://schemas.microsoft.com/office/drawing/2014/main" id="{9C31CB33-D38B-8F2F-FFC4-456131767A6E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4" name="文本框 133">
                    <a:extLst>
                      <a:ext uri="{FF2B5EF4-FFF2-40B4-BE49-F238E27FC236}">
                        <a16:creationId xmlns:a16="http://schemas.microsoft.com/office/drawing/2014/main" id="{7D2C20DF-2280-A689-4315-B58B6E6367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1111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1D664486-6250-3E84-5424-A89280777153}"/>
                </a:ext>
              </a:extLst>
            </p:cNvPr>
            <p:cNvGrpSpPr/>
            <p:nvPr/>
          </p:nvGrpSpPr>
          <p:grpSpPr>
            <a:xfrm>
              <a:off x="11152311" y="6139234"/>
              <a:ext cx="285719" cy="315068"/>
              <a:chOff x="2075881" y="2627322"/>
              <a:chExt cx="285719" cy="315068"/>
            </a:xfrm>
          </p:grpSpPr>
          <p:sp>
            <p:nvSpPr>
              <p:cNvPr id="349" name="椭圆 348">
                <a:extLst>
                  <a:ext uri="{FF2B5EF4-FFF2-40B4-BE49-F238E27FC236}">
                    <a16:creationId xmlns:a16="http://schemas.microsoft.com/office/drawing/2014/main" id="{3D804C0C-3C8D-76F8-FE9A-F1EABFBAB301}"/>
                  </a:ext>
                </a:extLst>
              </p:cNvPr>
              <p:cNvSpPr/>
              <p:nvPr/>
            </p:nvSpPr>
            <p:spPr>
              <a:xfrm>
                <a:off x="2075881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文本框 349">
                    <a:extLst>
                      <a:ext uri="{FF2B5EF4-FFF2-40B4-BE49-F238E27FC236}">
                        <a16:creationId xmlns:a16="http://schemas.microsoft.com/office/drawing/2014/main" id="{5B8452B3-683A-7373-E2F2-D97EF7E73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1B3E338E-E109-ECB2-BF38-AE469B40B1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0870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F1C3D7E3-B3B0-DC3F-5180-9F67FB2EDD42}"/>
                </a:ext>
              </a:extLst>
            </p:cNvPr>
            <p:cNvGrpSpPr/>
            <p:nvPr/>
          </p:nvGrpSpPr>
          <p:grpSpPr>
            <a:xfrm>
              <a:off x="10517584" y="5367328"/>
              <a:ext cx="285719" cy="290687"/>
              <a:chOff x="1510657" y="1831171"/>
              <a:chExt cx="285719" cy="290687"/>
            </a:xfrm>
          </p:grpSpPr>
          <p:sp>
            <p:nvSpPr>
              <p:cNvPr id="347" name="椭圆 346">
                <a:extLst>
                  <a:ext uri="{FF2B5EF4-FFF2-40B4-BE49-F238E27FC236}">
                    <a16:creationId xmlns:a16="http://schemas.microsoft.com/office/drawing/2014/main" id="{942391FD-5B62-ECCC-23A3-F4BC2B9784BD}"/>
                  </a:ext>
                </a:extLst>
              </p:cNvPr>
              <p:cNvSpPr/>
              <p:nvPr/>
            </p:nvSpPr>
            <p:spPr>
              <a:xfrm>
                <a:off x="1510657" y="1836139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8" name="文本框 347">
                    <a:extLst>
                      <a:ext uri="{FF2B5EF4-FFF2-40B4-BE49-F238E27FC236}">
                        <a16:creationId xmlns:a16="http://schemas.microsoft.com/office/drawing/2014/main" id="{C3FA7C69-1DFD-60E9-19F5-7C60A2F5E7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0" name="文本框 139">
                    <a:extLst>
                      <a:ext uri="{FF2B5EF4-FFF2-40B4-BE49-F238E27FC236}">
                        <a16:creationId xmlns:a16="http://schemas.microsoft.com/office/drawing/2014/main" id="{2AE84463-D4FB-17A4-9BD6-8807DE8175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129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1" name="组合 360">
            <a:extLst>
              <a:ext uri="{FF2B5EF4-FFF2-40B4-BE49-F238E27FC236}">
                <a16:creationId xmlns:a16="http://schemas.microsoft.com/office/drawing/2014/main" id="{81015E13-25DB-C1E4-DA61-BDD40539C9B3}"/>
              </a:ext>
            </a:extLst>
          </p:cNvPr>
          <p:cNvGrpSpPr/>
          <p:nvPr/>
        </p:nvGrpSpPr>
        <p:grpSpPr>
          <a:xfrm>
            <a:off x="8926662" y="14336208"/>
            <a:ext cx="1580799" cy="1748950"/>
            <a:chOff x="10200438" y="7106374"/>
            <a:chExt cx="1580799" cy="1748950"/>
          </a:xfrm>
        </p:grpSpPr>
        <p:cxnSp>
          <p:nvCxnSpPr>
            <p:cNvPr id="362" name="直接箭头连接符 361">
              <a:extLst>
                <a:ext uri="{FF2B5EF4-FFF2-40B4-BE49-F238E27FC236}">
                  <a16:creationId xmlns:a16="http://schemas.microsoft.com/office/drawing/2014/main" id="{42D2C48F-1D73-E7F7-1DAD-D5CC3331E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6494" y="7294065"/>
              <a:ext cx="315311" cy="1431509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箭头连接符 362">
              <a:extLst>
                <a:ext uri="{FF2B5EF4-FFF2-40B4-BE49-F238E27FC236}">
                  <a16:creationId xmlns:a16="http://schemas.microsoft.com/office/drawing/2014/main" id="{7D30FABA-93CA-9ADC-F356-6AD625064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95038" y="7311745"/>
              <a:ext cx="309004" cy="141889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箭头连接符 363">
              <a:extLst>
                <a:ext uri="{FF2B5EF4-FFF2-40B4-BE49-F238E27FC236}">
                  <a16:creationId xmlns:a16="http://schemas.microsoft.com/office/drawing/2014/main" id="{8DCFB92C-90A1-C505-0FB3-AEDF1BC41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6603" y="7267504"/>
              <a:ext cx="244475" cy="530225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箭头连接符 364">
              <a:extLst>
                <a:ext uri="{FF2B5EF4-FFF2-40B4-BE49-F238E27FC236}">
                  <a16:creationId xmlns:a16="http://schemas.microsoft.com/office/drawing/2014/main" id="{89810F3F-F3EC-3C76-C08B-40C3610A3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9958" y="7288055"/>
              <a:ext cx="314325" cy="14430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箭头连接符 365">
              <a:extLst>
                <a:ext uri="{FF2B5EF4-FFF2-40B4-BE49-F238E27FC236}">
                  <a16:creationId xmlns:a16="http://schemas.microsoft.com/office/drawing/2014/main" id="{A60403BE-73EC-847C-4D5C-B92DDBC65B9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7933" y="7282394"/>
              <a:ext cx="636927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箭头连接符 366">
              <a:extLst>
                <a:ext uri="{FF2B5EF4-FFF2-40B4-BE49-F238E27FC236}">
                  <a16:creationId xmlns:a16="http://schemas.microsoft.com/office/drawing/2014/main" id="{BAB7216A-5CCF-3856-FFF5-FBD82EB55A81}"/>
                </a:ext>
              </a:extLst>
            </p:cNvPr>
            <p:cNvCxnSpPr>
              <a:cxnSpLocks/>
            </p:cNvCxnSpPr>
            <p:nvPr/>
          </p:nvCxnSpPr>
          <p:spPr>
            <a:xfrm>
              <a:off x="11034693" y="7277304"/>
              <a:ext cx="636927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箭头连接符 367">
              <a:extLst>
                <a:ext uri="{FF2B5EF4-FFF2-40B4-BE49-F238E27FC236}">
                  <a16:creationId xmlns:a16="http://schemas.microsoft.com/office/drawing/2014/main" id="{48DDC708-162D-3EBF-486B-E8E04F95719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7932" y="7283292"/>
              <a:ext cx="952500" cy="14525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6A81D8E8-2581-AB12-5E9D-318DD49A492E}"/>
                </a:ext>
              </a:extLst>
            </p:cNvPr>
            <p:cNvCxnSpPr>
              <a:cxnSpLocks/>
            </p:cNvCxnSpPr>
            <p:nvPr/>
          </p:nvCxnSpPr>
          <p:spPr>
            <a:xfrm>
              <a:off x="10337326" y="7288503"/>
              <a:ext cx="327922" cy="14504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箭头连接符 369">
              <a:extLst>
                <a:ext uri="{FF2B5EF4-FFF2-40B4-BE49-F238E27FC236}">
                  <a16:creationId xmlns:a16="http://schemas.microsoft.com/office/drawing/2014/main" id="{3FA0C04F-C661-9067-0E5F-2E099BF208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78179" y="7276393"/>
              <a:ext cx="259080" cy="5181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箭头连接符 370">
              <a:extLst>
                <a:ext uri="{FF2B5EF4-FFF2-40B4-BE49-F238E27FC236}">
                  <a16:creationId xmlns:a16="http://schemas.microsoft.com/office/drawing/2014/main" id="{CA8B364D-B4A4-9F70-873A-9DBF076AEB2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7881" y="7294113"/>
              <a:ext cx="812800" cy="5588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箭头连接符 371">
              <a:extLst>
                <a:ext uri="{FF2B5EF4-FFF2-40B4-BE49-F238E27FC236}">
                  <a16:creationId xmlns:a16="http://schemas.microsoft.com/office/drawing/2014/main" id="{570E5B82-1B0B-6F77-8741-B12C46FE0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5967" y="8065558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箭头连接符 372">
              <a:extLst>
                <a:ext uri="{FF2B5EF4-FFF2-40B4-BE49-F238E27FC236}">
                  <a16:creationId xmlns:a16="http://schemas.microsoft.com/office/drawing/2014/main" id="{95DD007F-D6A0-C341-1CDA-82185C944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5410" y="8059037"/>
              <a:ext cx="0" cy="763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箭头连接符 373">
              <a:extLst>
                <a:ext uri="{FF2B5EF4-FFF2-40B4-BE49-F238E27FC236}">
                  <a16:creationId xmlns:a16="http://schemas.microsoft.com/office/drawing/2014/main" id="{62B7F7BD-D785-4E00-979C-90908B041F7C}"/>
                </a:ext>
              </a:extLst>
            </p:cNvPr>
            <p:cNvCxnSpPr>
              <a:cxnSpLocks/>
            </p:cNvCxnSpPr>
            <p:nvPr/>
          </p:nvCxnSpPr>
          <p:spPr>
            <a:xfrm>
              <a:off x="10986780" y="7282965"/>
              <a:ext cx="244475" cy="523875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箭头连接符 374">
              <a:extLst>
                <a:ext uri="{FF2B5EF4-FFF2-40B4-BE49-F238E27FC236}">
                  <a16:creationId xmlns:a16="http://schemas.microsoft.com/office/drawing/2014/main" id="{27D0EA94-5286-EB08-BB4C-136C1F4B747D}"/>
                </a:ext>
              </a:extLst>
            </p:cNvPr>
            <p:cNvCxnSpPr>
              <a:cxnSpLocks/>
            </p:cNvCxnSpPr>
            <p:nvPr/>
          </p:nvCxnSpPr>
          <p:spPr>
            <a:xfrm>
              <a:off x="10349728" y="7277029"/>
              <a:ext cx="244475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7D9B2EC1-7EBA-595D-933B-77B565A3E461}"/>
                </a:ext>
              </a:extLst>
            </p:cNvPr>
            <p:cNvGrpSpPr/>
            <p:nvPr/>
          </p:nvGrpSpPr>
          <p:grpSpPr>
            <a:xfrm>
              <a:off x="10200438" y="7106374"/>
              <a:ext cx="294411" cy="304769"/>
              <a:chOff x="1149285" y="1169195"/>
              <a:chExt cx="294411" cy="304769"/>
            </a:xfrm>
          </p:grpSpPr>
          <p:sp>
            <p:nvSpPr>
              <p:cNvPr id="395" name="椭圆 394">
                <a:extLst>
                  <a:ext uri="{FF2B5EF4-FFF2-40B4-BE49-F238E27FC236}">
                    <a16:creationId xmlns:a16="http://schemas.microsoft.com/office/drawing/2014/main" id="{2859A13F-7F5D-4C91-7EFB-B4B2B33BC7AA}"/>
                  </a:ext>
                </a:extLst>
              </p:cNvPr>
              <p:cNvSpPr/>
              <p:nvPr/>
            </p:nvSpPr>
            <p:spPr>
              <a:xfrm>
                <a:off x="1149285" y="118824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文本框 395">
                    <a:extLst>
                      <a:ext uri="{FF2B5EF4-FFF2-40B4-BE49-F238E27FC236}">
                        <a16:creationId xmlns:a16="http://schemas.microsoft.com/office/drawing/2014/main" id="{062AF475-29E1-F5FB-5246-675AD68B2FFE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5" name="文本框 234">
                    <a:extLst>
                      <a:ext uri="{FF2B5EF4-FFF2-40B4-BE49-F238E27FC236}">
                        <a16:creationId xmlns:a16="http://schemas.microsoft.com/office/drawing/2014/main" id="{19DAF678-8B25-3AC2-0F61-69514B815E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977" y="1169195"/>
                    <a:ext cx="285719" cy="27699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0870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7" name="组合 376">
              <a:extLst>
                <a:ext uri="{FF2B5EF4-FFF2-40B4-BE49-F238E27FC236}">
                  <a16:creationId xmlns:a16="http://schemas.microsoft.com/office/drawing/2014/main" id="{E454D4CB-1242-EE49-E7DF-3489E8A36E11}"/>
                </a:ext>
              </a:extLst>
            </p:cNvPr>
            <p:cNvGrpSpPr/>
            <p:nvPr/>
          </p:nvGrpSpPr>
          <p:grpSpPr>
            <a:xfrm>
              <a:off x="10847529" y="7106374"/>
              <a:ext cx="285719" cy="300819"/>
              <a:chOff x="1796376" y="1169195"/>
              <a:chExt cx="285719" cy="300819"/>
            </a:xfrm>
          </p:grpSpPr>
          <p:sp>
            <p:nvSpPr>
              <p:cNvPr id="393" name="椭圆 392">
                <a:extLst>
                  <a:ext uri="{FF2B5EF4-FFF2-40B4-BE49-F238E27FC236}">
                    <a16:creationId xmlns:a16="http://schemas.microsoft.com/office/drawing/2014/main" id="{F6956624-4EC8-F957-80A0-CB2926EE28CA}"/>
                  </a:ext>
                </a:extLst>
              </p:cNvPr>
              <p:cNvSpPr/>
              <p:nvPr/>
            </p:nvSpPr>
            <p:spPr>
              <a:xfrm>
                <a:off x="1796376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4" name="文本框 393">
                    <a:extLst>
                      <a:ext uri="{FF2B5EF4-FFF2-40B4-BE49-F238E27FC236}">
                        <a16:creationId xmlns:a16="http://schemas.microsoft.com/office/drawing/2014/main" id="{FB5B33C3-E22A-8F1D-E9A9-E8D8F3C96A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8" name="文本框 237">
                    <a:extLst>
                      <a:ext uri="{FF2B5EF4-FFF2-40B4-BE49-F238E27FC236}">
                        <a16:creationId xmlns:a16="http://schemas.microsoft.com/office/drawing/2014/main" id="{B7113A15-2A09-6EC5-FC10-81D90AF56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018" y="1169195"/>
                    <a:ext cx="178702" cy="27699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16667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C44181CD-2DEA-933B-87BE-7E100B0C4ED8}"/>
                </a:ext>
              </a:extLst>
            </p:cNvPr>
            <p:cNvGrpSpPr/>
            <p:nvPr/>
          </p:nvGrpSpPr>
          <p:grpSpPr>
            <a:xfrm>
              <a:off x="11485928" y="7106374"/>
              <a:ext cx="295309" cy="300819"/>
              <a:chOff x="2434775" y="1169195"/>
              <a:chExt cx="295309" cy="300819"/>
            </a:xfrm>
          </p:grpSpPr>
          <p:sp>
            <p:nvSpPr>
              <p:cNvPr id="391" name="椭圆 390">
                <a:extLst>
                  <a:ext uri="{FF2B5EF4-FFF2-40B4-BE49-F238E27FC236}">
                    <a16:creationId xmlns:a16="http://schemas.microsoft.com/office/drawing/2014/main" id="{03B05BBF-43B1-5B9D-F4E7-2F781BF15913}"/>
                  </a:ext>
                </a:extLst>
              </p:cNvPr>
              <p:cNvSpPr/>
              <p:nvPr/>
            </p:nvSpPr>
            <p:spPr>
              <a:xfrm>
                <a:off x="2434775" y="1184295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2" name="文本框 391">
                    <a:extLst>
                      <a:ext uri="{FF2B5EF4-FFF2-40B4-BE49-F238E27FC236}">
                        <a16:creationId xmlns:a16="http://schemas.microsoft.com/office/drawing/2014/main" id="{9FB2D199-E5CF-78AD-08C9-658F7AD6F113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1" name="文本框 240">
                    <a:extLst>
                      <a:ext uri="{FF2B5EF4-FFF2-40B4-BE49-F238E27FC236}">
                        <a16:creationId xmlns:a16="http://schemas.microsoft.com/office/drawing/2014/main" id="{5434AD02-17A4-125F-03FD-2A7D35EA39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042" y="1169195"/>
                    <a:ext cx="291042" cy="27699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10638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62BDFCB3-7B43-1AB8-42AF-DB30E6F3CF03}"/>
                </a:ext>
              </a:extLst>
            </p:cNvPr>
            <p:cNvGrpSpPr/>
            <p:nvPr/>
          </p:nvGrpSpPr>
          <p:grpSpPr>
            <a:xfrm>
              <a:off x="11161959" y="7768349"/>
              <a:ext cx="285719" cy="297209"/>
              <a:chOff x="2075881" y="1831170"/>
              <a:chExt cx="285719" cy="297209"/>
            </a:xfrm>
          </p:grpSpPr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BE193C16-68E7-4780-4ACD-9DBEDE113556}"/>
                  </a:ext>
                </a:extLst>
              </p:cNvPr>
              <p:cNvSpPr/>
              <p:nvPr/>
            </p:nvSpPr>
            <p:spPr>
              <a:xfrm>
                <a:off x="2075881" y="1842660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0" name="文本框 389">
                    <a:extLst>
                      <a:ext uri="{FF2B5EF4-FFF2-40B4-BE49-F238E27FC236}">
                        <a16:creationId xmlns:a16="http://schemas.microsoft.com/office/drawing/2014/main" id="{ED181C5F-AB67-775E-778A-3A8AD70580D1}"/>
                      </a:ext>
                    </a:extLst>
                  </p:cNvPr>
                  <p:cNvSpPr txBox="1"/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4" name="文本框 243">
                    <a:extLst>
                      <a:ext uri="{FF2B5EF4-FFF2-40B4-BE49-F238E27FC236}">
                        <a16:creationId xmlns:a16="http://schemas.microsoft.com/office/drawing/2014/main" id="{8C0EF5BD-6D8A-59E1-22CF-E56F388655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617" y="1831170"/>
                    <a:ext cx="196336" cy="276999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l="-28125" r="-25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0F4F7F9C-6BF7-9555-D96A-07187278F628}"/>
                </a:ext>
              </a:extLst>
            </p:cNvPr>
            <p:cNvGrpSpPr/>
            <p:nvPr/>
          </p:nvGrpSpPr>
          <p:grpSpPr>
            <a:xfrm>
              <a:off x="10526275" y="8540256"/>
              <a:ext cx="285719" cy="315068"/>
              <a:chOff x="1510657" y="2627322"/>
              <a:chExt cx="285719" cy="315068"/>
            </a:xfrm>
          </p:grpSpPr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7F2D86BD-41CA-E8EB-B470-E59131B45155}"/>
                  </a:ext>
                </a:extLst>
              </p:cNvPr>
              <p:cNvSpPr/>
              <p:nvPr/>
            </p:nvSpPr>
            <p:spPr>
              <a:xfrm>
                <a:off x="1510657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8" name="文本框 387">
                    <a:extLst>
                      <a:ext uri="{FF2B5EF4-FFF2-40B4-BE49-F238E27FC236}">
                        <a16:creationId xmlns:a16="http://schemas.microsoft.com/office/drawing/2014/main" id="{3095C1DB-FFDC-F189-5239-197DE9522856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7" name="文本框 246">
                    <a:extLst>
                      <a:ext uri="{FF2B5EF4-FFF2-40B4-BE49-F238E27FC236}">
                        <a16:creationId xmlns:a16="http://schemas.microsoft.com/office/drawing/2014/main" id="{B43907DF-1ED9-B9C7-21D8-9BE57BE5B9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711" y="2627322"/>
                    <a:ext cx="271613" cy="276999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11364" r="-681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5C22CC3C-5ED7-1CB4-935C-9054E3FF5C13}"/>
                </a:ext>
              </a:extLst>
            </p:cNvPr>
            <p:cNvGrpSpPr/>
            <p:nvPr/>
          </p:nvGrpSpPr>
          <p:grpSpPr>
            <a:xfrm>
              <a:off x="11161003" y="8540256"/>
              <a:ext cx="285719" cy="315068"/>
              <a:chOff x="2075881" y="2627322"/>
              <a:chExt cx="285719" cy="315068"/>
            </a:xfrm>
          </p:grpSpPr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4F173BD1-0255-5999-46CE-20C54B827335}"/>
                  </a:ext>
                </a:extLst>
              </p:cNvPr>
              <p:cNvSpPr/>
              <p:nvPr/>
            </p:nvSpPr>
            <p:spPr>
              <a:xfrm>
                <a:off x="2075881" y="2656671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文本框 385">
                    <a:extLst>
                      <a:ext uri="{FF2B5EF4-FFF2-40B4-BE49-F238E27FC236}">
                        <a16:creationId xmlns:a16="http://schemas.microsoft.com/office/drawing/2014/main" id="{A2D7E763-709B-3CF6-A666-FD389161AF2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0" name="文本框 249">
                    <a:extLst>
                      <a:ext uri="{FF2B5EF4-FFF2-40B4-BE49-F238E27FC236}">
                        <a16:creationId xmlns:a16="http://schemas.microsoft.com/office/drawing/2014/main" id="{1B6AA822-B150-DA0B-3E43-F468340AB2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695" y="2627322"/>
                    <a:ext cx="276935" cy="276999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11111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AFF44D06-AFC3-8B7E-0BF7-9495B5CD349A}"/>
                </a:ext>
              </a:extLst>
            </p:cNvPr>
            <p:cNvGrpSpPr/>
            <p:nvPr/>
          </p:nvGrpSpPr>
          <p:grpSpPr>
            <a:xfrm>
              <a:off x="10526276" y="7768350"/>
              <a:ext cx="285719" cy="290687"/>
              <a:chOff x="1510657" y="1831171"/>
              <a:chExt cx="285719" cy="290687"/>
            </a:xfrm>
          </p:grpSpPr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7932C95F-641D-CB07-7F55-67D324224016}"/>
                  </a:ext>
                </a:extLst>
              </p:cNvPr>
              <p:cNvSpPr/>
              <p:nvPr/>
            </p:nvSpPr>
            <p:spPr>
              <a:xfrm>
                <a:off x="1510657" y="1836139"/>
                <a:ext cx="285719" cy="28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4" name="文本框 383">
                    <a:extLst>
                      <a:ext uri="{FF2B5EF4-FFF2-40B4-BE49-F238E27FC236}">
                        <a16:creationId xmlns:a16="http://schemas.microsoft.com/office/drawing/2014/main" id="{ACB1AE27-7EFA-C34F-655D-1D098C955209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3" name="文本框 252">
                    <a:extLst>
                      <a:ext uri="{FF2B5EF4-FFF2-40B4-BE49-F238E27FC236}">
                        <a16:creationId xmlns:a16="http://schemas.microsoft.com/office/drawing/2014/main" id="{823E9179-D12C-0B35-23AD-B758635CA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048" y="1831171"/>
                    <a:ext cx="192938" cy="276999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l="-15625" r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7" name="右大括号 396">
            <a:extLst>
              <a:ext uri="{FF2B5EF4-FFF2-40B4-BE49-F238E27FC236}">
                <a16:creationId xmlns:a16="http://schemas.microsoft.com/office/drawing/2014/main" id="{C0BC7B61-4D8D-6A1B-A85A-3CEBA337EC4C}"/>
              </a:ext>
            </a:extLst>
          </p:cNvPr>
          <p:cNvSpPr/>
          <p:nvPr/>
        </p:nvSpPr>
        <p:spPr>
          <a:xfrm>
            <a:off x="10963264" y="2197275"/>
            <a:ext cx="247400" cy="424835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文本框 397">
            <a:extLst>
              <a:ext uri="{FF2B5EF4-FFF2-40B4-BE49-F238E27FC236}">
                <a16:creationId xmlns:a16="http://schemas.microsoft.com/office/drawing/2014/main" id="{ADEC5149-4DB7-8CE3-8AA1-75A67B1B2666}"/>
              </a:ext>
            </a:extLst>
          </p:cNvPr>
          <p:cNvSpPr txBox="1"/>
          <p:nvPr/>
        </p:nvSpPr>
        <p:spPr>
          <a:xfrm>
            <a:off x="11296821" y="2894262"/>
            <a:ext cx="441386" cy="28623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条件独立</a:t>
            </a:r>
          </a:p>
        </p:txBody>
      </p:sp>
      <p:sp>
        <p:nvSpPr>
          <p:cNvPr id="399" name="右大括号 398">
            <a:extLst>
              <a:ext uri="{FF2B5EF4-FFF2-40B4-BE49-F238E27FC236}">
                <a16:creationId xmlns:a16="http://schemas.microsoft.com/office/drawing/2014/main" id="{691F6B2B-28A2-6C93-57A4-52E6AB97ED0F}"/>
              </a:ext>
            </a:extLst>
          </p:cNvPr>
          <p:cNvSpPr/>
          <p:nvPr/>
        </p:nvSpPr>
        <p:spPr>
          <a:xfrm>
            <a:off x="10963264" y="6823677"/>
            <a:ext cx="247400" cy="934024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BEEB5B53-C836-AA9C-1094-3614DE9E0103}"/>
              </a:ext>
            </a:extLst>
          </p:cNvPr>
          <p:cNvSpPr txBox="1"/>
          <p:nvPr/>
        </p:nvSpPr>
        <p:spPr>
          <a:xfrm>
            <a:off x="11296821" y="10089446"/>
            <a:ext cx="441386" cy="31393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不关于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条件独立</a:t>
            </a:r>
          </a:p>
        </p:txBody>
      </p:sp>
    </p:spTree>
    <p:extLst>
      <p:ext uri="{BB962C8B-B14F-4D97-AF65-F5344CB8AC3E}">
        <p14:creationId xmlns:p14="http://schemas.microsoft.com/office/powerpoint/2010/main" val="13459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</TotalTime>
  <Words>205</Words>
  <Application>Microsoft Office PowerPoint</Application>
  <PresentationFormat>自定义</PresentationFormat>
  <Paragraphs>170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华文新魏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lei</dc:creator>
  <cp:lastModifiedBy>luo lei</cp:lastModifiedBy>
  <cp:revision>6</cp:revision>
  <dcterms:created xsi:type="dcterms:W3CDTF">2023-04-27T09:45:15Z</dcterms:created>
  <dcterms:modified xsi:type="dcterms:W3CDTF">2023-04-29T09:15:08Z</dcterms:modified>
</cp:coreProperties>
</file>