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3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E5916-24F0-CA7F-46FA-FF3512042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15AA86-B619-2361-D512-BFFA24500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DBDF22-C1B0-E64F-FA0B-3CB80FB8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E9B1-4FBA-4BA0-BD76-8A2626F1CDEE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8F569-6B86-10EF-9E80-FE3ECEF1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B274F-E96D-1511-DBDF-7E2F1B87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6387-7D7E-47C3-8B50-7BF8A1AE5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74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6A3DB-9930-B63B-2028-CF2EFE3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8D96EA-51FE-7F73-D7FB-FED9AEE2F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42EBB5-43A3-1273-B74B-B6FF07E5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E9B1-4FBA-4BA0-BD76-8A2626F1CDEE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F3D0BB-9670-C13B-ECB5-FC610349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C7733C-4D3C-4D2A-9E9E-789708BB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6387-7D7E-47C3-8B50-7BF8A1AE5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62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E2B9C3-A850-67AC-AB6C-2D93BA56A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E021C4-7596-2D8C-693E-5B7F2D59A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D29DCB-0028-946B-C7DB-3F46DDED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E9B1-4FBA-4BA0-BD76-8A2626F1CDEE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7AD69-D861-7809-56C5-810E35C5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8E5D13-1052-DFFC-3593-79A18403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6387-7D7E-47C3-8B50-7BF8A1AE5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4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C3397-78D9-7E59-EEE3-351407F4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0E5A09-8BA1-6D87-4D55-E19C6B956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0360E-B0F7-097B-5447-F99E6B0D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E9B1-4FBA-4BA0-BD76-8A2626F1CDEE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8E16DE-95AC-A154-F005-02263ACF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4BF637-AC6A-6F63-632C-D6923688A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6387-7D7E-47C3-8B50-7BF8A1AE5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63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179CA-B8C5-6B16-9D7A-46C0D6E64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D7DD93-9B16-C50A-88E1-A6AEC8079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C79590-1DC9-B2BD-0B4E-CE73749A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E9B1-4FBA-4BA0-BD76-8A2626F1CDEE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811F91-EAE0-A336-AD8A-9791B11BE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1D8279-B2D1-AC40-C009-5C06B8B4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6387-7D7E-47C3-8B50-7BF8A1AE5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B0E79-7017-C7E9-45F4-5930C151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EEBDE-844F-A50D-3FC0-FBCD78EA7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E4B78E-F7F0-79A0-CF5C-6344A56BA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67A8F6-1A6E-5A78-B923-F13010E1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E9B1-4FBA-4BA0-BD76-8A2626F1CDEE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7DC2AA-079F-30B0-5E2E-2C58B792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ABBF67-F27D-2F53-16D0-54CD458D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6387-7D7E-47C3-8B50-7BF8A1AE5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51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C1C4C-B0A2-33ED-172C-7687F1B4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D3C764-432F-D9F9-AF7A-E8102CA87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BF2E55-83F0-2DE4-3E3C-BFC8C2BF4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C33895-4607-25D9-1239-0A6F0C48B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1CC8BB-D39A-41CD-61F6-796DD0D86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0DDEB4-2473-12FB-69AA-C975656D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E9B1-4FBA-4BA0-BD76-8A2626F1CDEE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BB7CB0-88C1-B62D-30AF-29DD8D87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6500BD-E08D-2BC6-BF4E-8BA4E286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6387-7D7E-47C3-8B50-7BF8A1AE5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29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AE3DF-4EBA-0222-38BA-EEE740C42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C3153C-D309-8B11-0DBA-C15A631F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E9B1-4FBA-4BA0-BD76-8A2626F1CDEE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5DB1D6-57D5-A018-484C-015AD503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9BE5B4-E745-6333-678A-C529C781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6387-7D7E-47C3-8B50-7BF8A1AE5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01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E02637-18C2-5A35-CDAA-F5F7E8BF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E9B1-4FBA-4BA0-BD76-8A2626F1CDEE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B36295-2128-1F4A-EFCE-22ACE969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59D064-ABD1-E24F-CC87-2C91F371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6387-7D7E-47C3-8B50-7BF8A1AE5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26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6E9B0-4E74-E433-2A3B-A5FAF6F2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459890-2FFE-1FF5-16D6-CF9A7EBC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43CE3-9DD4-FA25-1449-73C53B5AA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F48802-B243-DE4E-2584-57A8DD93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E9B1-4FBA-4BA0-BD76-8A2626F1CDEE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88FA3A-3DF6-0929-DB66-B431CBBA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6D5B85-4507-6549-3334-45DD7EE4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6387-7D7E-47C3-8B50-7BF8A1AE5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69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11E4E-26FF-9A0B-3B5C-43F021C26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146A5F-A5FF-A923-D545-79A7360FE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8DF653-8C8D-C001-8999-4CB5B6FD2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DD5870-B8A0-CE66-B86E-5A0778BB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E9B1-4FBA-4BA0-BD76-8A2626F1CDEE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B34323-F14B-81B4-9893-E6062C5B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31ADC4-CF52-B973-09D0-C036F3CC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6387-7D7E-47C3-8B50-7BF8A1AE5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21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31C0B4-2CDC-53AD-C106-BCCC62AED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BE0E43-CC6E-429F-DC8F-7C61B4AE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E03F1D-9D6B-408E-0837-978FD1401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8E9B1-4FBA-4BA0-BD76-8A2626F1CDEE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C87DF-1B32-F7BB-BE1B-0B1936B67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35003-EE7F-5861-B31D-EF63D935C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56387-7D7E-47C3-8B50-7BF8A1AE5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19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" Type="http://schemas.openxmlformats.org/officeDocument/2006/relationships/image" Target="../media/image4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A193FBF5-AAE0-B5DB-8B7B-3A524AD3DAF4}"/>
              </a:ext>
            </a:extLst>
          </p:cNvPr>
          <p:cNvCxnSpPr>
            <a:cxnSpLocks/>
          </p:cNvCxnSpPr>
          <p:nvPr/>
        </p:nvCxnSpPr>
        <p:spPr>
          <a:xfrm flipH="1" flipV="1">
            <a:off x="9964821" y="3657600"/>
            <a:ext cx="810335" cy="143351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39BBD4B5-96B9-D553-A8F7-7FA116BBE798}"/>
              </a:ext>
            </a:extLst>
          </p:cNvPr>
          <p:cNvGrpSpPr/>
          <p:nvPr/>
        </p:nvGrpSpPr>
        <p:grpSpPr>
          <a:xfrm>
            <a:off x="1050378" y="803505"/>
            <a:ext cx="1572107" cy="1962150"/>
            <a:chOff x="1524481" y="1340081"/>
            <a:chExt cx="1572107" cy="19621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80B6A13A-4B89-5ECA-A0FD-986467CF6023}"/>
                    </a:ext>
                  </a:extLst>
                </p:cNvPr>
                <p:cNvSpPr txBox="1"/>
                <p:nvPr/>
              </p:nvSpPr>
              <p:spPr>
                <a:xfrm>
                  <a:off x="1524481" y="1340081"/>
                  <a:ext cx="2857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80B6A13A-4B89-5ECA-A0FD-986467CF60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481" y="1340081"/>
                  <a:ext cx="28571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638" r="-6383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C75651D8-F939-EC26-D7B2-7FC64B7B7535}"/>
                    </a:ext>
                  </a:extLst>
                </p:cNvPr>
                <p:cNvSpPr txBox="1"/>
                <p:nvPr/>
              </p:nvSpPr>
              <p:spPr>
                <a:xfrm>
                  <a:off x="2805546" y="1340081"/>
                  <a:ext cx="2910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C75651D8-F939-EC26-D7B2-7FC64B7B75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5546" y="1340081"/>
                  <a:ext cx="29104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417" r="-6250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2738850D-E595-6954-3DB9-48ACA6FCF624}"/>
                    </a:ext>
                  </a:extLst>
                </p:cNvPr>
                <p:cNvSpPr txBox="1"/>
                <p:nvPr/>
              </p:nvSpPr>
              <p:spPr>
                <a:xfrm>
                  <a:off x="1893829" y="3025232"/>
                  <a:ext cx="2716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2738850D-E595-6954-3DB9-48ACA6FCF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3829" y="3025232"/>
                  <a:ext cx="27161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364" r="-6818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3FEC2794-7E2D-D130-88D7-2A568FEA3FC3}"/>
                    </a:ext>
                  </a:extLst>
                </p:cNvPr>
                <p:cNvSpPr txBox="1"/>
                <p:nvPr/>
              </p:nvSpPr>
              <p:spPr>
                <a:xfrm>
                  <a:off x="2479246" y="3025232"/>
                  <a:ext cx="2769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3FEC2794-7E2D-D130-88D7-2A568FEA3F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9246" y="3025232"/>
                  <a:ext cx="27693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1111" r="-6667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513C8C0-0F17-4D0C-27C7-4359E9063B63}"/>
                    </a:ext>
                  </a:extLst>
                </p:cNvPr>
                <p:cNvSpPr txBox="1"/>
                <p:nvPr/>
              </p:nvSpPr>
              <p:spPr>
                <a:xfrm>
                  <a:off x="1933166" y="2229081"/>
                  <a:ext cx="192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513C8C0-0F17-4D0C-27C7-4359E9063B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3166" y="2229081"/>
                  <a:ext cx="19293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5625" r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0C23704-3F1C-ADA8-7A6A-D090CCF255D4}"/>
                    </a:ext>
                  </a:extLst>
                </p:cNvPr>
                <p:cNvSpPr txBox="1"/>
                <p:nvPr/>
              </p:nvSpPr>
              <p:spPr>
                <a:xfrm>
                  <a:off x="2519546" y="2229080"/>
                  <a:ext cx="1963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0C23704-3F1C-ADA8-7A6A-D090CCF25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546" y="2229080"/>
                  <a:ext cx="19633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8125" r="-25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DAD47249-A535-8CE5-A78F-7B411A430822}"/>
                    </a:ext>
                  </a:extLst>
                </p:cNvPr>
                <p:cNvSpPr txBox="1"/>
                <p:nvPr/>
              </p:nvSpPr>
              <p:spPr>
                <a:xfrm>
                  <a:off x="2218522" y="1340081"/>
                  <a:ext cx="1787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DAD47249-A535-8CE5-A78F-7B411A4308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8522" y="1340081"/>
                  <a:ext cx="178702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7241" r="-137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1B1ED8B-7A67-96BE-EC46-E5DE657927E4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1667341" y="1617080"/>
              <a:ext cx="334438" cy="63105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DFDA981F-BBD6-E3EE-F946-714D6E93D771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2071629" y="1617080"/>
              <a:ext cx="236244" cy="63105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FC6F8E13-B269-DDDD-3784-4C4B2D4D2090}"/>
                </a:ext>
              </a:extLst>
            </p:cNvPr>
            <p:cNvCxnSpPr>
              <a:cxnSpLocks/>
              <a:stCxn id="8" idx="0"/>
              <a:endCxn id="10" idx="2"/>
            </p:cNvCxnSpPr>
            <p:nvPr/>
          </p:nvCxnSpPr>
          <p:spPr>
            <a:xfrm flipH="1" flipV="1">
              <a:off x="2029635" y="2506080"/>
              <a:ext cx="1" cy="5191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08A999E-A973-5BC2-F139-6D61B3541FDA}"/>
                </a:ext>
              </a:extLst>
            </p:cNvPr>
            <p:cNvCxnSpPr>
              <a:cxnSpLocks/>
            </p:cNvCxnSpPr>
            <p:nvPr/>
          </p:nvCxnSpPr>
          <p:spPr>
            <a:xfrm>
              <a:off x="2344141" y="1613130"/>
              <a:ext cx="235488" cy="6350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047DE475-82A7-BF4E-505D-49F016BA3E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6432" y="1613130"/>
              <a:ext cx="328241" cy="6361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45555892-21B0-BC51-B6F8-8DA53C1144F5}"/>
                </a:ext>
              </a:extLst>
            </p:cNvPr>
            <p:cNvCxnSpPr>
              <a:cxnSpLocks/>
              <a:stCxn id="9" idx="0"/>
              <a:endCxn id="11" idx="2"/>
            </p:cNvCxnSpPr>
            <p:nvPr/>
          </p:nvCxnSpPr>
          <p:spPr>
            <a:xfrm flipV="1">
              <a:off x="2617714" y="2506079"/>
              <a:ext cx="0" cy="51915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E389C8A7-B74C-FFCB-AD86-E9B5C7496C68}"/>
              </a:ext>
            </a:extLst>
          </p:cNvPr>
          <p:cNvGrpSpPr/>
          <p:nvPr/>
        </p:nvGrpSpPr>
        <p:grpSpPr>
          <a:xfrm>
            <a:off x="3953466" y="803505"/>
            <a:ext cx="1572107" cy="1962150"/>
            <a:chOff x="4119730" y="1340081"/>
            <a:chExt cx="1572107" cy="19621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26EFEE99-F0A2-6C10-4D33-55C2E3ED3200}"/>
                    </a:ext>
                  </a:extLst>
                </p:cNvPr>
                <p:cNvSpPr txBox="1"/>
                <p:nvPr/>
              </p:nvSpPr>
              <p:spPr>
                <a:xfrm>
                  <a:off x="4119730" y="1340081"/>
                  <a:ext cx="2857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26EFEE99-F0A2-6C10-4D33-55C2E3ED32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730" y="1340081"/>
                  <a:ext cx="28571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870" r="-6522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1A7C9306-5CB6-FF0B-9267-E95EE14601D9}"/>
                    </a:ext>
                  </a:extLst>
                </p:cNvPr>
                <p:cNvSpPr txBox="1"/>
                <p:nvPr/>
              </p:nvSpPr>
              <p:spPr>
                <a:xfrm>
                  <a:off x="5400795" y="1340081"/>
                  <a:ext cx="2910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1A7C9306-5CB6-FF0B-9267-E95EE14601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0795" y="1340081"/>
                  <a:ext cx="29104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0638" r="-6383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F71DFF9E-CB76-637E-A849-02EE5DA6DB51}"/>
                    </a:ext>
                  </a:extLst>
                </p:cNvPr>
                <p:cNvSpPr txBox="1"/>
                <p:nvPr/>
              </p:nvSpPr>
              <p:spPr>
                <a:xfrm>
                  <a:off x="4489078" y="3025232"/>
                  <a:ext cx="2716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F71DFF9E-CB76-637E-A849-02EE5DA6D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9078" y="3025232"/>
                  <a:ext cx="271613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1111" r="-6667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68E4D55A-80A1-1BD8-CD3B-05A9563A83A2}"/>
                    </a:ext>
                  </a:extLst>
                </p:cNvPr>
                <p:cNvSpPr txBox="1"/>
                <p:nvPr/>
              </p:nvSpPr>
              <p:spPr>
                <a:xfrm>
                  <a:off x="5074495" y="3025232"/>
                  <a:ext cx="2769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68E4D55A-80A1-1BD8-CD3B-05A9563A8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495" y="3025232"/>
                  <a:ext cx="27693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0870" r="-6522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14F4FA8B-627F-D491-CB24-529E04909028}"/>
                    </a:ext>
                  </a:extLst>
                </p:cNvPr>
                <p:cNvSpPr txBox="1"/>
                <p:nvPr/>
              </p:nvSpPr>
              <p:spPr>
                <a:xfrm>
                  <a:off x="4528415" y="2229081"/>
                  <a:ext cx="192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14F4FA8B-627F-D491-CB24-529E04909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8415" y="2229081"/>
                  <a:ext cx="19293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6129" r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89707135-76B2-2C86-E3FC-B35168B388FD}"/>
                    </a:ext>
                  </a:extLst>
                </p:cNvPr>
                <p:cNvSpPr txBox="1"/>
                <p:nvPr/>
              </p:nvSpPr>
              <p:spPr>
                <a:xfrm>
                  <a:off x="5114795" y="2229080"/>
                  <a:ext cx="1963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89707135-76B2-2C86-E3FC-B35168B388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4795" y="2229080"/>
                  <a:ext cx="196336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8125" r="-25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C48E38ED-CDA7-535E-4265-EC224EFD2C95}"/>
                    </a:ext>
                  </a:extLst>
                </p:cNvPr>
                <p:cNvSpPr txBox="1"/>
                <p:nvPr/>
              </p:nvSpPr>
              <p:spPr>
                <a:xfrm>
                  <a:off x="4813771" y="1340081"/>
                  <a:ext cx="1787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C48E38ED-CDA7-535E-4265-EC224EFD2C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3771" y="1340081"/>
                  <a:ext cx="178702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6667"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DAE28A1F-7823-2C9A-2E18-FAFF506265C8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4262590" y="1617080"/>
              <a:ext cx="334438" cy="63105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4C693D6F-4DFF-97E6-5812-CBD92ED33F38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 flipH="1">
              <a:off x="4666878" y="1617080"/>
              <a:ext cx="236244" cy="63105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F5F5B63F-AA0C-8F37-5E93-3E357876B3B1}"/>
                </a:ext>
              </a:extLst>
            </p:cNvPr>
            <p:cNvCxnSpPr>
              <a:cxnSpLocks/>
              <a:stCxn id="37" idx="0"/>
              <a:endCxn id="39" idx="2"/>
            </p:cNvCxnSpPr>
            <p:nvPr/>
          </p:nvCxnSpPr>
          <p:spPr>
            <a:xfrm flipH="1" flipV="1">
              <a:off x="4624884" y="2506080"/>
              <a:ext cx="1" cy="5191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56CED254-3903-735F-6F74-4A759650662D}"/>
                </a:ext>
              </a:extLst>
            </p:cNvPr>
            <p:cNvCxnSpPr>
              <a:cxnSpLocks/>
            </p:cNvCxnSpPr>
            <p:nvPr/>
          </p:nvCxnSpPr>
          <p:spPr>
            <a:xfrm>
              <a:off x="4939390" y="1613130"/>
              <a:ext cx="235488" cy="6350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72930691-6F2F-CA85-81D1-795EB7FCC447}"/>
                </a:ext>
              </a:extLst>
            </p:cNvPr>
            <p:cNvCxnSpPr>
              <a:cxnSpLocks/>
              <a:stCxn id="38" idx="0"/>
              <a:endCxn id="40" idx="2"/>
            </p:cNvCxnSpPr>
            <p:nvPr/>
          </p:nvCxnSpPr>
          <p:spPr>
            <a:xfrm flipV="1">
              <a:off x="5212963" y="2506079"/>
              <a:ext cx="0" cy="51915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AC8B616-3536-80EC-759A-4CF18A353DA2}"/>
              </a:ext>
            </a:extLst>
          </p:cNvPr>
          <p:cNvGrpSpPr/>
          <p:nvPr/>
        </p:nvGrpSpPr>
        <p:grpSpPr>
          <a:xfrm>
            <a:off x="6856554" y="803505"/>
            <a:ext cx="1572107" cy="1962150"/>
            <a:chOff x="6512382" y="1340081"/>
            <a:chExt cx="1572107" cy="19621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28CA26F2-7C79-297D-24AE-7D208FD0DFD4}"/>
                    </a:ext>
                  </a:extLst>
                </p:cNvPr>
                <p:cNvSpPr txBox="1"/>
                <p:nvPr/>
              </p:nvSpPr>
              <p:spPr>
                <a:xfrm>
                  <a:off x="6512382" y="1340081"/>
                  <a:ext cx="2857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28CA26F2-7C79-297D-24AE-7D208FD0DF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2382" y="1340081"/>
                  <a:ext cx="285719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0638" r="-4255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57326D8E-68AC-1ADF-F25E-534F1B9EC1F3}"/>
                    </a:ext>
                  </a:extLst>
                </p:cNvPr>
                <p:cNvSpPr txBox="1"/>
                <p:nvPr/>
              </p:nvSpPr>
              <p:spPr>
                <a:xfrm>
                  <a:off x="7793447" y="1340081"/>
                  <a:ext cx="2910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57326D8E-68AC-1ADF-F25E-534F1B9EC1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3447" y="1340081"/>
                  <a:ext cx="291042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0417" r="-4167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05E84B04-1325-6F10-FC2C-8D63E993F548}"/>
                    </a:ext>
                  </a:extLst>
                </p:cNvPr>
                <p:cNvSpPr txBox="1"/>
                <p:nvPr/>
              </p:nvSpPr>
              <p:spPr>
                <a:xfrm>
                  <a:off x="6881730" y="3025232"/>
                  <a:ext cx="2716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05E84B04-1325-6F10-FC2C-8D63E993F5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730" y="3025232"/>
                  <a:ext cx="271613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1111" r="-6667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D0DEB766-066B-FC31-5C25-9421EBB11E0A}"/>
                    </a:ext>
                  </a:extLst>
                </p:cNvPr>
                <p:cNvSpPr txBox="1"/>
                <p:nvPr/>
              </p:nvSpPr>
              <p:spPr>
                <a:xfrm>
                  <a:off x="7467147" y="3025232"/>
                  <a:ext cx="2769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D0DEB766-066B-FC31-5C25-9421EBB11E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147" y="3025232"/>
                  <a:ext cx="276935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0870" r="-6522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44F6A68C-1C9B-C794-0DCE-9D2B6B21C65C}"/>
                    </a:ext>
                  </a:extLst>
                </p:cNvPr>
                <p:cNvSpPr txBox="1"/>
                <p:nvPr/>
              </p:nvSpPr>
              <p:spPr>
                <a:xfrm>
                  <a:off x="6921067" y="2229081"/>
                  <a:ext cx="192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44F6A68C-1C9B-C794-0DCE-9D2B6B21C6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1067" y="2229081"/>
                  <a:ext cx="192938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6129" r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406D974B-503B-7916-0FA2-C6A7FDF9FB1E}"/>
                    </a:ext>
                  </a:extLst>
                </p:cNvPr>
                <p:cNvSpPr txBox="1"/>
                <p:nvPr/>
              </p:nvSpPr>
              <p:spPr>
                <a:xfrm>
                  <a:off x="7507447" y="2229080"/>
                  <a:ext cx="1963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406D974B-503B-7916-0FA2-C6A7FDF9F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7447" y="2229080"/>
                  <a:ext cx="196336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28125" r="-25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85678BDA-B88B-CCCF-1783-4D9D9880998B}"/>
                    </a:ext>
                  </a:extLst>
                </p:cNvPr>
                <p:cNvSpPr txBox="1"/>
                <p:nvPr/>
              </p:nvSpPr>
              <p:spPr>
                <a:xfrm>
                  <a:off x="7206423" y="1340081"/>
                  <a:ext cx="1787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85678BDA-B88B-CCCF-1783-4D9D988099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6423" y="1340081"/>
                  <a:ext cx="178702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17241" r="-137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28E68B3E-710E-EBF6-3F62-14C3406116F0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6655242" y="1617080"/>
              <a:ext cx="334438" cy="63105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D78C58AE-4B5C-840C-AFF7-54681BF15778}"/>
                </a:ext>
              </a:extLst>
            </p:cNvPr>
            <p:cNvCxnSpPr>
              <a:cxnSpLocks/>
              <a:stCxn id="54" idx="2"/>
            </p:cNvCxnSpPr>
            <p:nvPr/>
          </p:nvCxnSpPr>
          <p:spPr>
            <a:xfrm flipH="1">
              <a:off x="7059530" y="1617080"/>
              <a:ext cx="236244" cy="63105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A8E82401-1007-DC26-C5CA-C528E65C7D9D}"/>
                </a:ext>
              </a:extLst>
            </p:cNvPr>
            <p:cNvCxnSpPr>
              <a:cxnSpLocks/>
              <a:stCxn id="50" idx="0"/>
              <a:endCxn id="52" idx="2"/>
            </p:cNvCxnSpPr>
            <p:nvPr/>
          </p:nvCxnSpPr>
          <p:spPr>
            <a:xfrm flipH="1" flipV="1">
              <a:off x="7017536" y="2506080"/>
              <a:ext cx="1" cy="5191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11EDFAE2-D2C7-E577-7866-2C6F27C8FEAC}"/>
                </a:ext>
              </a:extLst>
            </p:cNvPr>
            <p:cNvCxnSpPr>
              <a:cxnSpLocks/>
            </p:cNvCxnSpPr>
            <p:nvPr/>
          </p:nvCxnSpPr>
          <p:spPr>
            <a:xfrm>
              <a:off x="7332042" y="1613130"/>
              <a:ext cx="235488" cy="6350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7DF91AD0-70BA-520C-0E1E-C21E1FBB3B07}"/>
                </a:ext>
              </a:extLst>
            </p:cNvPr>
            <p:cNvCxnSpPr>
              <a:cxnSpLocks/>
              <a:stCxn id="51" idx="0"/>
              <a:endCxn id="53" idx="2"/>
            </p:cNvCxnSpPr>
            <p:nvPr/>
          </p:nvCxnSpPr>
          <p:spPr>
            <a:xfrm flipV="1">
              <a:off x="7605615" y="2506079"/>
              <a:ext cx="0" cy="51915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BE3A7EF8-06E4-8075-CDF5-B19329544F2A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6655242" y="1617080"/>
              <a:ext cx="846843" cy="6322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A3982128-7B72-2FE0-C037-6C441C6C59BE}"/>
              </a:ext>
            </a:extLst>
          </p:cNvPr>
          <p:cNvGrpSpPr/>
          <p:nvPr/>
        </p:nvGrpSpPr>
        <p:grpSpPr>
          <a:xfrm>
            <a:off x="9759643" y="803505"/>
            <a:ext cx="1572107" cy="1962150"/>
            <a:chOff x="9259059" y="1340081"/>
            <a:chExt cx="1572107" cy="19621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255D7CF1-7B47-4281-7012-D9D819334C63}"/>
                    </a:ext>
                  </a:extLst>
                </p:cNvPr>
                <p:cNvSpPr txBox="1"/>
                <p:nvPr/>
              </p:nvSpPr>
              <p:spPr>
                <a:xfrm>
                  <a:off x="9259059" y="1340081"/>
                  <a:ext cx="2857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255D7CF1-7B47-4281-7012-D9D819334C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9059" y="1340081"/>
                  <a:ext cx="285719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10638" r="-4255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3AE7632E-7E63-57AB-2BBD-811C5A8BC1D5}"/>
                    </a:ext>
                  </a:extLst>
                </p:cNvPr>
                <p:cNvSpPr txBox="1"/>
                <p:nvPr/>
              </p:nvSpPr>
              <p:spPr>
                <a:xfrm>
                  <a:off x="10540124" y="1340081"/>
                  <a:ext cx="2910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3AE7632E-7E63-57AB-2BBD-811C5A8BC1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0124" y="1340081"/>
                  <a:ext cx="291042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10417" r="-6250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796BBBAB-C50D-9BB9-F845-DF3BF7A54239}"/>
                    </a:ext>
                  </a:extLst>
                </p:cNvPr>
                <p:cNvSpPr txBox="1"/>
                <p:nvPr/>
              </p:nvSpPr>
              <p:spPr>
                <a:xfrm>
                  <a:off x="9628407" y="3025232"/>
                  <a:ext cx="2716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796BBBAB-C50D-9BB9-F845-DF3BF7A542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8407" y="3025232"/>
                  <a:ext cx="271613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11364" r="-6818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FB772887-62CD-F935-2774-70257E9E18C6}"/>
                    </a:ext>
                  </a:extLst>
                </p:cNvPr>
                <p:cNvSpPr txBox="1"/>
                <p:nvPr/>
              </p:nvSpPr>
              <p:spPr>
                <a:xfrm>
                  <a:off x="10213824" y="3025232"/>
                  <a:ext cx="2769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FB772887-62CD-F935-2774-70257E9E18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3824" y="3025232"/>
                  <a:ext cx="276935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11111" r="-6667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ED098876-8D7E-ED6F-2A78-5307100802C5}"/>
                    </a:ext>
                  </a:extLst>
                </p:cNvPr>
                <p:cNvSpPr txBox="1"/>
                <p:nvPr/>
              </p:nvSpPr>
              <p:spPr>
                <a:xfrm>
                  <a:off x="9667744" y="2229081"/>
                  <a:ext cx="192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ED098876-8D7E-ED6F-2A78-5307100802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7744" y="2229081"/>
                  <a:ext cx="192938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15625" r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25EB1AF4-4402-0B35-8727-CA0752FD1785}"/>
                    </a:ext>
                  </a:extLst>
                </p:cNvPr>
                <p:cNvSpPr txBox="1"/>
                <p:nvPr/>
              </p:nvSpPr>
              <p:spPr>
                <a:xfrm>
                  <a:off x="10254124" y="2229080"/>
                  <a:ext cx="1963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25EB1AF4-4402-0B35-8727-CA0752FD17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4124" y="2229080"/>
                  <a:ext cx="196336" cy="276999"/>
                </a:xfrm>
                <a:prstGeom prst="rect">
                  <a:avLst/>
                </a:prstGeom>
                <a:blipFill>
                  <a:blip r:embed="rId28"/>
                  <a:stretch>
                    <a:fillRect l="-28125" r="-25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CDF6598D-9D9C-23A8-4783-BB458872B144}"/>
                    </a:ext>
                  </a:extLst>
                </p:cNvPr>
                <p:cNvSpPr txBox="1"/>
                <p:nvPr/>
              </p:nvSpPr>
              <p:spPr>
                <a:xfrm>
                  <a:off x="9953100" y="1340081"/>
                  <a:ext cx="1787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CDF6598D-9D9C-23A8-4783-BB458872B1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3100" y="1340081"/>
                  <a:ext cx="178702" cy="276999"/>
                </a:xfrm>
                <a:prstGeom prst="rect">
                  <a:avLst/>
                </a:prstGeom>
                <a:blipFill>
                  <a:blip r:embed="rId29"/>
                  <a:stretch>
                    <a:fillRect l="-17241" r="-137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0CCAFDF9-BF76-7344-3CE6-C6EA1E60B007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>
              <a:off x="9401919" y="1617080"/>
              <a:ext cx="334438" cy="63105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7E2636FA-BB08-F067-2D30-74BA6F3CBB0D}"/>
                </a:ext>
              </a:extLst>
            </p:cNvPr>
            <p:cNvCxnSpPr>
              <a:cxnSpLocks/>
              <a:stCxn id="68" idx="2"/>
            </p:cNvCxnSpPr>
            <p:nvPr/>
          </p:nvCxnSpPr>
          <p:spPr>
            <a:xfrm flipH="1">
              <a:off x="9806207" y="1617080"/>
              <a:ext cx="236244" cy="63105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5683D6BB-49F1-79C8-6345-ACE729CA78DD}"/>
                </a:ext>
              </a:extLst>
            </p:cNvPr>
            <p:cNvCxnSpPr>
              <a:cxnSpLocks/>
              <a:stCxn id="64" idx="0"/>
              <a:endCxn id="66" idx="2"/>
            </p:cNvCxnSpPr>
            <p:nvPr/>
          </p:nvCxnSpPr>
          <p:spPr>
            <a:xfrm flipH="1" flipV="1">
              <a:off x="9764213" y="2506080"/>
              <a:ext cx="1" cy="5191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EBF833BF-73E2-903D-F4AC-81F505A6A897}"/>
                </a:ext>
              </a:extLst>
            </p:cNvPr>
            <p:cNvCxnSpPr>
              <a:cxnSpLocks/>
            </p:cNvCxnSpPr>
            <p:nvPr/>
          </p:nvCxnSpPr>
          <p:spPr>
            <a:xfrm>
              <a:off x="10078719" y="1613130"/>
              <a:ext cx="235488" cy="6350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5AB91202-C1A8-AA59-4E54-7045CEBBAD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91010" y="1613130"/>
              <a:ext cx="328241" cy="6361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AF2744EE-6D84-051A-5319-91AA2A0CFE26}"/>
                </a:ext>
              </a:extLst>
            </p:cNvPr>
            <p:cNvCxnSpPr>
              <a:cxnSpLocks/>
              <a:stCxn id="65" idx="0"/>
              <a:endCxn id="67" idx="2"/>
            </p:cNvCxnSpPr>
            <p:nvPr/>
          </p:nvCxnSpPr>
          <p:spPr>
            <a:xfrm flipV="1">
              <a:off x="10352292" y="2506079"/>
              <a:ext cx="0" cy="51915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15A0DFD6-E4EC-C88A-DDB5-581ADF646517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>
              <a:off x="9401919" y="1617080"/>
              <a:ext cx="836633" cy="63105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文本框 79">
            <a:extLst>
              <a:ext uri="{FF2B5EF4-FFF2-40B4-BE49-F238E27FC236}">
                <a16:creationId xmlns:a16="http://schemas.microsoft.com/office/drawing/2014/main" id="{02C614B5-2B61-FD76-9985-1AEB10476B77}"/>
              </a:ext>
            </a:extLst>
          </p:cNvPr>
          <p:cNvSpPr txBox="1"/>
          <p:nvPr/>
        </p:nvSpPr>
        <p:spPr>
          <a:xfrm>
            <a:off x="1597526" y="12074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913594FD-6910-945A-1931-6B003E9C8048}"/>
              </a:ext>
            </a:extLst>
          </p:cNvPr>
          <p:cNvSpPr txBox="1"/>
          <p:nvPr/>
        </p:nvSpPr>
        <p:spPr>
          <a:xfrm>
            <a:off x="4510446" y="12074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3CDBFC14-5DAD-EF4A-36CF-4570A39932AB}"/>
              </a:ext>
            </a:extLst>
          </p:cNvPr>
          <p:cNvSpPr txBox="1"/>
          <p:nvPr/>
        </p:nvSpPr>
        <p:spPr>
          <a:xfrm>
            <a:off x="7415351" y="12074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E5146D73-5950-BDE6-A32C-9C92F632B8C3}"/>
              </a:ext>
            </a:extLst>
          </p:cNvPr>
          <p:cNvSpPr txBox="1"/>
          <p:nvPr/>
        </p:nvSpPr>
        <p:spPr>
          <a:xfrm>
            <a:off x="10320257" y="12074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M4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E053A6CF-7DD9-9F30-3CB0-CBE112ADF4B9}"/>
              </a:ext>
            </a:extLst>
          </p:cNvPr>
          <p:cNvGrpSpPr/>
          <p:nvPr/>
        </p:nvGrpSpPr>
        <p:grpSpPr>
          <a:xfrm>
            <a:off x="1050378" y="3363755"/>
            <a:ext cx="1572107" cy="1962150"/>
            <a:chOff x="1050378" y="3164339"/>
            <a:chExt cx="1572107" cy="1962150"/>
          </a:xfrm>
        </p:grpSpPr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7E74531B-9776-836A-36E2-3FF1B77242EE}"/>
                </a:ext>
              </a:extLst>
            </p:cNvPr>
            <p:cNvGrpSpPr/>
            <p:nvPr/>
          </p:nvGrpSpPr>
          <p:grpSpPr>
            <a:xfrm>
              <a:off x="1050378" y="3164339"/>
              <a:ext cx="1572107" cy="1962150"/>
              <a:chOff x="1524481" y="1340081"/>
              <a:chExt cx="1572107" cy="196215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文本框 84">
                    <a:extLst>
                      <a:ext uri="{FF2B5EF4-FFF2-40B4-BE49-F238E27FC236}">
                        <a16:creationId xmlns:a16="http://schemas.microsoft.com/office/drawing/2014/main" id="{D3ACAD68-EFED-C2F7-8C44-7A05CF9A7E06}"/>
                      </a:ext>
                    </a:extLst>
                  </p:cNvPr>
                  <p:cNvSpPr txBox="1"/>
                  <p:nvPr/>
                </p:nvSpPr>
                <p:spPr>
                  <a:xfrm>
                    <a:off x="1524481" y="1340081"/>
                    <a:ext cx="28571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85" name="文本框 84">
                    <a:extLst>
                      <a:ext uri="{FF2B5EF4-FFF2-40B4-BE49-F238E27FC236}">
                        <a16:creationId xmlns:a16="http://schemas.microsoft.com/office/drawing/2014/main" id="{D3ACAD68-EFED-C2F7-8C44-7A05CF9A7E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4481" y="1340081"/>
                    <a:ext cx="285719" cy="276999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10638" r="-6383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文本框 85">
                    <a:extLst>
                      <a:ext uri="{FF2B5EF4-FFF2-40B4-BE49-F238E27FC236}">
                        <a16:creationId xmlns:a16="http://schemas.microsoft.com/office/drawing/2014/main" id="{0DF35565-DA07-4C1F-52BA-4F26F6D84250}"/>
                      </a:ext>
                    </a:extLst>
                  </p:cNvPr>
                  <p:cNvSpPr txBox="1"/>
                  <p:nvPr/>
                </p:nvSpPr>
                <p:spPr>
                  <a:xfrm>
                    <a:off x="2805546" y="1340081"/>
                    <a:ext cx="2910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86" name="文本框 85">
                    <a:extLst>
                      <a:ext uri="{FF2B5EF4-FFF2-40B4-BE49-F238E27FC236}">
                        <a16:creationId xmlns:a16="http://schemas.microsoft.com/office/drawing/2014/main" id="{0DF35565-DA07-4C1F-52BA-4F26F6D842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5546" y="1340081"/>
                    <a:ext cx="291042" cy="276999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10417" r="-625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文本框 86">
                    <a:extLst>
                      <a:ext uri="{FF2B5EF4-FFF2-40B4-BE49-F238E27FC236}">
                        <a16:creationId xmlns:a16="http://schemas.microsoft.com/office/drawing/2014/main" id="{71A3BD12-B3B5-4713-8D92-0AAECE0F23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93829" y="3025232"/>
                    <a:ext cx="27161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87" name="文本框 86">
                    <a:extLst>
                      <a:ext uri="{FF2B5EF4-FFF2-40B4-BE49-F238E27FC236}">
                        <a16:creationId xmlns:a16="http://schemas.microsoft.com/office/drawing/2014/main" id="{71A3BD12-B3B5-4713-8D92-0AAECE0F23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3829" y="3025232"/>
                    <a:ext cx="271613" cy="276999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11364" r="-6818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8" name="文本框 87">
                    <a:extLst>
                      <a:ext uri="{FF2B5EF4-FFF2-40B4-BE49-F238E27FC236}">
                        <a16:creationId xmlns:a16="http://schemas.microsoft.com/office/drawing/2014/main" id="{BC4F3484-C441-C560-4080-29F5BC2FC843}"/>
                      </a:ext>
                    </a:extLst>
                  </p:cNvPr>
                  <p:cNvSpPr txBox="1"/>
                  <p:nvPr/>
                </p:nvSpPr>
                <p:spPr>
                  <a:xfrm>
                    <a:off x="2479246" y="3025232"/>
                    <a:ext cx="27693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88" name="文本框 87">
                    <a:extLst>
                      <a:ext uri="{FF2B5EF4-FFF2-40B4-BE49-F238E27FC236}">
                        <a16:creationId xmlns:a16="http://schemas.microsoft.com/office/drawing/2014/main" id="{BC4F3484-C441-C560-4080-29F5BC2FC8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9246" y="3025232"/>
                    <a:ext cx="276935" cy="276999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1111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" name="文本框 88">
                    <a:extLst>
                      <a:ext uri="{FF2B5EF4-FFF2-40B4-BE49-F238E27FC236}">
                        <a16:creationId xmlns:a16="http://schemas.microsoft.com/office/drawing/2014/main" id="{5038832B-F436-89B5-DB59-5610F81B94B7}"/>
                      </a:ext>
                    </a:extLst>
                  </p:cNvPr>
                  <p:cNvSpPr txBox="1"/>
                  <p:nvPr/>
                </p:nvSpPr>
                <p:spPr>
                  <a:xfrm>
                    <a:off x="1933166" y="2229081"/>
                    <a:ext cx="1929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89" name="文本框 88">
                    <a:extLst>
                      <a:ext uri="{FF2B5EF4-FFF2-40B4-BE49-F238E27FC236}">
                        <a16:creationId xmlns:a16="http://schemas.microsoft.com/office/drawing/2014/main" id="{5038832B-F436-89B5-DB59-5610F81B94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3166" y="2229081"/>
                    <a:ext cx="192938" cy="276999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15625" r="-937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" name="文本框 89">
                    <a:extLst>
                      <a:ext uri="{FF2B5EF4-FFF2-40B4-BE49-F238E27FC236}">
                        <a16:creationId xmlns:a16="http://schemas.microsoft.com/office/drawing/2014/main" id="{F0ADFCF6-410C-4903-4442-0FCBAA85F745}"/>
                      </a:ext>
                    </a:extLst>
                  </p:cNvPr>
                  <p:cNvSpPr txBox="1"/>
                  <p:nvPr/>
                </p:nvSpPr>
                <p:spPr>
                  <a:xfrm>
                    <a:off x="2519546" y="2229080"/>
                    <a:ext cx="19633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90" name="文本框 89">
                    <a:extLst>
                      <a:ext uri="{FF2B5EF4-FFF2-40B4-BE49-F238E27FC236}">
                        <a16:creationId xmlns:a16="http://schemas.microsoft.com/office/drawing/2014/main" id="{F0ADFCF6-410C-4903-4442-0FCBAA85F7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9546" y="2229080"/>
                    <a:ext cx="196336" cy="276999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28125" r="-25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" name="文本框 90">
                    <a:extLst>
                      <a:ext uri="{FF2B5EF4-FFF2-40B4-BE49-F238E27FC236}">
                        <a16:creationId xmlns:a16="http://schemas.microsoft.com/office/drawing/2014/main" id="{F68409ED-1A05-522B-BB2E-AF243CB1C8D8}"/>
                      </a:ext>
                    </a:extLst>
                  </p:cNvPr>
                  <p:cNvSpPr txBox="1"/>
                  <p:nvPr/>
                </p:nvSpPr>
                <p:spPr>
                  <a:xfrm>
                    <a:off x="2218522" y="1340081"/>
                    <a:ext cx="17870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91" name="文本框 90">
                    <a:extLst>
                      <a:ext uri="{FF2B5EF4-FFF2-40B4-BE49-F238E27FC236}">
                        <a16:creationId xmlns:a16="http://schemas.microsoft.com/office/drawing/2014/main" id="{F68409ED-1A05-522B-BB2E-AF243CB1C8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8522" y="1340081"/>
                    <a:ext cx="178702" cy="276999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17241" r="-1379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2" name="直接箭头连接符 91">
                <a:extLst>
                  <a:ext uri="{FF2B5EF4-FFF2-40B4-BE49-F238E27FC236}">
                    <a16:creationId xmlns:a16="http://schemas.microsoft.com/office/drawing/2014/main" id="{6BBF8A00-87EE-FC97-FA16-4DB4BA3761F0}"/>
                  </a:ext>
                </a:extLst>
              </p:cNvPr>
              <p:cNvCxnSpPr>
                <a:cxnSpLocks/>
                <a:stCxn id="85" idx="2"/>
              </p:cNvCxnSpPr>
              <p:nvPr/>
            </p:nvCxnSpPr>
            <p:spPr>
              <a:xfrm>
                <a:off x="1667341" y="1617080"/>
                <a:ext cx="334438" cy="631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>
                <a:extLst>
                  <a:ext uri="{FF2B5EF4-FFF2-40B4-BE49-F238E27FC236}">
                    <a16:creationId xmlns:a16="http://schemas.microsoft.com/office/drawing/2014/main" id="{25374F9B-F700-7557-6505-0AA1ECD2B3E8}"/>
                  </a:ext>
                </a:extLst>
              </p:cNvPr>
              <p:cNvCxnSpPr>
                <a:cxnSpLocks/>
                <a:stCxn id="91" idx="2"/>
              </p:cNvCxnSpPr>
              <p:nvPr/>
            </p:nvCxnSpPr>
            <p:spPr>
              <a:xfrm flipH="1">
                <a:off x="2071629" y="1617080"/>
                <a:ext cx="236244" cy="631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>
                <a:extLst>
                  <a:ext uri="{FF2B5EF4-FFF2-40B4-BE49-F238E27FC236}">
                    <a16:creationId xmlns:a16="http://schemas.microsoft.com/office/drawing/2014/main" id="{03455F06-B59E-39A2-BA58-9EFF91003EFA}"/>
                  </a:ext>
                </a:extLst>
              </p:cNvPr>
              <p:cNvCxnSpPr>
                <a:cxnSpLocks/>
                <a:stCxn id="87" idx="0"/>
                <a:endCxn id="89" idx="2"/>
              </p:cNvCxnSpPr>
              <p:nvPr/>
            </p:nvCxnSpPr>
            <p:spPr>
              <a:xfrm flipH="1" flipV="1">
                <a:off x="2029635" y="2506080"/>
                <a:ext cx="1" cy="5191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箭头连接符 94">
                <a:extLst>
                  <a:ext uri="{FF2B5EF4-FFF2-40B4-BE49-F238E27FC236}">
                    <a16:creationId xmlns:a16="http://schemas.microsoft.com/office/drawing/2014/main" id="{904930A3-6BC4-6D03-C1DF-9C86CA704D4B}"/>
                  </a:ext>
                </a:extLst>
              </p:cNvPr>
              <p:cNvCxnSpPr>
                <a:cxnSpLocks/>
                <a:stCxn id="91" idx="2"/>
              </p:cNvCxnSpPr>
              <p:nvPr/>
            </p:nvCxnSpPr>
            <p:spPr>
              <a:xfrm>
                <a:off x="2307873" y="1617080"/>
                <a:ext cx="271756" cy="631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箭头连接符 95">
                <a:extLst>
                  <a:ext uri="{FF2B5EF4-FFF2-40B4-BE49-F238E27FC236}">
                    <a16:creationId xmlns:a16="http://schemas.microsoft.com/office/drawing/2014/main" id="{746B4C78-B059-12FC-6E6F-1E9B20CBE864}"/>
                  </a:ext>
                </a:extLst>
              </p:cNvPr>
              <p:cNvCxnSpPr>
                <a:cxnSpLocks/>
                <a:stCxn id="86" idx="2"/>
              </p:cNvCxnSpPr>
              <p:nvPr/>
            </p:nvCxnSpPr>
            <p:spPr>
              <a:xfrm flipH="1">
                <a:off x="2656432" y="1617080"/>
                <a:ext cx="294635" cy="6322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箭头连接符 96">
                <a:extLst>
                  <a:ext uri="{FF2B5EF4-FFF2-40B4-BE49-F238E27FC236}">
                    <a16:creationId xmlns:a16="http://schemas.microsoft.com/office/drawing/2014/main" id="{D91C637D-1663-719E-12BA-62DAFC290A17}"/>
                  </a:ext>
                </a:extLst>
              </p:cNvPr>
              <p:cNvCxnSpPr>
                <a:cxnSpLocks/>
                <a:stCxn id="88" idx="0"/>
                <a:endCxn id="90" idx="2"/>
              </p:cNvCxnSpPr>
              <p:nvPr/>
            </p:nvCxnSpPr>
            <p:spPr>
              <a:xfrm flipV="1">
                <a:off x="2617714" y="2506079"/>
                <a:ext cx="0" cy="5191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9CF6FBB7-1D4D-27B3-A53F-5E780172E751}"/>
                </a:ext>
              </a:extLst>
            </p:cNvPr>
            <p:cNvCxnSpPr>
              <a:cxnSpLocks/>
              <a:stCxn id="85" idx="3"/>
              <a:endCxn id="91" idx="1"/>
            </p:cNvCxnSpPr>
            <p:nvPr/>
          </p:nvCxnSpPr>
          <p:spPr>
            <a:xfrm>
              <a:off x="1336097" y="3302839"/>
              <a:ext cx="40832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D2F8F03E-3363-633D-B934-723BE51F0188}"/>
                </a:ext>
              </a:extLst>
            </p:cNvPr>
            <p:cNvCxnSpPr>
              <a:cxnSpLocks/>
              <a:stCxn id="91" idx="3"/>
              <a:endCxn id="86" idx="1"/>
            </p:cNvCxnSpPr>
            <p:nvPr/>
          </p:nvCxnSpPr>
          <p:spPr>
            <a:xfrm>
              <a:off x="1923121" y="3302839"/>
              <a:ext cx="40832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DD2DBF26-DB37-2720-4FB0-A8D86CF29972}"/>
              </a:ext>
            </a:extLst>
          </p:cNvPr>
          <p:cNvGrpSpPr/>
          <p:nvPr/>
        </p:nvGrpSpPr>
        <p:grpSpPr>
          <a:xfrm>
            <a:off x="3950804" y="3363755"/>
            <a:ext cx="1572107" cy="1962150"/>
            <a:chOff x="3950804" y="3363755"/>
            <a:chExt cx="1572107" cy="1962150"/>
          </a:xfrm>
        </p:grpSpPr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8DA7CCC5-727B-FB43-9BDC-8F5865279176}"/>
                </a:ext>
              </a:extLst>
            </p:cNvPr>
            <p:cNvGrpSpPr/>
            <p:nvPr/>
          </p:nvGrpSpPr>
          <p:grpSpPr>
            <a:xfrm>
              <a:off x="3950804" y="3363755"/>
              <a:ext cx="1572107" cy="1962150"/>
              <a:chOff x="4119730" y="1340081"/>
              <a:chExt cx="1572107" cy="196215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7" name="文本框 106">
                    <a:extLst>
                      <a:ext uri="{FF2B5EF4-FFF2-40B4-BE49-F238E27FC236}">
                        <a16:creationId xmlns:a16="http://schemas.microsoft.com/office/drawing/2014/main" id="{46471F99-3461-50CE-EFEF-DAC86E5E1C15}"/>
                      </a:ext>
                    </a:extLst>
                  </p:cNvPr>
                  <p:cNvSpPr txBox="1"/>
                  <p:nvPr/>
                </p:nvSpPr>
                <p:spPr>
                  <a:xfrm>
                    <a:off x="4119730" y="1340081"/>
                    <a:ext cx="28571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07" name="文本框 106">
                    <a:extLst>
                      <a:ext uri="{FF2B5EF4-FFF2-40B4-BE49-F238E27FC236}">
                        <a16:creationId xmlns:a16="http://schemas.microsoft.com/office/drawing/2014/main" id="{46471F99-3461-50CE-EFEF-DAC86E5E1C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9730" y="1340081"/>
                    <a:ext cx="285719" cy="276999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10638" r="-6383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8" name="文本框 107">
                    <a:extLst>
                      <a:ext uri="{FF2B5EF4-FFF2-40B4-BE49-F238E27FC236}">
                        <a16:creationId xmlns:a16="http://schemas.microsoft.com/office/drawing/2014/main" id="{031B46CB-E965-6750-92EF-1619C92C42E5}"/>
                      </a:ext>
                    </a:extLst>
                  </p:cNvPr>
                  <p:cNvSpPr txBox="1"/>
                  <p:nvPr/>
                </p:nvSpPr>
                <p:spPr>
                  <a:xfrm>
                    <a:off x="5400795" y="1340081"/>
                    <a:ext cx="2910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08" name="文本框 107">
                    <a:extLst>
                      <a:ext uri="{FF2B5EF4-FFF2-40B4-BE49-F238E27FC236}">
                        <a16:creationId xmlns:a16="http://schemas.microsoft.com/office/drawing/2014/main" id="{031B46CB-E965-6750-92EF-1619C92C42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0795" y="1340081"/>
                    <a:ext cx="291042" cy="276999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10417" r="-625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9" name="文本框 108">
                    <a:extLst>
                      <a:ext uri="{FF2B5EF4-FFF2-40B4-BE49-F238E27FC236}">
                        <a16:creationId xmlns:a16="http://schemas.microsoft.com/office/drawing/2014/main" id="{3EBEE26A-AC3B-F40F-876E-B897C601B94F}"/>
                      </a:ext>
                    </a:extLst>
                  </p:cNvPr>
                  <p:cNvSpPr txBox="1"/>
                  <p:nvPr/>
                </p:nvSpPr>
                <p:spPr>
                  <a:xfrm>
                    <a:off x="4489078" y="3025232"/>
                    <a:ext cx="27161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09" name="文本框 108">
                    <a:extLst>
                      <a:ext uri="{FF2B5EF4-FFF2-40B4-BE49-F238E27FC236}">
                        <a16:creationId xmlns:a16="http://schemas.microsoft.com/office/drawing/2014/main" id="{3EBEE26A-AC3B-F40F-876E-B897C601B9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9078" y="3025232"/>
                    <a:ext cx="271613" cy="276999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11364" r="-6818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0" name="文本框 109">
                    <a:extLst>
                      <a:ext uri="{FF2B5EF4-FFF2-40B4-BE49-F238E27FC236}">
                        <a16:creationId xmlns:a16="http://schemas.microsoft.com/office/drawing/2014/main" id="{F07C88AE-177B-032D-B05D-FB2BE85795DC}"/>
                      </a:ext>
                    </a:extLst>
                  </p:cNvPr>
                  <p:cNvSpPr txBox="1"/>
                  <p:nvPr/>
                </p:nvSpPr>
                <p:spPr>
                  <a:xfrm>
                    <a:off x="5074495" y="3025232"/>
                    <a:ext cx="27693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10" name="文本框 109">
                    <a:extLst>
                      <a:ext uri="{FF2B5EF4-FFF2-40B4-BE49-F238E27FC236}">
                        <a16:creationId xmlns:a16="http://schemas.microsoft.com/office/drawing/2014/main" id="{F07C88AE-177B-032D-B05D-FB2BE85795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4495" y="3025232"/>
                    <a:ext cx="276935" cy="276999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11111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1" name="文本框 110">
                    <a:extLst>
                      <a:ext uri="{FF2B5EF4-FFF2-40B4-BE49-F238E27FC236}">
                        <a16:creationId xmlns:a16="http://schemas.microsoft.com/office/drawing/2014/main" id="{74E51D7A-887F-D2FF-1A03-1E132A21BC80}"/>
                      </a:ext>
                    </a:extLst>
                  </p:cNvPr>
                  <p:cNvSpPr txBox="1"/>
                  <p:nvPr/>
                </p:nvSpPr>
                <p:spPr>
                  <a:xfrm>
                    <a:off x="4528415" y="2229081"/>
                    <a:ext cx="1929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11" name="文本框 110">
                    <a:extLst>
                      <a:ext uri="{FF2B5EF4-FFF2-40B4-BE49-F238E27FC236}">
                        <a16:creationId xmlns:a16="http://schemas.microsoft.com/office/drawing/2014/main" id="{74E51D7A-887F-D2FF-1A03-1E132A21BC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8415" y="2229081"/>
                    <a:ext cx="192938" cy="276999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15625" r="-937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2" name="文本框 111">
                    <a:extLst>
                      <a:ext uri="{FF2B5EF4-FFF2-40B4-BE49-F238E27FC236}">
                        <a16:creationId xmlns:a16="http://schemas.microsoft.com/office/drawing/2014/main" id="{25B60C72-8E38-8211-6328-0B575F12A518}"/>
                      </a:ext>
                    </a:extLst>
                  </p:cNvPr>
                  <p:cNvSpPr txBox="1"/>
                  <p:nvPr/>
                </p:nvSpPr>
                <p:spPr>
                  <a:xfrm>
                    <a:off x="5114795" y="2229080"/>
                    <a:ext cx="19633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12" name="文本框 111">
                    <a:extLst>
                      <a:ext uri="{FF2B5EF4-FFF2-40B4-BE49-F238E27FC236}">
                        <a16:creationId xmlns:a16="http://schemas.microsoft.com/office/drawing/2014/main" id="{25B60C72-8E38-8211-6328-0B575F12A5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4795" y="2229080"/>
                    <a:ext cx="196336" cy="276999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27273" r="-21212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3" name="文本框 112">
                    <a:extLst>
                      <a:ext uri="{FF2B5EF4-FFF2-40B4-BE49-F238E27FC236}">
                        <a16:creationId xmlns:a16="http://schemas.microsoft.com/office/drawing/2014/main" id="{604C6DE9-A335-466B-C03B-377A34CEC3E6}"/>
                      </a:ext>
                    </a:extLst>
                  </p:cNvPr>
                  <p:cNvSpPr txBox="1"/>
                  <p:nvPr/>
                </p:nvSpPr>
                <p:spPr>
                  <a:xfrm>
                    <a:off x="4813771" y="1340081"/>
                    <a:ext cx="17870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13" name="文本框 112">
                    <a:extLst>
                      <a:ext uri="{FF2B5EF4-FFF2-40B4-BE49-F238E27FC236}">
                        <a16:creationId xmlns:a16="http://schemas.microsoft.com/office/drawing/2014/main" id="{604C6DE9-A335-466B-C03B-377A34CEC3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3771" y="1340081"/>
                    <a:ext cx="178702" cy="276999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17241" r="-1379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4" name="直接箭头连接符 113">
                <a:extLst>
                  <a:ext uri="{FF2B5EF4-FFF2-40B4-BE49-F238E27FC236}">
                    <a16:creationId xmlns:a16="http://schemas.microsoft.com/office/drawing/2014/main" id="{3B0D696A-0278-9B94-57C2-C359084B86D6}"/>
                  </a:ext>
                </a:extLst>
              </p:cNvPr>
              <p:cNvCxnSpPr>
                <a:cxnSpLocks/>
                <a:stCxn id="107" idx="2"/>
              </p:cNvCxnSpPr>
              <p:nvPr/>
            </p:nvCxnSpPr>
            <p:spPr>
              <a:xfrm>
                <a:off x="4262590" y="1617080"/>
                <a:ext cx="334438" cy="631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箭头连接符 114">
                <a:extLst>
                  <a:ext uri="{FF2B5EF4-FFF2-40B4-BE49-F238E27FC236}">
                    <a16:creationId xmlns:a16="http://schemas.microsoft.com/office/drawing/2014/main" id="{719A326F-D912-21FC-56C5-7741FA5AAED3}"/>
                  </a:ext>
                </a:extLst>
              </p:cNvPr>
              <p:cNvCxnSpPr>
                <a:cxnSpLocks/>
                <a:stCxn id="113" idx="2"/>
              </p:cNvCxnSpPr>
              <p:nvPr/>
            </p:nvCxnSpPr>
            <p:spPr>
              <a:xfrm flipH="1">
                <a:off x="4666878" y="1617080"/>
                <a:ext cx="236244" cy="631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115">
                <a:extLst>
                  <a:ext uri="{FF2B5EF4-FFF2-40B4-BE49-F238E27FC236}">
                    <a16:creationId xmlns:a16="http://schemas.microsoft.com/office/drawing/2014/main" id="{86746F3F-41E7-8AC7-5871-B23456C61FAC}"/>
                  </a:ext>
                </a:extLst>
              </p:cNvPr>
              <p:cNvCxnSpPr>
                <a:cxnSpLocks/>
                <a:stCxn id="109" idx="0"/>
                <a:endCxn id="111" idx="2"/>
              </p:cNvCxnSpPr>
              <p:nvPr/>
            </p:nvCxnSpPr>
            <p:spPr>
              <a:xfrm flipH="1" flipV="1">
                <a:off x="4624884" y="2506080"/>
                <a:ext cx="1" cy="5191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箭头连接符 116">
                <a:extLst>
                  <a:ext uri="{FF2B5EF4-FFF2-40B4-BE49-F238E27FC236}">
                    <a16:creationId xmlns:a16="http://schemas.microsoft.com/office/drawing/2014/main" id="{CA4BF148-5C1E-7E58-9B28-808B1EEEFC29}"/>
                  </a:ext>
                </a:extLst>
              </p:cNvPr>
              <p:cNvCxnSpPr>
                <a:cxnSpLocks/>
                <a:stCxn id="113" idx="2"/>
              </p:cNvCxnSpPr>
              <p:nvPr/>
            </p:nvCxnSpPr>
            <p:spPr>
              <a:xfrm>
                <a:off x="4903122" y="1617080"/>
                <a:ext cx="271756" cy="631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BD802B6D-020D-81E8-17EF-2D21E5DEF416}"/>
                  </a:ext>
                </a:extLst>
              </p:cNvPr>
              <p:cNvCxnSpPr>
                <a:cxnSpLocks/>
                <a:stCxn id="110" idx="0"/>
                <a:endCxn id="112" idx="2"/>
              </p:cNvCxnSpPr>
              <p:nvPr/>
            </p:nvCxnSpPr>
            <p:spPr>
              <a:xfrm flipV="1">
                <a:off x="5212963" y="2506079"/>
                <a:ext cx="0" cy="5191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36809F27-ABCB-2075-91D6-5092E081012F}"/>
                </a:ext>
              </a:extLst>
            </p:cNvPr>
            <p:cNvCxnSpPr>
              <a:cxnSpLocks/>
              <a:stCxn id="107" idx="3"/>
              <a:endCxn id="113" idx="1"/>
            </p:cNvCxnSpPr>
            <p:nvPr/>
          </p:nvCxnSpPr>
          <p:spPr>
            <a:xfrm>
              <a:off x="4236523" y="3502255"/>
              <a:ext cx="40832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D68A765E-FB41-A1ED-2EAF-314A58DDCA43}"/>
              </a:ext>
            </a:extLst>
          </p:cNvPr>
          <p:cNvCxnSpPr>
            <a:cxnSpLocks/>
            <a:stCxn id="85" idx="2"/>
            <a:endCxn id="87" idx="0"/>
          </p:cNvCxnSpPr>
          <p:nvPr/>
        </p:nvCxnSpPr>
        <p:spPr>
          <a:xfrm>
            <a:off x="1193238" y="3640754"/>
            <a:ext cx="362295" cy="140815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60DD5743-218A-C92B-5227-B2CC01FADBB9}"/>
              </a:ext>
            </a:extLst>
          </p:cNvPr>
          <p:cNvCxnSpPr>
            <a:cxnSpLocks/>
            <a:stCxn id="91" idx="2"/>
            <a:endCxn id="87" idx="0"/>
          </p:cNvCxnSpPr>
          <p:nvPr/>
        </p:nvCxnSpPr>
        <p:spPr>
          <a:xfrm flipH="1">
            <a:off x="1555533" y="3640754"/>
            <a:ext cx="278237" cy="14081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D0CFF66B-55C5-2879-A7DC-8338914CA5EA}"/>
              </a:ext>
            </a:extLst>
          </p:cNvPr>
          <p:cNvCxnSpPr>
            <a:cxnSpLocks/>
            <a:stCxn id="91" idx="2"/>
            <a:endCxn id="88" idx="0"/>
          </p:cNvCxnSpPr>
          <p:nvPr/>
        </p:nvCxnSpPr>
        <p:spPr>
          <a:xfrm>
            <a:off x="1833770" y="3640754"/>
            <a:ext cx="309841" cy="14081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E36638C9-3284-7623-F6DB-CB7536F28DB3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 flipH="1">
            <a:off x="2143611" y="3640754"/>
            <a:ext cx="333353" cy="140815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7914E05F-C5D1-7A8B-7F4C-F3EC4C02A614}"/>
              </a:ext>
            </a:extLst>
          </p:cNvPr>
          <p:cNvCxnSpPr>
            <a:cxnSpLocks/>
            <a:stCxn id="107" idx="2"/>
            <a:endCxn id="109" idx="0"/>
          </p:cNvCxnSpPr>
          <p:nvPr/>
        </p:nvCxnSpPr>
        <p:spPr>
          <a:xfrm>
            <a:off x="4093664" y="3640754"/>
            <a:ext cx="362295" cy="140815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44026735-B020-8630-9AB1-8D5E507214CC}"/>
              </a:ext>
            </a:extLst>
          </p:cNvPr>
          <p:cNvCxnSpPr>
            <a:cxnSpLocks/>
            <a:stCxn id="113" idx="2"/>
            <a:endCxn id="109" idx="0"/>
          </p:cNvCxnSpPr>
          <p:nvPr/>
        </p:nvCxnSpPr>
        <p:spPr>
          <a:xfrm flipH="1">
            <a:off x="4455959" y="3640754"/>
            <a:ext cx="278237" cy="14081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57C67E74-888F-8F1B-FAEB-00A596C41DF0}"/>
              </a:ext>
            </a:extLst>
          </p:cNvPr>
          <p:cNvCxnSpPr>
            <a:cxnSpLocks/>
            <a:stCxn id="113" idx="2"/>
            <a:endCxn id="110" idx="0"/>
          </p:cNvCxnSpPr>
          <p:nvPr/>
        </p:nvCxnSpPr>
        <p:spPr>
          <a:xfrm>
            <a:off x="4734196" y="3640754"/>
            <a:ext cx="309841" cy="14081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F2EEE076-1E3C-D5F5-A727-8B3D5CB49FF2}"/>
              </a:ext>
            </a:extLst>
          </p:cNvPr>
          <p:cNvGrpSpPr/>
          <p:nvPr/>
        </p:nvGrpSpPr>
        <p:grpSpPr>
          <a:xfrm>
            <a:off x="6856554" y="3363755"/>
            <a:ext cx="1572107" cy="1962150"/>
            <a:chOff x="6856554" y="3363755"/>
            <a:chExt cx="1572107" cy="1962150"/>
          </a:xfrm>
        </p:grpSpPr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1659E929-1920-8E96-EA60-B448892B57EF}"/>
                </a:ext>
              </a:extLst>
            </p:cNvPr>
            <p:cNvCxnSpPr>
              <a:cxnSpLocks/>
              <a:stCxn id="127" idx="0"/>
              <a:endCxn id="125" idx="2"/>
            </p:cNvCxnSpPr>
            <p:nvPr/>
          </p:nvCxnSpPr>
          <p:spPr>
            <a:xfrm flipH="1" flipV="1">
              <a:off x="6999414" y="3640754"/>
              <a:ext cx="362295" cy="1408152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9FBDB78D-B400-8912-2451-93E526696BF5}"/>
                </a:ext>
              </a:extLst>
            </p:cNvPr>
            <p:cNvGrpSpPr/>
            <p:nvPr/>
          </p:nvGrpSpPr>
          <p:grpSpPr>
            <a:xfrm>
              <a:off x="6856554" y="3363755"/>
              <a:ext cx="1572107" cy="1962150"/>
              <a:chOff x="6856554" y="3363755"/>
              <a:chExt cx="1572107" cy="1962150"/>
            </a:xfrm>
          </p:grpSpPr>
          <p:grpSp>
            <p:nvGrpSpPr>
              <p:cNvPr id="124" name="组合 123">
                <a:extLst>
                  <a:ext uri="{FF2B5EF4-FFF2-40B4-BE49-F238E27FC236}">
                    <a16:creationId xmlns:a16="http://schemas.microsoft.com/office/drawing/2014/main" id="{5A0B63A7-AC8C-6A41-DFBB-F94E09618F42}"/>
                  </a:ext>
                </a:extLst>
              </p:cNvPr>
              <p:cNvGrpSpPr/>
              <p:nvPr/>
            </p:nvGrpSpPr>
            <p:grpSpPr>
              <a:xfrm>
                <a:off x="6856554" y="3363755"/>
                <a:ext cx="1572107" cy="1962150"/>
                <a:chOff x="6512382" y="1340081"/>
                <a:chExt cx="1572107" cy="1962150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5" name="文本框 124">
                      <a:extLst>
                        <a:ext uri="{FF2B5EF4-FFF2-40B4-BE49-F238E27FC236}">
                          <a16:creationId xmlns:a16="http://schemas.microsoft.com/office/drawing/2014/main" id="{BC5628D7-DDBF-8201-75AC-E05C484265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2382" y="1340081"/>
                      <a:ext cx="28571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125" name="文本框 124">
                      <a:extLst>
                        <a:ext uri="{FF2B5EF4-FFF2-40B4-BE49-F238E27FC236}">
                          <a16:creationId xmlns:a16="http://schemas.microsoft.com/office/drawing/2014/main" id="{BC5628D7-DDBF-8201-75AC-E05C4842653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12382" y="1340081"/>
                      <a:ext cx="285719" cy="276999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 l="-10638" r="-4255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6" name="文本框 125">
                      <a:extLst>
                        <a:ext uri="{FF2B5EF4-FFF2-40B4-BE49-F238E27FC236}">
                          <a16:creationId xmlns:a16="http://schemas.microsoft.com/office/drawing/2014/main" id="{3D82692A-1B62-5F06-ADFF-B87417087D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93447" y="1340081"/>
                      <a:ext cx="29104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126" name="文本框 125">
                      <a:extLst>
                        <a:ext uri="{FF2B5EF4-FFF2-40B4-BE49-F238E27FC236}">
                          <a16:creationId xmlns:a16="http://schemas.microsoft.com/office/drawing/2014/main" id="{3D82692A-1B62-5F06-ADFF-B87417087D4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93447" y="1340081"/>
                      <a:ext cx="291042" cy="276999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 l="-10417" r="-4167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7" name="文本框 126">
                      <a:extLst>
                        <a:ext uri="{FF2B5EF4-FFF2-40B4-BE49-F238E27FC236}">
                          <a16:creationId xmlns:a16="http://schemas.microsoft.com/office/drawing/2014/main" id="{57004E35-F60E-161E-976C-7C481853A7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81730" y="3025232"/>
                      <a:ext cx="27161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127" name="文本框 126">
                      <a:extLst>
                        <a:ext uri="{FF2B5EF4-FFF2-40B4-BE49-F238E27FC236}">
                          <a16:creationId xmlns:a16="http://schemas.microsoft.com/office/drawing/2014/main" id="{57004E35-F60E-161E-976C-7C481853A7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81730" y="3025232"/>
                      <a:ext cx="271613" cy="276999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 l="-11111" r="-6667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8" name="文本框 127">
                      <a:extLst>
                        <a:ext uri="{FF2B5EF4-FFF2-40B4-BE49-F238E27FC236}">
                          <a16:creationId xmlns:a16="http://schemas.microsoft.com/office/drawing/2014/main" id="{A45D4477-AFEB-786A-DE45-B9BB53F62F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67147" y="3025232"/>
                      <a:ext cx="27693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128" name="文本框 127">
                      <a:extLst>
                        <a:ext uri="{FF2B5EF4-FFF2-40B4-BE49-F238E27FC236}">
                          <a16:creationId xmlns:a16="http://schemas.microsoft.com/office/drawing/2014/main" id="{A45D4477-AFEB-786A-DE45-B9BB53F62F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67147" y="3025232"/>
                      <a:ext cx="276935" cy="276999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 l="-10870" r="-6522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9" name="文本框 128">
                      <a:extLst>
                        <a:ext uri="{FF2B5EF4-FFF2-40B4-BE49-F238E27FC236}">
                          <a16:creationId xmlns:a16="http://schemas.microsoft.com/office/drawing/2014/main" id="{1AF8F51A-66B5-CB73-74E9-AD95DEEFAB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21067" y="2229081"/>
                      <a:ext cx="19293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129" name="文本框 128">
                      <a:extLst>
                        <a:ext uri="{FF2B5EF4-FFF2-40B4-BE49-F238E27FC236}">
                          <a16:creationId xmlns:a16="http://schemas.microsoft.com/office/drawing/2014/main" id="{1AF8F51A-66B5-CB73-74E9-AD95DEEFAB0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21067" y="2229081"/>
                      <a:ext cx="192938" cy="276999"/>
                    </a:xfrm>
                    <a:prstGeom prst="rect">
                      <a:avLst/>
                    </a:prstGeom>
                    <a:blipFill>
                      <a:blip r:embed="rId48"/>
                      <a:stretch>
                        <a:fillRect l="-16129" r="-129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0" name="文本框 129">
                      <a:extLst>
                        <a:ext uri="{FF2B5EF4-FFF2-40B4-BE49-F238E27FC236}">
                          <a16:creationId xmlns:a16="http://schemas.microsoft.com/office/drawing/2014/main" id="{04F4B02A-CDDD-81F8-2903-9B1F829261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07447" y="2229080"/>
                      <a:ext cx="19633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130" name="文本框 129">
                      <a:extLst>
                        <a:ext uri="{FF2B5EF4-FFF2-40B4-BE49-F238E27FC236}">
                          <a16:creationId xmlns:a16="http://schemas.microsoft.com/office/drawing/2014/main" id="{04F4B02A-CDDD-81F8-2903-9B1F829261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07447" y="2229080"/>
                      <a:ext cx="196336" cy="276999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l="-28125" r="-25000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1" name="文本框 130">
                      <a:extLst>
                        <a:ext uri="{FF2B5EF4-FFF2-40B4-BE49-F238E27FC236}">
                          <a16:creationId xmlns:a16="http://schemas.microsoft.com/office/drawing/2014/main" id="{67A930D1-1745-B19D-11B6-888B7E9E8E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06423" y="1340081"/>
                      <a:ext cx="17870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131" name="文本框 130">
                      <a:extLst>
                        <a:ext uri="{FF2B5EF4-FFF2-40B4-BE49-F238E27FC236}">
                          <a16:creationId xmlns:a16="http://schemas.microsoft.com/office/drawing/2014/main" id="{67A930D1-1745-B19D-11B6-888B7E9E8EA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06423" y="1340081"/>
                      <a:ext cx="178702" cy="276999"/>
                    </a:xfrm>
                    <a:prstGeom prst="rect">
                      <a:avLst/>
                    </a:prstGeom>
                    <a:blipFill>
                      <a:blip r:embed="rId50"/>
                      <a:stretch>
                        <a:fillRect l="-17241" r="-1379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2" name="直接箭头连接符 131">
                  <a:extLst>
                    <a:ext uri="{FF2B5EF4-FFF2-40B4-BE49-F238E27FC236}">
                      <a16:creationId xmlns:a16="http://schemas.microsoft.com/office/drawing/2014/main" id="{5E3381D9-EC28-D60B-6DBF-2C3813613E54}"/>
                    </a:ext>
                  </a:extLst>
                </p:cNvPr>
                <p:cNvCxnSpPr>
                  <a:cxnSpLocks/>
                  <a:stCxn id="125" idx="2"/>
                </p:cNvCxnSpPr>
                <p:nvPr/>
              </p:nvCxnSpPr>
              <p:spPr>
                <a:xfrm>
                  <a:off x="6655242" y="1617080"/>
                  <a:ext cx="334438" cy="63105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箭头连接符 132">
                  <a:extLst>
                    <a:ext uri="{FF2B5EF4-FFF2-40B4-BE49-F238E27FC236}">
                      <a16:creationId xmlns:a16="http://schemas.microsoft.com/office/drawing/2014/main" id="{3C61545F-1691-C011-3896-A7F5E543B9B4}"/>
                    </a:ext>
                  </a:extLst>
                </p:cNvPr>
                <p:cNvCxnSpPr>
                  <a:cxnSpLocks/>
                  <a:stCxn id="131" idx="2"/>
                </p:cNvCxnSpPr>
                <p:nvPr/>
              </p:nvCxnSpPr>
              <p:spPr>
                <a:xfrm flipH="1">
                  <a:off x="7059530" y="1617080"/>
                  <a:ext cx="236244" cy="63105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接箭头连接符 133">
                  <a:extLst>
                    <a:ext uri="{FF2B5EF4-FFF2-40B4-BE49-F238E27FC236}">
                      <a16:creationId xmlns:a16="http://schemas.microsoft.com/office/drawing/2014/main" id="{204912E0-DC0E-2FAE-4B97-8659466B96B8}"/>
                    </a:ext>
                  </a:extLst>
                </p:cNvPr>
                <p:cNvCxnSpPr>
                  <a:cxnSpLocks/>
                  <a:stCxn id="127" idx="0"/>
                  <a:endCxn id="129" idx="2"/>
                </p:cNvCxnSpPr>
                <p:nvPr/>
              </p:nvCxnSpPr>
              <p:spPr>
                <a:xfrm flipH="1" flipV="1">
                  <a:off x="7017536" y="2506080"/>
                  <a:ext cx="1" cy="51915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接箭头连接符 134">
                  <a:extLst>
                    <a:ext uri="{FF2B5EF4-FFF2-40B4-BE49-F238E27FC236}">
                      <a16:creationId xmlns:a16="http://schemas.microsoft.com/office/drawing/2014/main" id="{1B90D04B-55D2-3CF1-DBFD-CB62440EBEE6}"/>
                    </a:ext>
                  </a:extLst>
                </p:cNvPr>
                <p:cNvCxnSpPr>
                  <a:cxnSpLocks/>
                  <a:stCxn id="131" idx="2"/>
                </p:cNvCxnSpPr>
                <p:nvPr/>
              </p:nvCxnSpPr>
              <p:spPr>
                <a:xfrm>
                  <a:off x="7295774" y="1617080"/>
                  <a:ext cx="271756" cy="63105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接箭头连接符 135">
                  <a:extLst>
                    <a:ext uri="{FF2B5EF4-FFF2-40B4-BE49-F238E27FC236}">
                      <a16:creationId xmlns:a16="http://schemas.microsoft.com/office/drawing/2014/main" id="{80D24CE8-9CFC-C565-1C5C-DCC1410A2C29}"/>
                    </a:ext>
                  </a:extLst>
                </p:cNvPr>
                <p:cNvCxnSpPr>
                  <a:cxnSpLocks/>
                  <a:stCxn id="128" idx="0"/>
                  <a:endCxn id="130" idx="2"/>
                </p:cNvCxnSpPr>
                <p:nvPr/>
              </p:nvCxnSpPr>
              <p:spPr>
                <a:xfrm flipV="1">
                  <a:off x="7605615" y="2506079"/>
                  <a:ext cx="0" cy="5191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接箭头连接符 136">
                  <a:extLst>
                    <a:ext uri="{FF2B5EF4-FFF2-40B4-BE49-F238E27FC236}">
                      <a16:creationId xmlns:a16="http://schemas.microsoft.com/office/drawing/2014/main" id="{84DD4562-1BE6-9213-9836-0FA48A38A53D}"/>
                    </a:ext>
                  </a:extLst>
                </p:cNvPr>
                <p:cNvCxnSpPr>
                  <a:cxnSpLocks/>
                  <a:stCxn id="125" idx="3"/>
                </p:cNvCxnSpPr>
                <p:nvPr/>
              </p:nvCxnSpPr>
              <p:spPr>
                <a:xfrm>
                  <a:off x="6798101" y="1478581"/>
                  <a:ext cx="703984" cy="77071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5" name="直接箭头连接符 164">
                <a:extLst>
                  <a:ext uri="{FF2B5EF4-FFF2-40B4-BE49-F238E27FC236}">
                    <a16:creationId xmlns:a16="http://schemas.microsoft.com/office/drawing/2014/main" id="{48D3077E-88BB-1C27-4DB5-F2558A8781E8}"/>
                  </a:ext>
                </a:extLst>
              </p:cNvPr>
              <p:cNvCxnSpPr>
                <a:cxnSpLocks/>
                <a:stCxn id="131" idx="1"/>
                <a:endCxn id="125" idx="3"/>
              </p:cNvCxnSpPr>
              <p:nvPr/>
            </p:nvCxnSpPr>
            <p:spPr>
              <a:xfrm flipH="1">
                <a:off x="7142273" y="3502255"/>
                <a:ext cx="4083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9EBAD67C-B5F4-E33F-6B66-09DA281729A8}"/>
                </a:ext>
              </a:extLst>
            </p:cNvPr>
            <p:cNvCxnSpPr>
              <a:cxnSpLocks/>
              <a:stCxn id="131" idx="2"/>
              <a:endCxn id="127" idx="0"/>
            </p:cNvCxnSpPr>
            <p:nvPr/>
          </p:nvCxnSpPr>
          <p:spPr>
            <a:xfrm flipH="1">
              <a:off x="7361709" y="3640754"/>
              <a:ext cx="278237" cy="140815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918A4A5D-5801-BFAD-0109-457C163C7F07}"/>
                </a:ext>
              </a:extLst>
            </p:cNvPr>
            <p:cNvCxnSpPr>
              <a:cxnSpLocks/>
              <a:stCxn id="125" idx="3"/>
              <a:endCxn id="128" idx="0"/>
            </p:cNvCxnSpPr>
            <p:nvPr/>
          </p:nvCxnSpPr>
          <p:spPr>
            <a:xfrm>
              <a:off x="7142273" y="3502255"/>
              <a:ext cx="807514" cy="154665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481CC483-00D9-B0A5-43CD-340826DFD769}"/>
                </a:ext>
              </a:extLst>
            </p:cNvPr>
            <p:cNvCxnSpPr>
              <a:cxnSpLocks/>
              <a:stCxn id="131" idx="2"/>
              <a:endCxn id="128" idx="0"/>
            </p:cNvCxnSpPr>
            <p:nvPr/>
          </p:nvCxnSpPr>
          <p:spPr>
            <a:xfrm>
              <a:off x="7639946" y="3640754"/>
              <a:ext cx="309841" cy="140815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文本框 183">
            <a:extLst>
              <a:ext uri="{FF2B5EF4-FFF2-40B4-BE49-F238E27FC236}">
                <a16:creationId xmlns:a16="http://schemas.microsoft.com/office/drawing/2014/main" id="{B6B9A7DB-C17A-D81E-AD6C-D24B17C859CC}"/>
              </a:ext>
            </a:extLst>
          </p:cNvPr>
          <p:cNvSpPr txBox="1"/>
          <p:nvPr/>
        </p:nvSpPr>
        <p:spPr>
          <a:xfrm>
            <a:off x="787208" y="5824848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关于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条件独立</a:t>
            </a: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6CAAA7B1-0DB6-0DE3-6290-664C81C3F7A1}"/>
              </a:ext>
            </a:extLst>
          </p:cNvPr>
          <p:cNvSpPr txBox="1"/>
          <p:nvPr/>
        </p:nvSpPr>
        <p:spPr>
          <a:xfrm>
            <a:off x="3660825" y="578550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关于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条件独立</a:t>
            </a: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5AC1C494-5E90-2A9D-9690-2A17623D6C78}"/>
              </a:ext>
            </a:extLst>
          </p:cNvPr>
          <p:cNvSpPr txBox="1"/>
          <p:nvPr/>
        </p:nvSpPr>
        <p:spPr>
          <a:xfrm>
            <a:off x="6601025" y="5758904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不关于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条件独立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7572CF98-594B-770A-2DD9-AFE536741F91}"/>
                  </a:ext>
                </a:extLst>
              </p:cNvPr>
              <p:cNvSpPr txBox="1"/>
              <p:nvPr/>
            </p:nvSpPr>
            <p:spPr>
              <a:xfrm>
                <a:off x="9759643" y="3363755"/>
                <a:ext cx="2857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7572CF98-594B-770A-2DD9-AFE536741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643" y="3363755"/>
                <a:ext cx="285719" cy="276999"/>
              </a:xfrm>
              <a:prstGeom prst="rect">
                <a:avLst/>
              </a:prstGeom>
              <a:blipFill>
                <a:blip r:embed="rId51"/>
                <a:stretch>
                  <a:fillRect l="-10638" r="-425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3FB8819-B083-F6C3-C29D-75F7DA431E4C}"/>
                  </a:ext>
                </a:extLst>
              </p:cNvPr>
              <p:cNvSpPr txBox="1"/>
              <p:nvPr/>
            </p:nvSpPr>
            <p:spPr>
              <a:xfrm>
                <a:off x="11040708" y="3363755"/>
                <a:ext cx="291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3FB8819-B083-F6C3-C29D-75F7DA431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0708" y="3363755"/>
                <a:ext cx="291042" cy="276999"/>
              </a:xfrm>
              <a:prstGeom prst="rect">
                <a:avLst/>
              </a:prstGeom>
              <a:blipFill>
                <a:blip r:embed="rId52"/>
                <a:stretch>
                  <a:fillRect l="-10417" r="-625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2CAEE118-5E5E-884B-5F06-5C8E73C3C605}"/>
                  </a:ext>
                </a:extLst>
              </p:cNvPr>
              <p:cNvSpPr txBox="1"/>
              <p:nvPr/>
            </p:nvSpPr>
            <p:spPr>
              <a:xfrm>
                <a:off x="10128991" y="5048906"/>
                <a:ext cx="271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2CAEE118-5E5E-884B-5F06-5C8E73C3C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991" y="5048906"/>
                <a:ext cx="271613" cy="276999"/>
              </a:xfrm>
              <a:prstGeom prst="rect">
                <a:avLst/>
              </a:prstGeom>
              <a:blipFill>
                <a:blip r:embed="rId53"/>
                <a:stretch>
                  <a:fillRect l="-11364" r="-6818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783DB9ED-BA89-10C0-067E-65D925FF98D3}"/>
                  </a:ext>
                </a:extLst>
              </p:cNvPr>
              <p:cNvSpPr txBox="1"/>
              <p:nvPr/>
            </p:nvSpPr>
            <p:spPr>
              <a:xfrm>
                <a:off x="10714408" y="5048906"/>
                <a:ext cx="2769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783DB9ED-BA89-10C0-067E-65D925FF9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4408" y="5048906"/>
                <a:ext cx="276935" cy="276999"/>
              </a:xfrm>
              <a:prstGeom prst="rect">
                <a:avLst/>
              </a:prstGeom>
              <a:blipFill>
                <a:blip r:embed="rId54"/>
                <a:stretch>
                  <a:fillRect l="-11111" r="-6667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F18797CE-56E7-4583-9562-03750BAD48E7}"/>
                  </a:ext>
                </a:extLst>
              </p:cNvPr>
              <p:cNvSpPr txBox="1"/>
              <p:nvPr/>
            </p:nvSpPr>
            <p:spPr>
              <a:xfrm>
                <a:off x="10754708" y="4252754"/>
                <a:ext cx="196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F18797CE-56E7-4583-9562-03750BAD4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4708" y="4252754"/>
                <a:ext cx="196336" cy="276999"/>
              </a:xfrm>
              <a:prstGeom prst="rect">
                <a:avLst/>
              </a:prstGeom>
              <a:blipFill>
                <a:blip r:embed="rId55"/>
                <a:stretch>
                  <a:fillRect l="-28125" r="-25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9BADF9CD-CC26-0363-ACC8-24350ECC1C2F}"/>
                  </a:ext>
                </a:extLst>
              </p:cNvPr>
              <p:cNvSpPr txBox="1"/>
              <p:nvPr/>
            </p:nvSpPr>
            <p:spPr>
              <a:xfrm>
                <a:off x="10453684" y="3363755"/>
                <a:ext cx="1787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9BADF9CD-CC26-0363-ACC8-24350ECC1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3684" y="3363755"/>
                <a:ext cx="178702" cy="276999"/>
              </a:xfrm>
              <a:prstGeom prst="rect">
                <a:avLst/>
              </a:prstGeom>
              <a:blipFill>
                <a:blip r:embed="rId56"/>
                <a:stretch>
                  <a:fillRect l="-17241" r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B95DB551-A4C1-503E-6795-F609EA1AD935}"/>
              </a:ext>
            </a:extLst>
          </p:cNvPr>
          <p:cNvCxnSpPr>
            <a:cxnSpLocks/>
          </p:cNvCxnSpPr>
          <p:nvPr/>
        </p:nvCxnSpPr>
        <p:spPr>
          <a:xfrm>
            <a:off x="9944100" y="3662363"/>
            <a:ext cx="269081" cy="60721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554ED809-760C-4B05-9B87-1F75509B2C6A}"/>
              </a:ext>
            </a:extLst>
          </p:cNvPr>
          <p:cNvCxnSpPr>
            <a:cxnSpLocks/>
          </p:cNvCxnSpPr>
          <p:nvPr/>
        </p:nvCxnSpPr>
        <p:spPr>
          <a:xfrm flipH="1">
            <a:off x="10306791" y="3657600"/>
            <a:ext cx="194522" cy="61420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C4AEC4BA-35D7-784B-8D46-A0D97B758B52}"/>
              </a:ext>
            </a:extLst>
          </p:cNvPr>
          <p:cNvCxnSpPr>
            <a:cxnSpLocks/>
            <a:stCxn id="207" idx="0"/>
            <a:endCxn id="205" idx="4"/>
          </p:cNvCxnSpPr>
          <p:nvPr/>
        </p:nvCxnSpPr>
        <p:spPr>
          <a:xfrm flipV="1">
            <a:off x="10264797" y="4543442"/>
            <a:ext cx="0" cy="53481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02FE0C68-C3B1-E9BC-098A-9075B4C31138}"/>
              </a:ext>
            </a:extLst>
          </p:cNvPr>
          <p:cNvCxnSpPr>
            <a:cxnSpLocks/>
          </p:cNvCxnSpPr>
          <p:nvPr/>
        </p:nvCxnSpPr>
        <p:spPr>
          <a:xfrm>
            <a:off x="10579894" y="3662363"/>
            <a:ext cx="214312" cy="6048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BFB5729C-C323-D8BB-FF66-52B5F15B6E5E}"/>
              </a:ext>
            </a:extLst>
          </p:cNvPr>
          <p:cNvCxnSpPr>
            <a:cxnSpLocks/>
          </p:cNvCxnSpPr>
          <p:nvPr/>
        </p:nvCxnSpPr>
        <p:spPr>
          <a:xfrm flipH="1">
            <a:off x="10891594" y="3652838"/>
            <a:ext cx="243131" cy="62012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90A51132-0F3D-0768-0566-705E92E22160}"/>
              </a:ext>
            </a:extLst>
          </p:cNvPr>
          <p:cNvCxnSpPr>
            <a:cxnSpLocks/>
            <a:stCxn id="208" idx="0"/>
            <a:endCxn id="206" idx="4"/>
          </p:cNvCxnSpPr>
          <p:nvPr/>
        </p:nvCxnSpPr>
        <p:spPr>
          <a:xfrm flipV="1">
            <a:off x="10830021" y="4549963"/>
            <a:ext cx="0" cy="52829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33A3C7D1-FBDA-99FB-DA1D-880B03E4FDE2}"/>
              </a:ext>
            </a:extLst>
          </p:cNvPr>
          <p:cNvCxnSpPr>
            <a:cxnSpLocks/>
          </p:cNvCxnSpPr>
          <p:nvPr/>
        </p:nvCxnSpPr>
        <p:spPr>
          <a:xfrm>
            <a:off x="9996488" y="3629025"/>
            <a:ext cx="726281" cy="68341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椭圆 201">
            <a:extLst>
              <a:ext uri="{FF2B5EF4-FFF2-40B4-BE49-F238E27FC236}">
                <a16:creationId xmlns:a16="http://schemas.microsoft.com/office/drawing/2014/main" id="{ABDE2C06-0465-6D47-DAAD-BC2573EB2E84}"/>
              </a:ext>
            </a:extLst>
          </p:cNvPr>
          <p:cNvSpPr/>
          <p:nvPr/>
        </p:nvSpPr>
        <p:spPr>
          <a:xfrm>
            <a:off x="9750951" y="3382805"/>
            <a:ext cx="285719" cy="2857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椭圆 202">
            <a:extLst>
              <a:ext uri="{FF2B5EF4-FFF2-40B4-BE49-F238E27FC236}">
                <a16:creationId xmlns:a16="http://schemas.microsoft.com/office/drawing/2014/main" id="{F3E8C3B5-6DE7-27F0-9D84-E91CB1F8A2CB}"/>
              </a:ext>
            </a:extLst>
          </p:cNvPr>
          <p:cNvSpPr/>
          <p:nvPr/>
        </p:nvSpPr>
        <p:spPr>
          <a:xfrm>
            <a:off x="10398042" y="3378855"/>
            <a:ext cx="285719" cy="2857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椭圆 203">
            <a:extLst>
              <a:ext uri="{FF2B5EF4-FFF2-40B4-BE49-F238E27FC236}">
                <a16:creationId xmlns:a16="http://schemas.microsoft.com/office/drawing/2014/main" id="{258FB969-DC1B-C4E8-FEC5-D86E9219CF20}"/>
              </a:ext>
            </a:extLst>
          </p:cNvPr>
          <p:cNvSpPr/>
          <p:nvPr/>
        </p:nvSpPr>
        <p:spPr>
          <a:xfrm>
            <a:off x="11036441" y="3378855"/>
            <a:ext cx="285719" cy="2857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D7638560-2AA5-9824-0D17-11673BE230AB}"/>
              </a:ext>
            </a:extLst>
          </p:cNvPr>
          <p:cNvSpPr/>
          <p:nvPr/>
        </p:nvSpPr>
        <p:spPr>
          <a:xfrm>
            <a:off x="10687161" y="4264244"/>
            <a:ext cx="285719" cy="2857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37CBFB42-72CE-3307-CBA7-DA827B739BBB}"/>
              </a:ext>
            </a:extLst>
          </p:cNvPr>
          <p:cNvSpPr/>
          <p:nvPr/>
        </p:nvSpPr>
        <p:spPr>
          <a:xfrm>
            <a:off x="10121937" y="5078255"/>
            <a:ext cx="285719" cy="2857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A4074271-C9E7-BA31-4873-F23A69408895}"/>
              </a:ext>
            </a:extLst>
          </p:cNvPr>
          <p:cNvSpPr/>
          <p:nvPr/>
        </p:nvSpPr>
        <p:spPr>
          <a:xfrm>
            <a:off x="10687161" y="5078255"/>
            <a:ext cx="285719" cy="2857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74EDF2E7-C32A-9B34-09E6-A80BAEFB8C9B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671888"/>
            <a:ext cx="314325" cy="140970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8F2E047B-487D-5FC7-E1E0-E34E3FE77A3E}"/>
              </a:ext>
            </a:extLst>
          </p:cNvPr>
          <p:cNvCxnSpPr>
            <a:cxnSpLocks/>
          </p:cNvCxnSpPr>
          <p:nvPr/>
        </p:nvCxnSpPr>
        <p:spPr>
          <a:xfrm flipH="1">
            <a:off x="10036969" y="3521714"/>
            <a:ext cx="36671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EDA81156-23D4-AA3D-6247-E086EAD7DB5E}"/>
              </a:ext>
            </a:extLst>
          </p:cNvPr>
          <p:cNvCxnSpPr>
            <a:cxnSpLocks/>
          </p:cNvCxnSpPr>
          <p:nvPr/>
        </p:nvCxnSpPr>
        <p:spPr>
          <a:xfrm flipV="1">
            <a:off x="10322719" y="3669506"/>
            <a:ext cx="211931" cy="14239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35B32C70-31BD-370B-CB12-9A2E8AC7E2BC}"/>
              </a:ext>
            </a:extLst>
          </p:cNvPr>
          <p:cNvCxnSpPr>
            <a:cxnSpLocks/>
          </p:cNvCxnSpPr>
          <p:nvPr/>
        </p:nvCxnSpPr>
        <p:spPr>
          <a:xfrm flipH="1" flipV="1">
            <a:off x="10689002" y="3526322"/>
            <a:ext cx="350473" cy="3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F893862A-3728-A91B-D0C3-70E2088198B0}"/>
              </a:ext>
            </a:extLst>
          </p:cNvPr>
          <p:cNvCxnSpPr>
            <a:cxnSpLocks/>
          </p:cNvCxnSpPr>
          <p:nvPr/>
        </p:nvCxnSpPr>
        <p:spPr>
          <a:xfrm flipV="1">
            <a:off x="10906125" y="3664972"/>
            <a:ext cx="268073" cy="143328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椭圆 204">
            <a:extLst>
              <a:ext uri="{FF2B5EF4-FFF2-40B4-BE49-F238E27FC236}">
                <a16:creationId xmlns:a16="http://schemas.microsoft.com/office/drawing/2014/main" id="{634B8737-3127-D4F5-DA32-36FB0E06EF38}"/>
              </a:ext>
            </a:extLst>
          </p:cNvPr>
          <p:cNvSpPr/>
          <p:nvPr/>
        </p:nvSpPr>
        <p:spPr>
          <a:xfrm>
            <a:off x="10121937" y="4257723"/>
            <a:ext cx="285719" cy="28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AE13A985-E135-2389-1A7B-7E75EE9020FD}"/>
                  </a:ext>
                </a:extLst>
              </p:cNvPr>
              <p:cNvSpPr txBox="1"/>
              <p:nvPr/>
            </p:nvSpPr>
            <p:spPr>
              <a:xfrm>
                <a:off x="10168328" y="4252755"/>
                <a:ext cx="192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AE13A985-E135-2389-1A7B-7E75EE902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28" y="4252755"/>
                <a:ext cx="192938" cy="276999"/>
              </a:xfrm>
              <a:prstGeom prst="rect">
                <a:avLst/>
              </a:prstGeom>
              <a:blipFill>
                <a:blip r:embed="rId57"/>
                <a:stretch>
                  <a:fillRect l="-15625" r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文本框 238">
            <a:extLst>
              <a:ext uri="{FF2B5EF4-FFF2-40B4-BE49-F238E27FC236}">
                <a16:creationId xmlns:a16="http://schemas.microsoft.com/office/drawing/2014/main" id="{19E56419-6C84-D2F1-1BC7-1654F84D8998}"/>
              </a:ext>
            </a:extLst>
          </p:cNvPr>
          <p:cNvSpPr txBox="1"/>
          <p:nvPr/>
        </p:nvSpPr>
        <p:spPr>
          <a:xfrm>
            <a:off x="9416163" y="5758904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不关于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条件独立</a:t>
            </a:r>
          </a:p>
        </p:txBody>
      </p:sp>
    </p:spTree>
    <p:extLst>
      <p:ext uri="{BB962C8B-B14F-4D97-AF65-F5344CB8AC3E}">
        <p14:creationId xmlns:p14="http://schemas.microsoft.com/office/powerpoint/2010/main" val="3425918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90</Words>
  <Application>Microsoft Office PowerPoint</Application>
  <PresentationFormat>宽屏</PresentationFormat>
  <Paragraphs>64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 lei</dc:creator>
  <cp:lastModifiedBy>luo lei</cp:lastModifiedBy>
  <cp:revision>1</cp:revision>
  <dcterms:created xsi:type="dcterms:W3CDTF">2023-04-27T09:45:15Z</dcterms:created>
  <dcterms:modified xsi:type="dcterms:W3CDTF">2023-04-27T10:07:56Z</dcterms:modified>
</cp:coreProperties>
</file>