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C584-B1F5-9420-C5B2-7AFF4851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9A0334-08B0-0C36-73E3-495FAF8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A6DA2-1FE9-78EB-6070-79CDABE8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F69EB-F840-4B7C-0F41-0FD00E31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A61B8-1D62-782D-7433-A34A189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F85D6-1CB8-3301-D333-C6CDBD21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E7A161-A6E7-6C02-172D-F67C0C55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A21EE-B5AC-837B-5C4A-9BBCCF92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8B775-B88A-05F4-AEFC-2F0995A5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506CE-2C52-494A-E46D-78A13CF9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ACA28E-7762-98F4-C5EF-796B5CD36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FF3C7-3C0E-3584-4636-A818C54B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1182-1A12-013D-0F42-1762712D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3B691-9F36-40FD-A93B-BF665F3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7BBB0-8D4B-8A55-1149-E12D63CF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2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B70B-DD62-0121-96B1-A2E81ADE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D6686-660F-45E5-2BC7-4AF792D2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2ED59-DDAC-6E9E-F508-212850F6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B849A-DE1E-3EFD-BBDB-E951971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4F4BD-75D6-764E-A76C-B6A7B854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3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2D52B-D84B-6B47-835B-A28C2379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49800-E7EB-D16D-8FFC-AA0DF142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8BC74-6A4A-0AD4-A26E-529AE0BA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EF656-BE5A-356B-C832-E1E17BF6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42C4E-DFE6-123F-891F-5A1EC494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C99A2-CF0C-0BEF-C616-EBBC7EDB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BACEE-FFD9-A444-D252-602F6E502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26DD8-9AA1-19A5-1BD4-538B0C55C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4B814-BB48-06AB-D576-F6454628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30798-5D30-8399-9A56-59C3E740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DAEAF-F215-4A3F-526D-C6FEAD3B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C8B50-9D3E-02F3-8826-6BCBEB1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3EDDA-A0D4-9883-7535-4888CE20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DBD54-27F9-DA39-9BB4-93B7C8F2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F8D5F-24B7-5F78-031D-91AA364C0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7F60F4-4F16-6B05-C1BE-0D23BAEA1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BA420-EDD6-DE7C-3805-AD0497E9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9C9EB-6EFE-400D-54DC-FC8D94FB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F551AF-141D-0E55-D0CD-AAD24991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8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3459-A5B2-A885-A0E9-AD06C321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A82FF2-A877-1876-63C4-D817A993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608F-3C50-576A-6D53-D4A29803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BF9A56-F720-2003-194C-6DF6D78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C9AD5F-AA0F-9C38-D1CC-C4044654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19B2C-56CE-ECEF-78DC-42FDA221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A3EB4-6823-C10B-22E2-C117776A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35A8-B02B-E0E6-07C5-77973CFD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03EBA-18F5-BFC7-0039-67583786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6CABF-C639-42DE-AEB2-4DBA71B3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C7F28-3D0F-357A-AF86-9607E93E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A33BF-07DD-96DE-7A7D-459D0275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35C2E-6BFB-D8F7-F26E-C5B04445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0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9F5DD-8F80-72F8-D9A4-FE3E1081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384BF3-3853-A69E-0090-B44448AB7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A833D-69AC-E763-D77D-5EED378B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F83FA-982C-0570-67C3-0C2B9708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E7476-CC09-A6B3-6B93-6DEC8C6C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5E426-C8DD-C7FC-2346-4A1E3B11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64C0E-E5BB-6CC3-8130-F6C1813B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B10B2-E2A8-B138-14AA-AB8959A1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0C91D-63F8-7DDF-D77D-5F14CA41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AE31-222B-4098-81B0-678A35F69ED7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44B96-B525-1F0D-6C86-DB6A15B56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10AE-8C47-C463-2398-6B837C4B5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7A4D-E31E-47FD-940D-C080981A1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7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5118F1DE-D3C0-8534-8A09-8C8A69911AD5}"/>
              </a:ext>
            </a:extLst>
          </p:cNvPr>
          <p:cNvSpPr/>
          <p:nvPr/>
        </p:nvSpPr>
        <p:spPr>
          <a:xfrm>
            <a:off x="2209800" y="741527"/>
            <a:ext cx="7486650" cy="577992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7FE6E4-4EBB-2645-7BB3-C6E561F28A04}"/>
                  </a:ext>
                </a:extLst>
              </p:cNvPr>
              <p:cNvSpPr txBox="1"/>
              <p:nvPr/>
            </p:nvSpPr>
            <p:spPr>
              <a:xfrm flipH="1">
                <a:off x="2429642" y="1461235"/>
                <a:ext cx="160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从总状态集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zh-CN" altLang="en-US" sz="1200" dirty="0"/>
                  <a:t>中随机选择一个状态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7FE6E4-4EBB-2645-7BB3-C6E561F28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29642" y="1461235"/>
                <a:ext cx="1602608" cy="461665"/>
              </a:xfrm>
              <a:prstGeom prst="rect">
                <a:avLst/>
              </a:prstGeom>
              <a:blipFill>
                <a:blip r:embed="rId2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52518-6336-DB60-A0C7-F3569844D0C3}"/>
                  </a:ext>
                </a:extLst>
              </p:cNvPr>
              <p:cNvSpPr txBox="1"/>
              <p:nvPr/>
            </p:nvSpPr>
            <p:spPr>
              <a:xfrm flipH="1">
                <a:off x="6566933" y="1461235"/>
                <a:ext cx="21124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从状态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200" dirty="0"/>
                  <a:t>的动作空间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dirty="0"/>
                  <a:t>中随机选择一个动作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F52518-6336-DB60-A0C7-F3569844D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6933" y="1461235"/>
                <a:ext cx="2112483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A87D31-327F-C99A-4777-A0873881008E}"/>
                  </a:ext>
                </a:extLst>
              </p:cNvPr>
              <p:cNvSpPr txBox="1"/>
              <p:nvPr/>
            </p:nvSpPr>
            <p:spPr>
              <a:xfrm flipH="1">
                <a:off x="6379560" y="2270087"/>
                <a:ext cx="2487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计算奖励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1200" dirty="0"/>
                  <a:t>并获得下一状态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A87D31-327F-C99A-4777-A08738810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79560" y="2270087"/>
                <a:ext cx="2487229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F12E67-1997-7B01-3D96-4F29BA390E5A}"/>
                  </a:ext>
                </a:extLst>
              </p:cNvPr>
              <p:cNvSpPr txBox="1"/>
              <p:nvPr/>
            </p:nvSpPr>
            <p:spPr>
              <a:xfrm flipH="1">
                <a:off x="5714749" y="3000716"/>
                <a:ext cx="3816851" cy="303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更新</a:t>
                </a:r>
                <a:r>
                  <a:rPr lang="en-US" altLang="zh-CN" sz="1200" dirty="0"/>
                  <a:t>Q</a:t>
                </a:r>
                <a:r>
                  <a:rPr lang="zh-CN" altLang="en-US" sz="1200" dirty="0"/>
                  <a:t>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F12E67-1997-7B01-3D96-4F29BA39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14749" y="3000716"/>
                <a:ext cx="3816851" cy="303032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185E36-52F4-D203-1F5F-67601872FDF2}"/>
                  </a:ext>
                </a:extLst>
              </p:cNvPr>
              <p:cNvSpPr txBox="1"/>
              <p:nvPr/>
            </p:nvSpPr>
            <p:spPr>
              <a:xfrm flipH="1">
                <a:off x="6827584" y="3757377"/>
                <a:ext cx="15911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200" dirty="0"/>
                  <a:t>是否为目标状态？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E185E36-52F4-D203-1F5F-67601872F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27584" y="3757377"/>
                <a:ext cx="1591181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D6D183F-82CE-05E7-AB0D-66C2EB87D446}"/>
              </a:ext>
            </a:extLst>
          </p:cNvPr>
          <p:cNvSpPr txBox="1"/>
          <p:nvPr/>
        </p:nvSpPr>
        <p:spPr>
          <a:xfrm flipH="1">
            <a:off x="6960234" y="4488006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结束本片段学习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746B01-4CD1-EC94-2228-2B4949C6E4B2}"/>
                  </a:ext>
                </a:extLst>
              </p:cNvPr>
              <p:cNvSpPr txBox="1"/>
              <p:nvPr/>
            </p:nvSpPr>
            <p:spPr>
              <a:xfrm flipH="1">
                <a:off x="4430241" y="3757377"/>
                <a:ext cx="1248816" cy="291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更新状态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ea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CN" sz="1200" b="0" i="1" smtClean="0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zh-CN" sz="1200" b="0" i="1" smtClean="0"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b="0" i="1" smtClean="0"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746B01-4CD1-EC94-2228-2B4949C6E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30241" y="3757377"/>
                <a:ext cx="1248816" cy="291426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D03BF2-44CB-FE07-409D-C68AB474FE55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flipV="1">
            <a:off x="4032250" y="1692067"/>
            <a:ext cx="1004399" cy="1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3FDC73-7F2A-3F7F-01FA-1E1F1580468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623174" y="1922900"/>
            <a:ext cx="0" cy="347187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510BDD-0398-7C63-A783-031F234969F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23174" y="2547086"/>
            <a:ext cx="0" cy="453630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0F1C707-2664-B19D-CBCE-4D639561F02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23174" y="3303748"/>
            <a:ext cx="0" cy="453629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91715C9-5C68-66C7-E954-08D2AA13B17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623174" y="4034376"/>
            <a:ext cx="0" cy="453630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9487C2-538B-140A-A064-57E494C3B12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H="1">
            <a:off x="5679057" y="3895877"/>
            <a:ext cx="1148527" cy="7213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8324EE-946B-FD81-B92D-B1304EDDCB92}"/>
              </a:ext>
            </a:extLst>
          </p:cNvPr>
          <p:cNvCxnSpPr>
            <a:cxnSpLocks/>
            <a:stCxn id="10" idx="0"/>
            <a:endCxn id="44" idx="4"/>
          </p:cNvCxnSpPr>
          <p:nvPr/>
        </p:nvCxnSpPr>
        <p:spPr>
          <a:xfrm flipV="1">
            <a:off x="5054649" y="1710067"/>
            <a:ext cx="0" cy="2047310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DED03925-051D-AD82-BFB4-85A8A69CFA3D}"/>
              </a:ext>
            </a:extLst>
          </p:cNvPr>
          <p:cNvSpPr/>
          <p:nvPr/>
        </p:nvSpPr>
        <p:spPr>
          <a:xfrm>
            <a:off x="5036649" y="1674067"/>
            <a:ext cx="36000" cy="36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76E5D6D-D704-C227-F311-F71B6CA9EB13}"/>
              </a:ext>
            </a:extLst>
          </p:cNvPr>
          <p:cNvCxnSpPr>
            <a:cxnSpLocks/>
            <a:stCxn id="44" idx="6"/>
            <a:endCxn id="5" idx="3"/>
          </p:cNvCxnSpPr>
          <p:nvPr/>
        </p:nvCxnSpPr>
        <p:spPr>
          <a:xfrm>
            <a:off x="5072649" y="1692067"/>
            <a:ext cx="1494284" cy="1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E0E5FEF-7E0E-C73E-9C37-F3E20BA251EA}"/>
              </a:ext>
            </a:extLst>
          </p:cNvPr>
          <p:cNvSpPr txBox="1"/>
          <p:nvPr/>
        </p:nvSpPr>
        <p:spPr>
          <a:xfrm flipH="1">
            <a:off x="7047796" y="5218635"/>
            <a:ext cx="115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Q</a:t>
            </a:r>
            <a:r>
              <a:rPr lang="zh-CN" altLang="en-US" sz="1200" dirty="0"/>
              <a:t>表是否收敛？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B6BA597-A83B-25AD-D7B2-B5000F55A354}"/>
              </a:ext>
            </a:extLst>
          </p:cNvPr>
          <p:cNvCxnSpPr>
            <a:cxnSpLocks/>
            <a:stCxn id="9" idx="2"/>
            <a:endCxn id="60" idx="0"/>
          </p:cNvCxnSpPr>
          <p:nvPr/>
        </p:nvCxnSpPr>
        <p:spPr>
          <a:xfrm>
            <a:off x="7623174" y="4765005"/>
            <a:ext cx="0" cy="453630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80115243-33AC-B28C-3307-82202FF7C68F}"/>
              </a:ext>
            </a:extLst>
          </p:cNvPr>
          <p:cNvSpPr txBox="1"/>
          <p:nvPr/>
        </p:nvSpPr>
        <p:spPr>
          <a:xfrm flipH="1">
            <a:off x="6587773" y="5944355"/>
            <a:ext cx="207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输出</a:t>
            </a:r>
            <a:r>
              <a:rPr lang="en-US" altLang="zh-CN" sz="1200" dirty="0"/>
              <a:t>Q</a:t>
            </a:r>
            <a:r>
              <a:rPr lang="zh-CN" altLang="en-US" sz="1200" dirty="0"/>
              <a:t>表即最优动作方案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897BEC8-7724-1934-DEE0-3FFE04B60A04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7623174" y="5495634"/>
            <a:ext cx="0" cy="448721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7F14626-E921-EA2E-9ADF-5A19952D2EFE}"/>
              </a:ext>
            </a:extLst>
          </p:cNvPr>
          <p:cNvCxnSpPr>
            <a:cxnSpLocks/>
            <a:stCxn id="60" idx="3"/>
            <a:endCxn id="4" idx="2"/>
          </p:cNvCxnSpPr>
          <p:nvPr/>
        </p:nvCxnSpPr>
        <p:spPr>
          <a:xfrm rot="10800000">
            <a:off x="3230946" y="1922901"/>
            <a:ext cx="3816850" cy="3434235"/>
          </a:xfrm>
          <a:prstGeom prst="bentConnector2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7644790-8F80-4820-ADA2-23DC4103F1AB}"/>
              </a:ext>
            </a:extLst>
          </p:cNvPr>
          <p:cNvSpPr txBox="1"/>
          <p:nvPr/>
        </p:nvSpPr>
        <p:spPr>
          <a:xfrm>
            <a:off x="3754365" y="5230176"/>
            <a:ext cx="16812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否，开始下一片段的学习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87C59C7-BEB1-7B22-BE22-FDB074972318}"/>
              </a:ext>
            </a:extLst>
          </p:cNvPr>
          <p:cNvSpPr txBox="1"/>
          <p:nvPr/>
        </p:nvSpPr>
        <p:spPr>
          <a:xfrm>
            <a:off x="7489170" y="5569645"/>
            <a:ext cx="2680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E21664-2F0A-B911-29E2-A0B676119EF0}"/>
              </a:ext>
            </a:extLst>
          </p:cNvPr>
          <p:cNvSpPr txBox="1"/>
          <p:nvPr/>
        </p:nvSpPr>
        <p:spPr>
          <a:xfrm>
            <a:off x="7482820" y="4114737"/>
            <a:ext cx="2680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4E10A97-6CD5-8630-F0A9-17319330EF8C}"/>
              </a:ext>
            </a:extLst>
          </p:cNvPr>
          <p:cNvSpPr txBox="1"/>
          <p:nvPr/>
        </p:nvSpPr>
        <p:spPr>
          <a:xfrm>
            <a:off x="6130902" y="3776427"/>
            <a:ext cx="26800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A9D3AA-0E02-FC17-5F48-919012746FAE}"/>
              </a:ext>
            </a:extLst>
          </p:cNvPr>
          <p:cNvSpPr txBox="1"/>
          <p:nvPr/>
        </p:nvSpPr>
        <p:spPr>
          <a:xfrm>
            <a:off x="4725641" y="587639"/>
            <a:ext cx="245496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基于片段的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Q-Learning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5066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5B630B-8A84-71EF-825E-9B320A0C1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5" t="20000" r="22836" b="49111"/>
          <a:stretch/>
        </p:blipFill>
        <p:spPr bwMode="auto">
          <a:xfrm>
            <a:off x="1653017" y="1982738"/>
            <a:ext cx="3707815" cy="22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1D3FC6FB-3005-C3CF-F72A-CC477D88601E}"/>
              </a:ext>
            </a:extLst>
          </p:cNvPr>
          <p:cNvSpPr/>
          <p:nvPr/>
        </p:nvSpPr>
        <p:spPr>
          <a:xfrm>
            <a:off x="8296143" y="291364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C5262D6-DC0D-7B4F-6D5C-F0523AE9A1EB}"/>
              </a:ext>
            </a:extLst>
          </p:cNvPr>
          <p:cNvSpPr/>
          <p:nvPr/>
        </p:nvSpPr>
        <p:spPr>
          <a:xfrm>
            <a:off x="5949185" y="291364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E03955-5240-14B3-A733-CB9233735187}"/>
              </a:ext>
            </a:extLst>
          </p:cNvPr>
          <p:cNvSpPr/>
          <p:nvPr/>
        </p:nvSpPr>
        <p:spPr>
          <a:xfrm>
            <a:off x="7122664" y="291364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B6C319C-5D1B-032E-0E82-88A35EF799E8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6330185" y="3104148"/>
            <a:ext cx="792479" cy="0"/>
          </a:xfrm>
          <a:prstGeom prst="straightConnector1">
            <a:avLst/>
          </a:prstGeom>
          <a:ln w="1905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A4FAC91-541C-C108-33ED-729E7A852D90}"/>
              </a:ext>
            </a:extLst>
          </p:cNvPr>
          <p:cNvSpPr/>
          <p:nvPr/>
        </p:nvSpPr>
        <p:spPr>
          <a:xfrm>
            <a:off x="5949185" y="411760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12E57D5-14CA-2A31-1026-2ACB3C4F3DED}"/>
              </a:ext>
            </a:extLst>
          </p:cNvPr>
          <p:cNvSpPr/>
          <p:nvPr/>
        </p:nvSpPr>
        <p:spPr>
          <a:xfrm>
            <a:off x="7122664" y="411760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2048A9-34D5-EC62-E46B-2DA7E287F52A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6330185" y="4308108"/>
            <a:ext cx="792479" cy="0"/>
          </a:xfrm>
          <a:prstGeom prst="straightConnector1">
            <a:avLst/>
          </a:prstGeom>
          <a:ln w="1905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553ED306-C45D-41CC-7138-06144AC85636}"/>
              </a:ext>
            </a:extLst>
          </p:cNvPr>
          <p:cNvSpPr/>
          <p:nvPr/>
        </p:nvSpPr>
        <p:spPr>
          <a:xfrm>
            <a:off x="7122664" y="183541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53CE08-09E9-A742-7698-8316B3304BDA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7313164" y="3294648"/>
            <a:ext cx="0" cy="822960"/>
          </a:xfrm>
          <a:prstGeom prst="straightConnector1">
            <a:avLst/>
          </a:prstGeom>
          <a:ln w="1905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17391D5-7C40-C23B-D5C5-BB545E80FDDF}"/>
              </a:ext>
            </a:extLst>
          </p:cNvPr>
          <p:cNvCxnSpPr>
            <a:cxnSpLocks/>
            <a:stCxn id="34" idx="0"/>
            <a:endCxn id="39" idx="4"/>
          </p:cNvCxnSpPr>
          <p:nvPr/>
        </p:nvCxnSpPr>
        <p:spPr>
          <a:xfrm flipV="1">
            <a:off x="7313164" y="2216418"/>
            <a:ext cx="0" cy="697230"/>
          </a:xfrm>
          <a:prstGeom prst="straightConnector1">
            <a:avLst/>
          </a:prstGeom>
          <a:ln w="1905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2853208-212F-7DF3-1E4E-09541E6AAF2E}"/>
              </a:ext>
            </a:extLst>
          </p:cNvPr>
          <p:cNvCxnSpPr>
            <a:cxnSpLocks/>
            <a:stCxn id="9" idx="1"/>
            <a:endCxn id="39" idx="5"/>
          </p:cNvCxnSpPr>
          <p:nvPr/>
        </p:nvCxnSpPr>
        <p:spPr>
          <a:xfrm flipH="1" flipV="1">
            <a:off x="7447868" y="2160622"/>
            <a:ext cx="904071" cy="808822"/>
          </a:xfrm>
          <a:prstGeom prst="straightConnector1">
            <a:avLst/>
          </a:prstGeom>
          <a:ln w="1905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849E832-FA4E-3CF8-0B45-70D3464C7BC4}"/>
              </a:ext>
            </a:extLst>
          </p:cNvPr>
          <p:cNvCxnSpPr>
            <a:cxnSpLocks/>
            <a:stCxn id="37" idx="7"/>
            <a:endCxn id="9" idx="3"/>
          </p:cNvCxnSpPr>
          <p:nvPr/>
        </p:nvCxnSpPr>
        <p:spPr>
          <a:xfrm flipV="1">
            <a:off x="7447868" y="3238852"/>
            <a:ext cx="904071" cy="934552"/>
          </a:xfrm>
          <a:prstGeom prst="straightConnector1">
            <a:avLst/>
          </a:prstGeom>
          <a:ln w="1905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F978F79-3BA0-F144-3D88-1083E67DBCAC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 rot="16200000" flipH="1">
            <a:off x="8296143" y="3104148"/>
            <a:ext cx="381000" cy="12700"/>
          </a:xfrm>
          <a:prstGeom prst="curvedConnector5">
            <a:avLst>
              <a:gd name="adj1" fmla="val -60000"/>
              <a:gd name="adj2" fmla="val 5617890"/>
              <a:gd name="adj3" fmla="val 153684"/>
            </a:avLst>
          </a:prstGeom>
          <a:ln w="19050">
            <a:solidFill>
              <a:srgbClr val="00206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5B630B-8A84-71EF-825E-9B320A0C1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5" t="20000" r="22836" b="49111"/>
          <a:stretch/>
        </p:blipFill>
        <p:spPr bwMode="auto">
          <a:xfrm>
            <a:off x="1653017" y="1982738"/>
            <a:ext cx="3707815" cy="22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1D3FC6FB-3005-C3CF-F72A-CC477D88601E}"/>
              </a:ext>
            </a:extLst>
          </p:cNvPr>
          <p:cNvSpPr/>
          <p:nvPr/>
        </p:nvSpPr>
        <p:spPr>
          <a:xfrm>
            <a:off x="8296143" y="291364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C5262D6-DC0D-7B4F-6D5C-F0523AE9A1EB}"/>
              </a:ext>
            </a:extLst>
          </p:cNvPr>
          <p:cNvSpPr/>
          <p:nvPr/>
        </p:nvSpPr>
        <p:spPr>
          <a:xfrm>
            <a:off x="5949185" y="291364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E03955-5240-14B3-A733-CB9233735187}"/>
              </a:ext>
            </a:extLst>
          </p:cNvPr>
          <p:cNvSpPr/>
          <p:nvPr/>
        </p:nvSpPr>
        <p:spPr>
          <a:xfrm>
            <a:off x="7122664" y="291364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A4FAC91-541C-C108-33ED-729E7A852D90}"/>
              </a:ext>
            </a:extLst>
          </p:cNvPr>
          <p:cNvSpPr/>
          <p:nvPr/>
        </p:nvSpPr>
        <p:spPr>
          <a:xfrm>
            <a:off x="5949185" y="411760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12E57D5-14CA-2A31-1026-2ACB3C4F3DED}"/>
              </a:ext>
            </a:extLst>
          </p:cNvPr>
          <p:cNvSpPr/>
          <p:nvPr/>
        </p:nvSpPr>
        <p:spPr>
          <a:xfrm>
            <a:off x="7122664" y="411760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2048A9-34D5-EC62-E46B-2DA7E287F52A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6330185" y="4308108"/>
            <a:ext cx="792479" cy="0"/>
          </a:xfrm>
          <a:prstGeom prst="straightConnector1">
            <a:avLst/>
          </a:prstGeom>
          <a:ln w="1905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553ED306-C45D-41CC-7138-06144AC85636}"/>
              </a:ext>
            </a:extLst>
          </p:cNvPr>
          <p:cNvSpPr/>
          <p:nvPr/>
        </p:nvSpPr>
        <p:spPr>
          <a:xfrm>
            <a:off x="7122664" y="1835418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F978F79-3BA0-F144-3D88-1083E67DBCAC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 rot="16200000" flipH="1">
            <a:off x="8296143" y="3104148"/>
            <a:ext cx="381000" cy="12700"/>
          </a:xfrm>
          <a:prstGeom prst="curvedConnector5">
            <a:avLst>
              <a:gd name="adj1" fmla="val -60000"/>
              <a:gd name="adj2" fmla="val 5617890"/>
              <a:gd name="adj3" fmla="val 153684"/>
            </a:avLst>
          </a:prstGeom>
          <a:ln w="1905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0D3B7D3-BB01-C227-39E4-ECE29C338EEE}"/>
              </a:ext>
            </a:extLst>
          </p:cNvPr>
          <p:cNvCxnSpPr>
            <a:cxnSpLocks/>
            <a:stCxn id="9" idx="1"/>
            <a:endCxn id="39" idx="5"/>
          </p:cNvCxnSpPr>
          <p:nvPr/>
        </p:nvCxnSpPr>
        <p:spPr>
          <a:xfrm flipH="1" flipV="1">
            <a:off x="7447868" y="2160622"/>
            <a:ext cx="904071" cy="808822"/>
          </a:xfrm>
          <a:prstGeom prst="straightConnector1">
            <a:avLst/>
          </a:prstGeom>
          <a:ln w="1905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86F14C-8CF8-5D9C-4DD9-A2AEABACD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6330185" y="3104148"/>
            <a:ext cx="792479" cy="0"/>
          </a:xfrm>
          <a:prstGeom prst="straightConnector1">
            <a:avLst/>
          </a:prstGeom>
          <a:ln w="1905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E48A95-B654-395B-37AD-9906E5D9159B}"/>
              </a:ext>
            </a:extLst>
          </p:cNvPr>
          <p:cNvCxnSpPr>
            <a:cxnSpLocks/>
            <a:stCxn id="39" idx="4"/>
            <a:endCxn id="34" idx="0"/>
          </p:cNvCxnSpPr>
          <p:nvPr/>
        </p:nvCxnSpPr>
        <p:spPr>
          <a:xfrm>
            <a:off x="7313164" y="2216418"/>
            <a:ext cx="0" cy="697230"/>
          </a:xfrm>
          <a:prstGeom prst="straightConnector1">
            <a:avLst/>
          </a:prstGeom>
          <a:ln w="1905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820023-FCD4-537B-AA1A-A0C032FF1A43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7313164" y="3294648"/>
            <a:ext cx="0" cy="822960"/>
          </a:xfrm>
          <a:prstGeom prst="straightConnector1">
            <a:avLst/>
          </a:prstGeom>
          <a:ln w="1905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97170C-AB4E-A74D-6172-39B716892315}"/>
              </a:ext>
            </a:extLst>
          </p:cNvPr>
          <p:cNvCxnSpPr>
            <a:cxnSpLocks/>
            <a:stCxn id="9" idx="3"/>
            <a:endCxn id="37" idx="7"/>
          </p:cNvCxnSpPr>
          <p:nvPr/>
        </p:nvCxnSpPr>
        <p:spPr>
          <a:xfrm flipH="1">
            <a:off x="7447868" y="3238852"/>
            <a:ext cx="904071" cy="934552"/>
          </a:xfrm>
          <a:prstGeom prst="straightConnector1">
            <a:avLst/>
          </a:prstGeom>
          <a:ln w="1905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0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113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luo</dc:creator>
  <cp:lastModifiedBy>lei luo</cp:lastModifiedBy>
  <cp:revision>17</cp:revision>
  <dcterms:created xsi:type="dcterms:W3CDTF">2024-01-26T12:54:39Z</dcterms:created>
  <dcterms:modified xsi:type="dcterms:W3CDTF">2024-01-26T14:00:33Z</dcterms:modified>
</cp:coreProperties>
</file>