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8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0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8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29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792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57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06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00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320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5688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60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21632-6FA8-4582-B772-26B1689FE206}" type="datetimeFigureOut">
              <a:rPr lang="fr-FR" smtClean="0"/>
              <a:t>22/05/2024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42D49-DD19-4D31-B627-F86E08B41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513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50" y="458697"/>
            <a:ext cx="3844096" cy="34712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56" y="171722"/>
            <a:ext cx="4009690" cy="40452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36" y="3796932"/>
            <a:ext cx="4097791" cy="25186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59211" y="3929964"/>
            <a:ext cx="3373065" cy="29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3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4" y="2246812"/>
            <a:ext cx="2104992" cy="210499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2438398" y="2699143"/>
            <a:ext cx="9675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b="1" dirty="0" smtClean="0">
                <a:latin typeface="Ink Free" panose="03080402000500000000" pitchFamily="66" charset="0"/>
              </a:rPr>
              <a:t>Meylan’s ton disque !</a:t>
            </a:r>
            <a:endParaRPr lang="fr-FR" sz="4000" b="1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518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tinyhouse.asso-entropie.fr/wp-content/uploads/2017/03/carte-de-france-greno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6592" y="539159"/>
            <a:ext cx="6297477" cy="595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049486" y="4828370"/>
            <a:ext cx="34224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k Free" panose="03080402000500000000" pitchFamily="66" charset="0"/>
              </a:rPr>
              <a:t>Meylan, c’est là ! </a:t>
            </a:r>
            <a:endParaRPr lang="fr-F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nk Free" panose="03080402000500000000" pitchFamily="66" charset="0"/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6877355" y="4203160"/>
            <a:ext cx="121920" cy="1306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17052634">
            <a:off x="6680774" y="4583885"/>
            <a:ext cx="355744" cy="1157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6008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</Words>
  <Application>Microsoft Office PowerPoint</Application>
  <PresentationFormat>Grand écran</PresentationFormat>
  <Paragraphs>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Ink Free</vt:lpstr>
      <vt:lpstr>Thème Office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CAPUL Julien</dc:creator>
  <cp:lastModifiedBy>CAPUL Julien</cp:lastModifiedBy>
  <cp:revision>6</cp:revision>
  <dcterms:created xsi:type="dcterms:W3CDTF">2024-05-22T12:00:12Z</dcterms:created>
  <dcterms:modified xsi:type="dcterms:W3CDTF">2024-05-22T14:30:30Z</dcterms:modified>
</cp:coreProperties>
</file>