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1632-6FA8-4582-B772-26B1689FE206}" type="datetimeFigureOut">
              <a:rPr lang="fr-FR" smtClean="0"/>
              <a:t>22/05/2024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2D49-DD19-4D31-B627-F86E08B419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89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1632-6FA8-4582-B772-26B1689FE206}" type="datetimeFigureOut">
              <a:rPr lang="fr-FR" smtClean="0"/>
              <a:t>22/05/2024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2D49-DD19-4D31-B627-F86E08B419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2072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1632-6FA8-4582-B772-26B1689FE206}" type="datetimeFigureOut">
              <a:rPr lang="fr-FR" smtClean="0"/>
              <a:t>22/05/2024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2D49-DD19-4D31-B627-F86E08B419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168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1632-6FA8-4582-B772-26B1689FE206}" type="datetimeFigureOut">
              <a:rPr lang="fr-FR" smtClean="0"/>
              <a:t>22/05/2024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2D49-DD19-4D31-B627-F86E08B419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529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1632-6FA8-4582-B772-26B1689FE206}" type="datetimeFigureOut">
              <a:rPr lang="fr-FR" smtClean="0"/>
              <a:t>22/05/2024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2D49-DD19-4D31-B627-F86E08B419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792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1632-6FA8-4582-B772-26B1689FE206}" type="datetimeFigureOut">
              <a:rPr lang="fr-FR" smtClean="0"/>
              <a:t>22/05/2024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2D49-DD19-4D31-B627-F86E08B419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2570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1632-6FA8-4582-B772-26B1689FE206}" type="datetimeFigureOut">
              <a:rPr lang="fr-FR" smtClean="0"/>
              <a:t>22/05/2024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2D49-DD19-4D31-B627-F86E08B419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061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1632-6FA8-4582-B772-26B1689FE206}" type="datetimeFigureOut">
              <a:rPr lang="fr-FR" smtClean="0"/>
              <a:t>22/05/2024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2D49-DD19-4D31-B627-F86E08B419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0007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1632-6FA8-4582-B772-26B1689FE206}" type="datetimeFigureOut">
              <a:rPr lang="fr-FR" smtClean="0"/>
              <a:t>22/05/2024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2D49-DD19-4D31-B627-F86E08B419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3204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1632-6FA8-4582-B772-26B1689FE206}" type="datetimeFigureOut">
              <a:rPr lang="fr-FR" smtClean="0"/>
              <a:t>22/05/2024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2D49-DD19-4D31-B627-F86E08B419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5688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1632-6FA8-4582-B772-26B1689FE206}" type="datetimeFigureOut">
              <a:rPr lang="fr-FR" smtClean="0"/>
              <a:t>22/05/2024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2D49-DD19-4D31-B627-F86E08B419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0602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21632-6FA8-4582-B772-26B1689FE206}" type="datetimeFigureOut">
              <a:rPr lang="fr-FR" smtClean="0"/>
              <a:t>22/05/2024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42D49-DD19-4D31-B627-F86E08B419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513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775" y="705395"/>
            <a:ext cx="4496565" cy="406045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156" y="171722"/>
            <a:ext cx="4009690" cy="40452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2193" y="3857892"/>
            <a:ext cx="4097791" cy="251869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336" y="4361661"/>
            <a:ext cx="3668435" cy="249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630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44" y="2246812"/>
            <a:ext cx="2104992" cy="2104992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438398" y="2699143"/>
            <a:ext cx="9675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b="1" dirty="0" smtClean="0">
                <a:latin typeface="Ink Free" panose="03080402000500000000" pitchFamily="66" charset="0"/>
              </a:rPr>
              <a:t>Meylan’s ton disque !</a:t>
            </a:r>
            <a:endParaRPr lang="fr-FR" sz="4000" b="1" dirty="0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5188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</Words>
  <Application>Microsoft Office PowerPoint</Application>
  <PresentationFormat>Grand écran</PresentationFormat>
  <Paragraphs>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Ink Free</vt:lpstr>
      <vt:lpstr>Thème Office</vt:lpstr>
      <vt:lpstr>Présentation PowerPoint</vt:lpstr>
      <vt:lpstr>Présentation PowerPoint</vt:lpstr>
    </vt:vector>
  </TitlesOfParts>
  <Company>CEA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CAPUL Julien</dc:creator>
  <cp:lastModifiedBy>CAPUL Julien</cp:lastModifiedBy>
  <cp:revision>4</cp:revision>
  <dcterms:created xsi:type="dcterms:W3CDTF">2024-05-22T12:00:12Z</dcterms:created>
  <dcterms:modified xsi:type="dcterms:W3CDTF">2024-05-22T12:28:02Z</dcterms:modified>
</cp:coreProperties>
</file>