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>
        <p:scale>
          <a:sx n="126" d="100"/>
          <a:sy n="126" d="100"/>
        </p:scale>
        <p:origin x="-48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8T21:22:48.1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262 4342 24575,'-3'-54'0,"-3"4"0,-2-9 0,-7-29 0,-3-9 0,3 16 0,-2-6 0,0-3 0,2 11 0,0-3 0,0-4 0,1-5-1261,4 12 1,0-5 0,1-2-1,1-3 1,0-1 0,1 0 1260,0-6 0,1-1 0,1-2 0,-1-1 0,2 1 0,0 1 0,0 2 0,1-1 0,0 0 0,0 2 0,1 0 0,1 3 66,-1-10 1,1 0-1,1 3 1,-1 3 0,1 7-67,0 7 0,0 6 0,0 3 0,0 2 475,0-10 0,0 4 1,0 4-476,0-22 0,1 7 0,1 24 0,1 7 0,3-21 3803,3 34-3803,-2 21 1864,-1 11-1864,-3 3 136,0 1-136,0 2 0,-1 4 0,4 5 0,0 3 0,4 2 0,6-2 0,20-2 0,37-1 0,-13-2 0,8-1 0,24-3 0,10-2-547,-32 0 0,4 0 1,3-1-1,3-2 547,-5 1 0,4-1 0,1 0 0,2-1 0,1 0-604,7-2 1,2 1 0,1-1 0,1 0-1,1 1 604,-11 2 0,1-1 0,1 1 0,0 0 0,1 1 0,1 0-514,5 0 1,1 0 0,1 1-1,1 0 1,0 1 0,0 0 513,3 1 0,0 0 0,1 1 0,0 0 0,1 0 0,-1 1 0,0-1 0,0 2 0,0-1 0,0 0 0,0 1 0,-1 0 0,-1 0 0,1 0 0,-1 0 0,-1 1 0,-1-1 0,-2 1-281,-7 0 1,-2 0 0,0 0-1,-2 0 1,0 0 0,-1 0 280,8 0 0,0 0 0,-2 0 0,-1 0 0,-2 0 135,14 0 1,-1 0 0,-4 0 0,-3 0-136,7 0 0,-4 0 0,-6 0 1092,15 0 0,-9 0-1092,-24 0 0,-7 0 3344,13 0-3344,-32 0 2654,-22 0-2654,-11 0 1241,-3 0-1241,-2 0 0,1 0 0,3 0 0,3 0 0,4 0 0,0 0 0,3 0 0,4 0 0,8 0 0,10 0 0,5 0 0,-2 0 0,-10 0 0,-12 0 0,-8 3 0,-9-1 0,-4 4 0,-2-1 0,0 2 0,0-2 0,0 0 0,0-1 0,0 0 0,0-1 0,2-1 0,1 1 0,7 3 0,12 4 0,17 10 0,24 9 0,23 12 0,-36-16 0,2 1 0,5 3 0,1 1 0,0 2 0,-1 1 0,0-1 0,0 1 0,-3 0 0,-1-2 0,-6-2 0,0-2 0,38 18 0,-9-8 0,-4-4 0,6 4 0,6 4 0,4 3 0,-3-6 0,-14-7 0,-16-8 0,-14-8 0,-10-2 0,-1-5 0,3 0 0,7 1 0,10 2 0,8 5 0,2 1 0,-4 1 0,-8-1 0,-9-3 0,-8-4 0,-8-5 0,-8-3 0,-5-2 0,-3 0 0,-3 0 0,1 0 0,-2 0 0,-1 2 0,0 1 0,-2 0 0,0 1 0,0 1 0,0 1 0,0 0 0,0 3 0,0-4 0,-3 7 0,-4-2 0,-3 3 0,-3 2 0,-1 3 0,-2 6 0,0 4 0,0 4 0,1-5 0,4-5 0,5-14 0,3-8 0,5-16 0,4-16 0,3-7 0,2-3 0,1 2 0,-1 9 0,-1 4 0,2 2 0,-1 4 0,1 0 0,1 0 0,2-1 0,3 1 0,1-1 0,5 0 0,2-1 0,3-1 0,-3 1 0,-4 4 0,-6 5 0,-5 7 0,-4 5 0,-4 4 0,-2 1 0,-1 1 0,0 1 0,0 3 0,0 3 0,5 3 0,8 9 0,18 12 0,16 12 0,10 9 0,-1 0 0,-9-7 0,-13-10 0,-10-11 0,-9-5 0,-7-11 0,-2-1 0,0-5 0,4 5 0,1 5 0,1 2 0,1 2 0,-3-2 0,2 0 0,-7-8 0,0-1 0,-5-6 0,0 0 0,-2 0 0,-6 1 0,-11 0 0,-17 2 0,-12 1 0,-11 0 0,-8-3 0,-1-2 0,-2-2 0,2 0 0,5 0 0,4 0 0,6 0 0,3 0 0,7-1 0,7-2 0,7-1 0,7 0 0,7 0 0,1 1 0,10 1 0,3-3 0,10 0 0,2-3 0,6-4 0,0-2 0,1-4 0,-1-4 0,-3 2 0,-1-1 0,-2 2 0,-1 2 0,0 3 0,2-1 0,1-1 0,2-1 0,1-3 0,1 0 0,1 1 0,2 1 0,-1 2 0,0 0 0,0 3 0,-2 2 0,-3 1 0,-5 7 0,-2-2 0,-5 7 0,-1 1 0,0 7 0,-3 15 0,-5 8 0,-2 5 0,-3-3 0,-2-11 0,0-2 0,1-3 0,1-2 0,4-2 0,2 0 0,2-3 0,1-5 0,8-26 0,3-1 0,8-17 0,0 14 0,-2 5 0,-3 4 0,-3 5 0,-1 4 0,-3 1 0,3 2 0,-5-1 0,1-1 0,-3 1 0,2-2 0,3 0 0,2-2 0,3-1 0,0-4 0,-5 4 0,-1 1 0,-9 19 0,-4 4 0,-4 14 0,-1 1 0,0 0 0,2-4 0,0-4 0,4-6 0,3-5 0,4-6 0,11-23 0,0 1 0,14-18 0,1 8 0,4 4 0,3 3 0,-3 7 0,-4 4 0,-6 3 0,-5 3 0,-6 1 0,-4 5 0,-5 9 0,-6 12 0,-3 6 0,-3-1 0,2-5 0,2-6 0,3-9 0,0 3 0,4-11 0,6-13 0,4-1 0,6-13 0,4 7 0,1 4 0,0 7 0,-1 3 0,-3 4 0,0 0 0,-2 0 0,-4 2 0,-4 6 0,-3-3 0,-2 6 0,0-6 0,1 0 0,1 0 0,3 0 0,2 1 0,1 1 0,2 0 0,2-2 0,-1 1 0,-1-3 0,-1 0 0,-2-2 0,-4-1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8T12:06:26.38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16383,'57'0'0,"4"0"0,-2 0 0,-8 0 0,-15 0 0,-3 0 0,6 0 0,17 0 0,11 0 0,10 0 0,2 0 0,-4 0 0,-3 0 0,-4 0 0,-1 0 0,5 3 0,8 2 0,6 1 0,6 0 0,-4-2 0,-3-1 0,-1 2 0,-9 0 0,-6 0 0,-14 0 0,-15-3 0,-12 0 0,-11-2 0,-6 0 0,-2 0 0,10 0 0,26 0 0,24 0 0,27 0 0,-11 0 0,-23 0 0,-27 0 0,-25-2 0,-5-6 0,-3-2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8T12:06:28.70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13 16383,'53'0'0,"-1"0"0,3 0 0,1 0 0,9 0 0,3 0 0,0 0 0,0 0 0,-1 0 0,1 0 0,1 0 0,1 0 0,0 0 0,0 0 0,1 0 0,1 0 0,2 0 0,0 0 0,2 0 0,2 0 0,3 0 0,1 0 0,1 0 0,1 0 0,-1 0 0,1 0 0,-1 0 0,0 0 0,-1 0 0,-2 0 0,-1 0 0,0 0 0,-3 0 0,-1 0 0,-1 0 0,0 0 0,-2 0 0,1 0 0,3 0 0,1 0 0,-1-2 0,1 1 0,0-1 0,-1 1 0,1-1 0,-2 0 0,-2 1 0,-2 0 0,-2 0 0,0 2 0,-4-1 0,-1 0 0,-7 0 0,-1 0 0,-1 0 0,-2 0 0,47 0 0,-5 0 0,1 0 0,-6 1 0,-5 2 0,-5 2 0,-10 2 0,-7-1 0,-8-1 0,-3-1 0,6-1 0,8 0 0,6-1 0,6 0 0,-1 1 0,-5 0 0,-1 1 0,-4-1 0,0-1 0,-2 0 0,-3-1 0,-6 2 0,-5-1 0,-7 1 0,-6-2 0,-8-1 0,-8 0 0,-5 0 0,-1 0 0,0 0 0,2 0 0,3 0 0,-14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8T21:20:54.6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24575,'24'0'0,"11"0"0,36 0 0,21 0 0,-26 0 0,0 0 0,-14 0 0,-2 0 0,5 0 0,-3 0 0,14 0 0,0 0 0,-5 0 0,-7 0 0,-8 0 0,-10 0 0,-10 1 0,-10 0 0,-8 0 0,-5 0 0,-2 0 0,-1-1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8T21:20:55.8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24575,'0'17'0,"0"9"0,1 11 0,5 11 0,9 9 0,10 6 0,11 8 0,12 3 0,13 1 0,-27-37 0,2 0 0,2-1 0,2-2 0,2 1 0,3-2 0,5 0 0,3-1 0,3-3 0,1-2 0,4-1 0,0-4 0,-4-4 0,-2-3 0,40 8 0,-20-8 0,-24-7 0,-18-4 0,-16-3 0,-8-2 0,-3 0 0,0 0 0,-3 0 0,0 0 0,-2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8T21:20:59.6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83 155 24575,'0'32'0,"0"7"0,0 9 0,0 0 0,0-5 0,0-10 0,0-11 0,0-7 0,0-9 0,0-6 0,-3-8 0,-2-8 0,-3-15 0,-3-17 0,-2-10 0,0-9 0,2 3 0,3 9 0,2 12 0,3 15 0,1 13 0,2 9 0,0 4 0,3 10 0,2-4 0,9 6 0,20-3 0,26 2 0,25 4 0,-34-5 0,1 0 0,43 7 0,-14-3 0,-23-2 0,-23-4 0,-15-1 0,-11-1 0,-5-1 0,-3-1 0,-1 1 0,-4 4 0,-8 10 0,-13 18 0,-16 18 0,-14 13 0,-5 0 0,1-8 0,9-14 0,12-14 0,11-11 0,11-8 0,7-4 0,4-4 0,3-1 0,0-3 0,1-4 0,1-7 0,4-9 0,6-6 0,7-6 0,11-4 0,5 1 0,3 3 0,0 3 0,-5 7 0,-6 5 0,-8 6 0,-7 4 0,-7 6 0,-5 0 0,-11 5 0,-14 9 0,-22 15 0,-17 12 0,1-1 0,13-8 0,24-15 0,19-12 0,5-3 0,5-5 0,3-5 0,4-5 0,6-5 0,4-4 0,2-2 0,-2 1 0,-2 3 0,-5 4 0,-4 7 0,-3 3 0,-3 4 0,-1 2 0,-4-1 0,-2-1 0,-5-2 0,-1-2 0,-1-3 0,3 1 0,3 1 0,2 1 0,3 3 0,0 1 0,4 21 0,0-1 0,11 40 0,-6-28 0,8 18 0,-11-38 0,1-5 0,-5-15 0,0-7 0,1-2 0,2 3 0,0 3 0,1 5 0,2 3 0,6 2 0,9 0 0,11-1 0,6 0 0,1 1 0,-5 1 0,-11 1 0,-8 2 0,-10 1 0,-6 0 0,-9 0 0,-6 1 0,-6 0 0,-5-1 0,-4 1 0,0 0 0,3-1 0,3-1 0,3-1 0,3-1 0,4-1 0,3 1 0,6 0 0,2 1 0,3 1 0,0-1 0,0-1-1696,0-1 0,1 2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3B59-8500-BA44-B8EB-E518E52D2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E65A8-115D-7B49-A20D-91A554D8C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B48E7-CF1F-CD46-BD5D-EDF633ED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8E6F-ACC9-ED4F-B803-75EF1942D523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F50A3-DDCB-8644-B626-300F7F19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9489D-4F63-614E-8033-B2C939C5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3C5D-D8BE-0043-9677-E1CEB08F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2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5C35-0249-9343-871F-61636143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CC697-9CA2-8049-AD4C-39343817F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3E781-8F19-F249-95B7-8C9D84A4E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8E6F-ACC9-ED4F-B803-75EF1942D523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465BD-0079-F641-B2A2-D8A0BF08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F561-78F9-A14B-B052-EB100DA2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3C5D-D8BE-0043-9677-E1CEB08F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3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27D2D-3980-7A4F-82CF-0A60F2719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B8F57-17CA-E54F-9BA4-B9583820A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3F457-D92C-B843-9C21-4F999415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8E6F-ACC9-ED4F-B803-75EF1942D523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1211C-BFA9-D747-A226-47838A5E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FAA00-BF7B-0A43-B877-2F888E96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3C5D-D8BE-0043-9677-E1CEB08F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1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62EEB-54D3-EA4B-9517-1D2B6DDF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50BD-BC77-1F42-B16A-C4393E70E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13B4E-E34B-AD49-BDD3-93576BCCF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8E6F-ACC9-ED4F-B803-75EF1942D523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9CDB4-5899-9040-ABEC-18AA668F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627FF-444F-1242-8281-7D4CE9B4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3C5D-D8BE-0043-9677-E1CEB08F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5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C692-E135-124A-B9F0-8C59E61BA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9E19C-20EC-C44F-AB86-3C5B97168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9B17F-40B7-E24F-B6B0-7929FB54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8E6F-ACC9-ED4F-B803-75EF1942D523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9B678-1CF4-B547-89D5-4E36F55F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6C683-7FBC-8345-B5BF-53FB6C82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3C5D-D8BE-0043-9677-E1CEB08F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9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D5C8-3A88-6942-92AB-18A25A25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58AE6-4A0B-C748-AF58-424906495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1AF5-24CC-E143-A6EC-B27110CAD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533EA-3BB3-C141-AF6F-BE0516E5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8E6F-ACC9-ED4F-B803-75EF1942D523}" type="datetimeFigureOut">
              <a:rPr lang="en-US" smtClean="0"/>
              <a:t>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E68E9-9AA4-1A45-A394-78A41FAF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73FBF-143E-CA4C-8C86-D4DF4CDB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3C5D-D8BE-0043-9677-E1CEB08F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7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716F-D8AD-CD41-B9B0-C738650E7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79D5E-A3CB-1641-855B-23C565555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33E34-31CC-C744-A480-E7AA052C3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EFD12-A174-F54B-B1A5-C60D75845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451E9-387B-0D45-9814-3888BE67D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E2E0D-6105-CC4E-B074-A7F3ADF6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8E6F-ACC9-ED4F-B803-75EF1942D523}" type="datetimeFigureOut">
              <a:rPr lang="en-US" smtClean="0"/>
              <a:t>1/8/22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7892CB-B342-704B-8441-CC362262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BBFB6-5B03-0741-AE23-27DD5379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3C5D-D8BE-0043-9677-E1CEB08F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B199-0897-054E-AFA8-42480B14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978BF-151B-5041-BA52-50DE6960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8E6F-ACC9-ED4F-B803-75EF1942D523}" type="datetimeFigureOut">
              <a:rPr lang="en-US" smtClean="0"/>
              <a:t>1/8/22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6CB47-6729-044A-9D0D-2FD4364B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556B8-0ABD-AF43-9F7F-CBAE8B11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3C5D-D8BE-0043-9677-E1CEB08F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9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69086-83C7-4640-918D-FA157E5E9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8E6F-ACC9-ED4F-B803-75EF1942D523}" type="datetimeFigureOut">
              <a:rPr lang="en-US" smtClean="0"/>
              <a:t>1/8/22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9D62D-985D-A443-B152-CD44D5ED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F6AFF-E830-9649-803C-275319F8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3C5D-D8BE-0043-9677-E1CEB08F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2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7C2B-6103-B342-B9E6-0B72AC6B5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15960-EEC9-844D-A780-4C3F8E4FE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12D13-BCA0-2645-9A5C-8D027E60B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8100B-ED07-6243-9D81-388BFD0F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8E6F-ACC9-ED4F-B803-75EF1942D523}" type="datetimeFigureOut">
              <a:rPr lang="en-US" smtClean="0"/>
              <a:t>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E448D-AF7E-8B43-8E3D-6B4CCA7D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A87A7-B851-0440-97DC-A4208E07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3C5D-D8BE-0043-9677-E1CEB08F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1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F310-22CE-564D-A03D-A001095DA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6D5790-E120-5741-9ACB-CBB0FE18F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77D53-2010-4D4F-8E94-F817DF481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947EA-2321-2140-89A0-02A46C32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8E6F-ACC9-ED4F-B803-75EF1942D523}" type="datetimeFigureOut">
              <a:rPr lang="en-US" smtClean="0"/>
              <a:t>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ABE6C-A502-0F49-8B74-ACA1F285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C6C47-E672-A04A-833C-ED96E3A9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3C5D-D8BE-0043-9677-E1CEB08F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7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3D006-58E0-DA4B-853B-91E20785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2B455-FA99-6940-9376-D532C4C9D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7AEC3-9CBD-D045-AD87-F4129E488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28E6F-ACC9-ED4F-B803-75EF1942D523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2793E-9871-B24F-A0AD-1EC8E02D0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AD444-7BEC-4647-9B23-4E9FC168E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93C5D-D8BE-0043-9677-E1CEB08F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9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CF89-F4C7-5445-8920-9D22F0E35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Instance Router &amp; Process Bandit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1BB9D4-D2FC-964C-896D-2919CF5606CF}"/>
              </a:ext>
            </a:extLst>
          </p:cNvPr>
          <p:cNvSpPr txBox="1"/>
          <p:nvPr/>
        </p:nvSpPr>
        <p:spPr>
          <a:xfrm>
            <a:off x="4223532" y="3850640"/>
            <a:ext cx="3744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Created: 		2022-01-08 13:00</a:t>
            </a:r>
          </a:p>
          <a:p>
            <a:r>
              <a:rPr lang="en-US" dirty="0"/>
              <a:t>Last Updated: 	2022-01-08 20:00</a:t>
            </a:r>
          </a:p>
        </p:txBody>
      </p:sp>
    </p:spTree>
    <p:extLst>
      <p:ext uri="{BB962C8B-B14F-4D97-AF65-F5344CB8AC3E}">
        <p14:creationId xmlns:p14="http://schemas.microsoft.com/office/powerpoint/2010/main" val="31047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8B36CD4-94CB-1541-8D22-03936AD72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0" y="1231900"/>
            <a:ext cx="7632700" cy="4394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B5B7F6-BB53-2C48-BFD4-95E7BC1BDBC3}"/>
              </a:ext>
            </a:extLst>
          </p:cNvPr>
          <p:cNvSpPr txBox="1"/>
          <p:nvPr/>
        </p:nvSpPr>
        <p:spPr>
          <a:xfrm>
            <a:off x="771525" y="6286500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p. 49</a:t>
            </a:r>
          </a:p>
        </p:txBody>
      </p:sp>
    </p:spTree>
    <p:extLst>
      <p:ext uri="{BB962C8B-B14F-4D97-AF65-F5344CB8AC3E}">
        <p14:creationId xmlns:p14="http://schemas.microsoft.com/office/powerpoint/2010/main" val="91303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8B36CD4-94CB-1541-8D22-03936AD72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0" y="1242533"/>
            <a:ext cx="7632700" cy="4394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B5B7F6-BB53-2C48-BFD4-95E7BC1BDBC3}"/>
              </a:ext>
            </a:extLst>
          </p:cNvPr>
          <p:cNvSpPr txBox="1"/>
          <p:nvPr/>
        </p:nvSpPr>
        <p:spPr>
          <a:xfrm>
            <a:off x="771525" y="6286500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p. 49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480797-4431-7F46-9DCA-416C398674CA}"/>
              </a:ext>
            </a:extLst>
          </p:cNvPr>
          <p:cNvCxnSpPr>
            <a:cxnSpLocks/>
          </p:cNvCxnSpPr>
          <p:nvPr/>
        </p:nvCxnSpPr>
        <p:spPr>
          <a:xfrm flipH="1">
            <a:off x="9043989" y="1231900"/>
            <a:ext cx="1514474" cy="925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35A3A6-9E95-904D-AC08-03EF5C5A85F5}"/>
              </a:ext>
            </a:extLst>
          </p:cNvPr>
          <p:cNvCxnSpPr>
            <a:cxnSpLocks/>
          </p:cNvCxnSpPr>
          <p:nvPr/>
        </p:nvCxnSpPr>
        <p:spPr>
          <a:xfrm flipH="1">
            <a:off x="8072439" y="800100"/>
            <a:ext cx="242886" cy="1357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DD9186-9000-EB4C-94F5-CA83B2E5726B}"/>
              </a:ext>
            </a:extLst>
          </p:cNvPr>
          <p:cNvCxnSpPr/>
          <p:nvPr/>
        </p:nvCxnSpPr>
        <p:spPr>
          <a:xfrm flipH="1">
            <a:off x="9286875" y="3429000"/>
            <a:ext cx="15287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B58366-BD29-A145-8F16-0D7E2FBAD23B}"/>
              </a:ext>
            </a:extLst>
          </p:cNvPr>
          <p:cNvCxnSpPr/>
          <p:nvPr/>
        </p:nvCxnSpPr>
        <p:spPr>
          <a:xfrm flipH="1" flipV="1">
            <a:off x="9286875" y="4843463"/>
            <a:ext cx="1271588" cy="200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FF13D1-03AE-C54C-B06C-3E1FB716BBDD}"/>
              </a:ext>
            </a:extLst>
          </p:cNvPr>
          <p:cNvSpPr txBox="1"/>
          <p:nvPr/>
        </p:nvSpPr>
        <p:spPr>
          <a:xfrm>
            <a:off x="10558463" y="832425"/>
            <a:ext cx="1131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Frontend/</a:t>
            </a:r>
          </a:p>
          <a:p>
            <a:r>
              <a:rPr lang="en-US" dirty="0" err="1"/>
              <a:t>streamlit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84EE9C-EEA7-8B41-A48B-AA6C842A1E97}"/>
              </a:ext>
            </a:extLst>
          </p:cNvPr>
          <p:cNvSpPr txBox="1"/>
          <p:nvPr/>
        </p:nvSpPr>
        <p:spPr>
          <a:xfrm>
            <a:off x="8172450" y="32861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Flask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A9461F-FAB8-9D45-B009-6790073D3449}"/>
              </a:ext>
            </a:extLst>
          </p:cNvPr>
          <p:cNvSpPr txBox="1"/>
          <p:nvPr/>
        </p:nvSpPr>
        <p:spPr>
          <a:xfrm>
            <a:off x="10815638" y="3244334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Camunda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170896-D810-424E-BBE1-8FCC76BD23F1}"/>
              </a:ext>
            </a:extLst>
          </p:cNvPr>
          <p:cNvSpPr txBox="1"/>
          <p:nvPr/>
        </p:nvSpPr>
        <p:spPr>
          <a:xfrm>
            <a:off x="10665533" y="4885253"/>
            <a:ext cx="122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PostgresQL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66221D3-2BAE-DB4E-B4AE-F20942A8F03F}"/>
                  </a:ext>
                </a:extLst>
              </p14:cNvPr>
              <p14:cNvContentPartPr/>
              <p14:nvPr/>
            </p14:nvContentPartPr>
            <p14:xfrm>
              <a:off x="3804240" y="1286480"/>
              <a:ext cx="3520800" cy="1563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66221D3-2BAE-DB4E-B4AE-F20942A8F0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6240" y="1268840"/>
                <a:ext cx="3556440" cy="15991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F1C6799-B25A-A444-A753-376127F7AA7E}"/>
              </a:ext>
            </a:extLst>
          </p:cNvPr>
          <p:cNvSpPr txBox="1"/>
          <p:nvPr/>
        </p:nvSpPr>
        <p:spPr>
          <a:xfrm>
            <a:off x="3727443" y="917148"/>
            <a:ext cx="2897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Inside of backend in our case</a:t>
            </a:r>
          </a:p>
        </p:txBody>
      </p:sp>
    </p:spTree>
    <p:extLst>
      <p:ext uri="{BB962C8B-B14F-4D97-AF65-F5344CB8AC3E}">
        <p14:creationId xmlns:p14="http://schemas.microsoft.com/office/powerpoint/2010/main" val="220794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8B36CD4-94CB-1541-8D22-03936AD72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0" y="1231900"/>
            <a:ext cx="7632700" cy="4394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B5B7F6-BB53-2C48-BFD4-95E7BC1BDBC3}"/>
              </a:ext>
            </a:extLst>
          </p:cNvPr>
          <p:cNvSpPr txBox="1"/>
          <p:nvPr/>
        </p:nvSpPr>
        <p:spPr>
          <a:xfrm>
            <a:off x="771525" y="6286500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p. 49</a:t>
            </a:r>
          </a:p>
        </p:txBody>
      </p:sp>
      <p:pic>
        <p:nvPicPr>
          <p:cNvPr id="7" name="Graphic 6" descr="Magnifying glass outline">
            <a:extLst>
              <a:ext uri="{FF2B5EF4-FFF2-40B4-BE49-F238E27FC236}">
                <a16:creationId xmlns:a16="http://schemas.microsoft.com/office/drawing/2014/main" id="{0551DA68-0008-B54A-A29E-C320BC0DB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7088" y="2457451"/>
            <a:ext cx="2728912" cy="272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9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BF7765E-32E0-1F47-8545-43AAE4FF4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050" y="1947069"/>
            <a:ext cx="10121900" cy="2679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49338A-D030-9A41-BD24-518E99F50B8E}"/>
              </a:ext>
            </a:extLst>
          </p:cNvPr>
          <p:cNvSpPr txBox="1"/>
          <p:nvPr/>
        </p:nvSpPr>
        <p:spPr>
          <a:xfrm>
            <a:off x="771525" y="6286500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p. 129</a:t>
            </a:r>
          </a:p>
        </p:txBody>
      </p:sp>
    </p:spTree>
    <p:extLst>
      <p:ext uri="{BB962C8B-B14F-4D97-AF65-F5344CB8AC3E}">
        <p14:creationId xmlns:p14="http://schemas.microsoft.com/office/powerpoint/2010/main" val="57510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BF7765E-32E0-1F47-8545-43AAE4FF4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050" y="1947069"/>
            <a:ext cx="10121900" cy="2679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49338A-D030-9A41-BD24-518E99F50B8E}"/>
              </a:ext>
            </a:extLst>
          </p:cNvPr>
          <p:cNvSpPr txBox="1"/>
          <p:nvPr/>
        </p:nvSpPr>
        <p:spPr>
          <a:xfrm>
            <a:off x="771525" y="6286500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p. 129</a:t>
            </a:r>
          </a:p>
        </p:txBody>
      </p:sp>
      <p:pic>
        <p:nvPicPr>
          <p:cNvPr id="4" name="Graphic 3" descr="Magnifying glass outline">
            <a:extLst>
              <a:ext uri="{FF2B5EF4-FFF2-40B4-BE49-F238E27FC236}">
                <a16:creationId xmlns:a16="http://schemas.microsoft.com/office/drawing/2014/main" id="{92FD4A26-50DE-B64E-9B52-A5ABEC7D0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6500" y="1804194"/>
            <a:ext cx="2171699" cy="2171699"/>
          </a:xfrm>
          <a:prstGeom prst="rect">
            <a:avLst/>
          </a:prstGeom>
        </p:spPr>
      </p:pic>
      <p:pic>
        <p:nvPicPr>
          <p:cNvPr id="3" name="Graphic 2" descr="No sign outline">
            <a:extLst>
              <a:ext uri="{FF2B5EF4-FFF2-40B4-BE49-F238E27FC236}">
                <a16:creationId xmlns:a16="http://schemas.microsoft.com/office/drawing/2014/main" id="{447A9AB3-99F8-3240-B0A7-A637EF7972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38612" y="1947069"/>
            <a:ext cx="1614487" cy="161448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61EFA9A-58FA-4445-825E-E3D5179B830E}"/>
              </a:ext>
            </a:extLst>
          </p:cNvPr>
          <p:cNvSpPr txBox="1"/>
          <p:nvPr/>
        </p:nvSpPr>
        <p:spPr>
          <a:xfrm>
            <a:off x="469900" y="546100"/>
            <a:ext cx="718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For guidance on how to structure source/backend/</a:t>
            </a:r>
            <a:r>
              <a:rPr lang="en-US" dirty="0" err="1">
                <a:highlight>
                  <a:srgbClr val="FFFF00"/>
                </a:highlight>
              </a:rPr>
              <a:t>instance_router</a:t>
            </a:r>
            <a:r>
              <a:rPr lang="en-US" dirty="0">
                <a:highlight>
                  <a:srgbClr val="FFFF00"/>
                </a:highlight>
              </a:rPr>
              <a:t>/private</a:t>
            </a:r>
          </a:p>
        </p:txBody>
      </p:sp>
    </p:spTree>
    <p:extLst>
      <p:ext uri="{BB962C8B-B14F-4D97-AF65-F5344CB8AC3E}">
        <p14:creationId xmlns:p14="http://schemas.microsoft.com/office/powerpoint/2010/main" val="261076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755BC282-CBFE-3440-B9D5-F1F396B77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7555" y="540543"/>
            <a:ext cx="4616890" cy="5776913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D7AE8A-3CF4-7840-97AB-B62CA9394F42}"/>
                  </a:ext>
                </a:extLst>
              </p14:cNvPr>
              <p14:cNvContentPartPr/>
              <p14:nvPr/>
            </p14:nvContentPartPr>
            <p14:xfrm>
              <a:off x="7374703" y="1136160"/>
              <a:ext cx="797760" cy="18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D7AE8A-3CF4-7840-97AB-B62CA9394F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8703" y="1064160"/>
                <a:ext cx="8694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B836630-076F-0D4F-98E7-FA86F4E03179}"/>
                  </a:ext>
                </a:extLst>
              </p14:cNvPr>
              <p14:cNvContentPartPr/>
              <p14:nvPr/>
            </p14:nvContentPartPr>
            <p14:xfrm>
              <a:off x="4040383" y="1389600"/>
              <a:ext cx="2123640" cy="24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B836630-076F-0D4F-98E7-FA86F4E031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04383" y="1317600"/>
                <a:ext cx="2195280" cy="16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8C6CD7E-171B-CE47-BF1A-78C1042CC966}"/>
              </a:ext>
            </a:extLst>
          </p:cNvPr>
          <p:cNvGrpSpPr/>
          <p:nvPr/>
        </p:nvGrpSpPr>
        <p:grpSpPr>
          <a:xfrm>
            <a:off x="5395980" y="5320770"/>
            <a:ext cx="754200" cy="429840"/>
            <a:chOff x="5395980" y="5320770"/>
            <a:chExt cx="754200" cy="42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B994311-88F2-4045-8A83-BE932062DFDA}"/>
                    </a:ext>
                  </a:extLst>
                </p14:cNvPr>
                <p14:cNvContentPartPr/>
                <p14:nvPr/>
              </p14:nvContentPartPr>
              <p14:xfrm>
                <a:off x="5395980" y="5320770"/>
                <a:ext cx="340920" cy="21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B994311-88F2-4045-8A83-BE932062DFD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77980" y="5303130"/>
                  <a:ext cx="3765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7762A7F-D4EB-7D47-AD00-D3814147EE57}"/>
                    </a:ext>
                  </a:extLst>
                </p14:cNvPr>
                <p14:cNvContentPartPr/>
                <p14:nvPr/>
              </p14:nvContentPartPr>
              <p14:xfrm>
                <a:off x="5726460" y="5407170"/>
                <a:ext cx="423720" cy="3434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7762A7F-D4EB-7D47-AD00-D3814147EE5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08820" y="5389530"/>
                  <a:ext cx="459360" cy="37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024643BB-5BD3-BD4A-B5D4-6E8CC7F736DC}"/>
                  </a:ext>
                </a:extLst>
              </p14:cNvPr>
              <p14:cNvContentPartPr/>
              <p14:nvPr/>
            </p14:nvContentPartPr>
            <p14:xfrm>
              <a:off x="6129300" y="5641890"/>
              <a:ext cx="218880" cy="1962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024643BB-5BD3-BD4A-B5D4-6E8CC7F736D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11300" y="5623890"/>
                <a:ext cx="254520" cy="231840"/>
              </a:xfrm>
              <a:prstGeom prst="rect">
                <a:avLst/>
              </a:prstGeom>
            </p:spPr>
          </p:pic>
        </mc:Fallback>
      </mc:AlternateContent>
      <p:sp>
        <p:nvSpPr>
          <p:cNvPr id="122" name="TextBox 121">
            <a:extLst>
              <a:ext uri="{FF2B5EF4-FFF2-40B4-BE49-F238E27FC236}">
                <a16:creationId xmlns:a16="http://schemas.microsoft.com/office/drawing/2014/main" id="{A66967DC-F401-5246-9616-027FE01D3D30}"/>
              </a:ext>
            </a:extLst>
          </p:cNvPr>
          <p:cNvSpPr txBox="1"/>
          <p:nvPr/>
        </p:nvSpPr>
        <p:spPr>
          <a:xfrm>
            <a:off x="6348180" y="5527794"/>
            <a:ext cx="221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Use VW here (option)</a:t>
            </a:r>
          </a:p>
        </p:txBody>
      </p:sp>
    </p:spTree>
    <p:extLst>
      <p:ext uri="{BB962C8B-B14F-4D97-AF65-F5344CB8AC3E}">
        <p14:creationId xmlns:p14="http://schemas.microsoft.com/office/powerpoint/2010/main" val="26262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073AA8-51E9-FD41-A827-E58CC899FBD3}"/>
              </a:ext>
            </a:extLst>
          </p:cNvPr>
          <p:cNvSpPr txBox="1"/>
          <p:nvPr/>
        </p:nvSpPr>
        <p:spPr>
          <a:xfrm>
            <a:off x="1470645" y="402771"/>
            <a:ext cx="130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Batch Policy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198115-D405-6545-8A1A-8BEEAF0B9AB9}"/>
              </a:ext>
            </a:extLst>
          </p:cNvPr>
          <p:cNvSpPr txBox="1"/>
          <p:nvPr/>
        </p:nvSpPr>
        <p:spPr>
          <a:xfrm>
            <a:off x="8272453" y="402771"/>
            <a:ext cx="159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Learning Policy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C01D0D-26CB-E04C-BEEF-CEE12185CC8F}"/>
              </a:ext>
            </a:extLst>
          </p:cNvPr>
          <p:cNvSpPr txBox="1"/>
          <p:nvPr/>
        </p:nvSpPr>
        <p:spPr>
          <a:xfrm>
            <a:off x="285065" y="1305340"/>
            <a:ext cx="367959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{</a:t>
            </a:r>
            <a:br>
              <a:rPr lang="en-GB" dirty="0"/>
            </a:br>
            <a:r>
              <a:rPr lang="en-GB" dirty="0"/>
              <a:t>    "</a:t>
            </a:r>
            <a:r>
              <a:rPr lang="en-GB" dirty="0" err="1"/>
              <a:t>batchSize</a:t>
            </a:r>
            <a:r>
              <a:rPr lang="en-GB" dirty="0"/>
              <a:t>": 200,</a:t>
            </a:r>
            <a:br>
              <a:rPr lang="en-GB" dirty="0"/>
            </a:br>
            <a:r>
              <a:rPr lang="en-GB" dirty="0"/>
              <a:t>    "</a:t>
            </a:r>
            <a:r>
              <a:rPr lang="en-GB" dirty="0" err="1"/>
              <a:t>executionStrategy</a:t>
            </a:r>
            <a:r>
              <a:rPr lang="en-GB" dirty="0"/>
              <a:t>": [</a:t>
            </a:r>
            <a:br>
              <a:rPr lang="en-GB" dirty="0"/>
            </a:br>
            <a:r>
              <a:rPr lang="en-GB" dirty="0"/>
              <a:t>        {</a:t>
            </a:r>
            <a:br>
              <a:rPr lang="en-GB" dirty="0"/>
            </a:br>
            <a:r>
              <a:rPr lang="en-GB" dirty="0"/>
              <a:t>            "</a:t>
            </a:r>
            <a:r>
              <a:rPr lang="en-GB" dirty="0" err="1"/>
              <a:t>customerCategory</a:t>
            </a:r>
            <a:r>
              <a:rPr lang="en-GB" dirty="0"/>
              <a:t>": "public",</a:t>
            </a:r>
            <a:br>
              <a:rPr lang="en-GB" dirty="0"/>
            </a:br>
            <a:r>
              <a:rPr lang="en-GB" dirty="0"/>
              <a:t>            "</a:t>
            </a:r>
            <a:r>
              <a:rPr lang="en-GB" dirty="0" err="1"/>
              <a:t>explorationProbabilityA</a:t>
            </a:r>
            <a:r>
              <a:rPr lang="en-GB" dirty="0"/>
              <a:t>": 1.3,</a:t>
            </a:r>
            <a:br>
              <a:rPr lang="en-GB" dirty="0"/>
            </a:br>
            <a:r>
              <a:rPr lang="en-GB" dirty="0"/>
              <a:t>            "</a:t>
            </a:r>
            <a:r>
              <a:rPr lang="en-GB" dirty="0" err="1"/>
              <a:t>explorationProbabilityB</a:t>
            </a:r>
            <a:r>
              <a:rPr lang="en-GB" dirty="0"/>
              <a:t>": 0.7</a:t>
            </a:r>
            <a:br>
              <a:rPr lang="en-GB" dirty="0"/>
            </a:br>
            <a:r>
              <a:rPr lang="en-GB" dirty="0"/>
              <a:t>        },</a:t>
            </a:r>
            <a:br>
              <a:rPr lang="en-GB" dirty="0"/>
            </a:br>
            <a:r>
              <a:rPr lang="en-GB" dirty="0"/>
              <a:t>        {</a:t>
            </a:r>
            <a:br>
              <a:rPr lang="en-GB" dirty="0"/>
            </a:br>
            <a:r>
              <a:rPr lang="en-GB" dirty="0"/>
              <a:t>            "</a:t>
            </a:r>
            <a:r>
              <a:rPr lang="en-GB" dirty="0" err="1"/>
              <a:t>customerCategory</a:t>
            </a:r>
            <a:r>
              <a:rPr lang="en-GB" dirty="0"/>
              <a:t>": "gov",</a:t>
            </a:r>
            <a:br>
              <a:rPr lang="en-GB" dirty="0"/>
            </a:br>
            <a:r>
              <a:rPr lang="en-GB" dirty="0"/>
              <a:t>            "</a:t>
            </a:r>
            <a:r>
              <a:rPr lang="en-GB" dirty="0" err="1"/>
              <a:t>explorationProbabilityA</a:t>
            </a:r>
            <a:r>
              <a:rPr lang="en-GB" dirty="0"/>
              <a:t>": 0.7,</a:t>
            </a:r>
            <a:br>
              <a:rPr lang="en-GB" dirty="0"/>
            </a:br>
            <a:r>
              <a:rPr lang="en-GB" dirty="0"/>
              <a:t>            "</a:t>
            </a:r>
            <a:r>
              <a:rPr lang="en-GB" dirty="0" err="1"/>
              <a:t>explorationProbabilityB</a:t>
            </a:r>
            <a:r>
              <a:rPr lang="en-GB" dirty="0"/>
              <a:t>": 0.3</a:t>
            </a:r>
            <a:br>
              <a:rPr lang="en-GB" dirty="0"/>
            </a:br>
            <a:r>
              <a:rPr lang="en-GB" dirty="0"/>
              <a:t>        }</a:t>
            </a:r>
            <a:br>
              <a:rPr lang="en-GB" dirty="0"/>
            </a:br>
            <a:r>
              <a:rPr lang="en-GB" dirty="0"/>
              <a:t>    ]</a:t>
            </a:r>
            <a:br>
              <a:rPr lang="en-GB" dirty="0"/>
            </a:br>
            <a:r>
              <a:rPr lang="en-GB" dirty="0"/>
              <a:t>    }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9C00A-1CF1-C64B-B227-1C1A7CCCAA74}"/>
              </a:ext>
            </a:extLst>
          </p:cNvPr>
          <p:cNvSpPr txBox="1"/>
          <p:nvPr/>
        </p:nvSpPr>
        <p:spPr>
          <a:xfrm>
            <a:off x="7228001" y="1305341"/>
            <a:ext cx="367959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{</a:t>
            </a:r>
            <a:br>
              <a:rPr lang="en-GB" dirty="0"/>
            </a:br>
            <a:r>
              <a:rPr lang="en-GB" dirty="0"/>
              <a:t>   "</a:t>
            </a:r>
            <a:r>
              <a:rPr lang="en-GB" dirty="0" err="1"/>
              <a:t>experimentationLength</a:t>
            </a:r>
            <a:r>
              <a:rPr lang="en-GB" dirty="0"/>
              <a:t>": 200,</a:t>
            </a:r>
          </a:p>
          <a:p>
            <a:r>
              <a:rPr lang="en-GB" dirty="0"/>
              <a:t>    "</a:t>
            </a:r>
            <a:r>
              <a:rPr lang="en-GB" dirty="0" err="1"/>
              <a:t>experimentationDecay</a:t>
            </a:r>
            <a:r>
              <a:rPr lang="en-GB" dirty="0"/>
              <a:t>": 5,</a:t>
            </a:r>
            <a:br>
              <a:rPr lang="en-GB" dirty="0"/>
            </a:br>
            <a:r>
              <a:rPr lang="en-GB" dirty="0"/>
              <a:t>    "</a:t>
            </a:r>
            <a:r>
              <a:rPr lang="en-GB" dirty="0" err="1"/>
              <a:t>executionStrategy</a:t>
            </a:r>
            <a:r>
              <a:rPr lang="en-GB" dirty="0"/>
              <a:t>": [</a:t>
            </a:r>
            <a:br>
              <a:rPr lang="en-GB" dirty="0"/>
            </a:br>
            <a:r>
              <a:rPr lang="en-GB" dirty="0"/>
              <a:t>        {</a:t>
            </a:r>
            <a:br>
              <a:rPr lang="en-GB" dirty="0"/>
            </a:br>
            <a:r>
              <a:rPr lang="en-GB" dirty="0"/>
              <a:t>            "</a:t>
            </a:r>
            <a:r>
              <a:rPr lang="en-GB" dirty="0" err="1"/>
              <a:t>customerCategory</a:t>
            </a:r>
            <a:r>
              <a:rPr lang="en-GB" dirty="0"/>
              <a:t>": "public",</a:t>
            </a:r>
            <a:br>
              <a:rPr lang="en-GB" dirty="0"/>
            </a:br>
            <a:r>
              <a:rPr lang="en-GB" dirty="0"/>
              <a:t>            "</a:t>
            </a:r>
            <a:r>
              <a:rPr lang="en-GB" dirty="0" err="1"/>
              <a:t>explorationProbabilityA</a:t>
            </a:r>
            <a:r>
              <a:rPr lang="en-GB" dirty="0"/>
              <a:t>": 1.3,</a:t>
            </a:r>
            <a:br>
              <a:rPr lang="en-GB" dirty="0"/>
            </a:br>
            <a:r>
              <a:rPr lang="en-GB" dirty="0"/>
              <a:t>            "</a:t>
            </a:r>
            <a:r>
              <a:rPr lang="en-GB" dirty="0" err="1"/>
              <a:t>explorationProbabilityB</a:t>
            </a:r>
            <a:r>
              <a:rPr lang="en-GB" dirty="0"/>
              <a:t>": 0.7</a:t>
            </a:r>
            <a:br>
              <a:rPr lang="en-GB" dirty="0"/>
            </a:br>
            <a:r>
              <a:rPr lang="en-GB" dirty="0"/>
              <a:t>        },</a:t>
            </a:r>
            <a:br>
              <a:rPr lang="en-GB" dirty="0"/>
            </a:br>
            <a:r>
              <a:rPr lang="en-GB" dirty="0"/>
              <a:t>        {</a:t>
            </a:r>
            <a:br>
              <a:rPr lang="en-GB" dirty="0"/>
            </a:br>
            <a:r>
              <a:rPr lang="en-GB" dirty="0"/>
              <a:t>            "</a:t>
            </a:r>
            <a:r>
              <a:rPr lang="en-GB" dirty="0" err="1"/>
              <a:t>customerCategory</a:t>
            </a:r>
            <a:r>
              <a:rPr lang="en-GB" dirty="0"/>
              <a:t>": "gov",</a:t>
            </a:r>
            <a:br>
              <a:rPr lang="en-GB" dirty="0"/>
            </a:br>
            <a:r>
              <a:rPr lang="en-GB" dirty="0"/>
              <a:t>            "</a:t>
            </a:r>
            <a:r>
              <a:rPr lang="en-GB" dirty="0" err="1"/>
              <a:t>explorationProbabilityA</a:t>
            </a:r>
            <a:r>
              <a:rPr lang="en-GB" dirty="0"/>
              <a:t>": 0.7,</a:t>
            </a:r>
            <a:br>
              <a:rPr lang="en-GB" dirty="0"/>
            </a:br>
            <a:r>
              <a:rPr lang="en-GB" dirty="0"/>
              <a:t>            "</a:t>
            </a:r>
            <a:r>
              <a:rPr lang="en-GB" dirty="0" err="1"/>
              <a:t>explorationProbabilityB</a:t>
            </a:r>
            <a:r>
              <a:rPr lang="en-GB" dirty="0"/>
              <a:t>": 0.3</a:t>
            </a:r>
            <a:br>
              <a:rPr lang="en-GB" dirty="0"/>
            </a:br>
            <a:r>
              <a:rPr lang="en-GB" dirty="0"/>
              <a:t>        }</a:t>
            </a:r>
            <a:br>
              <a:rPr lang="en-GB" dirty="0"/>
            </a:br>
            <a:r>
              <a:rPr lang="en-GB" dirty="0"/>
              <a:t>    ]</a:t>
            </a:r>
            <a:br>
              <a:rPr lang="en-GB" dirty="0"/>
            </a:br>
            <a:r>
              <a:rPr lang="en-GB" dirty="0"/>
              <a:t>    }</a:t>
            </a:r>
            <a:endParaRPr lang="en-US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E218F78-59B1-BC40-979F-2FF536643EED}"/>
              </a:ext>
            </a:extLst>
          </p:cNvPr>
          <p:cNvSpPr/>
          <p:nvPr/>
        </p:nvSpPr>
        <p:spPr>
          <a:xfrm>
            <a:off x="5127852" y="3383279"/>
            <a:ext cx="1153886" cy="45719"/>
          </a:xfrm>
          <a:prstGeom prst="rightArrow">
            <a:avLst/>
          </a:prstGeom>
          <a:solidFill>
            <a:srgbClr val="548BF3"/>
          </a:solidFill>
          <a:ln w="177800">
            <a:solidFill>
              <a:srgbClr val="548B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687160-70B1-924D-A581-ABBC5B0646FC}"/>
              </a:ext>
            </a:extLst>
          </p:cNvPr>
          <p:cNvSpPr txBox="1"/>
          <p:nvPr/>
        </p:nvSpPr>
        <p:spPr>
          <a:xfrm>
            <a:off x="7426712" y="6445405"/>
            <a:ext cx="173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✅ Implemented</a:t>
            </a:r>
          </a:p>
        </p:txBody>
      </p:sp>
    </p:spTree>
    <p:extLst>
      <p:ext uri="{BB962C8B-B14F-4D97-AF65-F5344CB8AC3E}">
        <p14:creationId xmlns:p14="http://schemas.microsoft.com/office/powerpoint/2010/main" val="420078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240</Words>
  <Application>Microsoft Macintosh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Instance Router &amp; Process Bandit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Instance Router &amp; Process Bandit</dc:title>
  <dc:creator>TU-Pseudonym 6310088702677516</dc:creator>
  <cp:lastModifiedBy>TU-Pseudonym 6310088702677516</cp:lastModifiedBy>
  <cp:revision>2</cp:revision>
  <dcterms:created xsi:type="dcterms:W3CDTF">2022-01-08T11:16:56Z</dcterms:created>
  <dcterms:modified xsi:type="dcterms:W3CDTF">2022-01-08T21:24:32Z</dcterms:modified>
</cp:coreProperties>
</file>