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6B158F5-2518-4C46-8E64-73B4568F4A15}" type="datetimeFigureOut">
              <a:rPr lang="en-US" smtClean="0"/>
              <a:t>5/15/2017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F2BA462-CF83-4342-AE14-FA63CEF2D9AD}" type="slidenum">
              <a:rPr lang="en-US" smtClean="0"/>
              <a:t>‹#›</a:t>
            </a:fld>
            <a:endParaRPr lang="en-US"/>
          </a:p>
        </p:txBody>
      </p:sp>
    </p:spTree>
    <p:extLst>
      <p:ext uri="{BB962C8B-B14F-4D97-AF65-F5344CB8AC3E}">
        <p14:creationId xmlns:p14="http://schemas.microsoft.com/office/powerpoint/2010/main" val="173433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B158F5-2518-4C46-8E64-73B4568F4A15}"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2BA462-CF83-4342-AE14-FA63CEF2D9AD}" type="slidenum">
              <a:rPr lang="en-US" smtClean="0"/>
              <a:t>‹#›</a:t>
            </a:fld>
            <a:endParaRPr lang="en-US"/>
          </a:p>
        </p:txBody>
      </p:sp>
    </p:spTree>
    <p:extLst>
      <p:ext uri="{BB962C8B-B14F-4D97-AF65-F5344CB8AC3E}">
        <p14:creationId xmlns:p14="http://schemas.microsoft.com/office/powerpoint/2010/main" val="384596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B158F5-2518-4C46-8E64-73B4568F4A15}"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2BA462-CF83-4342-AE14-FA63CEF2D9AD}" type="slidenum">
              <a:rPr lang="en-US" smtClean="0"/>
              <a:t>‹#›</a:t>
            </a:fld>
            <a:endParaRPr lang="en-US"/>
          </a:p>
        </p:txBody>
      </p:sp>
    </p:spTree>
    <p:extLst>
      <p:ext uri="{BB962C8B-B14F-4D97-AF65-F5344CB8AC3E}">
        <p14:creationId xmlns:p14="http://schemas.microsoft.com/office/powerpoint/2010/main" val="2956526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B158F5-2518-4C46-8E64-73B4568F4A15}"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2BA462-CF83-4342-AE14-FA63CEF2D9AD}" type="slidenum">
              <a:rPr lang="en-US" smtClean="0"/>
              <a:t>‹#›</a:t>
            </a:fld>
            <a:endParaRPr lang="en-US"/>
          </a:p>
        </p:txBody>
      </p:sp>
    </p:spTree>
    <p:extLst>
      <p:ext uri="{BB962C8B-B14F-4D97-AF65-F5344CB8AC3E}">
        <p14:creationId xmlns:p14="http://schemas.microsoft.com/office/powerpoint/2010/main" val="1641526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B158F5-2518-4C46-8E64-73B4568F4A15}"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2BA462-CF83-4342-AE14-FA63CEF2D9AD}" type="slidenum">
              <a:rPr lang="en-US" smtClean="0"/>
              <a:t>‹#›</a:t>
            </a:fld>
            <a:endParaRPr lang="en-US"/>
          </a:p>
        </p:txBody>
      </p:sp>
    </p:spTree>
    <p:extLst>
      <p:ext uri="{BB962C8B-B14F-4D97-AF65-F5344CB8AC3E}">
        <p14:creationId xmlns:p14="http://schemas.microsoft.com/office/powerpoint/2010/main" val="2960973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B158F5-2518-4C46-8E64-73B4568F4A15}" type="datetimeFigureOut">
              <a:rPr lang="en-US" smtClean="0"/>
              <a:t>5/15/2017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2BA462-CF83-4342-AE14-FA63CEF2D9AD}" type="slidenum">
              <a:rPr lang="en-US" smtClean="0"/>
              <a:t>‹#›</a:t>
            </a:fld>
            <a:endParaRPr lang="en-US"/>
          </a:p>
        </p:txBody>
      </p:sp>
    </p:spTree>
    <p:extLst>
      <p:ext uri="{BB962C8B-B14F-4D97-AF65-F5344CB8AC3E}">
        <p14:creationId xmlns:p14="http://schemas.microsoft.com/office/powerpoint/2010/main" val="1504423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B158F5-2518-4C46-8E64-73B4568F4A15}" type="datetimeFigureOut">
              <a:rPr lang="en-US" smtClean="0"/>
              <a:t>5/15/2017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F2BA462-CF83-4342-AE14-FA63CEF2D9AD}" type="slidenum">
              <a:rPr lang="en-US" smtClean="0"/>
              <a:t>‹#›</a:t>
            </a:fld>
            <a:endParaRPr lang="en-US"/>
          </a:p>
        </p:txBody>
      </p:sp>
    </p:spTree>
    <p:extLst>
      <p:ext uri="{BB962C8B-B14F-4D97-AF65-F5344CB8AC3E}">
        <p14:creationId xmlns:p14="http://schemas.microsoft.com/office/powerpoint/2010/main" val="1893983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6B158F5-2518-4C46-8E64-73B4568F4A15}"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BA462-CF83-4342-AE14-FA63CEF2D9AD}" type="slidenum">
              <a:rPr lang="en-US" smtClean="0"/>
              <a:t>‹#›</a:t>
            </a:fld>
            <a:endParaRPr lang="en-US"/>
          </a:p>
        </p:txBody>
      </p:sp>
    </p:spTree>
    <p:extLst>
      <p:ext uri="{BB962C8B-B14F-4D97-AF65-F5344CB8AC3E}">
        <p14:creationId xmlns:p14="http://schemas.microsoft.com/office/powerpoint/2010/main" val="3304946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6B158F5-2518-4C46-8E64-73B4568F4A15}"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2BA462-CF83-4342-AE14-FA63CEF2D9AD}" type="slidenum">
              <a:rPr lang="en-US" smtClean="0"/>
              <a:t>‹#›</a:t>
            </a:fld>
            <a:endParaRPr lang="en-US"/>
          </a:p>
        </p:txBody>
      </p:sp>
    </p:spTree>
    <p:extLst>
      <p:ext uri="{BB962C8B-B14F-4D97-AF65-F5344CB8AC3E}">
        <p14:creationId xmlns:p14="http://schemas.microsoft.com/office/powerpoint/2010/main" val="3944811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B158F5-2518-4C46-8E64-73B4568F4A15}"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BA462-CF83-4342-AE14-FA63CEF2D9AD}" type="slidenum">
              <a:rPr lang="en-US" smtClean="0"/>
              <a:t>‹#›</a:t>
            </a:fld>
            <a:endParaRPr lang="en-US"/>
          </a:p>
        </p:txBody>
      </p:sp>
    </p:spTree>
    <p:extLst>
      <p:ext uri="{BB962C8B-B14F-4D97-AF65-F5344CB8AC3E}">
        <p14:creationId xmlns:p14="http://schemas.microsoft.com/office/powerpoint/2010/main" val="44945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B158F5-2518-4C46-8E64-73B4568F4A15}"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F2BA462-CF83-4342-AE14-FA63CEF2D9AD}" type="slidenum">
              <a:rPr lang="en-US" smtClean="0"/>
              <a:t>‹#›</a:t>
            </a:fld>
            <a:endParaRPr lang="en-US"/>
          </a:p>
        </p:txBody>
      </p:sp>
    </p:spTree>
    <p:extLst>
      <p:ext uri="{BB962C8B-B14F-4D97-AF65-F5344CB8AC3E}">
        <p14:creationId xmlns:p14="http://schemas.microsoft.com/office/powerpoint/2010/main" val="249094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B158F5-2518-4C46-8E64-73B4568F4A15}"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BA462-CF83-4342-AE14-FA63CEF2D9AD}" type="slidenum">
              <a:rPr lang="en-US" smtClean="0"/>
              <a:t>‹#›</a:t>
            </a:fld>
            <a:endParaRPr lang="en-US"/>
          </a:p>
        </p:txBody>
      </p:sp>
    </p:spTree>
    <p:extLst>
      <p:ext uri="{BB962C8B-B14F-4D97-AF65-F5344CB8AC3E}">
        <p14:creationId xmlns:p14="http://schemas.microsoft.com/office/powerpoint/2010/main" val="2088533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B158F5-2518-4C46-8E64-73B4568F4A15}" type="datetimeFigureOut">
              <a:rPr lang="en-US" smtClean="0"/>
              <a:t>5/15/2017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2BA462-CF83-4342-AE14-FA63CEF2D9AD}" type="slidenum">
              <a:rPr lang="en-US" smtClean="0"/>
              <a:t>‹#›</a:t>
            </a:fld>
            <a:endParaRPr lang="en-US"/>
          </a:p>
        </p:txBody>
      </p:sp>
    </p:spTree>
    <p:extLst>
      <p:ext uri="{BB962C8B-B14F-4D97-AF65-F5344CB8AC3E}">
        <p14:creationId xmlns:p14="http://schemas.microsoft.com/office/powerpoint/2010/main" val="273507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B158F5-2518-4C46-8E64-73B4568F4A15}" type="datetimeFigureOut">
              <a:rPr lang="en-US" smtClean="0"/>
              <a:t>5/15/2017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2BA462-CF83-4342-AE14-FA63CEF2D9AD}" type="slidenum">
              <a:rPr lang="en-US" smtClean="0"/>
              <a:t>‹#›</a:t>
            </a:fld>
            <a:endParaRPr lang="en-US"/>
          </a:p>
        </p:txBody>
      </p:sp>
    </p:spTree>
    <p:extLst>
      <p:ext uri="{BB962C8B-B14F-4D97-AF65-F5344CB8AC3E}">
        <p14:creationId xmlns:p14="http://schemas.microsoft.com/office/powerpoint/2010/main" val="428635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158F5-2518-4C46-8E64-73B4568F4A15}" type="datetimeFigureOut">
              <a:rPr lang="en-US" smtClean="0"/>
              <a:t>5/15/2017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F2BA462-CF83-4342-AE14-FA63CEF2D9AD}" type="slidenum">
              <a:rPr lang="en-US" smtClean="0"/>
              <a:t>‹#›</a:t>
            </a:fld>
            <a:endParaRPr lang="en-US"/>
          </a:p>
        </p:txBody>
      </p:sp>
    </p:spTree>
    <p:extLst>
      <p:ext uri="{BB962C8B-B14F-4D97-AF65-F5344CB8AC3E}">
        <p14:creationId xmlns:p14="http://schemas.microsoft.com/office/powerpoint/2010/main" val="297846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B158F5-2518-4C46-8E64-73B4568F4A15}"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2BA462-CF83-4342-AE14-FA63CEF2D9AD}" type="slidenum">
              <a:rPr lang="en-US" smtClean="0"/>
              <a:t>‹#›</a:t>
            </a:fld>
            <a:endParaRPr lang="en-US"/>
          </a:p>
        </p:txBody>
      </p:sp>
    </p:spTree>
    <p:extLst>
      <p:ext uri="{BB962C8B-B14F-4D97-AF65-F5344CB8AC3E}">
        <p14:creationId xmlns:p14="http://schemas.microsoft.com/office/powerpoint/2010/main" val="4267651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B158F5-2518-4C46-8E64-73B4568F4A15}"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F2BA462-CF83-4342-AE14-FA63CEF2D9AD}" type="slidenum">
              <a:rPr lang="en-US" smtClean="0"/>
              <a:t>‹#›</a:t>
            </a:fld>
            <a:endParaRPr lang="en-US"/>
          </a:p>
        </p:txBody>
      </p:sp>
    </p:spTree>
    <p:extLst>
      <p:ext uri="{BB962C8B-B14F-4D97-AF65-F5344CB8AC3E}">
        <p14:creationId xmlns:p14="http://schemas.microsoft.com/office/powerpoint/2010/main" val="3840373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6B158F5-2518-4C46-8E64-73B4568F4A15}" type="datetimeFigureOut">
              <a:rPr lang="en-US" smtClean="0"/>
              <a:t>5/15/2017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F2BA462-CF83-4342-AE14-FA63CEF2D9AD}" type="slidenum">
              <a:rPr lang="en-US" smtClean="0"/>
              <a:t>‹#›</a:t>
            </a:fld>
            <a:endParaRPr lang="en-US"/>
          </a:p>
        </p:txBody>
      </p:sp>
    </p:spTree>
    <p:extLst>
      <p:ext uri="{BB962C8B-B14F-4D97-AF65-F5344CB8AC3E}">
        <p14:creationId xmlns:p14="http://schemas.microsoft.com/office/powerpoint/2010/main" val="434588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www.google.com/url?sa=i&amp;rct=j&amp;q=&amp;esrc=s&amp;source=images&amp;cd=&amp;cad=rja&amp;uact=8&amp;ved=0ahUKEwiLn-ek5OjTAhUB0YMKHSAKCNQQjRwIBw&amp;url=https://thegeekiverse.com/2016/08/29/geekly-humpday-our-5-favorite-video-game-franchises-of-all-time/&amp;psig=AFQjCNE62WVGyLtQN-zZMy5ykZ7m5Ys2zA&amp;ust=149462449082155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18186"/>
            <a:ext cx="9032234" cy="1931831"/>
          </a:xfrm>
        </p:spPr>
        <p:txBody>
          <a:bodyPr>
            <a:normAutofit fontScale="90000"/>
          </a:bodyPr>
          <a:lstStyle/>
          <a:p>
            <a:r>
              <a:rPr lang="en-US" sz="3600" dirty="0" smtClean="0"/>
              <a:t>Video Game </a:t>
            </a:r>
            <a:r>
              <a:rPr lang="en-US" sz="3600" dirty="0"/>
              <a:t>F</a:t>
            </a:r>
            <a:r>
              <a:rPr lang="en-US" sz="3600" dirty="0" smtClean="0"/>
              <a:t>ranchise </a:t>
            </a:r>
            <a:r>
              <a:rPr lang="en-US" sz="3600" dirty="0"/>
              <a:t>S</a:t>
            </a:r>
            <a:r>
              <a:rPr lang="en-US" sz="3600" dirty="0" smtClean="0"/>
              <a:t>ales based on release </a:t>
            </a:r>
            <a:r>
              <a:rPr lang="en-US" sz="3600" dirty="0"/>
              <a:t>y</a:t>
            </a:r>
            <a:r>
              <a:rPr lang="en-US" sz="3600" dirty="0" smtClean="0"/>
              <a:t>ears, Consoles, and Genres</a:t>
            </a:r>
            <a:r>
              <a:rPr lang="en-US" dirty="0" smtClean="0"/>
              <a:t/>
            </a:r>
            <a:br>
              <a:rPr lang="en-US" dirty="0" smtClean="0"/>
            </a:br>
            <a:endParaRPr lang="en-US" dirty="0"/>
          </a:p>
        </p:txBody>
      </p:sp>
      <p:sp>
        <p:nvSpPr>
          <p:cNvPr id="3" name="Subtitle 2"/>
          <p:cNvSpPr>
            <a:spLocks noGrp="1"/>
          </p:cNvSpPr>
          <p:nvPr>
            <p:ph type="subTitle" idx="1"/>
          </p:nvPr>
        </p:nvSpPr>
        <p:spPr>
          <a:xfrm>
            <a:off x="1154955" y="1828800"/>
            <a:ext cx="7946265" cy="978796"/>
          </a:xfrm>
        </p:spPr>
        <p:txBody>
          <a:bodyPr>
            <a:normAutofit/>
          </a:bodyPr>
          <a:lstStyle/>
          <a:p>
            <a:r>
              <a:rPr lang="en-US" sz="2800" u="sng" dirty="0"/>
              <a:t>Members</a:t>
            </a:r>
            <a:r>
              <a:rPr lang="en-US" sz="2800" dirty="0"/>
              <a:t>: Junior Peralta</a:t>
            </a:r>
            <a:br>
              <a:rPr lang="en-US" sz="2800" dirty="0"/>
            </a:br>
            <a:r>
              <a:rPr lang="en-US" sz="2800" dirty="0" err="1"/>
              <a:t>Djakaridia</a:t>
            </a:r>
            <a:r>
              <a:rPr lang="en-US" sz="2800" dirty="0"/>
              <a:t> </a:t>
            </a:r>
            <a:r>
              <a:rPr lang="en-US" sz="2800" dirty="0" err="1"/>
              <a:t>Diabagate</a:t>
            </a:r>
            <a:endParaRPr lang="en-US" sz="2800"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6117463" y="3877526"/>
            <a:ext cx="5531823" cy="251236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7462" y="1737665"/>
            <a:ext cx="5531823" cy="2139861"/>
          </a:xfrm>
          <a:prstGeom prst="rect">
            <a:avLst/>
          </a:prstGeom>
        </p:spPr>
      </p:pic>
      <p:pic>
        <p:nvPicPr>
          <p:cNvPr id="6" name="Picture 2" descr="Image result for video game franchise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731" y="2785643"/>
            <a:ext cx="5647730" cy="3604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455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of Sales Over the Years</a:t>
            </a:r>
            <a:endParaRPr lang="en-US" dirty="0"/>
          </a:p>
        </p:txBody>
      </p:sp>
      <p:sp>
        <p:nvSpPr>
          <p:cNvPr id="3" name="Content Placeholder 2"/>
          <p:cNvSpPr>
            <a:spLocks noGrp="1"/>
          </p:cNvSpPr>
          <p:nvPr>
            <p:ph idx="1"/>
          </p:nvPr>
        </p:nvSpPr>
        <p:spPr/>
        <p:txBody>
          <a:bodyPr>
            <a:normAutofit lnSpcReduction="10000"/>
          </a:bodyPr>
          <a:lstStyle/>
          <a:p>
            <a:r>
              <a:rPr lang="en-US" dirty="0" smtClean="0"/>
              <a:t>The main topic of this project was to show the similarities and differences between video game sales and how they can be </a:t>
            </a:r>
            <a:r>
              <a:rPr lang="en-US" smtClean="0"/>
              <a:t>based </a:t>
            </a:r>
            <a:r>
              <a:rPr lang="en-US" smtClean="0"/>
              <a:t>on </a:t>
            </a:r>
            <a:r>
              <a:rPr lang="en-US" dirty="0" smtClean="0"/>
              <a:t>the consoles most of these games run on and how their genres influence their sales and finally how many copies of each game and console had been sold for the last decades.</a:t>
            </a:r>
          </a:p>
          <a:p>
            <a:r>
              <a:rPr lang="en-US" dirty="0"/>
              <a:t>In conclusion, the hypothesis is false. The franchises sold in the lowest selling systems only have large numbers </a:t>
            </a:r>
            <a:r>
              <a:rPr lang="en-US" dirty="0" smtClean="0"/>
              <a:t>because they </a:t>
            </a:r>
            <a:r>
              <a:rPr lang="en-US" dirty="0"/>
              <a:t>release at the beginning of the 1980s and have continuously sold multiple sequels and different console versions of the </a:t>
            </a:r>
            <a:r>
              <a:rPr lang="en-US" dirty="0" smtClean="0"/>
              <a:t>games. All </a:t>
            </a:r>
            <a:r>
              <a:rPr lang="en-US" dirty="0"/>
              <a:t>these franchises that vary in variety of genre and gaming console, these have their sales up to the numerous games </a:t>
            </a:r>
            <a:r>
              <a:rPr lang="en-US" dirty="0" smtClean="0"/>
              <a:t>per franchise</a:t>
            </a:r>
            <a:r>
              <a:rPr lang="en-US" dirty="0"/>
              <a:t>, leading up to a larger total number sales regardless of the number of respective console sales.</a:t>
            </a:r>
          </a:p>
        </p:txBody>
      </p:sp>
    </p:spTree>
    <p:extLst>
      <p:ext uri="{BB962C8B-B14F-4D97-AF65-F5344CB8AC3E}">
        <p14:creationId xmlns:p14="http://schemas.microsoft.com/office/powerpoint/2010/main" val="2172577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226</TotalTime>
  <Words>165</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Ion Boardroom</vt:lpstr>
      <vt:lpstr>Video Game Franchise Sales based on release years, Consoles, and Genres </vt:lpstr>
      <vt:lpstr>Relation of Sales Over the Years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JuniorPeralta</dc:creator>
  <cp:lastModifiedBy>JuniorPeralta</cp:lastModifiedBy>
  <cp:revision>8</cp:revision>
  <dcterms:created xsi:type="dcterms:W3CDTF">2017-04-29T16:26:03Z</dcterms:created>
  <dcterms:modified xsi:type="dcterms:W3CDTF">2017-05-15T14:22:01Z</dcterms:modified>
</cp:coreProperties>
</file>