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27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9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4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1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6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2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00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92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87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B47F-0D8D-4A2E-A554-A4D18E8FAE88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6DFE-D233-49DE-BC17-68413C69E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60" y="132515"/>
            <a:ext cx="9147480" cy="65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Alejandro Pérez Pérez</dc:creator>
  <cp:lastModifiedBy>Jorge Alejandro Pérez Pérez</cp:lastModifiedBy>
  <cp:revision>2</cp:revision>
  <dcterms:created xsi:type="dcterms:W3CDTF">2016-04-28T20:07:14Z</dcterms:created>
  <dcterms:modified xsi:type="dcterms:W3CDTF">2016-04-28T20:12:03Z</dcterms:modified>
</cp:coreProperties>
</file>