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69" r:id="rId3"/>
    <p:sldId id="271" r:id="rId4"/>
    <p:sldId id="263" r:id="rId5"/>
    <p:sldId id="264" r:id="rId6"/>
    <p:sldId id="265" r:id="rId7"/>
    <p:sldId id="266" r:id="rId8"/>
    <p:sldId id="267" r:id="rId9"/>
    <p:sldId id="274" r:id="rId10"/>
    <p:sldId id="270" r:id="rId11"/>
    <p:sldId id="273" r:id="rId1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2" autoAdjust="0"/>
    <p:restoredTop sz="92115" autoAdjust="0"/>
  </p:normalViewPr>
  <p:slideViewPr>
    <p:cSldViewPr snapToGrid="0" snapToObjects="1">
      <p:cViewPr>
        <p:scale>
          <a:sx n="115" d="100"/>
          <a:sy n="115" d="100"/>
        </p:scale>
        <p:origin x="-15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90C031-E2EA-B448-9D58-436271A17C99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9A1E7CF-6B27-B947-A974-A2EB34413262}">
      <dgm:prSet phldrT="[Text]" custT="1"/>
      <dgm:spPr/>
      <dgm:t>
        <a:bodyPr/>
        <a:lstStyle/>
        <a:p>
          <a:r>
            <a:rPr lang="en-GB" sz="4400" dirty="0" smtClean="0"/>
            <a:t>1</a:t>
          </a:r>
          <a:endParaRPr lang="en-GB" sz="4400" dirty="0"/>
        </a:p>
      </dgm:t>
    </dgm:pt>
    <dgm:pt modelId="{9F96AF6B-462E-8043-988B-B7575002366C}" type="parTrans" cxnId="{AB1B72B9-1439-8B4C-B11C-46F965B77377}">
      <dgm:prSet/>
      <dgm:spPr/>
      <dgm:t>
        <a:bodyPr/>
        <a:lstStyle/>
        <a:p>
          <a:endParaRPr lang="en-GB"/>
        </a:p>
      </dgm:t>
    </dgm:pt>
    <dgm:pt modelId="{7351A187-3E73-9C43-9089-EE960396E370}" type="sibTrans" cxnId="{AB1B72B9-1439-8B4C-B11C-46F965B77377}">
      <dgm:prSet/>
      <dgm:spPr/>
      <dgm:t>
        <a:bodyPr/>
        <a:lstStyle/>
        <a:p>
          <a:endParaRPr lang="en-GB"/>
        </a:p>
      </dgm:t>
    </dgm:pt>
    <dgm:pt modelId="{AD96BE07-0142-5A45-B968-0C0AA2AC93B2}">
      <dgm:prSet phldrT="[Text]" custT="1"/>
      <dgm:spPr/>
      <dgm:t>
        <a:bodyPr/>
        <a:lstStyle/>
        <a:p>
          <a:r>
            <a:rPr lang="en-US" sz="1400" dirty="0" smtClean="0"/>
            <a:t>Understanding the physics behind measuring power on a practical level. </a:t>
          </a:r>
          <a:r>
            <a:rPr lang="en-US" sz="1400" b="1" dirty="0" smtClean="0"/>
            <a:t>(Group Work)</a:t>
          </a:r>
          <a:endParaRPr lang="en-GB" sz="1400" b="1" dirty="0"/>
        </a:p>
      </dgm:t>
    </dgm:pt>
    <dgm:pt modelId="{EDB3B4EF-1E6D-B746-A4C0-1A10FEF4279E}" type="parTrans" cxnId="{B3D2047C-E3F2-A04A-8A51-C3BAC6F8737C}">
      <dgm:prSet/>
      <dgm:spPr/>
      <dgm:t>
        <a:bodyPr/>
        <a:lstStyle/>
        <a:p>
          <a:endParaRPr lang="en-GB"/>
        </a:p>
      </dgm:t>
    </dgm:pt>
    <dgm:pt modelId="{C406C001-BBDF-4F4C-989C-53694AF5EC0B}" type="sibTrans" cxnId="{B3D2047C-E3F2-A04A-8A51-C3BAC6F8737C}">
      <dgm:prSet/>
      <dgm:spPr/>
      <dgm:t>
        <a:bodyPr/>
        <a:lstStyle/>
        <a:p>
          <a:endParaRPr lang="en-GB"/>
        </a:p>
      </dgm:t>
    </dgm:pt>
    <dgm:pt modelId="{3C9AF9F1-D0A2-234F-BC3C-33FBEE4AC816}">
      <dgm:prSet phldrT="[Text]" custT="1"/>
      <dgm:spPr/>
      <dgm:t>
        <a:bodyPr/>
        <a:lstStyle/>
        <a:p>
          <a:r>
            <a:rPr lang="en-GB" sz="4800" dirty="0" smtClean="0"/>
            <a:t>2</a:t>
          </a:r>
          <a:endParaRPr lang="en-GB" sz="4800" dirty="0"/>
        </a:p>
      </dgm:t>
    </dgm:pt>
    <dgm:pt modelId="{731AEF45-7966-F241-9D1A-66F3D535E6FD}" type="parTrans" cxnId="{4052026D-D699-C04E-A1AD-1A5FB9E203BC}">
      <dgm:prSet/>
      <dgm:spPr/>
      <dgm:t>
        <a:bodyPr/>
        <a:lstStyle/>
        <a:p>
          <a:endParaRPr lang="en-GB"/>
        </a:p>
      </dgm:t>
    </dgm:pt>
    <dgm:pt modelId="{E27F6412-87E2-0E49-BC2A-4A4337864310}" type="sibTrans" cxnId="{4052026D-D699-C04E-A1AD-1A5FB9E203BC}">
      <dgm:prSet/>
      <dgm:spPr/>
      <dgm:t>
        <a:bodyPr/>
        <a:lstStyle/>
        <a:p>
          <a:endParaRPr lang="en-GB"/>
        </a:p>
      </dgm:t>
    </dgm:pt>
    <dgm:pt modelId="{D388BC0C-DDA5-6645-8632-E708B2170B8B}">
      <dgm:prSet phldrT="[Text]" custT="1"/>
      <dgm:spPr/>
      <dgm:t>
        <a:bodyPr/>
        <a:lstStyle/>
        <a:p>
          <a:r>
            <a:rPr lang="en-US" sz="1400" dirty="0" smtClean="0"/>
            <a:t>Determining the connectivity protocol and learn the basics  (ANT+, Bluetooth Low Power, etc.). </a:t>
          </a:r>
          <a:r>
            <a:rPr lang="en-US" sz="1400" b="1" dirty="0" smtClean="0"/>
            <a:t>(Pedro)</a:t>
          </a:r>
          <a:endParaRPr lang="en-GB" sz="1400" b="1" dirty="0"/>
        </a:p>
      </dgm:t>
    </dgm:pt>
    <dgm:pt modelId="{F93B0F9C-62DF-064C-BCC1-A0E52F0F1A21}" type="parTrans" cxnId="{C268AE37-0C99-F345-9946-75D1038143E6}">
      <dgm:prSet/>
      <dgm:spPr/>
      <dgm:t>
        <a:bodyPr/>
        <a:lstStyle/>
        <a:p>
          <a:endParaRPr lang="en-GB"/>
        </a:p>
      </dgm:t>
    </dgm:pt>
    <dgm:pt modelId="{466A0A8A-5872-1943-B20B-E8E302BDD4A8}" type="sibTrans" cxnId="{C268AE37-0C99-F345-9946-75D1038143E6}">
      <dgm:prSet/>
      <dgm:spPr/>
      <dgm:t>
        <a:bodyPr/>
        <a:lstStyle/>
        <a:p>
          <a:endParaRPr lang="en-GB"/>
        </a:p>
      </dgm:t>
    </dgm:pt>
    <dgm:pt modelId="{84BD04AD-42A3-9E46-B684-DED600CA3BCD}">
      <dgm:prSet phldrT="[Text]" custT="1"/>
      <dgm:spPr/>
      <dgm:t>
        <a:bodyPr/>
        <a:lstStyle/>
        <a:p>
          <a:r>
            <a:rPr lang="en-GB" sz="4400" dirty="0" smtClean="0"/>
            <a:t>3</a:t>
          </a:r>
          <a:endParaRPr lang="en-GB" sz="4400" dirty="0"/>
        </a:p>
      </dgm:t>
    </dgm:pt>
    <dgm:pt modelId="{75FBF9C2-B78B-7C4E-B1B4-725FC9FC9217}" type="parTrans" cxnId="{B834091C-F73E-674A-B3AF-10E747898D31}">
      <dgm:prSet/>
      <dgm:spPr/>
      <dgm:t>
        <a:bodyPr/>
        <a:lstStyle/>
        <a:p>
          <a:endParaRPr lang="en-GB"/>
        </a:p>
      </dgm:t>
    </dgm:pt>
    <dgm:pt modelId="{4EC70A16-555C-5F45-991B-1D8268714194}" type="sibTrans" cxnId="{B834091C-F73E-674A-B3AF-10E747898D31}">
      <dgm:prSet/>
      <dgm:spPr/>
      <dgm:t>
        <a:bodyPr/>
        <a:lstStyle/>
        <a:p>
          <a:endParaRPr lang="en-GB"/>
        </a:p>
      </dgm:t>
    </dgm:pt>
    <dgm:pt modelId="{8893A604-7B6B-584F-B515-81C8BB78ECA7}">
      <dgm:prSet phldrT="[Text]" custT="1"/>
      <dgm:spPr/>
      <dgm:t>
        <a:bodyPr/>
        <a:lstStyle/>
        <a:p>
          <a:r>
            <a:rPr lang="en-US" sz="1400" dirty="0" smtClean="0"/>
            <a:t>Installing the sensors and strain gauges on the bike and testing them.</a:t>
          </a:r>
          <a:endParaRPr lang="en-GB" sz="1400" b="1" dirty="0"/>
        </a:p>
      </dgm:t>
    </dgm:pt>
    <dgm:pt modelId="{2223B122-A822-F746-A41B-AF4B6FF8A8AC}" type="parTrans" cxnId="{C7A02527-BAD2-C448-87ED-5E2B82355905}">
      <dgm:prSet/>
      <dgm:spPr/>
      <dgm:t>
        <a:bodyPr/>
        <a:lstStyle/>
        <a:p>
          <a:endParaRPr lang="en-GB"/>
        </a:p>
      </dgm:t>
    </dgm:pt>
    <dgm:pt modelId="{3DED1000-C32A-184B-8FE3-0168D78717F3}" type="sibTrans" cxnId="{C7A02527-BAD2-C448-87ED-5E2B82355905}">
      <dgm:prSet/>
      <dgm:spPr/>
      <dgm:t>
        <a:bodyPr/>
        <a:lstStyle/>
        <a:p>
          <a:endParaRPr lang="en-GB"/>
        </a:p>
      </dgm:t>
    </dgm:pt>
    <dgm:pt modelId="{F08172E1-581E-9244-89BA-2E244851163B}">
      <dgm:prSet phldrT="[Text]" custT="1"/>
      <dgm:spPr/>
      <dgm:t>
        <a:bodyPr/>
        <a:lstStyle/>
        <a:p>
          <a:r>
            <a:rPr lang="en-US" sz="4400" dirty="0" smtClean="0"/>
            <a:t>4</a:t>
          </a:r>
          <a:endParaRPr lang="en-GB" sz="4400" dirty="0"/>
        </a:p>
      </dgm:t>
    </dgm:pt>
    <dgm:pt modelId="{DCA32C89-56FE-9C4A-BB14-514DC8E5D3AD}" type="parTrans" cxnId="{BD50B8CC-1C25-C347-A1FE-A3F120762D63}">
      <dgm:prSet/>
      <dgm:spPr/>
      <dgm:t>
        <a:bodyPr/>
        <a:lstStyle/>
        <a:p>
          <a:endParaRPr lang="en-GB"/>
        </a:p>
      </dgm:t>
    </dgm:pt>
    <dgm:pt modelId="{891D56E0-858C-C942-9487-207538841254}" type="sibTrans" cxnId="{BD50B8CC-1C25-C347-A1FE-A3F120762D63}">
      <dgm:prSet/>
      <dgm:spPr/>
      <dgm:t>
        <a:bodyPr/>
        <a:lstStyle/>
        <a:p>
          <a:endParaRPr lang="en-GB"/>
        </a:p>
      </dgm:t>
    </dgm:pt>
    <dgm:pt modelId="{AA6CAD16-2AA9-1347-9E9F-9ED5C19FB3F9}">
      <dgm:prSet phldrT="[Text]" custT="1"/>
      <dgm:spPr/>
      <dgm:t>
        <a:bodyPr/>
        <a:lstStyle/>
        <a:p>
          <a:r>
            <a:rPr lang="en-GB" sz="1400" dirty="0" smtClean="0"/>
            <a:t>Final Tests. (</a:t>
          </a:r>
          <a:r>
            <a:rPr lang="en-GB" sz="1400" b="1" dirty="0" smtClean="0"/>
            <a:t>Group Work)</a:t>
          </a:r>
          <a:endParaRPr lang="en-GB" sz="1400" dirty="0"/>
        </a:p>
      </dgm:t>
    </dgm:pt>
    <dgm:pt modelId="{794329CB-96C3-884E-83FF-CAEE5DEDA86B}" type="parTrans" cxnId="{8419C74A-5CF1-9444-A904-1662E978177C}">
      <dgm:prSet/>
      <dgm:spPr/>
      <dgm:t>
        <a:bodyPr/>
        <a:lstStyle/>
        <a:p>
          <a:endParaRPr lang="en-GB"/>
        </a:p>
      </dgm:t>
    </dgm:pt>
    <dgm:pt modelId="{92F6619E-08AE-CA45-B671-403EB484B37E}" type="sibTrans" cxnId="{8419C74A-5CF1-9444-A904-1662E978177C}">
      <dgm:prSet/>
      <dgm:spPr/>
      <dgm:t>
        <a:bodyPr/>
        <a:lstStyle/>
        <a:p>
          <a:endParaRPr lang="en-GB"/>
        </a:p>
      </dgm:t>
    </dgm:pt>
    <dgm:pt modelId="{A5FC7A65-6CB8-934C-BB0A-0069D988E699}">
      <dgm:prSet phldrT="[Text]" custT="1"/>
      <dgm:spPr/>
      <dgm:t>
        <a:bodyPr/>
        <a:lstStyle/>
        <a:p>
          <a:r>
            <a:rPr lang="en-US" sz="1400" noProof="0" dirty="0" smtClean="0"/>
            <a:t>Deciding on the project electronic architecture. </a:t>
          </a:r>
          <a:r>
            <a:rPr lang="en-US" sz="1400" b="1" noProof="0" dirty="0" smtClean="0"/>
            <a:t>(Jorge &amp; </a:t>
          </a:r>
          <a:r>
            <a:rPr lang="en-US" sz="1400" b="1" dirty="0" err="1" smtClean="0"/>
            <a:t>Karthika</a:t>
          </a:r>
          <a:r>
            <a:rPr lang="en-US" sz="1400" b="1" noProof="0" dirty="0" smtClean="0"/>
            <a:t>)</a:t>
          </a:r>
          <a:endParaRPr lang="en-US" sz="1400" b="1" noProof="0" dirty="0"/>
        </a:p>
      </dgm:t>
    </dgm:pt>
    <dgm:pt modelId="{3A87AD24-08FB-4C4F-A8C7-962599F9ED7B}" type="parTrans" cxnId="{0C447228-893E-C440-9592-F532AE78148D}">
      <dgm:prSet/>
      <dgm:spPr/>
      <dgm:t>
        <a:bodyPr/>
        <a:lstStyle/>
        <a:p>
          <a:endParaRPr lang="en-GB"/>
        </a:p>
      </dgm:t>
    </dgm:pt>
    <dgm:pt modelId="{CF442462-8D58-DD4C-B5A9-12E2C632755B}" type="sibTrans" cxnId="{0C447228-893E-C440-9592-F532AE78148D}">
      <dgm:prSet/>
      <dgm:spPr/>
      <dgm:t>
        <a:bodyPr/>
        <a:lstStyle/>
        <a:p>
          <a:endParaRPr lang="en-GB"/>
        </a:p>
      </dgm:t>
    </dgm:pt>
    <dgm:pt modelId="{84EFDC22-EDE1-407A-9F7D-CC42A7B8EDE7}">
      <dgm:prSet phldrT="[Text]" custT="1"/>
      <dgm:spPr/>
      <dgm:t>
        <a:bodyPr/>
        <a:lstStyle/>
        <a:p>
          <a:r>
            <a:rPr lang="en-GB" sz="1400" dirty="0" smtClean="0"/>
            <a:t>Android Application Programming and Development.</a:t>
          </a:r>
          <a:r>
            <a:rPr lang="en-US" sz="1400" b="1" dirty="0" smtClean="0"/>
            <a:t>( </a:t>
          </a:r>
          <a:r>
            <a:rPr lang="nb-NO" sz="1400" b="1" dirty="0" smtClean="0"/>
            <a:t>Youssef &amp; </a:t>
          </a:r>
          <a:r>
            <a:rPr lang="tr-TR" sz="1400" b="1" dirty="0" smtClean="0"/>
            <a:t>Muhammad</a:t>
          </a:r>
          <a:r>
            <a:rPr lang="nb-NO" sz="1400" b="1" dirty="0" smtClean="0"/>
            <a:t>)</a:t>
          </a:r>
          <a:endParaRPr lang="en-GB" sz="1400" dirty="0"/>
        </a:p>
      </dgm:t>
    </dgm:pt>
    <dgm:pt modelId="{3734DA05-1D61-4D28-AC28-A6AB295F663A}" type="parTrans" cxnId="{F971FF87-6379-45CA-84B5-FD1F225D9A67}">
      <dgm:prSet/>
      <dgm:spPr/>
      <dgm:t>
        <a:bodyPr/>
        <a:lstStyle/>
        <a:p>
          <a:endParaRPr lang="de-DE"/>
        </a:p>
      </dgm:t>
    </dgm:pt>
    <dgm:pt modelId="{AE378DBA-8952-40E5-95C3-85FF7632F951}" type="sibTrans" cxnId="{F971FF87-6379-45CA-84B5-FD1F225D9A67}">
      <dgm:prSet/>
      <dgm:spPr/>
      <dgm:t>
        <a:bodyPr/>
        <a:lstStyle/>
        <a:p>
          <a:endParaRPr lang="de-DE"/>
        </a:p>
      </dgm:t>
    </dgm:pt>
    <dgm:pt modelId="{E00EE08A-EE98-4173-975B-F7FE4E18D0BC}">
      <dgm:prSet phldrT="[Text]" custT="1"/>
      <dgm:spPr/>
      <dgm:t>
        <a:bodyPr/>
        <a:lstStyle/>
        <a:p>
          <a:r>
            <a:rPr lang="en-GB" sz="1400" dirty="0" smtClean="0"/>
            <a:t>Data Acquisition and Processing (Prototyping). </a:t>
          </a:r>
          <a:endParaRPr lang="en-GB" sz="1400" b="1" dirty="0"/>
        </a:p>
      </dgm:t>
    </dgm:pt>
    <dgm:pt modelId="{B36AA4E0-D352-4B84-B70F-2AF02EA32B7B}" type="parTrans" cxnId="{DE022637-4B16-4A67-8B37-B3011CEBD922}">
      <dgm:prSet/>
      <dgm:spPr/>
      <dgm:t>
        <a:bodyPr/>
        <a:lstStyle/>
        <a:p>
          <a:endParaRPr lang="de-DE"/>
        </a:p>
      </dgm:t>
    </dgm:pt>
    <dgm:pt modelId="{1677718D-427A-4DD1-81FE-CA7BD0F4308C}" type="sibTrans" cxnId="{DE022637-4B16-4A67-8B37-B3011CEBD922}">
      <dgm:prSet/>
      <dgm:spPr/>
      <dgm:t>
        <a:bodyPr/>
        <a:lstStyle/>
        <a:p>
          <a:endParaRPr lang="de-DE"/>
        </a:p>
      </dgm:t>
    </dgm:pt>
    <dgm:pt modelId="{3A2541A3-DC35-4837-98EE-93FE3F46547A}">
      <dgm:prSet phldrT="[Text]" custT="1"/>
      <dgm:spPr/>
      <dgm:t>
        <a:bodyPr/>
        <a:lstStyle/>
        <a:p>
          <a:r>
            <a:rPr lang="en-US" sz="1400" dirty="0" smtClean="0"/>
            <a:t>Setting the used wireless connectivity protocol.</a:t>
          </a:r>
          <a:endParaRPr lang="en-GB" sz="1400" b="1" dirty="0"/>
        </a:p>
      </dgm:t>
    </dgm:pt>
    <dgm:pt modelId="{92C97D45-83AF-4519-B5C4-BBC8BDAD0840}" type="parTrans" cxnId="{DE5A3DEC-1F96-4EE6-B01A-6B771A94A042}">
      <dgm:prSet/>
      <dgm:spPr/>
      <dgm:t>
        <a:bodyPr/>
        <a:lstStyle/>
        <a:p>
          <a:endParaRPr lang="de-DE"/>
        </a:p>
      </dgm:t>
    </dgm:pt>
    <dgm:pt modelId="{66F75E27-22D6-4B25-A41C-7AA7415226A6}" type="sibTrans" cxnId="{DE5A3DEC-1F96-4EE6-B01A-6B771A94A042}">
      <dgm:prSet/>
      <dgm:spPr/>
      <dgm:t>
        <a:bodyPr/>
        <a:lstStyle/>
        <a:p>
          <a:endParaRPr lang="de-DE"/>
        </a:p>
      </dgm:t>
    </dgm:pt>
    <dgm:pt modelId="{0194318B-D97D-410B-9E3A-A1A20AA98634}">
      <dgm:prSet custT="1"/>
      <dgm:spPr/>
      <dgm:t>
        <a:bodyPr/>
        <a:lstStyle/>
        <a:p>
          <a:r>
            <a:rPr lang="en-GB" sz="1400" dirty="0" smtClean="0"/>
            <a:t>Project Presentation. </a:t>
          </a:r>
          <a:r>
            <a:rPr lang="en-GB" sz="1400" b="1" dirty="0" smtClean="0"/>
            <a:t>(Group Work).</a:t>
          </a:r>
          <a:endParaRPr lang="en-GB" sz="1400" b="1" dirty="0"/>
        </a:p>
      </dgm:t>
    </dgm:pt>
    <dgm:pt modelId="{AA452F79-0F51-461E-A7C3-98BC8E5A5E50}" type="parTrans" cxnId="{2A10A80F-D1CB-41FF-8302-8C946B09E04F}">
      <dgm:prSet/>
      <dgm:spPr/>
      <dgm:t>
        <a:bodyPr/>
        <a:lstStyle/>
        <a:p>
          <a:endParaRPr lang="de-DE"/>
        </a:p>
      </dgm:t>
    </dgm:pt>
    <dgm:pt modelId="{3BE2107A-358A-4512-8377-EC400E6890BC}" type="sibTrans" cxnId="{2A10A80F-D1CB-41FF-8302-8C946B09E04F}">
      <dgm:prSet/>
      <dgm:spPr/>
      <dgm:t>
        <a:bodyPr/>
        <a:lstStyle/>
        <a:p>
          <a:endParaRPr lang="de-DE"/>
        </a:p>
      </dgm:t>
    </dgm:pt>
    <dgm:pt modelId="{23F28E39-4FA2-4590-8786-78B712D5F05B}">
      <dgm:prSet phldrT="[Text]" custT="1"/>
      <dgm:spPr/>
      <dgm:t>
        <a:bodyPr/>
        <a:lstStyle/>
        <a:p>
          <a:r>
            <a:rPr lang="en-GB" sz="1400" dirty="0" smtClean="0"/>
            <a:t>Acquired Data Management, Processing and Display. (Android Phone App and Smart Watches).</a:t>
          </a:r>
          <a:endParaRPr lang="en-GB" sz="1400" dirty="0"/>
        </a:p>
      </dgm:t>
    </dgm:pt>
    <dgm:pt modelId="{45A3B1E5-162F-4785-864B-105535792A9F}" type="parTrans" cxnId="{DF0A297B-B7F3-46B3-95D1-5B68C96DC079}">
      <dgm:prSet/>
      <dgm:spPr/>
      <dgm:t>
        <a:bodyPr/>
        <a:lstStyle/>
        <a:p>
          <a:endParaRPr lang="de-DE"/>
        </a:p>
      </dgm:t>
    </dgm:pt>
    <dgm:pt modelId="{F391EFCE-00E9-4927-8C03-AD260528F3FB}" type="sibTrans" cxnId="{DF0A297B-B7F3-46B3-95D1-5B68C96DC079}">
      <dgm:prSet/>
      <dgm:spPr/>
      <dgm:t>
        <a:bodyPr/>
        <a:lstStyle/>
        <a:p>
          <a:endParaRPr lang="de-DE"/>
        </a:p>
      </dgm:t>
    </dgm:pt>
    <dgm:pt modelId="{352132C0-2971-4DA3-9381-1CAEB98B42F4}">
      <dgm:prSet phldrT="[Text]" custT="1"/>
      <dgm:spPr/>
      <dgm:t>
        <a:bodyPr/>
        <a:lstStyle/>
        <a:p>
          <a:r>
            <a:rPr lang="en-GB" sz="1400" dirty="0" smtClean="0"/>
            <a:t>Implement the final board. (</a:t>
          </a:r>
          <a:r>
            <a:rPr lang="en-GB" sz="1400" dirty="0" err="1" smtClean="0"/>
            <a:t>Arduino</a:t>
          </a:r>
          <a:r>
            <a:rPr lang="en-GB" sz="1400" dirty="0" smtClean="0"/>
            <a:t> Nano)</a:t>
          </a:r>
          <a:endParaRPr lang="en-GB" sz="1400" dirty="0"/>
        </a:p>
      </dgm:t>
    </dgm:pt>
    <dgm:pt modelId="{850C53AB-CF37-4B17-8C13-9E0BF168EB5F}" type="parTrans" cxnId="{740974E3-22BD-4120-800E-E633F2437316}">
      <dgm:prSet/>
      <dgm:spPr/>
      <dgm:t>
        <a:bodyPr/>
        <a:lstStyle/>
        <a:p>
          <a:endParaRPr lang="de-DE"/>
        </a:p>
      </dgm:t>
    </dgm:pt>
    <dgm:pt modelId="{D426CD25-FA43-4DB4-9DE0-41AD9D4844DF}" type="sibTrans" cxnId="{740974E3-22BD-4120-800E-E633F2437316}">
      <dgm:prSet/>
      <dgm:spPr/>
      <dgm:t>
        <a:bodyPr/>
        <a:lstStyle/>
        <a:p>
          <a:endParaRPr lang="de-DE"/>
        </a:p>
      </dgm:t>
    </dgm:pt>
    <dgm:pt modelId="{2B500846-F468-164C-8ACB-9437EFCE2D59}" type="pres">
      <dgm:prSet presAssocID="{8090C031-E2EA-B448-9D58-436271A17C9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9AAD622-BAEC-C04B-9E7D-A335F6733A88}" type="pres">
      <dgm:prSet presAssocID="{69A1E7CF-6B27-B947-A974-A2EB34413262}" presName="composite" presStyleCnt="0"/>
      <dgm:spPr/>
    </dgm:pt>
    <dgm:pt modelId="{B673BD5E-3D64-914A-9E82-A37EA25CDF85}" type="pres">
      <dgm:prSet presAssocID="{69A1E7CF-6B27-B947-A974-A2EB34413262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940B1CF-C62C-4C4A-90D9-70E628C1EECB}" type="pres">
      <dgm:prSet presAssocID="{69A1E7CF-6B27-B947-A974-A2EB34413262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2B39D79-7CDF-0C40-AA62-3BACDCFF3FD8}" type="pres">
      <dgm:prSet presAssocID="{7351A187-3E73-9C43-9089-EE960396E370}" presName="sp" presStyleCnt="0"/>
      <dgm:spPr/>
    </dgm:pt>
    <dgm:pt modelId="{9F8CE4A4-7BD6-A846-A675-C0A517548640}" type="pres">
      <dgm:prSet presAssocID="{3C9AF9F1-D0A2-234F-BC3C-33FBEE4AC816}" presName="composite" presStyleCnt="0"/>
      <dgm:spPr/>
    </dgm:pt>
    <dgm:pt modelId="{96BF52CD-CBE1-2542-95AD-F2FBACACA8DA}" type="pres">
      <dgm:prSet presAssocID="{3C9AF9F1-D0A2-234F-BC3C-33FBEE4AC816}" presName="parentText" presStyleLbl="alignNode1" presStyleIdx="1" presStyleCnt="4" custLinFactNeighborY="-1289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98FB771-CD11-A84C-907D-8A7BEA6A7ABA}" type="pres">
      <dgm:prSet presAssocID="{3C9AF9F1-D0A2-234F-BC3C-33FBEE4AC816}" presName="descendantText" presStyleLbl="alignAcc1" presStyleIdx="1" presStyleCnt="4" custScaleY="158428" custLinFactNeighborY="-994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7773849-C6B0-0D4C-A1F0-EE61E14ECC4F}" type="pres">
      <dgm:prSet presAssocID="{E27F6412-87E2-0E49-BC2A-4A4337864310}" presName="sp" presStyleCnt="0"/>
      <dgm:spPr/>
    </dgm:pt>
    <dgm:pt modelId="{12B63B09-B44C-AF45-AB81-843F5A43AF2E}" type="pres">
      <dgm:prSet presAssocID="{84BD04AD-42A3-9E46-B684-DED600CA3BCD}" presName="composite" presStyleCnt="0"/>
      <dgm:spPr/>
    </dgm:pt>
    <dgm:pt modelId="{8F941101-FFF0-2740-A27C-62F18A683A4C}" type="pres">
      <dgm:prSet presAssocID="{84BD04AD-42A3-9E46-B684-DED600CA3BCD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6654CE2-CD9A-064B-96DD-AA7045A3E10F}" type="pres">
      <dgm:prSet presAssocID="{84BD04AD-42A3-9E46-B684-DED600CA3BCD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3A07835-E4BE-A64F-94FC-C2238F2357B9}" type="pres">
      <dgm:prSet presAssocID="{4EC70A16-555C-5F45-991B-1D8268714194}" presName="sp" presStyleCnt="0"/>
      <dgm:spPr/>
    </dgm:pt>
    <dgm:pt modelId="{03FFE615-6F67-A842-B084-A5E453CB4B0F}" type="pres">
      <dgm:prSet presAssocID="{F08172E1-581E-9244-89BA-2E244851163B}" presName="composite" presStyleCnt="0"/>
      <dgm:spPr/>
    </dgm:pt>
    <dgm:pt modelId="{32B8FA7B-12F0-D747-8E5A-3D5885B05DE5}" type="pres">
      <dgm:prSet presAssocID="{F08172E1-581E-9244-89BA-2E244851163B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BC68FF3-CDA2-F945-9055-E51CEB986B99}" type="pres">
      <dgm:prSet presAssocID="{F08172E1-581E-9244-89BA-2E244851163B}" presName="descendantText" presStyleLbl="alignAcc1" presStyleIdx="3" presStyleCnt="4" custScaleY="178849" custLinFactNeighborY="-374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6A45D10-BA36-4288-A27C-B07205A3D31A}" type="presOf" srcId="{AD96BE07-0142-5A45-B968-0C0AA2AC93B2}" destId="{D940B1CF-C62C-4C4A-90D9-70E628C1EECB}" srcOrd="0" destOrd="0" presId="urn:microsoft.com/office/officeart/2005/8/layout/chevron2"/>
    <dgm:cxn modelId="{C268AE37-0C99-F345-9946-75D1038143E6}" srcId="{3C9AF9F1-D0A2-234F-BC3C-33FBEE4AC816}" destId="{D388BC0C-DDA5-6645-8632-E708B2170B8B}" srcOrd="1" destOrd="0" parTransId="{F93B0F9C-62DF-064C-BCC1-A0E52F0F1A21}" sibTransId="{466A0A8A-5872-1943-B20B-E8E302BDD4A8}"/>
    <dgm:cxn modelId="{6FD29BBB-438E-4C4E-A858-10FBEA0CEB46}" type="presOf" srcId="{84BD04AD-42A3-9E46-B684-DED600CA3BCD}" destId="{8F941101-FFF0-2740-A27C-62F18A683A4C}" srcOrd="0" destOrd="0" presId="urn:microsoft.com/office/officeart/2005/8/layout/chevron2"/>
    <dgm:cxn modelId="{BD50B8CC-1C25-C347-A1FE-A3F120762D63}" srcId="{8090C031-E2EA-B448-9D58-436271A17C99}" destId="{F08172E1-581E-9244-89BA-2E244851163B}" srcOrd="3" destOrd="0" parTransId="{DCA32C89-56FE-9C4A-BB14-514DC8E5D3AD}" sibTransId="{891D56E0-858C-C942-9487-207538841254}"/>
    <dgm:cxn modelId="{DF0A297B-B7F3-46B3-95D1-5B68C96DC079}" srcId="{F08172E1-581E-9244-89BA-2E244851163B}" destId="{23F28E39-4FA2-4590-8786-78B712D5F05B}" srcOrd="1" destOrd="0" parTransId="{45A3B1E5-162F-4785-864B-105535792A9F}" sibTransId="{F391EFCE-00E9-4927-8C03-AD260528F3FB}"/>
    <dgm:cxn modelId="{81FEF914-96B1-4316-A6DC-46F37D4CE286}" type="presOf" srcId="{8090C031-E2EA-B448-9D58-436271A17C99}" destId="{2B500846-F468-164C-8ACB-9437EFCE2D59}" srcOrd="0" destOrd="0" presId="urn:microsoft.com/office/officeart/2005/8/layout/chevron2"/>
    <dgm:cxn modelId="{DE022637-4B16-4A67-8B37-B3011CEBD922}" srcId="{84BD04AD-42A3-9E46-B684-DED600CA3BCD}" destId="{E00EE08A-EE98-4173-975B-F7FE4E18D0BC}" srcOrd="2" destOrd="0" parTransId="{B36AA4E0-D352-4B84-B70F-2AF02EA32B7B}" sibTransId="{1677718D-427A-4DD1-81FE-CA7BD0F4308C}"/>
    <dgm:cxn modelId="{B3D2047C-E3F2-A04A-8A51-C3BAC6F8737C}" srcId="{69A1E7CF-6B27-B947-A974-A2EB34413262}" destId="{AD96BE07-0142-5A45-B968-0C0AA2AC93B2}" srcOrd="0" destOrd="0" parTransId="{EDB3B4EF-1E6D-B746-A4C0-1A10FEF4279E}" sibTransId="{C406C001-BBDF-4F4C-989C-53694AF5EC0B}"/>
    <dgm:cxn modelId="{C7A02527-BAD2-C448-87ED-5E2B82355905}" srcId="{84BD04AD-42A3-9E46-B684-DED600CA3BCD}" destId="{8893A604-7B6B-584F-B515-81C8BB78ECA7}" srcOrd="0" destOrd="0" parTransId="{2223B122-A822-F746-A41B-AF4B6FF8A8AC}" sibTransId="{3DED1000-C32A-184B-8FE3-0168D78717F3}"/>
    <dgm:cxn modelId="{0C447228-893E-C440-9592-F532AE78148D}" srcId="{3C9AF9F1-D0A2-234F-BC3C-33FBEE4AC816}" destId="{A5FC7A65-6CB8-934C-BB0A-0069D988E699}" srcOrd="0" destOrd="0" parTransId="{3A87AD24-08FB-4C4F-A8C7-962599F9ED7B}" sibTransId="{CF442462-8D58-DD4C-B5A9-12E2C632755B}"/>
    <dgm:cxn modelId="{25A793D3-B772-4CDE-A544-9B0E2FB3D005}" type="presOf" srcId="{A5FC7A65-6CB8-934C-BB0A-0069D988E699}" destId="{A98FB771-CD11-A84C-907D-8A7BEA6A7ABA}" srcOrd="0" destOrd="0" presId="urn:microsoft.com/office/officeart/2005/8/layout/chevron2"/>
    <dgm:cxn modelId="{B834091C-F73E-674A-B3AF-10E747898D31}" srcId="{8090C031-E2EA-B448-9D58-436271A17C99}" destId="{84BD04AD-42A3-9E46-B684-DED600CA3BCD}" srcOrd="2" destOrd="0" parTransId="{75FBF9C2-B78B-7C4E-B1B4-725FC9FC9217}" sibTransId="{4EC70A16-555C-5F45-991B-1D8268714194}"/>
    <dgm:cxn modelId="{4C07F7A9-3D21-4DAE-B1E7-84444FACC60D}" type="presOf" srcId="{84EFDC22-EDE1-407A-9F7D-CC42A7B8EDE7}" destId="{A98FB771-CD11-A84C-907D-8A7BEA6A7ABA}" srcOrd="0" destOrd="2" presId="urn:microsoft.com/office/officeart/2005/8/layout/chevron2"/>
    <dgm:cxn modelId="{DE5A3DEC-1F96-4EE6-B01A-6B771A94A042}" srcId="{84BD04AD-42A3-9E46-B684-DED600CA3BCD}" destId="{3A2541A3-DC35-4837-98EE-93FE3F46547A}" srcOrd="1" destOrd="0" parTransId="{92C97D45-83AF-4519-B5C4-BBC8BDAD0840}" sibTransId="{66F75E27-22D6-4B25-A41C-7AA7415226A6}"/>
    <dgm:cxn modelId="{B04069EF-CAD2-4C4E-9300-C33552A97067}" type="presOf" srcId="{3C9AF9F1-D0A2-234F-BC3C-33FBEE4AC816}" destId="{96BF52CD-CBE1-2542-95AD-F2FBACACA8DA}" srcOrd="0" destOrd="0" presId="urn:microsoft.com/office/officeart/2005/8/layout/chevron2"/>
    <dgm:cxn modelId="{8419C74A-5CF1-9444-A904-1662E978177C}" srcId="{F08172E1-581E-9244-89BA-2E244851163B}" destId="{AA6CAD16-2AA9-1347-9E9F-9ED5C19FB3F9}" srcOrd="2" destOrd="0" parTransId="{794329CB-96C3-884E-83FF-CAEE5DEDA86B}" sibTransId="{92F6619E-08AE-CA45-B671-403EB484B37E}"/>
    <dgm:cxn modelId="{535E11F2-B2E1-43A5-824B-4B46E7C5BD4B}" type="presOf" srcId="{8893A604-7B6B-584F-B515-81C8BB78ECA7}" destId="{16654CE2-CD9A-064B-96DD-AA7045A3E10F}" srcOrd="0" destOrd="0" presId="urn:microsoft.com/office/officeart/2005/8/layout/chevron2"/>
    <dgm:cxn modelId="{AB1B72B9-1439-8B4C-B11C-46F965B77377}" srcId="{8090C031-E2EA-B448-9D58-436271A17C99}" destId="{69A1E7CF-6B27-B947-A974-A2EB34413262}" srcOrd="0" destOrd="0" parTransId="{9F96AF6B-462E-8043-988B-B7575002366C}" sibTransId="{7351A187-3E73-9C43-9089-EE960396E370}"/>
    <dgm:cxn modelId="{4052026D-D699-C04E-A1AD-1A5FB9E203BC}" srcId="{8090C031-E2EA-B448-9D58-436271A17C99}" destId="{3C9AF9F1-D0A2-234F-BC3C-33FBEE4AC816}" srcOrd="1" destOrd="0" parTransId="{731AEF45-7966-F241-9D1A-66F3D535E6FD}" sibTransId="{E27F6412-87E2-0E49-BC2A-4A4337864310}"/>
    <dgm:cxn modelId="{4594607B-4D1A-4537-A679-3B09F8646B12}" type="presOf" srcId="{F08172E1-581E-9244-89BA-2E244851163B}" destId="{32B8FA7B-12F0-D747-8E5A-3D5885B05DE5}" srcOrd="0" destOrd="0" presId="urn:microsoft.com/office/officeart/2005/8/layout/chevron2"/>
    <dgm:cxn modelId="{D2E64758-D2D1-458B-B223-6E41D8283486}" type="presOf" srcId="{AA6CAD16-2AA9-1347-9E9F-9ED5C19FB3F9}" destId="{4BC68FF3-CDA2-F945-9055-E51CEB986B99}" srcOrd="0" destOrd="2" presId="urn:microsoft.com/office/officeart/2005/8/layout/chevron2"/>
    <dgm:cxn modelId="{F971FF87-6379-45CA-84B5-FD1F225D9A67}" srcId="{3C9AF9F1-D0A2-234F-BC3C-33FBEE4AC816}" destId="{84EFDC22-EDE1-407A-9F7D-CC42A7B8EDE7}" srcOrd="2" destOrd="0" parTransId="{3734DA05-1D61-4D28-AC28-A6AB295F663A}" sibTransId="{AE378DBA-8952-40E5-95C3-85FF7632F951}"/>
    <dgm:cxn modelId="{09F61DE7-4ACE-41EB-8345-649075D6A62C}" type="presOf" srcId="{23F28E39-4FA2-4590-8786-78B712D5F05B}" destId="{4BC68FF3-CDA2-F945-9055-E51CEB986B99}" srcOrd="0" destOrd="1" presId="urn:microsoft.com/office/officeart/2005/8/layout/chevron2"/>
    <dgm:cxn modelId="{CD38EE2C-FE76-4679-AED6-A726A44359E5}" type="presOf" srcId="{0194318B-D97D-410B-9E3A-A1A20AA98634}" destId="{4BC68FF3-CDA2-F945-9055-E51CEB986B99}" srcOrd="0" destOrd="3" presId="urn:microsoft.com/office/officeart/2005/8/layout/chevron2"/>
    <dgm:cxn modelId="{740974E3-22BD-4120-800E-E633F2437316}" srcId="{F08172E1-581E-9244-89BA-2E244851163B}" destId="{352132C0-2971-4DA3-9381-1CAEB98B42F4}" srcOrd="0" destOrd="0" parTransId="{850C53AB-CF37-4B17-8C13-9E0BF168EB5F}" sibTransId="{D426CD25-FA43-4DB4-9DE0-41AD9D4844DF}"/>
    <dgm:cxn modelId="{63CB658D-03C9-41D7-A27D-F90D22BC0976}" type="presOf" srcId="{352132C0-2971-4DA3-9381-1CAEB98B42F4}" destId="{4BC68FF3-CDA2-F945-9055-E51CEB986B99}" srcOrd="0" destOrd="0" presId="urn:microsoft.com/office/officeart/2005/8/layout/chevron2"/>
    <dgm:cxn modelId="{3AA48893-A3AE-48CF-B8A8-17A2DFBEA97C}" type="presOf" srcId="{E00EE08A-EE98-4173-975B-F7FE4E18D0BC}" destId="{16654CE2-CD9A-064B-96DD-AA7045A3E10F}" srcOrd="0" destOrd="2" presId="urn:microsoft.com/office/officeart/2005/8/layout/chevron2"/>
    <dgm:cxn modelId="{306CC386-26A8-4068-82A3-4036F84D92BA}" type="presOf" srcId="{D388BC0C-DDA5-6645-8632-E708B2170B8B}" destId="{A98FB771-CD11-A84C-907D-8A7BEA6A7ABA}" srcOrd="0" destOrd="1" presId="urn:microsoft.com/office/officeart/2005/8/layout/chevron2"/>
    <dgm:cxn modelId="{2A10A80F-D1CB-41FF-8302-8C946B09E04F}" srcId="{F08172E1-581E-9244-89BA-2E244851163B}" destId="{0194318B-D97D-410B-9E3A-A1A20AA98634}" srcOrd="3" destOrd="0" parTransId="{AA452F79-0F51-461E-A7C3-98BC8E5A5E50}" sibTransId="{3BE2107A-358A-4512-8377-EC400E6890BC}"/>
    <dgm:cxn modelId="{ACC833DD-2D4E-4A7B-ABE2-D8CF77998272}" type="presOf" srcId="{69A1E7CF-6B27-B947-A974-A2EB34413262}" destId="{B673BD5E-3D64-914A-9E82-A37EA25CDF85}" srcOrd="0" destOrd="0" presId="urn:microsoft.com/office/officeart/2005/8/layout/chevron2"/>
    <dgm:cxn modelId="{B5F959BF-2EF4-463A-A31B-5AD5254E2910}" type="presOf" srcId="{3A2541A3-DC35-4837-98EE-93FE3F46547A}" destId="{16654CE2-CD9A-064B-96DD-AA7045A3E10F}" srcOrd="0" destOrd="1" presId="urn:microsoft.com/office/officeart/2005/8/layout/chevron2"/>
    <dgm:cxn modelId="{8C11AECA-6C3B-42AD-81A2-910C543CB699}" type="presParOf" srcId="{2B500846-F468-164C-8ACB-9437EFCE2D59}" destId="{99AAD622-BAEC-C04B-9E7D-A335F6733A88}" srcOrd="0" destOrd="0" presId="urn:microsoft.com/office/officeart/2005/8/layout/chevron2"/>
    <dgm:cxn modelId="{B2D4F7C8-8444-4DC5-9DB3-3F7C3AEE9091}" type="presParOf" srcId="{99AAD622-BAEC-C04B-9E7D-A335F6733A88}" destId="{B673BD5E-3D64-914A-9E82-A37EA25CDF85}" srcOrd="0" destOrd="0" presId="urn:microsoft.com/office/officeart/2005/8/layout/chevron2"/>
    <dgm:cxn modelId="{38991A1A-8E2A-4A74-94E2-E6268F3C2A1F}" type="presParOf" srcId="{99AAD622-BAEC-C04B-9E7D-A335F6733A88}" destId="{D940B1CF-C62C-4C4A-90D9-70E628C1EECB}" srcOrd="1" destOrd="0" presId="urn:microsoft.com/office/officeart/2005/8/layout/chevron2"/>
    <dgm:cxn modelId="{224F187F-28DA-4AB9-A968-5EC39CA6C588}" type="presParOf" srcId="{2B500846-F468-164C-8ACB-9437EFCE2D59}" destId="{C2B39D79-7CDF-0C40-AA62-3BACDCFF3FD8}" srcOrd="1" destOrd="0" presId="urn:microsoft.com/office/officeart/2005/8/layout/chevron2"/>
    <dgm:cxn modelId="{133B61A5-D30A-4AB5-AFE0-5B33644CE823}" type="presParOf" srcId="{2B500846-F468-164C-8ACB-9437EFCE2D59}" destId="{9F8CE4A4-7BD6-A846-A675-C0A517548640}" srcOrd="2" destOrd="0" presId="urn:microsoft.com/office/officeart/2005/8/layout/chevron2"/>
    <dgm:cxn modelId="{44D6D430-654E-47D9-BE87-69DDA40949E2}" type="presParOf" srcId="{9F8CE4A4-7BD6-A846-A675-C0A517548640}" destId="{96BF52CD-CBE1-2542-95AD-F2FBACACA8DA}" srcOrd="0" destOrd="0" presId="urn:microsoft.com/office/officeart/2005/8/layout/chevron2"/>
    <dgm:cxn modelId="{FACC5E74-343B-4A4F-83DF-EEEF02727AC8}" type="presParOf" srcId="{9F8CE4A4-7BD6-A846-A675-C0A517548640}" destId="{A98FB771-CD11-A84C-907D-8A7BEA6A7ABA}" srcOrd="1" destOrd="0" presId="urn:microsoft.com/office/officeart/2005/8/layout/chevron2"/>
    <dgm:cxn modelId="{3299B935-8F87-4AB1-B3F2-81987DEE8A87}" type="presParOf" srcId="{2B500846-F468-164C-8ACB-9437EFCE2D59}" destId="{77773849-C6B0-0D4C-A1F0-EE61E14ECC4F}" srcOrd="3" destOrd="0" presId="urn:microsoft.com/office/officeart/2005/8/layout/chevron2"/>
    <dgm:cxn modelId="{8F7A2773-0912-4BEB-AC1D-9F3E6A111AD2}" type="presParOf" srcId="{2B500846-F468-164C-8ACB-9437EFCE2D59}" destId="{12B63B09-B44C-AF45-AB81-843F5A43AF2E}" srcOrd="4" destOrd="0" presId="urn:microsoft.com/office/officeart/2005/8/layout/chevron2"/>
    <dgm:cxn modelId="{883116A2-88DE-42D8-A3DE-805C5157E335}" type="presParOf" srcId="{12B63B09-B44C-AF45-AB81-843F5A43AF2E}" destId="{8F941101-FFF0-2740-A27C-62F18A683A4C}" srcOrd="0" destOrd="0" presId="urn:microsoft.com/office/officeart/2005/8/layout/chevron2"/>
    <dgm:cxn modelId="{E37F2077-9CB6-48E5-870A-D4F1BE4DACAE}" type="presParOf" srcId="{12B63B09-B44C-AF45-AB81-843F5A43AF2E}" destId="{16654CE2-CD9A-064B-96DD-AA7045A3E10F}" srcOrd="1" destOrd="0" presId="urn:microsoft.com/office/officeart/2005/8/layout/chevron2"/>
    <dgm:cxn modelId="{4CDA4A9C-0E94-472D-907A-8D81620FB971}" type="presParOf" srcId="{2B500846-F468-164C-8ACB-9437EFCE2D59}" destId="{93A07835-E4BE-A64F-94FC-C2238F2357B9}" srcOrd="5" destOrd="0" presId="urn:microsoft.com/office/officeart/2005/8/layout/chevron2"/>
    <dgm:cxn modelId="{C6F79AB3-793B-483F-AF9B-C33F7BDA94A2}" type="presParOf" srcId="{2B500846-F468-164C-8ACB-9437EFCE2D59}" destId="{03FFE615-6F67-A842-B084-A5E453CB4B0F}" srcOrd="6" destOrd="0" presId="urn:microsoft.com/office/officeart/2005/8/layout/chevron2"/>
    <dgm:cxn modelId="{303A69F3-7E4A-451A-8A35-4770FA5640FA}" type="presParOf" srcId="{03FFE615-6F67-A842-B084-A5E453CB4B0F}" destId="{32B8FA7B-12F0-D747-8E5A-3D5885B05DE5}" srcOrd="0" destOrd="0" presId="urn:microsoft.com/office/officeart/2005/8/layout/chevron2"/>
    <dgm:cxn modelId="{9F145A51-F9CC-466C-917B-51D01DFC5920}" type="presParOf" srcId="{03FFE615-6F67-A842-B084-A5E453CB4B0F}" destId="{4BC68FF3-CDA2-F945-9055-E51CEB986B9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90C031-E2EA-B448-9D58-436271A17C99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9A1E7CF-6B27-B947-A974-A2EB34413262}">
      <dgm:prSet phldrT="[Text]" custT="1"/>
      <dgm:spPr/>
      <dgm:t>
        <a:bodyPr/>
        <a:lstStyle/>
        <a:p>
          <a:r>
            <a:rPr lang="en-GB" sz="4400" dirty="0" smtClean="0"/>
            <a:t>1</a:t>
          </a:r>
          <a:endParaRPr lang="en-GB" sz="4400" dirty="0"/>
        </a:p>
      </dgm:t>
    </dgm:pt>
    <dgm:pt modelId="{9F96AF6B-462E-8043-988B-B7575002366C}" type="parTrans" cxnId="{AB1B72B9-1439-8B4C-B11C-46F965B77377}">
      <dgm:prSet/>
      <dgm:spPr/>
      <dgm:t>
        <a:bodyPr/>
        <a:lstStyle/>
        <a:p>
          <a:endParaRPr lang="en-GB"/>
        </a:p>
      </dgm:t>
    </dgm:pt>
    <dgm:pt modelId="{7351A187-3E73-9C43-9089-EE960396E370}" type="sibTrans" cxnId="{AB1B72B9-1439-8B4C-B11C-46F965B77377}">
      <dgm:prSet/>
      <dgm:spPr/>
      <dgm:t>
        <a:bodyPr/>
        <a:lstStyle/>
        <a:p>
          <a:endParaRPr lang="en-GB"/>
        </a:p>
      </dgm:t>
    </dgm:pt>
    <dgm:pt modelId="{AD96BE07-0142-5A45-B968-0C0AA2AC93B2}">
      <dgm:prSet phldrT="[Text]" custT="1"/>
      <dgm:spPr/>
      <dgm:t>
        <a:bodyPr/>
        <a:lstStyle/>
        <a:p>
          <a:r>
            <a:rPr lang="en-US" sz="1400" dirty="0" smtClean="0"/>
            <a:t>Understanding the physics behind measuring power on a practical level. </a:t>
          </a:r>
          <a:r>
            <a:rPr lang="en-US" sz="1400" b="1" dirty="0" smtClean="0"/>
            <a:t>(Group Work)</a:t>
          </a:r>
          <a:endParaRPr lang="en-GB" sz="1400" b="1" dirty="0"/>
        </a:p>
      </dgm:t>
    </dgm:pt>
    <dgm:pt modelId="{EDB3B4EF-1E6D-B746-A4C0-1A10FEF4279E}" type="parTrans" cxnId="{B3D2047C-E3F2-A04A-8A51-C3BAC6F8737C}">
      <dgm:prSet/>
      <dgm:spPr/>
      <dgm:t>
        <a:bodyPr/>
        <a:lstStyle/>
        <a:p>
          <a:endParaRPr lang="en-GB"/>
        </a:p>
      </dgm:t>
    </dgm:pt>
    <dgm:pt modelId="{C406C001-BBDF-4F4C-989C-53694AF5EC0B}" type="sibTrans" cxnId="{B3D2047C-E3F2-A04A-8A51-C3BAC6F8737C}">
      <dgm:prSet/>
      <dgm:spPr/>
      <dgm:t>
        <a:bodyPr/>
        <a:lstStyle/>
        <a:p>
          <a:endParaRPr lang="en-GB"/>
        </a:p>
      </dgm:t>
    </dgm:pt>
    <dgm:pt modelId="{2B500846-F468-164C-8ACB-9437EFCE2D59}" type="pres">
      <dgm:prSet presAssocID="{8090C031-E2EA-B448-9D58-436271A17C9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9AAD622-BAEC-C04B-9E7D-A335F6733A88}" type="pres">
      <dgm:prSet presAssocID="{69A1E7CF-6B27-B947-A974-A2EB34413262}" presName="composite" presStyleCnt="0"/>
      <dgm:spPr/>
    </dgm:pt>
    <dgm:pt modelId="{B673BD5E-3D64-914A-9E82-A37EA25CDF85}" type="pres">
      <dgm:prSet presAssocID="{69A1E7CF-6B27-B947-A974-A2EB34413262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940B1CF-C62C-4C4A-90D9-70E628C1EECB}" type="pres">
      <dgm:prSet presAssocID="{69A1E7CF-6B27-B947-A974-A2EB34413262}" presName="descendantText" presStyleLbl="alignAcc1" presStyleIdx="0" presStyleCnt="1" custScaleY="100000" custLinFactNeighborX="856" custLinFactNeighborY="-7159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15C5494-7C7D-48CE-B1C5-C034BF2743CB}" type="presOf" srcId="{AD96BE07-0142-5A45-B968-0C0AA2AC93B2}" destId="{D940B1CF-C62C-4C4A-90D9-70E628C1EECB}" srcOrd="0" destOrd="0" presId="urn:microsoft.com/office/officeart/2005/8/layout/chevron2"/>
    <dgm:cxn modelId="{019AF676-D621-4E1F-B895-655A1622B65B}" type="presOf" srcId="{8090C031-E2EA-B448-9D58-436271A17C99}" destId="{2B500846-F468-164C-8ACB-9437EFCE2D59}" srcOrd="0" destOrd="0" presId="urn:microsoft.com/office/officeart/2005/8/layout/chevron2"/>
    <dgm:cxn modelId="{B3D2047C-E3F2-A04A-8A51-C3BAC6F8737C}" srcId="{69A1E7CF-6B27-B947-A974-A2EB34413262}" destId="{AD96BE07-0142-5A45-B968-0C0AA2AC93B2}" srcOrd="0" destOrd="0" parTransId="{EDB3B4EF-1E6D-B746-A4C0-1A10FEF4279E}" sibTransId="{C406C001-BBDF-4F4C-989C-53694AF5EC0B}"/>
    <dgm:cxn modelId="{AB1B72B9-1439-8B4C-B11C-46F965B77377}" srcId="{8090C031-E2EA-B448-9D58-436271A17C99}" destId="{69A1E7CF-6B27-B947-A974-A2EB34413262}" srcOrd="0" destOrd="0" parTransId="{9F96AF6B-462E-8043-988B-B7575002366C}" sibTransId="{7351A187-3E73-9C43-9089-EE960396E370}"/>
    <dgm:cxn modelId="{BF7E3938-02E3-4D90-AD6E-46C5C3357A5F}" type="presOf" srcId="{69A1E7CF-6B27-B947-A974-A2EB34413262}" destId="{B673BD5E-3D64-914A-9E82-A37EA25CDF85}" srcOrd="0" destOrd="0" presId="urn:microsoft.com/office/officeart/2005/8/layout/chevron2"/>
    <dgm:cxn modelId="{3E83EA16-BD05-4450-8277-9FF03951D3D9}" type="presParOf" srcId="{2B500846-F468-164C-8ACB-9437EFCE2D59}" destId="{99AAD622-BAEC-C04B-9E7D-A335F6733A88}" srcOrd="0" destOrd="0" presId="urn:microsoft.com/office/officeart/2005/8/layout/chevron2"/>
    <dgm:cxn modelId="{882B8D9F-54E7-48F6-A9BE-58FDA0C030C8}" type="presParOf" srcId="{99AAD622-BAEC-C04B-9E7D-A335F6733A88}" destId="{B673BD5E-3D64-914A-9E82-A37EA25CDF85}" srcOrd="0" destOrd="0" presId="urn:microsoft.com/office/officeart/2005/8/layout/chevron2"/>
    <dgm:cxn modelId="{086CC0D0-E9C6-4D5D-BE54-35E50BAF10E1}" type="presParOf" srcId="{99AAD622-BAEC-C04B-9E7D-A335F6733A88}" destId="{D940B1CF-C62C-4C4A-90D9-70E628C1EE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90C031-E2EA-B448-9D58-436271A17C99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9A1E7CF-6B27-B947-A974-A2EB34413262}">
      <dgm:prSet phldrT="[Text]" custT="1"/>
      <dgm:spPr/>
      <dgm:t>
        <a:bodyPr/>
        <a:lstStyle/>
        <a:p>
          <a:r>
            <a:rPr lang="en-GB" sz="4400" dirty="0" smtClean="0"/>
            <a:t>2</a:t>
          </a:r>
          <a:endParaRPr lang="en-GB" sz="4400" dirty="0"/>
        </a:p>
      </dgm:t>
    </dgm:pt>
    <dgm:pt modelId="{9F96AF6B-462E-8043-988B-B7575002366C}" type="parTrans" cxnId="{AB1B72B9-1439-8B4C-B11C-46F965B77377}">
      <dgm:prSet/>
      <dgm:spPr/>
      <dgm:t>
        <a:bodyPr/>
        <a:lstStyle/>
        <a:p>
          <a:endParaRPr lang="en-GB"/>
        </a:p>
      </dgm:t>
    </dgm:pt>
    <dgm:pt modelId="{7351A187-3E73-9C43-9089-EE960396E370}" type="sibTrans" cxnId="{AB1B72B9-1439-8B4C-B11C-46F965B77377}">
      <dgm:prSet/>
      <dgm:spPr/>
      <dgm:t>
        <a:bodyPr/>
        <a:lstStyle/>
        <a:p>
          <a:endParaRPr lang="en-GB"/>
        </a:p>
      </dgm:t>
    </dgm:pt>
    <dgm:pt modelId="{68707944-CEFF-44CC-BE9E-43B90B6E887D}">
      <dgm:prSet phldrT="[Text]" custT="1"/>
      <dgm:spPr/>
      <dgm:t>
        <a:bodyPr/>
        <a:lstStyle/>
        <a:p>
          <a:r>
            <a:rPr lang="en-US" sz="1400" noProof="0" dirty="0" smtClean="0"/>
            <a:t>Deciding on the project electronic architecture. </a:t>
          </a:r>
          <a:r>
            <a:rPr lang="en-US" sz="1400" b="1" noProof="0" dirty="0" smtClean="0"/>
            <a:t>(Jorge &amp; </a:t>
          </a:r>
          <a:r>
            <a:rPr lang="en-US" sz="1400" b="1" dirty="0" err="1" smtClean="0"/>
            <a:t>Karthika</a:t>
          </a:r>
          <a:r>
            <a:rPr lang="en-US" sz="1400" b="1" noProof="0" dirty="0" smtClean="0"/>
            <a:t>)</a:t>
          </a:r>
          <a:endParaRPr lang="en-US" sz="1400" b="1" noProof="0" dirty="0"/>
        </a:p>
      </dgm:t>
    </dgm:pt>
    <dgm:pt modelId="{13C84294-C5E6-4C44-B80C-4CAEA4AA07C5}" type="parTrans" cxnId="{3CC30E11-AC75-42EE-AC78-028DDB361460}">
      <dgm:prSet/>
      <dgm:spPr/>
      <dgm:t>
        <a:bodyPr/>
        <a:lstStyle/>
        <a:p>
          <a:endParaRPr lang="de-DE"/>
        </a:p>
      </dgm:t>
    </dgm:pt>
    <dgm:pt modelId="{EE34C06B-0453-403E-9413-F584BFBACBE5}" type="sibTrans" cxnId="{3CC30E11-AC75-42EE-AC78-028DDB361460}">
      <dgm:prSet/>
      <dgm:spPr/>
      <dgm:t>
        <a:bodyPr/>
        <a:lstStyle/>
        <a:p>
          <a:endParaRPr lang="de-DE"/>
        </a:p>
      </dgm:t>
    </dgm:pt>
    <dgm:pt modelId="{A24BC807-B4C7-4D37-B356-44B9098B9AF9}">
      <dgm:prSet phldrT="[Text]" custT="1"/>
      <dgm:spPr/>
      <dgm:t>
        <a:bodyPr/>
        <a:lstStyle/>
        <a:p>
          <a:r>
            <a:rPr lang="en-US" sz="1400" dirty="0" smtClean="0"/>
            <a:t>Determining the connectivity protocol  (ANT+, Bluetooth Low Power, etc.). </a:t>
          </a:r>
          <a:r>
            <a:rPr lang="en-US" sz="1400" b="1" dirty="0" smtClean="0"/>
            <a:t>(Pedro)</a:t>
          </a:r>
          <a:endParaRPr lang="en-GB" sz="1400" b="1" dirty="0"/>
        </a:p>
      </dgm:t>
    </dgm:pt>
    <dgm:pt modelId="{40DDF5B3-FAA8-4080-AB30-8D8F8BCBF24D}" type="parTrans" cxnId="{79288500-2EF2-44D5-B67F-C946569865F8}">
      <dgm:prSet/>
      <dgm:spPr/>
      <dgm:t>
        <a:bodyPr/>
        <a:lstStyle/>
        <a:p>
          <a:endParaRPr lang="de-DE"/>
        </a:p>
      </dgm:t>
    </dgm:pt>
    <dgm:pt modelId="{45E1866B-D91F-4859-970C-BE42B19E68A3}" type="sibTrans" cxnId="{79288500-2EF2-44D5-B67F-C946569865F8}">
      <dgm:prSet/>
      <dgm:spPr/>
      <dgm:t>
        <a:bodyPr/>
        <a:lstStyle/>
        <a:p>
          <a:endParaRPr lang="de-DE"/>
        </a:p>
      </dgm:t>
    </dgm:pt>
    <dgm:pt modelId="{F0380808-6462-41FE-A45F-645E291BBEC7}">
      <dgm:prSet phldrT="[Text]" custT="1"/>
      <dgm:spPr/>
      <dgm:t>
        <a:bodyPr/>
        <a:lstStyle/>
        <a:p>
          <a:r>
            <a:rPr lang="en-GB" sz="1400" dirty="0" smtClean="0"/>
            <a:t>Android Application Programming and Development.</a:t>
          </a:r>
          <a:r>
            <a:rPr lang="en-US" sz="1400" b="1" dirty="0" smtClean="0"/>
            <a:t>( </a:t>
          </a:r>
          <a:r>
            <a:rPr lang="nb-NO" sz="1400" b="1" dirty="0" smtClean="0"/>
            <a:t>Youssef &amp; </a:t>
          </a:r>
          <a:r>
            <a:rPr lang="tr-TR" sz="1400" b="1" dirty="0" smtClean="0"/>
            <a:t>Muhammad</a:t>
          </a:r>
          <a:r>
            <a:rPr lang="nb-NO" sz="1400" b="1" dirty="0" smtClean="0"/>
            <a:t>)</a:t>
          </a:r>
          <a:endParaRPr lang="en-GB" sz="1400" dirty="0"/>
        </a:p>
      </dgm:t>
    </dgm:pt>
    <dgm:pt modelId="{95C5D7E1-3784-4CCD-933A-51B9B42182BD}" type="parTrans" cxnId="{A1F4E2EC-2DF7-4831-96C0-8ACDCBD387B0}">
      <dgm:prSet/>
      <dgm:spPr/>
      <dgm:t>
        <a:bodyPr/>
        <a:lstStyle/>
        <a:p>
          <a:endParaRPr lang="de-DE"/>
        </a:p>
      </dgm:t>
    </dgm:pt>
    <dgm:pt modelId="{F40B1021-A28F-45E8-82DD-35585044A307}" type="sibTrans" cxnId="{A1F4E2EC-2DF7-4831-96C0-8ACDCBD387B0}">
      <dgm:prSet/>
      <dgm:spPr/>
      <dgm:t>
        <a:bodyPr/>
        <a:lstStyle/>
        <a:p>
          <a:endParaRPr lang="de-DE"/>
        </a:p>
      </dgm:t>
    </dgm:pt>
    <dgm:pt modelId="{2B500846-F468-164C-8ACB-9437EFCE2D59}" type="pres">
      <dgm:prSet presAssocID="{8090C031-E2EA-B448-9D58-436271A17C9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9AAD622-BAEC-C04B-9E7D-A335F6733A88}" type="pres">
      <dgm:prSet presAssocID="{69A1E7CF-6B27-B947-A974-A2EB34413262}" presName="composite" presStyleCnt="0"/>
      <dgm:spPr/>
    </dgm:pt>
    <dgm:pt modelId="{B673BD5E-3D64-914A-9E82-A37EA25CDF85}" type="pres">
      <dgm:prSet presAssocID="{69A1E7CF-6B27-B947-A974-A2EB34413262}" presName="parentText" presStyleLbl="alignNode1" presStyleIdx="0" presStyleCnt="1" custLinFactNeighborX="3621" custLinFactNeighborY="-89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940B1CF-C62C-4C4A-90D9-70E628C1EECB}" type="pres">
      <dgm:prSet presAssocID="{69A1E7CF-6B27-B947-A974-A2EB34413262}" presName="descendantText" presStyleLbl="alignAcc1" presStyleIdx="0" presStyleCnt="1" custScaleY="102475" custLinFactNeighborX="0" custLinFactNeighborY="-13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9288500-2EF2-44D5-B67F-C946569865F8}" srcId="{69A1E7CF-6B27-B947-A974-A2EB34413262}" destId="{A24BC807-B4C7-4D37-B356-44B9098B9AF9}" srcOrd="1" destOrd="0" parTransId="{40DDF5B3-FAA8-4080-AB30-8D8F8BCBF24D}" sibTransId="{45E1866B-D91F-4859-970C-BE42B19E68A3}"/>
    <dgm:cxn modelId="{848E3CEC-4317-4F98-B24D-9C7D862DC031}" type="presOf" srcId="{68707944-CEFF-44CC-BE9E-43B90B6E887D}" destId="{D940B1CF-C62C-4C4A-90D9-70E628C1EECB}" srcOrd="0" destOrd="0" presId="urn:microsoft.com/office/officeart/2005/8/layout/chevron2"/>
    <dgm:cxn modelId="{01E05357-4A02-433B-8A03-C5D50CDC7B55}" type="presOf" srcId="{8090C031-E2EA-B448-9D58-436271A17C99}" destId="{2B500846-F468-164C-8ACB-9437EFCE2D59}" srcOrd="0" destOrd="0" presId="urn:microsoft.com/office/officeart/2005/8/layout/chevron2"/>
    <dgm:cxn modelId="{C6F9FCA6-5FFF-4621-B0EF-E648119C9320}" type="presOf" srcId="{A24BC807-B4C7-4D37-B356-44B9098B9AF9}" destId="{D940B1CF-C62C-4C4A-90D9-70E628C1EECB}" srcOrd="0" destOrd="1" presId="urn:microsoft.com/office/officeart/2005/8/layout/chevron2"/>
    <dgm:cxn modelId="{A1F4E2EC-2DF7-4831-96C0-8ACDCBD387B0}" srcId="{69A1E7CF-6B27-B947-A974-A2EB34413262}" destId="{F0380808-6462-41FE-A45F-645E291BBEC7}" srcOrd="2" destOrd="0" parTransId="{95C5D7E1-3784-4CCD-933A-51B9B42182BD}" sibTransId="{F40B1021-A28F-45E8-82DD-35585044A307}"/>
    <dgm:cxn modelId="{3CC30E11-AC75-42EE-AC78-028DDB361460}" srcId="{69A1E7CF-6B27-B947-A974-A2EB34413262}" destId="{68707944-CEFF-44CC-BE9E-43B90B6E887D}" srcOrd="0" destOrd="0" parTransId="{13C84294-C5E6-4C44-B80C-4CAEA4AA07C5}" sibTransId="{EE34C06B-0453-403E-9413-F584BFBACBE5}"/>
    <dgm:cxn modelId="{DA1DE620-A234-4F72-8409-6641589E30AA}" type="presOf" srcId="{69A1E7CF-6B27-B947-A974-A2EB34413262}" destId="{B673BD5E-3D64-914A-9E82-A37EA25CDF85}" srcOrd="0" destOrd="0" presId="urn:microsoft.com/office/officeart/2005/8/layout/chevron2"/>
    <dgm:cxn modelId="{AB1B72B9-1439-8B4C-B11C-46F965B77377}" srcId="{8090C031-E2EA-B448-9D58-436271A17C99}" destId="{69A1E7CF-6B27-B947-A974-A2EB34413262}" srcOrd="0" destOrd="0" parTransId="{9F96AF6B-462E-8043-988B-B7575002366C}" sibTransId="{7351A187-3E73-9C43-9089-EE960396E370}"/>
    <dgm:cxn modelId="{2FA51C95-E70F-4ADA-B016-14BD840E739B}" type="presOf" srcId="{F0380808-6462-41FE-A45F-645E291BBEC7}" destId="{D940B1CF-C62C-4C4A-90D9-70E628C1EECB}" srcOrd="0" destOrd="2" presId="urn:microsoft.com/office/officeart/2005/8/layout/chevron2"/>
    <dgm:cxn modelId="{B50DDCB3-2724-45C7-9626-2E478915E94F}" type="presParOf" srcId="{2B500846-F468-164C-8ACB-9437EFCE2D59}" destId="{99AAD622-BAEC-C04B-9E7D-A335F6733A88}" srcOrd="0" destOrd="0" presId="urn:microsoft.com/office/officeart/2005/8/layout/chevron2"/>
    <dgm:cxn modelId="{1A1FC53F-5345-476C-82E5-A659A50C8CE4}" type="presParOf" srcId="{99AAD622-BAEC-C04B-9E7D-A335F6733A88}" destId="{B673BD5E-3D64-914A-9E82-A37EA25CDF85}" srcOrd="0" destOrd="0" presId="urn:microsoft.com/office/officeart/2005/8/layout/chevron2"/>
    <dgm:cxn modelId="{0DAE7C52-B74E-4086-AABF-131E7CCBA725}" type="presParOf" srcId="{99AAD622-BAEC-C04B-9E7D-A335F6733A88}" destId="{D940B1CF-C62C-4C4A-90D9-70E628C1EE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90C031-E2EA-B448-9D58-436271A17C99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4BD04AD-42A3-9E46-B684-DED600CA3BCD}">
      <dgm:prSet phldrT="[Text]" custT="1"/>
      <dgm:spPr/>
      <dgm:t>
        <a:bodyPr/>
        <a:lstStyle/>
        <a:p>
          <a:r>
            <a:rPr lang="en-GB" sz="4400" dirty="0" smtClean="0"/>
            <a:t>3</a:t>
          </a:r>
          <a:endParaRPr lang="en-GB" sz="4400" dirty="0"/>
        </a:p>
      </dgm:t>
    </dgm:pt>
    <dgm:pt modelId="{75FBF9C2-B78B-7C4E-B1B4-725FC9FC9217}" type="parTrans" cxnId="{B834091C-F73E-674A-B3AF-10E747898D31}">
      <dgm:prSet/>
      <dgm:spPr/>
      <dgm:t>
        <a:bodyPr/>
        <a:lstStyle/>
        <a:p>
          <a:endParaRPr lang="en-GB"/>
        </a:p>
      </dgm:t>
    </dgm:pt>
    <dgm:pt modelId="{4EC70A16-555C-5F45-991B-1D8268714194}" type="sibTrans" cxnId="{B834091C-F73E-674A-B3AF-10E747898D31}">
      <dgm:prSet/>
      <dgm:spPr/>
      <dgm:t>
        <a:bodyPr/>
        <a:lstStyle/>
        <a:p>
          <a:endParaRPr lang="en-GB"/>
        </a:p>
      </dgm:t>
    </dgm:pt>
    <dgm:pt modelId="{D3E64907-9B8C-CF41-9031-1838550C198F}">
      <dgm:prSet phldrT="[Text]" custT="1"/>
      <dgm:spPr/>
      <dgm:t>
        <a:bodyPr/>
        <a:lstStyle/>
        <a:p>
          <a:r>
            <a:rPr lang="en-GB" sz="1400" dirty="0" smtClean="0"/>
            <a:t>Data Acquisition and Processing (Prototyping). </a:t>
          </a:r>
          <a:r>
            <a:rPr lang="en-GB" sz="1400" b="1" dirty="0" smtClean="0"/>
            <a:t>( Pedro , </a:t>
          </a:r>
          <a:r>
            <a:rPr lang="nb-NO" sz="1400" b="1" dirty="0" smtClean="0"/>
            <a:t>Youssef, Muhammed</a:t>
          </a:r>
          <a:r>
            <a:rPr lang="en-GB" sz="1400" b="1" dirty="0" smtClean="0"/>
            <a:t> )</a:t>
          </a:r>
          <a:endParaRPr lang="en-GB" sz="1400" b="1" dirty="0"/>
        </a:p>
      </dgm:t>
    </dgm:pt>
    <dgm:pt modelId="{BAD27EA8-1691-6C4E-BF03-170DDBB2E476}" type="parTrans" cxnId="{338CDE70-44D3-414D-B650-5DAB6FA2A86B}">
      <dgm:prSet/>
      <dgm:spPr/>
      <dgm:t>
        <a:bodyPr/>
        <a:lstStyle/>
        <a:p>
          <a:endParaRPr lang="en-GB"/>
        </a:p>
      </dgm:t>
    </dgm:pt>
    <dgm:pt modelId="{B38E9A74-CC36-AD4B-A503-BA91589A7BEC}" type="sibTrans" cxnId="{338CDE70-44D3-414D-B650-5DAB6FA2A86B}">
      <dgm:prSet/>
      <dgm:spPr/>
      <dgm:t>
        <a:bodyPr/>
        <a:lstStyle/>
        <a:p>
          <a:endParaRPr lang="en-GB"/>
        </a:p>
      </dgm:t>
    </dgm:pt>
    <dgm:pt modelId="{99DC4254-A67D-442B-A79B-0AFAB29A3D8A}">
      <dgm:prSet phldrT="[Text]" custT="1"/>
      <dgm:spPr/>
      <dgm:t>
        <a:bodyPr/>
        <a:lstStyle/>
        <a:p>
          <a:r>
            <a:rPr lang="en-US" sz="1400" dirty="0" smtClean="0"/>
            <a:t>Installing the Sensors and Torque Sensor ( strain gauge based) on the bike and testing them. </a:t>
          </a:r>
          <a:r>
            <a:rPr lang="en-US" sz="1400" b="1" dirty="0" smtClean="0"/>
            <a:t>( </a:t>
          </a:r>
          <a:r>
            <a:rPr lang="nb-NO" sz="1400" b="1" dirty="0" smtClean="0"/>
            <a:t>Jorge  </a:t>
          </a:r>
          <a:r>
            <a:rPr lang="en-US" sz="1400" b="1" noProof="0" dirty="0" smtClean="0"/>
            <a:t>&amp; </a:t>
          </a:r>
          <a:r>
            <a:rPr lang="en-US" sz="1400" b="1" dirty="0" err="1" smtClean="0"/>
            <a:t>Karthika</a:t>
          </a:r>
          <a:r>
            <a:rPr lang="nb-NO" sz="1400" b="1" dirty="0" smtClean="0"/>
            <a:t>).</a:t>
          </a:r>
          <a:endParaRPr lang="en-GB" sz="1400" b="1" dirty="0"/>
        </a:p>
      </dgm:t>
    </dgm:pt>
    <dgm:pt modelId="{AE8BD323-C088-4FB1-8B8E-FBB8D73BBEFE}" type="parTrans" cxnId="{FE81A198-36C7-4729-AF05-71E2837059D3}">
      <dgm:prSet/>
      <dgm:spPr/>
      <dgm:t>
        <a:bodyPr/>
        <a:lstStyle/>
        <a:p>
          <a:endParaRPr lang="de-DE"/>
        </a:p>
      </dgm:t>
    </dgm:pt>
    <dgm:pt modelId="{659F828C-13BE-4AE4-94B0-DA4DF1FFA175}" type="sibTrans" cxnId="{FE81A198-36C7-4729-AF05-71E2837059D3}">
      <dgm:prSet/>
      <dgm:spPr/>
      <dgm:t>
        <a:bodyPr/>
        <a:lstStyle/>
        <a:p>
          <a:endParaRPr lang="de-DE"/>
        </a:p>
      </dgm:t>
    </dgm:pt>
    <dgm:pt modelId="{414752EA-430D-48FB-B68F-8F4B98C434B7}">
      <dgm:prSet phldrT="[Text]" custT="1"/>
      <dgm:spPr/>
      <dgm:t>
        <a:bodyPr/>
        <a:lstStyle/>
        <a:p>
          <a:r>
            <a:rPr lang="en-US" sz="1400" dirty="0" smtClean="0"/>
            <a:t>Setting the used wireless connectivity protocol. </a:t>
          </a:r>
          <a:r>
            <a:rPr lang="en-US" sz="1400" b="1" dirty="0" smtClean="0"/>
            <a:t>( </a:t>
          </a:r>
          <a:r>
            <a:rPr lang="en-GB" sz="1400" b="1" dirty="0" smtClean="0"/>
            <a:t>Pedro )</a:t>
          </a:r>
          <a:endParaRPr lang="en-GB" sz="1400" b="1" dirty="0"/>
        </a:p>
      </dgm:t>
    </dgm:pt>
    <dgm:pt modelId="{A56C8B2E-953E-4B90-BC80-A09AA4968CAA}" type="parTrans" cxnId="{8597E8BE-03DB-440F-9495-A1380FF4D34F}">
      <dgm:prSet/>
      <dgm:spPr/>
      <dgm:t>
        <a:bodyPr/>
        <a:lstStyle/>
        <a:p>
          <a:endParaRPr lang="de-DE"/>
        </a:p>
      </dgm:t>
    </dgm:pt>
    <dgm:pt modelId="{84E2E288-13EF-4FF1-B2C9-1B868D20AC9E}" type="sibTrans" cxnId="{8597E8BE-03DB-440F-9495-A1380FF4D34F}">
      <dgm:prSet/>
      <dgm:spPr/>
      <dgm:t>
        <a:bodyPr/>
        <a:lstStyle/>
        <a:p>
          <a:endParaRPr lang="de-DE"/>
        </a:p>
      </dgm:t>
    </dgm:pt>
    <dgm:pt modelId="{2B500846-F468-164C-8ACB-9437EFCE2D59}" type="pres">
      <dgm:prSet presAssocID="{8090C031-E2EA-B448-9D58-436271A17C9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2B63B09-B44C-AF45-AB81-843F5A43AF2E}" type="pres">
      <dgm:prSet presAssocID="{84BD04AD-42A3-9E46-B684-DED600CA3BCD}" presName="composite" presStyleCnt="0"/>
      <dgm:spPr/>
    </dgm:pt>
    <dgm:pt modelId="{8F941101-FFF0-2740-A27C-62F18A683A4C}" type="pres">
      <dgm:prSet presAssocID="{84BD04AD-42A3-9E46-B684-DED600CA3BCD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6654CE2-CD9A-064B-96DD-AA7045A3E10F}" type="pres">
      <dgm:prSet presAssocID="{84BD04AD-42A3-9E46-B684-DED600CA3BCD}" presName="descendantText" presStyleLbl="alignAcc1" presStyleIdx="0" presStyleCnt="1" custScaleY="118765" custLinFactNeighborX="0" custLinFactNeighborY="-15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F2496BE-4C28-4B57-AB7A-27B747826C2A}" type="presOf" srcId="{8090C031-E2EA-B448-9D58-436271A17C99}" destId="{2B500846-F468-164C-8ACB-9437EFCE2D59}" srcOrd="0" destOrd="0" presId="urn:microsoft.com/office/officeart/2005/8/layout/chevron2"/>
    <dgm:cxn modelId="{B834091C-F73E-674A-B3AF-10E747898D31}" srcId="{8090C031-E2EA-B448-9D58-436271A17C99}" destId="{84BD04AD-42A3-9E46-B684-DED600CA3BCD}" srcOrd="0" destOrd="0" parTransId="{75FBF9C2-B78B-7C4E-B1B4-725FC9FC9217}" sibTransId="{4EC70A16-555C-5F45-991B-1D8268714194}"/>
    <dgm:cxn modelId="{278E6063-A401-4440-8839-3D24AAD34E6B}" type="presOf" srcId="{414752EA-430D-48FB-B68F-8F4B98C434B7}" destId="{16654CE2-CD9A-064B-96DD-AA7045A3E10F}" srcOrd="0" destOrd="1" presId="urn:microsoft.com/office/officeart/2005/8/layout/chevron2"/>
    <dgm:cxn modelId="{B6209B71-3402-44CC-AA8E-9A31B910B6EA}" type="presOf" srcId="{84BD04AD-42A3-9E46-B684-DED600CA3BCD}" destId="{8F941101-FFF0-2740-A27C-62F18A683A4C}" srcOrd="0" destOrd="0" presId="urn:microsoft.com/office/officeart/2005/8/layout/chevron2"/>
    <dgm:cxn modelId="{338CDE70-44D3-414D-B650-5DAB6FA2A86B}" srcId="{84BD04AD-42A3-9E46-B684-DED600CA3BCD}" destId="{D3E64907-9B8C-CF41-9031-1838550C198F}" srcOrd="2" destOrd="0" parTransId="{BAD27EA8-1691-6C4E-BF03-170DDBB2E476}" sibTransId="{B38E9A74-CC36-AD4B-A503-BA91589A7BEC}"/>
    <dgm:cxn modelId="{8597E8BE-03DB-440F-9495-A1380FF4D34F}" srcId="{84BD04AD-42A3-9E46-B684-DED600CA3BCD}" destId="{414752EA-430D-48FB-B68F-8F4B98C434B7}" srcOrd="1" destOrd="0" parTransId="{A56C8B2E-953E-4B90-BC80-A09AA4968CAA}" sibTransId="{84E2E288-13EF-4FF1-B2C9-1B868D20AC9E}"/>
    <dgm:cxn modelId="{0A9D7750-FC32-4041-B0BF-FDA8A3A82B06}" type="presOf" srcId="{99DC4254-A67D-442B-A79B-0AFAB29A3D8A}" destId="{16654CE2-CD9A-064B-96DD-AA7045A3E10F}" srcOrd="0" destOrd="0" presId="urn:microsoft.com/office/officeart/2005/8/layout/chevron2"/>
    <dgm:cxn modelId="{FE81A198-36C7-4729-AF05-71E2837059D3}" srcId="{84BD04AD-42A3-9E46-B684-DED600CA3BCD}" destId="{99DC4254-A67D-442B-A79B-0AFAB29A3D8A}" srcOrd="0" destOrd="0" parTransId="{AE8BD323-C088-4FB1-8B8E-FBB8D73BBEFE}" sibTransId="{659F828C-13BE-4AE4-94B0-DA4DF1FFA175}"/>
    <dgm:cxn modelId="{5A3A5E93-9945-41FC-8B13-DBAE8506AD33}" type="presOf" srcId="{D3E64907-9B8C-CF41-9031-1838550C198F}" destId="{16654CE2-CD9A-064B-96DD-AA7045A3E10F}" srcOrd="0" destOrd="2" presId="urn:microsoft.com/office/officeart/2005/8/layout/chevron2"/>
    <dgm:cxn modelId="{4A63F1F7-50C8-42A8-8327-5913D6466871}" type="presParOf" srcId="{2B500846-F468-164C-8ACB-9437EFCE2D59}" destId="{12B63B09-B44C-AF45-AB81-843F5A43AF2E}" srcOrd="0" destOrd="0" presId="urn:microsoft.com/office/officeart/2005/8/layout/chevron2"/>
    <dgm:cxn modelId="{29634531-EB8B-4D0C-BD80-6C6149E57F78}" type="presParOf" srcId="{12B63B09-B44C-AF45-AB81-843F5A43AF2E}" destId="{8F941101-FFF0-2740-A27C-62F18A683A4C}" srcOrd="0" destOrd="0" presId="urn:microsoft.com/office/officeart/2005/8/layout/chevron2"/>
    <dgm:cxn modelId="{DF51E001-D5BE-4F15-9CD8-EB9CF4D9A404}" type="presParOf" srcId="{12B63B09-B44C-AF45-AB81-843F5A43AF2E}" destId="{16654CE2-CD9A-064B-96DD-AA7045A3E1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90C031-E2EA-B448-9D58-436271A17C99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394B642-8839-C94A-B13C-CD7FE5F207A4}">
      <dgm:prSet phldrT="[Text]" custT="1"/>
      <dgm:spPr/>
      <dgm:t>
        <a:bodyPr/>
        <a:lstStyle/>
        <a:p>
          <a:r>
            <a:rPr lang="en-GB" sz="1400" dirty="0" smtClean="0"/>
            <a:t>Project Presentation. </a:t>
          </a:r>
          <a:r>
            <a:rPr lang="en-GB" sz="1400" b="1" dirty="0" smtClean="0"/>
            <a:t>(Group Work).</a:t>
          </a:r>
          <a:endParaRPr lang="en-GB" sz="1400" b="1" dirty="0"/>
        </a:p>
      </dgm:t>
    </dgm:pt>
    <dgm:pt modelId="{270BF845-3F59-6842-84CC-138AAD0233CD}">
      <dgm:prSet phldrT="[Text]" custT="1"/>
      <dgm:spPr/>
      <dgm:t>
        <a:bodyPr/>
        <a:lstStyle/>
        <a:p>
          <a:r>
            <a:rPr lang="en-GB" sz="1400" dirty="0" smtClean="0"/>
            <a:t>Final Tests. (</a:t>
          </a:r>
          <a:r>
            <a:rPr lang="en-GB" sz="1400" b="1" dirty="0" smtClean="0"/>
            <a:t>Group Work)</a:t>
          </a:r>
          <a:endParaRPr lang="en-GB" sz="1400" b="1" dirty="0"/>
        </a:p>
      </dgm:t>
    </dgm:pt>
    <dgm:pt modelId="{A076F34D-9453-C848-89B3-93AC2F900DCE}">
      <dgm:prSet phldrT="[Text]" custT="1"/>
      <dgm:spPr/>
      <dgm:t>
        <a:bodyPr/>
        <a:lstStyle/>
        <a:p>
          <a:r>
            <a:rPr lang="en-GB" sz="4400" dirty="0" smtClean="0"/>
            <a:t>4</a:t>
          </a:r>
          <a:endParaRPr lang="en-GB" sz="4400" dirty="0"/>
        </a:p>
      </dgm:t>
    </dgm:pt>
    <dgm:pt modelId="{ABC81510-B1B8-E84B-AB26-17B7F313DBB3}" type="sibTrans" cxnId="{AF1B06DF-CE4B-E443-BF63-1E0295B52408}">
      <dgm:prSet/>
      <dgm:spPr/>
      <dgm:t>
        <a:bodyPr/>
        <a:lstStyle/>
        <a:p>
          <a:endParaRPr lang="en-GB"/>
        </a:p>
      </dgm:t>
    </dgm:pt>
    <dgm:pt modelId="{23FFA321-2DF1-B644-A6BD-4EE0E16F42F4}" type="parTrans" cxnId="{AF1B06DF-CE4B-E443-BF63-1E0295B52408}">
      <dgm:prSet/>
      <dgm:spPr/>
      <dgm:t>
        <a:bodyPr/>
        <a:lstStyle/>
        <a:p>
          <a:endParaRPr lang="en-GB"/>
        </a:p>
      </dgm:t>
    </dgm:pt>
    <dgm:pt modelId="{F573F887-EB9D-C24F-96F6-FD9E17E1BB70}" type="sibTrans" cxnId="{2148AE6A-1DB9-F84C-99F6-51009542E599}">
      <dgm:prSet/>
      <dgm:spPr/>
      <dgm:t>
        <a:bodyPr/>
        <a:lstStyle/>
        <a:p>
          <a:endParaRPr lang="en-GB"/>
        </a:p>
      </dgm:t>
    </dgm:pt>
    <dgm:pt modelId="{C761DF63-D665-BA4E-A064-14B32F5FDDEB}" type="parTrans" cxnId="{2148AE6A-1DB9-F84C-99F6-51009542E599}">
      <dgm:prSet/>
      <dgm:spPr/>
      <dgm:t>
        <a:bodyPr/>
        <a:lstStyle/>
        <a:p>
          <a:endParaRPr lang="en-GB"/>
        </a:p>
      </dgm:t>
    </dgm:pt>
    <dgm:pt modelId="{7BF551D6-0FF7-8B43-9F32-90D4DF379415}" type="sibTrans" cxnId="{A4627115-D44F-A84E-95AC-0D7AE4DE92AE}">
      <dgm:prSet/>
      <dgm:spPr/>
      <dgm:t>
        <a:bodyPr/>
        <a:lstStyle/>
        <a:p>
          <a:endParaRPr lang="en-GB"/>
        </a:p>
      </dgm:t>
    </dgm:pt>
    <dgm:pt modelId="{FFAE53C8-BB26-1242-9988-A3F12B61FB54}" type="parTrans" cxnId="{A4627115-D44F-A84E-95AC-0D7AE4DE92AE}">
      <dgm:prSet/>
      <dgm:spPr/>
      <dgm:t>
        <a:bodyPr/>
        <a:lstStyle/>
        <a:p>
          <a:endParaRPr lang="en-GB"/>
        </a:p>
      </dgm:t>
    </dgm:pt>
    <dgm:pt modelId="{AC28D050-51C5-4CF4-AD29-86982A257583}">
      <dgm:prSet phldrT="[Text]" custT="1"/>
      <dgm:spPr/>
      <dgm:t>
        <a:bodyPr/>
        <a:lstStyle/>
        <a:p>
          <a:r>
            <a:rPr lang="en-GB" sz="1400" dirty="0" smtClean="0"/>
            <a:t>Implement the final board. (</a:t>
          </a:r>
          <a:r>
            <a:rPr lang="en-GB" sz="1400" dirty="0" err="1" smtClean="0"/>
            <a:t>Arduino</a:t>
          </a:r>
          <a:r>
            <a:rPr lang="en-GB" sz="1400" dirty="0" smtClean="0"/>
            <a:t> Nano). </a:t>
          </a:r>
          <a:r>
            <a:rPr lang="en-GB" sz="1400" b="1" dirty="0" smtClean="0"/>
            <a:t>(Group Work)</a:t>
          </a:r>
          <a:endParaRPr lang="en-GB" sz="1400" b="1" dirty="0"/>
        </a:p>
      </dgm:t>
    </dgm:pt>
    <dgm:pt modelId="{600A99A4-E289-4873-B80A-464BC228167F}" type="parTrans" cxnId="{02F2AD8D-0C8B-44AB-9D10-D8A8FB538F43}">
      <dgm:prSet/>
      <dgm:spPr/>
      <dgm:t>
        <a:bodyPr/>
        <a:lstStyle/>
        <a:p>
          <a:endParaRPr lang="de-DE"/>
        </a:p>
      </dgm:t>
    </dgm:pt>
    <dgm:pt modelId="{20BCFCC0-AEA4-4049-9CA3-F8777EEA7E6F}" type="sibTrans" cxnId="{02F2AD8D-0C8B-44AB-9D10-D8A8FB538F43}">
      <dgm:prSet/>
      <dgm:spPr/>
      <dgm:t>
        <a:bodyPr/>
        <a:lstStyle/>
        <a:p>
          <a:endParaRPr lang="de-DE"/>
        </a:p>
      </dgm:t>
    </dgm:pt>
    <dgm:pt modelId="{2557A6A0-1D4A-47E2-A784-1B7AF47DB35D}">
      <dgm:prSet custT="1"/>
      <dgm:spPr/>
      <dgm:t>
        <a:bodyPr/>
        <a:lstStyle/>
        <a:p>
          <a:r>
            <a:rPr lang="en-GB" sz="1400" dirty="0" smtClean="0"/>
            <a:t>Acquired Data Management, Processing and Display. (Android Phone App and Smart Watches). </a:t>
          </a:r>
          <a:r>
            <a:rPr lang="en-GB" sz="1400" b="1" dirty="0" smtClean="0"/>
            <a:t>(Group Work)</a:t>
          </a:r>
          <a:r>
            <a:rPr lang="en-GB" sz="1400" dirty="0" smtClean="0"/>
            <a:t>.</a:t>
          </a:r>
          <a:endParaRPr lang="en-GB" sz="1400" dirty="0"/>
        </a:p>
      </dgm:t>
    </dgm:pt>
    <dgm:pt modelId="{9811D24D-89E2-4AEC-BE72-69C30E9E13FD}" type="parTrans" cxnId="{256CBA26-6A7B-4B6A-905E-0FA9D1EAB446}">
      <dgm:prSet/>
      <dgm:spPr/>
      <dgm:t>
        <a:bodyPr/>
        <a:lstStyle/>
        <a:p>
          <a:endParaRPr lang="de-DE"/>
        </a:p>
      </dgm:t>
    </dgm:pt>
    <dgm:pt modelId="{B296FA54-64DE-4584-B2C1-95D8D5FF9A98}" type="sibTrans" cxnId="{256CBA26-6A7B-4B6A-905E-0FA9D1EAB446}">
      <dgm:prSet/>
      <dgm:spPr/>
      <dgm:t>
        <a:bodyPr/>
        <a:lstStyle/>
        <a:p>
          <a:endParaRPr lang="de-DE"/>
        </a:p>
      </dgm:t>
    </dgm:pt>
    <dgm:pt modelId="{2B500846-F468-164C-8ACB-9437EFCE2D59}" type="pres">
      <dgm:prSet presAssocID="{8090C031-E2EA-B448-9D58-436271A17C9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5ADD908-1E8C-3942-A17B-E5A6B978F9A2}" type="pres">
      <dgm:prSet presAssocID="{A076F34D-9453-C848-89B3-93AC2F900DCE}" presName="composite" presStyleCnt="0"/>
      <dgm:spPr/>
    </dgm:pt>
    <dgm:pt modelId="{1E2E815F-9ABE-4E43-89A5-CB8FB35B66FA}" type="pres">
      <dgm:prSet presAssocID="{A076F34D-9453-C848-89B3-93AC2F900DCE}" presName="parentText" presStyleLbl="alignNode1" presStyleIdx="0" presStyleCnt="1" custLinFactNeighborX="0" custLinFactNeighborY="-58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5B87C4-8430-E540-8FB6-B7078A0CF40A}" type="pres">
      <dgm:prSet presAssocID="{A076F34D-9453-C848-89B3-93AC2F900DCE}" presName="descendantText" presStyleLbl="alignAcc1" presStyleIdx="0" presStyleCnt="1" custScaleY="155382" custLinFactNeighborX="0" custLinFactNeighborY="-3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2F2AD8D-0C8B-44AB-9D10-D8A8FB538F43}" srcId="{A076F34D-9453-C848-89B3-93AC2F900DCE}" destId="{AC28D050-51C5-4CF4-AD29-86982A257583}" srcOrd="0" destOrd="0" parTransId="{600A99A4-E289-4873-B80A-464BC228167F}" sibTransId="{20BCFCC0-AEA4-4049-9CA3-F8777EEA7E6F}"/>
    <dgm:cxn modelId="{5B6DEE0A-D07B-46C7-9F93-3A1472669157}" type="presOf" srcId="{AC28D050-51C5-4CF4-AD29-86982A257583}" destId="{095B87C4-8430-E540-8FB6-B7078A0CF40A}" srcOrd="0" destOrd="0" presId="urn:microsoft.com/office/officeart/2005/8/layout/chevron2"/>
    <dgm:cxn modelId="{D1D28FBF-BD15-4ABF-AFC9-BD5408942AAD}" type="presOf" srcId="{2557A6A0-1D4A-47E2-A784-1B7AF47DB35D}" destId="{095B87C4-8430-E540-8FB6-B7078A0CF40A}" srcOrd="0" destOrd="1" presId="urn:microsoft.com/office/officeart/2005/8/layout/chevron2"/>
    <dgm:cxn modelId="{F1C6371A-DDEB-4D86-BA80-F399A58BB33F}" type="presOf" srcId="{A076F34D-9453-C848-89B3-93AC2F900DCE}" destId="{1E2E815F-9ABE-4E43-89A5-CB8FB35B66FA}" srcOrd="0" destOrd="0" presId="urn:microsoft.com/office/officeart/2005/8/layout/chevron2"/>
    <dgm:cxn modelId="{3DA2C449-1B32-48F3-912A-92F398559CC1}" type="presOf" srcId="{A394B642-8839-C94A-B13C-CD7FE5F207A4}" destId="{095B87C4-8430-E540-8FB6-B7078A0CF40A}" srcOrd="0" destOrd="3" presId="urn:microsoft.com/office/officeart/2005/8/layout/chevron2"/>
    <dgm:cxn modelId="{2148AE6A-1DB9-F84C-99F6-51009542E599}" srcId="{A076F34D-9453-C848-89B3-93AC2F900DCE}" destId="{A394B642-8839-C94A-B13C-CD7FE5F207A4}" srcOrd="3" destOrd="0" parTransId="{C761DF63-D665-BA4E-A064-14B32F5FDDEB}" sibTransId="{F573F887-EB9D-C24F-96F6-FD9E17E1BB70}"/>
    <dgm:cxn modelId="{AF1B06DF-CE4B-E443-BF63-1E0295B52408}" srcId="{8090C031-E2EA-B448-9D58-436271A17C99}" destId="{A076F34D-9453-C848-89B3-93AC2F900DCE}" srcOrd="0" destOrd="0" parTransId="{23FFA321-2DF1-B644-A6BD-4EE0E16F42F4}" sibTransId="{ABC81510-B1B8-E84B-AB26-17B7F313DBB3}"/>
    <dgm:cxn modelId="{88C1D6D7-E15C-48AA-935A-B52B77F731B5}" type="presOf" srcId="{270BF845-3F59-6842-84CC-138AAD0233CD}" destId="{095B87C4-8430-E540-8FB6-B7078A0CF40A}" srcOrd="0" destOrd="2" presId="urn:microsoft.com/office/officeart/2005/8/layout/chevron2"/>
    <dgm:cxn modelId="{A4627115-D44F-A84E-95AC-0D7AE4DE92AE}" srcId="{A076F34D-9453-C848-89B3-93AC2F900DCE}" destId="{270BF845-3F59-6842-84CC-138AAD0233CD}" srcOrd="2" destOrd="0" parTransId="{FFAE53C8-BB26-1242-9988-A3F12B61FB54}" sibTransId="{7BF551D6-0FF7-8B43-9F32-90D4DF379415}"/>
    <dgm:cxn modelId="{F94D2CB8-238D-467D-90A3-B45F58EB2B92}" type="presOf" srcId="{8090C031-E2EA-B448-9D58-436271A17C99}" destId="{2B500846-F468-164C-8ACB-9437EFCE2D59}" srcOrd="0" destOrd="0" presId="urn:microsoft.com/office/officeart/2005/8/layout/chevron2"/>
    <dgm:cxn modelId="{256CBA26-6A7B-4B6A-905E-0FA9D1EAB446}" srcId="{A076F34D-9453-C848-89B3-93AC2F900DCE}" destId="{2557A6A0-1D4A-47E2-A784-1B7AF47DB35D}" srcOrd="1" destOrd="0" parTransId="{9811D24D-89E2-4AEC-BE72-69C30E9E13FD}" sibTransId="{B296FA54-64DE-4584-B2C1-95D8D5FF9A98}"/>
    <dgm:cxn modelId="{0383A082-7096-421A-9446-4FEF1CCE8374}" type="presParOf" srcId="{2B500846-F468-164C-8ACB-9437EFCE2D59}" destId="{B5ADD908-1E8C-3942-A17B-E5A6B978F9A2}" srcOrd="0" destOrd="0" presId="urn:microsoft.com/office/officeart/2005/8/layout/chevron2"/>
    <dgm:cxn modelId="{406F5821-AD91-4ACD-A2CF-AE4207C416C4}" type="presParOf" srcId="{B5ADD908-1E8C-3942-A17B-E5A6B978F9A2}" destId="{1E2E815F-9ABE-4E43-89A5-CB8FB35B66FA}" srcOrd="0" destOrd="0" presId="urn:microsoft.com/office/officeart/2005/8/layout/chevron2"/>
    <dgm:cxn modelId="{EE8630A3-4CD8-4163-AB8A-36D8075EC0D8}" type="presParOf" srcId="{B5ADD908-1E8C-3942-A17B-E5A6B978F9A2}" destId="{095B87C4-8430-E540-8FB6-B7078A0CF40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3BD5E-3D64-914A-9E82-A37EA25CDF85}">
      <dsp:nvSpPr>
        <dsp:cNvPr id="0" name=""/>
        <dsp:cNvSpPr/>
      </dsp:nvSpPr>
      <dsp:spPr>
        <a:xfrm rot="5400000">
          <a:off x="-173612" y="204719"/>
          <a:ext cx="1157417" cy="8101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400" kern="1200" dirty="0" smtClean="0"/>
            <a:t>1</a:t>
          </a:r>
          <a:endParaRPr lang="en-GB" sz="4400" kern="1200" dirty="0"/>
        </a:p>
      </dsp:txBody>
      <dsp:txXfrm rot="-5400000">
        <a:off x="2" y="436202"/>
        <a:ext cx="810191" cy="347226"/>
      </dsp:txXfrm>
    </dsp:sp>
    <dsp:sp modelId="{D940B1CF-C62C-4C4A-90D9-70E628C1EECB}">
      <dsp:nvSpPr>
        <dsp:cNvPr id="0" name=""/>
        <dsp:cNvSpPr/>
      </dsp:nvSpPr>
      <dsp:spPr>
        <a:xfrm rot="5400000">
          <a:off x="3443294" y="-2601994"/>
          <a:ext cx="752716" cy="60189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Understanding the physics behind measuring power on a practical level. </a:t>
          </a:r>
          <a:r>
            <a:rPr lang="en-US" sz="1400" b="1" kern="1200" dirty="0" smtClean="0"/>
            <a:t>(Group Work)</a:t>
          </a:r>
          <a:endParaRPr lang="en-GB" sz="1400" b="1" kern="1200" dirty="0"/>
        </a:p>
      </dsp:txBody>
      <dsp:txXfrm rot="-5400000">
        <a:off x="810192" y="67853"/>
        <a:ext cx="5982176" cy="679226"/>
      </dsp:txXfrm>
    </dsp:sp>
    <dsp:sp modelId="{96BF52CD-CBE1-2542-95AD-F2FBACACA8DA}">
      <dsp:nvSpPr>
        <dsp:cNvPr id="0" name=""/>
        <dsp:cNvSpPr/>
      </dsp:nvSpPr>
      <dsp:spPr>
        <a:xfrm rot="5400000">
          <a:off x="-173612" y="1304166"/>
          <a:ext cx="1157417" cy="8101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800" kern="1200" dirty="0" smtClean="0"/>
            <a:t>2</a:t>
          </a:r>
          <a:endParaRPr lang="en-GB" sz="4800" kern="1200" dirty="0"/>
        </a:p>
      </dsp:txBody>
      <dsp:txXfrm rot="-5400000">
        <a:off x="2" y="1535649"/>
        <a:ext cx="810191" cy="347226"/>
      </dsp:txXfrm>
    </dsp:sp>
    <dsp:sp modelId="{A98FB771-CD11-A84C-907D-8A7BEA6A7ABA}">
      <dsp:nvSpPr>
        <dsp:cNvPr id="0" name=""/>
        <dsp:cNvSpPr/>
      </dsp:nvSpPr>
      <dsp:spPr>
        <a:xfrm rot="5400000">
          <a:off x="3223708" y="-1428381"/>
          <a:ext cx="1191887" cy="60189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noProof="0" dirty="0" smtClean="0"/>
            <a:t>Deciding on the project electronic architecture. </a:t>
          </a:r>
          <a:r>
            <a:rPr lang="en-US" sz="1400" b="1" kern="1200" noProof="0" dirty="0" smtClean="0"/>
            <a:t>(Jorge &amp; </a:t>
          </a:r>
          <a:r>
            <a:rPr lang="en-US" sz="1400" b="1" kern="1200" dirty="0" err="1" smtClean="0"/>
            <a:t>Karthika</a:t>
          </a:r>
          <a:r>
            <a:rPr lang="en-US" sz="1400" b="1" kern="1200" noProof="0" dirty="0" smtClean="0"/>
            <a:t>)</a:t>
          </a:r>
          <a:endParaRPr lang="en-US" sz="1400" b="1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Determining the connectivity protocol and learn the basics  (ANT+, Bluetooth Low Power, etc.). </a:t>
          </a:r>
          <a:r>
            <a:rPr lang="en-US" sz="1400" b="1" kern="1200" dirty="0" smtClean="0"/>
            <a:t>(Pedro)</a:t>
          </a:r>
          <a:endParaRPr lang="en-GB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Android Application Programming and Development.</a:t>
          </a:r>
          <a:r>
            <a:rPr lang="en-US" sz="1400" b="1" kern="1200" dirty="0" smtClean="0"/>
            <a:t>( </a:t>
          </a:r>
          <a:r>
            <a:rPr lang="nb-NO" sz="1400" b="1" kern="1200" dirty="0" smtClean="0"/>
            <a:t>Youssef &amp; </a:t>
          </a:r>
          <a:r>
            <a:rPr lang="tr-TR" sz="1400" b="1" kern="1200" dirty="0" smtClean="0"/>
            <a:t>Muhammad</a:t>
          </a:r>
          <a:r>
            <a:rPr lang="nb-NO" sz="1400" b="1" kern="1200" dirty="0" smtClean="0"/>
            <a:t>)</a:t>
          </a:r>
          <a:endParaRPr lang="en-GB" sz="1400" kern="1200" dirty="0"/>
        </a:p>
      </dsp:txBody>
      <dsp:txXfrm rot="-5400000">
        <a:off x="810192" y="1043318"/>
        <a:ext cx="5960738" cy="1075521"/>
      </dsp:txXfrm>
    </dsp:sp>
    <dsp:sp modelId="{8F941101-FFF0-2740-A27C-62F18A683A4C}">
      <dsp:nvSpPr>
        <dsp:cNvPr id="0" name=""/>
        <dsp:cNvSpPr/>
      </dsp:nvSpPr>
      <dsp:spPr>
        <a:xfrm rot="5400000">
          <a:off x="-173612" y="2482211"/>
          <a:ext cx="1157417" cy="8101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400" kern="1200" dirty="0" smtClean="0"/>
            <a:t>3</a:t>
          </a:r>
          <a:endParaRPr lang="en-GB" sz="4400" kern="1200" dirty="0"/>
        </a:p>
      </dsp:txBody>
      <dsp:txXfrm rot="-5400000">
        <a:off x="2" y="2713694"/>
        <a:ext cx="810191" cy="347226"/>
      </dsp:txXfrm>
    </dsp:sp>
    <dsp:sp modelId="{16654CE2-CD9A-064B-96DD-AA7045A3E10F}">
      <dsp:nvSpPr>
        <dsp:cNvPr id="0" name=""/>
        <dsp:cNvSpPr/>
      </dsp:nvSpPr>
      <dsp:spPr>
        <a:xfrm rot="5400000">
          <a:off x="3443491" y="-324701"/>
          <a:ext cx="752321" cy="60189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Installing the sensors and strain gauges on the bike and testing them.</a:t>
          </a:r>
          <a:endParaRPr lang="en-GB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Setting the used wireless connectivity protocol.</a:t>
          </a:r>
          <a:endParaRPr lang="en-GB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Data Acquisition and Processing (Prototyping). </a:t>
          </a:r>
          <a:endParaRPr lang="en-GB" sz="1400" b="1" kern="1200" dirty="0"/>
        </a:p>
      </dsp:txBody>
      <dsp:txXfrm rot="-5400000">
        <a:off x="810192" y="2345323"/>
        <a:ext cx="5982196" cy="678871"/>
      </dsp:txXfrm>
    </dsp:sp>
    <dsp:sp modelId="{32B8FA7B-12F0-D747-8E5A-3D5885B05DE5}">
      <dsp:nvSpPr>
        <dsp:cNvPr id="0" name=""/>
        <dsp:cNvSpPr/>
      </dsp:nvSpPr>
      <dsp:spPr>
        <a:xfrm rot="5400000">
          <a:off x="-173612" y="3807664"/>
          <a:ext cx="1157417" cy="8101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4</a:t>
          </a:r>
          <a:endParaRPr lang="en-GB" sz="4400" kern="1200" dirty="0"/>
        </a:p>
      </dsp:txBody>
      <dsp:txXfrm rot="-5400000">
        <a:off x="2" y="4039147"/>
        <a:ext cx="810191" cy="347226"/>
      </dsp:txXfrm>
    </dsp:sp>
    <dsp:sp modelId="{4BC68FF3-CDA2-F945-9055-E51CEB986B99}">
      <dsp:nvSpPr>
        <dsp:cNvPr id="0" name=""/>
        <dsp:cNvSpPr/>
      </dsp:nvSpPr>
      <dsp:spPr>
        <a:xfrm rot="5400000">
          <a:off x="3146893" y="972584"/>
          <a:ext cx="1345518" cy="60189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Implement the final board. (</a:t>
          </a:r>
          <a:r>
            <a:rPr lang="en-GB" sz="1400" kern="1200" dirty="0" err="1" smtClean="0"/>
            <a:t>Arduino</a:t>
          </a:r>
          <a:r>
            <a:rPr lang="en-GB" sz="1400" kern="1200" dirty="0" smtClean="0"/>
            <a:t> Nano)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Acquired Data Management, Processing and Display. (Android Phone App and Smart Watches).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Final Tests. (</a:t>
          </a:r>
          <a:r>
            <a:rPr lang="en-GB" sz="1400" b="1" kern="1200" dirty="0" smtClean="0"/>
            <a:t>Group Work)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Project Presentation. </a:t>
          </a:r>
          <a:r>
            <a:rPr lang="en-GB" sz="1400" b="1" kern="1200" dirty="0" smtClean="0"/>
            <a:t>(Group Work).</a:t>
          </a:r>
          <a:endParaRPr lang="en-GB" sz="1400" b="1" kern="1200" dirty="0"/>
        </a:p>
      </dsp:txBody>
      <dsp:txXfrm rot="-5400000">
        <a:off x="810192" y="3374969"/>
        <a:ext cx="5953238" cy="1214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3BD5E-3D64-914A-9E82-A37EA25CDF85}">
      <dsp:nvSpPr>
        <dsp:cNvPr id="0" name=""/>
        <dsp:cNvSpPr/>
      </dsp:nvSpPr>
      <dsp:spPr>
        <a:xfrm rot="5400000">
          <a:off x="-240595" y="242164"/>
          <a:ext cx="1603970" cy="1122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400" kern="1200" dirty="0" smtClean="0"/>
            <a:t>1</a:t>
          </a:r>
          <a:endParaRPr lang="en-GB" sz="4400" kern="1200" dirty="0"/>
        </a:p>
      </dsp:txBody>
      <dsp:txXfrm rot="-5400000">
        <a:off x="1" y="562959"/>
        <a:ext cx="1122779" cy="481191"/>
      </dsp:txXfrm>
    </dsp:sp>
    <dsp:sp modelId="{D940B1CF-C62C-4C4A-90D9-70E628C1EECB}">
      <dsp:nvSpPr>
        <dsp:cNvPr id="0" name=""/>
        <dsp:cNvSpPr/>
      </dsp:nvSpPr>
      <dsp:spPr>
        <a:xfrm rot="5400000">
          <a:off x="3323150" y="-2200371"/>
          <a:ext cx="1043129" cy="54438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Understanding the physics behind measuring power on a practical level. </a:t>
          </a:r>
          <a:r>
            <a:rPr lang="en-US" sz="1400" b="1" kern="1200" dirty="0" smtClean="0"/>
            <a:t>(Group Work)</a:t>
          </a:r>
          <a:endParaRPr lang="en-GB" sz="1400" b="1" kern="1200" dirty="0"/>
        </a:p>
      </dsp:txBody>
      <dsp:txXfrm rot="-5400000">
        <a:off x="1122780" y="50920"/>
        <a:ext cx="5392950" cy="9412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3BD5E-3D64-914A-9E82-A37EA25CDF85}">
      <dsp:nvSpPr>
        <dsp:cNvPr id="0" name=""/>
        <dsp:cNvSpPr/>
      </dsp:nvSpPr>
      <dsp:spPr>
        <a:xfrm rot="5400000">
          <a:off x="-198376" y="238715"/>
          <a:ext cx="1591427" cy="1113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400" kern="1200" dirty="0" smtClean="0"/>
            <a:t>2</a:t>
          </a:r>
          <a:endParaRPr lang="en-GB" sz="4400" kern="1200" dirty="0"/>
        </a:p>
      </dsp:txBody>
      <dsp:txXfrm rot="-5400000">
        <a:off x="40339" y="557001"/>
        <a:ext cx="1113999" cy="477428"/>
      </dsp:txXfrm>
    </dsp:sp>
    <dsp:sp modelId="{D940B1CF-C62C-4C4A-90D9-70E628C1EECB}">
      <dsp:nvSpPr>
        <dsp:cNvPr id="0" name=""/>
        <dsp:cNvSpPr/>
      </dsp:nvSpPr>
      <dsp:spPr>
        <a:xfrm rot="5400000">
          <a:off x="3282382" y="-2168383"/>
          <a:ext cx="1060587" cy="53973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noProof="0" dirty="0" smtClean="0"/>
            <a:t>Deciding on the project electronic architecture. </a:t>
          </a:r>
          <a:r>
            <a:rPr lang="en-US" sz="1400" b="1" kern="1200" noProof="0" dirty="0" smtClean="0"/>
            <a:t>(Jorge &amp; </a:t>
          </a:r>
          <a:r>
            <a:rPr lang="en-US" sz="1400" b="1" kern="1200" dirty="0" err="1" smtClean="0"/>
            <a:t>Karthika</a:t>
          </a:r>
          <a:r>
            <a:rPr lang="en-US" sz="1400" b="1" kern="1200" noProof="0" dirty="0" smtClean="0"/>
            <a:t>)</a:t>
          </a:r>
          <a:endParaRPr lang="en-US" sz="1400" b="1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Determining the connectivity protocol  (ANT+, Bluetooth Low Power, etc.). </a:t>
          </a:r>
          <a:r>
            <a:rPr lang="en-US" sz="1400" b="1" kern="1200" dirty="0" smtClean="0"/>
            <a:t>(Pedro)</a:t>
          </a:r>
          <a:endParaRPr lang="en-GB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Android Application Programming and Development.</a:t>
          </a:r>
          <a:r>
            <a:rPr lang="en-US" sz="1400" b="1" kern="1200" dirty="0" smtClean="0"/>
            <a:t>( </a:t>
          </a:r>
          <a:r>
            <a:rPr lang="nb-NO" sz="1400" b="1" kern="1200" dirty="0" smtClean="0"/>
            <a:t>Youssef &amp; </a:t>
          </a:r>
          <a:r>
            <a:rPr lang="tr-TR" sz="1400" b="1" kern="1200" dirty="0" smtClean="0"/>
            <a:t>Muhammad</a:t>
          </a:r>
          <a:r>
            <a:rPr lang="nb-NO" sz="1400" b="1" kern="1200" dirty="0" smtClean="0"/>
            <a:t>)</a:t>
          </a:r>
          <a:endParaRPr lang="en-GB" sz="1400" kern="1200" dirty="0"/>
        </a:p>
      </dsp:txBody>
      <dsp:txXfrm rot="-5400000">
        <a:off x="1113999" y="51774"/>
        <a:ext cx="5345579" cy="9570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41101-FFF0-2740-A27C-62F18A683A4C}">
      <dsp:nvSpPr>
        <dsp:cNvPr id="0" name=""/>
        <dsp:cNvSpPr/>
      </dsp:nvSpPr>
      <dsp:spPr>
        <a:xfrm rot="5400000">
          <a:off x="-256077" y="364063"/>
          <a:ext cx="1707184" cy="11950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400" kern="1200" dirty="0" smtClean="0"/>
            <a:t>3</a:t>
          </a:r>
          <a:endParaRPr lang="en-GB" sz="4400" kern="1200" dirty="0"/>
        </a:p>
      </dsp:txBody>
      <dsp:txXfrm rot="-5400000">
        <a:off x="1" y="705499"/>
        <a:ext cx="1195028" cy="512156"/>
      </dsp:txXfrm>
    </dsp:sp>
    <dsp:sp modelId="{16654CE2-CD9A-064B-96DD-AA7045A3E10F}">
      <dsp:nvSpPr>
        <dsp:cNvPr id="0" name=""/>
        <dsp:cNvSpPr/>
      </dsp:nvSpPr>
      <dsp:spPr>
        <a:xfrm rot="5400000">
          <a:off x="3352774" y="-2155594"/>
          <a:ext cx="1318592" cy="56340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Installing the Sensors and Torque Sensor ( strain gauge based) on the bike and testing them. </a:t>
          </a:r>
          <a:r>
            <a:rPr lang="en-US" sz="1400" b="1" kern="1200" dirty="0" smtClean="0"/>
            <a:t>( </a:t>
          </a:r>
          <a:r>
            <a:rPr lang="nb-NO" sz="1400" b="1" kern="1200" dirty="0" smtClean="0"/>
            <a:t>Jorge  </a:t>
          </a:r>
          <a:r>
            <a:rPr lang="en-US" sz="1400" b="1" kern="1200" noProof="0" dirty="0" smtClean="0"/>
            <a:t>&amp; </a:t>
          </a:r>
          <a:r>
            <a:rPr lang="en-US" sz="1400" b="1" kern="1200" dirty="0" err="1" smtClean="0"/>
            <a:t>Karthika</a:t>
          </a:r>
          <a:r>
            <a:rPr lang="nb-NO" sz="1400" b="1" kern="1200" dirty="0" smtClean="0"/>
            <a:t>).</a:t>
          </a:r>
          <a:endParaRPr lang="en-GB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Setting the used wireless connectivity protocol. </a:t>
          </a:r>
          <a:r>
            <a:rPr lang="en-US" sz="1400" b="1" kern="1200" dirty="0" smtClean="0"/>
            <a:t>( </a:t>
          </a:r>
          <a:r>
            <a:rPr lang="en-GB" sz="1400" b="1" kern="1200" dirty="0" smtClean="0"/>
            <a:t>Pedro )</a:t>
          </a:r>
          <a:endParaRPr lang="en-GB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Data Acquisition and Processing (Prototyping). </a:t>
          </a:r>
          <a:r>
            <a:rPr lang="en-GB" sz="1400" b="1" kern="1200" dirty="0" smtClean="0"/>
            <a:t>( Pedro , </a:t>
          </a:r>
          <a:r>
            <a:rPr lang="nb-NO" sz="1400" b="1" kern="1200" dirty="0" smtClean="0"/>
            <a:t>Youssef, Muhammed</a:t>
          </a:r>
          <a:r>
            <a:rPr lang="en-GB" sz="1400" b="1" kern="1200" dirty="0" smtClean="0"/>
            <a:t> )</a:t>
          </a:r>
          <a:endParaRPr lang="en-GB" sz="1400" b="1" kern="1200" dirty="0"/>
        </a:p>
      </dsp:txBody>
      <dsp:txXfrm rot="-5400000">
        <a:off x="1195028" y="66520"/>
        <a:ext cx="5569716" cy="11898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E815F-9ABE-4E43-89A5-CB8FB35B66FA}">
      <dsp:nvSpPr>
        <dsp:cNvPr id="0" name=""/>
        <dsp:cNvSpPr/>
      </dsp:nvSpPr>
      <dsp:spPr>
        <a:xfrm rot="5400000">
          <a:off x="-237236" y="518870"/>
          <a:ext cx="1581573" cy="11071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400" kern="1200" dirty="0" smtClean="0"/>
            <a:t>4</a:t>
          </a:r>
          <a:endParaRPr lang="en-GB" sz="4400" kern="1200" dirty="0"/>
        </a:p>
      </dsp:txBody>
      <dsp:txXfrm rot="-5400000">
        <a:off x="1" y="835185"/>
        <a:ext cx="1107101" cy="474472"/>
      </dsp:txXfrm>
    </dsp:sp>
    <dsp:sp modelId="{095B87C4-8430-E540-8FB6-B7078A0CF40A}">
      <dsp:nvSpPr>
        <dsp:cNvPr id="0" name=""/>
        <dsp:cNvSpPr/>
      </dsp:nvSpPr>
      <dsp:spPr>
        <a:xfrm rot="5400000">
          <a:off x="3169006" y="-2056187"/>
          <a:ext cx="1598202" cy="57220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Implement the final board. (</a:t>
          </a:r>
          <a:r>
            <a:rPr lang="en-GB" sz="1400" kern="1200" dirty="0" err="1" smtClean="0"/>
            <a:t>Arduino</a:t>
          </a:r>
          <a:r>
            <a:rPr lang="en-GB" sz="1400" kern="1200" dirty="0" smtClean="0"/>
            <a:t> Nano). </a:t>
          </a:r>
          <a:r>
            <a:rPr lang="en-GB" sz="1400" b="1" kern="1200" dirty="0" smtClean="0"/>
            <a:t>(Group Work)</a:t>
          </a:r>
          <a:endParaRPr lang="en-GB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Acquired Data Management, Processing and Display. (Android Phone App and Smart Watches). </a:t>
          </a:r>
          <a:r>
            <a:rPr lang="en-GB" sz="1400" b="1" kern="1200" dirty="0" smtClean="0"/>
            <a:t>(Group Work)</a:t>
          </a:r>
          <a:r>
            <a:rPr lang="en-GB" sz="1400" kern="1200" dirty="0" smtClean="0"/>
            <a:t>.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Final Tests. (</a:t>
          </a:r>
          <a:r>
            <a:rPr lang="en-GB" sz="1400" b="1" kern="1200" dirty="0" smtClean="0"/>
            <a:t>Group Work)</a:t>
          </a:r>
          <a:endParaRPr lang="en-GB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Project Presentation. </a:t>
          </a:r>
          <a:r>
            <a:rPr lang="en-GB" sz="1400" b="1" kern="1200" dirty="0" smtClean="0"/>
            <a:t>(Group Work).</a:t>
          </a:r>
          <a:endParaRPr lang="en-GB" sz="1400" b="1" kern="1200" dirty="0"/>
        </a:p>
      </dsp:txBody>
      <dsp:txXfrm rot="-5400000">
        <a:off x="1107102" y="83735"/>
        <a:ext cx="5643993" cy="1442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79E14-F87D-A445-9388-6F39112E2429}" type="datetimeFigureOut">
              <a:rPr lang="de-DE" smtClean="0"/>
              <a:pPr/>
              <a:t>08.06.2016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DC552-5634-9449-9061-BF5C46A34C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483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DC552-5634-9449-9061-BF5C46A34C3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745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DC552-5634-9449-9061-BF5C46A34C3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802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D2EE010-7D00-404B-9F61-D4C2BEC29254}" type="datetimeFigureOut">
              <a:rPr lang="de-DE" smtClean="0"/>
              <a:pPr/>
              <a:t>08.06.2016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1D2EE010-7D00-404B-9F61-D4C2BEC29254}" type="datetimeFigureOut">
              <a:rPr lang="de-DE" smtClean="0"/>
              <a:pPr/>
              <a:t>08.06.2016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063DB1D2-D878-AF44-BEBA-95C39BF206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E010-7D00-404B-9F61-D4C2BEC29254}" type="datetimeFigureOut">
              <a:rPr lang="de-DE" smtClean="0"/>
              <a:pPr/>
              <a:t>08.06.2016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B1D2-D878-AF44-BEBA-95C39BF2066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ußform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E010-7D00-404B-9F61-D4C2BEC29254}" type="datetimeFigureOut">
              <a:rPr lang="de-DE" smtClean="0"/>
              <a:pPr/>
              <a:t>08.06.2016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B1D2-D878-AF44-BEBA-95C39BF206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E010-7D00-404B-9F61-D4C2BEC29254}" type="datetimeFigureOut">
              <a:rPr lang="de-DE" smtClean="0"/>
              <a:pPr/>
              <a:t>08.06.2016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B1D2-D878-AF44-BEBA-95C39BF206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E010-7D00-404B-9F61-D4C2BEC29254}" type="datetimeFigureOut">
              <a:rPr lang="de-DE" smtClean="0"/>
              <a:pPr/>
              <a:t>08.06.2016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B1D2-D878-AF44-BEBA-95C39BF206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E010-7D00-404B-9F61-D4C2BEC29254}" type="datetimeFigureOut">
              <a:rPr lang="de-DE" smtClean="0"/>
              <a:pPr/>
              <a:t>08.06.2016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B1D2-D878-AF44-BEBA-95C39BF206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D2EE010-7D00-404B-9F61-D4C2BEC29254}" type="datetimeFigureOut">
              <a:rPr lang="de-DE" smtClean="0"/>
              <a:pPr/>
              <a:t>08.06.2016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2EE010-7D00-404B-9F61-D4C2BEC29254}" type="datetimeFigureOut">
              <a:rPr lang="de-DE" smtClean="0"/>
              <a:pPr/>
              <a:t>08.06.2016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E010-7D00-404B-9F61-D4C2BEC29254}" type="datetimeFigureOut">
              <a:rPr lang="de-DE" smtClean="0"/>
              <a:pPr/>
              <a:t>08.06.2016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B1D2-D878-AF44-BEBA-95C39BF206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E010-7D00-404B-9F61-D4C2BEC29254}" type="datetimeFigureOut">
              <a:rPr lang="de-DE" smtClean="0"/>
              <a:pPr/>
              <a:t>08.06.2016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B1D2-D878-AF44-BEBA-95C39BF206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E010-7D00-404B-9F61-D4C2BEC29254}" type="datetimeFigureOut">
              <a:rPr lang="de-DE" smtClean="0"/>
              <a:pPr/>
              <a:t>08.06.2016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B1D2-D878-AF44-BEBA-95C39BF206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E010-7D00-404B-9F61-D4C2BEC29254}" type="datetimeFigureOut">
              <a:rPr lang="de-DE" smtClean="0"/>
              <a:pPr/>
              <a:t>08.06.2016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B1D2-D878-AF44-BEBA-95C39BF206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1D2EE010-7D00-404B-9F61-D4C2BEC29254}" type="datetimeFigureOut">
              <a:rPr lang="de-DE" smtClean="0"/>
              <a:pPr/>
              <a:t>08.06.2016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063DB1D2-D878-AF44-BEBA-95C39BF206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D2EE010-7D00-404B-9F61-D4C2BEC29254}" type="datetimeFigureOut">
              <a:rPr lang="de-DE" smtClean="0"/>
              <a:pPr/>
              <a:t>08.06.2016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63DB1D2-D878-AF44-BEBA-95C39BF206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Ultimate Cycling Training System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The Ultimate Cycling Training System based on the power output measuring of cyclists to offer them real-time data required for performance tracking.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2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Further Remaining Work</a:t>
            </a:r>
            <a:endParaRPr lang="en-US" dirty="0"/>
          </a:p>
        </p:txBody>
      </p:sp>
      <p:graphicFrame>
        <p:nvGraphicFramePr>
          <p:cNvPr id="5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622510"/>
              </p:ext>
            </p:extLst>
          </p:nvPr>
        </p:nvGraphicFramePr>
        <p:xfrm>
          <a:off x="656568" y="1949823"/>
          <a:ext cx="6829113" cy="1818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953413" y="3307145"/>
            <a:ext cx="66332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Waiting for the delivery of the strain gauges to finish the torque sensor.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Determining sensitivity [V/N] of strain gauges measurements.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Prototyping the system using the </a:t>
            </a:r>
            <a:r>
              <a:rPr lang="en-US" dirty="0"/>
              <a:t>D</a:t>
            </a:r>
            <a:r>
              <a:rPr lang="en-US" dirty="0" smtClean="0"/>
              <a:t>evelopment Kit Board:</a:t>
            </a:r>
            <a:endParaRPr lang="en-US" dirty="0"/>
          </a:p>
          <a:p>
            <a:pPr marL="457200" lvl="2">
              <a:buFont typeface="Arial" pitchFamily="34" charset="0"/>
              <a:buChar char="•"/>
            </a:pPr>
            <a:r>
              <a:rPr lang="en-US" dirty="0"/>
              <a:t>Wireless Communication protocol testing</a:t>
            </a:r>
            <a:r>
              <a:rPr lang="en-US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Torque sensor analog signal transmission (using an analog test signal).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Processing Torque sensor and cadence signal using the  Android Phone App.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6" name="Picture 4" descr="C:\Users\baetap\Downloads\119498563188281957tasto_8_architetto_franc_01.svg.m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421" y="2107139"/>
            <a:ext cx="750330" cy="75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Further Remaining Work</a:t>
            </a:r>
          </a:p>
        </p:txBody>
      </p:sp>
      <p:graphicFrame>
        <p:nvGraphicFramePr>
          <p:cNvPr id="5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317846"/>
              </p:ext>
            </p:extLst>
          </p:nvPr>
        </p:nvGraphicFramePr>
        <p:xfrm>
          <a:off x="656568" y="1949824"/>
          <a:ext cx="6829113" cy="1878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29676" y="3588995"/>
            <a:ext cx="6633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Develop our final board using the nRF52</a:t>
            </a:r>
            <a:r>
              <a:rPr lang="de-DE" dirty="0"/>
              <a:t>832</a:t>
            </a:r>
            <a:r>
              <a:rPr lang="en-US" dirty="0" smtClean="0"/>
              <a:t> </a:t>
            </a:r>
            <a:r>
              <a:rPr lang="en-US" dirty="0"/>
              <a:t>module </a:t>
            </a:r>
            <a:r>
              <a:rPr lang="en-US" dirty="0" smtClean="0"/>
              <a:t>in combination with a </a:t>
            </a:r>
            <a:r>
              <a:rPr lang="en-US" dirty="0"/>
              <a:t>microcontroller (</a:t>
            </a:r>
            <a:r>
              <a:rPr lang="en-US" dirty="0" err="1" smtClean="0"/>
              <a:t>Arduino</a:t>
            </a:r>
            <a:r>
              <a:rPr lang="en-US" dirty="0" smtClean="0"/>
              <a:t> Nano).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Sending </a:t>
            </a:r>
            <a:r>
              <a:rPr lang="en-US" dirty="0"/>
              <a:t>the data to a smart </a:t>
            </a:r>
            <a:r>
              <a:rPr lang="en-US" dirty="0" smtClean="0"/>
              <a:t>phone </a:t>
            </a:r>
            <a:r>
              <a:rPr lang="en-US" dirty="0"/>
              <a:t>using the final </a:t>
            </a:r>
            <a:r>
              <a:rPr lang="en-US" dirty="0" smtClean="0"/>
              <a:t>board.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Learn how to display the power using other devices such as commercial sport watches (Possible system expansion) 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Compare the power we are measuring with an commercial power meter.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</a:t>
            </a:r>
          </a:p>
        </p:txBody>
      </p:sp>
      <p:pic>
        <p:nvPicPr>
          <p:cNvPr id="6" name="Picture 4" descr="C:\Users\baetap\Downloads\119498563188281957tasto_8_architetto_franc_01.svg.m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421" y="2267042"/>
            <a:ext cx="750330" cy="75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dirty="0" smtClean="0"/>
              <a:t>The Work Plan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015965"/>
              </p:ext>
            </p:extLst>
          </p:nvPr>
        </p:nvGraphicFramePr>
        <p:xfrm>
          <a:off x="656568" y="1761688"/>
          <a:ext cx="6829113" cy="4822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Users\baetap\Downloads\niXXox6i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421" y="1844962"/>
            <a:ext cx="796954" cy="79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baetap\Downloads\niXXox6i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994" y="2730000"/>
            <a:ext cx="796954" cy="79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baetap\Downloads\119498563188281957tasto_8_architetto_franc_01.svg.me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421" y="4082009"/>
            <a:ext cx="750330" cy="75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baetap\Downloads\119498563188281957tasto_8_architetto_franc_01.svg.me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799" y="5338829"/>
            <a:ext cx="750330" cy="75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5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de-DE" dirty="0" smtClean="0"/>
              <a:t>Completed Tasks and Evaluation</a:t>
            </a:r>
            <a:endParaRPr lang="de-DE" dirty="0"/>
          </a:p>
        </p:txBody>
      </p:sp>
      <p:graphicFrame>
        <p:nvGraphicFramePr>
          <p:cNvPr id="18" name="Inhaltsplatzhalt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422599"/>
              </p:ext>
            </p:extLst>
          </p:nvPr>
        </p:nvGraphicFramePr>
        <p:xfrm>
          <a:off x="724165" y="1787703"/>
          <a:ext cx="6566651" cy="1607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5" name="Inhaltsplatzhalt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566992"/>
              </p:ext>
            </p:extLst>
          </p:nvPr>
        </p:nvGraphicFramePr>
        <p:xfrm>
          <a:off x="712964" y="3052873"/>
          <a:ext cx="6511353" cy="1607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933804" y="4327547"/>
            <a:ext cx="66332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700" dirty="0" smtClean="0"/>
              <a:t> List of Components (Selecting and ordering components).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 smtClean="0"/>
              <a:t> Connectivity Protocol ANT+ was chosen, but with Bluetooth Smart as a backup solution (We are working in both approaches) . 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 smtClean="0"/>
              <a:t> </a:t>
            </a:r>
            <a:r>
              <a:rPr lang="en-US" sz="1700" dirty="0" smtClean="0"/>
              <a:t>Basic wireless data transmission has been done with the </a:t>
            </a:r>
            <a:r>
              <a:rPr lang="en-US" sz="1700" dirty="0"/>
              <a:t>Development </a:t>
            </a:r>
            <a:r>
              <a:rPr lang="en-US" sz="1700" dirty="0" smtClean="0"/>
              <a:t>Kit</a:t>
            </a:r>
            <a:r>
              <a:rPr lang="en-US" sz="1700" dirty="0"/>
              <a:t> </a:t>
            </a:r>
            <a:r>
              <a:rPr lang="en-US" sz="1700" dirty="0" smtClean="0"/>
              <a:t>of Multiprotocol RF Module (nRF52 Nordic Semi-Conductors).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 smtClean="0"/>
              <a:t>Met several complications deciding on the electronic architecture: (Availability, Price, Connectivity Compatibility, Delivery time…etc.).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 smtClean="0"/>
              <a:t>Android Application programming (in process).</a:t>
            </a:r>
          </a:p>
        </p:txBody>
      </p:sp>
      <p:pic>
        <p:nvPicPr>
          <p:cNvPr id="7" name="Picture 2" descr="C:\Users\baetap\Downloads\niXXox6iB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580" y="1985835"/>
            <a:ext cx="796954" cy="79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baetap\Downloads\niXXox6iB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580" y="3052873"/>
            <a:ext cx="796954" cy="79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5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 smtClean="0"/>
              <a:t>Strain Gauges (4x)</a:t>
            </a:r>
            <a:endParaRPr lang="en-GB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14" y="1981200"/>
            <a:ext cx="3232498" cy="3975100"/>
          </a:xfrm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CEA-06-125UN-350</a:t>
            </a:r>
          </a:p>
          <a:p>
            <a:r>
              <a:rPr lang="de-DE" dirty="0" smtClean="0"/>
              <a:t>General purpose strain gauge</a:t>
            </a:r>
          </a:p>
          <a:p>
            <a:r>
              <a:rPr lang="de-DE" dirty="0" smtClean="0"/>
              <a:t>6.99mm x 2.54mm</a:t>
            </a:r>
          </a:p>
          <a:p>
            <a:r>
              <a:rPr lang="de-DE" dirty="0" smtClean="0"/>
              <a:t>350 Ohms</a:t>
            </a:r>
          </a:p>
          <a:p>
            <a:r>
              <a:rPr lang="de-DE" dirty="0" smtClean="0"/>
              <a:t>Must be used in a half or full-bridge configuration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0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Instrumentation </a:t>
            </a:r>
            <a:r>
              <a:rPr lang="de-DE" dirty="0" err="1" smtClean="0"/>
              <a:t>Amplifier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9" y="2192089"/>
            <a:ext cx="3534268" cy="355332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INA122</a:t>
            </a:r>
          </a:p>
          <a:p>
            <a:r>
              <a:rPr lang="de-DE" dirty="0" err="1" smtClean="0"/>
              <a:t>Gain</a:t>
            </a:r>
            <a:r>
              <a:rPr lang="de-DE" dirty="0" smtClean="0"/>
              <a:t> </a:t>
            </a:r>
            <a:r>
              <a:rPr lang="de-DE" dirty="0" err="1" smtClean="0"/>
              <a:t>determined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RG</a:t>
            </a:r>
          </a:p>
          <a:p>
            <a:r>
              <a:rPr lang="de-DE" dirty="0" smtClean="0"/>
              <a:t>Output </a:t>
            </a:r>
            <a:r>
              <a:rPr lang="de-DE" dirty="0" err="1" smtClean="0"/>
              <a:t>range</a:t>
            </a:r>
            <a:r>
              <a:rPr lang="de-DE" dirty="0" smtClean="0"/>
              <a:t> </a:t>
            </a:r>
            <a:r>
              <a:rPr lang="de-DE" dirty="0" err="1" smtClean="0"/>
              <a:t>determined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supply</a:t>
            </a:r>
            <a:r>
              <a:rPr lang="de-DE" dirty="0" smtClean="0"/>
              <a:t> </a:t>
            </a:r>
            <a:r>
              <a:rPr lang="de-DE" dirty="0" err="1" smtClean="0"/>
              <a:t>voltage</a:t>
            </a:r>
            <a:r>
              <a:rPr lang="de-DE" dirty="0" smtClean="0"/>
              <a:t>.</a:t>
            </a:r>
          </a:p>
          <a:p>
            <a:r>
              <a:rPr lang="de-DE" dirty="0" smtClean="0"/>
              <a:t>RG ~ 500 Ohms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423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</a:t>
            </a:r>
            <a:r>
              <a:rPr lang="de-DE" dirty="0"/>
              <a:t>A</a:t>
            </a:r>
            <a:r>
              <a:rPr lang="de-DE" dirty="0" smtClean="0"/>
              <a:t>mplification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2" y="2538248"/>
            <a:ext cx="4445711" cy="271166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 smtClean="0"/>
              <a:t>Behaviour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R </a:t>
            </a:r>
            <a:r>
              <a:rPr lang="de-DE" dirty="0" err="1"/>
              <a:t>i</a:t>
            </a:r>
            <a:r>
              <a:rPr lang="de-DE" dirty="0" err="1" smtClean="0"/>
              <a:t>ncrease</a:t>
            </a:r>
            <a:r>
              <a:rPr lang="de-DE" dirty="0" smtClean="0"/>
              <a:t> in </a:t>
            </a:r>
            <a:r>
              <a:rPr lang="de-DE" dirty="0" err="1" smtClean="0"/>
              <a:t>tension</a:t>
            </a:r>
            <a:endParaRPr lang="de-DE" dirty="0" smtClean="0"/>
          </a:p>
          <a:p>
            <a:pPr lvl="1"/>
            <a:r>
              <a:rPr lang="de-DE" dirty="0" smtClean="0"/>
              <a:t>R </a:t>
            </a:r>
            <a:r>
              <a:rPr lang="de-DE" dirty="0" err="1" smtClean="0"/>
              <a:t>decrease</a:t>
            </a:r>
            <a:r>
              <a:rPr lang="de-DE" dirty="0" smtClean="0"/>
              <a:t> in </a:t>
            </a:r>
            <a:r>
              <a:rPr lang="de-DE" dirty="0" err="1" smtClean="0"/>
              <a:t>compresion</a:t>
            </a:r>
            <a:endParaRPr lang="de-DE" dirty="0" smtClean="0"/>
          </a:p>
          <a:p>
            <a:r>
              <a:rPr lang="de-DE" dirty="0" smtClean="0"/>
              <a:t>Implementation:</a:t>
            </a:r>
          </a:p>
          <a:p>
            <a:pPr lvl="1"/>
            <a:r>
              <a:rPr lang="de-DE" dirty="0" smtClean="0"/>
              <a:t>Full bridge with two gauges in tension, two in compresion.</a:t>
            </a:r>
          </a:p>
          <a:p>
            <a:pPr lvl="1"/>
            <a:r>
              <a:rPr lang="de-DE" dirty="0" err="1" smtClean="0"/>
              <a:t>Eliminates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 due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temperature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imbalance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bridge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21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</a:t>
            </a:r>
            <a:r>
              <a:rPr lang="de-DE" dirty="0" err="1" smtClean="0"/>
              <a:t>amplification</a:t>
            </a:r>
            <a:endParaRPr lang="de-D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193" y="1893770"/>
            <a:ext cx="2789387" cy="212643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93769"/>
            <a:ext cx="3531475" cy="4326056"/>
          </a:xfrm>
        </p:spPr>
      </p:pic>
      <p:pic>
        <p:nvPicPr>
          <p:cNvPr id="9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192" y="4152269"/>
            <a:ext cx="2789387" cy="193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work– </a:t>
            </a:r>
            <a:r>
              <a:rPr lang="en-US" dirty="0" smtClean="0"/>
              <a:t>nRF52 DK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4240" y="1954014"/>
            <a:ext cx="3657600" cy="257086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Main Features:</a:t>
            </a:r>
          </a:p>
          <a:p>
            <a:r>
              <a:rPr lang="de-DE" dirty="0"/>
              <a:t>nRF52832 </a:t>
            </a:r>
            <a:r>
              <a:rPr lang="de-DE" dirty="0" err="1" smtClean="0"/>
              <a:t>SoC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multiprotocol</a:t>
            </a:r>
            <a:r>
              <a:rPr lang="de-DE" dirty="0" smtClean="0"/>
              <a:t>, </a:t>
            </a:r>
            <a:r>
              <a:rPr lang="de-DE" dirty="0" err="1" smtClean="0"/>
              <a:t>low</a:t>
            </a:r>
            <a:r>
              <a:rPr lang="de-DE" dirty="0" smtClean="0"/>
              <a:t> power </a:t>
            </a:r>
            <a:r>
              <a:rPr lang="de-DE" dirty="0" err="1" smtClean="0"/>
              <a:t>radio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supports</a:t>
            </a:r>
            <a:r>
              <a:rPr lang="en-US" dirty="0" smtClean="0"/>
              <a:t>: Bluetooth Smart, ANT and 2.4GHz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nRF52 DK is a l</a:t>
            </a:r>
            <a:r>
              <a:rPr lang="en-US" dirty="0" smtClean="0"/>
              <a:t>ow </a:t>
            </a:r>
            <a:r>
              <a:rPr lang="en-US" dirty="0"/>
              <a:t>cost single board development </a:t>
            </a:r>
            <a:r>
              <a:rPr lang="en-US" dirty="0" smtClean="0"/>
              <a:t>for </a:t>
            </a:r>
            <a:r>
              <a:rPr lang="de-DE" dirty="0" smtClean="0"/>
              <a:t>nRF52832.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Android, IOs App for testing the module communication. </a:t>
            </a:r>
          </a:p>
        </p:txBody>
      </p:sp>
      <p:pic>
        <p:nvPicPr>
          <p:cNvPr id="7" name="Picture 3" descr="C:\Users\Mohamed\Desktop\Picture-2-Connect-antenna_banner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l="23453"/>
          <a:stretch>
            <a:fillRect/>
          </a:stretch>
        </p:blipFill>
        <p:spPr bwMode="auto">
          <a:xfrm>
            <a:off x="291783" y="3309193"/>
            <a:ext cx="3292665" cy="3227576"/>
          </a:xfrm>
          <a:prstGeom prst="rect">
            <a:avLst/>
          </a:prstGeom>
          <a:noFill/>
        </p:spPr>
      </p:pic>
      <p:pic>
        <p:nvPicPr>
          <p:cNvPr id="2051" name="Picture 3" descr="C:\Users\baetap\Downloads\unna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168" y="4799917"/>
            <a:ext cx="1563134" cy="156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aetap\Downloads\unnamed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358" y="4218432"/>
            <a:ext cx="1300999" cy="231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4747">
            <a:off x="2619756" y="1793194"/>
            <a:ext cx="1905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9"/>
          <p:cNvCxnSpPr/>
          <p:nvPr/>
        </p:nvCxnSpPr>
        <p:spPr>
          <a:xfrm flipV="1">
            <a:off x="2913888" y="2816352"/>
            <a:ext cx="1487424" cy="1402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2767584" y="2231136"/>
            <a:ext cx="0" cy="18166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V="1">
            <a:off x="2767584" y="2987040"/>
            <a:ext cx="329184" cy="1231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Ongoing work – Android programming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87180" y="1754721"/>
            <a:ext cx="38080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Acquiring proficient knowledge and practicing android programming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Discovering means of data delivery to the smart phone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Learning how to handle and utilize the delivered data for our specific needs</a:t>
            </a:r>
          </a:p>
        </p:txBody>
      </p:sp>
      <p:pic>
        <p:nvPicPr>
          <p:cNvPr id="6" name="Picture 5" descr="studio-he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498" y="1921790"/>
            <a:ext cx="3852944" cy="24487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0</TotalTime>
  <Words>701</Words>
  <Application>Microsoft Office PowerPoint</Application>
  <PresentationFormat>Bildschirmpräsentation (4:3)</PresentationFormat>
  <Paragraphs>84</Paragraphs>
  <Slides>11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Pixel</vt:lpstr>
      <vt:lpstr>Ultimate Cycling Training System</vt:lpstr>
      <vt:lpstr>The Work Plan</vt:lpstr>
      <vt:lpstr>Completed Tasks and Evaluation</vt:lpstr>
      <vt:lpstr>Strain Gauges (4x)</vt:lpstr>
      <vt:lpstr>Instrumentation Amplifier</vt:lpstr>
      <vt:lpstr>Signal Amplification</vt:lpstr>
      <vt:lpstr>Signal amplification</vt:lpstr>
      <vt:lpstr>Ongoing work– nRF52 DK </vt:lpstr>
      <vt:lpstr>Ongoing work – Android programming </vt:lpstr>
      <vt:lpstr>Further Remaining Work</vt:lpstr>
      <vt:lpstr>Further Remaining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Cycling Training System</dc:title>
  <dc:creator>Pedro Henrique Baeta Neves Diniz Santos</dc:creator>
  <cp:lastModifiedBy>Pedro Henrique Baeta Neves Diniz Santos</cp:lastModifiedBy>
  <cp:revision>80</cp:revision>
  <dcterms:created xsi:type="dcterms:W3CDTF">2016-04-28T08:44:54Z</dcterms:created>
  <dcterms:modified xsi:type="dcterms:W3CDTF">2016-06-08T11:54:47Z</dcterms:modified>
</cp:coreProperties>
</file>