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59" r:id="rId3"/>
    <p:sldId id="261" r:id="rId4"/>
    <p:sldId id="260" r:id="rId5"/>
    <p:sldId id="298" r:id="rId6"/>
    <p:sldId id="271" r:id="rId7"/>
    <p:sldId id="274" r:id="rId8"/>
    <p:sldId id="275" r:id="rId9"/>
    <p:sldId id="276" r:id="rId10"/>
    <p:sldId id="296" r:id="rId11"/>
    <p:sldId id="263" r:id="rId12"/>
    <p:sldId id="297" r:id="rId13"/>
    <p:sldId id="29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7" autoAdjust="0"/>
  </p:normalViewPr>
  <p:slideViewPr>
    <p:cSldViewPr snapToGrid="0">
      <p:cViewPr varScale="1">
        <p:scale>
          <a:sx n="67" d="100"/>
          <a:sy n="67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07EB-4237-4689-BCEC-FD229CC771D1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0E158-A96C-43C6-AFDA-24EFFE69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04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EB05-2993-4ED6-B183-9B70D1358DF2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EFBD-D254-4142-B3DF-3182BB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76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P1-P1-S-20-01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306E161A-3939-4011-9556-CE051243EF59}" type="datetime1">
              <a:rPr lang="en-US" smtClean="0"/>
              <a:t>10/25/2022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22AC5F-3A63-4E40-A2EE-6843B6DEF33D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6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F904-A76C-4547-AD6B-2EC0D34E110C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D0B3-335B-4B8A-8743-E1043667441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84F2-939B-4AA9-B34B-CEA038FA78A9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4D4-4AB5-4530-88B4-CEEB0D6B697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4556-2C53-400A-B52E-CFE8A5B7D4C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A09-33CF-402E-BB8A-941BE1CEAAFB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1203-6E24-49C4-A73D-322126FB9AA3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7CB8-69DB-415F-B70B-584E1D4B5382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4DA-0940-4731-8877-87A550E45FEE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400-5575-480E-B7EF-9E88528ECCC8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A7A-48D0-4476-83B1-1F1233CA3DDC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6B10-3FB8-4C7E-957B-87D30457539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239" y="1042559"/>
            <a:ext cx="5678658" cy="1536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accent1"/>
                </a:solidFill>
                <a:latin typeface="Helvetica Neue LT W05_75 Bold"/>
              </a:rPr>
              <a:t>Tech Bazar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42" y="2040650"/>
            <a:ext cx="8114453" cy="107761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LT W05_75 Bold"/>
              </a:rPr>
              <a:t>Best Tech Website</a:t>
            </a:r>
          </a:p>
          <a:p>
            <a:r>
              <a:rPr lang="en-US" sz="3600" b="1" u="sng" dirty="0">
                <a:solidFill>
                  <a:schemeClr val="accent1"/>
                </a:solidFill>
                <a:latin typeface="Helvetica Neue LT W05_75 Bold"/>
              </a:rPr>
              <a:t> </a:t>
            </a:r>
          </a:p>
          <a:p>
            <a:endParaRPr lang="en-US" sz="3600" dirty="0">
              <a:latin typeface="Helvetica Neue LT W05_75 Bold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ADCE11-4B9E-4664-A724-85C26FDD8886}"/>
              </a:ext>
            </a:extLst>
          </p:cNvPr>
          <p:cNvSpPr txBox="1">
            <a:spLocks/>
          </p:cNvSpPr>
          <p:nvPr/>
        </p:nvSpPr>
        <p:spPr>
          <a:xfrm>
            <a:off x="1130865" y="3765385"/>
            <a:ext cx="5645855" cy="264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Hamza Ahmed </a:t>
            </a:r>
            <a:r>
              <a:rPr lang="en-US" sz="2300" dirty="0" err="1">
                <a:solidFill>
                  <a:schemeClr val="tx2"/>
                </a:solidFill>
                <a:latin typeface="Helvetica Neue LT W05_75 Bold"/>
              </a:rPr>
              <a:t>Bhutta</a:t>
            </a: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        18F0368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Fahad Usman                     18F0181</a:t>
            </a:r>
          </a:p>
          <a:p>
            <a:pPr>
              <a:lnSpc>
                <a:spcPct val="100000"/>
              </a:lnSpc>
            </a:pPr>
            <a:r>
              <a:rPr lang="en-US" sz="2300" dirty="0" err="1">
                <a:solidFill>
                  <a:schemeClr val="tx2"/>
                </a:solidFill>
                <a:latin typeface="Helvetica Neue LT W05_75 Bold"/>
              </a:rPr>
              <a:t>Sheroz</a:t>
            </a: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 Khalid                     18F0319</a:t>
            </a:r>
            <a:endParaRPr lang="en-US" dirty="0">
              <a:solidFill>
                <a:schemeClr val="tx2"/>
              </a:solidFill>
              <a:latin typeface="Helvetica Neue LT W05_75 Bold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Helvetica Neue LT W05_75 Bold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Helvetica Neue LT W05_75 Bold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2FBAAC4-F9B7-4670-9DCE-2725542D7FB8}"/>
              </a:ext>
            </a:extLst>
          </p:cNvPr>
          <p:cNvSpPr txBox="1">
            <a:spLocks/>
          </p:cNvSpPr>
          <p:nvPr/>
        </p:nvSpPr>
        <p:spPr>
          <a:xfrm>
            <a:off x="7436935" y="3765385"/>
            <a:ext cx="4068418" cy="264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Supervisor: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     Mr. Masood Habib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Co-Supervisor: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Mr. Umar Aftab</a:t>
            </a:r>
          </a:p>
          <a:p>
            <a:endParaRPr lang="en-US" dirty="0">
              <a:solidFill>
                <a:schemeClr val="tx2"/>
              </a:solidFill>
              <a:latin typeface="Helvetica Neue LT W05_75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2976A-C1C7-7A8B-C927-E5965C196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14" y="1226308"/>
            <a:ext cx="1781256" cy="1866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6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35" y="1272949"/>
            <a:ext cx="8793480" cy="4992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Wishlist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62B89-7723-4F56-930A-8245EC38575E}"/>
              </a:ext>
            </a:extLst>
          </p:cNvPr>
          <p:cNvSpPr txBox="1">
            <a:spLocks/>
          </p:cNvSpPr>
          <p:nvPr/>
        </p:nvSpPr>
        <p:spPr>
          <a:xfrm>
            <a:off x="852271" y="203018"/>
            <a:ext cx="895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Sequence Diagram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1E1E6-BFE5-0279-2668-5CDB6F126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1" y="1075690"/>
            <a:ext cx="4598404" cy="528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6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40" y="-108812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Package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290D7-59AC-D2F8-34CF-6A36C96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1672590"/>
            <a:ext cx="5875020" cy="3512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1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40" y="-108812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Flow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3953E-9346-4F74-1D53-E347F15AE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895350"/>
            <a:ext cx="6332220" cy="50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2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AD5B42-D66D-40C0-9664-D71B13D1BC12}"/>
              </a:ext>
            </a:extLst>
          </p:cNvPr>
          <p:cNvSpPr txBox="1">
            <a:spLocks/>
          </p:cNvSpPr>
          <p:nvPr/>
        </p:nvSpPr>
        <p:spPr>
          <a:xfrm>
            <a:off x="811240" y="88985"/>
            <a:ext cx="895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9" name="Picture 8" descr="artitechture digram final">
            <a:extLst>
              <a:ext uri="{FF2B5EF4-FFF2-40B4-BE49-F238E27FC236}">
                <a16:creationId xmlns:a16="http://schemas.microsoft.com/office/drawing/2014/main" id="{F791CC0C-EBF2-256E-63A3-766348DC5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1474470"/>
            <a:ext cx="6332220" cy="3909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0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40" y="331971"/>
            <a:ext cx="2231998" cy="1496519"/>
          </a:xfrm>
        </p:spPr>
        <p:txBody>
          <a:bodyPr/>
          <a:lstStyle/>
          <a:p>
            <a:r>
              <a:rPr lang="en-US" b="1" dirty="0"/>
              <a:t>Posture</a:t>
            </a:r>
            <a:r>
              <a:rPr lang="en-US" dirty="0"/>
              <a:t> 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AFF94-EE47-793F-B48F-C9A0F0717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69" y="1486977"/>
            <a:ext cx="3275864" cy="50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Introduction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794" y="2472042"/>
            <a:ext cx="9737776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 LT W05_75 Bold"/>
              </a:rPr>
              <a:t>The purpose of this document is to highlight, analyze and to have a better understanding of the high-level requirements of the system. </a:t>
            </a:r>
          </a:p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 LT W05_75 Bold"/>
              </a:rPr>
              <a:t>It focuses on the capabilities needed by the stakeholders, and the targeted users, and why these needs exist. </a:t>
            </a:r>
          </a:p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 LT W05_75 Bold"/>
              </a:rPr>
              <a:t>This will help us in identifying and reducing the potential risks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92366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40" y="-45403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0CE80-1875-DDCE-7117-BCD1B8EE8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476250"/>
            <a:ext cx="4714875" cy="590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77" y="-112239"/>
            <a:ext cx="8952914" cy="1325563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Activity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3E27C0-991D-4C50-A531-0EE8ABDDD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4" y="1024803"/>
            <a:ext cx="4867765" cy="43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1DC9-0244-A093-5E56-278DEA7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 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4BD8F-BD18-E69E-F206-61D36DC3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3AF0A-3CF6-A175-280C-244DF3B7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D090A5-897F-9C48-2008-A3F96DEAD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62" y="1825625"/>
            <a:ext cx="3727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35" y="1272949"/>
            <a:ext cx="8793480" cy="4992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Register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62B89-7723-4F56-930A-8245EC38575E}"/>
              </a:ext>
            </a:extLst>
          </p:cNvPr>
          <p:cNvSpPr txBox="1">
            <a:spLocks/>
          </p:cNvSpPr>
          <p:nvPr/>
        </p:nvSpPr>
        <p:spPr>
          <a:xfrm>
            <a:off x="852271" y="203018"/>
            <a:ext cx="895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Sequence Diagram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72874-4452-4E77-9621-DAA6E3AE7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63" y="1024803"/>
            <a:ext cx="5259605" cy="6026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9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35" y="1272949"/>
            <a:ext cx="8793480" cy="4992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Setup Shop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62B89-7723-4F56-930A-8245EC38575E}"/>
              </a:ext>
            </a:extLst>
          </p:cNvPr>
          <p:cNvSpPr txBox="1">
            <a:spLocks/>
          </p:cNvSpPr>
          <p:nvPr/>
        </p:nvSpPr>
        <p:spPr>
          <a:xfrm>
            <a:off x="852271" y="203018"/>
            <a:ext cx="895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Sequence Diagram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0E4698-C151-C277-D12A-E165AB40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77" y="865799"/>
            <a:ext cx="4324474" cy="5946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1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35" y="1272949"/>
            <a:ext cx="8793480" cy="4992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Analyze Sales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62B89-7723-4F56-930A-8245EC38575E}"/>
              </a:ext>
            </a:extLst>
          </p:cNvPr>
          <p:cNvSpPr txBox="1">
            <a:spLocks/>
          </p:cNvSpPr>
          <p:nvPr/>
        </p:nvSpPr>
        <p:spPr>
          <a:xfrm>
            <a:off x="852271" y="203018"/>
            <a:ext cx="895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Sequence Diagram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F2E49-A684-0A1C-1FF8-D85F6539A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04" y="1086643"/>
            <a:ext cx="4276683" cy="557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5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35" y="1272949"/>
            <a:ext cx="8793480" cy="4992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Pay in installment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62B89-7723-4F56-930A-8245EC38575E}"/>
              </a:ext>
            </a:extLst>
          </p:cNvPr>
          <p:cNvSpPr txBox="1">
            <a:spLocks/>
          </p:cNvSpPr>
          <p:nvPr/>
        </p:nvSpPr>
        <p:spPr>
          <a:xfrm>
            <a:off x="852271" y="203018"/>
            <a:ext cx="895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Sequence Diagram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00D0C5-B90F-A922-0BE4-2AE6574A9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21" y="1024803"/>
            <a:ext cx="4332351" cy="571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0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239</Words>
  <Application>Microsoft Office PowerPoint</Application>
  <PresentationFormat>Widescreen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 LT W05_75 Bold</vt:lpstr>
      <vt:lpstr>Times New Roman</vt:lpstr>
      <vt:lpstr>Office Theme</vt:lpstr>
      <vt:lpstr>Tech Bazar </vt:lpstr>
      <vt:lpstr>Project Introduction</vt:lpstr>
      <vt:lpstr>Use Case Diagram</vt:lpstr>
      <vt:lpstr>Activity Diagram</vt:lpstr>
      <vt:lpstr>Activity Diagram :</vt:lpstr>
      <vt:lpstr>Register</vt:lpstr>
      <vt:lpstr>Setup Shop</vt:lpstr>
      <vt:lpstr>Analyze Sales</vt:lpstr>
      <vt:lpstr>Pay in installment</vt:lpstr>
      <vt:lpstr>Wishlist</vt:lpstr>
      <vt:lpstr>Package Diagram</vt:lpstr>
      <vt:lpstr>Data Flow Diagram</vt:lpstr>
      <vt:lpstr>PowerPoint Presentation</vt:lpstr>
      <vt:lpstr>Posture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Unique</cp:lastModifiedBy>
  <cp:revision>95</cp:revision>
  <dcterms:created xsi:type="dcterms:W3CDTF">2020-03-04T09:32:07Z</dcterms:created>
  <dcterms:modified xsi:type="dcterms:W3CDTF">2022-10-26T06:30:43Z</dcterms:modified>
</cp:coreProperties>
</file>