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4343400" cy="1470025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VRkshop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7620000" cy="9281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Taking online education to a whole new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4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problem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/>
          <a:lstStyle/>
          <a:p>
            <a:r>
              <a:rPr lang="en-US" dirty="0" smtClean="0"/>
              <a:t>Currently, education is taking place entirely online.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Practical lab/workshop are either excluded from syllabus or forced to be conducted in a purely theoretical manner.</a:t>
            </a:r>
          </a:p>
          <a:p>
            <a:endParaRPr lang="en-US" dirty="0"/>
          </a:p>
          <a:p>
            <a:r>
              <a:rPr lang="en-US" dirty="0" smtClean="0"/>
              <a:t>This impedes the student’s understanding of practical subjects to a great extent.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0668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an in-browser 3d or VR experience of workshops.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1530928"/>
            <a:ext cx="6934200" cy="38862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052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201</TotalTime>
  <Words>66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VRkshop</vt:lpstr>
      <vt:lpstr>The problem</vt:lpstr>
      <vt:lpstr>Our solution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VRkshop</dc:title>
  <dc:creator>user1</dc:creator>
  <cp:lastModifiedBy>user1</cp:lastModifiedBy>
  <cp:revision>7</cp:revision>
  <dcterms:created xsi:type="dcterms:W3CDTF">2006-08-16T00:00:00Z</dcterms:created>
  <dcterms:modified xsi:type="dcterms:W3CDTF">2020-11-01T11:16:35Z</dcterms:modified>
</cp:coreProperties>
</file>