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1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0 635 96 0 0,'40'-58'0'0'0,"147"-192"0"0"0,-163 221 0 0 0,2 2 0 0 0,1 0 0 0 0,1 2 0 0 0,1 2 0 0 0,2 0 0 0 0,37-21 0 0 0,-65 42 0 0 0,1 0 0 0 0,0 0 0 0 0,0 1 0 0 0,0-1 0 0 0,0 1 0 0 0,0-1 0 0 0,7 0 0 0 0,-10 2 0 0 0,-1 0 0 0 0,1 0 0 0 0,-1 0 0 0 0,1 0 0 0 0,-1 0 0 0 0,1 0 0 0 0,-1 1 0 0 0,1-1 0 0 0,-1 0 0 0 0,1 0 0 0 0,-1 0 0 0 0,1 0 0 0 0,-1 1 0 0 0,1-1 0 0 0,-1 0 0 0 0,1 0 0 0 0,-1 1 0 0 0,1-1 0 0 0,-1 1 0 0 0,0-1 0 0 0,1 0 0 0 0,-1 1 0 0 0,0-1 0 0 0,1 1 0 0 0,-1 0 0 0 0,1 0 0 0 0,-1 0 0 0 0,1 1 0 0 0,-1-1 0 0 0,0 1 0 0 0,0-1 0 0 0,0 1 0 0 0,0-1 0 0 0,0 1 0 0 0,0-1 0 0 0,0 1 0 0 0,0-1 0 0 0,-1 1 0 0 0,0 2 0 0 0,-9 25 0 0 0,0-1 0 0 0,-2 1 0 0 0,-16 26 0 0 0,-2 5 0 0 0,-103 204 0 0 0,-40 92 0 0 0,170-348 0 0 0,-11 24 0 0 0,14-31 0 0 0,-1 1 0 0 0,1-1 0 0 0,-1 0 0 0 0,1 1 0 0 0,0-1 0 0 0,-1 0 0 0 0,1 1 0 0 0,0-1 0 0 0,0 0 0 0 0,0 1 0 0 0,0-1 0 0 0,0 0 0 0 0,0 1 0 0 0,0-1 0 0 0,1 0 0 0 0,-1 1 0 0 0,1 1 0 0 0,0-3 0 0 0,0 0 0 0 0,0 0 0 0 0,1 0 0 0 0,-1 0 0 0 0,0 0 0 0 0,0 0 0 0 0,0 0 0 0 0,0 0 0 0 0,0-1 0 0 0,0 1 0 0 0,0 0 0 0 0,0-1 0 0 0,0 1 0 0 0,0-1 0 0 0,0 1 0 0 0,0-1 0 0 0,0 0 0 0 0,0 1 0 0 0,0-1 0 0 0,0 0 0 0 0,0 1 0 0 0,0-2 0 0 0,0 1 0 0 0,57-42 0 0 0,-2-4 0 0 0,85-88 0 0 0,82-125 0 0 0,46-48 0 0 0,-220 261 9 0 0,84-64-1 0 0,-133 110-6 0 0,1 1-1 0 0,-1-1 1 0 0,1 1-1 0 0,-1-1 1 0 0,0 1-1 0 0,1 0 1 0 0,-1-1-1 0 0,1 1 1 0 0,-1-1-1 0 0,1 1 1 0 0,-1 0-1 0 0,1 0 0 0 0,-1-1 1 0 0,1 1-1 0 0,0 0 1 0 0,-1 0-1 0 0,1-1 1 0 0,-1 1-1 0 0,1 0 1 0 0,0 0-1 0 0,-1 0 1 0 0,1 0-1 0 0,-1 0 1 0 0,1 0-1 0 0,0 0 1 0 0,-1 0-1 0 0,1 0 1 0 0,-1 0-1 0 0,1 1 1 0 0,0-1-1 0 0,-1 0 0 0 0,1 0 1 0 0,0 1-1 0 0,0 0 4 0 0,-1 1-1 0 0,0-1 0 0 0,0 1 0 0 0,0-1 0 0 0,0 1 0 0 0,0-1 0 0 0,0 1 0 0 0,0-1 1 0 0,-1 1-1 0 0,1-1 0 0 0,0 1 0 0 0,-1-1 0 0 0,1 0 0 0 0,-2 2 0 0 0,-22 58 20 0 0,-51 90-1 0 0,28-61-23 0 0,-38 83 0 0 0,-146 281 0 0 0,211-417 0 0 0,-54 105 0 0 0,63-118 0 0 0,2-1 0 0 0,1 1 0 0 0,0 1 0 0 0,-4 29 0 0 0,12-54 0 0 0,0 0 0 0 0,0 1 0 0 0,0-1 0 0 0,-1 0 0 0 0,1 1 0 0 0,0-1 0 0 0,0 0 0 0 0,0 1 0 0 0,0-1 0 0 0,0 1 0 0 0,0-1 0 0 0,-1 0 0 0 0,1 1 0 0 0,0-1 0 0 0,0 1 0 0 0,0-1 0 0 0,1 0 0 0 0,-1 1 0 0 0,0-1 0 0 0,0 1 0 0 0,0-1 0 0 0,0 0 0 0 0,0 1 0 0 0,0-1 0 0 0,0 1 0 0 0,1-1 0 0 0,-1 0 0 0 0,0 1 0 0 0,0-1 0 0 0,1 0 0 0 0,-1 1 0 0 0,0-1 0 0 0,0 0 0 0 0,1 0 0 0 0,-1 1 0 0 0,0-1 0 0 0,1 0 0 0 0,-1 0 0 0 0,0 1 0 0 0,1-1 0 0 0,-1 0 0 0 0,1 0 0 0 0,-1 0 0 0 0,0 0 0 0 0,1 0 0 0 0,-1 1 0 0 0,1-1 0 0 0,-1 0 0 0 0,0 0 0 0 0,1 0 0 0 0,-1 0 0 0 0,1 0 0 0 0,-1 0 0 0 0,0 0 0 0 0,1-1 0 0 0,-1 1 0 0 0,1 0 0 0 0,-1 0 0 0 0,1 0 0 0 0,24-15 0 0 0,44-42 0 0 0,-3-2 0 0 0,82-94 0 0 0,-51 50 0 0 0,305-353 12 0 0,-395 447-4 0 0,324-376 3505 0 0,-324 382-2964 0 0,-10 14-303 0 0,-14 21-129 0 0,17-30-106 0 0,-370 647-1834 0 0,266-473 1142 0 0,86-146 545 0 0,11-21 67 0 0,0 2-1 0 0,1-1 1 0 0,0 1 0 0 0,1 0-1 0 0,0 0 1 0 0,-5 19 0 0 0,10-30 65 0 0,0 1 0 0 0,0-1 0 0 0,0 0 0 0 0,0 1 1 0 0,0-1-1 0 0,0 0 0 0 0,0 1 0 0 0,0-1 0 0 0,0 0 1 0 0,0 1-1 0 0,0-1 0 0 0,0 0 0 0 0,0 1 1 0 0,0-1-1 0 0,0 0 0 0 0,0 0 0 0 0,0 1 0 0 0,1-1 1 0 0,-1 0-1 0 0,0 1 0 0 0,0-1 0 0 0,0 0 0 0 0,0 1 1 0 0,1-1-1 0 0,-1 0 0 0 0,0 0 0 0 0,0 0 0 0 0,1 1 1 0 0,-1-1-1 0 0,0 0 0 0 0,1 0 0 0 0,-1 0 1 0 0,0 1-1 0 0,0-1 0 0 0,1 0 0 0 0,15-3-91 0 0,15-15 64 0 0,-2-1-1 0 0,0-1 1 0 0,-1-1 0 0 0,-1-2 0 0 0,28-30 0 0 0,189-216-71 0 0,-96 99 37 0 0,-75 91 48 0 0,331-338 160 0 0,-401 415-133 0 0,28-23 86 0 0,-16 21-21 0 0,-15 4-72 0 0,0 0 0 0 0,1 0 0 0 0,-1 1 1 0 0,1-1-1 0 0,-1 0 0 0 0,0 0 0 0 0,1 1 0 0 0,-1-1 1 0 0,0 0-1 0 0,1 1 0 0 0,-1-1 0 0 0,0 0 1 0 0,0 1-1 0 0,1-1 0 0 0,-1 1 0 0 0,0-1 1 0 0,0 0-1 0 0,0 1 0 0 0,1-1 0 0 0,-1 1 1 0 0,0-1-1 0 0,0 1 0 0 0,0-1 0 0 0,0 0 1 0 0,0 1-1 0 0,0-1 0 0 0,0 1 0 0 0,0-1 0 0 0,0 1 1 0 0,0 0-1 0 0,-1 10 10 0 0,-1 0 1 0 0,0 0 0 0 0,-1 0-1 0 0,0 0 1 0 0,0-1-1 0 0,-10 20 1 0 0,0 2-4 0 0,-81 190-13 0 0,-182 314 0 0 0,241-475 17 0 0,2 1 0 0 0,3 2 1 0 0,3 1-1 0 0,-19 70 1 0 0,44-127 16 0 0,0-3 2 0 0,0 1-1 0 0,1-1 1 0 0,0 1-1 0 0,0-1 1 0 0,0 0 0 0 0,0 1-1 0 0,1 0 1 0 0,0-1-1 0 0,0 1 1 0 0,1-1 0 0 0,1 7-1 0 0,-2-11-23 0 0,0-1-1 0 0,1 1 1 0 0,-1 0-1 0 0,0-1 1 0 0,1 1-1 0 0,-1 0 1 0 0,1-1-1 0 0,-1 1 1 0 0,0 0-1 0 0,1-1 1 0 0,0 1-1 0 0,-1-1 0 0 0,1 1 1 0 0,-1-1-1 0 0,1 1 1 0 0,0-1-1 0 0,-1 0 1 0 0,1 1-1 0 0,0-1 1 0 0,0 0-1 0 0,-1 1 1 0 0,1-1-1 0 0,0 0 1 0 0,0 0-1 0 0,-1 0 1 0 0,2 1-1 0 0,23-7 83 0 0,-10-2-72 0 0,-1 0-1 0 0,0-1 0 0 0,0 0 1 0 0,-1-1-1 0 0,12-12 0 0 0,59-65-20 0 0,-63 65 1 0 0,323-393-472 0 0,78-80-279 0 0,-406 479 665 0 0,-25 30 0 0 0,2-5 82 0 0,-162 264-79 0 0,67-100 139 0 0,69-121 74 0 0,-3 3 147 0 0,2 2 0 0 0,-33 78 0 0 0,64-128-237 0 0,0 0 0 0 0,1 0 0 0 0,0 1 0 0 0,-2 11-1 0 0,4-18-33 0 0,0 0 0 0 0,0-1-1 0 0,0 1 1 0 0,0 0-1 0 0,0 0 1 0 0,0-1 0 0 0,0 1-1 0 0,0 0 1 0 0,0 0-1 0 0,1-1 1 0 0,-1 1 0 0 0,0 0-1 0 0,0-1 1 0 0,1 1-1 0 0,-1 0 1 0 0,0-1 0 0 0,1 1-1 0 0,-1-1 1 0 0,1 1-1 0 0,-1 0 1 0 0,1-1-1 0 0,0 1 1 0 0,0 0-2 0 0,0-1 0 0 0,0 0-1 0 0,0 0 1 0 0,0 1 0 0 0,1-1 0 0 0,-1 0 0 0 0,0 0-1 0 0,0 0 1 0 0,0 0 0 0 0,0 0 0 0 0,1-1 0 0 0,-1 1-1 0 0,0 0 1 0 0,0 0 0 0 0,0-1 0 0 0,0 1 0 0 0,0-1-1 0 0,0 1 1 0 0,1-1 0 0 0,26-14 4 0 0,-1 0-1 0 0,-1-2 1 0 0,-1 0 0 0 0,24-22-1 0 0,-17 13-11 0 0,109-89 80 0 0,156-163 1 0 0,-211 189-66 0 0,5 5 0 0 0,3 3 1 0 0,157-102-1 0 0,-250 183-11 0 0,6-6 0 0 0,1 1 0 0 0,0 0 0 0 0,0 1 0 0 0,1 0 0 0 0,-1 0 0 0 0,1 0 0 0 0,0 1 0 0 0,0 1 0 0 0,18-4 0 0 0,-26 6 0 0 0,0 0-1 0 0,0 0 0 0 0,0 0 1 0 0,0 0-1 0 0,0 0 0 0 0,0 1 1 0 0,0-1-1 0 0,0 0 0 0 0,0 0 1 0 0,0 1-1 0 0,0-1 0 0 0,0 1 1 0 0,0-1-1 0 0,0 1 1 0 0,0-1-1 0 0,0 1 0 0 0,0-1 1 0 0,0 1-1 0 0,-1 0 0 0 0,1 0 1 0 0,0-1-1 0 0,0 1 0 0 0,-1 0 1 0 0,1 0-1 0 0,-1 0 0 0 0,1 0 1 0 0,-1 0-1 0 0,1 0 0 0 0,-1 0 1 0 0,1 1-1 0 0,0 3-5 0 0,0 0 1 0 0,0 0-1 0 0,-1 0 0 0 0,0 1 0 0 0,0 7 0 0 0,-4 34-29 0 0,-2 0 0 0 0,-2-1 0 0 0,-15 50-1 0 0,-53 138 1 0 0,-3-34-22 0 0,41-108 39 0 0,3 0-1 0 0,-22 99 1 0 0,54-178 23 0 0,1 1 0 0 0,0-1 0 0 0,1 1 0 0 0,0 15 0 0 0,1-26-2 0 0,0 0 0 0 0,1-1 1 0 0,-1 1-1 0 0,1-1 0 0 0,-1 1 0 0 0,1-1 0 0 0,0 1 0 0 0,0-1 1 0 0,0 1-1 0 0,0-1 0 0 0,0 0 0 0 0,3 4 0 0 0,-3-5 0 0 0,1 0 0 0 0,-1 0-1 0 0,0 0 1 0 0,0 0 0 0 0,1 0-1 0 0,-1-1 1 0 0,0 1 0 0 0,1 0 0 0 0,-1-1-1 0 0,1 1 1 0 0,-1-1 0 0 0,1 1-1 0 0,-1-1 1 0 0,1 0 0 0 0,-1 0 0 0 0,1 0-1 0 0,0 0 1 0 0,-1 0 0 0 0,1 0-1 0 0,-1 0 1 0 0,1 0 0 0 0,-1-1 0 0 0,3 1-1 0 0,7-4 5 0 0,0-1 0 0 0,-1 0 0 0 0,1 0 0 0 0,-1-1 0 0 0,0-1 0 0 0,0 1 0 0 0,0-2 0 0 0,16-16 0 0 0,-24 22-5 0 0,236-233 51 0 0,-91 82-61 0 0,283-309-42 0 0,-386 412 1248 0 0,100-86 1 0 0,-143 135-1159 0 0,1 0 0 0 0,-1 0 0 0 0,0 0 0 0 0,0 0 0 0 0,1 0 0 0 0,-1 0 0 0 0,1 0 0 0 0,-1 0 0 0 0,1 1 0 0 0,-1-1 0 0 0,1 1 0 0 0,-1-1 0 0 0,3 0 0 0 0,-4 2-28 0 0,1-1 1 0 0,-1 0-1 0 0,0 0 1 0 0,1 0 0 0 0,-1 1-1 0 0,0-1 1 0 0,1 0-1 0 0,-1 0 1 0 0,0 0-1 0 0,0 1 1 0 0,1-1-1 0 0,-1 0 1 0 0,0 1 0 0 0,0-1-1 0 0,1 0 1 0 0,-1 1-1 0 0,0-1 1 0 0,0 0-1 0 0,0 1 1 0 0,0-1-1 0 0,0 0 1 0 0,1 1 0 0 0,-1-1-1 0 0,0 0 1 0 0,0 1-1 0 0,0-1 1 0 0,0 0-1 0 0,0 1 1 0 0,0-1-1 0 0,0 1 1 0 0,0-1 0 0 0,0 0-1 0 0,-1 1 1 0 0,1 0-1 0 0,-14 48 307 0 0,13-46-323 0 0,-80 200-995 0 0,-175 318-1 0 0,190-402 258 0 0,-67 168 0 0 0,130-271 783 0 0,3-15-39 0 0,0-1 1 0 0,0 0-1 0 0,0 0 1 0 0,0 1-1 0 0,0-1 1 0 0,0 0-1 0 0,0 0 1 0 0,0 0-1 0 0,1 1 1 0 0,-1-1-1 0 0,0 0 1 0 0,0 0-1 0 0,0 0 1 0 0,0 1-1 0 0,0-1 1 0 0,1 0-1 0 0,-1 0 1 0 0,0 0-1 0 0,0 1 1 0 0,0-1-1 0 0,1 0 1 0 0,-1 0-1 0 0,0 0 1 0 0,0 0-1 0 0,0 0 1 0 0,1 0-1 0 0,-1 0 1 0 0,0 0-1 0 0,0 1 1 0 0,1-1-1 0 0,-1 0 0 0 0,0 0 1 0 0,1 0-1 0 0,1-1 5 0 0,0 1 0 0 0,0-1 0 0 0,0 0-1 0 0,0 0 1 0 0,0 0 0 0 0,0 0 0 0 0,0 0-1 0 0,0 0 1 0 0,0 0 0 0 0,-1-1-1 0 0,1 1 1 0 0,2-3 0 0 0,66-69 56 0 0,116-159-1 0 0,-150 184-55 0 0,281-355-320 0 0,33 32-360 0 0,-341 363 668 0 0,1-2 18 0 0,0 1 1 0 0,1 0-1 0 0,0 0 0 0 0,1 1 1 0 0,13-7-1 0 0,-25 15-12 0 0,0-1 0 0 0,1 1 0 0 0,-1 0-1 0 0,0-1 1 0 0,1 1 0 0 0,-1 0 0 0 0,1 0 0 0 0,-1-1-1 0 0,0 1 1 0 0,1 0 0 0 0,-1 0 0 0 0,1 0-1 0 0,-1 0 1 0 0,0 0 0 0 0,1-1 0 0 0,-1 1 0 0 0,1 0-1 0 0,-1 0 1 0 0,1 0 0 0 0,-1 0 0 0 0,0 0-1 0 0,1 0 1 0 0,-1 0 0 0 0,1 1 0 0 0,-1-1 0 0 0,1 0-1 0 0,-1 0 1 0 0,0 0 0 0 0,1 0 0 0 0,-1 0 0 0 0,1 1-1 0 0,-1-1 1 0 0,0 0 0 0 0,1 0 0 0 0,-1 1-1 0 0,0-1 1 0 0,1 0 0 0 0,-1 1 0 0 0,0-1 0 0 0,1 0-1 0 0,-1 1 1 0 0,0-1 0 0 0,0 0 0 0 0,1 1-1 0 0,-1-1 1 0 0,0 1 0 0 0,0-1 0 0 0,0 0 0 0 0,0 1-1 0 0,1 0 1 0 0,-5 29-11 0 0,3-25 11 0 0,-19 81 7 0 0,-4-2 0 0 0,-45 108 0 0 0,-92 162 72 0 0,147-325-71 0 0,-20 41 234 0 0,3 2 1 0 0,3 2 0 0 0,-30 125-1 0 0,57-194-132 0 0,0 0-1 0 0,0 0 1 0 0,1-1 0 0 0,0 1-1 0 0,0 0 1 0 0,0 0-1 0 0,1 7 1 0 0,0-11-90 0 0,-1 0-1 0 0,0 0 1 0 0,1-1 0 0 0,-1 1 0 0 0,1 0 0 0 0,-1 0 0 0 0,1 0-1 0 0,-1-1 1 0 0,1 1 0 0 0,0 0 0 0 0,-1 0 0 0 0,1-1 0 0 0,0 1-1 0 0,-1-1 1 0 0,1 1 0 0 0,0 0 0 0 0,0-1 0 0 0,0 1 0 0 0,0-1-1 0 0,-1 0 1 0 0,1 1 0 0 0,0-1 0 0 0,0 0 0 0 0,0 0 0 0 0,0 1 0 0 0,0-1-1 0 0,0 0 1 0 0,0 0 0 0 0,0 0 0 0 0,0 0 0 0 0,0 0 0 0 0,0 0-1 0 0,0 0 1 0 0,0-1 0 0 0,0 1 0 0 0,-1 0 0 0 0,1-1 0 0 0,0 1-1 0 0,0 0 1 0 0,0-1 0 0 0,0 1 0 0 0,0-1 0 0 0,1 0 0 0 0,16-9 37 0 0,0 0 1 0 0,0-2 0 0 0,-1 0 0 0 0,-1 0 0 0 0,23-23 0 0 0,-33 30-49 0 0,218-225 131 0 0,-123 121-219 0 0,498-528-1624 0 0,-567 602 1874 0 0,1 1 0 0 0,1 2 0 0 0,2 1 0 0 0,53-35 0 0 0,-87 65-153 0 0,0 0 0 0 0,1-1 0 0 0,-1 1 0 0 0,0 0 0 0 0,0 0 0 0 0,1 1 0 0 0,-1-1 0 0 0,0 0 0 0 0,1 1 0 0 0,-1-1 0 0 0,5 1 0 0 0,-6 0-10 0 0,-1 0-1 0 0,1 0 0 0 0,0 0 0 0 0,-1 0 0 0 0,1 1 0 0 0,0-1 1 0 0,-1 0-1 0 0,1 0 0 0 0,0 1 0 0 0,-1-1 0 0 0,1 1 0 0 0,-1-1 1 0 0,1 0-1 0 0,0 1 0 0 0,-1-1 0 0 0,1 1 0 0 0,-1-1 0 0 0,0 1 1 0 0,1 0-1 0 0,-1-1 0 0 0,1 1 0 0 0,-1-1 0 0 0,0 1 0 0 0,1 0 0 0 0,-1-1 1 0 0,0 2-1 0 0,1 4 18 0 0,0 0 0 0 0,-1 0 0 0 0,1-1 0 0 0,-1 1 0 0 0,-1 0 0 0 0,1 0 0 0 0,-1 0 0 0 0,-2 7 0 0 0,-10 47 115 0 0,-37 104 0 0 0,-39 60-81 0 0,19-53-60 0 0,24-52-739 0 0,-59 240 0 0 0,104-355 711 0 0,-1 4-42 0 0,0-1 1 0 0,1 1-1 0 0,0 0 1 0 0,0-1 0 0 0,0 1-1 0 0,1 0 1 0 0,1-1-1 0 0,-1 1 1 0 0,1 0 0 0 0,3 9-1 0 0,-4-16 66 0 0,0 0 0 0 0,0 0-1 0 0,1-1 1 0 0,-1 1 0 0 0,1 0-1 0 0,-1 0 1 0 0,1-1 0 0 0,-1 1 0 0 0,1 0-1 0 0,-1-1 1 0 0,1 1 0 0 0,-1-1-1 0 0,1 1 1 0 0,0-1 0 0 0,-1 1 0 0 0,1-1-1 0 0,0 1 1 0 0,0-1 0 0 0,-1 1-1 0 0,1-1 1 0 0,0 0 0 0 0,0 0-1 0 0,0 1 1 0 0,0-1 0 0 0,-1 0 0 0 0,1 0-1 0 0,0 0 1 0 0,0 0 0 0 0,0 0-1 0 0,0 0 1 0 0,-1 0 0 0 0,1 0 0 0 0,1-1-1 0 0,31-13-54 0 0,-3-6 55 0 0,0-1 0 0 0,52-48 0 0 0,52-68 30 0 0,-34 34 24 0 0,-11 17 73 0 0,227-235 360 0 0,-100 94-256 0 0,-148 163-179 0 0,101-73 0 0 0,-158 128-44 0 0,1 0 1 0 0,-1 2-1 0 0,2-1 0 0 0,-1 1 1 0 0,1 1-1 0 0,0 0 0 0 0,26-7 1 0 0,-37 12-3 0 0,-1 1 0 0 0,1 0 0 0 0,-1-1 0 0 0,1 1 0 0 0,0 0 0 0 0,-1 0 0 0 0,1 0 0 0 0,-1 0 0 0 0,1 0 0 0 0,-1 0 0 0 0,1 1 0 0 0,0-1 0 0 0,-1 1 0 0 0,1-1 0 0 0,-1 1 0 0 0,1-1 0 0 0,-1 1 0 0 0,0 0 1 0 0,1 0-1 0 0,-1-1 0 0 0,0 1 0 0 0,1 0 0 0 0,-1 0 0 0 0,0 0 0 0 0,0 1 0 0 0,0-1 0 0 0,0 0 0 0 0,0 0 0 0 0,0 1 0 0 0,0-1 0 0 0,0 0 0 0 0,-1 1 0 0 0,1-1 0 0 0,0 1 0 0 0,0 2 0 0 0,0 3 1 0 0,0 0 0 0 0,0 0 0 0 0,0 1 0 0 0,-1-1 0 0 0,0 1-1 0 0,-2 11 1 0 0,-8 53-1 0 0,-3-1 0 0 0,-34 105 1 0 0,-69 137-3 0 0,105-286 2 0 0,-66 175 65 0 0,68-173-31 0 0,1 0 0 0 0,1 1 0 0 0,2 0 1 0 0,-4 59-1 0 0,9-85-13 0 0,0 0 0 0 0,0 0 1 0 0,0 1-1 0 0,1-1 1 0 0,0 0-1 0 0,-1 0 0 0 0,1 0 1 0 0,1 0-1 0 0,-1 0 1 0 0,1 0-1 0 0,-1 0 1 0 0,1 0-1 0 0,3 4 0 0 0,-4-6-12 0 0,1-1-1 0 0,0 0 1 0 0,-1 0 0 0 0,1 1-1 0 0,0-1 1 0 0,0 0-1 0 0,0-1 1 0 0,-1 1-1 0 0,1 0 1 0 0,0-1-1 0 0,0 1 1 0 0,0-1-1 0 0,0 1 1 0 0,0-1 0 0 0,1 0-1 0 0,-1 0 1 0 0,0 0-1 0 0,0 0 1 0 0,0 0-1 0 0,0 0 1 0 0,0-1-1 0 0,0 1 1 0 0,0-1-1 0 0,0 1 1 0 0,0-1 0 0 0,0 0-1 0 0,-1 0 1 0 0,5-1-1 0 0,11-6 26 0 0,0-1 0 0 0,0-1 0 0 0,-1 0 0 0 0,29-23 0 0 0,55-61 91 0 0,-65 59-75 0 0,672-625-219 0 0,-679 635 163 0 0,71-60-4 0 0,-88 78 8 0 0,0-1 1 0 0,0 1 0 0 0,1 1-1 0 0,-1 0 1 0 0,1 1 0 0 0,1 0-1 0 0,16-5 1 0 0,-27 10 0 0 0,1-1 0 0 0,-1 1 0 0 0,0-1 0 0 0,0 1 0 0 0,0 0 0 0 0,0 0 0 0 0,0 0 0 0 0,1 0 0 0 0,-1 0 0 0 0,0 0 0 0 0,0 1 0 0 0,0-1 0 0 0,0 1 0 0 0,0-1 0 0 0,0 1 0 0 0,0 0 0 0 0,0 0 0 0 0,0 0 0 0 0,0 0 0 0 0,0 0 0 0 0,0 0 0 0 0,0 0 0 0 0,-1 1 0 0 0,1-1 0 0 0,-1 1 0 0 0,1-1 0 0 0,-1 1 0 0 0,1 0 0 0 0,-1 0 0 0 0,0-1 0 0 0,0 1 0 0 0,0 0 0 0 0,0 0 0 0 0,0 0 0 0 0,0 0 0 0 0,0 3 0 0 0,2 5 0 0 0,-2 0 0 0 0,1 0 0 0 0,-1 1 0 0 0,0-1 1 0 0,-1 0-1 0 0,-1 13 0 0 0,-6 27 23 0 0,-2 0-1 0 0,-2-1 1 0 0,-2 0-1 0 0,-27 64 0 0 0,21-57-3 0 0,-72 193-8 0 0,-78 251-58 0 0,161-469-80 0 0,0 0-1 0 0,2 0 1 0 0,-3 64 0 0 0,9-90 82 0 0,0-1 1 0 0,1 1-1 0 0,-1 0 1 0 0,1-1-1 0 0,0 1 1 0 0,3 7-1 0 0,-4-10 32 0 0,1-1 0 0 0,0 1 0 0 0,0-1 0 0 0,-1 1 0 0 0,1-1-1 0 0,0 0 1 0 0,0 1 0 0 0,0-1 0 0 0,1 0 0 0 0,-1 0-1 0 0,0 0 1 0 0,0 0 0 0 0,1 0 0 0 0,-1 0 0 0 0,3 1 0 0 0,-1-1 4 0 0,0-1 0 0 0,0 1 0 0 0,1-1 0 0 0,-1 0 0 0 0,1 0 0 0 0,-1 0 0 0 0,0 0 0 0 0,1-1 0 0 0,-1 1 1 0 0,0-1-1 0 0,1 0 0 0 0,-1 0 0 0 0,0 0 0 0 0,0-1 0 0 0,0 1 0 0 0,0-1 0 0 0,0 1 0 0 0,0-1 0 0 0,4-4 1 0 0,60-43-10 0 0,-4-2 0 0 0,73-74 1 0 0,-103 93 24 0 0,311-317 917 0 0,5-6 65 0 0,-276 286-927 0 0,7-10 21 0 0,171-127-1 0 0,-245 201 9 0 0,0 0 0 0 0,0 1 0 0 0,0 0 0 0 0,1 1 0 0 0,0-1-1 0 0,0 1 1 0 0,0 0 0 0 0,0 1 0 0 0,0 0 0 0 0,0 0 0 0 0,0 0 0 0 0,11 0-1 0 0,-16 2-74 0 0,-1 0-1 0 0,1 0 0 0 0,-1 1 0 0 0,0-1 0 0 0,1 0 0 0 0,-1 1 1 0 0,0-1-1 0 0,1 1 0 0 0,-1-1 0 0 0,0 1 0 0 0,1 0 0 0 0,-1-1 1 0 0,0 1-1 0 0,0 0 0 0 0,0 0 0 0 0,0 0 0 0 0,0 0 0 0 0,0 0 1 0 0,0 0-1 0 0,0 0 0 0 0,0 0 0 0 0,-1 1 0 0 0,1-1 0 0 0,1 2 0 0 0,-1 2 16 0 0,1-1 0 0 0,-1 1 0 0 0,0 0 0 0 0,0 0 0 0 0,0 0 0 0 0,-1 6 0 0 0,1 20 116 0 0,-1 1 0 0 0,-2-1 0 0 0,-12 61 0 0 0,-33 96 68 0 0,21-91-170 0 0,14-52-8 0 0,-17 73-532 0 0,26-100 320 0 0,0 1 0 0 0,1-1-1 0 0,1 1 1 0 0,2 20 0 0 0,-1-38 168 0 0,0 0 0 0 0,-1 0 0 0 0,1-1 1 0 0,0 1-1 0 0,0 0 0 0 0,0-1 0 0 0,1 1 1 0 0,-1 0-1 0 0,0-1 0 0 0,0 1 0 0 0,0 0 1 0 0,0-1-1 0 0,1 1 0 0 0,-1 0 0 0 0,0-1 0 0 0,0 1 1 0 0,1-1-1 0 0,-1 1 0 0 0,1 0 0 0 0,-1-1 1 0 0,0 1-1 0 0,1-1 0 0 0,-1 1 0 0 0,1-1 1 0 0,0 0-1 0 0,-1 1 0 0 0,1-1 0 0 0,-1 1 0 0 0,1-1 1 0 0,-1 0-1 0 0,1 1 0 0 0,0-1 0 0 0,-1 0 1 0 0,1 0-1 0 0,0 0 0 0 0,-1 1 0 0 0,1-1 0 0 0,0 0 1 0 0,-1 0-1 0 0,1 0 0 0 0,0 0 0 0 0,0 0 1 0 0,-1 0-1 0 0,1 0 0 0 0,0-1 0 0 0,-1 1 1 0 0,1 0-1 0 0,0 0 0 0 0,-1 0 0 0 0,1-1 0 0 0,-1 1 1 0 0,1 0-1 0 0,0-1 0 0 0,-1 1 0 0 0,1 0 1 0 0,-1-1-1 0 0,1 0 0 0 0,7-4-17 0 0,0-1-1 0 0,0 0 1 0 0,9-10 0 0 0,-14 13 14 0 0,453-471 8 0 0,-175 174 24 0 0,-112 134-60 0 0,-128 130 21 0 0,1 3 0 0 0,60-38 1 0 0,-97 67 10 0 0,0 1-1 0 0,1 0 1 0 0,-1 0 0 0 0,1 1-1 0 0,0-1 1 0 0,10-2 0 0 0,-15 5 4 0 0,0 0 1 0 0,-1 0-1 0 0,1 0 1 0 0,-1 0-1 0 0,1 0 0 0 0,0 0 1 0 0,-1 0-1 0 0,1 0 1 0 0,-1 1-1 0 0,1-1 1 0 0,-1 0-1 0 0,1 0 0 0 0,0 0 1 0 0,-1 1-1 0 0,1-1 1 0 0,-1 0-1 0 0,1 1 0 0 0,-1-1 1 0 0,1 0-1 0 0,-1 1 1 0 0,0-1-1 0 0,1 1 1 0 0,-1-1-1 0 0,1 0 0 0 0,-1 1 1 0 0,0-1-1 0 0,1 1 1 0 0,-1 0-1 0 0,1 1-2 0 0,-1 1 1 0 0,1-1-1 0 0,-1 1 0 0 0,1-1 0 0 0,-1 1 1 0 0,0-1-1 0 0,0 0 0 0 0,-1 1 0 0 0,1-1 1 0 0,0 1-1 0 0,-1 2 0 0 0,-10 40-25 0 0,-2 0 0 0 0,-36 85 1 0 0,-56 86-6 0 0,-6-10 22 0 0,-110 231 441 0 0,204-395-341 0 0,16-35-49 0 0,2-8-3 0 0,28-48 53 0 0,-3 3-93 0 0,311-421-909 0 0,-328 455 749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2.6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1 737 96 0 0,'0'0'0'0'0,"58"-27"0"0"0,-7-6 0 0 0,17-17 0 0 0,12-18 0 0 0,9-15 0 0 0,-1-7 0 0 0,-5-1 680 0 0,-1 4 16 0 0,-3 13-680 0 0,-6 15 8 0 0,-12 13 72 0 0,-12 18 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6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10946 546 3000 0 0,'-148'348'-616'0'0,"148"-348"605"0"0,0-1 0 0 0,0 1 0 0 0,1 0 1 0 0,-1 0-1 0 0,0 0 0 0 0,0 0 0 0 0,0 0 0 0 0,1 0 0 0 0,-1 0 0 0 0,0 0 1 0 0,0 0-1 0 0,1 0 0 0 0,-1 0 0 0 0,0 0 0 0 0,0 0 0 0 0,1 0 0 0 0,-1 0 1 0 0,0 0-1 0 0,0 0 0 0 0,0 0 0 0 0,1 0 0 0 0,-1 0 0 0 0,0 0 0 0 0,0 0 1 0 0,0 0-1 0 0,1 1 0 0 0,-1-1 0 0 0,0 0 0 0 0,0 0 0 0 0,0 0 1 0 0,1 0-1 0 0,-1 1 0 0 0,0-1 0 0 0,0 0 0 0 0,0 0 0 0 0,0 0 0 0 0,0 0 1 0 0,1 1-1 0 0,-1-1 0 0 0,0 0 0 0 0,0 0 0 0 0,0 0 0 0 0,0 1 0 0 0,0-1 1 0 0,0 0-1 0 0,0 0 0 0 0,0 1 0 0 0,0-1 0 0 0,0 0 0 0 0,0 0 1 0 0,0 1-1 0 0,0-1 0 0 0,0 0 0 0 0,0 0 0 0 0,0 1 0 0 0,26-21-86 0 0,-16 12 53 0 0,68-56-4 0 0,-2-4 0 0 0,107-124 0 0 0,111-177 2673 0 0,-269 335-1995 0 0,57-57 0 0 0,-72 84-431 0 0,-6 11-46 0 0,-8 21-1 0 0,2-19-150 0 0,-71 261 109 0 0,-14 63-622 0 0,86-325 500 0 0,0 1-1 0 0,1-1 0 0 0,-1 1 0 0 0,1-1 0 0 0,0 0 0 0 0,1 8 0 0 0,-1-12 11 0 0,1 0 0 0 0,-1 0 0 0 0,0 0 0 0 0,1 0 0 0 0,-1 0-1 0 0,1 0 1 0 0,-1 0 0 0 0,1 0 0 0 0,-1 0 0 0 0,1-1 0 0 0,-1 1 0 0 0,1 0 0 0 0,0 0 0 0 0,0-1-1 0 0,-1 1 1 0 0,1 0 0 0 0,0-1 0 0 0,0 1 0 0 0,0-1 0 0 0,0 1 0 0 0,0-1 0 0 0,0 1-1 0 0,-1-1 1 0 0,1 0 0 0 0,0 1 0 0 0,0-1 0 0 0,0 0 0 0 0,0 0 0 0 0,0 0 0 0 0,1 0 0 0 0,-1 0-1 0 0,0 0 1 0 0,0 0 0 0 0,0 0 0 0 0,0 0 0 0 0,0 0 0 0 0,0 0 0 0 0,0-1 0 0 0,1 0 0 0 0,18-4 2 0 0,-1-1 1 0 0,0-1 0 0 0,-1-1 0 0 0,1-1 0 0 0,31-20 0 0 0,84-68 9 0 0,102-118 161 0 0,-27 24 368 0 0,-194 179-486 0 0,-1 1 1 0 0,21-12-1 0 0,-32 21-40 0 0,1 0 0 0 0,-1 0-1 0 0,1 0 1 0 0,0 1 0 0 0,0-1 0 0 0,0 1 0 0 0,0 0 0 0 0,0 0 0 0 0,0 0 0 0 0,0 1 0 0 0,0 0 0 0 0,0-1 0 0 0,0 1 0 0 0,0 1 0 0 0,8 0-1 0 0,-10 0 2 0 0,-1-1-1 0 0,0 1 1 0 0,0-1-1 0 0,0 1 0 0 0,0-1 1 0 0,1 1-1 0 0,-1 0 0 0 0,0-1 1 0 0,0 1-1 0 0,0 0 1 0 0,0 0-1 0 0,-1 0 0 0 0,1 0 1 0 0,0 0-1 0 0,0 0 0 0 0,-1 0 1 0 0,1 0-1 0 0,0 0 1 0 0,-1 0-1 0 0,1 0 0 0 0,-1 1 1 0 0,1-1-1 0 0,-1 0 0 0 0,0 0 1 0 0,1 2-1 0 0,-1 37 215 0 0,-1-37-218 0 0,-9 67 94 0 0,-4-1 1 0 0,-2-1-1 0 0,-38 98 1 0 0,29-95-483 0 0,3 1 1 0 0,3 1-1 0 0,-10 76 1 0 0,28-141 182 0 0,0-1 0 0 0,0 1 0 0 0,1 0 1 0 0,0 0-1 0 0,1 0 0 0 0,-1 0 0 0 0,1 0 1 0 0,3 7-1 0 0,-4-14 181 0 0,1 0 1 0 0,-1 1-1 0 0,1-1 0 0 0,0 0 1 0 0,0 0-1 0 0,0-1 0 0 0,-1 1 1 0 0,1 0-1 0 0,0 0 0 0 0,0 0 1 0 0,0 0-1 0 0,0-1 0 0 0,1 1 1 0 0,-1 0-1 0 0,0-1 0 0 0,0 1 1 0 0,0-1-1 0 0,0 0 0 0 0,1 1 1 0 0,-1-1-1 0 0,0 0 1 0 0,0 0-1 0 0,1 1 0 0 0,-1-1 1 0 0,0 0-1 0 0,0 0 0 0 0,1 0 1 0 0,-1-1-1 0 0,0 1 0 0 0,0 0 1 0 0,1 0-1 0 0,-1-1 0 0 0,0 1 1 0 0,0-1-1 0 0,2 0 0 0 0,7-3 3 0 0,0 0 0 0 0,-1 0 0 0 0,12-7 1 0 0,-15 8-5 0 0,84-54 514 0 0,164-134 1 0 0,-218 161-356 0 0,220-196 696 0 0,-46 36 52 0 0,-145 137-678 0 0,93-60 0 0 0,-131 101-217 0 0,-26 12 1 0 0,0 0 1 0 0,-1 0 0 0 0,1 0 0 0 0,0 0-1 0 0,-1 0 1 0 0,1 0 0 0 0,-1 0-1 0 0,1 0 1 0 0,0 0 0 0 0,-1 0 0 0 0,1 0-1 0 0,0 0 1 0 0,-1 0 0 0 0,1 1 0 0 0,0-1-1 0 0,-1 0 1 0 0,1 0 0 0 0,-1 1-1 0 0,1-1 1 0 0,-1 1 0 0 0,1-1 0 0 0,-1 0-1 0 0,1 1 1 0 0,0 2-1 0 0,0-1 0 0 0,0 1 0 0 0,0-1 0 0 0,-1 1 0 0 0,0-1-1 0 0,1 1 1 0 0,-1-1 0 0 0,0 1 0 0 0,0-1 0 0 0,0 1 0 0 0,-1-1 0 0 0,1 1 0 0 0,0-1-1 0 0,-1 1 1 0 0,0-1 0 0 0,-1 5 0 0 0,-12 31-6 0 0,-1 0-1 0 0,-2-2 0 0 0,-2 0 1 0 0,-40 59-1 0 0,31-51 5 0 0,-67 101-4 0 0,41-66 7 0 0,3 2 0 0 0,-72 158 0 0 0,187-309 23 0 0,122-139 11 0 0,50-61 102 0 0,-178 194 112 0 0,61-74 523 0 0,-91 119-344 0 0,1 0 1 0 0,51-39 0 0 0,-62 60-221 0 0,-18 10-203 0 0,0 0-1 0 0,1 1 1 0 0,-1-1 0 0 0,0 0-1 0 0,0 0 1 0 0,1 0 0 0 0,-1 0-1 0 0,0 0 1 0 0,0 0 0 0 0,1 0 0 0 0,-1 0-1 0 0,0 0 1 0 0,0 1 0 0 0,1-1-1 0 0,-1 0 1 0 0,0 0 0 0 0,0 0-1 0 0,0 1 1 0 0,0-1 0 0 0,1 0-1 0 0,-1 0 1 0 0,0 0 0 0 0,0 1-1 0 0,0-1 1 0 0,0 0 0 0 0,0 0-1 0 0,0 1 1 0 0,0-1 0 0 0,1 0-1 0 0,-1 0 1 0 0,0 1 0 0 0,0-1-1 0 0,0 0 1 0 0,0 0 0 0 0,0 1-1 0 0,0-1 1 0 0,0 1 0 0 0,-1 4 13 0 0,0 1 0 0 0,0-1 0 0 0,0 1 0 0 0,-1-1 0 0 0,-3 8 0 0 0,-31 74-17 0 0,-62 105-1 0 0,-67 78-729 0 0,59-117 60 0 0,-54 88-13 0 0,159-240 678 0 0,-7 16 25 0 0,21-32 56 0 0,172-193 9 0 0,-18 21-34 0 0,-118 129-56 0 0,18-24-38 0 0,128-120 0 0 0,-195 202 43 0 0,0 0-1 0 0,0 0 1 0 0,0 0-1 0 0,0 0 1 0 0,0 0 0 0 0,0 1-1 0 0,0-1 1 0 0,0 0 0 0 0,0 0-1 0 0,0 0 1 0 0,0 0-1 0 0,-1 0 1 0 0,1 0 0 0 0,0 0-1 0 0,0 1 1 0 0,0-1-1 0 0,0 0 1 0 0,0 0 0 0 0,0 0-1 0 0,0 0 1 0 0,0 0-1 0 0,0 0 1 0 0,1 1 0 0 0,-1-1-1 0 0,0 0 1 0 0,0 0-1 0 0,0 0 1 0 0,0 0 0 0 0,0 0-1 0 0,0 0 1 0 0,0 0-1 0 0,0 0 1 0 0,0 1 0 0 0,0-1-1 0 0,0 0 1 0 0,0 0-1 0 0,0 0 1 0 0,0 0 0 0 0,1 0-1 0 0,-1 0 1 0 0,0 0-1 0 0,0 0 1 0 0,0 0 0 0 0,0 0-1 0 0,0 0 1 0 0,0 0-1 0 0,0 0 1 0 0,1 1 0 0 0,-1-1-1 0 0,0 0 1 0 0,0 0-1 0 0,0 0 1 0 0,0 0 0 0 0,0 0-1 0 0,0 0 1 0 0,0 0-1 0 0,1 0 1 0 0,-1 0 0 0 0,0-1-1 0 0,0 1 1 0 0,0 0-1 0 0,0 0 1 0 0,0 0 0 0 0,1 0-1 0 0,-6 21-30 0 0,-11 25-5 0 0,-101 178-288 0 0,18-41 16 0 0,87-161 383 0 0,-1 4-1626 0 0,30-44 706 0 0,84-108 831 0 0,-21 28 779 0 0,74-121-1 0 0,-147 202-729 0 0,-7 17-35 0 0,-1 0 0 0 0,1 0 0 0 0,0 0 0 0 0,0-1 1 0 0,0 1-1 0 0,0 0 0 0 0,0 0 0 0 0,0-1 0 0 0,0 1 0 0 0,0 0 1 0 0,-1 0-1 0 0,1 0 0 0 0,0 0 0 0 0,0-1 0 0 0,0 1 1 0 0,-1 0-1 0 0,1 0 0 0 0,0 0 0 0 0,0 0 0 0 0,0 0 0 0 0,-1 0 1 0 0,1-1-1 0 0,0 1 0 0 0,0 0 0 0 0,0 0 0 0 0,-1 0 1 0 0,1 0-1 0 0,0 0 0 0 0,0 0 0 0 0,-1 0 0 0 0,1 0 0 0 0,0 0 1 0 0,0 0-1 0 0,-1 0 0 0 0,1 0 0 0 0,0 0 0 0 0,-35 12-7 0 0,30-10 8 0 0,-571 282-33 0 0,389-186 81 0 0,-520 236 602 0 0,593-290-629 0 0,-2-5 1 0 0,-1-5 0 0 0,-2-5 0 0 0,-171 19-1 0 0,243-44 80 0 0,-1-1 1 0 0,1-3-1 0 0,0-2 0 0 0,-1-2 0 0 0,-63-14 0 0 0,79 10-98 0 0,0-1 1 0 0,1-1 0 0 0,0-2 0 0 0,1-2-1 0 0,0 0 1 0 0,1-2 0 0 0,1-1-1 0 0,-39-31 1 0 0,15 1-48 0 0,3-1 1 0 0,-66-82-1 0 0,67 71-10 0 0,-96-87 1 0 0,127 131 53 0 0,-2 1 0 0 0,0 1-1 0 0,0 1 1 0 0,-1 1 0 0 0,-1 1 0 0 0,0 0 0 0 0,0 2 0 0 0,-1 0 0 0 0,0 1 0 0 0,-28-4 0 0 0,8 5 22 0 0,1 2 1 0 0,-1 2 0 0 0,0 1-1 0 0,-73 9 1 0 0,-45 17 224 0 0,-194 55 0 0 0,308-69-250 0 0,0-1 0 0 0,-1-3 0 0 0,-52 1 1 0 0,71-8 69 0 0,0 0 1 0 0,-1-2-1 0 0,1-1 0 0 0,0-2 1 0 0,1 0-1 0 0,-40-14 1 0 0,56 15-29 0 0,0-1 1 0 0,0 0 0 0 0,1-1-1 0 0,0 0 1 0 0,0 0 0 0 0,0-1-1 0 0,1-1 1 0 0,0 0-1 0 0,0 0 1 0 0,1 0 0 0 0,0-1-1 0 0,1 0 1 0 0,0-1 0 0 0,0 0-1 0 0,-7-15 1 0 0,-2-9 47 0 0,1-1 0 0 0,2-1 0 0 0,-11-53 0 0 0,10 38-94 0 0,14 50-1 0 0,0-1 1 0 0,0 1 0 0 0,-1-1 0 0 0,1 0-1 0 0,-1 1 1 0 0,1-1 0 0 0,-1 1 0 0 0,1 0-1 0 0,-1-1 1 0 0,0 1 0 0 0,0 0 0 0 0,0-1-1 0 0,0 1 1 0 0,0 0 0 0 0,0 0 0 0 0,0 0-1 0 0,0-1 1 0 0,0 1 0 0 0,0 0 0 0 0,-1 1-1 0 0,1-1 1 0 0,0 0 0 0 0,-1 0 0 0 0,1 1 0 0 0,0-1-1 0 0,-1 0 1 0 0,1 1 0 0 0,-1-1 0 0 0,1 1-1 0 0,-1 0 1 0 0,0 0 0 0 0,1 0 0 0 0,-1-1-1 0 0,1 1 1 0 0,-1 0 0 0 0,1 1 0 0 0,-3-1-1 0 0,-3 2-24 0 0,0 1 1 0 0,1 0-1 0 0,-1 0 0 0 0,1 0 0 0 0,-1 1 0 0 0,1 0 1 0 0,-9 7-1 0 0,-48 40-79 0 0,1 4 0 0 0,-68 76-1 0 0,-100 139-207 0 0,228-267 312 0 0,-37 46-55 0 0,-38 44-38 0 0,65-80 74 0 0,0 0 1 0 0,-1-1-1 0 0,-1-1 1 0 0,-21 14-1 0 0,34-24 18 0 0,1 0-1 0 0,-1 0 0 0 0,0-1 0 0 0,0 1 0 0 0,0-1 0 0 0,0 1 1 0 0,0-1-1 0 0,0 1 0 0 0,-1-1 0 0 0,1 0 0 0 0,0 1 0 0 0,0-1 1 0 0,0 0-1 0 0,0 0 0 0 0,0 0 0 0 0,0 0 0 0 0,-1 0 0 0 0,1 0 0 0 0,0 0 1 0 0,0 0-1 0 0,0-1 0 0 0,0 1 0 0 0,0 0 0 0 0,0-1 0 0 0,-2 0 1 0 0,2 0 0 0 0,-1 0 1 0 0,1-1-1 0 0,0 1 1 0 0,0 0-1 0 0,0-1 1 0 0,0 1-1 0 0,1-1 1 0 0,-1 1-1 0 0,0-1 1 0 0,1 1 0 0 0,-1-1-1 0 0,1 0 1 0 0,-1 1-1 0 0,1-1 1 0 0,0-2-1 0 0,-1-7-5 0 0,0-1-1 0 0,1 0 1 0 0,1 0 0 0 0,2-12-1 0 0,6-29 6 0 0,3 0 0 0 0,28-74-1 0 0,51-103 277 0 0,-68 173-88 0 0,133-280 1954 0 0,-153 330-1974 0 0,7-22 609 0 0,-10 28-764 0 0,-1 1 0 0 0,1 0 0 0 0,0 0-1 0 0,0 0 1 0 0,0 0 0 0 0,0-1 0 0 0,0 1 0 0 0,0 0 0 0 0,0 0 0 0 0,-1 0-1 0 0,1 0 1 0 0,0 0 0 0 0,0-1 0 0 0,0 1 0 0 0,0 0 0 0 0,0 0-1 0 0,-1 0 1 0 0,1 0 0 0 0,0 0 0 0 0,0 0 0 0 0,0 0 0 0 0,0 0-1 0 0,-1 0 1 0 0,1 0 0 0 0,0 0 0 0 0,0 0 0 0 0,0 0 0 0 0,-1 0 0 0 0,1 0-1 0 0,0 0 1 0 0,0 0 0 0 0,0 0 0 0 0,-1 0 0 0 0,1 0 0 0 0,0 0-1 0 0,0 0 1 0 0,0 0 0 0 0,0 0 0 0 0,-1 0 0 0 0,1 0 0 0 0,0 0-1 0 0,0 1 1 0 0,0-1 0 0 0,-21 13 103 0 0,-36 36-56 0 0,3 2 1 0 0,-84 104-1 0 0,42-45-54 0 0,-351 356-1958 0 0,354-370 855 0 0,86-89 998 0 0,-13 15-47 0 0,-1-1 1 0 0,-1-1-1 0 0,0-1 0 0 0,-2 0 0 0 0,0-2 0 0 0,-32 17 0 0 0,54-32 152 0 0,-1-1 0 0 0,0 1-1 0 0,1-1 1 0 0,-1 0 0 0 0,0 0 0 0 0,0 0 0 0 0,0-1-1 0 0,0 1 1 0 0,0-1 0 0 0,0 1 0 0 0,0-1 0 0 0,0 0-1 0 0,0 0 1 0 0,0 0 0 0 0,0-1 0 0 0,0 1 0 0 0,0-1-1 0 0,0 1 1 0 0,0-1 0 0 0,0 0 0 0 0,1 0 0 0 0,-5-2-1 0 0,4 0 2 0 0,1 1 0 0 0,-1-1 0 0 0,1 0 0 0 0,-1 0 0 0 0,1 0 0 0 0,0 0 0 0 0,1 0 0 0 0,-1 0 0 0 0,0-1 0 0 0,1 1 0 0 0,0 0 0 0 0,-1-1 0 0 0,1 1 0 0 0,1-1 0 0 0,-1 0 0 0 0,1 1 0 0 0,-1-1 0 0 0,1-6 0 0 0,0-16 14 0 0,1 0 0 0 0,1 1 0 0 0,1-1 0 0 0,2 1 0 0 0,0 0 0 0 0,11-29 0 0 0,65-150 102 0 0,-7 20-47 0 0,-65 157-56 0 0,12-36 77 0 0,-2-1 0 0 0,15-90-1 0 0,-34 153-86 0 0,0 0 0 0 0,0-1 0 0 0,0 1 0 0 0,0 0 0 0 0,0-1 0 0 0,0 1 0 0 0,0 0 0 0 0,0-1 0 0 0,0 1-1 0 0,-1-1 1 0 0,1 1 0 0 0,0 0 0 0 0,-1 0 0 0 0,0-2 0 0 0,0 2-2 0 0,1 1 1 0 0,-1-1-1 0 0,1 1 0 0 0,-1-1 1 0 0,1 1-1 0 0,-1-1 0 0 0,1 1 1 0 0,-1 0-1 0 0,1-1 0 0 0,-1 1 1 0 0,0 0-1 0 0,1 0 0 0 0,-1-1 1 0 0,1 1-1 0 0,-1 0 0 0 0,0 0 1 0 0,1 0-1 0 0,-1 0 0 0 0,0 0 1 0 0,1 0-1 0 0,-2 0 0 0 0,-3 1 1 0 0,1 0 0 0 0,0 0-1 0 0,-1 0 1 0 0,1 1 0 0 0,0-1 0 0 0,-1 1-1 0 0,-5 4 1 0 0,-26 17 31 0 0,1 2 0 0 0,1 1 1 0 0,-40 40-1 0 0,19-16 15 0 0,0-2 9 0 0,-143 121 65 0 0,152-134-79 0 0,-1-2 0 0 0,-78 40 0 0 0,110-65 6 0 0,-1-1-1 0 0,-1-1 0 0 0,1 0 0 0 0,-1-1 0 0 0,0-1 1 0 0,0-1-1 0 0,-1 0 0 0 0,1-1 0 0 0,-22 0 1 0 0,33-2-21 0 0,-1-1 0 0 0,0 1 0 0 0,0-1 0 0 0,1-1 0 0 0,-1 1 1 0 0,0-1-1 0 0,1 0 0 0 0,0 0 0 0 0,-1-1 0 0 0,1 0 0 0 0,0 0 1 0 0,0-1-1 0 0,1 1 0 0 0,-1-1 0 0 0,1-1 0 0 0,0 1 0 0 0,0-1 1 0 0,0 0-1 0 0,0 0 0 0 0,1 0 0 0 0,0 0 0 0 0,0-1 0 0 0,0 0 1 0 0,1 0-1 0 0,0 0 0 0 0,-4-9 0 0 0,1-6 63 0 0,1 0 0 0 0,1 0-1 0 0,0 0 1 0 0,2-1 0 0 0,0 1 0 0 0,3-29-1 0 0,-1 17-4 0 0,-8-56 0 0 0,8 88-86 0 0,0 0 1 0 0,0 0-1 0 0,0 0 1 0 0,0 0-1 0 0,-1 0 1 0 0,1 0-1 0 0,0-1 1 0 0,-1 1-1 0 0,1 1 1 0 0,-1-1-1 0 0,1 0 1 0 0,-1 0-1 0 0,1 0 1 0 0,-1 0-1 0 0,1 0 1 0 0,-1 0-1 0 0,0 1 1 0 0,1-1-1 0 0,-1 0 1 0 0,0 0-1 0 0,0 1 1 0 0,0-1-1 0 0,0 1 1 0 0,0-1-1 0 0,0 1 1 0 0,1-1-1 0 0,-1 1 1 0 0,0-1-1 0 0,0 1 1 0 0,0 0-1 0 0,-1-1 1 0 0,1 1-1 0 0,0 0 1 0 0,0 0-1 0 0,0 0 1 0 0,0 0-1 0 0,0 0 1 0 0,0 0-1 0 0,0 0 1 0 0,0 0-1 0 0,0 1 1 0 0,0-1-1 0 0,0 0 1 0 0,0 1-1 0 0,0-1 1 0 0,0 0-1 0 0,0 1 1 0 0,0-1-1 0 0,-1 2 1 0 0,-8 4-5 0 0,1-1 1 0 0,0 1-1 0 0,-16 15 1 0 0,22-19 2 0 0,-165 149-94 0 0,-32 27-92 0 0,116-108-161 0 0,-255 194-734 0 0,322-252 1031 0 0,0-1 0 0 0,-1-1 0 0 0,0-1 0 0 0,-1-1-1 0 0,0 0 1 0 0,-29 7 0 0 0,42-13 42 0 0,0-1 0 0 0,0 0 0 0 0,0-1 0 0 0,0 1 0 0 0,0-1 0 0 0,0 0 0 0 0,0-1 0 0 0,0 0 1 0 0,0 0-1 0 0,0 0 0 0 0,0 0 0 0 0,0-1 0 0 0,0 0 0 0 0,1 0 0 0 0,-1-1 0 0 0,0 1 0 0 0,1-1 0 0 0,0-1 0 0 0,0 1 0 0 0,0-1 0 0 0,0 0 0 0 0,1 0 1 0 0,-1 0-1 0 0,1 0 0 0 0,-6-9 0 0 0,3 2 9 0 0,0 0 0 0 0,1 0 0 0 0,1 0 1 0 0,0 0-1 0 0,1-1 0 0 0,0 0 0 0 0,0 0 1 0 0,1 0-1 0 0,1-1 0 0 0,0 1 0 0 0,1 0 0 0 0,0-1 1 0 0,1 1-1 0 0,2-22 0 0 0,4-15 43 0 0,3-1 1 0 0,19-65-1 0 0,-14 64-6 0 0,52-256 162 0 0,-66 304-199 0 0,1 0 0 0 0,-1 0 0 0 0,0 0 0 0 0,1 0-1 0 0,-1 0 1 0 0,0 0 0 0 0,-1 0 0 0 0,1 0 0 0 0,0 0 0 0 0,-1 0 0 0 0,0 0 0 0 0,-2-5-1 0 0,3 7 1 0 0,-1 1 0 0 0,1-1 0 0 0,-1 0 0 0 0,1 1 0 0 0,-1-1 0 0 0,0 1 0 0 0,1-1 0 0 0,-1 1 0 0 0,0 0 0 0 0,1-1 0 0 0,-1 1 0 0 0,0-1 1 0 0,0 1-1 0 0,1 0 0 0 0,-1 0 0 0 0,0-1 0 0 0,0 1 0 0 0,1 0 0 0 0,-2 0 0 0 0,-25 5 0 0 0,8 3 3 0 0,0 1 0 0 0,1 1 0 0 0,0 0 1 0 0,1 2-1 0 0,0 0 0 0 0,-18 17 0 0 0,-94 98 42 0 0,86-82-31 0 0,-106 102 243 0 0,-6-6 0 0 0,-193 134 0 0 0,328-260-237 0 0,-1-1 0 0 0,0-1 0 0 0,-42 18 0 0 0,61-30-20 0 0,0 0 0 0 0,0 0 0 0 0,0-1 0 0 0,0 1 0 0 0,0 0 0 0 0,0-1 0 0 0,0 0 1 0 0,0 1-1 0 0,0-1 0 0 0,-1 0 0 0 0,1 0 0 0 0,0 0 0 0 0,0 0 0 0 0,0-1 0 0 0,0 1 0 0 0,-1-1 0 0 0,1 1 1 0 0,0-1-1 0 0,0 0 0 0 0,0 1 0 0 0,0-1 0 0 0,0 0 0 0 0,0 0 0 0 0,1-1 0 0 0,-1 1 0 0 0,0 0 1 0 0,1-1-1 0 0,-1 1 0 0 0,0-1 0 0 0,1 1 0 0 0,0-1 0 0 0,-1 0 0 0 0,1 1 0 0 0,0-1 0 0 0,0 0 0 0 0,0 0 1 0 0,0 0-1 0 0,0 0 0 0 0,0 0 0 0 0,1 0 0 0 0,-1-3 0 0 0,-2-7 0 0 0,1 1 0 0 0,0-1-1 0 0,1 0 1 0 0,0 0 0 0 0,1 0 0 0 0,1-16-1 0 0,5-19-4 0 0,2 0 0 0 0,2 0-1 0 0,20-56 1 0 0,59-137 216 0 0,-72 198-85 0 0,13-32 102 0 0,54-150 622 0 0,-80 202-741 0 0,-4 22-107 0 0,0 0 0 0 0,0 0 0 0 0,0 0-1 0 0,0-1 1 0 0,0 1 0 0 0,0 0 0 0 0,0 0 0 0 0,-1-1 0 0 0,1 1 0 0 0,0 0-1 0 0,0 0 1 0 0,0 0 0 0 0,0-1 0 0 0,0 1 0 0 0,0 0 0 0 0,0 0 0 0 0,-1 0 0 0 0,1 0-1 0 0,0-1 1 0 0,0 1 0 0 0,0 0 0 0 0,0 0 0 0 0,-1 0 0 0 0,1 0 0 0 0,0 0-1 0 0,0 0 1 0 0,0-1 0 0 0,-1 1 0 0 0,1 0 0 0 0,0 0 0 0 0,0 0 0 0 0,0 0 0 0 0,-1 0-1 0 0,1 0 1 0 0,0 0 0 0 0,0 0 0 0 0,0 0 0 0 0,-1 0 0 0 0,1 0 0 0 0,0 0-1 0 0,-1 0 1 0 0,-2 2 4 0 0,0-1-1 0 0,-1 1 0 0 0,1 0 0 0 0,0 1 0 0 0,0-1 1 0 0,0 0-1 0 0,1 1 0 0 0,-1-1 0 0 0,-2 4 1 0 0,-198 221-13 0 0,-66 68-138 0 0,156-182 54 0 0,-80 76-254 0 0,190-187 326 0 0,-17 16-327 0 0,0-1 0 0 0,-41 26 0 0 0,57-40 296 0 0,0 0 0 0 0,-1-1 1 0 0,1 0-1 0 0,0 0 1 0 0,-1 0-1 0 0,1 0 1 0 0,-1-1-1 0 0,0 1 0 0 0,1-1 1 0 0,-1-1-1 0 0,0 1 1 0 0,0 0-1 0 0,0-1 1 0 0,1 0-1 0 0,-1 0 0 0 0,0-1 1 0 0,0 0-1 0 0,0 1 1 0 0,1-1-1 0 0,-1-1 1 0 0,0 1-1 0 0,-5-3 0 0 0,7 2 23 0 0,0 0 0 0 0,0-1 0 0 0,1 1 0 0 0,-1 0 0 0 0,1-1 0 0 0,0 0 0 0 0,0 1 0 0 0,0-1 0 0 0,0 0 0 0 0,0 0 0 0 0,1 0-1 0 0,-1 0 1 0 0,1-1 0 0 0,0 1 0 0 0,0 0 0 0 0,0 0 0 0 0,0-1 0 0 0,0-6 0 0 0,-1-4-12 0 0,2 0 1 0 0,0-1-1 0 0,2-15 0 0 0,-2 25 31 0 0,3-24-18 0 0,2 0 0 0 0,1 1-1 0 0,1 0 1 0 0,12-32 0 0 0,53-109 29 0 0,0-3 133 0 0,-56 128-71 0 0,17-57 241 0 0,-33 100-303 0 0,0 1 0 0 0,1 0 0 0 0,-1 0 0 0 0,0-1 0 0 0,0 1 0 0 0,0 0 0 0 0,0-1 0 0 0,0 1 0 0 0,0 0 0 0 0,0-1 0 0 0,0 1 0 0 0,0 0 0 0 0,1-1 1 0 0,-1 1-1 0 0,-1 0 0 0 0,1 0 0 0 0,0-1 0 0 0,0 1 0 0 0,0 0 0 0 0,0-1 0 0 0,0 1 0 0 0,0 0 0 0 0,0-1 0 0 0,0 1 0 0 0,0 0 0 0 0,-1 0 0 0 0,1-1 0 0 0,0 1 0 0 0,0 0 0 0 0,0 0 0 0 0,0-1 1 0 0,-1 1-1 0 0,-9 5 52 0 0,-18 22-16 0 0,22-21-32 0 0,-56 59 87 0 0,-306 304 475 0 0,249-256-559 0 0,-99 87-263 0 0,204-187 210 0 0,-1-2-1 0 0,0 0 0 0 0,-27 15 1 0 0,41-26 41 0 0,1 1 0 0 0,-1-1 0 0 0,0 1 0 0 0,0-1 0 0 0,1 0 0 0 0,-1 1 0 0 0,0-1 0 0 0,0 0 0 0 0,0 1 0 0 0,0-1 0 0 0,1 0 0 0 0,-1 0 1 0 0,0 0-1 0 0,0 0 0 0 0,0 0 0 0 0,0 0 0 0 0,0 0 0 0 0,0 0 0 0 0,0 0 0 0 0,1-1 0 0 0,-1 1 0 0 0,0 0 0 0 0,0 0 0 0 0,0-1 0 0 0,0 1 0 0 0,1-1 0 0 0,-1 1 1 0 0,0 0-1 0 0,0-1 0 0 0,1 0 0 0 0,-1 1 0 0 0,0-1 0 0 0,1 1 0 0 0,-1-1 0 0 0,1 0 0 0 0,-1 1 0 0 0,1-1 0 0 0,-1 0 0 0 0,1 0 0 0 0,-1 1 0 0 0,1-1 0 0 0,0 0 0 0 0,-1 0 1 0 0,1 0-1 0 0,0 0 0 0 0,0 1 0 0 0,-1-3 0 0 0,0-3-1 0 0,0-1 1 0 0,1 0-1 0 0,0 0 1 0 0,0 0-1 0 0,1-7 1 0 0,3-15 0 0 0,1 0 0 0 0,1 1 1 0 0,1 0-1 0 0,14-33 0 0 0,53-110 4 0 0,-55 129-2 0 0,174-403 1484 0 0,-189 435-1304 0 0,-3 8-102 0 0,0 0 0 0 0,0 0 0 0 0,0-1 0 0 0,-1 1 0 0 0,1 0 0 0 0,0 0-1 0 0,-1-1 1 0 0,1 1 0 0 0,-1 0 0 0 0,0-1 0 0 0,0 1 0 0 0,0-1 0 0 0,0-2 0 0 0,0 5-72 0 0,-1 0 0 0 0,1-1 0 0 0,0 1 0 0 0,0 0 1 0 0,0 0-1 0 0,-1 0 0 0 0,1 0 0 0 0,0 0 0 0 0,0 0 1 0 0,0 0-1 0 0,0 0 0 0 0,-1 0 0 0 0,1-1 0 0 0,0 1 0 0 0,0 0 1 0 0,-1 0-1 0 0,1 0 0 0 0,0 0 0 0 0,0 0 0 0 0,0 0 1 0 0,-1 0-1 0 0,1 0 0 0 0,0 1 0 0 0,0-1 0 0 0,0 0 0 0 0,-1 0 1 0 0,1 0-1 0 0,0 0 0 0 0,0 0 0 0 0,0 0 0 0 0,-1 0 1 0 0,1 0-1 0 0,0 0 0 0 0,0 1 0 0 0,0-1 0 0 0,0 0 1 0 0,0 0-1 0 0,-1 0 0 0 0,1 0 0 0 0,0 1 0 0 0,0-1 0 0 0,0 0 1 0 0,0 0-1 0 0,0 0 0 0 0,0 1 0 0 0,0-1 0 0 0,0 0 1 0 0,-1 0-1 0 0,1 1 0 0 0,-37 34 152 0 0,-57 71 0 0 0,46-49-139 0 0,-240 254-818 0 0,33-38-681 0 0,210-221 1231 0 0,-77 82-211 0 0,100-112 389 0 0,-1-1 1 0 0,-1-1 0 0 0,-42 26-1 0 0,62-43 65 0 0,0-1 0 0 0,0 0-1 0 0,0 1 1 0 0,0-2-1 0 0,-1 1 1 0 0,1 0-1 0 0,-1-1 1 0 0,1 0 0 0 0,-9 1-1 0 0,11-2 5 0 0,1 0 0 0 0,-1 0 0 0 0,1-1 0 0 0,0 1 0 0 0,-1-1 1 0 0,1 1-1 0 0,-1-1 0 0 0,1 0 0 0 0,0 1 0 0 0,-1-1 0 0 0,1 0 0 0 0,0 0 0 0 0,0 0 0 0 0,-1 0 0 0 0,1 0 0 0 0,0 0 0 0 0,0 0 0 0 0,0-1 0 0 0,0 1 1 0 0,1 0-1 0 0,-1 0 0 0 0,0-1 0 0 0,0 1 0 0 0,1-1 0 0 0,-1 1 0 0 0,1-1 0 0 0,-1 1 0 0 0,1-1 0 0 0,0 1 0 0 0,0-1 0 0 0,-1 1 0 0 0,1-4 0 0 0,-2-14-13 0 0,1-1-1 0 0,1 0 0 0 0,0 0 0 0 0,1 0 1 0 0,1 0-1 0 0,1 1 0 0 0,11-36 0 0 0,53-137-28 0 0,-60 174 40 0 0,23-58-1 0 0,172-488 12 0 0,-200 557 9 0 0,0 3 17 0 0,-1-1-1 0 0,1 1 1 0 0,-1-1-1 0 0,0 0 1 0 0,-1 1-1 0 0,1-1 1 0 0,-1 0 0 0 0,0 1-1 0 0,-1-10 1 0 0,1 13-30 0 0,0 1 0 0 0,0 0 0 0 0,0-1 0 0 0,0 1 0 0 0,0 0 0 0 0,0-1 0 0 0,-1 1 0 0 0,1 0 0 0 0,0 0 0 0 0,0-1-1 0 0,0 1 1 0 0,0 0 0 0 0,-1 0 0 0 0,1-1 0 0 0,0 1 0 0 0,0 0 0 0 0,-1 0 0 0 0,1 0 0 0 0,0-1 0 0 0,0 1 0 0 0,-1 0 0 0 0,1 0 0 0 0,0 0 0 0 0,-1 0 0 0 0,1 0 0 0 0,0 0 0 0 0,0-1 0 0 0,-1 1 0 0 0,1 0 0 0 0,0 0 0 0 0,-1 0 0 0 0,1 0 0 0 0,0 0 0 0 0,-1 0 0 0 0,1 0 0 0 0,0 0 0 0 0,-1 0 0 0 0,1 1 0 0 0,0-1 0 0 0,-1 0 0 0 0,1 0 0 0 0,0 0 0 0 0,0 0 0 0 0,-1 0 0 0 0,1 0 0 0 0,-1 1 0 0 0,-9 5 18 0 0,0 0 1 0 0,0 0 0 0 0,0 1-1 0 0,1 0 1 0 0,0 1 0 0 0,1 0-1 0 0,-11 12 1 0 0,-7 7 5 0 0,-478 517 131 0 0,252-260-392 0 0,243-275 230 0 0,-107 110-68 0 0,103-108 87 0 0,0 0 1 0 0,-1 0-1 0 0,0-1 1 0 0,-1-1-1 0 0,0-1 1 0 0,-1 0-1 0 0,-16 6 1 0 0,31-13-14 0 0,0-1 1 0 0,0 0-1 0 0,1 1 1 0 0,-1-1 0 0 0,0 0-1 0 0,0 1 1 0 0,0-1-1 0 0,0 0 1 0 0,0 0 0 0 0,0 0-1 0 0,0 0 1 0 0,0 0-1 0 0,0 0 1 0 0,1 0 0 0 0,-1 0-1 0 0,0 0 1 0 0,0 0-1 0 0,0-1 1 0 0,0 1 0 0 0,0 0-1 0 0,0-1 1 0 0,0 1-1 0 0,1 0 1 0 0,-1-1-1 0 0,-1 0 1 0 0,1-1 1 0 0,0 1-1 0 0,0-1 1 0 0,1 0 0 0 0,-1 0-1 0 0,1 1 1 0 0,-1-1 0 0 0,1 0-1 0 0,-1 0 1 0 0,1 0 0 0 0,0 0-1 0 0,0 0 1 0 0,0 0 0 0 0,0-1-1 0 0,2-18 10 0 0,0 0 0 0 0,1 1 0 0 0,1-1 0 0 0,1 1 0 0 0,1 0-1 0 0,12-28 1 0 0,62-121 2 0 0,-62 134-32 0 0,213-461-861 0 0,-203 431 795 0 0,-9 20 14 0 0,25-78 1 0 0,-38 93 69 0 0,-6 30-1 0 0,0-1 0 0 0,0 1 1 0 0,0 0-1 0 0,0 0 0 0 0,0-1 0 0 0,0 1 0 0 0,1 0 0 0 0,-1 0 0 0 0,0-1 1 0 0,0 1-1 0 0,0 0 0 0 0,0-1 0 0 0,-1 1 0 0 0,1 0 0 0 0,0 0 0 0 0,0-1 1 0 0,0 1-1 0 0,0 0 0 0 0,0 0 0 0 0,0-1 0 0 0,0 1 0 0 0,0 0 0 0 0,0 0 1 0 0,-1 0-1 0 0,1-1 0 0 0,0 1 0 0 0,0 0 0 0 0,0 0 0 0 0,0 0 0 0 0,-1-1 1 0 0,1 1-1 0 0,0 0 0 0 0,0 0 0 0 0,-1 0 0 0 0,1 0 0 0 0,0 0 0 0 0,0-1 1 0 0,-1 1-1 0 0,1 0 0 0 0,0 0 0 0 0,0 0 0 0 0,-1 0 0 0 0,1 0 1 0 0,0 0-1 0 0,0 0 0 0 0,-1 0 0 0 0,1 0 0 0 0,0 0 0 0 0,0 0 0 0 0,-1 0 1 0 0,1 0-1 0 0,0 0 0 0 0,0 0 0 0 0,-1 0 0 0 0,1 1 0 0 0,0-1 0 0 0,0 0 1 0 0,-1 0-1 0 0,1 0 0 0 0,0 0 0 0 0,0 0 0 0 0,0 1 0 0 0,-1-1 0 0 0,1 0 1 0 0,-22 16 5 0 0,20-14-5 0 0,-63 57 149 0 0,-112 135-1 0 0,92-95 26 0 0,-13 8-104 0 0,-189 228-650 0 0,274-316 498 0 0,10-14 46 0 0,-1 0 0 0 0,1 0 1 0 0,-1 0-1 0 0,0 0 0 0 0,0-1 0 0 0,0 0 1 0 0,-8 7-1 0 0,11-11 30 0 0,1 0 1 0 0,0 1-1 0 0,-1-1 0 0 0,1 0 0 0 0,0 0 1 0 0,-1 1-1 0 0,1-1 0 0 0,-1 0 0 0 0,1 0 0 0 0,-1 0 1 0 0,1 0-1 0 0,0 1 0 0 0,-1-1 0 0 0,1 0 1 0 0,-1 0-1 0 0,1 0 0 0 0,-1 0 0 0 0,1 0 1 0 0,-1 0-1 0 0,1 0 0 0 0,-1 0 0 0 0,1 0 1 0 0,0 0-1 0 0,-1-1 0 0 0,1 1 0 0 0,-1 0 1 0 0,1 0-1 0 0,-1 0 0 0 0,1 0 0 0 0,0-1 1 0 0,-1 1-1 0 0,-3-15-66 0 0,12-26 19 0 0,87-204-4 0 0,23 3 282 0 0,-113 231-201 0 0,114-206 343 0 0,-8 18-128 0 0,-106 186-219 0 0,-8 10-9 0 0,-20 18-1 0 0,-4 6-13 0 0,1 2 1 0 0,1 1-1 0 0,-38 48 1 0 0,-60 98-31 0 0,83-112 25 0 0,-268 348 9 0 0,17-30-978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7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1394 96 0 0,'88'-71'269'0'0,"92"-98"-1"0"0,60-91 656 0 0,-41 42-602 0 0,-160 178-541 0 0,69-55 0 0 0,-92 87 119 0 0,-16 8 98 0 0,1 0-1 0 0,-1 0 1 0 0,0 0 0 0 0,0 0 0 0 0,1 0 0 0 0,-1 0-1 0 0,0 1 1 0 0,0-1 0 0 0,1 0 0 0 0,-1 0-1 0 0,0 0 1 0 0,0 0 0 0 0,0 0 0 0 0,1 1-1 0 0,-1-1 1 0 0,0 0 0 0 0,0 0 0 0 0,0 0 0 0 0,0 1-1 0 0,1-1 1 0 0,-1 0 0 0 0,0 0 0 0 0,0 1-1 0 0,0-1 1 0 0,0 0 0 0 0,0 0 0 0 0,0 1-1 0 0,0-1 1 0 0,0 0 0 0 0,1 0 0 0 0,-1 1 0 0 0,0-1-1 0 0,0 0 1 0 0,0 0 0 0 0,-1 1 0 0 0,-6 38-74 0 0,-26 62 14 0 0,-4-2 0 0 0,-5-1 0 0 0,-100 172 0 0 0,-129 207 206 0 0,171-296 1616 0 0,91-160-1246 0 0,11-18-160 0 0,9-12-88 0 0,155-197 77 0 0,-60 70-348 0 0,5 0-6 0 0,188-236-434 0 0,-274 341 307 0 0,86-107-426 0 0,-87 112 299 0 0,0 0 1 0 0,51-39-1 0 0,-58 57 21 0 0,-16 8 239 0 0,-1 1 1 0 0,0-1-1 0 0,0 0 1 0 0,1 0-1 0 0,-1 0 1 0 0,0 1-1 0 0,0-1 1 0 0,1 0-1 0 0,-1 0 1 0 0,0 1-1 0 0,0-1 1 0 0,0 0-1 0 0,0 0 1 0 0,1 1-1 0 0,-1-1 1 0 0,0 0-1 0 0,0 1 1 0 0,0-1-1 0 0,0 0 1 0 0,0 0-1 0 0,0 1 1 0 0,0-1-1 0 0,0 0 1 0 0,0 1-1 0 0,0-1 1 0 0,0 0-1 0 0,0 1 1 0 0,0-1-1 0 0,0 0 1 0 0,0 1-1 0 0,0-1 1 0 0,0 0-1 0 0,-1 1 1 0 0,-13 41-117 0 0,9-32 113 0 0,-188 404 111 0 0,-37 88 836 0 0,176-361-496 0 0,54-134-233 0 0,8-12-130 0 0,15-19-5 0 0,202-263 352 0 0,-37 44-163 0 0,158-203 320 0 0,-341 440-574 0 0,76-97 204 0 0,-65 90-126 0 0,-16 13-85 0 0,1 0-1 0 0,-1 0 1 0 0,0 0-1 0 0,0 0 1 0 0,0 0-1 0 0,1 0 1 0 0,-1 0-1 0 0,0 1 1 0 0,0-1-1 0 0,0 0 1 0 0,1 0-1 0 0,-1 0 1 0 0,0 0-1 0 0,0 0 0 0 0,0 0 1 0 0,1 0-1 0 0,-1 0 1 0 0,0 0-1 0 0,0 1 1 0 0,0-1-1 0 0,0 0 1 0 0,0 0-1 0 0,1 0 1 0 0,-1 0-1 0 0,0 1 1 0 0,0-1-1 0 0,0 0 1 0 0,0 0-1 0 0,0 0 1 0 0,0 1-1 0 0,0-1 0 0 0,0 0 1 0 0,0 0-1 0 0,0 0 1 0 0,0 1-1 0 0,0-1 1 0 0,0 0-1 0 0,0 0 1 0 0,0 0-1 0 0,0 1 1 0 0,0-1-1 0 0,0 0 1 0 0,0 0-1 0 0,-7 40 156 0 0,4-30-153 0 0,-70 244 220 0 0,2-14-147 0 0,54-169-338 0 0,-12 100 1 0 0,28-166 201 0 0,1 0 1 0 0,0 1-1 0 0,-1-1 1 0 0,2 0-1 0 0,-1 0 1 0 0,1 1-1 0 0,1 6 1 0 0,-2-11 43 0 0,1 0 1 0 0,-1 0-1 0 0,0 0 1 0 0,1-1 0 0 0,-1 1-1 0 0,1 0 1 0 0,-1 0-1 0 0,1-1 1 0 0,-1 1 0 0 0,1-1-1 0 0,-1 1 1 0 0,1 0 0 0 0,0-1-1 0 0,-1 1 1 0 0,1-1-1 0 0,0 1 1 0 0,-1-1 0 0 0,1 0-1 0 0,0 1 1 0 0,1 0 0 0 0,0-1 1 0 0,0 0 0 0 0,0 0 1 0 0,0 0-1 0 0,0 0 0 0 0,0 0 1 0 0,-1 0-1 0 0,1-1 1 0 0,0 1-1 0 0,0-1 0 0 0,0 1 1 0 0,-1-1-1 0 0,1 0 0 0 0,3-1 1 0 0,14-9-26 0 0,-1-1 1 0 0,0-1-1 0 0,0-1 1 0 0,-2 0-1 0 0,17-18 1 0 0,-2 2 10 0 0,1292-1326 567 0 0,-1288 1315-3893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50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327 739 96 0 0,'1'5'0'0'0,"-1"1"0"0"0,1-1 0 0 0,-1 1 0 0 0,0-1 0 0 0,0 1 0 0 0,-1-1 0 0 0,0 1 0 0 0,0 0 0 0 0,0-1 0 0 0,-1 0 0 0 0,1 1 0 0 0,-1-1 0 0 0,0 0 0 0 0,-1 0 0 0 0,-4 8 0 0 0,-1 3 0 0 0,-36 76 0 0 0,-87 134 0 0 0,111-196 0 0 0,-9 13 0 0 0,2 1 0 0 0,-22 49 0 0 0,62-104 0 0 0,131-187 0 0 0,-92 121 0 0 0,60-95 109 0 0,54-74 134 0 0,45-9-20 0 0,-211 255-223 0 0,0 0-1 0 0,0 0 1 0 0,0 0 0 0 0,0 1 0 0 0,0-1 0 0 0,1 0 0 0 0,-1 0 0 0 0,0 0-1 0 0,0 0 1 0 0,0 0 0 0 0,0 0 0 0 0,0 0 0 0 0,0 0 0 0 0,0 1 0 0 0,0-1-1 0 0,0 0 1 0 0,0 0 0 0 0,0 0 0 0 0,1 0 0 0 0,-1 0 0 0 0,0 0 0 0 0,0 0-1 0 0,0 0 1 0 0,0 0 0 0 0,0 0 0 0 0,0 0 0 0 0,0 0 0 0 0,1 0 0 0 0,-1 0-1 0 0,0 0 1 0 0,0 0 0 0 0,0 0 0 0 0,0 0 0 0 0,0 0 0 0 0,0 0 0 0 0,1 0-1 0 0,-1 0 1 0 0,0 0 0 0 0,0 0 0 0 0,0 0 0 0 0,0 0 0 0 0,0 0 0 0 0,0 0-1 0 0,0 0 1 0 0,0 0 0 0 0,1-1 0 0 0,-7 21-3 0 0,-199 468-45 0 0,-2 2 344 0 0,207-490-295 0 0,-3 10 44 0 0,0-1 0 0 0,0 1 0 0 0,1 0 0 0 0,-1 12 0 0 0,3-22-43 0 0,-1 0-1 0 0,1 0 1 0 0,0 0 0 0 0,0 0 0 0 0,0 1 0 0 0,0-1 0 0 0,0 0 0 0 0,0 0 0 0 0,0 0 0 0 0,0 0 0 0 0,0 0 0 0 0,0 1 0 0 0,0-1 0 0 0,0 0 0 0 0,0 0-1 0 0,1 0 1 0 0,-1 0 0 0 0,0 0 0 0 0,0 0 0 0 0,0 1 0 0 0,0-1 0 0 0,0 0 0 0 0,0 0 0 0 0,0 0 0 0 0,0 0 0 0 0,0 0 0 0 0,0 0 0 0 0,0 0-1 0 0,1 0 1 0 0,-1 0 0 0 0,0 1 0 0 0,0-1 0 0 0,0 0 0 0 0,0 0 0 0 0,0 0 0 0 0,0 0 0 0 0,0 0 0 0 0,1 0 0 0 0,-1 0 0 0 0,0 0 0 0 0,0 0-1 0 0,0 0 1 0 0,0 0 0 0 0,0 0 0 0 0,1 0 0 0 0,-1 0 0 0 0,0 0 0 0 0,0 0 0 0 0,0 0 0 0 0,0 0 0 0 0,0 0 0 0 0,0 0 0 0 0,1 0 0 0 0,-1 0-1 0 0,0 0 1 0 0,0 0 0 0 0,0 0 0 0 0,0-1 0 0 0,0 1 0 0 0,0 0 0 0 0,0 0 0 0 0,1 0 0 0 0,-1 0 0 0 0,13-11 45 0 0,15-20-17 0 0,274-349 51 0 0,-113 113 145 0 0,11-12 211 0 0,-125 196-107 0 0,-59 75 884 0 0,-16 8-1198 0 0,0 0 0 0 0,0 0 0 0 0,0 0-1 0 0,0 1 1 0 0,0-1 0 0 0,0 0 0 0 0,0 0 0 0 0,0 0-1 0 0,0 0 1 0 0,0 0 0 0 0,0 0 0 0 0,0 1 0 0 0,0-1-1 0 0,0 0 1 0 0,0 0 0 0 0,-6 29 745 0 0,4-25-822 0 0,-191 586-827 0 0,118-341-704 0 0,74-232 1360 0 0,1-17 228 0 0,0 1 1 0 0,0-1-1 0 0,0 0 0 0 0,0 0 0 0 0,0 0 1 0 0,1 0-1 0 0,-1 0 0 0 0,0 1 0 0 0,0-1 1 0 0,0 0-1 0 0,0 0 0 0 0,0 0 1 0 0,0 0-1 0 0,0 0 0 0 0,0 0 0 0 0,1 0 1 0 0,-1 0-1 0 0,0 1 0 0 0,0-1 0 0 0,0 0 1 0 0,0 0-1 0 0,0 0 0 0 0,1 0 1 0 0,-1 0-1 0 0,0 0 0 0 0,0 0 0 0 0,0 0 1 0 0,0 0-1 0 0,0 0 0 0 0,1 0 0 0 0,-1 0 1 0 0,0 0-1 0 0,0 0 0 0 0,0 0 1 0 0,0 0-1 0 0,1 0 0 0 0,-1 0 0 0 0,0 0 1 0 0,0 0-1 0 0,0 0 0 0 0,0 0 0 0 0,0-1 1 0 0,0 1-1 0 0,1 0 0 0 0,-1 0 1 0 0,0 0-1 0 0,0 0 0 0 0,24-26-153 0 0,130-198-50 0 0,-32 43 250 0 0,306-386 1010 0 0,-426 564-1035 0 0,7-9 83 0 0,0 1 0 0 0,1-1 0 0 0,0 2 0 0 0,1 0 0 0 0,18-14 0 0 0,-28 24-91 0 0,0-1 0 0 0,0 0 0 0 0,0 1 0 0 0,-1-1 0 0 0,1 1 0 0 0,0-1 0 0 0,0 1 0 0 0,0 0 0 0 0,0-1 0 0 0,0 1 0 0 0,0 0 0 0 0,0 0 0 0 0,0 0 0 0 0,0 0 0 0 0,0 0 0 0 0,0 0 0 0 0,1 0 0 0 0,-1 0-6 0 0,-1 1 0 0 0,1-1 1 0 0,-1 1-1 0 0,1 0 0 0 0,-1-1 1 0 0,1 1-1 0 0,-1-1 0 0 0,0 1 1 0 0,1 0-1 0 0,-1-1 0 0 0,0 1 1 0 0,0 0-1 0 0,1-1 0 0 0,-1 1 0 0 0,0 0 1 0 0,0 0-1 0 0,0-1 0 0 0,0 1 1 0 0,0 0-1 0 0,0-1 0 0 0,0 1 1 0 0,0 0-1 0 0,0 0 0 0 0,0-1 1 0 0,0 1-1 0 0,-1 1 0 0 0,-3 17 26 0 0,-1 0 0 0 0,0 0 0 0 0,-14 31-1 0 0,5-14-14 0 0,-68 180 21 0 0,-125 233 0 0 0,169-381-35 0 0,17-34 1 0 0,2 2-1 0 0,1 0 1 0 0,-23 68 0 0 0,41-97-1 0 0,6-11-1 0 0,14-20 0 0 0,263-398-107 0 0,36-46-50 0 0,-262 396 117 0 0,142-166-303 0 0,-196 235 331 0 0,4-5-44 0 0,1-1 0 0 0,-1 2 0 0 0,1-1 0 0 0,1 1 0 0 0,-1 1 0 0 0,1 0 0 0 0,1 0 0 0 0,9-5 0 0 0,-18 11 53 0 0,-1-1-1 0 0,1 1 1 0 0,-1 0-1 0 0,1 0 1 0 0,-1-1-1 0 0,1 1 1 0 0,-1 0-1 0 0,1 0 1 0 0,-1 0-1 0 0,1 0 1 0 0,-1 0-1 0 0,1 0 1 0 0,-1-1-1 0 0,1 1 1 0 0,-1 1-1 0 0,1-1 1 0 0,0 0-1 0 0,-1 0 1 0 0,1 0-1 0 0,-1 0 1 0 0,1 0-1 0 0,-1 0 1 0 0,1 1-1 0 0,-1-1 1 0 0,1 0-1 0 0,-1 0 1 0 0,0 1-1 0 0,1-1 1 0 0,-1 0-1 0 0,1 1 1 0 0,-1-1-1 0 0,1 0 1 0 0,-1 1-1 0 0,0-1 1 0 0,1 0-1 0 0,-1 1 1 0 0,0-1-1 0 0,0 1 1 0 0,1-1-1 0 0,-1 1 1 0 0,0-1-1 0 0,0 1 1 0 0,0-1-1 0 0,1 1 1 0 0,-1-1-1 0 0,0 1 1 0 0,0 0-1 0 0,-3 33-62 0 0,3-34 66 0 0,-9 41-27 0 0,-2-1 1 0 0,-26 66-1 0 0,-48 80 19 0 0,42-95 17 0 0,-8 19 13 0 0,-186 433 696 0 0,226-515-660 0 0,6-17-12 0 0,0 0 0 0 0,1 1 0 0 0,0 0 0 0 0,1 0 0 0 0,0 0 0 0 0,-1 18 0 0 0,7-29 18 0 0,5-7-41 0 0,10-14-1 0 0,118-145 2 0 0,114-184-1 0 0,-200 270 10 0 0,37-60 308 0 0,143-174 0 0 0,-219 299-263 0 0,-8 10-24 0 0,0 0-1 0 0,0 0 1 0 0,1 1 0 0 0,-1-1-1 0 0,1 1 1 0 0,0-1-1 0 0,0 1 1 0 0,0 0 0 0 0,8-4-1 0 0,-11 7-50 0 0,-1 0 0 0 0,0 0 0 0 0,0 0 0 0 0,0 0 0 0 0,1 0 0 0 0,-1 0-1 0 0,0 0 1 0 0,0 0 0 0 0,0 0 0 0 0,1 0 0 0 0,-1 0 0 0 0,0 0 0 0 0,0 0 0 0 0,0 0 0 0 0,1 0-1 0 0,-1 0 1 0 0,0 0 0 0 0,0 0 0 0 0,0 0 0 0 0,0 1 0 0 0,1-1 0 0 0,-1 0 0 0 0,0 0 0 0 0,0 0-1 0 0,0 0 1 0 0,0 0 0 0 0,1 0 0 0 0,-1 1 0 0 0,0-1 0 0 0,0 0 0 0 0,0 0 0 0 0,0 0 0 0 0,0 0-1 0 0,0 1 1 0 0,0-1 0 0 0,0 0 0 0 0,0 0 0 0 0,0 0 0 0 0,1 1 0 0 0,-1-1 0 0 0,0 0 0 0 0,0 0-1 0 0,0 0 1 0 0,0 1 0 0 0,0-1 0 0 0,0 0 0 0 0,-1 0 0 0 0,1 0 0 0 0,0 1 0 0 0,0-1 0 0 0,0 0-1 0 0,0 0 1 0 0,0 0 0 0 0,0 1 0 0 0,0-1 0 0 0,0 0 0 0 0,0 0 0 0 0,0 0 0 0 0,-1 0 0 0 0,1 1-1 0 0,0-1 1 0 0,0 0 0 0 0,0 0 0 0 0,0 0 0 0 0,-1 0 0 0 0,-12 45 76 0 0,-3 0 0 0 0,-21 43 0 0 0,6-16-47 0 0,-248 613-2201 0 0,273-668 2048 0 0,3-11 37 0 0,0 0 0 0 0,0 1 0 0 0,1 0 0 0 0,0 0 0 0 0,1 0 0 0 0,-2 10 0 0 0,3-17 80 0 0,0 0 0 0 0,0 0 1 0 0,0 0-1 0 0,0 0 0 0 0,0 0 1 0 0,1 0-1 0 0,-1 0 0 0 0,0-1 1 0 0,0 1-1 0 0,0 0 0 0 0,0 0 1 0 0,0 0-1 0 0,0 0 0 0 0,1 0 1 0 0,-1 0-1 0 0,0 0 0 0 0,0 0 1 0 0,0 0-1 0 0,0 0 0 0 0,0 0 0 0 0,1 0 1 0 0,-1 0-1 0 0,0 0 0 0 0,0 0 1 0 0,0 0-1 0 0,0 0 0 0 0,1 0 1 0 0,-1 0-1 0 0,0 0 0 0 0,0 0 1 0 0,0 0-1 0 0,0 0 0 0 0,0 0 1 0 0,1 0-1 0 0,-1 0 0 0 0,0 0 1 0 0,0 0-1 0 0,0 0 0 0 0,0 1 1 0 0,0-1-1 0 0,0 0 0 0 0,0 0 1 0 0,1 0-1 0 0,-1 0 0 0 0,0 0 1 0 0,0 0-1 0 0,0 1 0 0 0,0-1 1 0 0,0 0-1 0 0,0 0 0 0 0,0 0 1 0 0,0 0-1 0 0,0 0 0 0 0,0 1 1 0 0,0-1-1 0 0,0 0 0 0 0,0 0 1 0 0,0 0-1 0 0,0 0 0 0 0,0 0 1 0 0,0 1-1 0 0,0-1 0 0 0,0 0 1 0 0,0 0-1 0 0,11-11-44 0 0,0-1 1 0 0,-1 0-1 0 0,-1 0 0 0 0,11-18 1 0 0,-4 6 29 0 0,85-135-21 0 0,45-63 42 0 0,55-44 39 0 0,11-15 104 0 0,-176 229-26 0 0,-22 29 11 0 0,1 0 0 0 0,2 2 0 0 0,0 0 1 0 0,32-30-1 0 0,-49 51-121 0 0,1-1 0 0 0,0 0 0 0 0,-1 1 1 0 0,1-1-1 0 0,0 0 0 0 0,0 1 0 0 0,0-1 0 0 0,-1 1 1 0 0,1 0-1 0 0,0-1 0 0 0,0 1 0 0 0,0-1 0 0 0,0 1 0 0 0,0 0 1 0 0,-1 0-1 0 0,1 0 0 0 0,2-1 0 0 0,-3 2-6 0 0,1 0-1 0 0,-1-1 1 0 0,0 1 0 0 0,1 0-1 0 0,-1-1 1 0 0,0 1-1 0 0,1 0 1 0 0,-1-1 0 0 0,0 1-1 0 0,0 0 1 0 0,1 0-1 0 0,-1 0 1 0 0,0-1 0 0 0,0 1-1 0 0,0 0 1 0 0,0 0-1 0 0,0-1 1 0 0,0 1 0 0 0,-1 0-1 0 0,1 0 1 0 0,0-1-1 0 0,0 1 1 0 0,0 0 0 0 0,-1 1-1 0 0,-11 44 21 0 0,-2 0 0 0 0,-2 0-1 0 0,-2-1 1 0 0,-27 49 0 0 0,32-68-12 0 0,-355 667 177 0 0,168-330-191 0 0,184-333-3 0 0,28-53 3 0 0,366-594 150 0 0,-295 493-79 0 0,-58 85-7 0 0,212-292 452 0 0,-210 303-416 0 0,-17 21 46 0 0,-7 11-32 0 0,-11 22 46 0 0,7-24-150 0 0,-283 671-471 0 0,226-545-80 0 0,43-97 413 0 0,4-8 1 0 0,1 1 0 0 0,0 0 0 0 0,2 0 0 0 0,-6 28 0 0 0,15-40 37 0 0,5-11 40 0 0,14-15-3 0 0,23-26 46 0 0,-2-2 1 0 0,38-47-1 0 0,67-106-3 0 0,70-79 109 0 0,-213 271-94 0 0,29-34 58 0 0,2 2-1 0 0,2 2 1 0 0,58-43-1 0 0,-93 75-55 0 0,0 0-1 0 0,1-1 1 0 0,-1 1-1 0 0,1 0 1 0 0,-1 0-1 0 0,1 0 1 0 0,0 0-1 0 0,-1 1 1 0 0,1-1-1 0 0,0 0 1 0 0,-1 1 0 0 0,1-1-1 0 0,0 1 1 0 0,0 0-1 0 0,0-1 1 0 0,0 1-1 0 0,-1 0 1 0 0,1 0-1 0 0,0 0 1 0 0,3 1-1 0 0,-4 0-2 0 0,0 1-1 0 0,0-1 1 0 0,0 1-1 0 0,-1-1 1 0 0,1 1 0 0 0,0-1-1 0 0,-1 1 1 0 0,1 0-1 0 0,-1-1 1 0 0,1 1-1 0 0,-1 0 1 0 0,0-1-1 0 0,0 1 1 0 0,0 0 0 0 0,0 0-1 0 0,0-1 1 0 0,0 1-1 0 0,0 0 1 0 0,0 0-1 0 0,-1-1 1 0 0,1 1-1 0 0,-2 2 1 0 0,-9 48-2 0 0,-3-1 0 0 0,-38 91 0 0 0,34-96 0 0 0,-107 241 142 0 0,-37 105 877 0 0,159-376-942 0 0,10-20-38 0 0,19-31-18 0 0,-25 34-20 0 0,129-187 6 0 0,150-226-38 0 0,-116 172 32 0 0,-125 192 4 0 0,2 2 0 0 0,75-70 1 0 0,-95 105 12 0 0,-21 13-17 0 0,0 0-1 0 0,1 0 1 0 0,-1 0 0 0 0,0 0-1 0 0,0 0 1 0 0,1 0 0 0 0,-1 0 0 0 0,0 0-1 0 0,0 0 1 0 0,1 0 0 0 0,-1 0-1 0 0,0 0 1 0 0,1 0 0 0 0,-1 0-1 0 0,0 0 1 0 0,0 0 0 0 0,0 1 0 0 0,1-1-1 0 0,-1 0 1 0 0,0 0 0 0 0,0 0-1 0 0,1 0 1 0 0,-1 1 0 0 0,0-1-1 0 0,0 0 1 0 0,0 0 0 0 0,0 0 0 0 0,1 1-1 0 0,-1-1 1 0 0,0 0 0 0 0,0 0-1 0 0,0 1 1 0 0,0-1 0 0 0,0 0-1 0 0,0 0 1 0 0,0 1 0 0 0,0-1 0 0 0,0 0-1 0 0,0 0 1 0 0,0 1 0 0 0,0 5 5 0 0,0 1 0 0 0,-1-1 0 0 0,0 0 0 0 0,0 0 0 0 0,-3 7 0 0 0,-123 341 33 0 0,78-232-37 0 0,-159 409-1703 0 0,200-507 1476 0 0,9-16-75 0 0,24-38-26 0 0,106-178 31 0 0,-58 86 250 0 0,321-449 241 0 0,-236 352 196 0 0,-127 174-289 0 0,-6 8 533 0 0,1 1 0 0 0,2 2 1 0 0,54-54-1 0 0,-81 86-610 0 0,1 1 0 0 0,-1 0 1 0 0,0 0-1 0 0,0 0 0 0 0,1 0 0 0 0,-1 0 0 0 0,0 0 1 0 0,1 0-1 0 0,-1 0 0 0 0,1 0 0 0 0,0 1 1 0 0,-1-1-1 0 0,1 1 0 0 0,-1-1 0 0 0,1 1 1 0 0,3-1-1 0 0,-4 2-16 0 0,0 0 0 0 0,0 0 0 0 0,0 0 0 0 0,0 0 0 0 0,-1 0 1 0 0,1 0-1 0 0,0 0 0 0 0,-1 0 0 0 0,1 0 0 0 0,0 0 0 0 0,-1 0 0 0 0,1 1 0 0 0,-1-1 1 0 0,0 0-1 0 0,1 0 0 0 0,-1 0 0 0 0,0 1 0 0 0,0-1 0 0 0,0 0 0 0 0,0 0 1 0 0,0 1-1 0 0,0-1 0 0 0,0 0 0 0 0,0 0 0 0 0,-1 3 0 0 0,-1 28 33 0 0,-2-1-1 0 0,0 1 1 0 0,-3 0-1 0 0,-11 34 1 0 0,-52 134-11 0 0,38-114-33 0 0,30-81-2 0 0,-191 467-1010 0 0,25-110-982 0 0,155-332 1821 0 0,5-10-24 0 0,8-20 196 0 0,0 0-1 0 0,0 0 0 0 0,1 0 1 0 0,-1 0-1 0 0,0 0 0 0 0,0 0 1 0 0,0 0-1 0 0,0 0 0 0 0,0 0 1 0 0,0 0-1 0 0,0 0 0 0 0,0 0 1 0 0,0 0-1 0 0,0 0 1 0 0,0 0-1 0 0,0-1 0 0 0,1 1 1 0 0,-1 0-1 0 0,0 0 0 0 0,0 0 1 0 0,0 0-1 0 0,0 0 0 0 0,0 0 1 0 0,0 0-1 0 0,0 0 0 0 0,0 1 1 0 0,0-1-1 0 0,0 0 1 0 0,0 0-1 0 0,1 0 0 0 0,-1 0 1 0 0,0 0-1 0 0,0 0 0 0 0,0 0 1 0 0,0 0-1 0 0,0 0 0 0 0,0 0 1 0 0,0 0-1 0 0,0 0 0 0 0,0 0 1 0 0,0 0-1 0 0,0 0 1 0 0,0 0-1 0 0,0 0 0 0 0,0 0 1 0 0,0 0-1 0 0,0 1 0 0 0,0-1 1 0 0,1 0-1 0 0,-1 0 0 0 0,0 0 1 0 0,0 0-1 0 0,0 0 0 0 0,0 0 1 0 0,0 0-1 0 0,26-33-95 0 0,232-358 90 0 0,25-34 189 0 0,-249 380-107 0 0,3 1-1 0 0,72-65 0 0 0,-107 107-68 0 0,-1 1-1 0 0,0 0 1 0 0,1-1 0 0 0,-1 1-1 0 0,1 0 1 0 0,-1 0-1 0 0,1 0 1 0 0,0 0 0 0 0,-1 1-1 0 0,1-1 1 0 0,3-1-1 0 0,-5 2-2 0 0,1 0-1 0 0,-1 1 1 0 0,0-1-1 0 0,1 0 0 0 0,-1 0 1 0 0,0 0-1 0 0,0 0 1 0 0,1 1-1 0 0,-1-1 1 0 0,0 0-1 0 0,0 0 0 0 0,1 1 1 0 0,-1-1-1 0 0,0 0 1 0 0,0 0-1 0 0,0 1 1 0 0,0-1-1 0 0,1 0 0 0 0,-1 1 1 0 0,0-1-1 0 0,0 0 1 0 0,0 1-1 0 0,0-1 1 0 0,0 0-1 0 0,0 1 1 0 0,0-1-1 0 0,0 0 0 0 0,0 0 1 0 0,0 1-1 0 0,0-1 1 0 0,0 0-1 0 0,0 1 1 0 0,0-1-1 0 0,0 0 0 0 0,0 1 1 0 0,0-1-1 0 0,-1 1 1 0 0,-16 49 54 0 0,16-48-56 0 0,-225 486 150 0 0,10-27-364 0 0,196-413 61 0 0,14-30 34 0 0,6-18 109 0 0,0 0 1 0 0,0 0 0 0 0,0 0 0 0 0,0 0-1 0 0,0 0 1 0 0,1 0 0 0 0,-1 0 0 0 0,0 0 0 0 0,0 0-1 0 0,0 0 1 0 0,0 0 0 0 0,0 0 0 0 0,0 0-1 0 0,0 0 1 0 0,0 0 0 0 0,0 0 0 0 0,0 0 0 0 0,1 0-1 0 0,-1 0 1 0 0,0 0 0 0 0,0 0 0 0 0,0 0-1 0 0,0 0 1 0 0,13-21-8 0 0,227-359-85 0 0,-157 261 177 0 0,108-120 0 0 0,-169 214 5 0 0,52-44 0 0 0,-73 68-76 0 0,0 0 1 0 0,0 0-1 0 0,0 0 1 0 0,0 0-1 0 0,0 0 0 0 0,0 1 1 0 0,0-1-1 0 0,1 0 1 0 0,-1 1-1 0 0,0-1 0 0 0,1 1 1 0 0,-1-1-1 0 0,0 1 1 0 0,3-1-1 0 0,-3 2-1 0 0,0 0 0 0 0,-1 0 0 0 0,1 0-1 0 0,-1 0 1 0 0,1 0 0 0 0,-1 0 0 0 0,0 0 0 0 0,1 0 0 0 0,-1 0 0 0 0,0 0 0 0 0,0 0-1 0 0,0 0 1 0 0,1 1 0 0 0,-1-1 0 0 0,0 0 0 0 0,-1 0 0 0 0,1 0 0 0 0,0 0-1 0 0,0 0 1 0 0,0 0 0 0 0,-1 0 0 0 0,0 2 0 0 0,-7 49 45 0 0,-3 1 0 0 0,-2-1 0 0 0,-35 88 0 0 0,-83 150 560 0 0,25-61 209 0 0,13 9 2323 0 0,85-210-2323 0 0,8-28-806 0 0,0 0 0 0 0,0 1-1 0 0,0-1 1 0 0,-1 0 0 0 0,1 0-1 0 0,0 0 1 0 0,0 0-1 0 0,0 1 1 0 0,0-1 0 0 0,0 0-1 0 0,0 0 1 0 0,0 0 0 0 0,0 1-1 0 0,0-1 1 0 0,0 0 0 0 0,0 0-1 0 0,0 0 1 0 0,0 1-1 0 0,0-1 1 0 0,0 0 0 0 0,0 0-1 0 0,0 0 1 0 0,0 1 0 0 0,0-1-1 0 0,0 0 1 0 0,0 0-1 0 0,0 0 1 0 0,0 1 0 0 0,0-1-1 0 0,0 0 1 0 0,1 0 0 0 0,-1 0-1 0 0,0 0 1 0 0,0 1-1 0 0,0-1 1 0 0,0 0 0 0 0,0 0-1 0 0,0 0 1 0 0,1 0 0 0 0,-1 0-1 0 0,0 1 1 0 0,0-1 0 0 0,0 0-1 0 0,1 0 1 0 0,-1 0-1 0 0,0 0 1 0 0,0 0 0 0 0,0 0-1 0 0,0 0 1 0 0,1 0 0 0 0,-1 0-1 0 0,0 0 1 0 0,0 0-1 0 0,0 0 1 0 0,1 0 0 0 0,-1 0-1 0 0,0 0 1 0 0,0 0 0 0 0,1 0-1 0 0,-1 0 1 0 0,0 0 0 0 0,0 0-1 0 0,0 0 1 0 0,1 0-1 0 0,13-14 171 0 0,182-253-46 0 0,-96 123-619 0 0,-6 11-152 0 0,137-181-700 0 0,-172 242 703 0 0,3 3 0 0 0,80-70-1 0 0,-128 126 428 0 0,-8 7 126 0 0,-1 0 0 0 0,1 1 0 0 0,0 0 0 0 0,1 1 0 0 0,-1-1 0 0 0,1 1 0 0 0,0 0 0 0 0,0 1 0 0 0,0-1 0 0 0,12-3 0 0 0,-19 7 75 0 0,1 0 0 0 0,0 0 0 0 0,-1 0 0 0 0,1 0 0 0 0,0 0 0 0 0,0 0 0 0 0,-1 0 0 0 0,1 0 0 0 0,0 0 0 0 0,0 0 0 0 0,-1 0 0 0 0,1 0 0 0 0,0 1 0 0 0,-1-1 0 0 0,1 0 0 0 0,0 0 0 0 0,-1 1 0 0 0,1-1 0 0 0,0 0 0 0 0,-1 1 0 0 0,1-1 0 0 0,-1 1 0 0 0,1-1 0 0 0,-1 1 0 0 0,1-1 0 0 0,-1 1 0 0 0,1-1 0 0 0,-1 1 0 0 0,1-1 0 0 0,-1 1 1 0 0,0 0-1 0 0,1-1 0 0 0,-1 1 0 0 0,0 0 0 0 0,1 1 0 0 0,-1 30-75 0 0,-7 12 53 0 0,-2 0-1 0 0,-28 83 1 0 0,-47 82-11 0 0,15-58 673 0 0,-58 148 1410 0 0,127-296-2011 0 0,-4 13 249 0 0,4-16-274 0 0,1 0 1 0 0,0 0-1 0 0,-1 0 0 0 0,1-1 0 0 0,0 1 0 0 0,-1 0 1 0 0,1 0-1 0 0,-1 0 0 0 0,1-1 0 0 0,0 1 1 0 0,-1 0-1 0 0,1 0 0 0 0,-1-1 0 0 0,1 1 1 0 0,-1-1-1 0 0,1 1 0 0 0,-1 0 0 0 0,1-1 0 0 0,-1 1 1 0 0,0-1-1 0 0,1 1 0 0 0,-1-1 0 0 0,1 0 1 0 0,-1 0-1 0 0,67-68 94 0 0,76-104 0 0 0,-97 116-136 0 0,65-88-308 0 0,-37 46-105 0 0,148-152 0 0 0,-211 240 413 0 0,-5 4 11 0 0,1 1 0 0 0,-1 0 1 0 0,1 0-1 0 0,0 0 0 0 0,1 1 1 0 0,-1 0-1 0 0,17-7 0 0 0,-24 12 21 0 0,1 0 1 0 0,-1 0-1 0 0,1 0 0 0 0,0-1 0 0 0,-1 1 0 0 0,1 0 0 0 0,-1 0 1 0 0,1 0-1 0 0,0 1 0 0 0,-1-1 0 0 0,1 0 0 0 0,-1 0 1 0 0,1 0-1 0 0,0 0 0 0 0,-1 0 0 0 0,1 1 0 0 0,-1-1 1 0 0,1 0-1 0 0,-1 1 0 0 0,1-1 0 0 0,-1 0 0 0 0,1 1 0 0 0,-1-1 1 0 0,1 0-1 0 0,-1 1 0 0 0,1-1 0 0 0,-1 1 0 0 0,0-1 1 0 0,1 1-1 0 0,-1-1 0 0 0,0 1 0 0 0,1-1 0 0 0,-1 1 0 0 0,0 0 1 0 0,0-1-1 0 0,0 1 0 0 0,1-1 0 0 0,-1 1 0 0 0,0-1 1 0 0,0 1-1 0 0,0 0 0 0 0,0-1 0 0 0,0 1 0 0 0,0 0 0 0 0,-1 33-11 0 0,0-32 12 0 0,-6 46 18 0 0,-2 0 0 0 0,-25 73 0 0 0,-45 91 73 0 0,6-20-68 0 0,65-169-141 0 0,2 0 1 0 0,0 0-1 0 0,-3 29 0 0 0,8-51 94 0 0,1 1-1 0 0,0-1 1 0 0,0 1-1 0 0,0-1 1 0 0,0 1-1 0 0,0-1 1 0 0,0 0-1 0 0,0 1 1 0 0,1-1-1 0 0,-1 1 1 0 0,0-1-1 0 0,1 0 0 0 0,0 2 1 0 0,-1-3 17 0 0,1 1 0 0 0,-1-1 0 0 0,0 0 0 0 0,0 0 0 0 0,1 0 0 0 0,-1 1 0 0 0,0-1 0 0 0,1 0 0 0 0,-1 0 0 0 0,0 0 0 0 0,1 0 0 0 0,-1 0 0 0 0,0 1 0 0 0,1-1 0 0 0,-1 0 0 0 0,0 0 0 0 0,1 0 0 0 0,-1 0 0 0 0,0 0 0 0 0,1 0 0 0 0,-1 0 0 0 0,0 0 0 0 0,1-1 0 0 0,-1 1 0 0 0,0 0 0 0 0,1 0 0 0 0,-1 0 0 0 0,0 0 0 0 0,1 0 0 0 0,-1 0 0 0 0,0-1 0 0 0,1 1 0 0 0,4-4-25 0 0,1 0-1 0 0,-1 0 0 0 0,-1-1 1 0 0,9-9-1 0 0,524-661-66 0 0,-511 639 127 0 0,-8 10 8 0 0,0 1 0 0 0,2 0 0 0 0,0 2 0 0 0,2 0 0 0 0,25-20 0 0 0,-46 42-33 0 0,0 0 0 0 0,1 0 0 0 0,-1 0 0 0 0,1 0 0 0 0,0 0 0 0 0,-1 0 1 0 0,1 0-1 0 0,0 1 0 0 0,-1-1 0 0 0,1 1 0 0 0,3-1 0 0 0,-5 1-3 0 0,1 0 1 0 0,-1 1 0 0 0,1-1 0 0 0,-1 0-1 0 0,1 1 1 0 0,-1-1 0 0 0,1 1-1 0 0,-1-1 1 0 0,1 0 0 0 0,-1 1-1 0 0,1-1 1 0 0,-1 1 0 0 0,0 0-1 0 0,1-1 1 0 0,-1 1 0 0 0,0-1-1 0 0,1 1 1 0 0,-1-1 0 0 0,0 1 0 0 0,0 0-1 0 0,0-1 1 0 0,1 1 0 0 0,-1 0-1 0 0,0-1 1 0 0,0 1 0 0 0,0 0-1 0 0,0-1 1 0 0,0 1 0 0 0,0 0-1 0 0,0-1 1 0 0,-1 1 0 0 0,1-1-1 0 0,0 1 1 0 0,0 0 0 0 0,0-1-1 0 0,-1 1 1 0 0,1 0 0 0 0,-6 26 3 0 0,0 0 0 0 0,-1-1-1 0 0,-15 34 1 0 0,8-20-3 0 0,-258 573-501 0 0,214-493 431 0 0,-37 92-111 0 0,384-757 320 0 0,-205 391-118 0 0,-55 100-18 0 0,94-163 22 0 0,-97 177-20 0 0,2 0-1 0 0,2 2 1 0 0,36-38-1 0 0,-61 73 13 0 0,-5 6-1 0 0,-9 15 21 0 0,5-11-23 0 0,-151 312 73 0 0,60-122-97 0 0,-19 47-6 0 0,-117 220-18 0 0,222-448 33 0 0,9-14 0 0 0,6-13 0 0 0,127-221 16 0 0,114-186 35 0 0,16 43-27 0 0,30 22 189 0 0,-278 338-181 0 0,33-33 76 0 0,-44 44-90 0 0,1 0 0 0 0,-1 1 0 0 0,1-1 1 0 0,0 1-1 0 0,0 0 0 0 0,0 1 0 0 0,0-1 1 0 0,6-1-1 0 0,-10 4-15 0 0,0-1 0 0 0,-1 1 0 0 0,1 0 0 0 0,-1 0 0 0 0,1 0 1 0 0,0 0-1 0 0,-1 0 0 0 0,1 0 0 0 0,0 0 0 0 0,-1 0 0 0 0,1 0 0 0 0,-1 0 0 0 0,1 0 0 0 0,0 1 1 0 0,-1-1-1 0 0,1 0 0 0 0,-1 0 0 0 0,1 0 0 0 0,-1 1 0 0 0,1-1 0 0 0,0 0 0 0 0,-1 1 0 0 0,1-1 1 0 0,-1 1-1 0 0,0-1 0 0 0,1 0 0 0 0,-1 1 0 0 0,1-1 0 0 0,-1 1 0 0 0,0-1 0 0 0,1 1 0 0 0,-1-1 1 0 0,0 1-1 0 0,1 0 0 0 0,-1-1 0 0 0,0 1 0 0 0,0-1 0 0 0,0 1 0 0 0,1-1 0 0 0,-1 1 0 0 0,0 0 1 0 0,0-1-1 0 0,0 1 0 0 0,0 1 0 0 0,0 5 9 0 0,1 1 1 0 0,-2-1-1 0 0,1 1 1 0 0,-1-1-1 0 0,0 1 1 0 0,0-1-1 0 0,-3 8 1 0 0,-22 63 44 0 0,16-52-39 0 0,-186 428 309 0 0,-34-10 247 0 0,30-61-420 0 0,175-330-99 0 0,22-43 9 0 0,7-15-41 0 0,14-23-1 0 0,631-961 12 0 0,-566 870-432 0 0,5 3 1 0 0,175-176 0 0 0,-257 286 346 0 0,1 0 0 0 0,0 0 0 0 0,0 0 0 0 0,16-8 0 0 0,-23 14 48 0 0,1-1 0 0 0,-1 1 0 0 0,1-1-1 0 0,-1 1 1 0 0,1 0 0 0 0,-1-1 0 0 0,1 1-1 0 0,0 0 1 0 0,-1-1 0 0 0,1 1 0 0 0,-1 0 0 0 0,1 0-1 0 0,0 0 1 0 0,-1 0 0 0 0,1-1 0 0 0,0 1-1 0 0,-1 0 1 0 0,1 0 0 0 0,0 0 0 0 0,-1 0-1 0 0,1 1 1 0 0,-1-1 0 0 0,1 0 0 0 0,0 0 0 0 0,-1 0-1 0 0,1 0 1 0 0,0 1 0 0 0,-1-1 0 0 0,1 0-1 0 0,-1 0 1 0 0,1 1 0 0 0,-1-1 0 0 0,1 1 0 0 0,-1-1-1 0 0,1 0 1 0 0,-1 1 0 0 0,1-1 0 0 0,-1 1-1 0 0,1-1 1 0 0,-1 1 0 0 0,0-1 0 0 0,1 1 0 0 0,-1 0-1 0 0,0-1 1 0 0,1 1 0 0 0,-1-1 0 0 0,0 1-1 0 0,0 0 1 0 0,0-1 0 0 0,0 1 0 0 0,0 0 0 0 0,1-1-1 0 0,-1 1 1 0 0,0-1 0 0 0,0 1 0 0 0,0 0-1 0 0,-1-1 1 0 0,1 2 0 0 0,-1 6-14 0 0,0 0 0 0 0,0 0 0 0 0,-5 15 0 0 0,-22 55-7 0 0,-3-2 1 0 0,-61 109 0 0 0,44-94 22 0 0,-69 143 0 0 0,-258 480 145 0 0,228-481 178 0 0,142-227-222 0 0,6-11-65 0 0,13-21-4 0 0,356-570 234 0 0,52 31-64 0 0,-373 508 134 0 0,79-71 1 0 0,-123 123-270 0 0,39-29 332 0 0,-43 33-374 0 0,1 0 0 0 0,-1 0 0 0 0,1 0 0 0 0,-1 0 0 0 0,1 0 0 0 0,0 0 0 0 0,-1 0 0 0 0,1 1-1 0 0,0-1 1 0 0,-1 0 0 0 0,1 1 0 0 0,0 0 0 0 0,0-1 0 0 0,0 1 0 0 0,0 0 0 0 0,-1 0 0 0 0,1 0 0 0 0,0 0 0 0 0,0 0 0 0 0,0 1 0 0 0,3 0-1 0 0,-4 0-6 0 0,0 1-1 0 0,0-1 1 0 0,0 0-1 0 0,0 1 1 0 0,0-1-1 0 0,-1 1 1 0 0,1-1-1 0 0,0 1 1 0 0,-1-1-1 0 0,1 1 1 0 0,-1 0-1 0 0,0-1 1 0 0,1 1-1 0 0,-1-1 1 0 0,0 1-1 0 0,0 0 1 0 0,0-1-1 0 0,0 1 1 0 0,0 0-1 0 0,-1-1 1 0 0,1 3-1 0 0,-6 32 75 0 0,-2-1 0 0 0,-1 0 0 0 0,-24 62 0 0 0,-147 314 50 0 0,-34-15-132 0 0,56-108-27 0 0,157-287 18 0 0,0 1 0 0 0,0-1 0 0 0,0 1 0 0 0,1-1 0 0 0,-1 1-1 0 0,0-1 1 0 0,1 1 0 0 0,-1-1 0 0 0,1 1 0 0 0,-1-1 0 0 0,1 1 0 0 0,0 0 0 0 0,0 1 0 0 0,2-3 0 0 0,-1-1 0 0 0,1 0 0 0 0,0 0 0 0 0,0 0 0 0 0,-1 0 0 0 0,1 0 0 0 0,-1-1 0 0 0,1 1 0 0 0,-1 0 0 0 0,1-1 0 0 0,-1 1 0 0 0,2-3 0 0 0,61-69-3 0 0,-3-3 0 0 0,64-103 0 0 0,-40 54-24 0 0,-33 51-37 0 0,297-394-1167 0 0,-319 432 140 0 0,68-64 0 0 0,-97 100 1082 0 0,2-3-34 0 0,0 0 0 0 0,0 1 0 0 0,0-1 0 0 0,1 1 0 0 0,-1 0 0 0 0,7-2 0 0 0,-10 3 40 0 0,0 1 1 0 0,1 0 0 0 0,-1 0-1 0 0,0 0 1 0 0,1 0-1 0 0,-1 0 1 0 0,1 0-1 0 0,-1 0 1 0 0,0 0-1 0 0,1 0 1 0 0,-1 0 0 0 0,1 0-1 0 0,-1 0 1 0 0,0 0-1 0 0,1 1 1 0 0,-1-1-1 0 0,0 0 1 0 0,1 0 0 0 0,-1 0-1 0 0,0 0 1 0 0,1 1-1 0 0,-1-1 1 0 0,0 0-1 0 0,1 0 1 0 0,-1 1 0 0 0,0-1-1 0 0,1 1 1 0 0,3 18-78 0 0,-5-1 70 0 0,-1 0-1 0 0,0-1 1 0 0,-1 1-1 0 0,-11 31 1 0 0,-31 73 2 0 0,32-91 7 0 0,-107 232 849 0 0,-13 34 740 0 0,127-280-1487 0 0,3-12-55 0 0,1 0 1 0 0,0 0 0 0 0,0 0-1 0 0,0 0 1 0 0,1 0-1 0 0,0 0 1 0 0,0 0-1 0 0,0 1 1 0 0,1-1 0 0 0,0 9-1 0 0,0-14-42 0 0,0 1-1 0 0,0-1 1 0 0,0 0 0 0 0,1 1-1 0 0,-1-1 1 0 0,0 0 0 0 0,0 0-1 0 0,0 0 1 0 0,1 1 0 0 0,-1-1-1 0 0,0 0 1 0 0,0 0 0 0 0,1 0-1 0 0,-1 1 1 0 0,0-1 0 0 0,0 0-1 0 0,1 0 1 0 0,-1 0 0 0 0,0 0-1 0 0,1 0 1 0 0,-1 0 0 0 0,0 0-1 0 0,0 0 1 0 0,1 0-1 0 0,-1 0 1 0 0,0 0 0 0 0,1 0-1 0 0,-1 0 1 0 0,0 0 0 0 0,1 0-1 0 0,-1 0 1 0 0,0 0 0 0 0,0 0-1 0 0,1 0 1 0 0,-1 0 0 0 0,0 0-1 0 0,1 0 1 0 0,-1-1 0 0 0,0 1-1 0 0,0 0 1 0 0,1 0 0 0 0,-1 0-1 0 0,0-1 1 0 0,0 1 0 0 0,1 0-1 0 0,-1 0 1 0 0,0 0 0 0 0,0-1-1 0 0,0 1 1 0 0,0 0-1 0 0,1-1 1 0 0,-1 1 0 0 0,0-1-1 0 0,16-13 44 0 0,-1-1-1 0 0,0-1 1 0 0,19-27 0 0 0,-2 2-30 0 0,421-528 29 0 0,-263 336-351 0 0,-143 183 167 0 0,1 2 0 0 0,72-56 0 0 0,-111 98 89 0 0,-1 0-1 0 0,1 0 1 0 0,14-6 0 0 0,-22 11 43 0 0,0 1 1 0 0,0-1 0 0 0,0 1 0 0 0,0 0-1 0 0,0-1 1 0 0,0 1 0 0 0,0 0-1 0 0,0 0 1 0 0,0 0 0 0 0,0 0-1 0 0,0 0 1 0 0,0 0 0 0 0,0 0-1 0 0,0 0 1 0 0,0 0 0 0 0,2 1-1 0 0,-3-1 4 0 0,0 0 0 0 0,1 0 0 0 0,-1 1 0 0 0,0-1 0 0 0,1 0 0 0 0,-1 1 0 0 0,0-1 0 0 0,1 1 0 0 0,-1-1 0 0 0,0 1 0 0 0,0-1 0 0 0,1 0 0 0 0,-1 1 0 0 0,0-1 0 0 0,0 1 0 0 0,0-1 0 0 0,0 1 0 0 0,1-1 0 0 0,-1 1 0 0 0,0-1 0 0 0,0 1-1 0 0,0-1 1 0 0,0 1 0 0 0,-1 0 0 0 0,-11 42-60 0 0,-158 321-49 0 0,72-169 102 0 0,-82 200-3 0 0,61-131 8 0 0,102-225 4 0 0,18-36 0 0 0,7-10 0 0 0,16-24 0 0 0,120-181 17 0 0,504-704 422 0 0,-597 848-133 0 0,3 3 1 0 0,125-116 0 0 0,-175 176-292 0 0,1 1-1 0 0,0 1 1 0 0,0-1 0 0 0,0 1 0 0 0,0-1 0 0 0,11-3 0 0 0,-16 7-14 0 0,0 0 0 0 0,1 0 1 0 0,-1 0-1 0 0,0 0 0 0 0,1 0 1 0 0,-1-1-1 0 0,1 1 0 0 0,-1 0 1 0 0,0 0-1 0 0,1 1 0 0 0,-1-1 1 0 0,1 0-1 0 0,-1 0 0 0 0,0 0 1 0 0,1 0-1 0 0,-1 0 0 0 0,1 0 1 0 0,-1 0-1 0 0,0 1 0 0 0,1-1 1 0 0,-1 0-1 0 0,0 0 0 0 0,1 0 0 0 0,-1 1 1 0 0,0-1-1 0 0,0 0 0 0 0,1 1 1 0 0,1 15 41 0 0,-7 8-4 0 0,-1-1 1 0 0,-1 0-1 0 0,-1 0 0 0 0,-21 43 1 0 0,16-39-24 0 0,-310 621-86 0 0,203-414 40 0 0,-67 124 295 0 0,165-311-194 0 0,19-31-13 0 0,4-16-55 0 0,0 0 0 0 0,0-1 0 0 0,0 1-1 0 0,0-1 1 0 0,0 1 0 0 0,0-1 0 0 0,0 0-1 0 0,0 0 1 0 0,0 1 0 0 0,0-1 0 0 0,0 0 0 0 0,0 0-1 0 0,0 0 1 0 0,-1 0 0 0 0,2-2 0 0 0,241-313 49 0 0,-136 169-55 0 0,-50 70 4 0 0,199-258-74 0 0,18 24-11 0 0,-256 292 83 0 0,-7 7 4 0 0,0 1 0 0 0,1 0-1 0 0,0 0 1 0 0,1 2 0 0 0,15-10 0 0 0,-28 18-3 0 0,0 1 0 0 0,1 0 0 0 0,-1 0 0 0 0,0 0 0 0 0,0-1 0 0 0,1 1 0 0 0,-1 0 0 0 0,0 0 0 0 0,0 0 1 0 0,1-1-1 0 0,-1 1 0 0 0,0 0 0 0 0,0 0 0 0 0,1 0 0 0 0,-1 0 0 0 0,0 0 0 0 0,1 0 0 0 0,-1 0 0 0 0,0-1 0 0 0,1 1 0 0 0,-1 0 0 0 0,0 0 0 0 0,1 0 0 0 0,-1 0 0 0 0,0 1 0 0 0,1-1 0 0 0,-1 0 0 0 0,0 0 0 0 0,0 0 0 0 0,1 0 0 0 0,-1 0 0 0 0,0 0 1 0 0,1 0-1 0 0,-1 0 0 0 0,0 1 0 0 0,0-1 0 0 0,1 0 0 0 0,-1 0 0 0 0,0 0 0 0 0,0 1 0 0 0,1-1 0 0 0,-1 0 0 0 0,0 0 0 0 0,0 1 0 0 0,0-1 0 0 0,1 0 0 0 0,-1 0 0 0 0,0 1 0 0 0,0-1 0 0 0,0 0 0 0 0,0 1 0 0 0,0-1 0 0 0,0 0 0 0 0,0 1 0 0 0,0-1 0 0 0,0 0 1 0 0,1 1-1 0 0,-1-1 0 0 0,-1 0 0 0 0,1 0 0 0 0,0 1 0 0 0,-1 13-1 0 0,-2-1 0 0 0,0 0 1 0 0,0 1-1 0 0,-1-1 1 0 0,-1-1-1 0 0,0 1 0 0 0,-7 11 1 0 0,-4 12-2 0 0,-267 525 199 0 0,49-113 121 0 0,217-413-276 0 0,-15 40 110 0 0,31-65-72 0 0,8-13-40 0 0,17-25 8 0 0,341-442 29 0 0,-102 127-75 0 0,-121 170-99 0 0,-104 130 16 0 0,83-68-1 0 0,-62 70-3 0 0,-39 33 45 0 0,-20 8 39 0 0,1 0 0 0 0,-1 0-1 0 0,1 0 1 0 0,-1 0 0 0 0,1 0-1 0 0,-1 0 1 0 0,1 0 0 0 0,-1 0 0 0 0,0 0-1 0 0,1 0 1 0 0,-1 0 0 0 0,1 1-1 0 0,-1-1 1 0 0,1 0 0 0 0,-1 0 0 0 0,0 0-1 0 0,1 0 1 0 0,-1 1 0 0 0,1-1-1 0 0,-1 0 1 0 0,0 1 0 0 0,1-1 0 0 0,-1 0-1 0 0,1 1 1 0 0,-1 1-2 0 0,1 0-1 0 0,-1 1 1 0 0,1-1 0 0 0,-1 0-1 0 0,0 1 1 0 0,0-1 0 0 0,0 1 0 0 0,0-1-1 0 0,0 0 1 0 0,-1 1 0 0 0,1-1-1 0 0,-1 0 1 0 0,1 1 0 0 0,-2 2-1 0 0,-17 54-19 0 0,-3-1 0 0 0,-52 99 0 0 0,34-77 18 0 0,-34 74-4 0 0,-262 591-70 0 0,331-722 79 0 0,10-23 0 0 0,9-12 0 0 0,23-26 5 0 0,-2-2 1 0 0,56-85-1 0 0,-44 59 4 0 0,228-290 43 0 0,-65 89 79 0 0,-186 235-126 0 0,43-58 714 0 0,100-102-1 0 0,-119 149-368 0 0,-47 42-334 0 0,0 0-1 0 0,1 0 1 0 0,-1 0 0 0 0,0 0 0 0 0,1 0 0 0 0,-1 0 0 0 0,1 0 0 0 0,-1 1 0 0 0,1-1 0 0 0,0 1 0 0 0,-1-1 0 0 0,1 1-1 0 0,0 0 1 0 0,2-1 0 0 0,1 8 82 0 0,-7 12-20 0 0,-12 24 4 0 0,-36 72 0 0 0,34-80-68 0 0,-217 415 42 0 0,-28-13-82 0 0,199-334 13 0 0,32-56 12 0 0,19-33-2 0 0,22-33-1 0 0,695-975-1773 0 0,-658 933 1399 0 0,3 2 1 0 0,2 2 0 0 0,69-55-1 0 0,-115 106 347 0 0,-1 2-1 0 0,1-1 1 0 0,-1 1 0 0 0,13-6-1 0 0,-18 10 31 0 0,-1 0-1 0 0,0-1 1 0 0,1 1 0 0 0,-1 0-1 0 0,0 0 1 0 0,1-1 0 0 0,-1 1-1 0 0,1 0 1 0 0,-1 0 0 0 0,1 0-1 0 0,-1 0 1 0 0,1 0 0 0 0,-1-1-1 0 0,0 1 1 0 0,1 0 0 0 0,-1 0-1 0 0,1 0 1 0 0,-1 0 0 0 0,1 0-1 0 0,-1 1 1 0 0,1-1 0 0 0,-1 0-1 0 0,1 0 1 0 0,-1 0 0 0 0,0 0-1 0 0,1 0 1 0 0,-1 1 0 0 0,1-1-1 0 0,-1 0 1 0 0,1 0 0 0 0,-1 1-1 0 0,0-1 1 0 0,1 0 0 0 0,-1 0-1 0 0,0 1 1 0 0,1-1 0 0 0,-1 0-1 0 0,0 1 1 0 0,0-1 0 0 0,1 1-1 0 0,-1-1 1 0 0,0 0 0 0 0,0 1-1 0 0,1-1 1 0 0,-1 1 0 0 0,0-1-1 0 0,0 1 1 0 0,0-1 0 0 0,0 1-1 0 0,0 0 1 0 0,-1 6-4 0 0,0 0 0 0 0,0-1 0 0 0,-1 1 0 0 0,0 0 0 0 0,-1-1 0 0 0,-3 9 0 0 0,-55 112 6 0 0,-92 140 0 0 0,48-88 28 0 0,-273 520 688 0 0,372-687-631 0 0,8-12-29 0 0,18-24 28 0 0,212-290 191 0 0,32-41-101 0 0,-160 221-95 0 0,118-145 131 0 0,-160 207-96 0 0,119-104 0 0 0,-166 162-102 0 0,-11 9-10 0 0,0 1 1 0 0,1 0-1 0 0,0 0 0 0 0,-1 0 0 0 0,1 0 1 0 0,1 1-1 0 0,-1 0 0 0 0,0 0 1 0 0,1 0-1 0 0,0 1 0 0 0,11-4 0 0 0,-12 10 19 0 0,-6 9 4 0 0,-8 16 1 0 0,-2 0 0 0 0,-21 42 0 0 0,12-29-10 0 0,-133 268 37 0 0,-60 134-60 0 0,167-340-66 0 0,78-142-10 0 0,-2-3 83 0 0,298-399-43 0 0,32 29 425 0 0,-317 369 44 0 0,94-71 0 0 0,-130 108-299 0 0,0 1-1 0 0,0-1 1 0 0,1 1-1 0 0,14-6 1 0 0,-22 10-117 0 0,0 0-1 0 0,1 0 1 0 0,-1 0 0 0 0,1-1 0 0 0,-1 1 0 0 0,1 0 0 0 0,-1 0 0 0 0,1 0-1 0 0,-1 0 1 0 0,1 0 0 0 0,-1 0 0 0 0,1 0 0 0 0,-1 0 0 0 0,0 0 0 0 0,1 0-1 0 0,-1 0 1 0 0,1 1 0 0 0,-1-1 0 0 0,1 0 0 0 0,-1 0 0 0 0,1 0 0 0 0,-1 0-1 0 0,0 1 1 0 0,1-1 0 0 0,-1 0 0 0 0,1 1 0 0 0,-1-1 0 0 0,0 0 0 0 0,1 0-1 0 0,-1 1 1 0 0,0-1 0 0 0,0 1 0 0 0,1-1 0 0 0,-1 0 0 0 0,0 1 0 0 0,0-1-1 0 0,1 1 1 0 0,-1-1 0 0 0,0 1 0 0 0,0-1 0 0 0,0 0 0 0 0,0 1 0 0 0,0-1-1 0 0,0 1 1 0 0,0-1 0 0 0,0 1 0 0 0,0-1 0 0 0,0 1 0 0 0,0-1 0 0 0,0 1 0 0 0,0-1-1 0 0,0 1 1 0 0,0-1 0 0 0,0 1 0 0 0,-4 16 45 0 0,-1-1-1 0 0,0 1 1 0 0,-1-1-1 0 0,0 0 1 0 0,-2-1-1 0 0,-10 18 1 0 0,-2 5-4 0 0,-443 754-13 0 0,206-373-831 0 0,241-388 707 0 0,16-31 84 0 0,0 0-1 0 0,0 0 1 0 0,0 0 0 0 0,0 0-1 0 0,0 0 1 0 0,0 0-1 0 0,0 0 1 0 0,1 0 0 0 0,-1 0-1 0 0,0 0 1 0 0,0 0 0 0 0,0 0-1 0 0,0 0 1 0 0,0 0-1 0 0,0 0 1 0 0,0 0 0 0 0,0 0-1 0 0,1 0 1 0 0,-1 0 0 0 0,0 0-1 0 0,0 0 1 0 0,0 0-1 0 0,0 0 1 0 0,0 0 0 0 0,0 1-1 0 0,0-1 1 0 0,0 0-1 0 0,1 0 1 0 0,-1 0 0 0 0,0 0-1 0 0,0 0 1 0 0,0 0 0 0 0,0 0-1 0 0,0 0 1 0 0,0 0-1 0 0,0 0 1 0 0,0 1 0 0 0,0-1-1 0 0,0 0 1 0 0,0 0 0 0 0,0 0-1 0 0,0 0 1 0 0,0 0-1 0 0,0 0 1 0 0,0 0 0 0 0,0 1-1 0 0,0-1 1 0 0,0 0 0 0 0,0 0-1 0 0,40-44-57 0 0,108-148-68 0 0,111-135-36 0 0,-10 42 9 0 0,18 20-529 0 0,-250 251 599 0 0,-2-1-15 0 0,1 1 0 0 0,0 1 0 0 0,1 1-1 0 0,0 0 1 0 0,36-17 0 0 0,-53 28 96 0 0,1 1-1 0 0,-1 0 0 0 0,1-1 0 0 0,0 1 1 0 0,-1 0-1 0 0,1-1 0 0 0,0 1 1 0 0,0 0-1 0 0,-1 0 0 0 0,1 0 0 0 0,0 0 1 0 0,0-1-1 0 0,-1 1 0 0 0,1 0 1 0 0,0 0-1 0 0,0 0 0 0 0,-1 1 0 0 0,1-1 1 0 0,0 0-1 0 0,-1 0 0 0 0,1 0 0 0 0,0 0 1 0 0,0 1-1 0 0,-1-1 0 0 0,1 0 1 0 0,-1 1-1 0 0,1-1 0 0 0,0 1 0 0 0,-1-1 1 0 0,1 1-1 0 0,-1-1 0 0 0,1 1 0 0 0,-1-1 1 0 0,1 1-1 0 0,-1-1 0 0 0,1 1 1 0 0,-1-1-1 0 0,1 1 0 0 0,-1 0 0 0 0,0-1 1 0 0,1 1-1 0 0,-1 0 0 0 0,0 0 1 0 0,0-1-1 0 0,0 1 0 0 0,1 0 0 0 0,-1-1 1 0 0,0 1-1 0 0,0 0 0 0 0,0 0 0 0 0,0-1 1 0 0,0 1-1 0 0,0 0 0 0 0,-1 0 1 0 0,1 8-11 0 0,-1-1 1 0 0,-1 0-1 0 0,0-1 1 0 0,-2 9-1 0 0,4-16 13 0 0,-30 87-45 0 0,-4-2 1 0 0,-49 88-1 0 0,54-114 35 0 0,-21 42 8 0 0,-101 212 13 0 0,24 7 34 0 0,122-308-38 0 0,-10 40 31 0 0,14-49-18 0 0,1-1 0 0 0,-1 1-1 0 0,1 0 1 0 0,-1 0 0 0 0,1 0 0 0 0,0-1-1 0 0,0 1 1 0 0,0 0 0 0 0,1 0-1 0 0,-1-1 1 0 0,1 1 0 0 0,-1 0-1 0 0,3 4 1 0 0,-3-7-10 0 0,1 1-1 0 0,0-1 1 0 0,-1 1-1 0 0,1-1 1 0 0,-1 1-1 0 0,1-1 1 0 0,0 1-1 0 0,0-1 1 0 0,-1 0-1 0 0,1 1 1 0 0,0-1 0 0 0,0 0-1 0 0,-1 0 1 0 0,1 1-1 0 0,0-1 1 0 0,0 0-1 0 0,0 0 1 0 0,-1 0-1 0 0,1 0 1 0 0,0 0-1 0 0,0 0 1 0 0,0 0 0 0 0,-1 0-1 0 0,1-1 1 0 0,0 1-1 0 0,0 0 1 0 0,0 0-1 0 0,-1-1 1 0 0,1 1-1 0 0,0 0 1 0 0,1-2-1 0 0,16-7 41 0 0,0 0 0 0 0,-1-2-1 0 0,0 0 1 0 0,0-1-1 0 0,-1 0 1 0 0,17-18-1 0 0,360-386 216 0 0,-222 223-54 0 0,-143 162-182 0 0,155-154 125 0 0,-161 169-130 0 0,-20 20-13 0 0,-11 13-3 0 0,-276 417-144 0 0,228-354 107 0 0,-116 155-164 0 0,159-214 119 0 0,28-40-30 0 0,94-140-87 0 0,234-262 1 0 0,-297 374 181 0 0,29-33-206 0 0,147-120 1 0 0,-160 158 84 0 0,-57 40 118 0 0,0-1-1 0 0,1 1 1 0 0,-1 0 0 0 0,0 1 0 0 0,1-1 0 0 0,-1 1-1 0 0,1 0 1 0 0,-1 0 0 0 0,1 0 0 0 0,0 0 0 0 0,8 1-1 0 0,-12 0 13 0 0,0 0 0 0 0,1 1 0 0 0,-1-1-1 0 0,0 0 1 0 0,0 1 0 0 0,1-1 0 0 0,-1 1-1 0 0,0-1 1 0 0,0 1 0 0 0,0 0 0 0 0,0-1-1 0 0,0 1 1 0 0,0 0 0 0 0,0 0 0 0 0,0 0-1 0 0,0 0 1 0 0,0 0 0 0 0,0 0 0 0 0,-1 0-1 0 0,1 0 1 0 0,0 0 0 0 0,-1 0 0 0 0,1 0-1 0 0,-1 0 1 0 0,1 1 0 0 0,-1-1 0 0 0,0 0-1 0 0,1 0 1 0 0,-1 1 0 0 0,0-1-1 0 0,0 0 1 0 0,0 2 0 0 0,1 6-6 0 0,-1-1 0 0 0,-1 1 0 0 0,-3 16-1 0 0,4-22 4 0 0,-21 93-104 0 0,-5-1 1 0 0,-50 122 0 0 0,23-69 117 0 0,37-99-6 0 0,-20 53 51 0 0,-42 196 0 0 0,76-287-50 0 0,1-1-1 0 0,-1 1 0 0 0,2 0 0 0 0,-1 0 1 0 0,2 0-1 0 0,0 0 0 0 0,0 0 0 0 0,4 15 1 0 0,-5-24-5 0 0,1-1-1 0 0,-1 1 1 0 0,1 0 0 0 0,0-1 0 0 0,0 1 0 0 0,0-1-1 0 0,0 1 1 0 0,0-1 0 0 0,0 1 0 0 0,0-1 0 0 0,1 0-1 0 0,-1 1 1 0 0,0-1 0 0 0,1 0 0 0 0,-1 0 0 0 0,1 0 0 0 0,-1 0-1 0 0,1 0 1 0 0,-1-1 0 0 0,1 1 0 0 0,3 1 0 0 0,-1-2-1 0 0,0 0 0 0 0,0 0 0 0 0,0 0 0 0 0,0-1 0 0 0,0 1 0 0 0,-1-1 1 0 0,1 0-1 0 0,0 0 0 0 0,0 0 0 0 0,0 0 0 0 0,-1-1 0 0 0,1 0 0 0 0,-1 0 1 0 0,4-2-1 0 0,20-12-7 0 0,-1-2-1 0 0,-1 0 1 0 0,30-30 0 0 0,77-85-25 0 0,67-102-23 0 0,-7-34-1092 0 0,-152 211-4386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7:12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126 2127 96 0 0,'10'-5'37'0'0,"0"0"1"0"0,-1 0-1 0 0,0-1 1 0 0,0 0-1 0 0,0 0 1 0 0,14-15-1 0 0,41-52 732 0 0,-36 40-273 0 0,216-235 754 0 0,57-70-1832 0 0,-237 264 741 0 0,2 2 1 0 0,122-102-1 0 0,-180 168-31 0 0,-3 2 35 0 0,0 0 1 0 0,0 0-1 0 0,0 0 1 0 0,0-1 0 0 0,-1 0-1 0 0,0 0 1 0 0,7-10-1 0 0,-27 26 971 0 0,-256 298-697 0 0,47-48-396 0 0,180-213-71 0 0,-209 238-686 0 0,-115 205-19 0 0,338-453 752 0 0,31-38-16 0 0,0 0 0 0 0,0 0-1 0 0,1 0 1 0 0,-1 0 0 0 0,0 0-1 0 0,0 0 1 0 0,0 0 0 0 0,0 0-1 0 0,0 0 1 0 0,0 0-1 0 0,0-1 1 0 0,0 1 0 0 0,0 0-1 0 0,0 0 1 0 0,1 0 0 0 0,-1 0-1 0 0,0 0 1 0 0,0 0 0 0 0,0 0-1 0 0,0 0 1 0 0,0 0 0 0 0,0 0-1 0 0,0 0 1 0 0,0 0 0 0 0,0 0-1 0 0,1 0 1 0 0,-1 0 0 0 0,0 0-1 0 0,0 0 1 0 0,0 1 0 0 0,0-1-1 0 0,0 0 1 0 0,0 0 0 0 0,0 0-1 0 0,0 0 1 0 0,0 0 0 0 0,0 0-1 0 0,1 0 1 0 0,-1 0 0 0 0,0 0-1 0 0,0 0 1 0 0,0 0 0 0 0,0 0-1 0 0,0 0 1 0 0,0 0 0 0 0,0 1-1 0 0,0-1 1 0 0,0 0 0 0 0,0 0-1 0 0,0 0 1 0 0,0 0 0 0 0,0 0-1 0 0,0 0 1 0 0,0 0 0 0 0,0 0-1 0 0,0 0 1 0 0,0 1 0 0 0,0-1-1 0 0,0 0 1 0 0,0 0 0 0 0,0 0-1 0 0,0 0 1 0 0,0 0 0 0 0,0 0-1 0 0,0 0 1 0 0,0 0 0 0 0,0 1-1 0 0,11-6 35 0 0,13-11 7 0 0,-1-1 0 0 0,-1-1-1 0 0,27-28 1 0 0,58-73 55 0 0,-63 69-57 0 0,375-388 604 0 0,-360 379-376 0 0,120-134 489 0 0,-99 103-533 0 0,3 4-1 0 0,118-95 1 0 0,-180 166-215 0 0,7-8 5 0 0,2 2 1 0 0,56-31-1 0 0,-70 47-12 0 0,-15 5-2 0 0,-1 1 0 0 0,0-1 0 0 0,0 0 1 0 0,0 0-1 0 0,1 0 0 0 0,-1 0 0 0 0,0 0 0 0 0,0 0 0 0 0,0 1 0 0 0,0-1 0 0 0,1 0 0 0 0,-1 0 0 0 0,0 0 0 0 0,0 1 0 0 0,0-1 0 0 0,0 0 0 0 0,0 0 0 0 0,0 0 0 0 0,0 1 0 0 0,1-1 1 0 0,-1 0-1 0 0,0 0 0 0 0,0 0 0 0 0,0 1 0 0 0,0-1 0 0 0,0 0 0 0 0,0 0 0 0 0,0 1 0 0 0,0-1 0 0 0,0 0 0 0 0,0 0 0 0 0,0 0 0 0 0,0 1 0 0 0,-1-1 0 0 0,1 0 0 0 0,0 1 0 0 0,-15 30 3 0 0,15-31-3 0 0,-395 575 24 0 0,244-372-15 0 0,-116 138 136 0 0,-110 161 94 0 0,366-485-229 0 0,3-3 5 0 0,11-19-6 0 0,42-59-3 0 0,117-118-74 0 0,-62 74 19 0 0,262-311 80 0 0,66-74-10 0 0,-414 477-21 0 0,285-300 49 0 0,-219 239-25 0 0,171-125-1 0 0,-250 201-23 0 0,-1 1 1 0 0,1-1-1 0 0,-1 1 0 0 0,1-1 1 0 0,0 1-1 0 0,-1-1 1 0 0,1 1-1 0 0,-1-1 0 0 0,1 1 1 0 0,0 0-1 0 0,-1 0 1 0 0,1-1-1 0 0,0 1 1 0 0,0 0-1 0 0,-1 0 0 0 0,1 0 1 0 0,0 0-1 0 0,0 0 1 0 0,-1 0-1 0 0,2 0 0 0 0,-4 11 21 0 0,-21 28 27 0 0,22-38-47 0 0,-594 834 315 0 0,240-349-78 0 0,339-463-227 0 0,-396 588 34 0 0,403-593-59 0 0,18-22-17 0 0,25-35 1 0 0,286-370 25 0 0,239-301-9 0 0,182-98 12 0 0,-731 797 2 0 0,148-137 37 0 0,-154 144-29 0 0,34-23 77 0 0,-36 26-78 0 0,-1 0 0 0 0,0 0 0 0 0,0 1 0 0 0,1-1 0 0 0,-1 0 0 0 0,0 1 0 0 0,1-1 0 0 0,-1 1 1 0 0,1-1-1 0 0,-1 1 0 0 0,0 0 0 0 0,1-1 0 0 0,-1 1 0 0 0,1 0 0 0 0,-1 0 0 0 0,1 0 0 0 0,-1 0 1 0 0,1 1-1 0 0,-1-1 0 0 0,1 0 0 0 0,-1 0 0 0 0,3 2 0 0 0,-3-1-2 0 0,-1 0 0 0 0,1 0 0 0 0,0-1 0 0 0,-1 1 0 0 0,1 0 0 0 0,-1 1-1 0 0,1-1 1 0 0,-1 0 0 0 0,0 0 0 0 0,1 0 0 0 0,-1 0 0 0 0,0 0 0 0 0,0 0 0 0 0,0 0 0 0 0,0 1 0 0 0,0-1-1 0 0,0 0 1 0 0,0 0 0 0 0,0 0 0 0 0,0 0 0 0 0,0 0 0 0 0,-1 0 0 0 0,1 0 0 0 0,-1 2 0 0 0,-7 22 34 0 0,0 0 1 0 0,-2-1-1 0 0,-21 39 1 0 0,12-26-21 0 0,-239 421 65 0 0,-32-14-137 0 0,78-124-170 0 0,135-199-212 0 0,-236 394-322 0 0,290-468 742 0 0,18-28-86 0 0,24-39 8 0 0,364-484 140 0 0,-150 190-21 0 0,128-143 47 0 0,20 25 142 0 0,-120 185-122 0 0,-223 215-83 0 0,-25 28-7 0 0,-8 13 0 0 0,-11 20-1 0 0,-9 9-2 0 0,-42 73 0 0 0,39-80 0 0 0,-538 914 136 0 0,347-601-78 0 0,184-302-31 0 0,-82 146 92 0 0,93-160-55 0 0,1 1 1 0 0,2 0-1 0 0,1 0 0 0 0,-10 49 0 0 0,19-76-61 0 0,1 0-1 0 0,0 0 1 0 0,-1 1-1 0 0,1-1 1 0 0,0 0-1 0 0,0 0 1 0 0,0 0-1 0 0,0 0 1 0 0,0 0-1 0 0,1 0 1 0 0,-1 0-1 0 0,1 0 1 0 0,0 3-1 0 0,0-4-2 0 0,0-1 1 0 0,0 1-1 0 0,-1-1 0 0 0,1 1 0 0 0,0-1 0 0 0,0 1 1 0 0,0-1-1 0 0,0 0 0 0 0,0 1 0 0 0,0-1 0 0 0,0 0 1 0 0,0 0-1 0 0,0 1 0 0 0,0-1 0 0 0,0 0 0 0 0,0 0 1 0 0,0 0-1 0 0,0-1 0 0 0,0 1 0 0 0,0 0 1 0 0,0 0-1 0 0,0 0 0 0 0,0-1 0 0 0,0 1 0 0 0,0 0 1 0 0,0-1-1 0 0,0 1 0 0 0,0-1 0 0 0,1 0 0 0 0,16-9 6 0 0,1 0-1 0 0,-2-2 1 0 0,0 0 0 0 0,0 0-1 0 0,-1-2 1 0 0,24-26-1 0 0,329-391 289 0 0,-212 233-359 0 0,902-1055 111 0 0,-1036 1226-23 0 0,9-11 234 0 0,39-35 0 0 0,-70 71-240 0 0,1 1 0 0 0,-1-1 0 0 0,1 1 0 0 0,-1 0-1 0 0,1-1 1 0 0,0 1 0 0 0,-1 0 0 0 0,1 0 0 0 0,0 0 0 0 0,0 0 0 0 0,4-1 0 0 0,-6 3-13 0 0,0-1 0 0 0,0 0 0 0 0,1 0 0 0 0,-1 1 0 0 0,0-1 1 0 0,0 0-1 0 0,1 1 0 0 0,-1-1 0 0 0,0 1 0 0 0,0-1 1 0 0,0 0-1 0 0,1 1 0 0 0,-1-1 0 0 0,0 0 0 0 0,0 1 1 0 0,0-1-1 0 0,0 1 0 0 0,0-1 0 0 0,0 0 0 0 0,0 1 0 0 0,0-1 1 0 0,0 1-1 0 0,0-1 0 0 0,0 1 0 0 0,0-1 0 0 0,0 0 1 0 0,-1 1-1 0 0,1-1 0 0 0,0 0 0 0 0,0 1 0 0 0,0-1 0 0 0,-1 1 1 0 0,1-1-1 0 0,0 1 0 0 0,-27 56 115 0 0,-174 276 39 0 0,-28-3 86 0 0,82-119-203 0 0,-1 3-131 0 0,-431 649-568 0 0,512-753 513 0 0,-26 39-97 0 0,85-138 187 0 0,9-14 29 0 0,17-24 2 0 0,138-195 7 0 0,482-658-46 0 0,-106 202 64 0 0,27 27 7 0 0,-514 602 9 0 0,89-77-1 0 0,-82 91 94 0 0,-33 28 152 0 0,-19 7-255 0 0,0 0 1 0 0,0 0-1 0 0,1 0 0 0 0,-1 1 0 0 0,0-1 1 0 0,1 0-1 0 0,-1 0 0 0 0,0 0 0 0 0,0 0 1 0 0,1 0-1 0 0,-1 0 0 0 0,0 0 0 0 0,0 0 1 0 0,1 1-1 0 0,-1-1 0 0 0,0 0 0 0 0,0 0 1 0 0,0 0-1 0 0,1 0 0 0 0,-1 1 0 0 0,0-1 1 0 0,0 0-1 0 0,0 0 0 0 0,0 1 0 0 0,1-1 1 0 0,-1 0-1 0 0,0 0 0 0 0,0 1 0 0 0,0-1 1 0 0,0 0-1 0 0,0 0 0 0 0,0 1 0 0 0,0-1 1 0 0,0 1-1 0 0,0 3 48 0 0,-1 1 0 0 0,1 0 0 0 0,-1-1 0 0 0,0 1 0 0 0,-1-1 0 0 0,-2 7 0 0 0,-37 89 189 0 0,-4-2 0 0 0,-65 103 0 0 0,92-170-188 0 0,-621 1023 227 0 0,490-816-381 0 0,51-82-356 0 0,-257 434-1186 0 0,350-580 1622 0 0,-10 16-58 0 0,1 1 1 0 0,-13 39 0 0 0,26-57 36 0 0,9-15 26 0 0,19-31 2 0 0,350-495 197 0 0,-98 143 84 0 0,519-715 673 0 0,-291 513-751 0 0,-454 538-191 0 0,-51 51 0 0 0,1 0 0 0 0,-1 0-1 0 0,1 0 1 0 0,-1 0 0 0 0,1 0 0 0 0,0 0-1 0 0,0 1 1 0 0,4-3 0 0 0,-7 4-1 0 0,0 0 0 0 0,0 0 0 0 0,1 0 0 0 0,-1 0 1 0 0,0 0-1 0 0,0 0 0 0 0,1 0 0 0 0,-1 0 0 0 0,0 1 0 0 0,0-1 1 0 0,0 0-1 0 0,1 0 0 0 0,-1 0 0 0 0,0 0 0 0 0,0 0 0 0 0,1 0 1 0 0,-1 0-1 0 0,0 1 0 0 0,0-1 0 0 0,0 0 0 0 0,1 0 0 0 0,-1 0 1 0 0,0 0-1 0 0,0 1 0 0 0,0-1 0 0 0,0 0 0 0 0,0 0 0 0 0,1 0 1 0 0,-1 1-1 0 0,0-1 0 0 0,0 0 0 0 0,0 0 0 0 0,0 1 0 0 0,0-1 1 0 0,0 0-1 0 0,0 0 0 0 0,0 1 0 0 0,-1 21 7 0 0,-9 10-4 0 0,-1-1 0 0 0,-1 0 0 0 0,-2-1 0 0 0,-28 47 0 0 0,-551 878 174 0 0,147-254-45 0 0,386-601-116 0 0,-314 561 95 0 0,365-641-111 0 0,9-15 0 0 0,25-35 0 0 0,341-460 21 0 0,387-501 92 0 0,-608 808-57 0 0,215-260 88 0 0,31 33 0 0 0,-378 399-139 0 0,6-8 7 0 0,1 1 0 0 0,1 1 1 0 0,0 1-1 0 0,32-18 0 0 0,-33 29-16 0 0,-19 5 4 0 0,-1 0-1 0 0,0 0 1 0 0,1 0 0 0 0,-1 0 0 0 0,0 0 0 0 0,1 1-1 0 0,-1-1 1 0 0,0 0 0 0 0,0 0 0 0 0,1 0 0 0 0,-1 1-1 0 0,0-1 1 0 0,0 0 0 0 0,1 1 0 0 0,-1-1 0 0 0,0 0-1 0 0,0 0 1 0 0,0 1 0 0 0,1-1 0 0 0,-1 0-1 0 0,0 1 1 0 0,0-1 0 0 0,0 0 0 0 0,0 1 0 0 0,0-1-1 0 0,0 0 1 0 0,0 1 0 0 0,0-1 0 0 0,0 1 0 0 0,0-1-1 0 0,0 0 1 0 0,0 1 0 0 0,-1 5-3 0 0,0 0 0 0 0,-1 0 0 0 0,0 0 0 0 0,0-1-1 0 0,-4 9 1 0 0,-135 250-81 0 0,-27 2 10 0 0,66-106 32 0 0,-110 176-14 0 0,-267 429 46 0 0,166-197-408 0 0,311-564 403 0 0,-10 27-64 0 0,12-31 78 0 0,0 0 0 0 0,0 0 1 0 0,0 1-1 0 0,0-1 0 0 0,0 0 0 0 0,0 0 0 0 0,-1 0 1 0 0,1 0-1 0 0,0 0 0 0 0,0 0 0 0 0,0 1 0 0 0,0-1 1 0 0,0 0-1 0 0,0 0 0 0 0,0 0 0 0 0,0 0 0 0 0,0 0 1 0 0,0 1-1 0 0,0-1 0 0 0,0 0 0 0 0,0 0 0 0 0,0 0 1 0 0,0 0-1 0 0,0 0 0 0 0,0 0 0 0 0,0 1 0 0 0,1-1 1 0 0,-1 0-1 0 0,0 0 0 0 0,0 0 0 0 0,0 0 0 0 0,0 0 1 0 0,0 0-1 0 0,0 0 0 0 0,0 1 0 0 0,0-1 0 0 0,0 0 1 0 0,0 0-1 0 0,1 0 0 0 0,-1 0 0 0 0,0 0 0 0 0,0 0 1 0 0,0 0-1 0 0,0 0 0 0 0,0 0 0 0 0,0 0 0 0 0,1 0 1 0 0,-1 0-1 0 0,0 0 0 0 0,0 0 0 0 0,0 0 0 0 0,0 0 1 0 0,15-11-66 0 0,112-143-54 0 0,-112 134 112 0 0,212-279-51 0 0,214-274 112 0 0,220-245 549 0 0,-185 289-436 0 0,-448 500-165 0 0,-19 17-1 0 0,2 1 0 0 0,-1 1 0 0 0,1 0 0 0 0,1 0 0 0 0,-1 1 0 0 0,2 0-1 0 0,19-10 1 0 0,-31 19 0 0 0,-1-1 0 0 0,1 1 0 0 0,-1 0 0 0 0,1-1 0 0 0,0 1-1 0 0,-1 0 1 0 0,1 0 0 0 0,0-1 0 0 0,-1 1 0 0 0,1 0 0 0 0,-1 0 0 0 0,1 0-1 0 0,0 0 1 0 0,-1 0 0 0 0,1 0 0 0 0,0 0 0 0 0,-1 0 0 0 0,1 0 0 0 0,0 0 0 0 0,-1 0-1 0 0,1 1 1 0 0,0-1 0 0 0,-1 0 0 0 0,1 0 0 0 0,-1 1 0 0 0,1-1 0 0 0,0 0-1 0 0,-1 1 1 0 0,1-1 0 0 0,-1 0 0 0 0,1 1 0 0 0,-1-1 0 0 0,1 1 0 0 0,-1-1-1 0 0,1 1 1 0 0,-1-1 0 0 0,0 1 0 0 0,1-1 0 0 0,-1 1 0 0 0,0 0 0 0 0,1-1-1 0 0,-1 1 1 0 0,0-1 0 0 0,0 1 0 0 0,0 0 0 0 0,1 0 0 0 0,-1 6-1 0 0,-1-1 0 0 0,1 1 0 0 0,-1-1 0 0 0,0 0 0 0 0,-1 1 0 0 0,1-1 0 0 0,-1 0 1 0 0,-4 8-1 0 0,-17 45-7 0 0,-48 87 0 0 0,-47 55-34 0 0,66-117 13 0 0,-420 684-49 0 0,-162 271 72 0 0,609-997 3 0 0,-68 123-23 0 0,81-134 11 0 0,15-33 15 0 0,-1 1-1 0 0,0-1 0 0 0,1 0 0 0 0,-1 0 0 0 0,0-1 0 0 0,0 1 0 0 0,0 0 0 0 0,-1-1 0 0 0,1 1 1 0 0,1-5-1 0 0,227-341-20 0 0,-14 16 23 0 0,301-367 168 0 0,26 20 247 0 0,-100 190-244 0 0,-364 417-169 0 0,-75 68-3 0 0,1 1-1 0 0,0-1 1 0 0,0 1 0 0 0,0 0 0 0 0,9-4-1 0 0,-13 7 0 0 0,-1-1 0 0 0,0 1 0 0 0,1 0 1 0 0,-1 0-1 0 0,0 0 0 0 0,1 0 0 0 0,-1 0 0 0 0,1 0 0 0 0,-1 0 0 0 0,0 0 0 0 0,1 0 0 0 0,-1 0 0 0 0,0 0 0 0 0,1 0 0 0 0,-1 0 0 0 0,1 0 0 0 0,-1 0 0 0 0,0 0 0 0 0,1 0 0 0 0,-1 1 0 0 0,0-1 0 0 0,1 0 0 0 0,-1 0 0 0 0,0 0 1 0 0,1 1-1 0 0,-1-1 0 0 0,0 0 0 0 0,0 0 0 0 0,1 1 0 0 0,-1-1 0 0 0,0 0 0 0 0,0 0 0 0 0,1 1 0 0 0,-1 1 0 0 0,0 0 0 0 0,1-1 0 0 0,-1 1 0 0 0,0 0 0 0 0,0-1 0 0 0,0 1 0 0 0,0 0 0 0 0,-1-1 0 0 0,1 1 0 0 0,0 0 1 0 0,-1-1-1 0 0,0 4 0 0 0,-11 23 0 0 0,0 0 0 0 0,-2-1 0 0 0,-1 0 0 0 0,-29 39 0 0 0,12-19 0 0 0,-132 207 0 0 0,-359 547 0 0 0,-261 414 8 0 0,584-898-15 0 0,156-249 4 0 0,33-53-2 0 0,13-22 1 0 0,21-36-1 0 0,160-257-12 0 0,28-2 6 0 0,-95 139 5 0 0,431-600-8 0 0,30 24 6 0 0,-479 622 17 0 0,221-257 84 0 0,-260 316-42 0 0,-58 57-48 0 0,1 0 0 0 0,-1-1 1 0 0,1 1-1 0 0,0 0 0 0 0,-1 0 0 0 0,1 1 0 0 0,0-1 0 0 0,-1 0 1 0 0,1 0-1 0 0,4 0 0 0 0,-6 1-2 0 0,0 0 0 0 0,1 0-1 0 0,-1 0 1 0 0,0 0 0 0 0,1 0 0 0 0,-1 0-1 0 0,1 0 1 0 0,-1 1 0 0 0,0-1 0 0 0,1 0-1 0 0,-1 0 1 0 0,0 0 0 0 0,1 0 0 0 0,-1 1-1 0 0,0-1 1 0 0,0 0 0 0 0,1 0 0 0 0,-1 1-1 0 0,0-1 1 0 0,1 0 0 0 0,-1 0 0 0 0,0 1-1 0 0,0-1 1 0 0,0 0 0 0 0,1 1 0 0 0,-1-1 0 0 0,0 0-1 0 0,0 1 1 0 0,0-1 0 0 0,0 0 0 0 0,0 1-1 0 0,1 0 1 0 0,-1 3 3 0 0,0 1-1 0 0,0 0 1 0 0,0-1 0 0 0,-1 1 0 0 0,0-1-1 0 0,0 1 1 0 0,0 0 0 0 0,-2 4-1 0 0,-18 47 14 0 0,-2-2 1 0 0,-60 101-1 0 0,81-150-17 0 0,-290 460 47 0 0,122-203-34 0 0,-1 11-4 0 0,-212 330-16 0 0,364-574 3 0 0,-188 294-42 0 0,25 2-191 0 0,168-291 143 0 0,16-32 55 0 0,5-8 7 0 0,40-54-32 0 0,-43 55 64 0 0,195-262-96 0 0,830-1087 586 0 0,-864 1151-262 0 0,297-284 0 0 0,-442 469-217 0 0,30-20 0 0 0,-49 36-11 0 0,1 1 0 0 0,0 0 1 0 0,-1 0-1 0 0,1 0 0 0 0,0-1 1 0 0,-1 1-1 0 0,1 1 0 0 0,0-1 0 0 0,0 0 1 0 0,0 0-1 0 0,0 1 0 0 0,0-1 1 0 0,0 1-1 0 0,0 0 0 0 0,0-1 1 0 0,0 1-1 0 0,3 0 0 0 0,-4 1 0 0 0,-1-1 0 0 0,0 0 1 0 0,1 1-1 0 0,-1-1 0 0 0,0 1 0 0 0,1-1 0 0 0,-1 1 0 0 0,0-1 0 0 0,0 1 0 0 0,1-1 0 0 0,-1 1 0 0 0,0-1 0 0 0,0 1 0 0 0,0-1 1 0 0,0 1-1 0 0,0-1 0 0 0,0 1 0 0 0,0 0 0 0 0,0-1 0 0 0,0 1 0 0 0,0-1 0 0 0,0 1 0 0 0,0 0 0 0 0,-7 28 3 0 0,-20 32-2 0 0,-2-1-1 0 0,-51 78 1 0 0,79-137-1 0 0,-477 766-8 0 0,131-216 1 0 0,202-321 4 0 0,-68 113-13 0 0,162-251-30 0 0,38-65 24 0 0,13-27 22 0 0,0 0-1 0 0,0 0 1 0 0,0 0 0 0 0,1 0-1 0 0,-1 0 1 0 0,0 0-1 0 0,0 0 1 0 0,0 0-1 0 0,0 0 1 0 0,0 0-1 0 0,0 0 1 0 0,0 0 0 0 0,0 0-1 0 0,0 0 1 0 0,0 0-1 0 0,1 0 1 0 0,-1 0-1 0 0,0 0 1 0 0,0 0 0 0 0,0 0-1 0 0,0 0 1 0 0,0 0-1 0 0,0 0 1 0 0,0 0-1 0 0,0 0 1 0 0,0 0-1 0 0,0 0 1 0 0,0 0 0 0 0,1 0-1 0 0,-1 0 1 0 0,0 0-1 0 0,0 0 1 0 0,0 0-1 0 0,0 0 1 0 0,0 0-1 0 0,0 0 1 0 0,26-34-17 0 0,-19 23 16 0 0,860-1100 25 0 0,-658 851 5 0 0,-205 254-27 0 0,355-427 254 0 0,-249 310-216 0 0,172-146 1 0 0,-257 248-49 0 0,43-35-18 0 0,-61 51 21 0 0,0 1-1 0 0,0-1 1 0 0,1 1 0 0 0,-1 1 0 0 0,1-1-1 0 0,0 1 1 0 0,9-2 0 0 0,-16 5 4 0 0,-1 0-1 0 0,1-1 1 0 0,0 1 0 0 0,-1 0 0 0 0,1 0 0 0 0,0 0 0 0 0,-1 0 0 0 0,1-1 0 0 0,0 1 0 0 0,0 0 0 0 0,-1 0 0 0 0,1 1 0 0 0,0-1-1 0 0,0 0 1 0 0,-1 0 0 0 0,1 0 0 0 0,0 0 0 0 0,-1 1 0 0 0,1-1 0 0 0,0 0 0 0 0,-1 1 0 0 0,1-1 0 0 0,0 0 0 0 0,-1 1 0 0 0,1-1-1 0 0,-1 1 1 0 0,1-1 0 0 0,-1 1 0 0 0,1-1 0 0 0,-1 1 0 0 0,1-1 0 0 0,-1 1 0 0 0,1 0 0 0 0,-1-1 0 0 0,0 1 0 0 0,1-1 0 0 0,-1 1-1 0 0,0 0 1 0 0,0 0 0 0 0,1-1 0 0 0,-1 1 0 0 0,0 0 0 0 0,0-1 0 0 0,0 1 0 0 0,0 0 0 0 0,0 0 0 0 0,0 0 0 0 0,-1 9-8 0 0,-1 0 0 0 0,0 0 1 0 0,0-1-1 0 0,-1 1 1 0 0,-1-1-1 0 0,-7 16 1 0 0,-67 132-91 0 0,-122 183 0 0 0,144-249 70 0 0,-317 494-1 0 0,-4 5 140 0 0,270-415-65 0 0,-292 441 822 0 0,385-599-814 0 0,14-17-52 0 0,0 0 0 0 0,0 0-1 0 0,0 0 1 0 0,0 0 0 0 0,0 0-1 0 0,0 0 1 0 0,-1 0 0 0 0,1 0-1 0 0,0 0 1 0 0,0-1 0 0 0,0 1 0 0 0,0 0-1 0 0,0 0 1 0 0,0 0 0 0 0,0 0-1 0 0,0 0 1 0 0,0 0 0 0 0,0 0-1 0 0,0 0 1 0 0,0 0 0 0 0,0 0-1 0 0,0 0 1 0 0,0 0 0 0 0,0 0 0 0 0,-1 0-1 0 0,1 0 1 0 0,0 0 0 0 0,0 0-1 0 0,0 0 1 0 0,0 0 0 0 0,0 0-1 0 0,0 0 1 0 0,0 0 0 0 0,0 0-1 0 0,0 0 1 0 0,0 0 0 0 0,0 0 0 0 0,-1 0-1 0 0,1 0 1 0 0,0 0 0 0 0,0 0-1 0 0,0 0 1 0 0,0 0 0 0 0,0 0-1 0 0,0 0 1 0 0,0 0 0 0 0,0 0-1 0 0,0 0 1 0 0,0 0 0 0 0,0 0 0 0 0,0 0-1 0 0,0 0 1 0 0,0 0 0 0 0,-1 1-1 0 0,19-41 37 0 0,85-151-98 0 0,161-226 0 0 0,165-163 44 0 0,-354 483-1 0 0,63-85-29 0 0,524-659-53 0 0,-610 780 249 0 0,101-93-1 0 0,-149 150-122 0 0,1 1 0 0 0,-1-1 0 0 0,1 1-1 0 0,0-1 1 0 0,0 1 0 0 0,7-2 0 0 0,-12 4-24 0 0,0 1 1 0 0,1 0-1 0 0,-1 0 1 0 0,0 0-1 0 0,1 0 1 0 0,-1 0-1 0 0,0 0 1 0 0,0 0-1 0 0,1 0 1 0 0,-1 0-1 0 0,0 0 1 0 0,0 0-1 0 0,1 0 1 0 0,-1 0-1 0 0,0 0 1 0 0,1 0-1 0 0,-1 1 1 0 0,0-1-1 0 0,0 0 1 0 0,1 0-1 0 0,-1 0 1 0 0,0 0-1 0 0,0 0 1 0 0,0 1-1 0 0,1-1 1 0 0,-1 0-1 0 0,0 0 1 0 0,0 0-1 0 0,0 0 1 0 0,1 1-1 0 0,-1-1 1 0 0,0 0-1 0 0,0 0 1 0 0,0 1-1 0 0,0-1 1 0 0,0 0-1 0 0,0 0 1 0 0,1 1-1 0 0,-1-1 1 0 0,0 0-1 0 0,0 1 1 0 0,0-1-1 0 0,0 0 1 0 0,0 1-1 0 0,-7 29 116 0 0,-20 30-90 0 0,-3-1-1 0 0,-47 68 1 0 0,66-109-22 0 0,-696 1069-111 0 0,-23 38-1827 0 0,683-1053 1731 0 0,67-113 179 0 0,45-72-1 0 0,-43 79 21 0 0,276-402 0 0 0,27 10 30 0 0,-233 308-9 0 0,462-557 94 0 0,41 51 274 0 0,-461 501 11 0 0,-121 112-317 0 0,1 0 1 0 0,1 1-1 0 0,0 0 1 0 0,18-8 0 0 0,-30 17-67 0 0,0-1 1 0 0,0 1-1 0 0,0 0 1 0 0,0 1 0 0 0,0-1-1 0 0,0 0 1 0 0,0 1 0 0 0,0 0-1 0 0,4 0 1 0 0,-6 0-11 0 0,0 0 1 0 0,0 0-1 0 0,0 0 0 0 0,0 0 0 0 0,0 1 1 0 0,-1-1-1 0 0,1 0 0 0 0,0 1 1 0 0,0-1-1 0 0,0 1 0 0 0,0-1 1 0 0,-1 1-1 0 0,1-1 0 0 0,0 1 1 0 0,-1-1-1 0 0,1 1 0 0 0,0 0 1 0 0,-1-1-1 0 0,1 1 0 0 0,-1 0 1 0 0,2 1-1 0 0,-1 2 8 0 0,0 1 0 0 0,0-1 0 0 0,-1 0 0 0 0,1 1 0 0 0,-1-1 0 0 0,0 0 0 0 0,0 1 0 0 0,-1-1 0 0 0,1 0 0 0 0,-1 1 0 0 0,0-1 0 0 0,-3 8 0 0 0,-19 54 50 0 0,-3-2 0 0 0,-68 119 1 0 0,-543 891 37 0 0,276-509-824 0 0,56-88 51 0 0,267-420 459 0 0,33-54 82 0 0,9-16 84 0 0,19-35 1 0 0,225-354-14 0 0,33 1 35 0 0,-269 384 25 0 0,496-668 16 0 0,47 42 0 0 0,-555 643-16 0 0,48-51 0 0 0,3 2 0 0 0,94-71 0 0 0,-138 115 0 0 0,1 0 0 0 0,0 1 0 0 0,0 0 0 0 0,16-6 0 0 0,-23 9 0 0 0,0 1 0 0 0,0 0 0 0 0,0-1 0 0 0,0 1 0 0 0,0 0 0 0 0,0 0 0 0 0,0 0 0 0 0,0 0 0 0 0,0-1 0 0 0,0 1 0 0 0,0 1 0 0 0,1-1 0 0 0,-1 0 0 0 0,0 0 0 0 0,0 0 0 0 0,0 1 0 0 0,0-1 0 0 0,0 0 0 0 0,0 1 0 0 0,0-1 0 0 0,-1 1 0 0 0,1-1 0 0 0,0 1 0 0 0,0-1 0 0 0,0 1 0 0 0,0 0 0 0 0,-1-1 0 0 0,1 1 0 0 0,0 0 0 0 0,0 0 0 0 0,-1 0 0 0 0,1-1 0 0 0,-1 1 0 0 0,1 0 0 0 0,-1 0 0 0 0,1 0 0 0 0,-1 0 0 0 0,0 0 0 0 0,1 0 0 0 0,-1 0 0 0 0,0 0 0 0 0,0 0 0 0 0,1 0 0 0 0,-1 0 0 0 0,0 0 0 0 0,0 0 0 0 0,0 0 0 0 0,-1 0 0 0 0,1 2 0 0 0,-1 9 0 0 0,-1-1 0 0 0,0 1 0 0 0,-1-1 0 0 0,0 0 0 0 0,-1 1 0 0 0,-6 12 0 0 0,-122 241-4 0 0,-28 0-4 0 0,111-185 6 0 0,-879 1325 5 0 0,709-1104 205 0 0,164-236-111 0 0,36-51-40 0 0,19-13-56 0 0,0-1 0 0 0,-1 0 0 0 0,1 0 0 0 0,0 0 0 0 0,0 0 0 0 0,-1 0-1 0 0,1 0 1 0 0,0 0 0 0 0,0 0 0 0 0,-1 0 0 0 0,1 0 0 0 0,0 0 0 0 0,0 0 0 0 0,0 0 0 0 0,-1 0 0 0 0,1 0 0 0 0,0 0 0 0 0,0 0 0 0 0,-1-1 0 0 0,1 1 0 0 0,0 0 0 0 0,0 0 0 0 0,0 0 0 0 0,-1 0 0 0 0,1 0 0 0 0,0-1 0 0 0,0 1 0 0 0,0 0 0 0 0,-1 0 0 0 0,1 0 0 0 0,0 0 0 0 0,0-1 0 0 0,0 1 0 0 0,0 0-1 0 0,0 0 1 0 0,0 0 0 0 0,0-1 0 0 0,-1 1 0 0 0,1 0 0 0 0,0 0 0 0 0,0-1 0 0 0,0-3 5 0 0,0 0 1 0 0,0 0-1 0 0,1 0 0 0 0,0 0 1 0 0,-1 0-1 0 0,1 0 0 0 0,0 0 0 0 0,3-6 1 0 0,18-40 52 0 0,3 1 0 0 0,58-88 0 0 0,-77 127-51 0 0,662-922 296 0 0,-555 792-407 0 0,6 4 1 0 0,6 6-1 0 0,190-153 0 0 0,-288 262 56 0 0,30-18 0 0 0,-53 37 41 0 0,-1 0 1 0 0,1 0 0 0 0,-1 0-1 0 0,1 0 1 0 0,-1 1-1 0 0,1-1 1 0 0,0 1 0 0 0,0 0-1 0 0,0 1 1 0 0,6-2 0 0 0,-9 2 3 0 0,0 0 1 0 0,-1 1 0 0 0,1-1-1 0 0,0 0 1 0 0,-1 0 0 0 0,1 0-1 0 0,0 1 1 0 0,-1-1 0 0 0,1 0-1 0 0,0 1 1 0 0,-1-1 0 0 0,1 1-1 0 0,-1-1 1 0 0,1 0 0 0 0,-1 1-1 0 0,1-1 1 0 0,-1 1 0 0 0,1 0-1 0 0,-1-1 1 0 0,1 1 0 0 0,-1-1-1 0 0,1 2 1 0 0,0 0-2 0 0,0 1 0 0 0,-1-1-1 0 0,1 1 1 0 0,-1-1 0 0 0,0 0 0 0 0,0 1-1 0 0,1-1 1 0 0,-1 1 0 0 0,-1-1 0 0 0,1 3-1 0 0,-3 12-6 0 0,0 0-1 0 0,-1-1 1 0 0,-1 0-1 0 0,-9 23 1 0 0,-39 73-16 0 0,46-98 23 0 0,-337 606-36 0 0,-34-15 97 0 0,360-577-52 0 0,-49 75 96 0 0,11-19 401 0 0,-64 129 0 0 0,116-200-420 0 0,10-16-60 0 0,21-27-15 0 0,-24 27-3 0 0,326-396 33 0 0,-60 70-193 0 0,-225 276 110 0 0,378-415-510 0 0,-410 457 519 0 0,0 1 0 0 0,25-18 0 0 0,-35 27 34 0 0,-1 0 1 0 0,1 0 0 0 0,-1 0-1 0 0,1 0 1 0 0,-1 0 0 0 0,1 1 0 0 0,0-1-1 0 0,-1 0 1 0 0,1 1 0 0 0,0-1-1 0 0,0 1 1 0 0,-1 0 0 0 0,1 0 0 0 0,0-1-1 0 0,0 1 1 0 0,-1 0 0 0 0,1 1-1 0 0,0-1 1 0 0,2 0 0 0 0,-3 2 0 0 0,0-1-1 0 0,0 0 1 0 0,0 0 0 0 0,0 0 0 0 0,0 1 0 0 0,0-1-1 0 0,-1 0 1 0 0,1 1 0 0 0,-1-1 0 0 0,1 1 0 0 0,-1-1-1 0 0,1 1 1 0 0,-1-1 0 0 0,0 1 0 0 0,1-1 0 0 0,-1 1-1 0 0,0-1 1 0 0,0 1 0 0 0,0-1 0 0 0,0 1 0 0 0,-1-1-1 0 0,1 1 1 0 0,-1 2 0 0 0,-3 22-46 0 0,-1 0-1 0 0,-1 0 1 0 0,-1-1 0 0 0,-12 30-1 0 0,-51 100-120 0 0,55-124 136 0 0,-288 525-123 0 0,114-223 148 0 0,154-271-3 0 0,-21 40-2 0 0,121-190 12 0 0,220-248-18 0 0,-108 137 12 0 0,-111 118 6 0 0,49-56 0 0 0,-92 111 0 0 0,2 2 0 0 0,53-41 0 0 0,-75 63 0 0 0,-1 0 0 0 0,0 1 0 0 0,1-1 0 0 0,0 1 0 0 0,-1-1 0 0 0,1 1 0 0 0,-1 0 0 0 0,1 0 0 0 0,0 0 0 0 0,4 0 0 0 0,-7 1 0 0 0,1 0 0 0 0,0 0 0 0 0,-1 0 0 0 0,1 0 0 0 0,0 0 0 0 0,-1 0 0 0 0,1 1 0 0 0,-1-1 0 0 0,1 0 0 0 0,0 0 0 0 0,-1 0 0 0 0,1 1 0 0 0,-1-1 0 0 0,1 0 0 0 0,-1 1 0 0 0,1-1 0 0 0,-1 1 0 0 0,1-1 0 0 0,-1 0 0 0 0,1 1 0 0 0,-1-1 0 0 0,1 1 0 0 0,-1-1 0 0 0,0 1 0 0 0,1 0 0 0 0,-1-1 0 0 0,0 1 0 0 0,1 0 0 0 0,0 4 0 0 0,0 1 0 0 0,-1-1 0 0 0,1 0 0 0 0,-1 1 0 0 0,0-1 0 0 0,-1 0 0 0 0,1 1 0 0 0,-1-1 0 0 0,-2 7 0 0 0,-8 34 0 0 0,-2-1 0 0 0,-32 71 0 0 0,-52 87-1 0 0,53-115-1 0 0,11-16-3 0 0,20-41-284 0 0,-1-1 0 0 0,-1-1 0 0 0,-1 0 0 0 0,-36 46-1 0 0,70-114-367 0 0,31-42-169 0 0,108-138 0 0 0,-155 218 774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B69F4-AE29-4F86-A15A-1F071559B25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2671-F57C-43B6-BA6B-FA4AC621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2671-F57C-43B6-BA6B-FA4AC6217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D16-3A94-D51D-88C4-225E9A51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5420-C942-08E3-B161-FE31DE648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9CFA-7EF7-073F-5C06-9E8C717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EF9-949E-ADAD-BCFD-4DD2DF2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137A-6920-F4E0-9244-D9A6C610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16E-A5A8-5E5E-03C2-AB568E0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2AE-AF30-790D-F34A-080D4F96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59F7-3608-B7C8-9CB9-F07DD80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58D3-C1C2-ED00-AEE9-86C58FE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AA6C-926F-FE38-6BE4-3C9CC27A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560CB-070A-1785-8B0C-6F50F02DF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1009-F25F-C020-EE3C-55DB59C9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E567-7070-730E-C123-53CF398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600B-A1D8-4AD0-CD22-A11EE133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7DE9-9859-95A8-63D5-94F396B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BC2-49ED-4433-2F17-AD2BE2F6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0F65-1401-2317-70A3-1D41642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C5AD-F8DA-80F7-480D-6494B24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86B0-35A6-7C3F-D7D2-300C2BD9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764-210C-02C9-5813-01E448E9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E21-052B-8247-3D00-67EBE26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45EF-7B0A-B5AA-130C-FF9133B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1C61-852C-1040-D453-44EA7592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E568-AD31-39B6-5FF8-97B8730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C11-64B4-754A-1525-8DF7F5D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47E-111C-3313-EA8F-69F45385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449-6EA2-76FF-C991-62B7FDE0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64E7-CF2E-6B76-7E77-B0D1A62C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5921-8106-32FF-BF11-A585FC72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2E-BC30-3064-0EFE-4BCDE162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7289-0241-38DF-12EF-7E75F80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A1BB-19A1-C75F-08A6-CE0D3EB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75A-FEA7-5E79-7A53-33C7C6A6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D51-A4AD-6AEE-45D3-731C984D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66450-3DDB-59CF-B8D3-235C1B6C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623D-3E66-BB86-C1F7-68DA19C9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E6A2-5501-E22B-3719-FAB68C97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36D4-44B7-02C6-D13F-E9CB8FC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D9D9C-3CD5-CE19-30F7-62D83F7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AB42-173F-C8F8-C0BD-4977B1C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C9371-30FB-6112-4D12-37915744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E7551-B8F6-C3DA-8B7F-06A5474E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BD1D-F921-EE97-0320-3277AEB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4258-D142-CA05-DE33-3077C676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DCB1-D4DE-949E-A64B-2CC8605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47913-5EEF-869B-DCE7-C4B8A58C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EDC-0836-9AF9-1F48-FCC5304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2BED-282C-3DB4-128C-AC2AAB9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89DD-2AA7-1496-85BA-EAD57BB7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6259-B973-3218-02DA-BEA376C2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F4FC-F94C-B38B-2D51-C8AA25E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044B-0295-2645-4ED0-356A698C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462-408B-0080-A148-F490C6A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384E6-700E-4872-64A0-D8DF458C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DF39-74EE-32F5-1852-926184E6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8D1B-71E1-31E1-C8DB-DC38934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3D87-5CBD-7846-68E9-0AA5F271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455A-C545-7035-3FC6-6D519B8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C550-72B5-E35B-A96E-FBA0813F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3A58-F9C1-547F-8E84-CBD3B844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F82-D394-9147-CCDA-3D93F8608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B600-7923-31A6-54CD-BB2ABCF6F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C0EB-2589-ABE5-515B-943E3B19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42303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15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1000132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1.06526v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articles/c89vjj0lxx9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326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2211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15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aaai.org/ojs/17745/17745-13-21239-1-2-20210518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1799" TargetMode="External"/><Relationship Id="rId2" Type="http://schemas.openxmlformats.org/officeDocument/2006/relationships/hyperlink" Target="https://cdn.aaai.org/ojs/17745/17745-13-21239-1-2-2021051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9661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47D2-A642-EC40-6ACD-292E896E5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992" y="2109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web tool for child-proofing(censoring) online content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4C49-08AB-8D73-62A1-DF2E166A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8230"/>
            <a:ext cx="9144000" cy="1655762"/>
          </a:xfrm>
        </p:spPr>
        <p:txBody>
          <a:bodyPr/>
          <a:lstStyle/>
          <a:p>
            <a:r>
              <a:rPr lang="en-US" dirty="0"/>
              <a:t>January 20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Mentor: Prof. </a:t>
            </a:r>
            <a:r>
              <a:rPr lang="en-US" dirty="0" err="1"/>
              <a:t>Srimanta</a:t>
            </a:r>
            <a:r>
              <a:rPr lang="en-US" dirty="0"/>
              <a:t> Mandal</a:t>
            </a:r>
          </a:p>
        </p:txBody>
      </p:sp>
    </p:spTree>
    <p:extLst>
      <p:ext uri="{BB962C8B-B14F-4D97-AF65-F5344CB8AC3E}">
        <p14:creationId xmlns:p14="http://schemas.microsoft.com/office/powerpoint/2010/main" val="88388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19D9-CDD2-CD6C-AF26-6F1286458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AA07-D013-AABB-0700-6A2EB20E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6981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7. Opinion Mining and Sentiment Analysis on a</a:t>
            </a:r>
            <a:br>
              <a:rPr lang="en-US" sz="3600" dirty="0">
                <a:hlinkClick r:id="rId2"/>
              </a:rPr>
            </a:br>
            <a:r>
              <a:rPr lang="en-US" sz="3600" dirty="0">
                <a:hlinkClick r:id="rId2"/>
              </a:rPr>
              <a:t>Twitter Data Stream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B083-87EA-845F-E653-1A351237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93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~54.8k tweets scraped using Twitter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 Evaluation of Naive Bayes, SVMs, Random Forest, Sequential Minimal Optimization (SMO), J48: A Java implementation of the C4.5 decision tree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performers: Bayesian Logistic Regression (76.6% accuracy, 0.750 F1) and SMO (74.9% accuracy, 0.718 F1).</a:t>
            </a:r>
          </a:p>
        </p:txBody>
      </p:sp>
    </p:spTree>
    <p:extLst>
      <p:ext uri="{BB962C8B-B14F-4D97-AF65-F5344CB8AC3E}">
        <p14:creationId xmlns:p14="http://schemas.microsoft.com/office/powerpoint/2010/main" val="31444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4F76-D810-9016-9414-0BFCE84B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Papers using Davidson et al.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730F-5FA9-05FC-5905-6C7F1B8A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9446-A876-CB57-A3E2-887885A5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74C0-AE13-4399-2AE7-13CA7024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Detection of Hate Speech using BERT and Hate Speech Word Embedding with Deep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83F3-0A65-A168-7309-E1F04A17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98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 1- Hate word embeddings with </a:t>
            </a:r>
            <a:r>
              <a:rPr lang="en-US" dirty="0" err="1"/>
              <a:t>BiLSTM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Approach 2- Pre-trained BERT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BiLSTM</a:t>
            </a:r>
            <a:r>
              <a:rPr lang="en-US" dirty="0"/>
              <a:t> – 93% F1-score</a:t>
            </a:r>
          </a:p>
          <a:p>
            <a:pPr marL="0" indent="0">
              <a:buNone/>
            </a:pPr>
            <a:r>
              <a:rPr lang="en-US" dirty="0"/>
              <a:t>BERT – 96% F1-score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(Both Results on combined dataset)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097B-5973-258F-CF61-DD0B4F01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2450-286B-3679-841C-612B0FD1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49BBD-1DB7-668E-24B7-D52F38F6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7" y="950404"/>
            <a:ext cx="6524625" cy="4829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AEB143-B3EB-2BBE-489F-8DB32A5BDA3A}"/>
                  </a:ext>
                </a:extLst>
              </p14:cNvPr>
              <p14:cNvContentPartPr/>
              <p14:nvPr/>
            </p14:nvContentPartPr>
            <p14:xfrm>
              <a:off x="4278672" y="2010456"/>
              <a:ext cx="3684960" cy="68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AEB143-B3EB-2BBE-489F-8DB32A5BDA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4672" y="1902816"/>
                <a:ext cx="379260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652B1A-6818-3D12-72C4-E1591C7C5D2F}"/>
                  </a:ext>
                </a:extLst>
              </p14:cNvPr>
              <p14:cNvContentPartPr/>
              <p14:nvPr/>
            </p14:nvContentPartPr>
            <p14:xfrm>
              <a:off x="7794432" y="2050776"/>
              <a:ext cx="310320" cy="265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652B1A-6818-3D12-72C4-E1591C7C5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0792" y="1943136"/>
                <a:ext cx="4179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D7B3C6-53D8-1F18-F5EE-13844C07DF0B}"/>
                  </a:ext>
                </a:extLst>
              </p14:cNvPr>
              <p14:cNvContentPartPr/>
              <p14:nvPr/>
            </p14:nvContentPartPr>
            <p14:xfrm>
              <a:off x="4110912" y="2057976"/>
              <a:ext cx="5004000" cy="47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D7B3C6-53D8-1F18-F5EE-13844C07D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7272" y="1949976"/>
                <a:ext cx="51116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E12248-9232-B758-85F6-2424C30D5325}"/>
                  </a:ext>
                </a:extLst>
              </p14:cNvPr>
              <p14:cNvContentPartPr/>
              <p14:nvPr/>
            </p14:nvContentPartPr>
            <p14:xfrm>
              <a:off x="7961832" y="1899216"/>
              <a:ext cx="1067400" cy="658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E12248-9232-B758-85F6-2424C30D53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7832" y="1791576"/>
                <a:ext cx="117504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76A657-F299-A016-F7B9-3AE68AA9BFF0}"/>
                  </a:ext>
                </a:extLst>
              </p14:cNvPr>
              <p14:cNvContentPartPr/>
              <p14:nvPr/>
            </p14:nvContentPartPr>
            <p14:xfrm>
              <a:off x="4223232" y="3662496"/>
              <a:ext cx="4950000" cy="689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76A657-F299-A016-F7B9-3AE68AA9BF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9232" y="3554496"/>
                <a:ext cx="5057640" cy="905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5564689-60F6-1659-5DC7-927B6838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014412"/>
            <a:ext cx="6524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92D58-9D08-A555-6CA7-7E1ED127E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E1E3-4915-0C55-2FD1-A2EA2ED3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BERT-based Ensemble Approaches for Hate Speech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3AA6-55F5-EC1D-0672-B63F05F2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This paper focuses on classifying hate speech in social media using multiple deep models that are implemented by integrating recent transformer-based language models such as BERT, and neural networks.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To improve the classification performances, they evaluated with several ensemble techniques, including soft voting, maximum value, hard voting and stacking.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CF99F-FA51-0D55-6C79-07AA8FDD4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435" y="1253331"/>
            <a:ext cx="10277129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D104B8-A061-FD85-6422-9F0545F0AF20}"/>
                  </a:ext>
                </a:extLst>
              </p14:cNvPr>
              <p14:cNvContentPartPr/>
              <p14:nvPr/>
            </p14:nvContentPartPr>
            <p14:xfrm>
              <a:off x="3965832" y="1954440"/>
              <a:ext cx="3636360" cy="105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D104B8-A061-FD85-6422-9F0545F0AF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1832" y="1846800"/>
                <a:ext cx="374400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8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9697-F06E-5DAB-22F4-54F7B0C3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B2F8-5809-E469-562E-267EBFB5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MetaHate</a:t>
            </a:r>
            <a:r>
              <a:rPr lang="en-US" dirty="0">
                <a:hlinkClick r:id="rId2"/>
              </a:rPr>
              <a:t>: A Dataset for Unifying Efforts on Hate Speech Detection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FB09-B0C0-7253-C94B-50DB92C5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unifying efforts, their study advances in the critical need for a comprehensive meta-collection, advocating for an extensive dataset to help counteract this problem effectively. We scrutinized over 60 datasets, selectively integrating those pertinent into </a:t>
            </a:r>
            <a:r>
              <a:rPr lang="en-US" dirty="0" err="1"/>
              <a:t>MetaHate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MetaHate</a:t>
            </a:r>
            <a:r>
              <a:rPr lang="en-US" dirty="0"/>
              <a:t> contains most of the data from the datasets used in the previous papers in our literature survey. Using this combined dataset with a strong tool like BERT could strongly enhance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94399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F1D-BD78-08D0-C6B6-030543A7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A751-1A5A-ED05-FA71-7AD97EDE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4EDB-B561-153E-99B6-42694B69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3" y="806307"/>
            <a:ext cx="5125165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16F8A-70A6-733B-E4F6-60EA460C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32" y="2979879"/>
            <a:ext cx="556337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0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5F95-F64B-BDC2-FCD1-2E31265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2913-7641-3EFA-BEAE-9DCB905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the rising attention</a:t>
            </a:r>
            <a:r>
              <a:rPr lang="en-US" sz="2400" baseline="30000" dirty="0"/>
              <a:t>[1]</a:t>
            </a:r>
            <a:r>
              <a:rPr lang="en-US" sz="2400" dirty="0"/>
              <a:t> on the mental health problems among youngsters with increased social media presence, we wanted to make the internet a safer and more productive place for everyone.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the goal is to create an interface that can curate existing content by blurring/removing hateful/abusive/non-child friendly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/>
              <a:t>[1] – </a:t>
            </a:r>
            <a:r>
              <a:rPr lang="en-US" sz="1800" baseline="30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Australia’s ban on social media for teens under 16</a:t>
            </a:r>
            <a:r>
              <a:rPr lang="en-US" sz="1800" baseline="30000" dirty="0"/>
              <a:t>. </a:t>
            </a:r>
          </a:p>
          <a:p>
            <a:pPr marL="0" indent="0">
              <a:buNone/>
            </a:pPr>
            <a:r>
              <a:rPr lang="en-US" sz="1800" baseline="30000" dirty="0"/>
              <a:t>Following this, the Indian government enforced the requirement of parental consent strictly for usage of social media for teens.</a:t>
            </a:r>
          </a:p>
        </p:txBody>
      </p:sp>
    </p:spTree>
    <p:extLst>
      <p:ext uri="{BB962C8B-B14F-4D97-AF65-F5344CB8AC3E}">
        <p14:creationId xmlns:p14="http://schemas.microsoft.com/office/powerpoint/2010/main" val="288449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FB53-F2D1-F09B-3772-B294032B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11342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7478-5E95-BD44-67B4-55F10DE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1. A Survey on Automatic Detection of Hate Speech in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674-B3A9-C405-718D-86A1C2A1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1306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 models: SVM, Random Forest, Decision Trees, Logistic Regression, and Naive Bayes</a:t>
            </a:r>
          </a:p>
          <a:p>
            <a:pPr marL="0" indent="0">
              <a:buNone/>
            </a:pPr>
            <a:r>
              <a:rPr lang="en-US" dirty="0"/>
              <a:t>CNN, DNN, LSTM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F-measure (0.93) – combo of CNN, DNN, ML models</a:t>
            </a:r>
          </a:p>
          <a:p>
            <a:pPr marL="0" indent="0">
              <a:buNone/>
            </a:pPr>
            <a:r>
              <a:rPr lang="en-US" dirty="0"/>
              <a:t>Average F-measure (0.77-0.9) – using traditional SVM</a:t>
            </a:r>
          </a:p>
        </p:txBody>
      </p:sp>
    </p:spTree>
    <p:extLst>
      <p:ext uri="{BB962C8B-B14F-4D97-AF65-F5344CB8AC3E}">
        <p14:creationId xmlns:p14="http://schemas.microsoft.com/office/powerpoint/2010/main" val="207321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E570-1C95-4EF5-C7DF-87F9B4F6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8D8-E54A-83DF-30B5-DB236F93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2. Hate speech detection: 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A26-A39F-B616-55C3-148D2922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315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Keywords - </a:t>
            </a:r>
            <a:r>
              <a:rPr lang="en-US" dirty="0" err="1"/>
              <a:t>Hatebase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ML: SVM, Logistic Regression, Naive Bayes, NNs</a:t>
            </a:r>
          </a:p>
          <a:p>
            <a:pPr marL="0" indent="0">
              <a:buNone/>
            </a:pPr>
            <a:r>
              <a:rPr lang="en-US" dirty="0"/>
              <a:t>DL: BERT, CNNs, GRU based ensembles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BERT – 82 percent accuracy on Stormfront</a:t>
            </a:r>
            <a:br>
              <a:rPr lang="en-US" dirty="0"/>
            </a:br>
            <a:r>
              <a:rPr lang="en-US" dirty="0"/>
              <a:t>Neural Ensembles – 91.17% F1-score</a:t>
            </a:r>
          </a:p>
          <a:p>
            <a:pPr marL="0" indent="0">
              <a:buNone/>
            </a:pPr>
            <a:r>
              <a:rPr lang="en-US" dirty="0" err="1"/>
              <a:t>mSVM</a:t>
            </a:r>
            <a:r>
              <a:rPr lang="en-US" dirty="0"/>
              <a:t>: 53.68% F1, outperforming BERT (52.34% F1) and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79979-70CD-ABD5-242E-F5A0E3BE7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C6EA-943D-64AD-5E04-9344C79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3. Detection of Hate Speech using BERT and Hate Speech Word Embedding with Deep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1F6B-1616-D00E-8474-CA068901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98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 1- Hate word embeddings with </a:t>
            </a:r>
            <a:r>
              <a:rPr lang="en-US" dirty="0" err="1"/>
              <a:t>BiLSTM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Approach 2- Pre-trained BERT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BiLSTM</a:t>
            </a:r>
            <a:r>
              <a:rPr lang="en-US" dirty="0"/>
              <a:t> – 93% F1-score</a:t>
            </a:r>
          </a:p>
          <a:p>
            <a:pPr marL="0" indent="0">
              <a:buNone/>
            </a:pPr>
            <a:r>
              <a:rPr lang="en-US" dirty="0"/>
              <a:t>BERT – 96% F1-score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(Both Results on combined dataset)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7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DA3E1-B2FF-B3E0-1F2B-11774548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E044-2DB1-5825-1776-1A05DC35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4. </a:t>
            </a:r>
            <a:r>
              <a:rPr lang="en-US" dirty="0" err="1">
                <a:hlinkClick r:id="rId2"/>
              </a:rPr>
              <a:t>HateXplain</a:t>
            </a:r>
            <a:r>
              <a:rPr lang="en-US" dirty="0">
                <a:hlinkClick r:id="rId2"/>
              </a:rPr>
              <a:t>: A Benchmark Dataset for Explainable Hate Speech Detection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ACB3-36D7-0CE7-6703-7BC4CA48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8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599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Twitter and Gab scraping (total 20,148 posts)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Models: CNN-GRU (for local, sequential dependencies), </a:t>
            </a:r>
            <a:r>
              <a:rPr lang="en-US" dirty="0" err="1"/>
              <a:t>BiRNN</a:t>
            </a:r>
            <a:r>
              <a:rPr lang="en-US" dirty="0"/>
              <a:t> (bidirectional RNN), </a:t>
            </a:r>
            <a:r>
              <a:rPr lang="en-US" dirty="0" err="1"/>
              <a:t>BiRNN</a:t>
            </a:r>
            <a:r>
              <a:rPr lang="en-US" dirty="0"/>
              <a:t> with Attention (additional attention layer in model), BERT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69.8% accuracy, 68.7% Macro F1, 85.1% AUROC (due to diversity in dataset)</a:t>
            </a:r>
          </a:p>
        </p:txBody>
      </p:sp>
    </p:spTree>
    <p:extLst>
      <p:ext uri="{BB962C8B-B14F-4D97-AF65-F5344CB8AC3E}">
        <p14:creationId xmlns:p14="http://schemas.microsoft.com/office/powerpoint/2010/main" val="311378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0E0E-FF9F-7915-49CB-996F28A94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CE61-D33F-A9A9-9BDE-3E14DD5F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5. </a:t>
            </a:r>
            <a:r>
              <a:rPr lang="en-US" dirty="0" err="1">
                <a:hlinkClick r:id="rId3"/>
              </a:rPr>
              <a:t>DeepHate</a:t>
            </a:r>
            <a:r>
              <a:rPr lang="en-US" dirty="0">
                <a:hlinkClick r:id="rId3"/>
              </a:rPr>
              <a:t>: Hate Speech Detection via Multi-Faceted Text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D0B9-F171-FD95-CE28-5F9EB70B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9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112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combination of 4 public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Semantic rep.: word embeddings + (C-LSTM-</a:t>
            </a:r>
            <a:r>
              <a:rPr lang="en-US" dirty="0" err="1"/>
              <a:t>Att</a:t>
            </a:r>
            <a:r>
              <a:rPr lang="en-US" dirty="0"/>
              <a:t>) encoder</a:t>
            </a:r>
          </a:p>
          <a:p>
            <a:pPr marL="0" indent="0">
              <a:buNone/>
            </a:pPr>
            <a:r>
              <a:rPr lang="en-US" dirty="0"/>
              <a:t>Sentiment rep.: sentiment specific embeddings + analysis (VADER) + (C-LSTM-</a:t>
            </a:r>
            <a:r>
              <a:rPr lang="en-US" dirty="0" err="1"/>
              <a:t>Att</a:t>
            </a:r>
            <a:r>
              <a:rPr lang="en-US" dirty="0"/>
              <a:t>) encoder</a:t>
            </a:r>
          </a:p>
          <a:p>
            <a:pPr marL="0" indent="0">
              <a:buNone/>
            </a:pPr>
            <a:r>
              <a:rPr lang="en-US" dirty="0"/>
              <a:t>Topic rep.: Latent Dirichlet Allocation (LDA) to capture topics within the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(CNN at the heart of the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78.19% – 92.43% micro-F1 scores in publicly available datasets</a:t>
            </a:r>
          </a:p>
        </p:txBody>
      </p:sp>
    </p:spTree>
    <p:extLst>
      <p:ext uri="{BB962C8B-B14F-4D97-AF65-F5344CB8AC3E}">
        <p14:creationId xmlns:p14="http://schemas.microsoft.com/office/powerpoint/2010/main" val="98225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F0B42-78CD-D621-1DD5-738E7331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E87-3FE7-1A4F-52DB-07E3E525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6981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6. A Character-based Convolutional Neural Network for Language-Agnostic Twitter Sentiment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F24-F8A9-4F8A-B14C-8DAEE139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63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multilingual Twitter dataset (128,189 tweets)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 character based CNN (Conv-Char-S)</a:t>
            </a:r>
          </a:p>
          <a:p>
            <a:pPr marL="0" indent="0">
              <a:buNone/>
            </a:pPr>
            <a:r>
              <a:rPr lang="en-US" dirty="0"/>
              <a:t>4-layer network-robust against typos, unseen words</a:t>
            </a:r>
          </a:p>
          <a:p>
            <a:pPr marL="0" indent="0">
              <a:buNone/>
            </a:pPr>
            <a:r>
              <a:rPr lang="en-US" dirty="0"/>
              <a:t>(CNN at the heart of the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Accuracy: 72.0% (best among models)</a:t>
            </a:r>
          </a:p>
          <a:p>
            <a:pPr marL="0" indent="0">
              <a:buNone/>
            </a:pPr>
            <a:r>
              <a:rPr lang="en-US" dirty="0"/>
              <a:t>F1-Score: 75.6% (highest)</a:t>
            </a:r>
          </a:p>
        </p:txBody>
      </p:sp>
    </p:spTree>
    <p:extLst>
      <p:ext uri="{BB962C8B-B14F-4D97-AF65-F5344CB8AC3E}">
        <p14:creationId xmlns:p14="http://schemas.microsoft.com/office/powerpoint/2010/main" val="363001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813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HelveticaNeue Regular</vt:lpstr>
      <vt:lpstr>Office Theme</vt:lpstr>
      <vt:lpstr>A web tool for child-proofing(censoring) online content  Literature Survey</vt:lpstr>
      <vt:lpstr>Problem Statement</vt:lpstr>
      <vt:lpstr>Literature Survey</vt:lpstr>
      <vt:lpstr>1. A Survey on Automatic Detection of Hate Speech in Text</vt:lpstr>
      <vt:lpstr>2. Hate speech detection: Challenges and solutions</vt:lpstr>
      <vt:lpstr>3. Detection of Hate Speech using BERT and Hate Speech Word Embedding with Deep Model </vt:lpstr>
      <vt:lpstr>4. HateXplain: A Benchmark Dataset for Explainable Hate Speech Detection </vt:lpstr>
      <vt:lpstr>5. DeepHate: Hate Speech Detection via Multi-Faceted Text Representations</vt:lpstr>
      <vt:lpstr>6. A Character-based Convolutional Neural Network for Language-Agnostic Twitter Sentiment Analysis</vt:lpstr>
      <vt:lpstr>7. Opinion Mining and Sentiment Analysis on a Twitter Data Stream </vt:lpstr>
      <vt:lpstr>Papers using Davidson et al. dataset</vt:lpstr>
      <vt:lpstr>Detection of Hate Speech using BERT and Hate Speech Word Embedding with Deep Model </vt:lpstr>
      <vt:lpstr>PowerPoint Presentation</vt:lpstr>
      <vt:lpstr>BERT-based Ensemble Approaches for Hate Speech Detection</vt:lpstr>
      <vt:lpstr>PowerPoint Presentation</vt:lpstr>
      <vt:lpstr>MetaHate: A Dataset for Unifying Efforts on Hate Speech Detection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BMP: Literature Survey, Roadmap</dc:title>
  <dc:creator>Tanay Kewalramani</dc:creator>
  <cp:lastModifiedBy>Tanay Kewalramani</cp:lastModifiedBy>
  <cp:revision>10</cp:revision>
  <dcterms:created xsi:type="dcterms:W3CDTF">2025-01-12T09:27:39Z</dcterms:created>
  <dcterms:modified xsi:type="dcterms:W3CDTF">2025-02-12T10:58:36Z</dcterms:modified>
</cp:coreProperties>
</file>