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D16-3A94-D51D-88C4-225E9A5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5420-C942-08E3-B161-FE31DE64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CFA-7EF7-073F-5C06-9E8C7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EF9-949E-ADAD-BCFD-4DD2DF2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37A-6920-F4E0-9244-D9A6C61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16E-A5A8-5E5E-03C2-AB568E0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2AE-AF30-790D-F34A-080D4F96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59F7-3608-B7C8-9CB9-F07DD80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58D3-C1C2-ED00-AEE9-86C58FE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AA6C-926F-FE38-6BE4-3C9CC2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60CB-070A-1785-8B0C-6F50F02DF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1009-F25F-C020-EE3C-55DB59C9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E567-7070-730E-C123-53CF39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00B-A1D8-4AD0-CD22-A11EE1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7DE9-9859-95A8-63D5-94F396B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BC2-49ED-4433-2F17-AD2BE2F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0F65-1401-2317-70A3-1D41642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C5AD-F8DA-80F7-480D-6494B24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6B0-35A6-7C3F-D7D2-300C2BD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764-210C-02C9-5813-01E448E9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E21-052B-8247-3D00-67EBE26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5EF-7B0A-B5AA-130C-FF9133B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C61-852C-1040-D453-44EA7592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E568-AD31-39B6-5FF8-97B8730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C11-64B4-754A-1525-8DF7F5D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47E-111C-3313-EA8F-69F4538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449-6EA2-76FF-C991-62B7FDE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64E7-CF2E-6B76-7E77-B0D1A62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5921-8106-32FF-BF11-A585FC72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2E-BC30-3064-0EFE-4BCDE16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7289-0241-38DF-12EF-7E75F80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1BB-19A1-C75F-08A6-CE0D3E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75A-FEA7-5E79-7A53-33C7C6A6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D51-A4AD-6AEE-45D3-731C984D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6450-3DDB-59CF-B8D3-235C1B6C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623D-3E66-BB86-C1F7-68DA19C9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E6A2-5501-E22B-3719-FAB68C9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36D4-44B7-02C6-D13F-E9CB8FC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D9D9C-3CD5-CE19-30F7-62D83F7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B42-173F-C8F8-C0BD-4977B1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C9371-30FB-6112-4D12-3791574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7551-B8F6-C3DA-8B7F-06A5474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BD1D-F921-EE97-0320-3277AEB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4258-D142-CA05-DE33-3077C676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DCB1-D4DE-949E-A64B-2CC860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7913-5EEF-869B-DCE7-C4B8A58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EDC-0836-9AF9-1F48-FCC5304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BED-282C-3DB4-128C-AC2AAB9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89DD-2AA7-1496-85BA-EAD57BB7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6259-B973-3218-02DA-BEA376C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F4FC-F94C-B38B-2D51-C8AA25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044B-0295-2645-4ED0-356A698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462-408B-0080-A148-F490C6A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84E6-700E-4872-64A0-D8DF458C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DF39-74EE-32F5-1852-926184E6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8D1B-71E1-31E1-C8DB-DC3893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3D87-5CBD-7846-68E9-0AA5F27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455A-C545-7035-3FC6-6D519B8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C550-72B5-E35B-A96E-FBA0813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3A58-F9C1-547F-8E84-CBD3B844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F82-D394-9147-CCDA-3D93F8608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F0DD5-FB70-474A-9081-37C7E53E4FF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B600-7923-31A6-54CD-BB2ABCF6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C0EB-2589-ABE5-515B-943E3B19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articles/c89vjj0lxx9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7D2-A642-EC40-6ACD-292E896E5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BMP: Literature Survey,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4C49-08AB-8D73-62A1-DF2E166A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50"/>
            <a:ext cx="9144000" cy="1655762"/>
          </a:xfrm>
        </p:spPr>
        <p:txBody>
          <a:bodyPr/>
          <a:lstStyle/>
          <a:p>
            <a:r>
              <a:rPr lang="en-US" dirty="0"/>
              <a:t>January 12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</p:spTree>
    <p:extLst>
      <p:ext uri="{BB962C8B-B14F-4D97-AF65-F5344CB8AC3E}">
        <p14:creationId xmlns:p14="http://schemas.microsoft.com/office/powerpoint/2010/main" val="8838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5F95-F64B-BDC2-FCD1-2E31265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2913-7641-3EFA-BEAE-9DCB905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the rising attention</a:t>
            </a:r>
            <a:r>
              <a:rPr lang="en-US" sz="2400" baseline="30000" dirty="0"/>
              <a:t>[1]</a:t>
            </a:r>
            <a:r>
              <a:rPr lang="en-US" sz="2400" dirty="0"/>
              <a:t> on the mental health problems among youngsters with increased social media presence, we wanted to make the internet a safer and more productive place for everyone.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the goal is to create an interface that can curate existing content by blurring/removing hateful/abusive/non-child friendly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[1] – </a:t>
            </a:r>
            <a:r>
              <a:rPr lang="en-US" sz="18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Australia’s ban on social media for teens under 16</a:t>
            </a:r>
            <a:r>
              <a:rPr lang="en-US" sz="1800" baseline="30000" dirty="0"/>
              <a:t>. </a:t>
            </a:r>
          </a:p>
          <a:p>
            <a:pPr marL="0" indent="0">
              <a:buNone/>
            </a:pPr>
            <a:r>
              <a:rPr lang="en-US" sz="1800" baseline="30000" dirty="0"/>
              <a:t>Following this, the Indian government enforced the requirement of parental consent strictly for usage of social media for teens.</a:t>
            </a:r>
          </a:p>
        </p:txBody>
      </p:sp>
    </p:spTree>
    <p:extLst>
      <p:ext uri="{BB962C8B-B14F-4D97-AF65-F5344CB8AC3E}">
        <p14:creationId xmlns:p14="http://schemas.microsoft.com/office/powerpoint/2010/main" val="28844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B53-F2D1-F09B-3772-B294032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11342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6615-5A22-90B5-AA35-C4711CB1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4F4E-632B-468F-0663-DB58BED3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88"/>
            <a:ext cx="10515600" cy="464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the literature survey, this would be our course of actions to deliver a solution to the problem statement: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Collecting data, preprocessing, labelling</a:t>
            </a:r>
          </a:p>
          <a:p>
            <a:pPr marL="457200" indent="-457200">
              <a:buAutoNum type="arabicPeriod"/>
            </a:pPr>
            <a:r>
              <a:rPr lang="en-US" sz="2400" dirty="0"/>
              <a:t>Decision of optimal framework (ML model/CNN)</a:t>
            </a:r>
          </a:p>
          <a:p>
            <a:pPr marL="457200" indent="-457200">
              <a:buAutoNum type="arabicPeriod"/>
            </a:pPr>
            <a:r>
              <a:rPr lang="en-US" sz="2400" dirty="0"/>
              <a:t>Refinement, addition/modification of data (labels), tuning of model</a:t>
            </a:r>
          </a:p>
          <a:p>
            <a:pPr marL="457200" indent="-457200">
              <a:buAutoNum type="arabicPeriod"/>
            </a:pPr>
            <a:r>
              <a:rPr lang="en-US" sz="2400" dirty="0"/>
              <a:t>Deploying an end-user application/website </a:t>
            </a:r>
          </a:p>
        </p:txBody>
      </p:sp>
    </p:spTree>
    <p:extLst>
      <p:ext uri="{BB962C8B-B14F-4D97-AF65-F5344CB8AC3E}">
        <p14:creationId xmlns:p14="http://schemas.microsoft.com/office/powerpoint/2010/main" val="35181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BMP: Literature Survey, Roadmap</vt:lpstr>
      <vt:lpstr>Problem Statement</vt:lpstr>
      <vt:lpstr>Literature Survey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Tanay Kewalramani</dc:creator>
  <cp:lastModifiedBy>Tanay Kewalramani</cp:lastModifiedBy>
  <cp:revision>1</cp:revision>
  <dcterms:created xsi:type="dcterms:W3CDTF">2025-01-12T09:27:39Z</dcterms:created>
  <dcterms:modified xsi:type="dcterms:W3CDTF">2025-01-12T09:38:17Z</dcterms:modified>
</cp:coreProperties>
</file>