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7" r:id="rId6"/>
    <p:sldId id="261" r:id="rId7"/>
    <p:sldId id="269" r:id="rId8"/>
    <p:sldId id="262" r:id="rId9"/>
    <p:sldId id="268" r:id="rId10"/>
    <p:sldId id="263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8:41:08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23576 13294 12 0,'0'0'0'16,"46"-41"0"-16,-1 0 0 15,9-9 0-15,8-11 0 16,5-14 95-16,4-7 2 16,7-13-91-16,2-9 1 15,4-9 4-15,-4-4 2 16,0-1 35-16,4-6 0 15,5-5 14-15,3-1 1 16,-3-2-12-16,-9 6 1 0,-7-7 19 16,-10 1 1-16,-9-2 43 15,-9 6 1-15,-12 13-70 16,-6 9 0-16,-9 5 5 16,-5 8 1-16,-3 11-12 15,-5 14 2-15,-3 12-5 16,-4 13 0-16,-7 13-21 15,-6 12-1-15,-4 6-9 16,-7 18 1-16,-7 18-5 16,-10 17 0-16,0 20-17 15,2 19 0-15,0 21-85 0,2 9 1 16,3 18 78-16,3 13 0 16,1 16 15-16,2 10 0 15,6 14 70-15,2 12 0 16,3 6 58-16,4 2 0 15,4-4-75-15,4-11 0 16,1-11-1-16,4-20 0 16,4-23-17-16,4-28 1 15,3-22-17-15,2-23 2 16,2-22-8-16,-2-16 2 16,-3-14-6-16,3-23 0 15,8-31-5-15,1-24 1 16,3-27 0-16,4-18-1 15,9-8-41-15,5-10 0 16,5-8 27-16,8 5 2 16,8 7 3-16,7 7 0 15,5 17 6-15,-1 20 0 16,-10 32-22-16,-7 30 0 0,-9 33 17 16,-10 34 1-16,-5 32 4 15,-6 10-1-15,-2 6 4 16,2 0 0-16,0-5 76 15,2-10 0-15,8-14-30 16,1-14 0-16,0-18-17 16,-3-15 1-16,-3-15-28 15,-1-21 0-15,2-20-11 0,-2-16 1 16,-2-21 5-16,0-14-1 16,1-10 3-16,5-2 0 15,3 0 21-15,2 7 0 16,-3 15 1-16,-6 17 0 15,-14 26-9-15,-6 11 2 16,-7 15-1-16,-3 15 1 16,-3 13-7-16,-1 28-1 15,-2 31-4-15,3 23 0 16,6 14-1-16,5 3 1 16,5 7-1-16,11-10 0 15,8-20-5-15,16-20 1 16,12-26 0-16,9-28 1 15,5-36-13-15,1-29 1 16,1-32 6-16,-1-26 1 16,-8-27 8-16,-11-17 1 15,-15-33 6-15,-8-34-1 16,-9-31 2-16,-1-10 1 0,5 3 38 16,-2 21 1-16,-2 27-21 15,-9 32-1-15,-9 30-1 16,-12 28 1-16,-9 26-17 15,-7 20 1-15,-6 23-9 16,-6 18 0-16,1 28-25 16,5 30 0-16,11 35-85 15,10 34 0-15,7 39 68 0,5 26 0 16,10 29 24-16,0 25 1 16,7 9 15-1,3-11 0-15,4-26 2 0,3-39 1 16,5-30 66-16,1-32 2 15,-1-24-24-15,2-22-1 16,2-26-15-16,2-30-1 16,9-42-4-16,0-34 1 15,0-49-5-15,-5-22 0 16,-4-44-5-16,-4-27 0 16,-2-16-3-16,-7 9 0 15,-8 26-1-15,-9 22 1 16,-7 25-12-16,-6 24 0 15,-4 25-3-15,-3 25 2 16,-6 25-3-16,-2 19 0 16,2 27 2-16,-4 39 0 15,-5 42 4-15,-1 38 0 0,5 44 0 16,5 23-1-16,7 35-1 16,8 24 1-16,11 19 0 15,11-13 0-15,10-19-1 16,9-35 0-16,9-37-15 15,5-30 2-15,5-25 13 16,3-29 1-16,8-26-1 16,1-28 0-16,1-30 0 0,-10-25 0 15,-9-27 1 1,-11-24 0-16,-14-24 2 0,-5 1-1 16,1 23-1-1,-7 21 0-15,-7 25-1 0,-5 19 0 16,-7 22 0-16,3 19 0 15,4 27 1-15,3 23 1 16,9 22 1-16,6 14 0 16,8 7 21-16,3-6 0 15,8-12-9-15,3-16 1 16,5-18-7-16,2-13 1 16,-1-15-6-16,-1-17 1 15,-5-14-3-15,-7-21 0 16,-6-28 6-16,-12-13 0 15,-18-13 8-15,-18-2-1 16,-18 4-6-16,-16 5 0 16,-13 15-5-16,-10 27 0 0,-10 23-4 15,-4 25 0-15,2 22-101 16,7 19 0-16,10 16 60 16,15 15 0-16,18 16 13 15,17 4 1-15,13 5-48 16,12-5 1-16,10-6 35 15,10-8 1-15,-30-82-1224 16</inkml:trace>
  <inkml:trace contextRef="#ctx0" brushRef="#br0" timeOffset="366.74">28950 8399 12 0,'0'0'0'16,"18"-27"0"-16,-1 23 0 15,3 26 0-15,-1 28 0 16,-6 30 16-16,-4 25 0 15,-1 25 89-15,-3 13-1 16,-1 15 32-16,-4 11 0 16,-5 27 17-16,-5 23 2 15,-5 10-69-15,-3 4 0 0,-6-4-1 16,-1-14 1-16,3-10 26 16,0-28 1-16,1-41-37 15,4-32 1-15,2-28-55 16,2-31 2-16,13-45-1225 15</inkml:trace>
  <inkml:trace contextRef="#ctx0" brushRef="#br0" timeOffset="566.08">29147 11430 12 0,'9'11'0'15,"14"11"0"-15,3 3 0 16,0-5 0-16,-6-3 0 16,-7-10 0-16,-5-14 0 15,-4-15 0-15,-16-16 0 16,12 38-10-16</inkml:trace>
  <inkml:trace contextRef="#ctx0" brushRef="#br0" timeOffset="13842.91">24316 16459 12 0,'0'0'0'0,"0"0"0"16,37-27 0-16,-9 0 0 16,11-18 0-16,4-11 1 15,-2-9 10-15,0-8 0 16,5-10-11-16,-5-3 0 16,0 2 0-16,-5 1 0 15,-6-8 0-15,-4-6 0 16,-4-2 0-16,-9 2 0 15,-9 6 0-15,-12 2 0 0,-10-2 0 16,-7 5 0-16,-3 16 0 16,-3 12 0-16,-5 15 0 15,1 17 0-15,3 13 0 16,4 15 0-16,2 11 0 16,2 11 0-16,0 13 0 15,3 14 0-15,6 12 0 16,2 8 0-16,4 9 0 15,4 7 0-15,1 10 0 16,4 11 0-16,2 13 0 0,3 7 0 16,3 10 0-16,3 1 0 15,4-3 0-15,3-2 0 16,5-10 0-16,3-12 0 16,2-21 0-16,2-22 0 15,-1-22 0-15,5-19 0 16,5-15 0-16,2-17 0 15,0-15 0-15,-4-14 0 16,-5-16 0-16,-2-10 0 16,-2-14 0-16,-4-7 0 15,-4-2 0-15,-1-1 0 16,-2-5 0-16,0-1 0 16,-1-2 0-16,-1 2 0 15,0 3 0-15,2 2 0 16,-4 2 0-16,6 10 0 15,5 12 0-15,2 16 0 16,2 14 0-16,4 8 0 16,5 7 0-16,4 5 0 0,4 10 0 15,-3 6 0-15,-1 3 0 16,0 2 0-16,0 2 0 16,-3 4 0-16,-5 4 0 15,-3-3 0-15,-9-3 0 16,-5-4 0-16,-5-3 0 15,-5-3 0-15,-2-1 0 16,-2-2 0-16,1 0 0 16,-3 0 0-16,0-2 0 0,-3-2 0 15,1 0 0-15,-2-4 0 16,-3-9 0-16,-8-11 0 16,-4-7 0-16,0 3 0 15,5 10 0-15,-1 3 2 16,0 2-2-16,2 6 1 15,-6 1-1-15,2 5 0 16,2 3 0-16,2 7 0 16,-3 12 0-16,-5 10 0 15,-1 12 0-15,-2 8 0 16,-1 5 0-16,1 3 0 16,0 3 0-16,-2-1 0 15,-2 1 0-15,2 5 0 16,3 6 0-16,5 1 0 15,5-3 0-15,3-6 0 16,5-9 0-16,3-5 1 16,8-8-1-16,7-8 0 0,5-11 0 15,8-12 0-15,8-10 0 16,3-11 0-16,4-10 0 16,4-9 0-16,-4-9 0 15,0-5 0-15,-2-7 0 16,-4-3 0-16,-7-3 0 15,-4-5 0-15,-3 5 0 16,-2 5 0-16,-3 5 0 16,-3 4 1-16,-7 2-1 0,-6 0 0 15,-6 1 0-15,-1 0 0 16,-1 7 0-16,3 7 0 16,1 11 0-16,2 6 0 15,2 5 0-15,0 4 0 16,0 0 0-16,2 6 0 15,6 10 0-15,5 16 0 16,7 13 0-16,1 3 0 16,-3-3 0-16,-1-6 0 15,-4-4 0-15,2-1 0 16,2-1 0-16,0-1 0 16,-4-3 0-16,2-3 0 15,-2-5 0-15,-2-6 0 16,-6-8 0-16,-1-3 0 15,-2-2 0-15,2-4 0 16,3-5 0-16,6-12 0 16,8-16 0-16,-3-6 0 0,-1-2 0 15,-4-2 0-15,2-3 1 16,0-2 1-16,0-6 66 16,15-41 0-16,-6 21-43 15,2 22-1-15,9 4-17 16,-3 12 1-16,3 5-14 15,-7 14 2-15,0 6-8 16,-11 8 0-16,0 3-1 16,3 4-1-16,-1 3 2 15,20 19 1-15,0 12 2 0,-7 7 1 16,-6 1 1-16,-6 10 1 16,-1 2 6-16,-6 0 0 15,-4 0 39-15,-5-21 0 16,-4 0 39-16,-2-12 0 15,-3-5-60-15,-1-3 1 16,-1-2-18-16,1-4 0 16,-1-1-26-16,1-4 0 15,-1-3-8-15,-5-4 2 16,1-8 3-16,-9-38 1 16,16-10 7-16,11-21 0 15,8 0 6-15,10 2 1 16,8 1 2-16,6 3 3 15,6 5 0-15,-2 10 1 16,2 1 1-16,-8 19 1 16,6 7 0-16,-10 12 1 15,-1 3-1-15,-17 11 2 16,-2 6-1-16,7 10 1 0,-1 6 0 16,9 29 1-16,-9 7 5 15,-6-3 0-15,-4-1 52 16,-3-2 0-16,-5 1-48 15,3-1 1-15,0-1-5 16,1-8 1-16,5-1-10 16,-1-16 0-16,2-3-5 15,2-8 0-15,2-5-1 0,34-15 0 16,5-17 1-16,5-19 1 16,-12-9 2-16,-6-3 0 15,-8-4 2-15,-5-10 0 16,-5-1 0-16,-5 10 2 15,-1 3-1-15,-6 16 2 16,-5 3 2-16,-2 3 0 16,-6-1 36-16,0 20 0 15,-2 1-7-15,2 6 1 16,0 2-10-16,1 4 1 16,-1 1-24-16,2 4 1 15,0 2-10-15,-8 13 0 16,3 17 4-16,-5 32 0 15,5-1-6-15,3 0 0 16,4 3 3-16,3-7 0 16,3 1 3-16,-1-13 1 15,1-3 0-15,1-12 1 16,4-2 6-16,-7-17 1 0,1-2-5 16,2-3 2-16,4-4-2 15,27-10 2-15,4-18-1 16,5-16 0-16,-12-9 1 15,11-27-1-15,-10 2 1 16,-18 31 1-16,-1-7-1 16,-1-2 0-16,-1 2 1 15,-6 6 0-15,-1-1 0 16,-3 3-1-16,-3-3 1 0,0 12 1 16,-2 3 1-16,-1 19 0 15,-1 2 0-15,0 3 1 16,0 1 1-16,0 1 2 15,0 5 0-15,0-3 1 16,0 2 2-16,0 4 1 16,2 9 0-16,4 41 0 15,1 2 3-15,-1 9 1 16,-1 1 34-16,5 55 0 16,-3-13-16-16,-1-6 0 15,-1 10 0-15,-1 22 2 16,0 2-23-16,1 0 1 15,7 0 2-15,-5 7 1 16,-1 4-11-16,-3-14 0 16,1-16-1-16,0-4 0 15,-4-1-12-15,-8-17 0 16,-7-16-25-16,1-29 1 0,-7 0 5 16,4-12 0-16,2-5 6 15,4-14 0-15,0-6 8 16,0-3 0-16,0-5 5 15,-10-10-1-15,-1-12 4 16,-12-31 0-16,12-8 1 16,3-27 1-16,8-6 1 15,6-10 0-15,1-12 1 16,9 1-1-16,8 0 2 0,10-5-1 16,7-6 1-16,3 4 1 15,4 4-1-15,8-10 0 16,5-9 1-16,6 1 0 15,8-1 0-15,5 2-1 16,9-1 1-16,-7 7 1 16,-8 3-1-16,-20 51 1 15,2 8 2-15,5 9 0 16,4 10-2-16,0 10 1 16,-7 8-1-16,-8 11 1 15,-8 6-2-15,-3 9 1 16,-7 6 0-16,-4 6 0 15,-1 2 0-15,-1 0 0 16,-4 0 0-16,-3-1 0 16,-2-1-1-16,-3-2 1 15,1-2 0-15,-2-3 0 16,0 0 0-16,0-2 1 0,-1 0-1 16,-1-2 1-16,0-2-1 15,-1-2 1-15,-3-2-1 16,-5-7 1-16,-10-7-2 15,-5-4 2-15,-4 1-1 16,0 7 1-16,2 3-1 16,-2 5 1-16,-2 6 0 15,-4 10 0-15,-1 10 2 16,0 12 1-16,1 9 56 0,4 11 2 16,2 12-37-16,6 9 2 15,7 1-20-15,4 3 1 16,3-5-7-16,5-5 0 15,4-5-10-15,7-8-1 16,3-7-2-16,6-12 0 16,5-12 0-16,6-12 1 15,6-9 2-15,5-13 1 16,7-11 1-16,1-10 1 16,-4-9 0-16,-6-7 2 15,-5-4 0-15,-6-3 1 16,-7-3-1-16,-5 0 2 15,-2 1 0-15,-5 1-1 16,-5 6 4-16,-4 6 0 16,-2 5 6-16,-1 9-1 15,-3 14 12-15,3 6 1 16,1 7 2-16,2 5 2 16,-2 5-1-16,-3 18 2 0,-6 19-20 15,2 14 1-15,9 6-4 16,6 1 0-16,3-2-1 15,6-5 1-15,6-8 0 16,7-8 0-16,2-13 23 16,7-10-1-16,10-13 1 15,9-12-1-15,9-8-6 16,1-10-1-16,-5-10-11 16,-5-8 0-16,-9-7-4 15,-8-1 0-15,-37 52-275 0</inkml:trace>
  <inkml:trace contextRef="#ctx0" brushRef="#br0" timeOffset="14998.95">23809 16248 12 0,'0'0'0'0,"0"0"0"15,0 0 0-15,0 0 0 16,0 0 0-16,0 0 0 16,18-13 0-16,14-13 0 15,15-13 0-15,10-11 0 16,12-11 0-16,15-5 0 0,22-8 0 15,14-12 0-15,14-14 0 16,13-12 1-16,13-5 67 16,4 2 2-16,0 5-62 15,-26 11 1-15,-24 8 56 16,-25 19 0-16,-22 20-25 16,-18 13 2-16,-23 16 60 15,-17 12 1-15,-11 9-67 16,-20 25 0-16,-23 29-7 15,-9 3 2-15,54-55-570 16</inkml:trace>
  <inkml:trace contextRef="#ctx0" brushRef="#br0" timeOffset="25041.15">27519 12982 12 0,'0'0'-10'0</inkml:trace>
  <inkml:trace contextRef="#ctx0" brushRef="#br0" timeOffset="25098.06">26993 12963 12 0,'-39'4'0'16,"-60"3"0"-16,-29 6 0 15,128-13-10-15</inkml:trace>
  <inkml:trace contextRef="#ctx0" brushRef="#br0" timeOffset="25931.37">25545 13262 12 0,'-44'19'0'16,"-77"35"0"-16,-36 17 0 16,-26 22 0-16,-10 15 0 15,-5 13 0-15,1 14 0 16,5 10 0-16,7 10 0 16,8 5 0-16,15 5 0 15,13 10 0-15,9 6 0 0,14 5 0 16,18 0 0-16,18-2 0 15,25-7 0-15,24-8 0 16,19-7 0-16,20-6 0 16,15 0 0-16,15-1 0 15,15-6 0-15,12-6 0 16,16-4 0-16,17-3 0 16,5-7 0-16,8-10 0 15,10-11 0-15,16-8 0 16,7-7 0-16,8-7 0 0,5-10 0 15,2-11 0-15,8-7 0 16,8-6 0-16,9-9 0 16,3-8 0-16,7-7 0 15,4-11 0-15,2-8 0 16,0-9 0-16,1-8 0 16,0-6 0-16,1-9 0 15,0-5 0-15,2-7 0 16,5-12 4-16,3-8 2 15,-1-10-4-15,-2-8 2 16,-3-7-3-16,-4-9 0 16,-2-8 7-16,-4-5 0 15,-1-3-3-15,-6-8 2 16,-6-8-7-16,-4-11 0 16,-7-11 0-16,-1-8 0 15,1-13 18-15,-8-5 1 16,-14-2-20-16,-13 0 1 0,-19 5-1 15,-15 4 1-15,-15 6 15 16,-16 2 2-16,-17-3 75 16,-16 1 0-16,-12 5-24 15,-17 8-1-15,-18 5-47 16,-14 5 1-16,-15-1-17 16,-14 3 0-16,-21 12-8 0,-15 4-1 15,-15 1-46 1,-20 8 0-16,-15 13 9 0,-15 12 0 15,-14 12 11-15,-16 4 0 16,-12 12 10 0,-18 13 1-16,-11 8 6 0,-13 15 1 15,-4 13 3-15,4 10 1 16,0 7 1-16,6 6 1 16,13 9 0-16,5 7 2 15,8 8 0-15,5 5 1 16,4 6 7-16,6 15 2 15,3 15-5-15,8 14 1 16,3 19-2-16,10 14 1 16,9 12 2-16,15-7 1 15,14-10-5-15,21-10 0 16,116-116-90-16</inkml:trace>
  <inkml:trace contextRef="#ctx0" brushRef="#br0" timeOffset="28314.32">29080 9709 12 0,'0'0'0'0,"-11"-67"0"16,-2 4 0-16,-4-6 0 16,-5-5 0-16,-8-3 0 15,-6 3 51-15,-8 5 1 16,-12 6-53-16,-9 3 1 15,-10 5-1-15,-11 2 0 16,-12 11-2-16,-11 12 1 0,-10 8-1 16,-15 12-1-16,-13 10 1 15,-13 13 1-15,-25 15-1 16,-14 9 0-16,-15 17 1 16,-16 8 0-16,-6 16 0 15,-12 21-1-15,-11 21 1 16,-4 14 1-16,-11 13-1 15,2 17 1-15,-5 18-1 16,1 19 1-16,2 17 0 0,11 15 0 16,10 20 1-16,22-2 1 15,24 2-2-15,24-10 1 16,23-3-1-16,26-5 1 16,37-12-1-16,26 2 0 15,23 0 0-15,18-7-1 16,23 1 1-16,21-10 0 15,24-8 0-15,23-10 1 16,25-14-1-16,16-17 1 16,12-20-1-16,18-14 1 15,17-7-1-15,19-15 1 16,15-16-1-16,11-14 1 16,10-11-2-16,16-11 2 15,21-14-1-15,10-22 1 16,10-19-1-16,11-20 1 15,4-19-1-15,5-16 1 16,12-16-1-16,-3-16 1 0,-3-14-1 16,-3-8 1-16,-3-5-1 15,-9-11 1-15,-9-14-1 16,-2-14 1-16,-6-9-1 16,-4-8 1-16,-3-12-2 15,-13-2 2-15,-13-11-1 16,-25 3 1-16,-20-4 7 15,-22-2 0-15,-23 0-7 16,-29 2 0-16,-25 4 0 16,-26-2 0-16,-22 1-1 0,-25-3 1 15,-18 6-2-15,-22-5 2 16,-21 5-1-16,-20 7 1 16,-21 5-1-16,-21 20 1 15,-18 19-1-15,-16 25 1 16,-14 18-1-16,-11 31 1 15,-11 25 63-15,-14 22 1 16,-12 25-64-16,-2 22 0 16,0 13-4-16,5 23 1 15,6 10-4-15,10 16 2 16,5 10-3-16,13 18 0 16,13 17 1-16,7 11 1 15,8 10 0-15,11 8 0 16,17-4 2-16,20 2-1 15,19 2 2-15,28-10 0 16,30-6 3-16,30-5 0 16,25 2-3-16,24 0 2 15,17 6 3-15,23-5 1 0,23-16-3 16,16-5 1-16,-134-123-80 16</inkml:trace>
  <inkml:trace contextRef="#ctx0" brushRef="#br0" timeOffset="30164.47">27863 18630 12 0,'26'-90'0'0,"8"-19"0"16,7-16 0-16,0-11 0 16,-6-7 0-16,-3 3 0 15,-4 12 0-15,-6 7 0 16,-5 11 0-16,-8 12 0 16,-9 20 0-16,-7 18 0 15,-8 19 0-15,-9 15 0 16,-12 13 0-16,-7 19 0 15,-7 16 0-15,-2 13 0 16,-2 15 0-16,4 10 0 16,9 5 0-16,7 2 0 15,8-2 0-15,7-3 0 0,10-3 0 16,11 1 0 0,11-1 0-16,7 3 0 0,10 1 0 15,8-2 0-15,6 1 0 16,8-1 0-16,8 0 0 15,5 1 0-15,2 5 0 16,-3-2 0-16,-8-6 47 16,-8-5 1-16,-11-5-25 15,-7-3 0-15,-11 1-18 16,-14 1-1-16,-8 8-3 16,-9 2 2-16,-4-3-3 0,-9-6 0 15,-6-12-5-15,-5-7 1 16,1-8-3-16,-4-5 1 15,-8-4 0-15,1-2 0 16,-1-4 18-16,4-3 2 16,6-8-12-16,7 1 1 15,8-1-3-15,3 0 0 16,2 1-3-16,3-1 0 16,2-2-4-16,5 1 1 15,1 1 0-15,3 2-1 16,1 0 1-16,0-2 1 15,2 1 0-15,2-1 1 16,1-2-1-16,1-1 2 16,0 0-1-16,3-3 1 15,-7 10-70-15</inkml:trace>
  <inkml:trace contextRef="#ctx0" brushRef="#br0" timeOffset="32648.47">27552 17612 12 0,'-17'28'0'0,"1"20"0"16,8-9 0-16,14-13 0 15,10-7 0-15,9-6 0 16,4 0 0-16,1 0 0 16,-5 0 0-16,-7 4 0 0,-3 9 0 15,-6 7 0-15,-3 6 0 16,-6 8 0-16,-6 5 0 16,-3 0 0-16,-4 0 0 15,2-3 1-15,3-7 3 16,5-6 2-16,6-10 6 15,5-6 1-15,3-5-9 16,8-6 2-16,12-7 2 16,7-6 0-16,-1-5 1 15,0-6 0-15,-1 0 22 16,-5 4 1-16,-5 6 201 16,-7 5 0-16,-6 5-182 0,-6 10 0 15,-7 13-24-15,-7 11 0 16,-10 13-10-16,-7 2 0 15,-6 0-17-15,-2-6 0 16,3-5-2-16,4-9 0 16,3-12-138-16,3-9 1 15,6-7 67-15,6-10 0 16,3-5 31-16,4-17-1 16,2-21 20-16,4-14-1 15,5-17 22-15,-2-4 0 16,-5 0 0-16,-6 4 1 15,-5 7 0-15,-8 8 0 16,-11 7-2-16,-8 4 0 16,-7 2 1-16,-6 1 1 15,1 3 2-15,1 1 1 16,6 6 58-16,7 2-1 0,10 2 17 16,9-3-1-16,9-4-36 15,14-5 2-15,10-3-33 16,12 0 1-16,11-1-11 15,9 5 0-15,4 9-79 16,-4 11 1-16,-9 13 20 16,-10 13 1-16,-9 9 16 15,-9 19 1-15,-7 22 14 16,-6 15 0-16,-10 13 10 0,-5 10 1 16,-2 12 5-1,0 1 0-15,4-8 2 0,6-8 1 16,5-7 8-16,7-9 0 15,8-9 1-15,5-3 1 16,5-5 9-16,3-7 1 16,3-8 47-16,3-5 2 15,-1-4 47-15,-5 0-1 16,-7 3 151-16,-10 7 2 16,-9 1-226-16,-8 2 2 15,-5 3-20-15,0 5 0 16,0 1-13-16,1 0 2 15,5-7-5-15,7-10 0 16,5-10-2-16,2-9 2 16,4-4-2-16,10-6 0 15,12-6-3-15,8-6 1 16,4-7-51-16,-3-5 1 16,-1-6-187-16,-7-2 1 0,-8 2 171 15,-10 7 2-15,-8 10 57 16,-7 2 0-16,-1 5 10 15,-4 0 0-15,-3-4 6 16,-14-5 1-16,-16-6 22 16,-8-3 2-16,0-1 17 15,0-1 1-15,0-4-3 16,-24-34 1-16,19-1 87 16,12-19-1-16,10-20-100 15,6-10 0-15,5-9-22 16,7-10 0-16,8-6-11 0,8 16 0 15,10 18-11-15,1 4 1 16,0 4-22-16,-3 23 1 16,1 12-19-16,-9 34 1 15,1 2 50-15,-5 14 0 16,-2 2-1-16,-1 3 0 16,-1 1-1-16,0 2 1 15,0 0-6-15,-18 39-1 16,-6 30-12-16,-2 16 1 15,7-6-65-15,4-5 1 16,4 0-11-16,3 12-1 16,5-1 43-16,8-8 0 15,8-1 19-15,8 0-1 16,7-3 16-16,7-21 2 0,14-6 0 16,12-3 1-16,6-9 7 15,-4-8 1-15,3-4 12 16,-3-3-1-16,0-4 9 15,-10-2 0-15,-1 3-17 16,-11-1 0-16,-4 2 2 16,-3 5 1-16,-7 4 0 15,-8 2 0-15,-6 4 2 16,-4 13 1-16,-9 3 3 16,-9 32 1-16,-11-2 5 0,5-33 1 15,-2-3 6-15,-3-8 2 16,-7-4 46-16,-1-8 0 15,-1-1 140-15,-16-7-1 16,-5-4-166-16,24-7-1 16,1 1-22-16,14-4 0 15,2 0-19-15,-41 0 2 16,-19 0-7-16,3 0-1 16,9-4-11-16,25-1 0 15,6-10 17-15,-10-33 2 16,16-23-3-16,16-37 0 15,21 8-5-15,2 1 1 16,1 2-36-16,8-13 1 16,6-10-40-16,-3-3 1 15,-1-2-21-15,-6 4 1 16,-1 4 48-16,-5 17 0 16,-3 14 21-16,-11 30-1 0,-8 2 12 15,-5 24 1-15,-6 4 5 16,-17 2 2-16,-7 11 3 15,-22 9 1-15,-3 16 1 16,-10 17 1-16,3 12 0 16,8-2 2-16,1 4 5 15,6-4 0-15,0-2 8 16,19-11 0-16,2 1 7 16,18-16 2-16,6 0 11 15,7-6 0-15,0-1-20 16,4 0 0-16,2 0-8 15,37 7 1-15,27-15-5 16,19-15-1-16,-12-7-8 16,9-11 0-16,7-7 0 0,4-3-1 15,4-1 3-15,-3-1 0 16,-9 5 2-16,-5 12 1 16,2 12 4-16,-31 12-1 15,1 8-1-15,-21 9 1 16,-3 12 0-16,-1 25 1 15,-16 12-1-15,-15 35 2 16,-18 0 2-16,-8 0 1 16,-6 2 0-16,1-2 0 15,0-4 28-15,10-29 1 16,-1-3 77-16,10-12 0 16,4 0 47-16,7-10 1 0,3 0-113 15,6-12 1 1,1-3-31-16,8-3 0 0,6-4-11 15,31-4 1-15,6-14-74 16,19-18 0-16,-6-14 18 16,-4-6 0-16,-4-3 14 15,-1 5 0-15,1 0-21 16,-21 17 0-16,-3 2 28 16,-19 10 0-16,-1 1 22 15,-8 6 0-15,-1 1-6 16,-2 2 0-16,-3 0 10 15,-1 0 0-15,0 2 6 16,2 2 0-16,-1 4-3 0,3 11 1 16,-6-17-122-16</inkml:trace>
  <inkml:trace contextRef="#ctx0" brushRef="#br0" timeOffset="41064.8">30025 14293 12 0,'0'0'0'0,"18"-39"0"0,1 6 0 16,5-14 0-16,4-1 0 16,6 1 0-16,5 1 0 15,4 1 0-15,3 6 0 16,3 9 0-16,-1 2 0 15,2 6 0-15,-1 5 0 16,-3 6 0-16,3 5 0 16,1 8 0-16,2 6 0 15,2 3 0-15,2 4 0 16,0 5 0-16,-4 4 0 16,-3 6 0-16,-3 6 0 15,-3 4 0-15,-4 5 0 16,-3 5 0-16,-5 1 0 15,-5-1 0-15,-5-4 0 16,-8-1 44-16,-6-2 0 16,-5-2-17-16,-4 0 0 15,-5 0-13-15,-6-1-1 0,-8 1-8 16,-3-2 0-16,-4-5-8 16,-2-8 0-16,1-6-5 15,-5-3 1-15,-1-4 6 16,-6-3 0-16,-4-10 1 15,-2 0 1-15,-1 0 45 16,0-6 0-16,1 0-12 16,2-5 0-16,1-6-12 0,-1-3 0 15,4-4-29-15,4-4 1 16,3-2-2-16,2-3 0 16,3-3 2-16,4-1 1 15,5-2 32-15,3-2 1 16,2-2 127-16,6-1 1 15,5-5-118-15,8-1 0 16,3-2-26-16,8 0 1 16,6 2-13-16,7 3 0 15,11 2-74-15,4 3-1 16,3 1-31-16,5 4 0 16,4 1 47-16,5 3 1 15,2 5 19-15,1 6 2 16,4 7 15-16,0 9-1 15,-2 6 9-15,2 6-1 16,0 10 14-16,-1 7 1 16,-1 5-1-16,-4 7 1 15,-7 6 0-15,-7 5 0 0,-10 8 0 16,-7 8 0-16,-9 8-4 16,-8 3-1-16,-10 0 3 15,-5-6 0-15,-7-8-5 16,-6-1 1-16,-9-2 6 15,-6-4 1-15,-3-2 9 16,-7-4 2-16,-6-3 6 16,-3-6 0-16,-1-7 38 15,0-6 0-15,1-7-19 16,-1-8 1-16,-4-5 73 0,-4-6 1 16,-5-5-76-1,0-4 1-15,-1-4-40 0,5-4 0 16,5-3-13-16,3-4 0 15,5-6 2-15,5-5-1 16,7-6 6-16,8-3 1 16,7-8 5-16,5 2-1 15,4-1 4-15,6 0 0 16,8-7 0-16,7-1 2 16,8 1-2-16,9-1 1 15,11 5-2-15,8 2 1 16,5 2-4-16,4 7 1 15,3 6-2-15,5 6 2 16,1 3-3-16,0 8 2 16,-3 5-2-16,27 7 1 15,-24 16 3-15,-24 7 2 16,0 13-1-16,4 11 0 0,-8 6 1 16,-9 11 1-16,-9 7-1 15,-6 14 0-15,-9-1 0 16,-14 1 0-16,-8-3-1 15,-10-3 0-15,-10-4-1 16,-3 2 0-16,-3-2-2 16,-5-11 2-16,-3-2 0 15,4-11 1-15,-3-7 2 0,-5-4 0 16,-5-6 2-16,13-13 1 16,-3-7-4-16,-1-6 1 15,0-2 1-15,-2-11 0 16,4-3 0-16,-6-14 2 15,7-7-4-15,10-4 0 16,9-5 0-16,8-3 0 16,9-1 0-16,5 2 0 15,8-2 49-15,6-17 2 16,7 2-25-16,13-2 0 16,11 4-12-16,10 0-1 15,7 6-101-15,2 8 0 16,7 5 13-16,-9 11 0 15,6 5 31-15,3 7 0 16,6 12 18-16,-7 4 2 16,-3 7 20-16,-1 11 1 0,-4 8 3 15,-5 3 0-15,-5 4 0 16,-1 7 0-16,-6 8-1 16,-3 15 0-16,-10 6-1 15,-7 5 0-15,-11 3 14 16,-8-6-1-16,-11-7 3 15,-10 1 1-15,-7 0 0 16,-11 7 0-16,-3 0-2 16,-3-8 0-16,-3-1-2 15,-2-7 1-15,-6-8 8 0,-13-4 0 16,-3-7-2-16,12-8 0 16,-1-5-19-16,1-8 1 15,1-5 0-15,-1-6 0 16,1-4 21-16,1-7 2 15,4-7 67-15,8-5 1 16,1-4-91-16,10-5 0 16,9-3 0-16,0-19 0 15,6 0-1-15,11 4 0 16,11-2-2-16,7-11 1 16,10-2-1-16,7-3 1 15,8 3-1-15,18-17-1 16,4 11-1-16,-9 27 0 15,11-3-2-15,0 9 2 16,-1 6 5-16,-1 6 0 16,4 4-1-16,4 7 1 15,-1 6-88-15,-7 7 1 0,-2 8 43 16,-5 4 1-16,-2 5 37 16,-8 3 0-16,-4 7 4 15,3 8 1-15,-4 6 1 16,-6 4 0-16,-8 4 35 15,1 7 2-15,-4 4 22 16,-4-4 0-16,-2-2 59 16,-5-3 1-16,-4-1-83 15,-4-1 0-15,-5 0-21 0,-6 1 0 16,-5-1-14-16,-8 3 2 16,-6-1-65-16,-3-12 1 15,-4-3 33-15,-6-5 0 16,-1-2 18-16,-6-3 0 15,-2-7 7-15,7-4 0 16,3-4 3-16,5-5 0 16,2-4 1-16,0-3 2 15,0-8-4-15,3-4-1 16,4-3 1-16,1-8 1 16,3-4 0-16,7-5 0 15,12-6 0-15,5-11 0 16,12-2 0-16,7-5 0 15,5 3-1-15,25-40 1 16,0 16-4-16,-23 43-1 16,6-6-1-16,5 0 0 15,5 6-3-15,-5 10 0 0,1 4 16 16,-1 7-1-16,3 1 0 16,-10 10 0-16,-2-3-4 15,-4 7 0-15,1 3-33 16,1 5 0-16,3 5-18 15,-1 4 0-15,-4 7 2 16,3 12 1-16,-5 8 7 16,-1 6 1-16,-6 1 27 15,-5 6 1-15,-6 2 8 16,-6 5-1-16,-3 1 3 16,-6-1 0-16,-4 0 2 15,-1-3 0-15,-4 0 20 16,1-8 1-16,-3-7-4 0,2-6 0 15,-2-2 25-15,-2-5 0 16,-2-4 109-16,0-5 1 16,1-5-113-16,2-4 2 15,1-5-23-15,-2-3 2 16,-1-4-39-16,-7-6 1 16,-1-5-2-16,2-6 0 15,1-5 5-15,-1-12-1 16,5-6 13-16,4-14 1 15,5-4 1-15,4-30 0 16,16 8 3-16,6 36 0 16,6-6-1-16,14-40 1 15,2 16-4-15,-10 37 1 16,6-4-64-16,6-4 1 16,3 6 13-16,2 7 1 0,3 6 13 15,-4 6 0-15,3 5 33 16,3 6 1-16,4 3-1 15,-6 10 0-15,-2 7 0 16,3 9 0-16,-3 7-15 16,2 10 1-16,-3 2-30 15,-4 9 2-15,-4 4 28 16,-6-5 0-16,-1-3 10 0,-4 1 2 16,-4 0 12-16,-2-4 0 15,-3-2 7 1,-6 3 2-16,-6 1 2 0,-5-4 0 15,-6-1-16 1,-3-3 0-16,-4-3 2 0,-2-6-1 16,-6-6 2-16,-7 0-1 15,-2-1 27-15,-2-6 0 16,0-5 56-16,2-7 0 16,0-2-54-16,-2-7 0 15,0-5-21-15,2-4 1 16,2-3-39-16,4-8 1 15,3-7-5-15,8-8 1 16,7-2 6-16,8-11-1 16,11-1 3-16,13-31 1 15,7 16 4-15,0 25 1 16,8-7-5-16,30-33 1 0,-1 22-4 16,-23 33 1-16,10 0-6 15,10-1 1-15,2 7-27 16,-4 7 0-1,2 8 51-15,-6 2-1 0,-1 9 2 16,-6 5 1-16,0 10-2 16,-8 8 1-16,-5 1 1 15,-4 13 0-15,-8 10 2 16,-6 7 1-16,-11 1 15 16,-14 33 1-16,-9-16-19 15,3-31 2-15,-7 2-9 16,-28 39 1-16,4-11-6 0,18-34 1 15,-9 6-30-15,-7-4 2 16,-1-4 9-16,1-7 1 16,-4-2 7-16,9-9 1 15,2-4 12-15,0-4 1 16,0-7 6-16,4-4 0 16,1-7-6-16,-1-8 1 15,2-5 6-15,1-8 0 16,6-5 1-16,4-5 0 15,5-4 2-15,6-5 0 16,8-1 27-16,3 0 2 16,2 0-12-16,5-4 0 15,7 0-9-15,6 0 1 0,10 2-12 16,6 3 1 0,5 5-16-16,0 5 2 15,2 3-5-15,4 7 1 0,5 8 1 16,-3 4 0-16,1 12 5 15,-3 5-1-15,-2 7 4 16,-2 8 0-16,-4 7 2 16,-4 10 0-16,-3 5 1 15,-6 14 1-15,-7 4 0 16,-7-3 1-16,-9 1-1 16,-8 6 2-16,-8 1-1 0,-17 21 1 15,-1-10 5 1,5-28 0-16,-9 2 18 0,-30 22 0 15,5-15 6-15,30-32-1 16,-3 1 8-16,-13 1-1 16,-5-4 13-16,-3-4 0 15,1-7 67-15,-1-7 2 16,-2-6-81-16,8-5 1 16,1-6-38-16,12-3-1 15,5-8-7-15,4-9-1 16,8-8-7-16,7-12 0 15,9-5 2-15,10 1 0 16,10 1 4-16,20-25-1 16,5 14 7-16,-13 30 0 15,5-2-7-15,31-22 0 16,-1 17-12-16,-28 25 1 0,4 1-19 16,1 4 2-1,-1 3 11-15,-2 7 1 0,0 8 8 16,-1 8 2-16,-1 8 5 15,4 12 2-15,-3 8 2 16,-1 8 2-16,-5 8 3 16,-8 0-1-16,-5 1 1 15,-8 1 1-15,-7-1 1 16,-4 7 0-16,-5 0 1 16,-8 1-1-16,-6 0 5 15,-1-10 0-15,-2-3 10 16,-6-5 2-16,-5-4 63 0,-5-2 0 15,-1-2-25-15,2-9 2 16,-2-5-15-16,2-4 1 16,-2-6-18-16,0-8 1 15,0-8-7-15,6-4 1 16,3-6-5-16,0-9 1 16,5-8 125-16,0-13 1 15,9-5-104-15,9-13 1 16,10 1-26-16,14-29 1 15,10 15-9-15,-5 35 0 16,10-4-16-16,29-35 2 16,-1 15-123-16,-26 34 1 15,7-3 42-15,8-1-1 16,1 3 40-16,-3 10 2 16,-1 7 18-16,-3 8 1 15,0 7 13-15,-1 7 1 16,-1 10 6-16,2 11 1 15,-6 7 3-15,-7 2 1 0,-6 2 1 16,-3 8 1-16,-8 5 1 16,-5 2 1-16,-8 0 5 15,-9 33 0-15,-10-11 39 16,10-42 1-16,-6 1 13 16,-11 12 1-16,-3-3-7 15,-3-8 0-15,-1-6 50 16,-1-6-1-16,1-4-25 15,3-5 0-15,-1-6-36 16,5-3-1-16,0-4-12 0,-6-8-1 16,-1-5-21-16,5-4 1 15,4-5-1-15,0-12 0 16,5-7-5-16,5-13 0 16,8-6 1-16,12-37-1 15,16 14-1-15,-1 38 2 16,9-4-2-16,28-42 1 15,-2 15-3-15,-24 36 0 16,9 1-3-16,35-28 0 16,-8 15-3-16,-37 31 1 15,7 4-5-15,5 0 1 16,0 2-2-16,-8 8 1 16,1 5 3-16,-6 5 2 15,-2 8 17-15,2 12 1 16,-4 6 52-16,-2 14 0 15,-8 5-31-15,-9 8 0 0,-9-1-5 16,-3 1 2-16,-6 0-18 16,-6 3 2-16,-3 1-6 15,-2-3 0-15,-1-3-93 16,5-17 1-16,-2-4 16 16,-1-7 0-16,-1-2 58 15,2-5 1-15,-3-5 13 0,3-4 1 16,0-3 7-1,-3-3 1-15,1-5 62 0,-4-4 2 16,0-7 81-16,-1-5 1 16,2-5-111-16,0-13 2 15,6-8-25-15,4-4 0 16,6-2-36-16,5-3 0 16,5 0-14-16,4 0-1 15,7 0 2-15,3-3-1 16,5 3-3-16,3 6 1 15,3 1 0-15,4 6 1 16,4-1 3-16,-3 9 0 16,3 3-101-16,-8 9-1 15,2 6 74-15,-5 3 0 16,-1 4 18-16,1 4 2 16,-1 4 12-16,5 9 0 15,-1 10 26-15,-4 8 2 16,-5 5 35-16,-5 4 1 15,-7 1 68-15,-5 4 2 0,-3 0-55 16,-4-3 0-16,-8 1-22 16,-7 6 0-16,-6-3-35 15,0-5-1-15,-5-4 3 16,-5-5 1-16,-1-4 1 16,0-4 0-16,0-5 45 15,4-5 1-15,0-4-11 16,2-7 1-16,-1-4-13 0,4-5 2 15,3-3-25 1,3-6 0-16,1-6-7 0,3-5 0 16,5-3 3-16,4-10 1 15,8-2 0-15,3 2 2 16,5-1 0-16,7 3 0 16,3 2 1-16,4 1 0 15,1 3 0-15,3 1 0 16,1 2 0-16,-1 8 1 15,-1 1-1-15,-3 6 0 16,1 4 35-16,1 3 1 16,0 4-20-16,-6 4 0 15,0 2-8-15,9 9 0 16,-1 5-8-16,-3 9 0 16,-3 6-3-16,-6 1-1 15,-7-3-2-15,-5 8-1 16,-5 2-2-16,-3 2 1 15,-4 0-1-15,-2-2 0 16,-3-2 8-16,1-6 1 16,-1-3-1-16,1-6 0 0,-1-3 0 15,5-7-1-15,0-1-29 16,7-7 1-16,1-2-11 16,-2 0 1-16,-1-3 18 15,-1-1-1-15,0-1 13 16,-6-11 1-16,4-6 6 15,2-14-1-15,7-3-4 16,6-6 2-16,5 2 5 0,7-2-1 16,0 2 2-16,1 3 0 15,4 3 14-15,0 3 1 16,-1 2 53-16,-1 8 2 16,0 1 24-16,-2 6 1 15,0 0-66-15,-6 8 1 16,0-1-24-16,-1 2 2 15,-1 2-9-15,1 2 0 16,-1 2-23-16,2 2 2 16,-1 3-6-16,3 14 1 15,-5 3 1-15,-5 4 1 16,-4 0 13-16,-7 9 0 16,-3 2 9-16,-3-3 1 15,-3-5 0-15,2-5 1 16,0-2 0-16,2-7 0 15,1-2-35-15,-3-2 1 16,-2 0-29-16,10-7 1 0,-2-3 31 16,-1-1-1-16,1-2 22 15,-7-3 0-15,-1-5 9 16,0-11 2-16,5-5 2 16,2-7-1-16,7-3 4 15,5 3 1-15,5-1 5 16,7-5 0-16,2-1 21 15,5-1-1-15,2 2-14 16,-1 2 1-16,4 1-7 16,-3 10 0-16,-1 2 7 0,1 7 0 15,1 2-10 1,-1 4 1-16,1 1-7 0,2 6 1 16,2 6-3-16,2 5 0 15,0 8-18-15,-7 2 1 16,-5 1 0-16,-1 4 1 15,-3 4 3-15,-5 10 1 16,-7 1 5-16,-6 5 1 16,-3 1 4-16,-6-2 1 15,-3-2 1-15,-1-2 0 16,-3-4 2-16,1-9 0 16,-1-2 85-16,1-5-1 15,1-4-48-15,9-8 0 16,-1-1-19-16,-6-1 1 15,-3-1-20-15,1-4 0 16,-1-9-20-16,1-4 1 16,3-8-25-16,2-12-1 0,8-6 24 15,8-12 2-15,12-1 12 16,8-2 0-16,7 4 7 16,24-26 0-16,0 15 0 15,-18 27 1-15,9-3 0 16,3 0 1-16,1 3 1 15,-15 14-1-15,-5 3-4 16,-13 9-1-16,-3 3-1 0,-2 1 0 16,-2 0-5-16,-1 4 0 15,0 2-7-15,3 19 0 16,-9 10-10-16,-13 25 1 16,-9 0-8-16,-8-2 0 15,-4-4-3-15,-3 0 0 16,0 1 21-16,3-7-1 15,1 1 16-15,8-10 0 16,3-1 49-16,9-14 2 16,0-3-17-16,9-10 0 15,0-1-10-15,1-2 1 16,-1-1-18-16,2 3 1 16,0-4-4-16,0 0 0 15,1-2-3-15,-11-8 0 16,3-8-2-16,-2-16 0 15,3-3 1-15,5-3 0 16,-1 1 0-16,4-4 1 0,2 0-1 16,2 2 1-16,3 0 2 15,4 2-1-15,2-4-2 16,2 8 0-16,4 1-5 16,-4 8 2-16,1 1-15 15,-6 12 0-15,-1 2-122 16,0 2 1-16,1 1 74 15,-5 2 1-15,1 2 20 16,-1 2 1-16,1 2 15 16,2 2 0-16,-3 3 10 15,3 5 1-15,-1-5 5 16,-1 2 1-16,-6-9-108 0</inkml:trace>
  <inkml:trace contextRef="#ctx0" brushRef="#br0" timeOffset="46281.14">22586 17098 12 0,'23'-29'0'0,"25"-40"0"16,14-15 0-16,1-3 0 15,-1 1 0-15,-5-1 0 0,-4-4 0 16,-5 3 0 0,-3 8 0-16,-6 6 0 0,-4 7 0 15,-9 7 0-15,-9 8 0 16,-13 7 0-16,-8 5 0 16,-5 8 0-16,-6 8 0 15,-7 5 0-15,-10 2 0 16,-5 8 0-16,-6 11 0 15,-4 13 0-15,-9 13 0 16,-3 11 0-16,-5 9 0 16,1 6 0-16,3 6 0 15,6 3 0-15,6 6 0 16,3 3 0-16,8 3 0 0,1 3 0 16,5 2 0-16,5 2 0 15,3 1 0-15,10 1 0 16,13-2 0-16,8-4 0 15,5-7 0-15,11-12 0 16,11-12 0-16,8-14 0 16,6-14 0-16,8-15 0 15,11-12 7-15,4-9 0 16,6-10-2-16,1-11 1 16,-3-4 22-16,-5-11 1 15,-6-4 44-15,-3-5 0 16,-7-1-68-16,-2 0 2 15,-5 0-1-15,-9-2-1 16,-9-2 1-16,-9 0-1 16,-8 0-5-16,-8 2 0 15,-9 3 0-15,-7 8 2 0,-15 6 0 16,-9 5 1 0,-10 4 7-16,-7 7 1 0,-10 6-4 15,-5 6 0-15,-2 7-4 16,-5 5 2-16,-1 7 45 15,-1 6 2-15,0 12-52 16,-3 7 1-16,7 6-16 16,1 5 2-16,2 4 12 15,2 6 1-15,3 1 0 0,5 8 1 16,9 8-3-16,3 5 1 16,8 3-2-16,7 3 1 15,6-1-1-15,7 1-1 16,8 1-30-16,9-3-1 15,6-4 6-15,13-6 1 16,7-8 5-16,10-11 1 16,8-6 22-16,13-12 1 15,4-9 1-15,8-10 0 16,6-8 35-16,5-9 0 16,-1-6-7-16,6-8 0 15,5-6-20-15,0-7 0 16,-5-7-10-16,-6-8 0 15,-12-2 8-15,-7 0 1 16,-6 4-7-16,-6 4 0 16,-6 3-2-16,-11 2 0 15,-6 4 0-15,-12 0 0 16,-9 0 0-16,-11 0 2 16,-14 0-2-16,-7 2 1 15,-5 5 0-15,-6 4 1 0,-6 2-3 16,-3 7 0-16,0 8 0 15,-4 6 1-15,0 5-12 16,-4 3 1-16,6 3-6 16,3 7 2-16,5 6-4 15,1 7-1-15,2 3 3 16,-4 11 0-16,15-3 1 16,8-6 1-16,1 3 4 15,3-1 0-15,-1 1 5 0,4 3 2 16,6 2 2-16,7 4 0 15,2 0-1-15,7-1 0 16,5 1 2-16,4-7 1 16,9-7 0-16,4 1 1 15,3-8 1-15,20 1 1 16,6-12 78-16,11-6 0 16,2-12-42-16,-6-4 1 15,-2-6-19-15,4-11 1 16,1-5 3-16,-5-4 1 15,0-4-27-15,-3-4 0 16,-1-2-20-16,-14 8 1 16,-4-5 16-16,-7 5 0 15,-10 0 0-15,-9 5 0 16,-4 1-3-16,-7-3-1 0,-8 1 2 16,-7 1 0-16,-13 3-2 15,-12 1-1-15,-5 6 4 16,-22 2 1-16,-8 9 1 15,0 7 2-15,2 2-27 16,0 4 1-16,-1 2 25 16,-16 6 0-16,0 5 8 15,15 1 2-15,2 11-16 16,6 4 1-16,2 9-5 16,3 1 1-16,4 3-3 15,0 3-1-15,2 2 36 0,12-8 2 16,7 3-12-16,3 3 0 15,6 3-5-15,7-1-1 16,8-1 26-16,7-3 0 16,6 0-20-16,7-4 1 15,4-2-10-15,3-3 0 16,7-4-2-16,8-4 0 16,4-8-2-16,8-5 1 15,4-7-48-15,3-12 1 16,2-9 9-16,5-11 1 15,-1-5 9-15,-2-8-1 16,-4-6 9-16,-1-7 1 16,-3-4 5-16,-9 2 2 15,-3-2 3-15,-10 10 1 16,-8-3 1-16,-5 7 1 0,-5-1 0 16,-6-2 2-16,-8-1 0 15,-9 5 1-15,-9 4-1 16,-10 1 2-16,-3 8 0 15,-15 0-1-15,-4 8 1 16,-4 9 1-16,1 9-1 16,-10 9 1-16,0 12 0 15,2 5 1-15,0 6 33 16,7 9 1-16,0 4-20 16,18-4 2-16,2 6-17 0,7-3 1 15,-2 3-4 1,7 5 1-16,3 4-4 0,10 2 1 15,4 2-1 1,8-6 0-16,3 0 2 0,5-4 0 16,8-1 0-16,4-10 2 15,3-4-1-15,5-5 2 16,6-7 3-16,18-1 0 16,5-7 0-16,11-11 0 15,2-13 1-15,23-19 1 16,-20-9 77-16,-21 7 1 15,5-7-50-15,22-29 0 16,-14 2-35-16,-29 24-1 16,5-10 1-16,8-28 1 15,-12 9-4-15,-25 39 0 16,-3-3 3-16,-6-13 0 0,-10-3-3 16,-7 1 2-16,-14 4 6 15,-33-18 0-15,-1 22 2 16,20 23 0-16,-10 6-13 15,-63 2 0-15,16 16 30 16,14 10 0-16,-1 13-15 16,-3 11 2-16,10 13-18 15,-5 6 0-15,1 1-3 16,12 5 0-16,5 5-4 16,9 5 1-16,10 12 2 0,24-34 2 15,1 9 2 1,-10 43 2-16,15-16 3 0,16-49-1 15,8 5 1-15,1 10 1 16,14-2 1-16,3-3 0 16,10-6 1-16,11-6-1 15,7-9 12-15,47 1 0 16,-6-23 6-16,-11-15 2 16,0-14 4-16,25-18 1 15,-5-9-9-15,-8-2 0 16,-3-4-2-16,-7-7 2 15,-7-6 26-15,-3 2 0 16,-3-2-13-16,-11 4 1 16,-6-2-40-16,-24 25 2 15,0-7 8-15,-4-1 2 16,-5-2-24-16,-10 2 1 16,-7-1 4-16,-11 3-1 15,-12 2 7-15,-14-1 0 16,-10 10 4-16,-3 9-1 0,-3 7 4 15,-6 8 0-15,-3 8 3 16,-39 10-1-16,14 16 1 16,36-4 1-16,-7 5 7 15,-39 28 0-15,24 0-4 16,36-24 0-16,0 8-2 16,-10 7 2-16,0 2 0 0,-18 22 1 15,12-4-1 1,31-29 2-16,-1 5 0 0,1 4 0 15,1 0 3 1,8-8 0-16,2 1 95 0,5-14-1 16,4-1-62-16,2-6 1 15,4 0-22-15,12 9 0 16,8-5-23-16,4-6 1 16,4-7-25-16,5-10 0 15,4-7 1-15,3-9 0 16,-3-4 6-16,-4-4 2 15,-2-1 12-15,-1-3 2 16,-4-3 1-16,-6 7 1 16,-8 0 1-16,-7 10-1 15,-1-1 1-15,-7 10 1 16,-1 0 0-16,-2-9-1 16,-3 1 5-16,-3 8 1 15,-1 2 15-15,-18-4 2 16,-4 5-6-16,-5 10 0 0,2 11-5 15,-14 17 0-15,-3 7-8 16,6 8 1-16,2 1-5 16,8 2 0-16,5 3-2 15,7-7 1-15,5 1 0 16,5-4 1-16,1-2 0 16,8-11 1-16,6-2 1 15,4-2 0-15,3-2 1 16,9 1 0-16,8-6 1 15,0-8-1-15,2-7 1 0,13-10 1 16,3-9-1-16,1-5 0 16,-4-6 114-16,-4-3 0 15,-4-5-56-15,-7 1 0 16,-5 0-23-16,-7-4-1 16,-6-4-15-16,-3-2 0 15,-5-1-22-15,-6 5 2 16,-3 2-10-16,-6 5 1 15,-6 2-18-15,-3 5 1 16,-4 4 29-16,-2 5 1 16,-2 3-11-16,-4 7 1 15,-1 8-25-15,-6 10 0 16,2 8 5-16,-10 14-1 16,3 5 7-16,3 0 0 15,8 6 6-15,3 4 1 16,4 1 5-16,7-5 1 0,5 1 40 15,3 1 0 1,3 0-2-16,7-4 0 0,3-2-15 16,7-2 1-16,6-2-9 15,6-5 1-15,7-6-18 16,11-2 1-16,6-7-7 16,13-11 0-16,2-15 0 15,35-23 1-15,-15-5 2 16,-9 0 2-16,2-3 2 15,-28 10 2-15,0-7 5 16,24-32-1-16,-15 10 5 16,-28 24 0-16,-2-8 1 15,-3 2 0-15,-4 2 2 0,-8 6 0 16,-5-1 53-16,-6 7 0 16,-7 3-31-16,-7-2 0 15,-7 4-15-15,-16-4 2 16,-7 3-11-16,-36 3 1 15,8 18-5-15,24 12 1 16,-6 7-19-16,-41 22-1 16,19 4 1-16,2 5 0 15,-2 10 16-15,12 2-1 16,13 7-8-16,1-2 2 16,5 2 2-16,16-16 0 15,-1 7 2-15,-11 33 1 0,16-11 0 16,19-43 1-16,5 4 1 15,1 0 1-15,8-1 0 16,3-5 1 0,6-3-1-16,11-4 2 15,8-7-1-15,15-6 1 0,7-12 0 16,61-17 1-16,-16-14-1 16,-8-17 1-16,-1-12 24 15,5-12 2-15,-2-3-7 16,-9 9 1-16,1 0-19 15,-19 7 0-15,-5-4-3 16,-1-6 1-16,-8-5 21 0,-26 38 0 16,-2-4-8-16,-5 3 1 15,-4 3 17-15,-8 9 1 16,-5 1-11-16,-6-1 1 16,-11 2-16-16,-13-4-1 15,-5 3-11-15,-14 7 1 16,-5 8-13-16,-39 8 0 15,9 13 0-15,32 4 1 16,-6 9 3-16,-47 30 1 16,23-4 4-16,37-19 1 15,-5 14 2-15,-30 37 1 16,20-10 1-16,30-37 1 16,-4 6 0-16,-1 9 0 15,3 2 2-15,13-11-1 16,8 0 10-16,1-6 0 15,6 0 36-15,6-11 0 16,5-2-34-16,12 2 0 0,9-1-7 16,13-5 0-16,5-11 0 15,14-10 0-15,1-11 0 16,41-19 0-16,-11-5-9 16,-18 1 0-16,5-2-1 15,-5-4 0-15,-3-2 0 16,-31 17 1-16,4-2 58 15,31-16 0-15,-9 6-49 16,-41 22 1-16,2-3 1 16,-7 4-1-16,-2 0 0 0,-10 10 1 15,-4-1-13 1,-1 2 0-16,0 1-4 0,-4-3 2 16,-4 0 5-16,-20-12 1 15,-10 3 8-15,-8 0 1 16,-1 4 4-16,-4 0 0 15,1 1 0-15,-1-1 2 16,4-2-13-16,4-4 0 16,0 1-5-16,7-3 1 15,4-1-2-15,10 3 0 16,3 0 29-16,5-1 1 16,10-5-10-16,10-8 1 15,6-1-8-15,22-13 0 16,6 3-6-16,37-20 0 15,-7 18-7-15,-27 25 0 0,10 2-3 16,50-5 2-16,-14 9 1 16,-45 9 0-16,-48 4-107 15</inkml:trace>
  <inkml:trace contextRef="#ctx0" brushRef="#br0" timeOffset="48814.82">30895 12169 12 0,'0'0'0'15,"-21"-30"0"-15,1 6 0 16,-4-8 0-16,-8 2 0 15,-7 4 0-15,-2 4 0 16,2 1 0-16,3 8 0 16,5 2 0-16,3 9 0 15,3 6 0-15,-1 5 0 0,-2 3 0 16,0 10 0 0,4 2 0-16,6 10 0 15,6 3 0-15,5 2 0 16,5 4 0-16,4-4 0 0,5 2 0 15,8-4 0-15,8-7 0 16,6-8 0-16,9-7 0 16,5-8 0-16,3-5 0 15,4-4 0-15,4-11 0 16,1-5 0-16,-3-8 0 0,-4-4 0 16,-3-4 0-16,-8-1 0 15,-7 0 0 1,-8-4 0-16,-9 5 0 0,-11 6 0 15,-6-2 0-15,-10 2 0 16,-14 1 9-16,-12 4 0 16,-6 8 31-16,-10 8 1 15,-7 5-35-15,-1 4 1 16,3 3-8-16,3 5 1 16,58-10-93-16</inkml:trace>
  <inkml:trace contextRef="#ctx0" brushRef="#br0" timeOffset="49364.3">31275 11873 12 0,'0'0'0'0,"2"44"0"16,-2-19 0-16,0-11 0 16,3-2 0-16,9 1 0 15,6-2 0-15,12 2 0 16,13-9 0-16,2-4 0 16,-4-10 0-16,-2-6 0 15,0-7 0-15,-4-5 0 16,-5 0 0-16,-8-3 0 15,-8 5 18-15,-11-4 1 16,-6-2 13-16,-11-1 1 16,-12-1 3-16,-9 5 1 15,-10 4-38-15,-9 7 0 16,-7 1 0-16,-6 10 1 16,-2 7-4-16,2 7 2 0,7 10-7 15,8 1 1-15,7 7 0 16,12 4 2-16,33-29-106 15</inkml:trace>
  <inkml:trace contextRef="#ctx0" brushRef="#br0" timeOffset="50012.86">30628 12688 12 0,'6'20'0'0,"11"23"0"16,3 11 0-16,4 3 0 16,6 5 0-16,6-1 0 15,5-1 0-15,3 1 0 16,7 1 0-16,1-12 0 15,2-9 0-15,0-8 0 0,0-14 0 16,0-4 0-16,2-15 0 16,3-8 0-16,1-8 0 15,0-11 0-15,1-12 1 16,4-18 125-16,-1-12 0 16,-3-7 30-16,-7-6 0 15,-11-4-176-15,-9-9 1 16,-8-7 12-16,-8 0 2 15,-8 3-11-15,-7 4 2 16,-3 95-359-16</inkml:trace>
  <inkml:trace contextRef="#ctx0" brushRef="#br0" timeOffset="52514.12">31612 11625 12 0,'6'168'0'15,"-1"-12"0"-15,3 24 0 16,3 12 0-16,4-4 0 16,3-11 0-16,5-15 4 15,3-14 2-15,6-10-6 16,3-13 0-16,0-10 0 15,3-7 0-15,6-6 0 16,5-7 0-16,-49-95-17 16</inkml:trace>
  <inkml:trace contextRef="#ctx0" brushRef="#br0" timeOffset="53298.1">32568 14600 12 0,'0'0'0'0,"30"39"0"15,-30-39-10-15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E1D4F-D27A-4D74-A965-611D4280C49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E6E05-3117-43A8-AECA-5B983DB7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E6E05-3117-43A8-AECA-5B983DB73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D16-3A94-D51D-88C4-225E9A51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5420-C942-08E3-B161-FE31DE648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9CFA-7EF7-073F-5C06-9E8C717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EF9-949E-ADAD-BCFD-4DD2DF2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137A-6920-F4E0-9244-D9A6C610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16E-A5A8-5E5E-03C2-AB568E0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2AE-AF30-790D-F34A-080D4F96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59F7-3608-B7C8-9CB9-F07DD80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58D3-C1C2-ED00-AEE9-86C58FE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AA6C-926F-FE38-6BE4-3C9CC27A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560CB-070A-1785-8B0C-6F50F02DF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1009-F25F-C020-EE3C-55DB59C9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E567-7070-730E-C123-53CF398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600B-A1D8-4AD0-CD22-A11EE133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7DE9-9859-95A8-63D5-94F396B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BC2-49ED-4433-2F17-AD2BE2F6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0F65-1401-2317-70A3-1D41642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C5AD-F8DA-80F7-480D-6494B24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86B0-35A6-7C3F-D7D2-300C2BD9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764-210C-02C9-5813-01E448E9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E21-052B-8247-3D00-67EBE26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45EF-7B0A-B5AA-130C-FF9133B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1C61-852C-1040-D453-44EA7592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E568-AD31-39B6-5FF8-97B8730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C11-64B4-754A-1525-8DF7F5D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47E-111C-3313-EA8F-69F45385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449-6EA2-76FF-C991-62B7FDE0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64E7-CF2E-6B76-7E77-B0D1A62C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5921-8106-32FF-BF11-A585FC72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2E-BC30-3064-0EFE-4BCDE162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7289-0241-38DF-12EF-7E75F80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A1BB-19A1-C75F-08A6-CE0D3EB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75A-FEA7-5E79-7A53-33C7C6A6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D51-A4AD-6AEE-45D3-731C984D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66450-3DDB-59CF-B8D3-235C1B6C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623D-3E66-BB86-C1F7-68DA19C9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E6A2-5501-E22B-3719-FAB68C97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36D4-44B7-02C6-D13F-E9CB8FC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D9D9C-3CD5-CE19-30F7-62D83F7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AB42-173F-C8F8-C0BD-4977B1C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C9371-30FB-6112-4D12-37915744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E7551-B8F6-C3DA-8B7F-06A5474E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BD1D-F921-EE97-0320-3277AEB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4258-D142-CA05-DE33-3077C676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DCB1-D4DE-949E-A64B-2CC8605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47913-5EEF-869B-DCE7-C4B8A58C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EDC-0836-9AF9-1F48-FCC5304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2BED-282C-3DB4-128C-AC2AAB9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89DD-2AA7-1496-85BA-EAD57BB7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6259-B973-3218-02DA-BEA376C2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F4FC-F94C-B38B-2D51-C8AA25E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044B-0295-2645-4ED0-356A698C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462-408B-0080-A148-F490C6A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384E6-700E-4872-64A0-D8DF458C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DF39-74EE-32F5-1852-926184E6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8D1B-71E1-31E1-C8DB-DC38934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3D87-5CBD-7846-68E9-0AA5F271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455A-C545-7035-3FC6-6D519B8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C550-72B5-E35B-A96E-FBA0813F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3A58-F9C1-547F-8E84-CBD3B844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F82-D394-9147-CCDA-3D93F8608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F0DD5-FB70-474A-9081-37C7E53E4FF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B600-7923-31A6-54CD-BB2ABCF6F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C0EB-2589-ABE5-515B-943E3B19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aaai.org/ojs/17745/17745-13-21239-1-2-20210518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895555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1000132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articles/c89vjj0lxx9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326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-davidson/hate-speech-and-offensive-language" TargetMode="External"/><Relationship Id="rId3" Type="http://schemas.openxmlformats.org/officeDocument/2006/relationships/hyperlink" Target="https://www.crowdflower.com/data-for-everyone/" TargetMode="External"/><Relationship Id="rId7" Type="http://schemas.openxmlformats.org/officeDocument/2006/relationships/hyperlink" Target="https://github.com/clips/hades" TargetMode="External"/><Relationship Id="rId2" Type="http://schemas.openxmlformats.org/officeDocument/2006/relationships/hyperlink" Target="https://github.com/ZeerakW/hatespeech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c/detecting-penalty%20-@M%20insults-in-social-commentary/data" TargetMode="External"/><Relationship Id="rId5" Type="http://schemas.openxmlformats.org/officeDocument/2006/relationships/hyperlink" Target="https://github.com/UCSM-DUE/" TargetMode="External"/><Relationship Id="rId4" Type="http://schemas.openxmlformats.org/officeDocument/2006/relationships/hyperlink" Target="https://webscope.sandbox.yaho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2211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W18-4401/" TargetMode="External"/><Relationship Id="rId2" Type="http://schemas.openxmlformats.org/officeDocument/2006/relationships/hyperlink" Target="https://paperswithcode.com/dataset/hate-speech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petitions.codalab.org/competitions/19935" TargetMode="External"/><Relationship Id="rId4" Type="http://schemas.openxmlformats.org/officeDocument/2006/relationships/hyperlink" Target="https://ojs.aaai.org/index.php/ICWSM/article/view/1495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151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47D2-A642-EC40-6ACD-292E896E5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BMP: 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4C49-08AB-8D73-62A1-DF2E166A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550"/>
            <a:ext cx="9144000" cy="1655762"/>
          </a:xfrm>
        </p:spPr>
        <p:txBody>
          <a:bodyPr/>
          <a:lstStyle/>
          <a:p>
            <a:r>
              <a:rPr lang="en-US" dirty="0"/>
              <a:t>January 27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Mentor: Prof. </a:t>
            </a:r>
            <a:r>
              <a:rPr lang="en-US" dirty="0" err="1"/>
              <a:t>Srimanta</a:t>
            </a:r>
            <a:r>
              <a:rPr lang="en-US" dirty="0"/>
              <a:t> Mandal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B773F-5677-6B49-8CB6-052FA24C7350}"/>
                  </a:ext>
                </a:extLst>
              </p14:cNvPr>
              <p14:cNvContentPartPr/>
              <p14:nvPr/>
            </p14:nvContentPartPr>
            <p14:xfrm>
              <a:off x="7722000" y="3012480"/>
              <a:ext cx="4013640" cy="384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B773F-5677-6B49-8CB6-052FA24C7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2640" y="3003120"/>
                <a:ext cx="4032360" cy="38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88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DA3E1-B2FF-B3E0-1F2B-11774548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E044-2DB1-5825-1776-1A05DC35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4. </a:t>
            </a:r>
            <a:r>
              <a:rPr lang="en-US" dirty="0" err="1">
                <a:hlinkClick r:id="rId2"/>
              </a:rPr>
              <a:t>HateXplain</a:t>
            </a:r>
            <a:r>
              <a:rPr lang="en-US" dirty="0">
                <a:hlinkClick r:id="rId2"/>
              </a:rPr>
              <a:t>: A Benchmark Dataset for Explainable Hate Speech Detection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ACB3-36D7-0CE7-6703-7BC4CA48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8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599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Twitter and Gab scraping (total 20,148 posts)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Models: CNN-GRU (for local, sequential dependencies), </a:t>
            </a:r>
            <a:r>
              <a:rPr lang="en-US" dirty="0" err="1"/>
              <a:t>BiRNN</a:t>
            </a:r>
            <a:r>
              <a:rPr lang="en-US" dirty="0"/>
              <a:t> (bidirectional RNN), </a:t>
            </a:r>
            <a:r>
              <a:rPr lang="en-US" dirty="0" err="1"/>
              <a:t>BiRNN</a:t>
            </a:r>
            <a:r>
              <a:rPr lang="en-US" dirty="0"/>
              <a:t> with Attention (additional attention layer in model), BERT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69.8% accuracy, 68.7% Macro F1, 85.1% AUROC (due to diversity in dataset)</a:t>
            </a:r>
          </a:p>
        </p:txBody>
      </p:sp>
    </p:spTree>
    <p:extLst>
      <p:ext uri="{BB962C8B-B14F-4D97-AF65-F5344CB8AC3E}">
        <p14:creationId xmlns:p14="http://schemas.microsoft.com/office/powerpoint/2010/main" val="311378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52453"/>
              </p:ext>
            </p:extLst>
          </p:nvPr>
        </p:nvGraphicFramePr>
        <p:xfrm>
          <a:off x="196770" y="104173"/>
          <a:ext cx="11817754" cy="659988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34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5033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 err="1"/>
                        <a:t>Explainability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3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Macro</a:t>
                      </a:r>
                      <a:r>
                        <a:rPr lang="en-IN" baseline="0" dirty="0"/>
                        <a:t> F1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AUROC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GMB-Sub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GMB-BPSN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GMP-BNSP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Plausibility </a:t>
                      </a:r>
                    </a:p>
                    <a:p>
                      <a:r>
                        <a:rPr lang="en-IN" dirty="0"/>
                        <a:t>IOU F1 Token F1 AUPRC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Faithfulness</a:t>
                      </a:r>
                    </a:p>
                    <a:p>
                      <a:r>
                        <a:rPr lang="en-IN" dirty="0"/>
                        <a:t>Comp  </a:t>
                      </a:r>
                      <a:r>
                        <a:rPr lang="en-IN" dirty="0" err="1"/>
                        <a:t>Suff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205">
                <a:tc>
                  <a:txBody>
                    <a:bodyPr/>
                    <a:lstStyle/>
                    <a:p>
                      <a:r>
                        <a:rPr lang="en-IN" dirty="0"/>
                        <a:t>CNN-GRU</a:t>
                      </a:r>
                    </a:p>
                    <a:p>
                      <a:r>
                        <a:rPr lang="en-IN" dirty="0" err="1"/>
                        <a:t>BiRNN</a:t>
                      </a:r>
                      <a:r>
                        <a:rPr lang="en-IN" dirty="0"/>
                        <a:t>(LIME)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err="1"/>
                        <a:t>BiRNN-Attn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Attn</a:t>
                      </a:r>
                      <a:r>
                        <a:rPr lang="en-IN" dirty="0"/>
                        <a:t>)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err="1"/>
                        <a:t>BiRNN</a:t>
                      </a:r>
                      <a:r>
                        <a:rPr lang="en-IN" dirty="0"/>
                        <a:t>(LIME)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err="1"/>
                        <a:t>BiRNN-HateXplain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Attn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 err="1"/>
                        <a:t>BiRNN-HateXplain</a:t>
                      </a:r>
                      <a:r>
                        <a:rPr lang="en-IN" dirty="0"/>
                        <a:t>(LIME)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BERT(ATTN)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BERT(LIME)</a:t>
                      </a:r>
                    </a:p>
                    <a:p>
                      <a:r>
                        <a:rPr lang="en-IN" dirty="0"/>
                        <a:t>BERT-</a:t>
                      </a:r>
                      <a:r>
                        <a:rPr lang="en-IN" dirty="0" err="1"/>
                        <a:t>HateXplain</a:t>
                      </a:r>
                      <a:r>
                        <a:rPr lang="en-IN" dirty="0"/>
                        <a:t> [</a:t>
                      </a:r>
                      <a:r>
                        <a:rPr lang="en-IN" dirty="0" err="1"/>
                        <a:t>Attn</a:t>
                      </a:r>
                      <a:r>
                        <a:rPr lang="en-IN" dirty="0"/>
                        <a:t>]</a:t>
                      </a:r>
                    </a:p>
                    <a:p>
                      <a:r>
                        <a:rPr lang="en-IN" dirty="0"/>
                        <a:t>BERT-</a:t>
                      </a:r>
                      <a:r>
                        <a:rPr lang="en-IN" dirty="0" err="1"/>
                        <a:t>HateXplain</a:t>
                      </a:r>
                      <a:r>
                        <a:rPr lang="en-IN" dirty="0"/>
                        <a:t> [LIME]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0.627</a:t>
                      </a:r>
                    </a:p>
                    <a:p>
                      <a:r>
                        <a:rPr lang="en-IN" dirty="0"/>
                        <a:t>0.595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0.621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0.621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0.629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0.629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0.690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0.690</a:t>
                      </a:r>
                    </a:p>
                    <a:p>
                      <a:r>
                        <a:rPr lang="en-IN" dirty="0"/>
                        <a:t>0.698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0.698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0.606</a:t>
                      </a:r>
                    </a:p>
                    <a:p>
                      <a:r>
                        <a:rPr lang="en-IN" dirty="0"/>
                        <a:t>0.575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0.614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0.614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0.629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0.629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0.674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0.674</a:t>
                      </a:r>
                    </a:p>
                    <a:p>
                      <a:r>
                        <a:rPr lang="en-IN" dirty="0"/>
                        <a:t>0.687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0.687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0.793</a:t>
                      </a:r>
                    </a:p>
                    <a:p>
                      <a:r>
                        <a:rPr lang="en-IN" dirty="0"/>
                        <a:t>0.767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0.795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0.795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0.805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0.805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0.843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0.843</a:t>
                      </a:r>
                    </a:p>
                    <a:p>
                      <a:r>
                        <a:rPr lang="en-IN" dirty="0"/>
                        <a:t>0.851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0.851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0.654</a:t>
                      </a:r>
                    </a:p>
                    <a:p>
                      <a:r>
                        <a:rPr lang="en-IN" dirty="0"/>
                        <a:t>0.640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0.653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0.653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0.691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0.691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0.762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0.762</a:t>
                      </a:r>
                    </a:p>
                    <a:p>
                      <a:r>
                        <a:rPr lang="en-IN" dirty="0"/>
                        <a:t>0.807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0.807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0.623</a:t>
                      </a:r>
                    </a:p>
                    <a:p>
                      <a:r>
                        <a:rPr lang="en-IN" dirty="0"/>
                        <a:t>0.604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0.662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0.662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0.636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0.636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0.709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0.709</a:t>
                      </a:r>
                    </a:p>
                    <a:p>
                      <a:r>
                        <a:rPr lang="en-IN" dirty="0"/>
                        <a:t>0.745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0.745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0.659</a:t>
                      </a:r>
                    </a:p>
                    <a:p>
                      <a:r>
                        <a:rPr lang="en-IN" dirty="0"/>
                        <a:t>0.671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0.668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0.668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0.674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0.674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0.757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0.757</a:t>
                      </a:r>
                    </a:p>
                    <a:p>
                      <a:r>
                        <a:rPr lang="en-IN" dirty="0"/>
                        <a:t>0.763</a:t>
                      </a:r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0.763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0.167</a:t>
                      </a:r>
                    </a:p>
                    <a:p>
                      <a:r>
                        <a:rPr lang="en-IN" dirty="0"/>
                        <a:t>0.162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0.167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0.162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0.222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0.174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0.130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0.118</a:t>
                      </a:r>
                    </a:p>
                    <a:p>
                      <a:r>
                        <a:rPr lang="en-IN" dirty="0"/>
                        <a:t>0.120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0.385</a:t>
                      </a:r>
                    </a:p>
                    <a:p>
                      <a:r>
                        <a:rPr lang="en-IN" dirty="0"/>
                        <a:t>0.361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0.369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0.386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0.506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0.407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0.497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0.468</a:t>
                      </a:r>
                    </a:p>
                    <a:p>
                      <a:r>
                        <a:rPr lang="en-IN" dirty="0"/>
                        <a:t>0.411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0.452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0.648</a:t>
                      </a:r>
                    </a:p>
                    <a:p>
                      <a:r>
                        <a:rPr lang="en-IN" dirty="0"/>
                        <a:t>0.605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0.643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0.650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0.841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0.685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0.778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0.747</a:t>
                      </a:r>
                    </a:p>
                    <a:p>
                      <a:r>
                        <a:rPr lang="en-IN" dirty="0"/>
                        <a:t>0.626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0.722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.316</a:t>
                      </a:r>
                    </a:p>
                    <a:p>
                      <a:r>
                        <a:rPr lang="en-IN" dirty="0"/>
                        <a:t>.421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.278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.308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.281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.343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.447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.436</a:t>
                      </a:r>
                    </a:p>
                    <a:p>
                      <a:r>
                        <a:rPr lang="en-IN" dirty="0"/>
                        <a:t>.424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-.082</a:t>
                      </a:r>
                    </a:p>
                    <a:p>
                      <a:r>
                        <a:rPr lang="en-IN" dirty="0"/>
                        <a:t>-.061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.001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-.075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.039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-.075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.057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.008</a:t>
                      </a:r>
                    </a:p>
                    <a:p>
                      <a:r>
                        <a:rPr lang="en-IN" dirty="0"/>
                        <a:t>.160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20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5. Hate Speech Detection using Multi-channel BERT for Different Languages and Translations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Hajung</a:t>
            </a:r>
            <a:r>
              <a:rPr lang="en-IN" dirty="0"/>
              <a:t> </a:t>
            </a:r>
            <a:r>
              <a:rPr lang="en-IN" dirty="0" err="1"/>
              <a:t>Sohn</a:t>
            </a:r>
            <a:r>
              <a:rPr lang="en-IN" dirty="0"/>
              <a:t>, </a:t>
            </a:r>
            <a:r>
              <a:rPr lang="en-IN" dirty="0" err="1"/>
              <a:t>Hyunju</a:t>
            </a:r>
            <a:r>
              <a:rPr lang="en-IN" dirty="0"/>
              <a:t> Lee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Datasets - </a:t>
            </a:r>
            <a:r>
              <a:rPr lang="en-IN" dirty="0" err="1"/>
              <a:t>HatEval</a:t>
            </a:r>
            <a:r>
              <a:rPr lang="en-IN" dirty="0"/>
              <a:t> Spanish dataset, </a:t>
            </a:r>
            <a:r>
              <a:rPr lang="en-IN" dirty="0" err="1"/>
              <a:t>GermEval</a:t>
            </a:r>
            <a:r>
              <a:rPr lang="en-IN" dirty="0"/>
              <a:t>, </a:t>
            </a:r>
            <a:r>
              <a:rPr lang="en-IN" dirty="0" err="1"/>
              <a:t>HaSpeeDe</a:t>
            </a:r>
            <a:r>
              <a:rPr lang="en-IN" dirty="0"/>
              <a:t> Italian dataset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BERT</a:t>
            </a:r>
            <a:r>
              <a:rPr lang="en-IN" sz="1800" dirty="0"/>
              <a:t>BASE  </a:t>
            </a:r>
            <a:r>
              <a:rPr lang="en-IN" dirty="0"/>
              <a:t>used</a:t>
            </a:r>
            <a:r>
              <a:rPr lang="en-IN" sz="1800" dirty="0"/>
              <a:t> </a:t>
            </a:r>
            <a:r>
              <a:rPr lang="en-IN" dirty="0"/>
              <a:t>with 12 layers of encoders for the English BERT</a:t>
            </a:r>
          </a:p>
          <a:p>
            <a:pPr marL="0" indent="0">
              <a:buNone/>
            </a:pPr>
            <a:r>
              <a:rPr lang="en-IN" dirty="0" err="1"/>
              <a:t>MultiChannel</a:t>
            </a:r>
            <a:r>
              <a:rPr lang="en-IN" dirty="0"/>
              <a:t> BERT for Chinese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78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27" y="208344"/>
            <a:ext cx="7442521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1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48230-E18B-9F3D-9617-6435BCFA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2D50-88AB-2617-4CCF-0F2B5F37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6. </a:t>
            </a:r>
            <a:r>
              <a:rPr lang="en-US" dirty="0">
                <a:hlinkClick r:id="rId2"/>
              </a:rPr>
              <a:t>BERT-based Ensemble Approaches for Hate Speech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9F37-C762-C290-8715-8365D5AE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Khouloud</a:t>
            </a:r>
            <a:r>
              <a:rPr lang="en-US" dirty="0"/>
              <a:t> </a:t>
            </a:r>
            <a:r>
              <a:rPr lang="en-US" dirty="0" err="1"/>
              <a:t>Mnassri</a:t>
            </a:r>
            <a:r>
              <a:rPr lang="en-US" dirty="0"/>
              <a:t>, </a:t>
            </a:r>
            <a:r>
              <a:rPr lang="en-US" dirty="0" err="1"/>
              <a:t>Praboda</a:t>
            </a:r>
            <a:r>
              <a:rPr lang="en-US" dirty="0"/>
              <a:t> </a:t>
            </a:r>
            <a:r>
              <a:rPr lang="en-US" dirty="0" err="1"/>
              <a:t>Rajapaksha</a:t>
            </a:r>
            <a:r>
              <a:rPr lang="en-US" dirty="0"/>
              <a:t>, Reza </a:t>
            </a:r>
            <a:r>
              <a:rPr lang="en-US" dirty="0" err="1"/>
              <a:t>Farahbakhsh</a:t>
            </a:r>
            <a:r>
              <a:rPr lang="en-US" dirty="0"/>
              <a:t>, Noel Crespi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Datasets - </a:t>
            </a:r>
            <a:r>
              <a:rPr lang="en-US" dirty="0"/>
              <a:t>3 publicly available datasets:</a:t>
            </a:r>
          </a:p>
          <a:p>
            <a:pPr marL="514350" indent="-514350">
              <a:buAutoNum type="arabicPeriod"/>
            </a:pPr>
            <a:r>
              <a:rPr lang="en-US" dirty="0"/>
              <a:t>Davidson </a:t>
            </a:r>
          </a:p>
          <a:p>
            <a:pPr marL="514350" indent="-514350">
              <a:buAutoNum type="arabicPeriod"/>
            </a:pPr>
            <a:r>
              <a:rPr lang="en-US" dirty="0" err="1"/>
              <a:t>HatEval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OLID </a:t>
            </a:r>
          </a:p>
          <a:p>
            <a:pPr marL="0" indent="0">
              <a:buNone/>
            </a:pPr>
            <a:br>
              <a:rPr lang="en-IN" dirty="0"/>
            </a:br>
            <a:r>
              <a:rPr lang="en-US" dirty="0"/>
              <a:t>The main contributions of this paper are: </a:t>
            </a:r>
          </a:p>
          <a:p>
            <a:pPr marL="0" indent="0">
              <a:buNone/>
            </a:pPr>
            <a:r>
              <a:rPr lang="en-US" dirty="0"/>
              <a:t>1) Presenting transfer learning approach by integrating BERT with Multi Layers Perceptron (MLP), Convolutional Neural Networks (CNN) and Long short-term memory (LSTM) for hate speech detection, in order to explore this mix of models performs better in text classification tasks compared to neural networks or BERT alone.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50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9B8A-605F-FA61-D7F2-57ECEA3E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8FCD-AE49-6C7E-5217-F299CC7D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7E49F-52B2-04DA-983A-1259A1E8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1356285"/>
            <a:ext cx="11622024" cy="43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5F95-F64B-BDC2-FCD1-2E31265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2913-7641-3EFA-BEAE-9DCB905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the rising attention</a:t>
            </a:r>
            <a:r>
              <a:rPr lang="en-US" sz="2400" baseline="30000" dirty="0"/>
              <a:t>[1]</a:t>
            </a:r>
            <a:r>
              <a:rPr lang="en-US" sz="2400" dirty="0"/>
              <a:t> on the mental health problems among youngsters with increased social media presence, we wanted to make the internet a safer and more productive place for everyone.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the goal is to create an interface that can curate existing content by blurring/removing hateful/abusive/non-child friendly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/>
              <a:t>[1] – </a:t>
            </a:r>
            <a:r>
              <a:rPr lang="en-US" sz="1800" baseline="30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Australia’s ban on social media for teens under 16</a:t>
            </a:r>
            <a:r>
              <a:rPr lang="en-US" sz="1800" baseline="30000" dirty="0"/>
              <a:t>. </a:t>
            </a:r>
          </a:p>
          <a:p>
            <a:pPr marL="0" indent="0">
              <a:buNone/>
            </a:pPr>
            <a:r>
              <a:rPr lang="en-US" sz="1800" baseline="30000" dirty="0"/>
              <a:t>Following this, the Indian government enforced the requirement of parental consent strictly for usage of social media for teens.</a:t>
            </a:r>
          </a:p>
        </p:txBody>
      </p:sp>
    </p:spTree>
    <p:extLst>
      <p:ext uri="{BB962C8B-B14F-4D97-AF65-F5344CB8AC3E}">
        <p14:creationId xmlns:p14="http://schemas.microsoft.com/office/powerpoint/2010/main" val="288449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FB53-F2D1-F09B-3772-B294032B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8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F66D6-BE8C-35C4-74DF-865CF33ED5B2}"/>
              </a:ext>
            </a:extLst>
          </p:cNvPr>
          <p:cNvSpPr txBox="1">
            <a:spLocks/>
          </p:cNvSpPr>
          <p:nvPr/>
        </p:nvSpPr>
        <p:spPr>
          <a:xfrm>
            <a:off x="1524000" y="42695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January 27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pPr marL="0" indent="0" algn="ctr">
              <a:buNone/>
            </a:pPr>
            <a:r>
              <a:rPr lang="en-US" dirty="0"/>
              <a:t>Mentor: Prof. </a:t>
            </a:r>
            <a:r>
              <a:rPr lang="en-US" dirty="0" err="1"/>
              <a:t>Srimanta</a:t>
            </a:r>
            <a:r>
              <a:rPr lang="en-US" dirty="0"/>
              <a:t> Mandal</a:t>
            </a:r>
          </a:p>
        </p:txBody>
      </p:sp>
    </p:spTree>
    <p:extLst>
      <p:ext uri="{BB962C8B-B14F-4D97-AF65-F5344CB8AC3E}">
        <p14:creationId xmlns:p14="http://schemas.microsoft.com/office/powerpoint/2010/main" val="411342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7478-5E95-BD44-67B4-55F10DE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1. A Survey on Automatic Detection of Hate Speech in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674-B3A9-C405-718D-86A1C2A1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1306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 models: SVM, Random Forest, Decision Trees, Logistic Regression, and Naive Bayes</a:t>
            </a:r>
          </a:p>
          <a:p>
            <a:pPr marL="0" indent="0">
              <a:buNone/>
            </a:pPr>
            <a:r>
              <a:rPr lang="en-US" dirty="0"/>
              <a:t>CNN, DNN, LSTM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F-measure (0.93) – combo of CNN, DNN, ML models</a:t>
            </a:r>
          </a:p>
          <a:p>
            <a:pPr marL="0" indent="0">
              <a:buNone/>
            </a:pPr>
            <a:r>
              <a:rPr lang="en-US" dirty="0"/>
              <a:t>Average F-measure (0.77-0.9) – using traditional SVM</a:t>
            </a:r>
          </a:p>
        </p:txBody>
      </p:sp>
    </p:spTree>
    <p:extLst>
      <p:ext uri="{BB962C8B-B14F-4D97-AF65-F5344CB8AC3E}">
        <p14:creationId xmlns:p14="http://schemas.microsoft.com/office/powerpoint/2010/main" val="207321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57812"/>
              </p:ext>
            </p:extLst>
          </p:nvPr>
        </p:nvGraphicFramePr>
        <p:xfrm>
          <a:off x="358815" y="231494"/>
          <a:ext cx="11563109" cy="5669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1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2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562">
                <a:tc>
                  <a:txBody>
                    <a:bodyPr/>
                    <a:lstStyle/>
                    <a:p>
                      <a:r>
                        <a:rPr lang="en-IN" dirty="0"/>
                        <a:t>Name  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Classes</a:t>
                      </a:r>
                      <a:r>
                        <a:rPr lang="en-IN" baseline="0" dirty="0"/>
                        <a:t> Used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instances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Language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Reference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41">
                <a:tc>
                  <a:txBody>
                    <a:bodyPr/>
                    <a:lstStyle/>
                    <a:p>
                      <a:r>
                        <a:rPr lang="en-IN" dirty="0"/>
                        <a:t>Hate Speech Twitter annotations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Hate Speech identification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Abusive language dataset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German </a:t>
                      </a:r>
                      <a:r>
                        <a:rPr lang="en-IN" dirty="0" err="1"/>
                        <a:t>Hatespeech</a:t>
                      </a:r>
                      <a:r>
                        <a:rPr lang="en-IN" dirty="0"/>
                        <a:t> Refugees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 err="1"/>
                        <a:t>Hatebase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Hades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Hate Speech and offensive language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2015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2016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2016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2017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2016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Sexist, racist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Offensive with hate speech, offensive with no hate speech, not offensive</a:t>
                      </a:r>
                    </a:p>
                    <a:p>
                      <a:r>
                        <a:rPr lang="en-IN" dirty="0"/>
                        <a:t>Hate speech, not offensive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Hate speech, not offensive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16,914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14,510 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2,000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470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English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English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English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German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Universal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Dutch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English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hlinkClick r:id="rId3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hlinkClick r:id="rId4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hlinkClick r:id="rId5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hlinkClick r:id="rId6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hlinkClick r:id="rId7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hlinkClick r:id="rId8"/>
                        </a:rPr>
                        <a:t>Ref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8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E570-1C95-4EF5-C7DF-87F9B4F6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8D8-E54A-83DF-30B5-DB236F93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2. Hate speech detection: 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A26-A39F-B616-55C3-148D2922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315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Keywords - </a:t>
            </a:r>
            <a:r>
              <a:rPr lang="en-US" dirty="0" err="1"/>
              <a:t>Hatebase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ML: SVM, Logistic Regression, Naive Bayes, NNs</a:t>
            </a:r>
          </a:p>
          <a:p>
            <a:pPr marL="0" indent="0">
              <a:buNone/>
            </a:pPr>
            <a:r>
              <a:rPr lang="en-US" dirty="0"/>
              <a:t>DL: BERT, CNNs, GRU based ensembles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BERT – 82 percent accuracy on Stormfront</a:t>
            </a:r>
            <a:br>
              <a:rPr lang="en-US" dirty="0"/>
            </a:br>
            <a:r>
              <a:rPr lang="en-US" dirty="0"/>
              <a:t>Neural Ensembles – 91.17% F1-score</a:t>
            </a:r>
          </a:p>
          <a:p>
            <a:pPr marL="0" indent="0">
              <a:buNone/>
            </a:pPr>
            <a:r>
              <a:rPr lang="en-US" dirty="0" err="1"/>
              <a:t>mSVM</a:t>
            </a:r>
            <a:r>
              <a:rPr lang="en-US" dirty="0"/>
              <a:t>: 53.68% F1, outperforming BERT (52.34% F1) and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84427"/>
              </p:ext>
            </p:extLst>
          </p:nvPr>
        </p:nvGraphicFramePr>
        <p:xfrm>
          <a:off x="289367" y="277792"/>
          <a:ext cx="11690430" cy="5331879"/>
        </p:xfrm>
        <a:graphic>
          <a:graphicData uri="http://schemas.openxmlformats.org/drawingml/2006/table">
            <a:tbl>
              <a:tblPr/>
              <a:tblGrid>
                <a:gridCol w="262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6608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Macro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09">
                <a:tc rowSpan="2">
                  <a:txBody>
                    <a:bodyPr/>
                    <a:lstStyle/>
                    <a:p>
                      <a:r>
                        <a:rPr lang="en-IN" dirty="0" err="1"/>
                        <a:t>Stormfront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Ref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0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mSVM</a:t>
                      </a:r>
                      <a:r>
                        <a:rPr lang="en-IN" dirty="0"/>
                        <a:t>(ours)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2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096">
                <a:tc rowSpan="2">
                  <a:txBody>
                    <a:bodyPr/>
                    <a:lstStyle/>
                    <a:p>
                      <a:r>
                        <a:rPr lang="en-IN" dirty="0"/>
                        <a:t>TRAC(Facebook)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mSVM</a:t>
                      </a:r>
                      <a:r>
                        <a:rPr lang="en-IN" dirty="0"/>
                        <a:t>(ours)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Ref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8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0.5809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3"/>
                        </a:rPr>
                        <a:t>Ref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42">
                <a:tc rowSpan="2">
                  <a:txBody>
                    <a:bodyPr/>
                    <a:lstStyle/>
                    <a:p>
                      <a:r>
                        <a:rPr lang="en-IN" dirty="0" err="1"/>
                        <a:t>Hatebase</a:t>
                      </a:r>
                      <a:r>
                        <a:rPr lang="en-IN" dirty="0"/>
                        <a:t>(Twitter)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Ensemble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Ref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Ref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542">
                <a:tc rowSpan="2">
                  <a:txBody>
                    <a:bodyPr/>
                    <a:lstStyle/>
                    <a:p>
                      <a:r>
                        <a:rPr lang="en-IN" dirty="0" err="1"/>
                        <a:t>HatEval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Ref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Neural Ensemble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Ref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37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79979-70CD-ABD5-242E-F5A0E3BE7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C6EA-943D-64AD-5E04-9344C79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3. Detection of Hate Speech using BERT and Hate Speech Word Embedding with Deep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1F6B-1616-D00E-8474-CA068901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98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 1- Hate word embeddings with </a:t>
            </a:r>
            <a:r>
              <a:rPr lang="en-US" dirty="0" err="1"/>
              <a:t>BiLSTM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Approach 2- Pre-trained BERT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BiLSTM</a:t>
            </a:r>
            <a:r>
              <a:rPr lang="en-US" dirty="0"/>
              <a:t> – 93% F1-score</a:t>
            </a:r>
          </a:p>
          <a:p>
            <a:pPr marL="0" indent="0">
              <a:buNone/>
            </a:pPr>
            <a:r>
              <a:rPr lang="en-US" dirty="0"/>
              <a:t>BERT – 96% F1-score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(Both Results on combined dataset)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7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05450"/>
              </p:ext>
            </p:extLst>
          </p:nvPr>
        </p:nvGraphicFramePr>
        <p:xfrm>
          <a:off x="439838" y="393539"/>
          <a:ext cx="11528385" cy="6114907"/>
        </p:xfrm>
        <a:graphic>
          <a:graphicData uri="http://schemas.openxmlformats.org/drawingml/2006/table">
            <a:tbl>
              <a:tblPr/>
              <a:tblGrid>
                <a:gridCol w="247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562"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 (hate)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f1-score(non hate)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38">
                <a:tc rowSpan="4">
                  <a:txBody>
                    <a:bodyPr/>
                    <a:lstStyle/>
                    <a:p>
                      <a:r>
                        <a:rPr lang="en-IN" dirty="0"/>
                        <a:t>BERT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Davidson-ICWSM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Waseem</a:t>
                      </a:r>
                      <a:r>
                        <a:rPr lang="en-IN" dirty="0"/>
                        <a:t>-EMNLP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05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Waseem</a:t>
                      </a:r>
                      <a:r>
                        <a:rPr lang="en-IN" dirty="0"/>
                        <a:t>-NAACL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37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Combined Balanced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907">
                <a:tc rowSpan="4">
                  <a:txBody>
                    <a:bodyPr/>
                    <a:lstStyle/>
                    <a:p>
                      <a:r>
                        <a:rPr lang="en-IN" dirty="0"/>
                        <a:t>BERT 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Davidson-ICWSM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2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Waseem</a:t>
                      </a:r>
                      <a:r>
                        <a:rPr lang="en-IN" dirty="0"/>
                        <a:t>-EMNLP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5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Waseem</a:t>
                      </a:r>
                      <a:r>
                        <a:rPr lang="en-IN" dirty="0"/>
                        <a:t>-NAACL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35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Combined Balanced 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5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933</Words>
  <Application>Microsoft Office PowerPoint</Application>
  <PresentationFormat>Widescreen</PresentationFormat>
  <Paragraphs>505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BMP: Literature Survey</vt:lpstr>
      <vt:lpstr>Problem Statement</vt:lpstr>
      <vt:lpstr>Literature Survey</vt:lpstr>
      <vt:lpstr>1. A Survey on Automatic Detection of Hate Speech in Text</vt:lpstr>
      <vt:lpstr>PowerPoint Presentation</vt:lpstr>
      <vt:lpstr>2. Hate speech detection: Challenges and solutions</vt:lpstr>
      <vt:lpstr>PowerPoint Presentation</vt:lpstr>
      <vt:lpstr>3. Detection of Hate Speech using BERT and Hate Speech Word Embedding with Deep Model </vt:lpstr>
      <vt:lpstr>PowerPoint Presentation</vt:lpstr>
      <vt:lpstr>4. HateXplain: A Benchmark Dataset for Explainable Hate Speech Detection </vt:lpstr>
      <vt:lpstr>PowerPoint Presentation</vt:lpstr>
      <vt:lpstr>5. Hate Speech Detection using Multi-channel BERT for Different Languages and Translations</vt:lpstr>
      <vt:lpstr>PowerPoint Presentation</vt:lpstr>
      <vt:lpstr>6. BERT-based Ensemble Approaches for Hate Speech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BMP: Literature Survey, Roadmap</dc:title>
  <dc:creator>Tanay Kewalramani</dc:creator>
  <cp:lastModifiedBy>Tanay Kewalramani</cp:lastModifiedBy>
  <cp:revision>29</cp:revision>
  <dcterms:created xsi:type="dcterms:W3CDTF">2025-01-12T09:27:39Z</dcterms:created>
  <dcterms:modified xsi:type="dcterms:W3CDTF">2025-02-05T18:44:22Z</dcterms:modified>
</cp:coreProperties>
</file>