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1106" r:id="rId3"/>
    <p:sldId id="1107" r:id="rId4"/>
    <p:sldId id="1110" r:id="rId5"/>
    <p:sldId id="1100" r:id="rId6"/>
    <p:sldId id="1101" r:id="rId7"/>
    <p:sldId id="11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p:restoredTop sz="96405"/>
  </p:normalViewPr>
  <p:slideViewPr>
    <p:cSldViewPr snapToGrid="0" snapToObjects="1">
      <p:cViewPr varScale="1">
        <p:scale>
          <a:sx n="89" d="100"/>
          <a:sy n="89" d="100"/>
        </p:scale>
        <p:origin x="43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618.23126" units="1/cm"/>
          <inkml:channelProperty channel="Y" name="resolution" value="620.60608" units="1/cm"/>
          <inkml:channelProperty channel="F" name="resolution" value="0" units="1/dev"/>
          <inkml:channelProperty channel="T" name="resolution" value="1" units="1/dev"/>
        </inkml:channelProperties>
      </inkml:inkSource>
      <inkml:timestamp xml:id="ts0" timeString="2024-10-10T16:39:34.871"/>
    </inkml:context>
    <inkml:brush xml:id="br0">
      <inkml:brushProperty name="width" value="0.05292" units="cm"/>
      <inkml:brushProperty name="height" value="0.05292" units="cm"/>
      <inkml:brushProperty name="color" value="#FF0000"/>
    </inkml:brush>
  </inkml:definitions>
  <inkml:trace contextRef="#ctx0" brushRef="#br0">22137 3587 12 0,'0'0'0'0,"0"0"0"0,12-21 0 0,-9 14 0 0,-3 5 0 0,-2-2 0 0,-1-5 0 0,-3-6 0 16,-11-5 0-16,-3-6 0 15,-2 9 0-15,1 8 0 16,2 9 0-16,-5 5 0 16,-4 8 0-16,-7 8 0 15,-2 8 0-15,-1 9 0 16,5 4 0-16,5 7 0 15,9 3 0-15,2-4 0 0,10-5 72 16,-1-6-1-16,10-3-38 16,6-10 0-16,3-6-19 15,4-6 2-15,2-7-11 16,7-7 1-16,11-11-15 16,3-11 1-16,-5-6-6 15,-1-12 0-15,1-7 12 16,-1-12 1-16,-2-19 1 15,-2-8 1-15,0-8 15 16,-4 1-1-16,-2 5 203 0,-11 12 1 16,-3 6-145-16,-2 14 1 15,-5 15-40-15,-1 10 1 16,-1 11-23-16,-3 7 1 16,-2 5-13-16,-1 10 0 15,-4 4-2-15,-6 17 1 16,-7 31-7-16,-1 20 2 15,1 23-185-15,7 5 1 16,8 5 118-16,5-5-1 16,4-3 20-16,6-12 2 15,9-8 29-15,0-14 1 16,-4-15 21-16,4-9 0 16,3-7 40-16,3-11 0 15,-2-3 64-15,1-14-1 16,4-13-57-16,6-6 0 0,4-13-24 15,-1-6 0 1,-3-9-24-16,-6-3 1 0,-1-8-13 16,-9 0 0-16,1-7-29 15,-2 3 0-15,-3 2 30 16,-5 17 1-16,-3 15 10 16,-2 9-1-16,-4 6 9 15,3 3 1-15,1 2 4 16,-2 4 1-16,-2 4-1 15,0 11 0-15,-1 28-1 16,-1 5 0-16,8 6-11 0,5 2 0 16,5-2 0-16,2-8 0 15,5-7 0-15,-4-11 0 16,0-3 8-16,0-11-1 16,0-2 14-16,3-5 0 15,7-7 22-15,-1-9 0 16,0-6 54-16,-3-7-1 15,-1-12-65-15,-3-1-1 16,-4 1-21-16,0-3 1 16,-2-6-10-16,-2 10 1 15,1 9-13-15,-3 9 0 16,1 5-15-16,-3 7 1 16,3 1-7-16,7 7 2 15,7 5-12-15,4 18 2 16,0 13 7-16,-4 5 0 15,-3 1 22-15,2-7 0 16,-7-2 7-16,3-10 1 16,2-8 5-16,1-1 0 0,-1-6 10 15,-2-8 0-15,0-5 13 16,1-9 1-16,6-10 43 16,4-10 1-16,-2-10-4 15,-1-17 1-15,-9-2-39 16,3 4 1-16,5 4-17 15,-9 20 0-15,0 0-21 16,-7 21 0-16,-7 0-27 16,3 3 1-16,-2 2 10 0,0 1 2 15,0 1 10-15,3 4 1 16,3 5-4-16,12 28 1 16,1 8-12-16,-8-13 1 15,-2-2-2-15,-4-13 1 16,1-2 17-16,-1-4-1 15,3 0 9-15,1 1 0 16,2-5 3-16,17-5 0 16,3-13 1-16,5-11 1 15,-7-9 18-15,-12 3 2 16,-4 0 39-16,-6 8 2 16,-2 1 46-16,-1 5 0 15,2 4-14-15,-7 7 2 16,1-4-67-16,0 5 2 15,0 0-24-15,-2 2 1 16,0 2-9-16,0 0 2 16,0 0-5-16,-2 2 2 15,0 11-8-15,0 34 0 16,6 7-48-16,7 3 0 0,10-5 12 0,-3-14 1 16,5-5 16-1,7-3 0-15,5-2-47 16,2-13 1-16,4-4-50 15,8-4 1-15,3-11 103 16,8-9 1-16,-3-7 15 16,-8-8 1-16,-3-2 2 0,-5-9 0 15,-5-7 1-15,-10 7 0 16,-6 0 1-16,-9 5 0 16,-5-3 5-16,-6 15-1 15,-2 1 7-15,-2 1 1 16,-3-3 19-16,-8 3 1 15,-5-2 19-15,-8 7-1 16,-4 5 27-16,-3 5-1 16,-1 10-46-16,3 5 1 15,3 5-20-15,-2 16 2 16,8 3-14-16,2 14 0 16,9 0-52-16,5-9 2 15,6-1 19-15,4-14 1 16,6-6 13-16,-5-6 1 15,3 1 7-15,1-4 2 16,4-3 9-16,19-6 0 16,4-10 55-16,7-18 1 0,-6-5-25 15,-9 3 1-15,-5-3-15 16,-6 3 1-16,-2 2-20 16,-8 15 0-16,1 4-2 15,-4 3 0-15,0 0-3 16,1 6 1-16,3 10-2 15,18 38 2-15,0 6-27 16,-1-7 2-16,-1-5 13 16,-3-14 2-16,3-7 5 0,0-8 0 15,5-8 8-15,15-8 0 16,7-18 15-16,29-37 2 16,-22-12 0-16,-30 25-1 15,0-7-1-15,13-63-1 16,-20 7-12-16,-10-17 2 15,-7-14-3-15,-6 29 1 16,-5 32-1-16,-4 20 0 16,-6 2 0-16,1 23 0 15,-8 5 0-15,1 17 0 16,-4 13 1-16,-10 25 0 16,12 26 24-16,1 38 0 15,10 13-12-15,12 11 0 16,13 10-5-16,0-15 0 15,1-14-6-15,5-10 0 16,7-15 1-16,0-4-1 0,5-4-2 16,-13-35 0-1,1-4-1-15,-3-9 0 16,-1-6-12-16,11-3 2 0,6-6-38 16,33-24 1-16,-6-25-14 15,-9-9 0-15,-10-8 44 16,-14 28 0-16,4 9 14 15,-13 14 0-15,-2 2 29 16,-5 7 0-16,-3-1 77 16,-1 5 1-16,0-2-50 15,2 4 1-15,0 6-32 0,9 25 1 16,-4 8-17-16,8 13 2 16,7-3-7-16,-5-21 2 15,3-10-6-15,13 3 1 16,6-12-46-16,2-13 1 15,0-11-94-15,2-5 1 16,0-8 102-16,-14 4 0 16,-3-6 29-16,-4-3 0 15,1 1 8-15,-14 21 1 16,-2-2 72-16,-3 7 0 16,-3 1 138-16,1 1 0 15,-2-2-143-15,0 6 2 16,0-3-41-16,0 3 1 15,-1-4-20-15,-1 2 0 16,0 2-10-16,0 0 0 16,-1 0-34-16,-3 0 0 15,0 0-50-15,0 2 0 0,1-2-2 16,-1 0 1-16,0 0 51 16,2 0 1-16,1 0 22 15,-1 0 1-15,0 0 8 16,0 0-1-16,0 0 3 15,0 0 1-15,0 0-1 16,-1 0 1-16,1 0-1 16,0 0 1-16,0 0-1 15,0 0 0-15,0 0-1 16,0 0 2-16,1 0 0 0,-1 0 0 16,2 0 0-16,0 0 0 15,0 0 3-15,7-2 0 16,8-2 25-16,19-1 1 15,1 1-7-15,-13 2-1 16,-1 2-8-16,-6-4 1 16,0 4-14-16,-2 4 0 15,-2-4-14-15,4 11 1 16,-2 4-12-16,4 32 1 16,-12 7 1-16,-3-2 1 15,-6-6 14-15,1-16 0 16,-1-2 6-16,2-19-1 0,0 1 11 15,0-3 1 1,0 0 18-16,1-5 0 16,-1 2 1-16,2-4 0 15,-2 0-9-15,-2-20 2 0,4-12-10 16,8-22 1 0,10 2-12-16,10 4 0 15,8 5 0-15,1 9 0 0,4 3 0 16,-2 10 0-16,4 6 0 15,2 10 0-15,-3 10 5 16,-4 10 0-16,-7 15-1 16,12 44 0-16,-26 14-1 15,-10-36 1-15,1 2-4 16,1-8 1-16,-1-7-1 0,1-11 0 16,2-7-3-16,4-6 0 15,2-6 3-15</inkml:trace>
  <inkml:trace contextRef="#ctx0" brushRef="#br0" timeOffset="832.44">24450 3027 12 0,'20'-6'0'0,"31"-3"0"0,14 0 0 0,11-4 0 0,1 1 0 16,-10-2 0-16,-6 1 0 15,-7 1 0-15,-4 3 0 16,-5-6 0-16,-2 2 0 16,-4-2 0-16,-5-3 0 15,-34 18-10-15</inkml:trace>
  <inkml:trace contextRef="#ctx0" brushRef="#br0" timeOffset="1065.85">25301 2640 12 0,'0'0'0'0,"0"0"0"16,0 0 0-16,0 0 0 16,0 0 0-16,0 0-10 15</inkml:trace>
  <inkml:trace contextRef="#ctx0" brushRef="#br0" timeOffset="1581.65">23555 2945 12 0,'0'0'0'0,"0"0"0"0,0 0 0 0,0 0 0 0,0 0 0 16,0 0 0-16,0 0 0 15,0 0-10-15</inkml:trace>
  <inkml:trace contextRef="#ctx0" brushRef="#br0" timeOffset="2331.73">26710 3524 12 0,'0'0'0'0,"-6"39"0"0,4-6 0 0,4 4 0 15,2-3 0-15,2-8 0 16,1-8 0-16,-1-5 0 15,-1-3 0-15,-1-5 0 16,0-1 0-16,-1 2 0 0,1-6 0 16,-2 1 0-16,0-1 0 15,-2 0-10-15</inkml:trace>
  <inkml:trace contextRef="#ctx0" brushRef="#br0" timeOffset="2999.14">26710 3633 12 0,'-6'-9'0'16,"-10"-19"30"-16,-9-15 2 15,-1-5 25-15,2-4 0 16,2-2 91-16,3-4 1 15,2-9-105-15,10 0 0 16,9-7-36-16,7 1 1 16,8 10-7-16,7 5 1 15,4 3-3-15,2 10 0 16,3 8-39-16,3 7 0 16,-3 8-29-16,-3 10 2 15,-4 12 20-15,2 15 1 16,4 13 22-16,-1 15 0 15,-6 15 67-15,-5 14 1 0,-1 23 61 16,-3 13 0-16,1 15-67 16,0 11 1-16,0 15-26 15,-4-2 2-15,-6-14-53 16,3-2 1-16,5-16 3 16,-1-14 1-16,-1-21 4 15,1-15 0-15,-1-15-1 16,-2-11 1-16,0-19 10 0,-2-7 1 15,-1-13 17-15,3-13 0 16,8-20 7-16,1-12-1 16,-1-11 12-16,-4-11 1 15,-6-16 36-15,-5-7 1 16,-4-1-5-16,-6 4 1 16,-3 5-17-16,-6 6 2 15,-9 5-30-15,-8 8 0 16,-5 13 15-16,-4 14 2 15,-8 12-7-15,1 5 1 16,1 14 12-16,6 1 0 16,6 10-15-16,9 1 0 15,11-1-10-15,7-1 2 16,6-1-9-16,6 2-1 16,5 3-3-16,18 2 0 15,19-2-2-15,12-1 0 16,7-8 2-16,-2-8 0 0,-5 3 0 15,-9-1 2-15,-12 2-1 16,-11 3 2-16,-11 1 0 16,-9-4-1-16,-3 4-5 15,-3 0 0-15,0 0 0 16,0 0 2-16,0 0-2 16,-2 0 0-16,1 0-21 15,1 0 2-15,0 0-515 16</inkml:trace>
  <inkml:trace contextRef="#ctx0" brushRef="#br0" timeOffset="3865.04">28035 3122 12 0,'0'0'0'0,"2"48"0"0,-1-11 0 15,-2 8 0-15,-1 1 0 16,-2-3 4-16,-4-4 2 15,-3 4 7-15,0-9 2 16,4-8 7-16,3-8 2 0,2-5 3 16,2-7 0-16,0-6 9 15,0 0 1-15,0 0-7 16,-2 0 2-16,0-6 25 16,0-16 0-16,1-21 22 15,-1-7-1-15,2-8-20 16,7-3 2-16,6-6-17 15,10-6 0-15,10 6-42 16,8 10 2-16,6 6 0 0,3 16 0 16,2 7 4-16,0 8 0 15,-5 12 9-15,-8 8-1 16,-13 4 89-16,-11 7 0 16,-11 11-56-16,-15 8 2 15,-19 17-30-15,-11 5 1 16,-9 5-19-16,-5-3 2 15,1-7-112-15,4-12 0 16,5-7 68-16,10-13-1 16,11-6 22-16,5-5 1 15,6-8 25-15,2-1 0 16,2-10 33-16,1-4 2 16,3-5-13-16,1 2 0 15,4 5-11-15,-2 4 1 16,2 4-15-16,0 5 0 15,0 2-4-15,0 4 0 0,4 5-1 16,9 12 0 0,15 20-21-16,5 9 1 0,-1 5-20 15,1-5 0-15,5 4 15 16,3 0 2-16,0 6 10 16,2-1 2-16,3-4 7 15,3-5 1-15,1-9 4 16,-2-11 0-16,-7-9 1 15,-7-14 1-15,-10-5 2 16,-5-9 0-16,-4-10-13 16,-4-11 1-16,-2-22-57 0,-1-5 0 15,-5-8 16-15,-1 5 1 16,-4-1-31-16,0 3 2 16,2 58-248-16</inkml:trace>
  <inkml:trace contextRef="#ctx0" brushRef="#br0" timeOffset="4047.67">28737 2897 12 0,'0'0'0'0,"0"0"-10"0</inkml:trace>
  <inkml:trace contextRef="#ctx0" brushRef="#br0" timeOffset="4447.89">28871 2902 12 0,'0'0'0'0,"36"-5"0"16,-1-3 0-16,4 1 0 16,-3 3 0-16,-10-2 0 15,-4 3 0-15,-3-1 0 16,-6 2 0-16,-4 2 0 15,-2-4 0-15,-3 4 1 16,-2 0 0-16,-2 0 13 0,-4-1-1 16,-1-3 24-16,-5-2 1 15,-4 2 5-15,-1 4-1 16,2 0 1-16,1 0 0 16,3 0 7-16,2 4 2 15,-1 7-12-15,-1 8 2 16,1 14-19-16,1 16 2 15,-2 7-13-15,-1 11 2 16,1 11-7-16,0 7 0 16,-4 6-3-16,0 1 0 15,1 4 31-15,5-1 0 16,3-13 8-16,2-11 0 16,2-14-8-16,0-19 0 15,2-18-17-15,0-7 0 16,-2-11-11-16,2-8-1 15,5-14-6-15,5-17 1 16,6-25-3-16,5-14 1 0,3-6-148 16,2-9 0-16,-28 91-259 15</inkml:trace>
  <inkml:trace contextRef="#ctx0" brushRef="#br0" timeOffset="4633.46">29356 2882 12 0,'0'0'0'0,"0"0"-10"0</inkml:trace>
  <inkml:trace contextRef="#ctx0" brushRef="#br0" timeOffset="4964.53">29479 2911 12 0,'0'0'0'16,"44"-5"0"-16,1-3 0 16,4-3 0-16,-3 2 0 15,-7 0 1-15,-11-1 0 16,-13 5 7-16,-9 1 1 16,-3 2 73-16,-1 2 0 15,-2 0-18-15,-3-4 1 16,-5 1-20-16,-3 1 1 15,-6 4-46-15,-3 1 1 16,1 1-11-16,4 6 1 16,2 4-7-16,2 11 0 0,0 14 8 15,0 13 1-15,1 11 4 16,1 10 1-16,0 10 2 16,-1-1 0-16,3-6-1 15,1 3 0-15,1 1 1 16,-1-2 0-16,4-11 1 15,4-6 0-15,0-14 4 16,0-8-1-16,0-15-4 16,-2-9 1-16,2-6-1 0,-2-5 0 15,0-2-12-15,0-2 0 16,0 0-238-16</inkml:trace>
  <inkml:trace contextRef="#ctx0" brushRef="#br0" timeOffset="5431.63">30151 3590 12 0,'0'0'0'0,"0"0"0"0,0 0 0 0,-24 10 0 15,19-10 0-15,1 0 0 16,2-4 0-16,0 0 0 15,-2 2 0-15,2-7 0 16,6 0 0-16,6-6 0 16,8 0 1-16,10-2 11 15,2 8 2-15,-4 7 71 16,-7 8 1-16,-8-2 105 0,-6-3 1 16,-1 3-132-16,-6 2 0 15,-1 3-34-15,-5 4 1 16,-3 2-14-16,0 0 1 15,0-10-31-15,3-5 1 16,4-5-9-16,6-19 0 16,-2 24-508-16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5F45E-1B44-F242-A3F7-EF74947832F2}"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D8AD9-4470-FF47-A06D-2823727AEA87}" type="slidenum">
              <a:rPr lang="en-US" smtClean="0"/>
              <a:t>‹#›</a:t>
            </a:fld>
            <a:endParaRPr lang="en-US"/>
          </a:p>
        </p:txBody>
      </p:sp>
    </p:spTree>
    <p:extLst>
      <p:ext uri="{BB962C8B-B14F-4D97-AF65-F5344CB8AC3E}">
        <p14:creationId xmlns:p14="http://schemas.microsoft.com/office/powerpoint/2010/main" val="372744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06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unACKed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89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59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479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813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DE7F-6769-064C-8E47-AFE8E58DE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F21E5-F7B1-AB4A-B465-53E2DC127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F4656-9969-6740-9549-390F43AAFE11}"/>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93F60FEF-859C-414F-A2B0-AB725687E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9ABD3-B1A0-8E42-8157-166052824060}"/>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98133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3EF0-E32B-4645-9663-D227DE39F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982509-92F4-214C-8EEA-B867419E76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06DAA-A344-4B46-96EF-450D69020784}"/>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40767600-E5BC-974A-8582-8D1FDA9A1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27D5-9BAE-9444-80AD-FE9DCC629591}"/>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192109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9BCF0-7135-7647-A580-1D180CA38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93055-BBA9-4044-9B90-CF0CB52240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3F2B9-8B0D-B349-A8E7-5FB90569FA2C}"/>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6D6B87ED-18E3-3D4E-81E8-F51A1E31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DD623-FF9F-CB4F-8186-B39F89B5543E}"/>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82419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42C8-060A-F446-9713-9C3F287B5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B085C-81AF-304E-BA1F-D0B0F8B2CE9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9E495-B99C-EF44-9F85-E2FC01CD6733}"/>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47423CF3-96FA-C84D-8924-698D76ECC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848DD-E194-2F48-A27A-5B5742DB5360}"/>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69897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409D-448D-624C-A1C7-9E09D1970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CD27B8-769A-3749-9C39-EBAEA57A9E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458371-3F1C-8045-B1F6-10539AFAF894}"/>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C4913FC8-C591-3A43-8BB3-6E5A2A236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E40FE-5014-6C4F-96C5-5A619DB8877C}"/>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137012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51C2-2091-EE4B-A206-1030F69EF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38338-8A49-AA4F-AD59-BDD72E188C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88B5E-5431-0840-9E1A-E08ABD68E4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0A2828-2AC5-4A49-83EF-310A73F868E9}"/>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6" name="Footer Placeholder 5">
            <a:extLst>
              <a:ext uri="{FF2B5EF4-FFF2-40B4-BE49-F238E27FC236}">
                <a16:creationId xmlns:a16="http://schemas.microsoft.com/office/drawing/2014/main" id="{2933899C-66E4-574C-AD67-E395D2AFA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098D0-D3CF-DC4E-8168-C67DB6F5A23F}"/>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365140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FDE-AD92-EC40-83CF-652E1CC728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5E6F55-1A94-1E48-8F6B-47A148A32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B7FCF3-DBEE-8541-BBDD-FF8AC2D1A7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6FF1D-3EC4-DA4A-BA22-CE439CA9C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CB432B-F472-954C-9677-5AE2227763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1480E-6506-6643-B02A-14D2A3247F1B}"/>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8" name="Footer Placeholder 7">
            <a:extLst>
              <a:ext uri="{FF2B5EF4-FFF2-40B4-BE49-F238E27FC236}">
                <a16:creationId xmlns:a16="http://schemas.microsoft.com/office/drawing/2014/main" id="{AB1C3FB5-EB76-AB49-8E64-6345F8E0C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F60DF-639D-744F-85F7-36641E1CD1C4}"/>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70500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63A8-6724-DC4B-8D45-D370FF9B6E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EF922-1DDB-7440-A38C-19C103411669}"/>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4" name="Footer Placeholder 3">
            <a:extLst>
              <a:ext uri="{FF2B5EF4-FFF2-40B4-BE49-F238E27FC236}">
                <a16:creationId xmlns:a16="http://schemas.microsoft.com/office/drawing/2014/main" id="{322FCE8A-3ED7-0F4A-942C-83C9CA21E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26A54-9F21-F846-8AB9-74A1FF04FD09}"/>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33719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81706-B9C1-5041-A681-E3CDD2680C26}"/>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3" name="Footer Placeholder 2">
            <a:extLst>
              <a:ext uri="{FF2B5EF4-FFF2-40B4-BE49-F238E27FC236}">
                <a16:creationId xmlns:a16="http://schemas.microsoft.com/office/drawing/2014/main" id="{80B7E92F-1EBF-8F46-B5CC-2E597161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8BD55-81ED-C548-BAE4-B6D49607064D}"/>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5980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2788-A017-754E-8FA5-F316922AA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1C20F-6162-6A43-A48B-404BCD858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360B4-412A-314B-983A-3F9C1CC8A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C473A5-DC53-1A47-ACC7-12A16EB4EC7A}"/>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6" name="Footer Placeholder 5">
            <a:extLst>
              <a:ext uri="{FF2B5EF4-FFF2-40B4-BE49-F238E27FC236}">
                <a16:creationId xmlns:a16="http://schemas.microsoft.com/office/drawing/2014/main" id="{A73E2452-BFDD-D74C-AB90-2B04B88FD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9676A-E50D-2B4D-8E1D-ACADF5D77888}"/>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39885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D653-4F2B-BA4F-AF4C-8AB4F9ED4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BC1AC-FECF-CC45-B360-619665414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5D753C-5630-D44B-9E7E-7A7C441E3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56356-A786-F54B-85B1-577E49C75680}"/>
              </a:ext>
            </a:extLst>
          </p:cNvPr>
          <p:cNvSpPr>
            <a:spLocks noGrp="1"/>
          </p:cNvSpPr>
          <p:nvPr>
            <p:ph type="dt" sz="half" idx="10"/>
          </p:nvPr>
        </p:nvSpPr>
        <p:spPr/>
        <p:txBody>
          <a:bodyPr/>
          <a:lstStyle/>
          <a:p>
            <a:fld id="{C2E7E698-82CD-C148-9A12-CE9BA19F22E6}" type="datetimeFigureOut">
              <a:rPr lang="en-US" smtClean="0"/>
              <a:t>10/10/2024</a:t>
            </a:fld>
            <a:endParaRPr lang="en-US"/>
          </a:p>
        </p:txBody>
      </p:sp>
      <p:sp>
        <p:nvSpPr>
          <p:cNvPr id="6" name="Footer Placeholder 5">
            <a:extLst>
              <a:ext uri="{FF2B5EF4-FFF2-40B4-BE49-F238E27FC236}">
                <a16:creationId xmlns:a16="http://schemas.microsoft.com/office/drawing/2014/main" id="{6A358C5C-1311-EE43-A033-A03136F56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9640E-1939-B942-A8DB-F583FB364AEE}"/>
              </a:ext>
            </a:extLst>
          </p:cNvPr>
          <p:cNvSpPr>
            <a:spLocks noGrp="1"/>
          </p:cNvSpPr>
          <p:nvPr>
            <p:ph type="sldNum" sz="quarter" idx="12"/>
          </p:nvPr>
        </p:nvSpPr>
        <p:spPr/>
        <p:txBody>
          <a:bodyPr/>
          <a:lstStyle/>
          <a:p>
            <a:fld id="{8FCAF54D-CA71-8147-BA2F-0DE3E9084651}" type="slidenum">
              <a:rPr lang="en-US" smtClean="0"/>
              <a:t>‹#›</a:t>
            </a:fld>
            <a:endParaRPr lang="en-US"/>
          </a:p>
        </p:txBody>
      </p:sp>
    </p:spTree>
    <p:extLst>
      <p:ext uri="{BB962C8B-B14F-4D97-AF65-F5344CB8AC3E}">
        <p14:creationId xmlns:p14="http://schemas.microsoft.com/office/powerpoint/2010/main" val="256130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77B9D-558D-214B-886E-0A3D73374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1B278A-8FB3-C84B-9B35-EA3C08F27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C6DAA-765B-344B-8FC5-358C581EF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7E698-82CD-C148-9A12-CE9BA19F22E6}" type="datetimeFigureOut">
              <a:rPr lang="en-US" smtClean="0"/>
              <a:t>10/10/2024</a:t>
            </a:fld>
            <a:endParaRPr lang="en-US"/>
          </a:p>
        </p:txBody>
      </p:sp>
      <p:sp>
        <p:nvSpPr>
          <p:cNvPr id="5" name="Footer Placeholder 4">
            <a:extLst>
              <a:ext uri="{FF2B5EF4-FFF2-40B4-BE49-F238E27FC236}">
                <a16:creationId xmlns:a16="http://schemas.microsoft.com/office/drawing/2014/main" id="{9ECB19C4-6A42-1E4B-9E1E-05C6BBF18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6C7A41-6C30-D148-A434-CD9D80C1D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F54D-CA71-8147-BA2F-0DE3E9084651}" type="slidenum">
              <a:rPr lang="en-US" smtClean="0"/>
              <a:t>‹#›</a:t>
            </a:fld>
            <a:endParaRPr lang="en-US"/>
          </a:p>
        </p:txBody>
      </p:sp>
    </p:spTree>
    <p:extLst>
      <p:ext uri="{BB962C8B-B14F-4D97-AF65-F5344CB8AC3E}">
        <p14:creationId xmlns:p14="http://schemas.microsoft.com/office/powerpoint/2010/main" val="349944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C894-E49D-6948-B318-B9DE12EC6AEE}"/>
              </a:ext>
            </a:extLst>
          </p:cNvPr>
          <p:cNvSpPr>
            <a:spLocks noGrp="1"/>
          </p:cNvSpPr>
          <p:nvPr>
            <p:ph type="ctrTitle"/>
          </p:nvPr>
        </p:nvSpPr>
        <p:spPr/>
        <p:txBody>
          <a:bodyPr>
            <a:normAutofit fontScale="90000"/>
          </a:bodyPr>
          <a:lstStyle/>
          <a:p>
            <a:br>
              <a:rPr lang="en-US" dirty="0"/>
            </a:br>
            <a:r>
              <a:rPr lang="en-US" dirty="0"/>
              <a:t>IT305</a:t>
            </a:r>
            <a:br>
              <a:rPr lang="en-US" dirty="0"/>
            </a:br>
            <a:r>
              <a:rPr lang="en-US" dirty="0"/>
              <a:t>Computer Networks</a:t>
            </a:r>
            <a:br>
              <a:rPr lang="en-US" dirty="0"/>
            </a:br>
            <a:r>
              <a:rPr lang="en-US" dirty="0"/>
              <a:t>Week 7-Lec 3</a:t>
            </a:r>
          </a:p>
        </p:txBody>
      </p:sp>
      <p:sp>
        <p:nvSpPr>
          <p:cNvPr id="3" name="Subtitle 2">
            <a:extLst>
              <a:ext uri="{FF2B5EF4-FFF2-40B4-BE49-F238E27FC236}">
                <a16:creationId xmlns:a16="http://schemas.microsoft.com/office/drawing/2014/main" id="{BBA0F52E-97FB-1E4D-9BFD-01E5727D0359}"/>
              </a:ext>
            </a:extLst>
          </p:cNvPr>
          <p:cNvSpPr>
            <a:spLocks noGrp="1"/>
          </p:cNvSpPr>
          <p:nvPr>
            <p:ph type="subTitle" idx="1"/>
          </p:nvPr>
        </p:nvSpPr>
        <p:spPr/>
        <p:txBody>
          <a:bodyPr/>
          <a:lstStyle/>
          <a:p>
            <a:r>
              <a:rPr lang="en-US" dirty="0"/>
              <a:t>TCP Time outs</a:t>
            </a:r>
          </a:p>
        </p:txBody>
      </p:sp>
    </p:spTree>
    <p:extLst>
      <p:ext uri="{BB962C8B-B14F-4D97-AF65-F5344CB8AC3E}">
        <p14:creationId xmlns:p14="http://schemas.microsoft.com/office/powerpoint/2010/main" val="300972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95117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261233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04147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5817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162088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C689CC0-0DB7-18B8-1BCC-B8331D614E7A}"/>
                  </a:ext>
                </a:extLst>
              </p14:cNvPr>
              <p14:cNvContentPartPr/>
              <p14:nvPr/>
            </p14:nvContentPartPr>
            <p14:xfrm>
              <a:off x="7836480" y="946440"/>
              <a:ext cx="3058560" cy="658440"/>
            </p14:xfrm>
          </p:contentPart>
        </mc:Choice>
        <mc:Fallback>
          <p:pic>
            <p:nvPicPr>
              <p:cNvPr id="3" name="Ink 2">
                <a:extLst>
                  <a:ext uri="{FF2B5EF4-FFF2-40B4-BE49-F238E27FC236}">
                    <a16:creationId xmlns:a16="http://schemas.microsoft.com/office/drawing/2014/main" id="{9C689CC0-0DB7-18B8-1BCC-B8331D614E7A}"/>
                  </a:ext>
                </a:extLst>
              </p:cNvPr>
              <p:cNvPicPr/>
              <p:nvPr/>
            </p:nvPicPr>
            <p:blipFill>
              <a:blip r:embed="rId5"/>
              <a:stretch>
                <a:fillRect/>
              </a:stretch>
            </p:blipFill>
            <p:spPr>
              <a:xfrm>
                <a:off x="7827120" y="937080"/>
                <a:ext cx="3077280" cy="677160"/>
              </a:xfrm>
              <a:prstGeom prst="rect">
                <a:avLst/>
              </a:prstGeom>
            </p:spPr>
          </p:pic>
        </mc:Fallback>
      </mc:AlternateContent>
    </p:spTree>
    <p:extLst>
      <p:ext uri="{BB962C8B-B14F-4D97-AF65-F5344CB8AC3E}">
        <p14:creationId xmlns:p14="http://schemas.microsoft.com/office/powerpoint/2010/main" val="92265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1127</Words>
  <Application>Microsoft Office PowerPoint</Application>
  <PresentationFormat>Widescreen</PresentationFormat>
  <Paragraphs>127</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Courier</vt:lpstr>
      <vt:lpstr>Courier New</vt:lpstr>
      <vt:lpstr>Tahoma</vt:lpstr>
      <vt:lpstr>Times New Roman</vt:lpstr>
      <vt:lpstr>Wingdings</vt:lpstr>
      <vt:lpstr>Office Theme</vt:lpstr>
      <vt:lpstr> IT305 Computer Networks Week 7-Lec 3</vt:lpstr>
      <vt:lpstr>TCP: retransmission scenarios</vt:lpstr>
      <vt:lpstr>TCP: retransmission scenarios</vt:lpstr>
      <vt:lpstr>TCP fast retransmit</vt:lpstr>
      <vt:lpstr>TCP round trip time, timeout</vt:lpstr>
      <vt:lpstr>TCP round trip time, timeout</vt:lpstr>
      <vt:lpstr>TCP round trip time, timeout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4-Lec 1</dc:title>
  <dc:creator>Microsoft Office User</dc:creator>
  <cp:lastModifiedBy>Tanay Kewalramani</cp:lastModifiedBy>
  <cp:revision>4</cp:revision>
  <dcterms:created xsi:type="dcterms:W3CDTF">2023-08-24T03:29:31Z</dcterms:created>
  <dcterms:modified xsi:type="dcterms:W3CDTF">2024-10-10T16:39:52Z</dcterms:modified>
</cp:coreProperties>
</file>