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omments/comment1.xml" ContentType="application/vnd.openxmlformats-officedocument.presentationml.comments+xml"/>
  <Override PartName="/ppt/ink/ink42.xml" ContentType="application/inkml+xml"/>
  <Override PartName="/ppt/notesSlides/notesSlide8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99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300" r:id="rId11"/>
    <p:sldId id="298" r:id="rId12"/>
    <p:sldId id="294" r:id="rId13"/>
    <p:sldId id="295" r:id="rId14"/>
    <p:sldId id="278" r:id="rId15"/>
    <p:sldId id="279" r:id="rId16"/>
    <p:sldId id="301" r:id="rId17"/>
    <p:sldId id="277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T" initials="DT" lastIdx="1" clrIdx="0">
    <p:extLst>
      <p:ext uri="{19B8F6BF-5375-455C-9EA6-DF929625EA0E}">
        <p15:presenceInfo xmlns:p15="http://schemas.microsoft.com/office/powerpoint/2012/main" userId="512a51823881b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9T13:56:51.37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39:22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20126 9137 0,'0'53'94,"35"-35"-79,-35 17-15,18 0 16,0 36 0,17-54-16,-18 36 15,1-18-15,0 1 0,-18-1 16,17 36 0,1-19-1,17 19 1,1 0-1,-19-19 1,1 1 0,-1 18-1,1-71 1,0 35 0,-18-17-16</inkml:trace>
  <inkml:trace contextRef="#ctx0" brushRef="#br0" timeOffset="1143.83">20038 9948 0,'35'0'62,"-17"0"-62,-1 0 16,19 0-16,-19 0 15,36 0 1,-18 18-16,18-18 16,-35 18-1,53 52 1,-1-35 0,-17 1-1,-18-36 1,-17 0 124,0 0-140,-1-18 16,-17 0 0,0-140-1,36-1 1,16 35 0,-34 54-1,-18 52 1,18-17-1,-1 35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9:40:27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12724 15097 12 0,'0'0'0'0,"-4"-43"0"0,-1 6 0 0,5 5 0 16,0 10 0-16,-6 5 0 16,3 4 47-16,3 4 1 15,-4 1-39-15,2 3 0 16,-2 1 65-16,1 0 0 15,1 2 45-15,2 1 1 16,0-1-48-16,0 4 0 16,5 7-16-16,10 17 1 15,9 22-34-15,6 10-1 16,4 3-21-16,1-5 0 0,2-7 11 16,-3-7-1-1,-4-6 26-15,5-12 1 16,4-19 15-16,2-23 1 15,6-27 13-15,11-26 1 16,18-38-5-16,4-27 0 16,13-32 8-16,21-23 0 15,15-3-58-15,-8 20 2 16,-17 28-10-16,-22 33 2 0,-82 113-1106 16</inkml:trace>
  <inkml:trace contextRef="#ctx0" brushRef="#br0" timeOffset="647.65">12771 15231 12 0,'0'0'0'0,"-11"-24"0"0,1 3 1 0,-1-3 1 0,-4-4 0 16,6-2 61-1,0-3 1-15,5-4 20 16,2 3 1-16,-2 8-1 0,1 7 0 16,6 6 45-1,1 4 0-15,5 2-48 0,8 5 0 16,11 7-13 0,7 10 2-16,8 11-57 0,0 11 1 15,2 10 21 1,-2 3 3-16,1 0 11 0,-3-7 0 15,-1-7 7 1,1-14 2-16,3-13-8 0,1-20 2 16,-2-28-14-16,2-30 0 15,7-35 19-15,7-34 1 16,16-42-37-16,26-45 0 0,27-36-17 16,2 1 0-1,-12 14-2-15,-25 19 0 16,-93 227-1276-16</inkml:trace>
  <inkml:trace contextRef="#ctx0" brushRef="#br0" timeOffset="8315.52">13723 14546 12 0,'0'0'0'0,"0"0"0"0,0 0 0 0,0 0 0 0,0 0 0 16,0 0 0-16,0 0 0 16,0 0 3-16,35-5 2 15,1-1 65-15,10-3 2 0,3-1 22 16,-1-1 1 0,-3 0-16-16,0 4 1 0,1 7 8 15,5 3 0 1,-3 7 109-16,-3 3 0 0,-2 3-151 15,-1 3 1-15,3 3 40 16,0 4-1-16,-2 6-56 16,-2 5 1-16,5 8-20 0,-1 3 0 15,3 4-7 1,1 2 0-16,-10 8-4 0,-4 3 1 16,5 7 1-1,1 1 1-15,-2-2 0 0,-2-8 0 16,0-2 1-1,0 2-1-15,1 3 39 0,1-1 0 16,2 0-17-16,-2-4 1 16,-5-3-13-16,-5-6 1 15,1-4-14-15,-4 1 0 16,-3-1-6-16,1 0 0 16,0 1 4-16,-2-3 0 15,1-1 2-15,-5-4 0 16,-1-4 0-16,0-5 1 15,-4-4 46-15,-4-2 0 16,-1-2 12-16,-3 2-1 16,1 2-30-16,-1 0 1 0,-1-4-17 15,-2-2 0 1,2 0-12-16,0 1 0 0,-4-3-1 16,1 3 1-1,1 3-1-15,4 2 0 0,-1-1-1 16,1 3 2-16,1 2 3 15,-1-1-1-15,2-1-1 16,1-2 0-16,4-4-1 16,-4-1 1-16,1-1-1 15,-1 2 0-15,4 8-11 16,0 1 1-16,-2-1-47 16,2-4-1-16,-4-4 28 15,3-5 1-15,-3-6 19 16,-2-4 0-16,-1-2 3 0,0-3 0 15,-1-2 6 1,-1 0 1-16,-2 0 0 0,1 0 1 16,-3-2 2-16,2-2-1 15,-2 0 6-15,-2 0 1 16,-1-2 1-16,-5-1 1 16,-7-7 0-16,-3-2 0 15,-6-5 0-15,-1 2 0 16,1 2 17-16,4-1 1 15,-3-3 32-15,3-1 0 16,-3 1-36-16,7 2 1 16,-5 2-16-16,2 2 1 15,3 0-11-15,3 2 0 0,0 2-7 16,-2 0 1 0,0-3-7-16,2 3 2 0,5 0-1 15,5-1 1 1,-3 3 4-16,6 3 0 0,-4 2 1 15,1 1 2-15,1-3-1 0,2 2 2 16,-4 0 1 0,4 0 0-16,4 2-1 0,1 2 2 15,6 4-1 1,12 3 1-16,10 6 0 0,3 2 0 16,-1-1 5-1,-11-1 2-15,1 2 8 0,3 3 2 16,-2 1-6-1,-4-2 0-15,2-3-5 0,-13-5-1 16,2-1-9-16,-9-5-1 16,2-1-32-16,-1 0 1 15,1-1 19-15,-2-1 0 16,1 0 11-16,1 0 0 16,1-2 6-16,14-4 0 15,-1-9 1-15,23-16 0 16,-7-5 1-16,10-7 2 15,-1-2 0-15,13-27 0 16,-2-8-3-16,-10-14 1 16,-46 92-1384-16</inkml:trace>
  <inkml:trace contextRef="#ctx0" brushRef="#br0" timeOffset="9485.25">15895 17383 12 0,'0'0'0'0,"0"0"0"0,0 0 0 0,0 0 0 0,0 0 0 0,0 0 0 16,8-26 0-1,-1 6 47-15,1-12 1 0,-1-5 29 16,-3-2-1-16,-6 2-7 0,-3 7 1 16,-1 4-13-1,-5 7 2-15,0 6-35 16,3 6 1-16,-1 5-25 16,-6 5 1-16,0 5-1 0,0 9 0 15,0 7 0 1,6 6 0-16,7 7 5 0,10 4 0 15,3 5 10 1,5 3-1-16,5 3 14 0,-4 0 2 16,-2-4 37-16,-4-3 1 15,0-6 14-15,-2-4 1 16,-12-7-18-16,-3-7 2 16,-7-10-40-16,-4-6 1 15,-3-3-17-15,-5-4 1 16,-10-5-17-16,-2-6 0 15,5-4-3-15,6-1 0 16,4 1 4-16,7 4 1 16,7 3 1-16,6 7 1 15,4 1-1-15,4 2 0 16,-6 0-848-16</inkml:trace>
  <inkml:trace contextRef="#ctx0" brushRef="#br0" timeOffset="11115.52">16154 17471 12 0,'0'0'0'0,"-14"-32"0"0,4 6 0 0,-3-2 0 15,4 0 0-15,1 4 37 0,3 3 1 16,1 1 109 0,-3-2 0-16,5 1-71 0,-2 4 1 15,4 4 5-15,-2 4 1 16,2 4-36-16,0 3 1 16,0 4-20-16,0 3 0 15,6 8-10-15,-2 13 1 16,1 19-13-16,-1 7 0 15,-6 4 6-15,0 1-1 16,2 1 4-16,0-6-1 16,6-9 9-16,5-10-1 0,2-12 6 15,0-10 1 1,0-9 6-16,4-10 1 0,9-10-11 16,2-8 0-1,-10-6-9-15,-3-3 0 0,0-2-9 16,-7 1-1-1,-1 10-3-15,-3 8-1 0,-4 8 2 16,0 5 2-16,0 3 2 16,0 4 1-16,-2 5 4 15,2 8 1-15,0 15 4 0,0 9 0 16,2 2 10 0,5-4 1-16,6-7 13 15,-1-6 1-15,1-5 2 16,-4-8 1-16,0-6-16 0,2-3 1 15,-1-4-9 1,-1-3 2-16,6-8 13 0,2-8 0 16,-4-7 13-16,-4-1 2 15,-3-1-32-15,-3 6 0 16,-3 9-14-16,2 5 1 16,-2 7-6-16,0 3 0 15,0 2-1-15,0 7 0 16,4 10-1-16,0 7 1 15,5 9 0-15,2 0 0 16,2-5-1-16,2-9-1 0,-2-10 0 16,6-8 0-1,9-6-23-15,5-14 1 0,6-15-44 16,1-12 2 0,-7-12-25-16,-3-6 0 0,-10 1 61 15,-1 2 0 1,-10 6 23-16,-3 7 1 0,-6 9 6 15,-6 11 0 1,3 9 0-16,-1 8 1 0,-2 7 2 16,1 9-1-1,-8 10 1-15,0 15 1 0,0 12 0 16,1 14 1-16,9 9-2 16,-1 9 1-16,8 8-4 15,-2 3 0-15,5 1-2 16,-5 1 1-16,-4 4-26 15,-2 4 1-15,14-6-154 16,3-19-1-16,-2-27 173 16,-2-17 0-16,-3-13 8 0,-4-9 1 15,1-6 13-15,7-12-1 16,8-10 27-16,8-15-1 16,19-21-23-16,-11-7-1 15,-27 4 12-15,-16 7 1 16,-12 9 1-16,-3 4 2 15,-2-2 20-15,-2 1 1 16,0-1 159-16,4 9 1 16,5 12-139-16,8 7 0 15,5 8-34-15,3 5 1 16,3 2-35-16,2 3 2 16,5 5-6-16,38 38 0 15,27 33-1-15,-70-78 0 16,-2-1-3-16,8-22-1 15,12-17-3-15,40-86-1 0,-23 29 50 16,-18 31 2 0,-10 7-10-16,-9 13 1 0,-4 1-13 15,-3 10 0-15,1 2-1 16,4 25-1-16,-1 0-20 16,-1 1 0-16,2 0-4 0,-3 3 2 15,1 1-9 1,-2 6 1-16,-3 7-31 0,-2 32 1 15,3 10 6 1,8 100 2-16,19-30 5 0,-6-12 0 16,-2-1 2-16,-2-9 2 15,1-6 1-15,-3-6 2 16,-3-4 7-16,5-36-1 16,2-1-22-16,-7-33 0 15,0-4 7-15,-2-5 0 16,1-3 18-16,1-4 0 15,4-11 7-15,8-38 1 16,-4-7 3-16,-11-10 0 16,-2 0 6-16,-3-25-1 15,-4 1 8-15,1 48-1 0,-4 3 5 16,-4 2 0 0,-4 3 79-16,10 18 2 15,3 2-12-15,1 8 0 16,3 1-55-16,0 3-1 15,2-1-22-15,0-2 0 16,9 1-8-16,19-14 0 0,10 1-31 16,-1-3 1-16,-9-5-163 0,-13 7 1 15,-6-1-156 1,-5-8 1-16,-4 28-509 0</inkml:trace>
  <inkml:trace contextRef="#ctx0" brushRef="#br0" timeOffset="11335.37">16102 17266 12 0,'0'0'0'0,"0"0"0"0,34-8 0 0,11-1 0 0,10-2 0 15,7 0 0-15,9 0 0 16,7 1 0-16,10 3 0 16,-88 7-10-16</inkml:trace>
  <inkml:trace contextRef="#ctx0" brushRef="#br0" timeOffset="13015.21">17725 17463 12 0,'0'0'0'16,"11"-30"0"-16,-3 2 0 15,-4-5 0-15,-1-6 0 16,3 0 0-16,-2 0 0 15,-6 2 55-15,0 7 0 16,-4 7 58-16,3 9 1 16,3 6-6-16,-4 4 1 15,4 3-21-15,-2 2 0 0,-2 7-23 16,1 10 1 0,1 20-24-16,-2 8 2 0,4 8-1 15,4 2-1 1,-1 0 1-16,5-6 0 0,-3-7-8 15,3-10 2 1,3-10-4-16,2-14 1 0,-5-9 36 16,8-15 1-16,5-15 1 0,3-11 1 15,0-11 1 1,-7-4 1-16,0 1 13 0,-6-1 0 16,-4 2-45-1,-1 5 0-15,-6 5-25 16,-6 8-1-16,3 16-2 15,-1 11 1-15,0 5-12 16,1 11 2-16,-1 16-6 0,-4 12 1 16,3 15-1-16,1 6 0 15,4 0-2-15,0-2 1 16,-2 0-4-16,2-6 1 16,4-5-4-16,2-8 1 15,-3-9-3-15,-3-9 1 16,2-9 2-16,2-7 2 15,-2-4-2-15,1-14 1 16,7-18 1-16,-1-6 0 16,2 0-18-16,2 4-1 15,6 7-20-15,1 6 1 16,-8 5 26-16,1 8 1 16,2 5-13-16,-4 6 0 15,4 6 8-15,1 9 1 16,5 9-3-16,-6 8-1 15,-2 5 2-15,-2 4-1 16,0 1 17-16,2-2 0 16,-3-9 5-16,1-9 0 15,0-8 2-15,-2-9 0 0,-1-3 13 16,-1-6 2-16,4-5-1 16,10-13-1-16,3-14 8 15,0-5 0 1,-1-3 4-16,-1 3 1 0,-3 7 0 15,-3 10 0-15,-3 9-17 16,-1 6 0-16,-3 3-8 16,2 6 0-16,6 6-2 15,3 9 0-15,3 11-34 16,-3 5-1-16,-9 3-56 0,2 1 1 16,-5 1 50-1,-1-7-1-15,-3-4 18 0,-2-7 0 16,0-9 18-16,0-3 0 15,-2-4 4-15,-2-4 0 16,-2-5 1-16,0-10 0 16,-11-17 0-16,-3-7 0 15,-3 1 0-15,1 0 1 16,-1 7 1-16,5 9 2 16,4 11 26-16,5 7 0 15,1 6 31-15,1 6 1 16,-8 9-37-16,1 11 1 0,-4 9-7 15,8 2 0 1,5-1-11-16,6-5 0 0,-1-5-6 16,0-5 1-16,0-10-1 15,0-6 0-15,1-3-2 16,5-9 0-16,3-8-1 0,8-18 1 16,-4-3-9-1,-6 14 0-15,0 3-50 16,-3 8 0-16,-2 2-7 15,-3 3 1-15,1 2 46 16,0 3 0-16,0 1 5 16,5 7 1-16,3 12 6 15,8 14 2-15,3-1 3 0,-6-14 1 16,2-3 1 0,1-7 0-16,-3-5 0 0,21-12 0 15,1-17 0 1,11-26 0-16,-9-8 0 0,-14 8 1 15,-10-3 1 1,-4-5 0-16,-2 2 22 0,-2-12 2 16,-5-5 38-16,2 29 1 15,4 3-38-15,-7 28 1 16,-1 4-12-16,0 7 1 0,0 2-14 16,-3 12 2-1,-3 21-4-15,-9 68 1 16,8-10-2-16,1-20 1 15,1 4-4-15,5-6-1 16,3-2 0-16,5-24-1 0,5-4 3 16,-2-19 0-1,4-5-1-15,3-5 0 16,5-8 1-16,22-17 0 0,-3-15 0 16,-10-5-1-1,-10-6-81-15,-10-3 0 0,-12 46-1022 16</inkml:trace>
  <inkml:trace contextRef="#ctx0" brushRef="#br0" timeOffset="13197.88">18720 17316 12 0,'0'0'0'0,"28"-4"0"0,0 1 0 0,9-7 47 0,8-4 1 16,7-5 20-16,2-2-1 15,-3-3 2-15,-12 2 1 16,-11 3-83-16,-13 6-1 16,-15 13-252-16</inkml:trace>
  <inkml:trace contextRef="#ctx0" brushRef="#br0" timeOffset="13435.47">17811 17309 12 0,'19'-6'0'0,"25"-5"0"16,14-2 0-16,13 0 0 15,3-2 0-15,-74 15-10 16</inkml:trace>
  <inkml:trace contextRef="#ctx0" brushRef="#br0" timeOffset="15165.25">19549 17262 12 0,'0'0'0'0,"0"0"0"0,0 0 0 0,0 0 0 0,0 21 0 15,-5-3 0 1,-3 10 0-16,-7 6 9 0,-1-1 0 16,-3-7 58-1,4-5 0-15,6-10 50 0,3-6 0 16,2-1 57-1,4-6 0-15,0-3-78 0,0-10 2 16,10-13-29-16,5-6 1 16,3 1-19-16,3 1-1 15,-4 4-8-15,-1 4 0 16,1 6-16-16,-2 5 1 16,-4 5-14-16,-3 6 2 15,-3 4-2-15,3 4 1 16,1 7-5-16,0 7 1 15,-1 12-9-15,-4 5 1 16,-4 2-2-16,0-2 2 16,-6-3-2-16,2-4 0 15,0-10 0-15,3-9 0 16,1-5 0-16,1-4 0 16,1-2 0-16,0-8 0 15,4-9 1-15,7-10 0 0,2-11 5 16,0-1 1-1,1 0 15-15,1 4-1 0,2 9 38 16,1 7 2-16,-3 8 33 16,-2 5 2-16,-2 5-46 15,2 2 2-15,4 7-35 16,-1 7 0-16,1 5-12 16,-4 8-1-16,-4 4-23 0,-2-1 0 15,-3-3-58 1,-1-4-1-16,1-5-10 0,1-6 0 15,-5-5 55-15,2-5 0 16,0-3 20-16,3-7 0 16,8-8 8-16,7-15-1 15,-1-11 0-15,-2-3 2 16,-6 3-11-16,-6 7 1 16,-3 10 8-16,-2 7 1 15,-2 10 3-15,-2 7 2 16,2 4 0-16,-9 9 0 15,-5 14 2-15,0 7 0 16,4 1 1-16,8-1 1 16,6-3 0-16,5-1 0 15,6-2 5-15,2-4 2 0,2-3-2 16,1-8 0 0,1-15 47-16,1-15 0 15,8-14-15-15,0-10 2 16,-2-8-4-16,-6-3 0 0,-5-4 11 15,-4-5-1 1,0-6-20-16,-2 2 2 0,-2 11-21 16,3 13 1-16,-9 13-9 15,-1 11 2-15,-2 8-3 16,-4 7 1-16,3 4-2 0,-7 9 0 16,-3 13-2-1,2 12 1-15,1 10-6 0,6 8 0 16,2 11-5-1,0 2-1-15,0-7-2 0,0-10-1 16,6-9 0-16,3-9 2 16,-1-12 0-16,-3-9 1 15,5-5 0-15,-1-6 1 16,8-2 5-16,7-11 1 16,6-15-11-16,1-5 0 15,-12-3-1-15,-4 3 0 16,-4 7 10-16,-2 7 0 15,-9 8 5-15,0 11 1 0,0 0 1 16,0 0 1 0,0 2 0-16,0 26 0 15,0 14-1-15,2 1 1 16,6-6-3-16,-5-16 1 0,9-4-1 16,-9-8-1-1,3-3 2-15,1-3 0 0,3-3 1 16,14-13 1-1,0-15 0-15,0-11 0 0,-7-2 0 16,-9 17 1-16,-5 2 17 0,-1 11 0 16,0 1 25-1,-2 7 1-15,0-1-21 0,0 4-1 16,0 0-10 0,4 5 2-16,-1 12-14 0,11 28 1 15,2-2-1 1,-6-25 0-16,-1-1 0 15,-2-8 0-15,3 1 5 16,1-5 0-16,4-5-1 16,18-13-1-16,-1-15-1 0,-8-5 0 15,-5-4-2-15,-10 11 2 16,-3-2-2-16,-4 5 1 16,-4 3-1-16,-2 1 0 15,-2 2 0-15,5 8 0 16,-5 2-4-16,4 3 1 15,2 4-1377-15</inkml:trace>
  <inkml:trace contextRef="#ctx0" brushRef="#br0" timeOffset="16235.2">21012 17219 12 0,'0'0'0'0,"0"0"215"0,19-26 2 0,-19 15-185 0,-6 4 2 15,2 3-42-15,-1 4 0 16,-5 2 11-16,-14 5-1 16,-13 10 12-16,3 7 2 15,12 6 80-15,7 0 0 16,6-4 19-16,3-6-1 15,8-5-49-15,4-5 1 16,3-3-23-16,4-3 1 16,-4-4-16-16,3-4 1 0,-1-2-26 15,-2-5 2 1,-2-2-5-16,-1-2 0 16,-6 0-1-16,-4-1 0 15,-1-3 2-15,-1-1 0 0,-1-1 9 16,5 1 1-1,6 1 34-15,5 4 1 0,11 4 13 16,3 2 2-16,5 3 9 0,0 4-1 16,0 8-37-1,0 5-1-15,-4 8 9 0,-4 5 2 16,-3 4 10 0,-6 0-1-16,-7-2-32 0,-4-2 0 15,-2-2-13 1,0-3 1-16,2-4-7 0,-2-4 0 15,2-6-7-15,0-1 1 16,0-4-4-16,0-5 0 16,10-8-2-16,5-10 0 15,9-7 12-15,7-1 0 16,1-3-3-16,2 1 2 16,1 1-6-16,0 1 1 15,-1-7-27-15,-4-1 1 16,-4 0-219-16,-6-4 2 15,-5-3 109-15,-3 3 0 16,-3 10 76-16,-2 8 1 16,-5 11 24-16,-2 4 0 15,-2 5 27-15,2 3 1 0,0 2 4 16,-2 2 0 0,1 5 3-16,-7 12-1 0,-1 18-8 15,1 11-1 1,5 8 7-16,-5 6 0 0,-3 3 0 15,-4 3 2-15,-2 1-4 0,2-11 0 16,6-15 11 0,0-12 1-16,5-10 68 0,4-8 0 31,0-8-71-31,4-5 1 0,-1-3-6 16,12-10 1-16,15-13-4 15,4-4 1-15,9 2 15 16,-10 2 0-16,-20 2 41 15,-4-4 2-15,10-7 39 16,-4-1-1-16,-4 6 94 16,-3 12 1-16,-6 10-109 0,-2 8 2 15,-4 6-41-15,-7 7 0 16,11-13-1291-16</inkml:trace>
  <inkml:trace contextRef="#ctx0" brushRef="#br0" timeOffset="16435.24">21515 17249 1130 0,'-4'0'0'0,"-7"4"62"0,-2 1 2 0,4 3-9 0,3-4 1 15,4-2-5-15,4-1-1 16,2 1-23-16,5 0 1 16,16 4-6-16,2 1-1 15,-2 1-4-15,-1-3 1 16,0 1 1-16,8 3 0 0,7 8 122 16,8 1 2-1,7-1-69-15,3-9 1 16,-3-12-49-16,-3-13 0 15,-5-9-26-15,-14-6 0 0,-32 32-1594 16</inkml:trace>
  <inkml:trace contextRef="#ctx0" brushRef="#br0" timeOffset="16685.53">20174 16927 12 0,'18'-7'0'16,"23"-8"0"-16,17-4 0 15,16 1 0-15,12 1 0 16,4 4 0-16,10 2 0 15,8 2 0-15,2 3 0 16,-110 6-10-16</inkml:trace>
  <inkml:trace contextRef="#ctx0" brushRef="#br0" timeOffset="17267.56">22331 17050 12 0,'0'0'0'0,"-20"-33"0"0,5 8 0 0,2 3 0 0,5 7 0 16,8 8 47-16,2 3 1 15,2 2 76-15,1 8-1 16,5 7-33-16,3 24 1 15,2 26 17-15,-4 17-1 16,-7 15-23-16,-4 9 2 0,-2 6-22 16,-2 0 1-16,-3-6-21 15,-1-9 0 1,6-19-23-16,2-13-1 0,2-16-9 16,0-15 0-16,-2-14-11 15,-4-14 0 1,4-4-901-16</inkml:trace>
  <inkml:trace contextRef="#ctx0" brushRef="#br0" timeOffset="17835.46">22249 17210 12 0,'0'0'0'16,"11"-20"0"-16,1 3 0 16,4-5 0-16,7-3 0 15,5 3 0-15,-2 2 0 16,-2 5 0-16,-2 5 0 15,3 7 0-15,1 8 0 16,0 12 0-16,-6 9 0 0,-5 11 4 16,-9 4 2-1,-14 4 6-15,-7 0 1 16,-5-3 67-16,-3 1 1 16,-1-2 13-16,4-4 1 0,1-9-22 15,8-9 0 1,4-12 59-16,3-9 0 0,6-7-84 15,3-17 0-15,10-17-22 0,6-3-1 16,3 5-23 0,4 5-1-1,0 5-1-15,2 1 1 0,3 4-1 16,4 4 1-16,3 3 6 16,-5 8-1-16,-11 7 0 15,-5 4 0-15,-2 4-3 0,-4 5 2 16,0 6-13-1,0 2 0-15,-8 3-2 16,-1 3 1-16,-4 3 3 16,-6-2 2-16,-7-4 1 0,-2-3 2 15,2-6 66-15,2-5 0 16,4-3 48-16,1-4-1 16,4-7-28-16,2-9 1 15,8-14-49-15,3-5 0 16,4 1-21-16,15 3 0 15,13 5-34-15,9 1 1 16,4 1-87-16,-8-1 1 16,-48 26-890-16</inkml:trace>
  <inkml:trace contextRef="#ctx0" brushRef="#br0" timeOffset="18735.28">23121 17125 12 0,'0'0'0'0,"0"0"0"0,0 0 0 16,0 0 0-16,0 0 0 15,0 0 2-15,0 0 1 16,-20 42 26-16,7-6-1 16,3-1-28-16,3-7 0 15,1-9 1-15,4-5 1 16,2-2 51-16,2-5 1 0,4-1 40 15,3-5 0 1,6-2 55-16,0-9 1 16,-2-5 52-16,-4 1 1 15,-1-1-135-15,-8-2 2 0,0-4-22 16,-9 1 1-16,-3 0-9 16,1 3-1-1,4 7-18-15,-3 5 1 0,5 3-8 16,-1 0 1-16,3 0-13 15,3 0 1-15,-4 2-2 16,4 2 1-16,4 2-2 0,-1 0 1 16,7-2-1-1,3-2 0-15,5-4 0 0,10-5 1 16,15-8 8-16,2 0 1 16,-6 6 1-16,-9 5 1 15,-14 4-4 1,-2 8 0-16,-1 5-1 0,1 10 0 15,5 8-5-15,-2 5 1 16,-4-1-1-16,-4-1 2 16,-1-2-4-16,1-2 1 15,2-8-1-15,-3-5 1 16,-7-7 0-16,-1-5 1 16,0-3 1-16,0-3 0 15,2-7 4-15,8-10 1 16,3-16 5-16,2-6 2 15,0-5 2-15,-4 2-1 16,-2 6-2-16,2 10 0 16,-5 12-12-16,-1 9 0 15,-1 8-11-15,0 8 1 0,-4-8-1235 16</inkml:trace>
  <inkml:trace contextRef="#ctx0" brushRef="#br0" timeOffset="20034.48">23665 17454 12 0,'-15'-19'0'0,"-16"-20"0"0,14-2 0 0,37 8 0 0,5 7 0 15,-14 3 28 1,-6 5 1-16,3 1 14 0,-6-3 0 16,1-10-44-1,1 0 1-15,2 8-2 16,-2 7 0-16,-3 7 9 0,3 5 0 15,-4 3 61-15,2 5-1 16,2 10 41-16,-8 9 0 16,-13 14-14-16,2 2 1 15,15 5-91-15,-28-15-1 16,-52-23 15-16,4-9 0 16,37 1-6-16,65 1 2 15,69-2 13-15,4 4 0 16,-34 7 26-16,-9-24 2 15,7-41 59-15,-11-5 0 16,-13 12-50-16,-3 8 0 16,-1 6 57-16,-5 5 1 0,-8 8-38 15,-5 7 1 1,-9 8 18-16,-7 3 2 0,1 2-77 16,0 2 1-1,-2 0-21-15,0 2 0 0,0 5-8 16,0 3 1-1,0 3-4-15,0 0 1 0,0-4-7 16,0-1 0-16,0-5-6 0,0-1-1 16,0 0-4-1,0-2-1-15,0 0 0 0,-2-2 1 16,-5 0 4 0,-4-1 0-16,-4 1-94 0,-4 4 1 15,-3 5 57 1,7 12 0-16,19 16 30 0,-21-9 0 15,-41-24-67-15,-18 3-1 16,-10 25 76-16,47 2 2 16,84-10 11-16,18-9 0 15,-17-7 10-15,-8-6 0 16,-5-10 23-16,1-21 1 16,1-31 53-16,1-3 1 15,-3 11-35-15,-18 4 2 16,-26 4-29-16,5 5 1 15,27 7-5-15,-10 10 2 16,-28 5 53-16,-5 6 1 16,11 6-54-16,5 5 0 0,2 4-22 15,-18 2 1-15,-30 5-4 16,29 8 2 0,72 7-32-16,5 6 1 0,-28 5-3 15,-9 6 0-15,5 7 5 16,0 3 1-16,-3 2 7 15,3 1 0 1,5 0 18-16,2-11 1 0,1-17 4 16,0-13 1-16,5-13 1 15,6-13 0-15,6-11 0 16,-6-6-1-16,-11-5-4 16,-10 1 0-16,-7 10-1 15,-5 8 0-15,-6 6 0 16,-2 5 0-16,-2 5-1 15,-4 3 0-15,-1 7 1 0,-8 12 0 16,-8 15-2-16,-1 2 2 16,0-2-1-16,5-5-1 15,10-2-1-15,7 0-1 16,8-4 5-16,5-10 0 16,0-6 0-16,0-8 0 15,2-8 0-15,8-7 1 16,7-9 9-16,-2-6 1 15,-6-2 2-15,-1-2 0 16,2 4-4-16,3 6 0 16,4 4-3-16,0 6-1 0,-4 9-15 15,-2 4 1 1,2 5-50-16,4 5 1 0,-2 4 9 16,-5 6 1-1,-12 5 34-15,-9 3 1 0,-11 7 11 16,-4-3 0-1,-2-3 17-15,4-6-1 0,6-9 33 16,7-9 0-16,0-6-14 16,7-13-1-16,10-17-7 15,9-5-1-15,6-5 2 16,3 1 1-16,3 2-12 16,1 0 2-16,0 0 5 0,-2-2 2 15,0 1 15 1,-1 7 0-16,-36 31-1434 0</inkml:trace>
  <inkml:trace contextRef="#ctx0" brushRef="#br0" timeOffset="20585.53">25309 17113 12 0,'0'0'0'0,"22"-16"28"0,-7 3 0 0,-4-4-28 15,-3 2 0-15,-5 8 0 16,-1 3 0-16,-2 2 2 0,-7 2 2 16,-12 4 67-1,-13 5 1-15,-16 8 54 0,1 3 0 16,6 4 48-1,10 2 1-15,12 0 87 0,10-1 2 16,11-5-205-16,11 1 2 16,13 5-20-16,5 3 2 15,3-1-93-15,-4-4-1 16,-8-1-90-16,-9-3 0 16,-13-1 134-16,-15 3 0 15,-16 12 7-15,-10-1 1 16,-10-3 82-16,-1-11 1 15,-4-16 215-15,10-14-1 16,12-13-271-16,12-10 0 16,22 34-1505-16</inkml:trace>
  <inkml:trace contextRef="#ctx0" brushRef="#br0" timeOffset="20785.34">23783 16693 12 0,'0'0'0'0,"0"0"151"0,33-19 2 0,1 14-167 16,9 3 2-16,-43 2-207 0</inkml:trace>
  <inkml:trace contextRef="#ctx0" brushRef="#br0" timeOffset="22245.48">25931 17182 12 0,'0'0'0'16,"0"0"0"-1,0 0 0-15,0 0 0 0,0-22 0 16,0 16 5-16,0 3 2 16,0 1 78-16,-4 2 2 15,2 2 24-15,8 9 1 16,7 17 5-16,-17 9 1 16,-39-4-66-16,-12-3 1 15,6 0 35-15,12-8-1 16,13-5-6-16,9-8 1 15,7-5 53-15,6-6 0 0,4 0-54 16,13-13 0 0,19-18-32-16,33-2 1 15,54-3-13-15,-33-4 0 16,-102-7 63-16,-17 10 1 16,27 15-44-16,15 15 0 15,6 16 89-15,0 12 1 0,-4 9-115 16,-9 1 0-1,-8 3-24-15,-7-2 1 0,-6-6-9 16,-4-5 0-16,1-5-3 16,-1-1 0-16,5-5-8 15,3-6 1-15,1 0-127 0,5-2 1 16,1-2-116 0,1-2-1-16,-1 0 155 0,1-1 0 15,1-5 82 1,4-1 0-16,2 2 15 0,1 3 0 15,1 3 6 1,-2-1-1-16,-2 2 13 0,0 2 0 16,2 0 2-16,9 2 0 15,10 9 126-15,8 6 1 16,3 3-37-16,-6-1 1 16,-7-10-73-16,-4-5 0 15,0-6-36-15,7-7 0 16,13-10-2-16,6-9 1 15,2-7-5-15,2-4 1 16,3-2-8-16,-12 2 2 0,-21 5 5 16,-12 10-1-1,-3 11 10-15,-1 8-1 0,-1 5-2 16,-8 13 1 0,-10 18-2-16,-4 6 0 15,-2 1-13-15,7-1 0 16,17 2-36-16,11-2 1 0,10-11 15 15,3-5 1 1,-1-8 9-16,1-8 2 0,6-7 12 16,6-9 0-16,-1-13 10 0,5-9 0 15,1-10 97 1,-4-6 1-16,-9-5-57 0,-5-5 1 16,-3-6-23-1,-3 0 0-15,-2 5-20 0,-3 14 0 16,-7 14-2-1,-1 10 0-15,-2 10-5 16,-2 11 2-16,-1 2-3 16,-5 18 0-16,-9 22 1 0,-1 11 0 15,5 9 2-15,5 6-1 16,4 4-1-16,3-2 2 16,2-8-3-16,7-7 0 15,3-13 1-15,4-13 1 16,4-15-2-16,9-17 1 15,7-14 3-15,4-12 0 16,-2-9 3-16,-3-9 0 16,-2-10 1-16,-6-9 0 15,-4-7 6-15,-7-1-1 16,-9 8 4-16,-5 10 1 0,-1 12 18 16,-1 15 0-1,-3 17-16-15,-2 17 0 0,-1 16-9 16,-1 25 2-1,1 29-8-15,1 16 1 0,4 5-31 16,4-2-1-16,4-12 7 16,9-10 1-16,11-17 7 15,11-15 0-15,10-17 1 16,9-20 0-16,11-17 12 16,-2-12 2-16,-65 27-1384 0</inkml:trace>
  <inkml:trace contextRef="#ctx0" brushRef="#br0" timeOffset="23200.47">27414 17208 12 0,'0'0'0'0,"0"0"0"0,24-30 0 16,-14 16 0-16,-3 1 0 0,-1 3 44 15,-1 3 0 1,1 1 81-16,-2 1 1 0,-2-1 10 16,-1 2-1-16,1 3 12 0,0 2 0 15,-2 3-55 1,-2 7 0-16,-1 17-18 0,-1 9 0 16,0 4-66-1,0-7 0-15,2-12-9 0,2-9 1 16,2-5 1-1,2-5 1-15,0-1 6 0,1-2 0 16,10-4 10-16,17-9 1 16,20-11 18-16,2-6 0 15,-7-3 6 1,-12 1 1-16,-11 6 124 0,-7 8 1 16,-8 7-115-16,-5 5 1 15,-2 4-29-15,-2 6 1 16,-2 5-15-16,-2 12 1 15,1 14-13-15,1 4 1 0,4 0-1 16,3-5 0 0,5-8-1-16,1-8 1 15,-2-8-1-15,4-9-1 16,6-6 1-16,7-10 1 16,9-9 4-16,3-4 0 15,-1-2 4-15,-4 0 1 16,-1-1-3-16,-4 3-1 15,-6 5-2-15,-3 7 0 16,-6 6-10-16,-2 5 0 0,-5 5-5 16,-1 4 0-16,1 3 2 15,0 8 1-15,-1 11-1 16,-3 7-1-16,-8 6 4 16,-7 1-1-16,-7-3 3 15,-4-2 1-15,-6-1 0 16,-2-8 2-16,4-6 0 0,6-7 1 15,5-9 15-15,4-8 2 16,4-3 37-16,7-12 1 16,9-11-28-1,10-3 0-15,9-1-14 16,6 5 0-16,3 4-13 0,3 7 0 16,1 7-59-16,-4 7 2 15,-7 8-17-15,-6 7 1 16,-1 7 18-16,-4 3 1 15,-2 3 6-15,-4 0 2 16,-4-3-44-16,1-8 2 16,-8-13-1028-16</inkml:trace>
  <inkml:trace contextRef="#ctx0" brushRef="#br0" timeOffset="23367.27">28566 17359 12 0,'0'0'0'0,"0"0"18"0,-25 28 0 16,18-21 180-16,3-3 2 0,2-2-113 16,2-2-1-16,2-2-18 0,8-5 2 15,-10 7-639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15:14:15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12810 14005 12 0,'0'0'0'0,"0"0"0"0,0 0 0 16,0 0 28-16,0 0 1 16,0 0 55-16,0 0 0 15,19-4 14-15,-16 8 0 16,7 1-10-16,-3 5 1 15,6 3-27-15,2 7 1 16,4 4-11-16,-4 4 2 16,3-2-12-16,-3-2-1 15,0-1 12-15,-4-3 0 16,2 3 39-16,-2-7 1 16,-1 1-7-16,-1-8 2 0,-5-1-25 15,1-3 1 1,-3-1-13-16,0 0 1 0,0 0-8 15,2-4 0-15,-4 1-21 0,2 1-1 16,1 0-8 0,-3 0-1-16,2 0-5 15,-2 0 0-15,0 0 3 16,0-2 0-16,0 0-3 0,0 0 0 16,0 0-1-1,0-2 0-15,0 0-1 16,4-6 1-16,9-14 1 0,17-24 0 15,20-33 0 1,26-25 1-16,31-30-5 0,34-26 2 16,51-41-30-1,22-16 1-15,-214 217-1370 0</inkml:trace>
  <inkml:trace contextRef="#ctx0" brushRef="#br0" timeOffset="1031.52">14692 15104 12 0,'0'0'0'0,"0"0"50"0,0 0 1 0,0 0-12 15,0 0 2-15,-8-20-41 0,7 16 0 16,1 0 7-16,0 1 2 15,-2-1 16 1,2 0 1-16,0 2 22 0,0 0 1 16,0 1 9-1,0-1 0-15,2 2 0 0,5 5 1 16,8 12 1 0,7 11 1-16,2 9-4 0,-5 2 0 15,-2-2 24 1,-2-9 1-16,-2-7 5 0,-4-3-1 15,2-3-29-15,-1-4 0 16,1 1-12-16,2-1 1 16,-4-2-12-16,0 0 1 0,1 1 7 15,-3-1 1 1,-3 0-3-16,0-1 1 16,1-5-12-16,-5 1 0 15,2 0-3-15,0-2 0 16,4 0-1-16,-1-4 0 0,5-6-2 15,8-14-1 1,12-21 38-16,9-15 0 16,4-16-32-16,17-21 2 15,18-26 17-15,28-22 1 16,36-45-35-16,44-39 2 0,36-22-15 16,5-2 0-16,-227 251-1581 15</inkml:trace>
  <inkml:trace contextRef="#ctx0" brushRef="#br0" timeOffset="13401.26">22085 14697 12 0,'0'0'0'0,"2"-24"0"0,-4 3 0 16,-1 8 0-16,1 6 0 0,2 3 0 15,-2 2 0-15,2 0 0 16,0 0 0 0,0 1 0-16,0-1 0 0,0 0 0 15,0 2 0-15,0 2 0 16,0 1 0-16,0 3 0 15,2 5 0-15,5 10 0 16,4 14 0-16,-1 0 0 16,-1-7 13-16,-5-7 2 15,3-6 47-15,1-4 0 16,-3 0 10-16,1-2 1 16,-1-1-28-16,-1-5 0 15,-2 1-17-15,0-2 1 0,0 0-5 16,1 0-1-16,-3-1-11 15,2 1 0-15,0 0-4 16,0-2 1-16,-2 0-4 0,0 0 2 31,0 0 3-31,0 0 1 0,0 0-2 0,0 0 2 32,0 0 0-32,0 0 0 0,0 0-2 0,0 0 1 15,0 0-3-15,2 0 1 16,5 0-5-1,1 0 1-15,9 0-2 0,14-13-1 16,25-18-2 0,22-23 1-16,34-38-55 0,28-23 1 15,61-45-24-15,53-32 1 16,25-16 57-16,-20 3 1 16,-259 205-251-1</inkml:trace>
  <inkml:trace contextRef="#ctx0" brushRef="#br0" timeOffset="18409.71">20453 16161 12 0,'0'0'0'0,"0"0"0"0,0 0 0 0,0 0 0 16,0 0 0-16,0 0 0 0,0 0 0 15,0 0 0 1,0 0 0-16,7 22 0 0,-1-1 0 16,0 8 0-1,-1 3 0-15,3-2 0 0,-5 0 0 16,3 3 0 0,0-1 0-16,-1-8 0 15,5-6 0-15,3-3 2 16,3-5 1-16,5-5 20 15,7-8-1-15,5-10 24 16,6-14 0-16,6-12 77 16,13-11-1-16,15-15-51 15,10-19-1-15,20-24 88 0,12-12-1 16,21-14-80-16,21-13 0 16,3-4-65-16,-3 6-1 15,-157 145-785-15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15:16:19.2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7-27T15:19:32.121"/>
    </inkml:context>
  </inkml:definitions>
  <inkml:trace contextRef="#ctx0" brushRef="#br0">11806 4303 12 0,'-99'-7'0'0,"-56"-5"0"0,-35-2 0 0,-15 0 0 16,-5 5 0-16,-5 5 0 15,1 8 0-15,0 5 0 16,0 1 0 0,-1 1 0-16,10 6 3 0,0 3 2 15,8-1 10-15,1-4 1 0,-3 3 74 16,3 1 0-1,-3 5-41-15,-4 6 2 0,2 3-20 16,-3 6 0 0,-2 12-31-16,3-3 0 0,7 4 2 15,6-7-1 1,9-8 2-16,17 2 1 0,13-6 5 16,13 1 2-1,8-1 73-15,7 5 1 16,7 3-40-16,8 5 0 0,10 1-4 0,3 7 1 15,11-2-10 1,5 2 2 0,7-2-12-16,12 3 2 15,12 5-9-15,14 1-1 16,6-3 0-16,8 3 0 16,9-1 4-16,3 0 1 0,16-7 2 15,6 0 0-15,11 1 2 16,14 7 1-16,11-3-4 15,17-3 0-15,17-4 4 16,17-5 1-16,16-9-3 16,12-1 1-16,10-7 84 0,12-1 1 15,6 0-78-15,12 0 2 16,6 2-10-16,8-2 2 16,5-4-25-16,8 0-1 15,13 0-4-15,10 1-1 16,14-7 5-16,15-5 1 15,17-2 1-15,18-1 0 16,13-10 3-16,15 0 0 16,6-10 14-16,5-1 1 15,14-6 8-15,-4-1 1 0,-12 1-1 16,-3-9 1 0,5-6 0-16,-1-5-1 0,-5-2-6 15,-8-4 0-15,-12 1 24 16,-16-5-1-16,-20-3-7 15,-14-6 0-15,-11-11-25 16,-19 4 2-16,-16-4-7 16,-20 0 1-16,-23-4 1 15,-16-11 1 1,-19-9-9-16,-24 0 1 0,-16 5-1 16,-22-3 0-1,-17-2 0-15,-25-2 0 0,-18-6 0 16,-29 3 1-16,-24 4 0 0,-21 1 0 15,-30 0 2 1,-31 6-1-16,-34 3 2 0,-40 5 1 16,-33 14 13-16,-41-2 1 15,-30 2-11-15,-28 7 0 16,-37 15-7 0,-29 9 1-16,-18 18-249 0,-22 10 1 15,-11 21 140-15,-10 12 0 0,468-29-885 16</inkml:trace>
  <inkml:trace contextRef="#ctx0" brushRef="#br0" timeOffset="3651.4">8098 11532 12 0,'0'0'0'0,"-43"-7"0"0,4 3 0 16,-12-1 0-16,-6 6 0 0,-10 5 0 15,-6 3 0 1,-2 4 0-16,-3 2 0 0,-4 4 22 15,4-1 2-15,3 8 17 16,8 6 1-16,4 5-13 16,5 10 1-16,4 7 97 15,9 2 0-15,3-1-9 16,6 1 1-16,12 4 13 16,15 5 1-16,9 7-69 15,15-1 1-15,14-4-24 0,9-7 2 16,12-8-25-16,13-13 1 15,14-9-3-15,7-12-1 16,14-9-14-16,8-9 1 16,6-9 0-16,-4-8 1 15,2-7 4-15,-5-6 0 16,-5 1 45-16,-12-10 2 16,-8-10-26-16,-9-5 0 15,-8-2-1-15,-13-1 0 16,-7-8-16-16,-13 1 1 15,-15 1 1-15,-15-8 1 16,-15-5 1-16,-13 2 2 16,-11 3 0-16,-11 8 0 0,-12 7-2 15,-12 10 1 1,-10 10 31-16,-13 12 2 0,-6 11-22 16,-3 13-1-1,-7 13 45-15,-3 15 0 0,-1 15-97 16,-4 11 0-16,5 13-30 15,6 1 0-15,110-68-1257 16</inkml:trace>
  <inkml:trace contextRef="#ctx0" brushRef="#br0" timeOffset="5018.57">8046 11387 12 0,'0'0'0'16,"13"-39"4"-16,-10 11 1 0,3-11-5 0,-10-2 0 16,-1-3 17-16,-8-3 1 15,-4-1 26-15,-2-1 3 16,-5-6 6-16,-6-5 2 16,-7-14 133-16,-2-3-1 15,-2 5-132-15,-6 5 0 16,-9 5-20-16,-7 5 1 15,-13 3 9-15,-3 2 0 16,-8 3-45-16,-6 7 0 16,-10 4 1-16,-3 7 1 0,-6 5 1 15,-5 5 2 1,-6 6 118-16,-4 6 1 0,0 0-143 16,-7 3 0-1,2 6 50-15,-4 4 0 0,4 3-40 16,1 3 0-16,3 3 11 15,1-4-1-15,9 0-6 16,3-1 2-16,3-1 7 16,6-5 2-16,11 2-7 15,0-2 0-15,11-1 1 0,2-1 0 16,8-3 0 0,5-1 1-16,11 2 61 0,9-2 0 15,10 4-57-15,6-1 0 16,14-3 1-16,8-4 0 15,5 6-2-15,3-1 1 16,3 1-2-16,3-6 0 16,5-3 0-16,14-9 0 15,12-2 23-15,7-3 0 16,7 1-8-16,10-6 0 16,5 1-7-16,1-3 0 15,3-5 43-15,3-2 1 16,3-2-56-16,-2 5 0 0,-2 3-3 15,-11 5 2 1,-8 4-10-16,-17 5-1 0,-8 10 2 16,-14 2 1-1,-4 3 6-15,-7 4-1 0,-3 2 3 16,-9 9 0 0,-19 11 2-16,-8 10 0 0,-6 1 1 15,-4 4 0 1,-8 8 6-16,-3-2-1 0,-3-8 12 15,-4 1 1-15,-2-1 50 0,-6-3 0 16,-1-3-25 0,-3-4 1-16,11-7-35 0,10 1 0 15,4-3-19 1,9-3 0-16,11-3-7 0,10-10 2 16,9 2 7-1,6-2 0-15,5-2 5 0,2 2 1 16,2-6 1-16,2 2 0 15,2-5 1-15,2 0 0 16,7-2 3-16,3-2-1 16,14-2 7-1,9 6 1-15,8 1 7 0,3 8 0 16,12 9-4-16,7 8-1 16,9 7-7-16,4 0 1 15,2 6 28-15,-6 2 2 16,4 1-47-16,-4 3 0 15,-78-36-1400-15</inkml:trace>
  <inkml:trace contextRef="#ctx0" brushRef="#br0" timeOffset="6379.91">6641 6368 12 0,'0'0'0'0,"0"0"0"0,-13-20 0 0,7 14 0 0,-5 2 0 16,-8-1 0-1,-5-3 0-15,-15 1 44 0,-6 5 0 16,-1 9-44-16,-3 3 0 15,-1 5-1 1,-4 5 1-16,-4 8 0 0,-11 5 1 16,-4 5 5-16,-3 10 0 15,-4 4-7-15,-6 6 1 16,-11 5 20 0,2 4 0-16,-2 4 5 0,4 7-1 15,2 11 36-15,-6-2 0 16,4-1 71-16,9 0-1 15,11 5-70-15,4 4 1 0,8 1-61 16,-2-1 0 0,-1 2 53-16,6 3-1 15,8 7-14-15,2-3 0 16,-4-13-35-16,3 0 0 16,4 9 7-16,1-6 1 15,1-9 7-15,7-9 0 16,3-14-1-16,3-10 3 15,0-9 4-15,2-4 2 16,4-15 5-16,9-6 2 0,2-8 1 16,2-6 0-1,-4-3 19-15,2-2 1 0,2-3 21 16,-4-6 2 0,2-4 7-16,2-5 0 0,-4-13-13 15,5-3-1-15,10-11-15 0,4-7 0 16,7-10-36-16,4-6 2 15,-5-1-15-15,1-3 1 16,2 14-18 0,-4 8 1-16,0 12-6 0,1 11 0 15,-8 10-1 1,-2 7 2-16,3 3 0 0,-3 3 2 16,0 5 5-1,0 0 0-15,6 5-4 0,-2 14-1 16,3 16-1-16,1 12 0 15,-7 5-2-15,-1 5 2 16,-1 8 6-16,1 8 1 16,-4 0 4-16,-2-1 0 15,-9-1 1-15,-3-2 1 0,-1-4 1 16,2-6 1 0,2-7 8-16,-1-5 2 0,1-10 49 15,4-11 2 1,5-7-28-16,2-8-1 0,1-4-15 15,3-3 0-15,-2-2-9 0,2-2 0 16,2 0-7 0,11-6 1-16,20-7-3 15,16-11 1 1,21-13-1-16,18-10 1 0,22-8-81 0,13-3 2 16,13 2 52-1,15 12 1-15,18 3 15 16,12 2 0-16,-181 39-1267 15</inkml:trace>
  <inkml:trace contextRef="#ctx0" brushRef="#br0" timeOffset="183609.53">717 9944 12 0,'0'0'0'0,"-24"59"0"0,4-9 0 0,-3-1 0 16,3-1 0-16,-1 6 0 15,-1 13 0-15,1 0 0 16,7-11 12-16,0-13 1 16,9-17 20-16,-1-11 1 15,6-10 52-15,0-9 1 16,0-5-22-16,6-21 1 16,-1-26-9-16,5-9 2 15,-1 0-11-15,0 6 1 0,3 12-14 16,4 10 1-1,-4 7 11-15,2 6 1 16,0 0 27-16,0 0 1 0,7 1-6 16,-2 7 1-16,-3 12 2 15,-3 4 0-15,-3 5 13 16,-1 9 1-16,-3 6-64 16,3 8 2-16,-4 5-19 15,-5 6 0-15,-5 8-6 16,-4 3 0-16,-6 8-5 15,-4-2 0-15,4-4-22 0,-3-13 2 16,3-11-45-16,3-15 1 16,3-10 2-16,0-8 1 15,-4-6-3-15,5-13 2 16,-1-17 25-16,0-4-1 16,5-3 29-16,4 5 2 15,4 2 11-15,1 6 0 16,5 5 1-16,-1 6 1 15,2 5 34-15,-2 6 1 16,1 4 38-16,3 5 1 16,-2 6 25-16,4 9 1 15,-6 11-28-15,0 14 0 16,1 14-50-16,1 9 2 0,-2 8-19 16,1-5-1-1,-1-16-5-15,6-12 0 16,0-14-4-16,3-14 0 15,7-12-24-15,1-18 1 0,7-19-63 16,-3-11 2 0,0-9-94-16,-6 0 1 0,-5 11 159 15,-4 13 1-15,-2 13 16 0,-8 7 2 16,-5 6 5 0,0 4 0-16,0 3 8 0,0 0 2 15,0 6 3 1,-4 6 2-16,3 5-1 0,-7 12 1 15,3 16-5-15,-1 9 0 16,2 10-11-16,8 3 1 16,2-3-1-16,3-12 0 15,0-12 0-15,2-16 0 16,-1-10 6-16,-1-14 0 16,10-11 10-16,-4-16 3 15,3-21 3-15,-7-6 2 16,-7 3 2-16,-2 3 0 15,-4 17 12-15,-2 7 0 16,-1 13-15-16,-1 6 0 0,-3 2-10 16,0 3-1-1,-6 4-11-15,0 6 0 0,2 5-3 16,-2 6 1 0,5 6-5-16,1 5 2 0,7-2-11 15,4-6 2 1,6-1-9-16,-1-6 0 0,6-7 10 15,6-10 0-15,7-8 5 0,-2-7 2 16,-5-3 14 0,1 5 0-16,-7 10 90 15,-13 9 0-15,0 0 0 16,0 0 0-16,0 0-69 16,0 0 2-16,0 0-27 15,0 0 1-15,0 0-1258 0</inkml:trace>
  <inkml:trace contextRef="#ctx0" brushRef="#br0" timeOffset="183799.81">1327 10418 12 0,'-10'20'136'0,"-10"44"1"0,-8 3-115 0,7-6 2 16,6-13-30-16,2-12 0 0,13-36-234 15</inkml:trace>
  <inkml:trace contextRef="#ctx1" brushRef="#br0">4804 17060 0,'0'0'0</inkml:trace>
  <inkml:trace contextRef="#ctx0" brushRef="#br0" timeOffset="195519.62">494 10928 12 0,'0'0'0'0,"0"-19"0"0,3-5 0 0,-1-8 0 0,6-9 7 15,-3 0 0-15,5 8 45 16,-5 9 0-16,1 9 5 16,-2 6 1-16,-4 5-5 0,1 2 1 15,-1 2-11 1,-1 6 0-16,-3 10-10 0,-2 23-1 15,-3 25-8-15,0 4 1 16,-1-2-4-16,8-7 0 16,-1 1-4-16,-1-3 1 15,4 1-3-15,4-6 0 16,1-9 2-16,5-10 1 16,-1-16-4-16,0-13-1 15,-3-10 1-15,3-16 0 16,10-17-2-16,-4-8 2 0,0 3-1 15,0 1 2 1,3 4 16-16,-3 2 2 0,0 3 65 16,-4 8 0-1,-1 9 0-15,-7 6 0 0,-3 2-64 16,2 1 2 0,-2 7-23-16,0 1 0 15,-2 0-11-15,2 1 1 16,-3 7-6-16,3 1 2 0,0 2-7 15,0 4 2-15,0 0-7 0,0-4 1 16,0-1 2 0,9-3 1-16,0 0 9 0,6-1 0 15,0-4 0 1,0-4 0-16,-2-2 0 0,-2 1 0 16,-2 1-1-1,-3 2 1-15,1 2-10 0,-5 3 1 16,2 6-14-16,-4 8 2 15,-4 11 2-15,4 3 0 16,-2 1-17-16,2-6 0 16,2-14 10-16,2-2 1 15,-2-5-4-15,7-11 1 16,1-5 0-16,8-10 0 16,3-7-11-16,3-1 0 15,-5 2 21-15,1-3 1 16,-1 1 10-16,1 0 1 15,-1 5 5-15,1 2 1 16,-5 5 0-16,0 4 1 16,-2 3 4-16,-4 8-1 0,1 6 3 15,-1 7 0 1,-3 5 7-16,-1 3 2 0,1 3-5 16,-1 0 1-1,3 0-5-15,-6-1 1 16,1-3-7-16,-3-1 1 0,6-10-1 0,-2-3 0 15,-4-6-1 1,0-6 1 0,0-3 0-16,0-12 0 15,-4-7 10-15,2-3 2 0,-7 1-2 16,0 6 1-16,-1 5-3 16,5 8 1-16,-1 7-9 15,-3 1 2-15,1 6-3 16,-3 1 0-16,-4 7 0 15,-3 8 0-15,-3 11-1 16,-1 7 1-16,7-4 0 0,4 5 0 16,7 2-3-16,-2 0 1 15,10-9-8-15,2-9 1 16,-1-9 3-16,5-11 1 16,4-9-1-16,1-14 2 15,10-21 3-15,-12 17-1 16,2-4 2-16,-4 1 0 15,2 4 5-15,-8 5-1 16,5 6 35-16,-8 6 0 16,1-1 10-16,3 3 2 15,-6-1-32-15,4 4 0 0,-4 0-12 16,1 4 1 0,3 4-8-16,0 14 1 0,1 4-7 15,1 6 2-15,-2-2-16 16,-4-9 1-16,2-5 0 15,1-8 1-15,-3 0 5 16,4-6-1-16,2-6 13 16,12-18 0-16,-3-2 15 0,6-4-1 15,-1 2 5 1,-1 6 1-16,-1 1-9 0,-6 8 1 16,1-2-6-1,-4 8-1-15,-3 1-9 0,-1 3-1 16,1 1-18-16,3 4-1 15,-5 1 0-15,7 9 0 16,2 4 3-16,-2 9 0 16,-3 2-12-16,-3-1 0 15,-3-1-4-15,2-10 0 16,-4-2 23-16,4-4 1 16,-3-2 7-16,-1-5 1 15,0-2 5-15,4-4 1 16,2-5 0-16,7-11 1 15,-2-3 2-15,4 3-1 0,-6-1 12 16,1 7 2 0,-1-1-1-16,0 5-1 0,-3 1 1 15,-1 5 0 1,-1-1-2-16,-2 3 0 0,2 2-6 16,1 7 1-1,-1 3-3-15,5 10-1 0,-3 4-4 16,-1-1 0-16,1-3-7 0,-2-7 1 15,-4-5 0 1,4-1 1-16,-3-5 1 0,9 0 0 16,-1-6 4-1,12-16 0-15,1-3 22 0,4-5 0 16,2 0 111 0,-2 4-1-16,2 2-94 0,-13 9 2 15,0 2-26 1,-6 5 2-16,0 2-19 0,-3 4-1 15,0 2-9-15,-3 4-1 16,-3 1-5-16,-3 17 1 16,-3 4 10-16,-9 8 2 15,0-3-2-15,0-5 1 16,0-4 0-16,2-11 1 16,2-2-26-16,7-5 2 15,-1-2-54-15,-1-4 0 16,2-4 53-16,-1-5 2 15,1-2 13-15,4-6 1 16,4 0 6-16,5-3 1 16,2 3 28-16,4 2 0 15,4 2-11-15,1 4 1 16,-1 3-7-16,-4 4 0 16,0 2-32-16,-2 6 1 15,-2 3-67-15,2 4 2 16,-2 8-23-16,-5-1 0 0,3-1 76 15,-5-6 0-15,2-2 28 16,-3-7 0-16,-1-3 8 16,7-2 2-16,1-7 2 15,5-7 0-15,0-1 1 16,-1-3 1-16,1 0 11 0,4-5-1 16,0-2 14-1,-4 6 1-15,-1 3 11 0,-4 6 1 16,-1 1 8-16,-3 9 1 15,-3 1 23-15,-1 0 1 16,2 3-48-16,2 7-1 16,-1 1-15-1,-1 2 0-15,-2 2-10 0,2-6 1 16,-1 0-29 0,-3-3 2-16,0-2 15 0,0-3 1 15,0 3 7-15,2-4 1 16,2-4 6-16,1-5 0 15,5-2 58-15,5-4 0 16,0-2 8-16,-1 1-1 16,5-1-41-16,-6 6-1 0,-2 3-14 15,-1 6-1 1,1 2-13-16,-2 2 2 0,0 6-4 16,-3 5 0-1,1 2-2-15,-1 3 1 0,-4 3 0 16,2-6 1-16,-4-2 1 15,0-8 1-15,0-1 1 16,0-2 0-16,3-2 1 0,3-6 0 16,5-7 0-1,8-7 1-15,-4-3-1 0,3 3 1 16,-3-2-24 0,0 10 1-16,-2-1-20 15,-7 11 0-15,-1 4 30 0,5 11 0 16,-5 2 4-1,5 41 1-15,-10-56-635 0</inkml:trace>
  <inkml:trace contextRef="#ctx0" brushRef="#br0" timeOffset="197349.55">2530 10937 12 0,'0'0'0'0,"0"0"0"0,0 0 0 0,13-19 0 0,-13 19 0 16,2-3 38-16,2 3 0 15,-4 3 53-15,0 7 0 16,0 10-41-16,-6 17 1 16,3 6 1-1,-7 0-1-15,5 0-8 0,1-8 1 16,4-7-32 0,0-15 1-16,4-7 15 0,5-16 2 15,12-8 10-15,3-10 0 16,13-11 94-16,2 0 0 15,0-4-75-15,2-2 2 16,-3-1-22-16,-9-1 0 16,-4 8-24-16,-5 15-1 15,-7 9-16-15,-2 9 1 16,-7 12-5-16,2 9 2 0,5 13 2 16,-2 11-1-1,-5 4 2-15,-4-6 1 0,-6-7 6 16,3-10-1-16,-9-3 16 0,3-2-1 15,-6-4-3 1,2-2 1-16,-2-3-3 0,4-2 2 31,-2-4 1-31,4 0 1 0,3-2 6 0,0 0 1 32,3 0-15-32,1-2 0 0,4-1-5 15,7-3-1-15,10 1-2 0,1-1-1 16,1 1-4-1,-3 3-1-15,-5 0-7 0,2 3 0 16,-4-3 2-16,2-5 0 16,4-6 2-16,7-17 0 15,4-11 4 1,2-5 0-16,-6-2 2 16,-3 7 1-16,-8 15 22 0,-7 6 2 15,-3 12 12-15,-3 5 0 16,-3 3-22-16,3 7-1 15,-6 7-9-15,0 10 0 16,-7 15-9-16,2 6 1 16,11-4-8-16,6-5 2 15,-1-10-2-15,5-4 0 16,8 2 11-16,7-3 0 16,-1-2 0-16,-7-2 0 15,-10-4 0-15,-7 0 1 16,-9 0-1-16,-16 2 1 15,-12 8-3-15,-2-5 1 16,7-6-2-16,4-5 0 0,13-8-118 16,6-1 0-16,5-2 94 15,8-5 0-15,2-13 20 16,7-4 1-16,11-4 4 16,0 3 2-16,2 4 27 15,-1 5 0-15,12 1-16 16,-2-1 2-16,4-4-10 0,0-6 1 15,-1-2-37-15,-12 4 0 16,-8 8-212-16,-6 7 0 16,-3 6 213-1,-5 5-1-15,-4 2 26 0,0 9 2 16,-4 4 5 0,-5 17 0-16,-3 13 13 0,3 5 2 15,0-3 46 1,3-5 2-16,1-4 53 0,1-6-1 15,4-10-66-15,4-5 0 16,1-8-20-16,10-7 2 16,4-7-19-16,5-12 1 15,2-12-1-15,2-8-1 16,-4-6-2-16,-13 21 1 16,2-2-1-16,-7 9 1 15,3 0 7-15,-7 8 0 0,2 2-6 16,0 3 1-16,-4 2-4 15,0 2 1 1,-4 7-3-16,4 16 0 0,-4-3-1 16,2 3 0-1,2-5-2-15,0-3 0 0,0-4 3 0,2-3-1 32,2-1 4-32,2-3 0 0,3-4 22 15,0-2-1 1,1-2 44-16,-5-5 1 0,-1 1-48 15,1 1 0-15,-5-2-18 0,-3-1 1 16,1-1-17 0,-2 0 2-16,-1 0-65 0,1-2 2 15,2 2 35 1,2-10 2-16,6 3 15 0,8-1 0 16,5 0 16-16,-2 5 0 15,1 6 0-15,1 6 1 16,-4 2-1-16,5 11 2 15,-1 12-6-15,0 10 2 16,-4 3-3-16,-10-5 2 16,-1-1-1-16,-4-11-1 15,0-1 6-15,0-10 1 16,0-1 3-16,0-3 1 16,2-2-2-16,7-6 2 15,6-11-1-15,9-17 1 16,1-1-13-16,-7 1 0 15,3 3-32-15,-12 12 0 16,4 4 25-16,-7 9 2 16,-1-2 9-16,1 6 0 15,-1 10 3-15,5 14 0 16,-3 6 0-16,-5 3 2 0,-2 1-2 16,-6-6 1-1,6-28-994-15</inkml:trace>
  <inkml:trace contextRef="#ctx0" brushRef="#br0" timeOffset="197553.29">3352 10619 12 0,'0'0'0'0,"0"0"0"16,0 0 0-16,21 7 0 0,-18-7 0 16,3 0 0-16,-6 0 0 15,0 0-10-15</inkml:trace>
  <inkml:trace contextRef="#ctx0" brushRef="#br0" timeOffset="197939.76">699 10991 12 0,'33'-11'0'0,"55"-15"0"0,14-6 0 16,1 4 0-1,-103 28-10-15</inkml:trace>
  <inkml:trace contextRef="#ctx0" brushRef="#br0" timeOffset="199719.7">630 11558 12 0,'0'0'34'0,"4"-26"0"16,-3 15-34-16,-1 2 0 15,4 9 12-15,-4 0 0 16,0 5 29-16,-4 14 2 0,3 24 15 15,-7 13 2-15,-1 14-23 0,1 5 1 16,-1-8 28 0,0-13 2-16,-1-12-9 0,5-12 2 15,1-15 0 1,8-7 1-16,-4-7-4 0,0-2 2 16,0-7-15-1,11-12 1-15,8-21 21 0,5-10 2 16,0-2-17-16,6 0 2 15,-6 11 40-15,4 8 1 16,2 16-54-16,0 12 1 16,-6 15-20-16,-6 8 1 15,-6 15-22-15,-9 7 1 16,-3 4-2-16,-9-3 1 16,-10 0-1-16,-5-9 0 15,-11-3 30-15,1-4 1 0,10-5-13 16,5-6 1-1,5-4-9-15,-1-7 1 0,0-8-12 16,0-5 0 0,9-2-10-16,2-2-1 0,1-7 1 15,6-6 1 1,1-9 5-16,7-4-1 0,8 2 4 16,2 7-1-1,6 10 6-15,3 9-1 0,4 9 1 16,5 10 1-1,-6 11-1-15,3 1 0 0,-8 8-8 16,2 2-1-16,-6 0-10 16,0-4 2-16,-5-5 3 15,-3-4 1-15,-2-10 3 16,0-5 0-16,-4-3 6 16,5-7 1-16,5-10 3 0,1-8 1 15,-5-4 12 1,-4 1 1-16,-7 5-3 0,-5 5-1 15,-2 4-6-15,-1 4 0 16,-3 4-5-16,2 2 1 16,-7 1-5-16,2 2 1 15,-4 4-23-15,2 6 2 16,-2 5-11-16,-2 10 2 16,3 12 12-16,3 6 1 15,0 2 9-15,-1-4 1 16,10-13 5-16,0-3-1 0,-1-8 4 15,1-4 0 1,1-7 3-16,3-4-1 0,6-7 1 16,4-15 1-1,11-19 2-15,-1-4 1 0,2 3 10 16,-4-1 1 0,-7 13 9-16,-4 10 0 0,-7 9 37 15,-2 8 1 1,2 3-41-16,-4 9 2 15,0 14-16-15,-6 12 2 16,1 14-12-16,-5 3 1 16,6-6-2-16,-1-8 1 0,1-10-4 15,4-8 1-15,0-6-2 16,0-7 2-16,4-3-3 16,7-9 1-16,11-16-3 15,8-12 0-15,0-6-1 16,4-5 1-16,-1 3-13 15,-7 7 1-15,-2 7-73 0,-1 8-1 16,-8 8 34-16,-15 13 0 16,2 0 32-16,1 0 1 15,3 0 18-15,3 11 0 16,1 10 8-16,-1 14 0 16,0 2 1-16,-3-3 1 15,-6-3 3-15,2-10 0 16,-2-3 16-16,0-4 2 15,0-7 1-15,0 0 2 16,0-3-1-16,0-4 0 16,0 0-10-16,3-9 0 0,1-14-6 15,7-21 1 1,4 1-9-16,-2 6 1 0,-2 3-1 16,-1 14 1-1,-1 3-1-15,-3 10 1 0,-1 1 16 16,5 6 0-16,-7 11 13 0,8 23 1 15,-1 10-16 1,-5-5 1-16,3-1-10 0,-3-16 0 16,1-7 5-1,-2-6 0-15,7-5-10 0,26-8 1 16,8-20-3 0,-2-15 0-16,-43 39-1221 0</inkml:trace>
  <inkml:trace contextRef="#ctx0" brushRef="#br0" timeOffset="200843.51">1979 11661 12 0,'0'0'0'0,"0"0"80"0,0 0 0 0,0 0-82 15,0 0 1-15,0 0 2 0,0 0 1 16,0 0 62 0,-10-25 1-16,5 18 30 0,1 0 0 15,-1-1 33 1,-8 3 1-16,-2 3-44 16,-10 11 2-16,-10 15-27 15,1 10 2-15,10 10-20 16,0 7 0-16,9-5 27 15,10-9-1-15,1-9 25 16,8-9 0-16,5-10-58 0,6-13 1 16,9-10-21-16,2-18 0 15,8-13-16-15,-1-16 1 16,1-2-10-16,-5-4 1 16,-10 3-1-16,-4 1 1 15,-6 0-21-15,-7 9 1 16,-2 7 15-16,-2 14 1 15,2 16 8-15,-3 10 1 16,-3 10 1-16,0 16 1 16,-7 18 1-16,-2 13 1 0,6 8 0 15,4 4 0 1,-1 5 0-16,2 3 0 0,4 3 0 16,6-4 0-1,3-14 0-15,4-17 0 0,-2-16 0 16,-1-13 0-16,-1-9 1 15,6-16 0-15,15-24 5 16,-2-10 0-16,1-7 6 0,-4 3 1 16,-1 3 42-1,-7 14 1-15,-4 11 22 0,-8 8-1 16,-5 8-50 0,0 8 0-16,-2 4-19 0,-5 6 0 15,-2 7-7 1,1 12 0-16,-1 16-2 0,9 6 1 15,0-3-7-15,6-7 1 16,3-11-8-16,-4-7 1 16,1-12-11-16,3-9 0 15,6-9-6-15,9-16 1 16,4-16-17-16,-2-3 1 16,2-5-83-16,-9 8 0 15,-4 14 95-15,-4 10 0 16,-7 8 20-16,-4 3-1 0,0 4 12 15,-4 11 0 1,-1 12 2-16,-1 16 0 0,2 15 1 16,4 4 1-1,10-4 1-15,-1-11 2 0,6-15-2 16,0-11 1 0,0-15-1-16,0-15 1 0,12-22 3 15,3-12 0 1,-6-8 2-16,-5-1 0 0,-8 10 1 15,-5 9 0-15,-2 9 56 0,-8 8 2 16,-2 5-35 0,1 8 1-16,-1 7-16 0,-1 2 0 15,5 7-18 1,-2 10 0-16,2 9-63 0,4 7 1 16,-2-33-977-1</inkml:trace>
  <inkml:trace contextRef="#ctx0" brushRef="#br0" timeOffset="201099.89">2676 11616 12 0,'3'-9'0'0,"3"-8"0"0,3-3 0 0,2-1 0 0,-1 2 0 16,-5 6 18-16,-1 4 1 16,2 2 55-16,-6 3 0 15,0 4 18-15,0 2 1 16,-6 5-6-16,2 14 0 15,-11 22-25-15,4 10 1 16,8 5-17-16,6 0 0 16,8-8-18-16,8-11 1 15,7-15-3-15,8-16 1 16,-1-18-26-16,6-12 0 16,-3-11-72-16,1-6 1 15,-37 39-489-15</inkml:trace>
  <inkml:trace contextRef="#ctx0" brushRef="#br0" timeOffset="202139.77">3089 11538 200 0,'0'0'0'0,"0"0"-9"16,15-17 0-16,-13 10 24 15,-2 5 1-15,0-2-5 16,-2 2 1-16,-2-1-5 16,-1 1 0-16,-10 2-6 15,-6 5 1-15,-10 12-11 16,1 9 0-16,0 6-4 0,2 5-1 15,4 6 0-15,7 1 0 16,10 3 18-16,5-8-1 16,8-15 50-16,3-15-1 15,9-10 36-15,7-22 1 16,10-18-11-16,4-11 1 16,-2-5 21-16,-1-5 1 15,-1-5 23-15,3 0 2 16,-12-7-79-16,-8 5 1 15,-8 6-19-15,-7 16 1 16,-6 23-14-16,-7 11 1 0,-1 17-8 16,-4 18 0-1,-9 25-3-15,2 12 1 0,7 8 18 16,4 0 1 0,-3-6-11-16,5 3-1 0,4 3 2 15,5-8 0 1,5-5-2-16,8-17 1 0,6-20-15 15,5-23 1-15,8-18-5 16,5-13-1 0,2-13-31-16,0-8 0 0,-5-1-52 0,-4-12 0 15,-6-7 41 1,-4-4 0-16,-7 2 34 16,-3 6 1-16,-5 20 12 15,1 16 1-15,-6 18 3 0,0 14 0 16,0 6 3-16,-9 13 1 15,-3 25-2-15,-3 16 2 16,-1 13-8-16,5 5 1 16,-3 4-1-1,7-3 1-15,7-17-1 0,2-8 0 16,7-9-2-16,4-13 0 16,2-13 3-16,6-17 0 15,7-16 6-15,-2-12 0 0,2-9 1 16,-8-7 1-1,-1-4 90-15,-4-6 1 16,-6-1-10-16,-3 3 1 16,-3 11-56-16,-3 14 0 15,0 14-22-15,-3 10 0 16,3 5-11-16,-6 17-1 16,-7 22-2-16,2 13-1 15,1 13-42-15,1-3 0 16,-2-3-4-16,2-3-1 15,-1-5 4-15,5-5 1 0,1-5-2 16,0-7 0 0,2-11-6-16,-1-8 1 0,3-12 44 15,0-2-1-15,3-3 8 16,3-11 0-16,9-15 8 16,4-7 1-16,1 0 43 15,4 1 2-15,0 7 119 16,1 6 1-16,-7 7-131 15,-3 8-1-15,-5 8-21 0,-1 4 1 16,-2 11-22-16,6 5 1 16,-3 8-4-16,5-2-1 15,3-5-16-15,8-14 1 16,12-14-39-16,6-14 0 16,1-12 36-1,-6-8 1-15,-9-6 9 0,-11-1 2 16,-10 0-3-16,-13 7-1 15,4 41-1087-15</inkml:trace>
  <inkml:trace contextRef="#ctx0" brushRef="#br0" timeOffset="202321.31">3236 11523 12 0,'0'0'0'0,"0"0"0"0,34-2 0 0,-10-7 0 16,15-8 0-16,12-11 0 16,1-5 0-16,-9-3 22 15,-12 1 2-15,-31 35-68 16</inkml:trace>
  <inkml:trace contextRef="#ctx0" brushRef="#br0" timeOffset="202539.79">2549 11378 12 0,'0'0'0'15,"0"0"0"-15,0 0 0 0,24-8 0 16,-18 10 0 0,-6-2-10-16</inkml:trace>
  <inkml:trace contextRef="#ctx0" brushRef="#br0" timeOffset="203589.4">4233 11357 12 0,'0'0'0'0,"6"-24"0"0,-4 8 0 0,2-5 0 0,-1 2 1 0,-1 5-1 15,2 1 0 1,-4-2 9-16,2 2 0 0,1 3 86 16,-3 5 2-1,4-1 35-15,-2 8 1 0,2 17-16 16,1 22 1-16,-5 16-35 0,0 1 2 15,-2-12-4 1,-1-8 1-16,-1-16 7 0,4-7 1 16,0-6-41-1,0-5 2-15,4-4-23 0,11-9 1 16,13-16-8 0,3-8 1-16,1-14-9 0,-6-3 2 15,2-2-4 1,-2-4 1-16,-4 12-2 0,3 3 1 15,-1 11 48-15,0 9 0 16,-9 12 11-16,0 2 1 16,-6 5-43-16,-3 4 0 15,-4 11-18-15,1 16 0 16,-3 18-10-16,-3 5 1 16,-5 0-2-16,-5 0 1 15,-2-7-2-15,-5-12-1 16,1-8 1-16,1-7 0 0,6-10-1 15,3-3-1 1,0-1 0-16,-2-2 0 0,1-2-18 16,1-4-1-1,3-2 1-15,6-10 0 0,0-16 2 16,6-5 3 0,9-2 5-16,3 7 2 0,7 12 5 15,-1 5 0-15,6 13 3 0,3 11 1 16,-1 14 0-1,0 6 1-15,-3 5-2 16,-4-2 2-16,-10-6-2 16,-1-4 0-16,-4-11-1 15,-8-4-1-15,1-3-2 16,-6-6 0-16,1-5 1 16,-11-15 1-16,13 22-1211 15</inkml:trace>
  <inkml:trace contextRef="#ctx0" brushRef="#br0" timeOffset="203819.64">4299 11019 12 0,'0'0'0'0,"0"0"0"0,0 0 0 0,0 0 0 16,0 0 0-1,0 0 0-15,0 0 0 0,0 0 0 16,0 0 1 0,0 0 18-16,0 0 1 0,0 0 34 15,0 0 0 1,0 0-175-16</inkml:trace>
  <inkml:trace contextRef="#ctx0" brushRef="#br0" timeOffset="205855.42">1029 12855 12 0,'0'0'0'0,"0"20"0"0,0-8 0 0,0-9 0 16,0-3 22-16,0-9 2 15,0-15 32-15,0-13 0 16,0-8 34-16,0-5 1 0,-4 9-41 16,-6 11 2-1,5 10 7-15,-4 7 2 0,3 5-5 16,-3 8 0-16,-1 4-5 15,-8 11-1-15,-8 18-12 16,1 4 0-16,1 10-2 0,6 3 1 16,6-1 36-1,3-3 1-15,0-5 24 0,-1-4 0 16,9-7-67 0,1-6 1-16,1-9-21 0,9-11 0 15,-1-8-12 1,6-9 1-16,5-13-16 0,5-6 2 15,-1-1-2-15,-5-4 0 16,-5-10 2-16,-1 3-1 16,-1 1-4-16,-3 9 0 15,-3 6-7-15,-1 10 0 16,-1 8 13-16,-4 9-1 16,4 1 10-16,-3 5-1 15,3 14 4-15,2 14 0 16,-2 14 1-16,1 7 0 0,1-10 6 15,-1-6-1 1,3-9 13-16,-3-6 1 0,5-10-8 16,-5-8 2-1,5-5-3-15,8-13 0 0,6-17 8 16,2-12 1 0,8-16 9-16,0-18 1 0,1-8-13 15,-5 0 0 1,-2 2-10-16,-8 2 2 0,-7-1-5 15,-7 8-1-15,-10 15-10 0,-1 17 1 16,-5 17-1 0,-1 15 0-16,2 13 1 0,-4 16 0 15,-2 21 7 1,4 13 0-16,7 11 3 0,2 4 2 16,-5-2 4-1,1 4 0-15,0 7 6 0,6 2 1 16,0-11-9-16,10-8 0 15,1-15-5-15,-2-14 0 16,1-13-8-16,-1-10 2 16,2-7-11-16,8-11 2 15,1-14-23-15,2-7 1 16,-1-3 2-16,-2-8-1 16,-3 0-4-16,7-2 0 15,3-3 21-15,2-1 1 16,2 6 12-16,-1 10-1 15,-1 10 5-15,-3 6 0 16,-5 14 57-16,-7 6 1 16,-2 10 29-16,-7 11 2 15,-4 15-59-15,-9 7 1 16,-4 3-19-16,-4-1 0 16,-7-2-21-16,-1-5 1 15,-2-10-48-15,0-5 1 0,5-9-23 16,7-8 0-16,6-11 52 15,3-5 0-15,1-10 16 16,5-13 1-16,0-13 3 16,5-4-1-16,-1-3 2 15,7 7 1-15,-2 7-3 0,1 10 2 16,-1 8 2 0,-3 6 2-16,-3 6 1 0,-1 4 0 15,2 2 0 1,5 15 1-16,3 11 8 0,2 7 0 15,-1-1 18-15,-3-12 1 16,1-1 36-16,-7-8 1 16,1-2 13-16,1-4-1 15,-2-1-22-15,5-4 1 16,2-4-40-16,11-13 1 16,-1-7-15-16,-1-4 1 15,-1-2-16-15,-4 11 0 16,-6 2-64-16,-3 8 2 0,-2-1 11 15,-3 6 0 1,3 0 41-16,2 8-1 0,-2 11 14 16,-3 16 0-1,3 3 9-15,0-5 0 0,-2-7 2 16,1-5 0 0,3-6-1-16,0-2 1 0,3-7-1 15,10-2 1 1,5-12-4-16,9-16-1 0,-8-11-6 15,-5-6 1-15,-11 1-9 0,-3 10 0 16,-6 0 14 0,-6 14-1-16,1-1 4 0,-8 6 1 15,-6 6 6 1,-7 9-1-16,2 11 11 0,-15 22 0 16,39-35-922-1</inkml:trace>
  <inkml:trace contextRef="#ctx0" brushRef="#br0" timeOffset="206439.93">2262 12550 12 0,'0'0'0'0,"9"-37"0"0,-3 11 0 0,-2 0 10 0,-4 7 1 16,0 10 79-16,-4 3 0 15,4 2 71-15,0 6 2 16,-2 2-63-16,-2 13 0 16,-5 27-19-16,3 27-1 15,6 30-18-15,-3 12 1 16,1 2-18-16,-2 10 1 15,-1 11-16-15,1-8 2 16,-2-24-10-16,2-14 2 0,10-16-11 16,2-22 2-1,-8-52-954-15</inkml:trace>
  <inkml:trace contextRef="#ctx0" brushRef="#br0" timeOffset="208399.81">2227 12542 12 0,'0'0'0'16,"0"0"0"-1,26-22 0-15,-4 9 0 0,4 0 0 16,8 6 0-16,1 3 0 15,-1 4 1 1,-5 2 0-16,-4 5 19 0,-7 8 0 16,-3 2 46-16,-11 9 0 15,-4 11 16-15,-9 8 0 16,-10 5-39-16,-2 0 1 16,-3-13 3-16,-4-5 2 15,2-6-5-15,2-9 1 16,5-13 45-16,4-10 1 15,1-3 5-15,0-14 1 0,9-12-54 16,5-8 0 0,9-7-19-16,10 2 0 0,5 3-22 15,6 6 0 1,0 5-2-16,0 7 0 0,3 4 0 16,1 5 0-1,-1 3 0-15,-3 5 0 16,3 10 12-16,-3 8 1 15,-5 5 79-15,-5 5 0 16,-7 10-60-16,-4 13 1 0,-9 8-21 16,-7 7 1-16,-2 3-11 15,-3-5 0-15,-2-13-2 16,-1-13 0-16,9-13-6 16,-1-13 1-16,5-8-6 15,-2-14 0-15,4-23-8 16,0-11 1-16,4-2 3 15,7 2 0-15,8 6 4 16,5 7 1-16,6 5-6 16,-1 7 2-16,1 6 3 0,2 7 2 15,-8 6-17-15,-7 5-1 16,1 3-104-16,-3 6 1 16,-2 3 23-16,2 4-1 15,0 2 57-15,0 2 2 16,-9-2 24-16,-3-4 1 15,3 1 10-15,-6-1 2 16,6-2 6-16,-3-3 0 16,-3 0 3-16,6-4 1 15,-2 2 1-15,-2-2 0 0,3-6 1 16,4-1 1 0,4-4 7-16,-3-3-1 0,-5 3 7 15,-1 4-1-15,-4 3-4 16,0 4 1-16,-4-5-5 15,4 1 1-15,-5 0-6 0,1 4 1 16,-5 2-1 0,-6 9 0-16,-4 4 0 0,2 11 0 15,3 9 0 1,4 6 0-16,3 6 1 16,5 1 1-16,2 4 8 15,0-3 1-15,9-10 11 0,2-9 0 16,2-14 7-16,2-12 1 15,0-11 12-15,6-14 2 16,7-16 1-16,-4-11 0 16,-7-6-3-16,-4 0 1 15,-4 3 32-15,-9 12 0 16,0 11-14 0,-9 8 1-16,-4 3-37 0,-4 4 1 15,-2 6-14-15,1 5 0 16,3 6-18-16,0 1 2 15,0 3-18-15,6 1 1 16,3 2-1-16,6-2-1 16,0 1-4-16,9-1 0 0,6 0 15 15,9-3 0 1,19-4 4-16,-17-6 1 0,8-2 19 16,11-3 1-1,3-6-1-15,1 4 0 0,-10 0-4 16,-15 3 1-16,0 1-11 0,-9 1 0 15,-2 1-6 1,-5 1 0-16,-1 0-1 16,-1 1 1-16,-1-3 3 15,-1 2 0-15,2 1 3 0,-6 1 0 32,3 0 1-32,-3 2 1 0,0 0 0 0,0 0 0 15,0 0 0 1,-3 2 1-16,-1 2 2 15,-6 5 0-15,3 4 1 16,-8 5 0-16,-2 3 0 16,1 11 0-16,1 3-1 0,2-2 2 15,7 1-2 1,2-10 1-16,8-7-3 0,0-4 0 16,3-2 0-16,12-4 0 15,1-8-1-15,14-12 0 16,-1-12 0-16,7-6 0 15,-7-3 0-15,1-1 0 16,-5-2 80-16,-4 3 0 16,-7 3 28-16,-10 10 2 15,-1 3-71-15,-1 6-1 16,-2 1-16-16,-3 7 1 16,-1-3-22-16,-1 5 0 15,-3 2-2-15,-6 6 0 16,-1 7-29-16,-2 11 2 15,2 4-39-15,-2 9 1 16,7 6-21-16,1-6 2 0,7 0 50 16,1-18 2-16,7-2 16 15,-1-8 1-15,6-7 0 16,15-11 1-16,3-10 8 16,16-13 1-16,-5-5 5 15,1-4 0-15,-2-4-3 0,0-3-1 16,-4-4 3-16,-15 17 1 15,-7 5 0 1,-8 19 1-16,-5 1 0 0,-4 9 0 16,0 1 0-16,0 1 0 15,-6 7 0 1,-7 9 0-16,2 1 0 0,4-1 0 16,1 0 0-16,4-1 1 15,2 1 0-15,2 4 0 16,8-5 0-16,1 5 1 15,5-1 1-15,-4-5 0 16,-3 0 28-16,-3-2 1 16,-3 0-13-16,-8 13 1 15,-12 4-10-15,-9 2 1 16,-4-8-11-16,-2-7 0 0,3-6-1 16,8-6 0-1,6-1 0-15,10-4 0 16,1-2-1-16,0-5-1 0,12-4-1 15,6-10-1-15,-14 21-980 16</inkml:trace>
  <inkml:trace contextRef="#ctx0" brushRef="#br0" timeOffset="209009.54">4151 12369 12 0,'0'0'0'0,"21"-9"0"0,-8 2 0 0,2 3 0 15,-4-2 0 1,-5 5 2-16,1-1 1 0,-5-2 51 15,2 0 1 1,-4 1 65-16,0-1 2 16,0-2-9-16,-6 3 1 15,-7-5 6-15,-8 8 2 16,-8 9 0-16,-5 8 1 16,4 7 45-16,6 2 0 15,11-1-22-15,7-3 0 0,6 2-106 16,10 0 2-16,5 0-27 15,0 1 2-15,3-1-17 16,-8-2 0-16,-5-1-28 16,-9 1 0-16,-7 2 1 15,-13 0 1-15,-6-1 1 0,-7-3-1 16,2-11-12-16,7-7-1 16,7-9-16-16,8-16 2 15,13-16-38-15,13-3 0 16,11-5 58-16,6 4 1 15,-30 43-893-15</inkml:trace>
  <inkml:trace contextRef="#ctx0" brushRef="#br0" timeOffset="209627.26">4347 12358 12 0,'0'0'0'0,"0"0"0"0,9 32 0 0,-3-15 22 0,-2 1 2 0,-4 1 82 0,1 1 2 31,3 8 35-31,-8 4-1 16,3 3-82-16,-3-5 0 16,-5-10 13-16,3-5 0 0,6-5-3 15,-4-3 0-15,2-5-13 0,2-4 0 16,0-3-6-1,2-10 2-15,11-19-11 0,6-7-1 16,1 2 23 0,5-4 1-16,-1 2 13 0,2 2-1 15,2 4 3 1,-4 5 1-16,4 10-40 0,-7 7 1 16,-10 11-28-16,2 7 2 15,-8 7-5-15,-1 6 0 16,-2 14-8-16,-2 5 0 15,-6 2-3-15,1-4 0 16,-1-5 1-16,-1-4 0 16,1-7-1-16,1-8 1 15,1-5-1-15,2-3 0 16,2-1 0-16,2-4 0 16,7-7-1-16,4-13 1 15,13-14-2-15,2-3 0 16,-2 0-17-16,2 2 1 15,6 4-45-15,-1 7 1 0,-1 3-26 16,-4 12 0 0,-9 11 66-16,-8 9 0 15,-6 19 18-15,-1 11-1 16,-4 10 5-16,-5 1 0 16,-3-4 1-16,2-5 2 15,6-7-2-15,6-10 1 0,7-15-45 16,2-11 1-16,-15 2-993 15</inkml:trace>
  <inkml:trace contextRef="#ctx0" brushRef="#br0" timeOffset="210219.7">5126 12345 12 0,'0'0'0'0,"0"0"0"0,18-26 0 0,-12 15 0 0,0 2 0 16,-6 3 0-16,0 2 0 15,0 3 4-15,-6-1 2 16,-3 0 25-16,-12 2 1 16,-3 7 126-16,-10 8 0 15,-5 8 98-15,6 3 1 16,3 3-184-16,6 3 0 16,1 3-21-16,9-1-1 15,8-10-47-15,4-5 0 16,8-6 2-16,3-12-1 0,8-2 5 15,11-14 0 1,11-8 24-16,-4-6 1 0,-3-3 12 16,-6-1 1-1,-7 1-17-15,-4 8-1 0,-6 7-9 16,-7 6 1 0,1 7-18-16,-3 8 2 0,4 5-2 15,-4 17 1-15,0 21 0 16,-4 10 1-16,1 12-1 15,1 11 2-15,-4 15 0 0,-3 2 1 16,-15-2 6 0,-10-4 1-16,-1 7-13 0,-6-5 2 15,2-14-4 1,3-14 1-16,-3-21-1 0,6-16 0 16,6-18-8-1,5-14 0-15,7-15-2 0,6-20 0 16,7-22 2-16,8-16 1 15,9-12 5-15,3-6 0 16,3 0 1-16,7-9-1 16,3-13 2-16,7-2 0 15,-3 17 3-15,-5 12-1 16,-13 18-2-16,-17 16 0 16,0 56-1133-16</inkml:trace>
  <inkml:trace contextRef="#ctx0" brushRef="#br0" timeOffset="210501.74">4375 12187 12 0,'0'0'0'0,"0"0"139"0,0 0 1 0,0 0-150 16,20 2 0-16,-8-19 9 0,1-11 1 16,2-9 18-1,-6 6 1-15,-13 12-1 0,-1 11 0 16,-10 8 31 0,-10 15 1-16,-10 17 6 0,-8 13 0 15,10 10-9 1,5 5 1-16,28-60-536 15</inkml:trace>
  <inkml:trace contextRef="#ctx0" brushRef="#br0" timeOffset="211639.6">1317 13413 12 0,'0'0'2'0,"-15"28"0"0,-9 17 69 16,-6 5 0 0,1 8-5-16,1-1 1 0,3-3-49 15,5-7 1 1,1-14 8-16,8-10 1 0,4-12-1 16,5-11 0-1,4-4 21-15,5-22 2 0,8-34 4 16,5-8 0-16,5-5-3 0,5 12 1 15,-3 7 17 1,7 13 2-16,-4 11-28 0,-10 11 0 16,-1 10-12-1,-10 5 0-15,1 8-27 16,-5 5 0-16,1 8-4 16,-1 9 0-16,-1 11-1 0,-10 4 1 15,-3 4 0-15,-6 0 0 16,-3-3 0-16,-3-6 0 15,3-10 0-15,-1-9 0 16,4-12 37-16,0-16 1 16,0-19-10-16,0-13 0 15,10-7 6-15,1 0 1 16,10 7-29-16,-1 12 1 16,8 8-14-16,2 10 2 15,-6 4-54-15,1 9 1 16,1 5-49-16,2 10 2 15,7 10-58-15,-1 8 1 16,2 8 67-16,-3 0 1 16,6-4 42-16,1-7 1 15,-1-10 18-15,0-14 2 16,6-19 11-16,0-13-1 16,0-11 8-16,-3-4 1 15,-2-4 12-15,-5 0 0 16,-5 4 116-16,-2 8 2 0,-11 7 39 15,-4 4 0-15,-2 3-101 16,-5 4 1-16,3 4-27 16,3 9 0-16,1 10-24 15,-6 10-1-15,3 23-5 16,-4 24 1-16,3 24-1 16,-3 25 0-16,3 20 0 15,-3 22 2-15,3 17-6 0,1 23 2 16,-8 1 1-16,7-22 0 15,6-175-669-15</inkml:trace>
  <inkml:trace contextRef="#ctx0" brushRef="#br0" timeOffset="212689.48">1619 13480 12 0,'0'0'0'0,"0"0"0"0,-5 22 0 16,5-14 0-1,0-6 0-15,-4-4 5 0,4 0 2 16,0 0 48 0,0-2 0-16,4-1 14 0,5-12 0 15,11-13 128 1,10-3-1-16,-6 9-55 0,1 5 2 15,-10 12-84-15,-2 8 2 16,-8 7-22-16,1 11 1 16,-12 14-17-16,-3 6 2 15,-12 4-17-15,-7 0-1 16,2-2-2-16,-2-8 1 16,4-3-1-16,6-10 2 15,6-12-16-15,7-12 0 16,-3-7-7-16,8-11 1 0,8-18 9 15,3-2 1 1,4 4 4-16,3 9 1 0,3 5 25 16,1 9 1-1,-5 7 19-15,2 10 1 16,-1 7-25-16,3 6 1 16,3 9-13-16,-3 6 0 0,1 4-19 15,-2-5 0 1,-1-8-53-16,5-10 2 0,1-17 6 15,1-12 0-15,7-17 33 0,1-6 1 16,-4-6 13 0,-3 4 1-16,-6 10 22 0,-6 7 0 15,-11 11 50 1,-4 4 1-16,-4 3-35 16,-2 6 2-16,-3 4-16 15,-6 6 1-15,-5 8-19 16,-5 9-1-16,3 8-12 15,7 4-1-15,13 1-11 0,4 2 2 16,7 7-16-16,6-8 2 16,10-13 20-16,4-13 2 15,14-13 7-15,2-13 1 16,3-13 8-16,5-11 0 16,-3-8 2-16,-4-1 0 15,-6-1 3-15,-9 1-1 16,-7 3 0-16,-5 9 0 15,-15 8-2-15,-4 8 1 16,-4 7-3-16,-5 7 1 16,-6 6 0-16,-6 9 0 15,-7 11-1-15,-1 8 1 16,4 5 4-16,7 4-1 16,7 6-1-16,11 3 2 15,5 5-3-15,10-5 1 0,13-11-3 16,6-15 2-16,5-20-4 15,5-17 2-15,5-16-1 16,-4-8 0-16,-8 0-1 16,-6 3 0-16,-3 8 14 15,-3 8 2-15,-25 20-903 16</inkml:trace>
  <inkml:trace contextRef="#ctx0" brushRef="#br0" timeOffset="213069.89">2797 13298 12 0,'-4'-2'0'0,"4"2"0"16,0 0 0-16,-6-2 0 0,-3 2 0 16,4 2 0-16,-10 4 0 15,-8 5 58-15,-7 7 2 16,-3 10 34-16,-1 0 1 16,5 7-3-16,8 5 0 15,6 2-20-15,6-1 0 16,5-5-57-16,8-9 0 0,5-8 18 15,6-19-1 1,15-22 8-16,3-10-1 0,10-11-1 16,2-9 1-1,0-9 1-15,-8-14-1 0,-2-16-20 16,-7 0 0 0,-2 9-19-16,-13 15 0 0,-11 25 0 15,-7 15 0 1,-10 18 1-16,-6 22 1 0,-7 23 3 15,4 21-1-15,4 25 4 0,1 15 0 16,10 14-2 0,3 20 0-16,6 17-4 0,4 5 0 15,-4-153-797 1</inkml:trace>
  <inkml:trace contextRef="#ctx0" brushRef="#br0" timeOffset="214339.87">3158 13415 12 0,'0'0'0'0,"0"0"0"0,0 0 0 0,0 0 0 16,19-30 0-16,-4 6 0 15,5-6 0-15,-5 1 31 16,-2 1 1-16,-7 13 25 16,-2 2 0-16,-3 7 67 15,-1 2 0-15,4 3 4 16,-4 2 1-16,0 5-30 15,-4 11 0-15,3 20-13 0,-3 9 0 16,-2 1 2 0,6-4 0-16,0-8-44 0,0-9 2 15,6-9-18-15,3-10 2 16,6-5-26-16,11-11 2 16,17-13 0-16,0-6 2 15,-4-10 0-15,-4-1 0 16,-3 0 1-16,-6 0 1 0,-7 2 24 15,-1 4 1 1,-6-1 3-16,-1 4 0 0,-4 10-10 16,-5 5 0-1,-2 6-12-15,0 3-1 16,0 2-12-16,-2 2 0 16,2 1-3-16,-4 1 0 0,-1 1-11 15,-1 3 1 1,-1 4-34-16,1 1 1 0,-5 4-21 15,2 0 1-15,3-2 12 16,2-3-1 0,1-5 25-16,1 1 0 0,2 0 15 0,-4-4 1 15,4 2 6 1,0-2 2-16,0 0 2 16,0-2 1-16,0 2 0 15,0-4 0-15,-4 2 0 16,3 0 1-16,1 2-1 0,-6 4 1 15,-2 3-2 1,-3 12 1-16,-9 16 0 0,1 8 0 16,6-4 0-1,8-2 0-15,5-7 0 0,3-6 1 16,3-11 1 0,3-7 1-16,6-6 0 15,4-13 0-15,11-13 21 0,-4-8 1 16,2-5 62-16,-4-7 1 15,-6-2-54-15,-3 5 1 16,-5 11-19-16,-9 10 0 16,-1 11-13-16,-1 5 1 15,1 4-4-15,0 4 2 16,0 6-2-16,-4 14 0 16,-2 22 0-16,1 14 0 15,5 9 0-15,2 9 0 16,3 14 0-16,3 12 0 15,-7 17-2-15,-2 8 2 0,-9 5-2 16,-8 0 1-16,-3-8-4 16,-3-8 0-1,0-16-1-15,0-22 1 0,-1-29-87 16,1-23 0-16,4-23-74 16,-5-23 1-16,-6-27 124 15,5-14 1-15,7-11 8 16,4-8 1-16,6-12 15 15,7-6 2-15,9-3 6 0,12-7 0 16,9-9 6 0,11 0 0-16,6 2-1 0,9 3 2 15,7 12 0 1,-1 14 0-16,-8 10-25 0,-5 13 0 16,-47 63-586-16</inkml:trace>
  <inkml:trace contextRef="#ctx0" brushRef="#br0" timeOffset="214689.47">3264 13050 12 0,'0'0'0'0,"21"6"0"0,-6-4 0 0,0-6 0 16,7-9 0-16,4-9 0 0,-5-2 0 31,-8 3 47-31,-10 4 1 0,-6 6 42 0,-7 4 1 16,-8 3 44-16,-8 6-1 15,-8 7-36 1,4 8 1-16,6 7-38 0,15 11 2 16,9 16-29-1,15 5 0-15,-15-56-745 16</inkml:trace>
  <inkml:trace contextRef="#ctx0" brushRef="#br0" timeOffset="-214376.94">4049 12903 12 0,'0'0'0'0,"0"0"0"15,-24-1 0-15,18-1 47 16,2 2 1 0,1 0 81-16,6-4 0 0,9-3-4 15,15-8-1-15,16-6-15 16,8 10 1-16,1 7-28 15,-13 12 1-15,-9 7-83 0,-15 9 0 16,-15 13 8 0,-21 10 0-16,-18 10 16 0,-9 10-1 15,-10 8 10 1,4-7-1-16,5-8-12 0,16-12 1 16,12-12-14-1,12-8 1-15,9-4-9 0,9 6 0 16,-9-30-884-16</inkml:trace>
  <inkml:trace contextRef="#ctx0" brushRef="#br0" timeOffset="-214107.39">4006 13886 37 0,'0'0'0'16,"0"0"0"-16,9 28 0 0,-5-19 72 15,2-2 1 1,3-1 50-16,8-2-1 0,14-4-25 15,5-4-1-15,-3-4-42 16,-8-1 0-16,-11-6-40 16,-4 0 1-16,-8-1 25 15,-4-5 1 1,-11-1 10-16,-8 3 1 0,-7 6 59 0,-2 10 1 16,-5 14 36-1,-2 11 1-15,3 10-80 16,8 9 2-16,11 11-35 0,6 2 1 15,9-54-1293 1</inkml:trace>
  <inkml:trace contextRef="#ctx0" brushRef="#br0" timeOffset="-8419.39">20910 15871 12 0,'0'0'0'0,"0"0"0"0,11-28 0 16,-8 22 0-1,-3 2 0-15,0 3 0 0,0 1 0 16,4 1 0-16,0 3 3 0,7 9 2 15,2 21 8 1,0 12 2-16,-5 4-2 0,-3 1 2 16,5-7 22-1,-1-5 1-15,6-5 8 16,0-8 1-16,0-9 53 16,-1-6 1-16,1-4 1 0,4-3 0 15,0-2 5 1,3-4 1-16,4-2 0 0,8-13 1 15,10-16-60-15,16-17 0 16,24-23 56-16,31-20 1 16,46-26-70-16,86-63 0 15,92-66 21-15,64-60 0 16,-403 308-1240-16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9:42:40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 14948 12 0,'0'0'10'0,"0"0"1"0,-19-2 40 0,12 4 0 0,-2 2-15 16,-1 3 0-16,-5 6 9 16,2 9 1-16,-1 6 2 15,4 10 2-15,-1 8-1 16,5 4 2-16,3 1 26 0,3-7 0 16,3-5 63-1,3-7 0-15,5-10-100 0,-1-5 2 16,4-4-24-1,-1 0 1-15,-1-2-19 0,-3-2 0 16,0-1-25-16,1 1 1 16,-5 6-23-16,-1 7 1 15,-8 14 26 1,0 3 1-16,-1 4 11 16,-4-4 1-16,-6-8 13 15,0-5 0-15,0-5 51 0,2-3 0 16,-2-1 4-16,4 0 0 15,-4-2-12-15,5-4-1 16,5-5-21-16,1-3 1 16,0-1-18-16,4-2 0 15,0 0-8-15,4-2 1 16,0 0-3-16,7-1 0 16,8-5-1-16,5-1 1 15,2-2-18-15,2 3 1 0,-4 8-27 16,-3 4 1-1,1 5 0-15,-5 14 0 0,-2 14 9 16,-2 9 2-16,2 10 12 16,0 7 0-16,-2 8 18 15,-2-4 1-15,4-11 1 16,0-11 1-16,-2-14 10 16,-2-10 1-16,-2-10 2 0,4-9 2 15,-2-8 12 1,4-13 0-16,-15 19-831 0</inkml:trace>
  <inkml:trace contextRef="#ctx0" brushRef="#br0" timeOffset="1182.57">917 12982 12 0,'0'0'0'0,"0"0"0"0,-24 0 0 0,18 0 0 16,-2 1 34-16,3 5 0 15,-4 1 35-15,-3 3 0 16,-3 5 1-16,-3 7 1 16,-1 10-1-16,-1 10 1 15,5 16 3-15,0 7 1 16,6 6 11-16,-1 3 0 15,1 6-25-15,-2 11 0 16,1 14-18-16,5-1 1 16,1-9-14-16,0 1 1 15,3 3-4-15,1-6 1 16,5-9-2-16,4-6 1 0,-7-7 14 16,2-6 0-16,2-4-7 15,3-7 0 1,4-6-4-16,-2-7-1 0,-5-9 15 15,1-10 1-15,-1-7 9 16,-6-6 1-16,2-5-29 0,1-2 1 16,-3 0-11-1,0-2 1-15,-3 0-11 0,1-2 1 16,-4-2-3-16,-7-1-1 16,-2-6-3-1,0-8 0-15,-3 0-20 0,3 1 1 16,0-1-27-16,4 1 0 15,-2-3 10-15,-2-3 0 16,-4-2 9-16,2-2 1 16,-1-2 23-16,3 0-1 15,2 6 4-15,3 7 0 16,5 8 12-16,3 4-1 16,-2 1 18-16,4 2 0 15,0 2-4-15,0 0 0 16,0 0-6-16,4 6 0 0,7 10-8 15,10 12 1-15,7 8-4 16,-4 1 1-16,0 0-3 16,-3-2 0-16,-3-3 3 15,-3-6 0-15,4-7 44 16,-4-6 0-16,-6-8 32 0,-2-5 2 16,6-5-58-1,2-12 1-15,4-13-19 0,5-11 1 16,6-7-12-1,4-4 0-15,5-6-27 16,0 0 1-16,-4 4-16 16,-1 4 2-16,-10 7 13 15,-5 12 0-15,-19 31-1368 0</inkml:trace>
  <inkml:trace contextRef="#ctx0" brushRef="#br0" timeOffset="2420.12">1181 15272 12 0,'0'18'0'0,"-2"29"0"0,-1-12 0 0,-3-11 0 0,2-9 0 0,3-7 0 16,-3-5 7-1,4-3 0-15,-4-3 56 16,2-12 1-16,-2-19 34 0,4-9 0 16,4 3 47-1,2 4 2-15,3 10-27 16,-3 8 1-16,-1 1-29 15,3 9 1-15,-3 5-20 0,7 4 1 16,2 7-37-16,9 11 0 16,3 14-16-16,-2 6 0 15,0 0-10-15,-5-2 0 16,-4-1-11-16,0-7 0 16,0-4-29-16,-6-9-1 15,0-6-15-15,1-7 2 16,-5-4 35-16,1-11 1 15,7-14 7-15,-2-11 0 16,2-6 5-16,-2-1 0 16,-1 3 22-16,-1 4 1 15,6 1-1-15,0 6 1 0,-2 8-4 16,-2 7 0-16,4 10-4 16,0 7-1-1,9 11-6-15,4 3 2 0,2 14 43 16,-6 5 0-16,-4 3 85 15,-7-1-1-15,-3-4-106 16,-5-3 1-16,-5-8-23 16,-3-7 0-16,3-7-11 15,0-5 0-15,0-1-3 0,-6-4 0 16,2-7-2 0,-5-13 0-16,-6-17-4 0,0-2 0 15,4 4-3 1,-4 5 1-16,2 6-11 0,-2 7 0 15,0 6-45-15,0 6 2 16,0 7-2-16,6 5 0 16,-4 8 23-16,2 10 1 15,-4 8 29-15,6 5-1 16,5-1 6-16,8-1-1 16,-1-1 6-16,3-3 1 15,0-6 0-15,3-5 0 16,0-8 1-16,-3-6 1 15,-2-5 3-15,1-9-1 16,4-10 5-16,6-10 0 0,0-8 5 0,0 1-1 31,-6 8 49-31,1 8 1 16,-8 7 17-16,1 7 2 16,3 6-35-16,7 15 2 0,2 22-31 15,4 14 1 1,-5 14-15-16,1 13 1 0,6 11-5 15,-1 4 0-15,-1 2-4 16,-6 0 2-16,-2 3-26 16,-1-1 1-16,-10-15 4 0,-12-13-1 15,-10-15 9 1,-2-17 1-16,-6-17 6 0,0-16 0 16,-3-15 4-16,3-15 0 15,-4-15 2-15,4-18 1 16,6-21-32-16,4-15 2 15,3-19-26-15,10-9-1 16,3-9 38-16,4 2 0 16,0 5 4-16,-6 1 2 15,6 124-1159-15</inkml:trace>
  <inkml:trace contextRef="#ctx0" brushRef="#br0" timeOffset="2599.92">1276 14890 12 0,'0'0'0'0,"17"-13"0"0,2 2 0 0,-8 5 0 0,-11 6-10 15</inkml:trace>
  <inkml:trace contextRef="#ctx0" brushRef="#br0" timeOffset="3814.38">2160 15353 12 0,'0'0'0'16,"0"0"0"-16,0 0 0 16,0 0 0-16,0 0 0 15,0 0 0-15,-10 28 0 16,-1 0 0-16,-2 9 0 15,2 3 0-15,3-11 0 16,3-12 26-16,3-8-1 16,2-5 87-16,0-4 0 15,0-4 7-15,2-11 1 0,11-20-24 16,4-11 2 0,-1-5 75-16,1-1 0 0,2 0-60 15,5 4 0 1,0 7-56-16,6 7 1 0,0 10-26 15,-2 9 1-15,2 15-34 16,-2 12 1-16,-2 4-5 16,-6 10 1-16,-1 10 3 0,-6 3-1 15,-8 0 0 1,-1-2 0-16,-4-3 2 0,-4-5 0 16,-1-3 1-1,1-5 0-15,0-4-1 0,2-6 0 16,2-6 2-1,-3-3 1-15,-3-4 2 0,2-11 1 16,3-17 7-16,1-10 1 16,5-5 17-16,4-2 2 15,3 3-8-15,3 1 0 16,3 4-8-16,1 5 0 16,-4 12-5-16,0 7 1 15,-6 8-2-15,-3 9 1 16,3 5-3-16,0 14 1 15,6 18 13-15,0 5 0 16,-9 5 37-16,1-1 0 16,-5 0-29-16,2-5-1 15,1-9-13-15,-1-8 1 16,-2-11-13-16,2-8 2 0,1-5-7 16,4-6 1-1,6-7-2-15,10-11 0 0,3-12-3 16,-2-5 0-1,-2-2-14-15,-4 2 0 0,-3 6-9 16,-6 7 0-16,-5 5-11 16,-1 6 0-16,-1 6 16 15,-4 3 0-15,4 4 12 0,-4 2 0 16,0 2 7 0,-4 6-1-16,0 9 3 0,3 9 0 15,-5 11 1 1,6 2 0-16,0-4 0 0,6-7 0 15,-1-7 0-15,8-7 0 16,2-4-29-16,0-5 0 16,6-3 7-16,-3-6 1 15,1-3 11-15,-2-6 1 16,5-6 6-16,-2-5 0 16,-5-9 3-16,-5-4 0 15,-7-1 31-15,-6 1-1 16,-3-2-8-16,-7 0 1 15,-2 4-6-15,0 7 0 16,-3 7-16-16,1 8 0 16,-2 6-1-16,1 9 0 15,-3 3 0-15,-3 6 0 16,1 6 4-16,9 9 1 16,8 8 7-16,6 1 1 15,6 0-3-15,7-7 0 16,-2-7-5-16,7-6 2 0,1-8-5 15,2-9 2 1,3-7-3-16,4-6 0 0,1-4-1 16,1 1 0-16,-5 1 0 15,-16 13 1-15,0 1-1 16,0 1 0-16,-9 2-1375 16</inkml:trace>
  <inkml:trace contextRef="#ctx0" brushRef="#br0" timeOffset="4265.39">3352 15365 12 0,'0'0'0'0,"0"0"0"15,0 0 0-15,0 0 5 0,0 0 2 16,0 0-7-16,0 0 0 16,0 0 0-16,0 0 0 0,0 0 4 15,0 0-1 1,0 0 44-16,0 0 1 0,0 0 50 16,0 0 1-1,0 0 7-15,0 0 1 0,0 0-13 16,0 0 2-1,0 0-15-15,0 0 3 0,0 0-18 16,-15 18 1-16,6-8-6 16,-1-3-1-16,1-3-15 15,4-1 1-15,1-1 6 16,4 0-1-16,-4 0 18 16,2-2-1-16,2 0-25 0,-3 0 1 15,3 0-16 1,3 0 1-16,-3-2-12 0,2-2 0 15,-2 4-1259-15</inkml:trace>
  <inkml:trace contextRef="#ctx0" brushRef="#br0" timeOffset="5212.29">3762 15000 12 0,'0'0'0'0,"0"0"10"0,-4-24 0 0,2 16-10 0,2 3 0 15,0 1 3-15,0 4 2 16,0 0 26-16,2 4 2 15,8 9 5-15,-1 13 0 16,9 17 71-16,-1 5 0 16,0 6-15-16,-10 2 0 15,1-2-23-15,-8-8 0 16,2-7-12-16,-2-9 2 0,-2-11-10 16,2-10 1-1,0-5-5-15,0-6 2 16,0-4-14-16,-4-16 1 15,-1-23 20-15,-1-9 2 0,2-1-21 16,1-1 1-16,1 2-10 0,-2 2 0 16,4 7-9-1,0 10 1-15,6 14-9 0,1 10 2 16,-1 5-9 0,-1 6 1-16,5 6-1 0,8 11 2 15,8 13 3 1,2 9 0-16,-2 5 1 0,2 5 0 15,2-1-1 1,-2-5 0-16,4-8 92 0,-1-3 0 16,-6-6-57-1,-9-8 1-15,-3-10-26 0,-3-8 0 16,-5-2 3-16,1-9 1 16,3-13-19-16,-5-14 2 15,-12-12-5-15,-1-7 1 16,-2-7-1-16,0 5 0 15,3 3 3-15,3 6 0 16,-6 7 2-16,1 13-1 16,1 15 15-16,3 8 0 15,-1 7-12-15,5 5-1 0,-4 10-7 16,-1 10 2 0,5 10-72-16,2 0 0 0,0-35-1300 15</inkml:trace>
  <inkml:trace contextRef="#ctx0" brushRef="#br0" timeOffset="5580.45">4274 15032 12 0,'10'-4'0'0,"5"-2"25"0,-2 1 0 0,1 3-25 16,-4 4 0-16,-5 3 0 0,-5 10 0 16,-3 15-1-1,1 13 1-15,-2 3-1 16,0 5 1-16,8-9 35 15,0-1 0-15,-2-2 57 0,3-3 0 16,5-10 21-16,3-10 0 16,-4-8-14-16,2-10 1 15,2-7-26-15,2-10 0 16,2-11 50-16,-4-7 0 16,-4 0-58-16,-7 2 2 15,-2 5-21-15,-2 6 0 16,-2 5-41-16,-1 6-1 15,1 7-5-15,-1 5 0 16,-1 1 1-16,-7 1 0 16,-2 5 6-16,-4 7 0 15,-1 7 7-15,-1 3 1 16,3-3 22-16,-1-3 0 16,19-17-1158-16</inkml:trace>
  <inkml:trace contextRef="#ctx0" brushRef="#br0" timeOffset="8800.11">1574 16233 12 0,'0'0'0'0,"0"0"0"0,0 0 0 0,0 0 0 0,0 0 0 0,0 32 0 16,6 7 0-16,7 21 16 15,-2 12 0-15,-1 8 27 16,1 4 0-16,2-4 46 0,-4-8 2 16,-3-6 142-1,-1-11 0-15,-1-10-161 0,-4-13 1 16,-4-16-13-1,4-8 2-15,-2-8-18 0,-7-13 0 16,-10-17-7 0,-1-11 0-16,1-9-36 0,1-10 1 15,7-8-1-15,1-11 1 16,10-6 3-16,6 1-1 16,9 8 7-16,0 9 0 15,7 13 15-15,4 9 1 16,4 12 76-16,3 9 1 15,5 9-41-15,1 9 0 0,-4 10-30 16,-7 7 1 0,-4 6-14-16,-7 7 1 15,-4 11-19-15,-11 8 1 16,-8 4-2-16,-5 1 0 0,-4 0 1 16,-7-3-1-1,2-4 1-15,-1-9 0 16,2-12 1-16,5-11 1 15,0-7 21-15,3-13-1 0,-4-13 21 16,10-12 1 0,7-8-23-16,11-6-1 0,13-4-13 15,11 2 1-15,4 5-10 0,6 6 0 32,-3 8-13-32,-5 7-1 0,4 5-13 15,-4 8 1-15,-3 8 11 16,-3 10-1-16,3 12 7 15,-5 9 0-15,-6 9 35 16,-10 6 1-16,-14 2-7 16,-10 0 0-16,-2-4-6 15,-8-4 0-15,8-9-9 16,-2-9 0-16,2-6-6 0,2-7 1 16,-1-4-4-16,5-6 0 15,-5-5-23-15,5-13 0 16,5-13 10-16,11-6 0 15,8-5 8-15,5-1 1 16,6 4 2-16,3 3 2 16,10 3 2-16,-2 5-1 15,-2 8 1-15,-5 9 0 16,-6 10-46-16,-12 9-1 16,-3 3 30-16,-1 12 1 15,1 13 12-15,-8 7-1 16,-1 4 6-16,-8 0 1 0,1-6 1 15,1-1 1 1,-2-1 1-16,4 1 1 0,4 3-1 16,-2 0 2-1,5-5-5-15,0-6 0 0,6-9 0 16,-3-8 1-16,-5-5 0 0,5-8 1 16,-1-5-1-1,0-14 1-15,6-14 16 16,-4-4 2-16,-7 0 22 15,-8 0 1-15,3 4-8 16,-7 7-1-16,1 6-18 0,-6 4 1 16,3 3-9-16,-1 4 0 15,4 5-9-15,1 5 1 16,-5 1-17 0,2 0 1-16,3 2-1 0,-1 0 0 15,5 0 6-15,2 0 0 16,0 0 3-16,2 0 1 15,5 0 4-15,28-6 1 16,8-3 1-16,-2-8-1 16,-3-5 16-16,6-6 0 15,5 0-1-15,-16 10-1 16,3-1-6-16,-18 10 0 0,1-1-25 16,-8 7 0-1,-5-1 0-15,1 2 0 0,-5 0-1 16,2 2 1-1,-4 0 7-15,3 2 0 0,-3 4 8 16,-9 23 0 0,-6 9 2-16,-3 10 1 0,-1-1 9 15,4-7 1-15,0 0 16 0,0 0 0 16,0 3-8 0,12-2 0-16,3 0-1 15,3-13 0 1,3-2-10-16,-1-11 1 0,5-4-5 15,-5-5 2-15,8-3-9 0,17-10 1 16,6-17-18-16,1-13 1 16,-7-4 8-16,13-17 0 15,1 2 5-15,-19 15 0 16,-1 0 8 0,-9 8 2-16,-2-1 21 15,-11 19 2-15,1 4 16 0,-1 4 2 16,2 1-24-16,-4 3 1 15,0-1-13-15,-4 4 1 16,2 4-8-16,-20 23 0 16,5 14-9-16,2 0 0 15,6-2-3-15,5-13-1 16,4 0-6-16,0 1 1 16,4-3 5-16,2-8 0 15,-3-1 10-15,3-5 0 16,3-3 2-16,0-3-1 15,3-4 6-15,21-15-1 16,6-15 11-16,0-11-1 16,-5-3-4-16,0-7 0 0,-3-3-6 15,-3 15 2 1,2 4-34-16,-11 18 0 0,-1 2-43 16,-10 10 0-16,1 1 46 15,0 4 1-15,1 6 18 0,10 20-1 16,-5 11 7-1,-8-4-1-15,-5-1 11 0,-4-12 0 16,-1 1 3-16,-7 5-1 16,-1-2-1-1,-4-2 0-15,-3-3-2 16,3-8 1-16,2-1-4 16,3-5 2-16,3-1-2 0,-2-2 0 15,3 0 14 1,-1-2 0-16,5-2 2 0,-2-2 0 15,4-3-10-15,9-21 0 16,10-4-5-16,5 2 1 16,0 2-11-16,3 0 2 15,0-1-2-15,0 4 0 16,2 5 0-16,-1 3 0 16,-3 2 9-16,-7 4 1 15,6 2-1-15,-3 1 2 16,3 1-4-16,-3-2 2 15,1-1-5-15,-11 3 0 16,2-2-10-16,-2 1 0 0,-5 1 2 16,1 1 0-16,-1 3 2 15,-4-1 2-15,2 2 0 16,-4 2 1 0,0 0 2-16,0 0 1 0,0 2-1 15,-4 7 1 1,2 4-1-16,2 19 1 0,-4-1 0 15,4-8 0-15,-2-1 4 0,2-11 2 16,2 0-3 0,2 10 2-16,2-3-2 15,-3-6 0-15,3-1-3 16,3 0 1-16,-3-2-2 0,3 0 0 16,-3 1-2-16,-1-1 1 15,-1 0-5-15,0 10 0 16,-12 1 3-1,-7 5-1-15,-5-3 3 0,1-7 0 16,-5-6 2-16,13-7 1 16,-2-2 27-16,2-2 1 15,1-2 47-15,-5-7 1 16,6-5-54-16,4-7 2 16,5-1-19-16,11-8-1 15,2 3-10-15,11-5 0 16,2 3-108-16,2 3 0 15,-2 0-152-15,-2 5 0 16,1 3 167-16,-7 5 0 16,1 2 71-16,-10 7 1 15,-3 3 19-15,3 1 1 16,-3 0 10-16,3 2-1 0,0 4 20 16,12 9 2-1,-6 5 32-15,0 10 2 0,-2 2 2 16,-6-2 2-1,2-2 5-15,-5-13 0 0,2 0 16 16,-3-4 0-16,-1 1-43 0,2-5 0 16,-4 1-8-1,4-3-1-15,-2-1 10 16,11-5 1-16,2-12-27 16,9-13 2-16,-4-4-11 0,1-3 1 15,3 0-10 1,-2 7 1-16,-1 0-26 0,-8 11 0 15,-2 4 1-15,-2 7 1 16,-3 1 2-16,0 1-1 16,1 2 16-16,-1 4 0 15,3 4 4-15,8 18 1 16,-1 7 3-16,-4 1 0 16,-7-2 1-16,-1-4 0 15,0 0 3-15,-4-15 1 0,0 0 5 16,0-3 1-1,0-1 12-15,0-1 0 16,0-1-4-16,0-3 0 0,0 0-6 16,0-2 0-1,2-4-3-15,7-18 0 16,6-4-10-16,-2 2 1 16,2 1-2-16,-10 14 1 0,5 2-1 15,-5 1 1 1,1 2 0-16,3 4 0 0,-3 4 1 15,12 15 0-15,-3 5 5 0,4 6 0 16,-4-1-3 0,-6-10 1-16,2-4-4 15,-1-8 0-15,-10-7-1467 16</inkml:trace>
  <inkml:trace contextRef="#ctx0" brushRef="#br0" timeOffset="9400.04">4723 16096 12 0,'8'-10'0'0,"7"-6"186"0,5-5 0 0,-1-1-156 0,-1 1 0 15,-3 5-53-15,-5 5 1 16,-5 5-8-16,1 2-1 16,-6 2-5-16,4-1 2 15,-4 1 7-15,0 2 0 16,0 0 27-16,-4-2 1 16,-2-2 35-16,-3 1 1 15,-6-3 92-15,-4-2 1 16,-1 1 1-16,1 0 2 15,1 1 23-15,-3 4 1 16,1 6-43-16,-5 7 2 16,1 10-30-16,0 6 1 0,0 11-12 15,9 3 0 1,7 1 12-16,7-3-1 16,2-5-27-16,7-8 2 0,-3-11-42 15,5-8 1 1,-5-5-13-16,10-9 0 15,10-10-7-15,-1-11 0 0,4-11-19 16,-2-4 1-16,-2 4-46 16,-2 4 0-16,-7 9 8 15,0 7 0-15,-4 10 33 16,-1 7 1-16,-7 8 18 16,3 18 1-16,0 20 3 15,-6 12 0-15,0 7 2 16,0 6 2-16,-6 9 2 0,-3 6 1 15,-1 4 7-15,-5-7-1 16,-5-12 9-16,-10-11 2 16,2-13 10-16,-5-12 0 15,-3-11 4-15,3-10-1 16,5-11 22-16,2-12 1 16,1-13-38-16,3-15 0 15,11-15-14-15,7-15 1 16,8-18-3-16,5-12-1 15,1-11-8-15,-1-7 0 16,2-6-21-16,-11 2 1 0,0 121-1528 16</inkml:trace>
  <inkml:trace contextRef="#ctx0" brushRef="#br0" timeOffset="9599.95">3870 15731 12 0,'0'0'0'0,"0"0"173"0,0 0-1 0,0 0-112 0,0 0 1 16,0 0-88-1,4 19 1-15,-4-19-294 16</inkml:trace>
  <inkml:trace contextRef="#ctx0" brushRef="#br0" timeOffset="11230.41">1420 17569 12 0,'0'0'0'15,"37"-22"0"-15,-7-6 0 0,-6-13 0 0,2-15 0 0,2-11 0 16,-4-9 34-16,1-6 0 16,-1-7 22-16,-4-2 1 15,-1 1 110-15,-4 5 0 16,0 7-43-16,-2 11 2 16,-2 13-45-1,-7 15 1-15,-4 16-39 0,-8 10 0 16,1 10-17-16,-12 16 1 15,-5 18-12-15,-4 12-1 16,7 5-8-16,3 6-1 0,-3 6-20 16,8 7 0-1,8 9-33-15,-1 0 0 16,1-1 30-16,-3-8 0 16,8-11 17-16,4-6-1 15,1-7 6-15,3-8 0 16,-3-5 26-16,-3-8-1 15,2-5 8-15,-4-6 0 16,4-7 5-16,-4-4 1 0,2-4-9 16,5-9 0-16,4-19 0 15,4-9 1-15,4-3 2 16,1 1 1-16,1 6 62 16,1 5 0-16,-1 6-28 15,-3 7 0-15,-7 10-48 0,3 7 2 16,-3 6-19-1,4 9-1-15,7 13-9 0,-5 6 0 16,-4 1-16-16,-2-1 0 16,2-4-30-16,-4-4 2 15,2-4-35-15,-1-3 0 16,-1-6 43-16,0-5 1 16,1-6 23-16,5-9 1 15,0-14 10-15,5-8 1 16,-1-8 3-16,-4-4 0 15,-6 0 12-15,-3 2 1 16,-6 8 2-16,-4 8 1 16,2 12-1-16,2 4-1 15,0 5-9-15,0 6-1 16,0 2 0-16,-4 7 0 0,2 15-2 16,2 13 2-1,0 8-4-15,2 1 1 0,4-3 0 16,3-4 1-1,4-2-1-15,2-4 2 0,0-9-2 16,0-9 1-16,-6-10 1 16,2-10 1-16,2-10 13 15,6-12-1-15,5-10 55 0,0-8 1 16,-3-5-15 0,-1-4 0-16,-6 0-36 0,-3 0 0 15,-2 3-13 1,0 10 0-16,-9 13-14 0,0 9 0 15,0 10-21 1,-3 5 1-16,3 4-1 0,-2 9 0 16,-2 10 8-16,-2 8-1 15,3 8 19-15,1-5 1 16,4-11 0-16,1-8 0 16,3-6 0-1,3-3 0-15,6-6-1 0,6-4 1 16,12-7-10-16,-5-2 0 15,-4 4-22-15,-9 4-1 16,-5 5-6-16,-3 6-1 16,2 5 15-16,4 11-1 15,-1 16 13-15,1 5 1 0,-4-2 8 16,-3-8-1 0,-1-1 3-16,4-9 1 0,-3-3 1 15,3-5 0 1,-3 0 0-16,3-5 1 0,-3-3 4 15,7-5 1 1,-4-5 11-16,21-25 1 16,-6-13 32-16,1-5 2 0,-7-1 52 15,-7 5 1-15,-5-3-56 16,-2 14 2-16,1 1-35 16,-5 21 2-16,0 2-12 15,0 5 0-15,0 0-6 16,-2 2 1-16,-1 4-2 15,-25 34 0-15,3 16-4 16,9 2 1-16,6-2-5 0,10-9 1 16,0-1-50-16,6-8 1 15,3-4 27 1,1-12 0-16,1-3 11 0,-2-8 1 16,0-1-9-16,6-4 0 15,0-8-1-15,6-9 0 16,-21 15-1172-16</inkml:trace>
  <inkml:trace contextRef="#ctx0" brushRef="#br0" timeOffset="11549.43">3074 17195 12 0,'0'0'0'0,"0"0"0"0,21-2 0 0,-12 2 25 16,1 0 0-16,-9 0 27 0,3 4 0 16,-4 4 0-1,-5 1 1-15,1 2-15 0,-2 0 0 16,1-3-23 0,1-3 1-16,-2-1 8 15,1-2 2-15,1 0 36 16,0-1 1-16,2-1 24 0,2-1 2 15,-3-1-11 1,3 0 2-16,-4 2-16 0,2 0 0 16,2 0-13-1,0 0 0-15,0 0-889 0</inkml:trace>
  <inkml:trace contextRef="#ctx0" brushRef="#br0" timeOffset="13487.03">3369 16708 12 0,'0'0'0'0,"0"0"18"0,0 0 0 16,0 0-18-16,0 0 0 0,0 0 10 15,4 22 0-15,1-14 46 16,10 1 1-16,9 0 17 16,10-5 2-16,3-8 3 0,2-3 2 15,0-6 87-15,-3-4 2 16,-7-2 6-16,-1 3 0 15,-3 4-122-15,-10 5 1 16,-4 1-27-16,-4 3 1 16,-1 3-22-16,-6 2 1 15,-4 1-5-15,-2 7 2 16,-8 6-3-16,-5 7 0 16,-7 1 15-16,2-2 1 15,1-3-6-15,7-2 1 0,2 1-4 16,3 4 0-1,2 5-11-15,5 0 2 16,8 5-1-16,-2 2 1 0,5 1-1 16,-1 2 1-16,3 0 0 15,1-1 0-15,-9-3 17 16,3-5 1-16,-4-9 1 16,-4-6 1-16,3-6-10 15,-3-1 1-15,-6-3-7 16,-1-1 0-16,-2-4-7 15,-7-5 0-15,-3-4-31 16,3-4 2-16,-4-6-40 0,9 1 0 16,5 3 10-1,9 4 2-15,1 6 11 0,-4 1 1 16,4 2 32-16,4 3 2 16,-3 1 13-16,9 1 1 15,5 3 2-15,9 5 0 16,13 8 22-16,-1 4-1 15,-3-3 173-15,-9-3-1 16,1-6-139-16,-1-1 0 16,-4-6-35-16,-1-4 2 15,-2-4-16-15,1-9-1 0,1-9-8 16,0-7 0 0,-3-12-21-16,-3-4 2 15,-3-1-43-15,-1 3 1 16,-3 10 9-16,3 9 0 0,-3 11 33 15,-6 6 1 1,1 5 11-16,3 6 0 0,-4 2 7 16,0 9-1-16,0 15 2 15,0 7 0-15,4 2-1 16,1 0 1-16,5-3-2 0,-1-4-1 16,-3-8 3-1,-1-7 0-15,-1-8 1 0,-2-3 0 16,2-4 0-1,-1-4 1-15,3-5 9 0,3-12 0 16,2-14 4 0,-7-6-1-16,-2-2 3 15,2 2 1-15,-1 6-6 0,3 5 0 16,0 6 5-16,-1 7 0 16,-1 8 13-16,0 5 0 15,1 6 1-15,1 4 1 16,3 7-14-16,0 11 1 15,-3 13-9-15,3 4 2 16,-3-4-9-16,3-5 1 16,1-6 2-16,-1-5-1 15,2-5 17-15,-2-6 1 16,-3-5 9-16,3-3 2 16,4-4-20-16,4-9 1 15,5-15-10-15,5-8 2 16,0-3-11-16,3-20 2 15,0 8-33-15,-11 23 0 16,-4 0-4-16,0 8 0 0,-2 3 20 16,-6 7 1-16,2 3 12 15,1 3 1 1,-5 4 5-16,14 16-1 0,-10 18 2 16,1 32 0-16,-14-3-3 15,-2-16 1-15,1-1 1 16,-8-16 0-16,-2-2-1 15,3-14 2-15,-2-1 4 16,1-9-1-16,-2-4 16 16,-10-12 1-16,-4-14 0 15,4-24 0-15,16-10-10 0,9-3 1 16,9 1-6-16,3 21 0 16,4 6-4-1,-4 12 1-15,2 4-2 0,-4 8 0 16,-1 2 0-16,2 3 0 15,2 4-5-15,4 4 0 16,5 7 0-16,-1 6 0 16,3-2 1-16,-9-2-1 15,4-4 3-15,-4-4 0 0,-1-3 1 16,16-7 1 0,0-10 8-16,2-9 1 0,-8-6 41 15,0-5 1 1,-9-5-29-16,-4 1 0 0,-1 0-11 15,-7 17 0 1,-3 2-13-16,0 10 0 0,0 3-10 16,0 3 1-1,0 0-4-15,0 4 1 0,0 0 0 16,-3 13 2-16,-1 10 10 16,2 21-1-16,-2 1 3 15,8-2 0-15,5 0 0 0,6 7 0 16,6 0-1-1,-1-3 1-15,4-5-56 0,-10-23 0 16,0-4-27 0,-4-8 1-16,-1-1 54 15,-3-4 0-15,3-4 11 0,11-17 1 16,1-12 13 0,1-16 0-16,-5-1 0 0,-8 11 1 15,-1 1-7 1,-8 3 0-16,0 33-1015 0</inkml:trace>
  <inkml:trace contextRef="#ctx0" brushRef="#br0" timeOffset="13629.91">4513 16782 12 0,'0'0'0'0,"0"0"-10"0</inkml:trace>
  <inkml:trace contextRef="#ctx0" brushRef="#br0" timeOffset="13711.06">4697 16700 150 0,'0'0'0'0,"60"-26"-6"0,-2 0 2 16,5-7 216-16,-3-6 1 15,-4 0-93-15,-2 5 0 16,-6 8-122-16,-3 13 0 16,-6 15 1-16,-11 7 1 0,-28-9-601 15</inkml:trace>
  <inkml:trace contextRef="#ctx0" brushRef="#br0" timeOffset="16512.29">1547 17779 12 0,'0'0'0'0,"0"0"0"0,-10-20 0 0,10 20 0 0,0 5 1 16,0 16 0 0,4 22 42-16,0 11 0 0,1 5 19 15,1 3 1 1,3-3 20-16,-3-3 0 0,-1-6 11 15,8-5 1-15,-1-10-44 16,1-9 1-16,-4-9 1 16,0-10-1-16,-3-5-10 0,3-5-1 15,6-7 31 1,6-10 1-16,6-10 24 0,-2-7 0 16,1-6-66-16,-4-3-1 15,-5-3-19-15,2 3 0 16,-5 5-24-16,-1 7-1 15,-5 10-71-15,-1 7 1 16,-7 8 34-16,0 7-1 0,0 4 33 16,-3 4 1-1,-3 7 13-15,-7 9 0 0,-2 13 8 16,-2 4 0 0,4-1 48-16,8-7-1 15,5-8 3-15,5-7 0 16,-1-6-31-16,7-5 0 15,4-5-16-15,9-5 1 16,10-7-10-16,-1-1-1 16,-3-2-19-16,-6 4 1 15,-9 6 6-15,-2 5 0 16,2 5 8-16,0 12-1 0,6 13 5 16,-3 5 2-1,-8 1 1-15,-5-7 0 0,1-5 0 16,-1-5 1-16,-1-10 1 15,0-3-1-15,-2-6 0 16,-2-7 1-16,5-8 1 16,8-10 2-16,-1-8 26 15,4-4 2-15,-1 0 51 16,-4 1 0-16,4 5-51 16,4 1 0-16,1 2-19 0,-1 6-1 15,0 3-15 1,-4 6 1-16,0 6-43 0,-1 7 2 15,-2 5-35-15,1 8 1 16,5 9 47-16,-3 6 0 16,-5 2 16-16,-5 0 2 15,-5-6 11-15,-4-7 0 16,4-4 0-16,-1-6 1 16,-3-3 2-16,0-2 2 15,2-2 2-15,-5-4 1 16,-4-3 6-16,-4-10 2 15,-4-9 12-15,-5-2 0 16,3 6 1-16,6 5 1 16,2 6-8-16,8 5 0 15,-1 4 6-15,2 2 1 0,3 2-4 16,-3 2 1 0,0 5-8-16,4 8 0 0,8 11-10 15,3 5 1 1,2 3-7-16,2-5 1 0,-4-7-4 15,4-7 0-15,-6-7-28 0,0-5 0 16,1-1-24 0,-1-6 1-16,2-2 18 0,-1-5 0 15,8-12 18 1,-3-5 2-16,-6-5 8 0,3-1 0 16,-3 1 4-1,0 3 1-15,-3 7-4 0,-1 6 2 16,3 8-7-1,-6 7 1-15,-2 0 6 0,3 0-1 16,7 4 3-16,7 12 1 16,1 10 2-16,-3-1 2 15,-6-3 15-15,-3-11 1 16,1 0 3-16,-5-3-1 16,-2-1-2-16,4-3 1 15,-4 0-7-15,0-3-1 16,0 1-5-16,2-2 1 15,2-3 1-15,5-25 2 16,6-11 3-16,0-4 1 16,-2 4-7-16,-2 13 1 0,4 1-4 15,-6 12 0 1,1 4 20-16,-5 4 0 0,-1 3-10 16,13 5 1-1,1 12-8-15,10 19 1 0,-13 7-4 16,-4-4 2-1,-1 0-4-15,-7-15-1 0,3 1-1 16,-6-10 0-16,4-4 0 0,-4-3-1 16,0-3-1-1,0-1 1-15,1 0-1 0,5-4 1 16,2-9 0 0,12-28 0-16,-5-4-1 0,0 6 1 15,3 4-4 1,-6 8 0-16,1 3-19 15,-2 5 1-15,2 2 2 16,-7 4 0-16,3 4 10 0,-4-1 0 16,5 3 8-16,-1 1 0 15,0 2 1-15,1 4 0 16,1 4 3-16,4 7 0 16,-2 7 10-16,2 8-1 15,0 0 16-15,-10-13 1 16,5-2 22-16,-5-2 0 15,4 0-3-15,-5-3 0 16,2-3 3-16,3 1 1 16,-3-2-10-16,3-3 0 15,2-1-29-15,4-3 0 16,4-5-10-16,-4-1 2 16,3-2-6-16,-7 0 0 0,2-1-21 15,-1-1 2 1,1-1-35-16,-4-3 1 0,2 0-8 15,2 0 2-15,-2 2 31 16,-5 4 1-16,1 2 14 16,3 2 1-16,-5-1 0 15,1 1 2-15,-2 1 8 16,1 0-1-16,1 3 2 0,-2-1 0 16,-3 0 1-1,3 2 1-15,-4 1 0 0,4-1 0 16,-2 0 0-1,1 0 0-15,-3 2 0 0,2 0 0 16,2 0 0-16,0 6 0 16,1 3 0-16,1 8 0 15,-2 1 0-15,-2-1 0 16,-2-2 1-16,0 0 0 16,-2 1 8-16,-2 9 1 15,-7-3 8-15,-2-2 0 16,-2-1 22-16,4-8 1 15,-2-1 0-15,-2-3 2 16,5 0 16-16,-5-1 1 16,1 0-20-16,-7-3 1 0,-3-3-27 15,11-2 1 1,2-1-12-16,-4-3 1 0,5-1-23 16,1-1 1-1,4 3-40-15,1-1 1 0,-2 1 22 16,6 1 2-1,-4 0 13-15,4 2-1 0,0 0 18 16,4 0 0-16,6 2 3 0,14 2 0 16,6 4 0-1,-4 1 0-15,2 1 0 0,-10-3 0 16,3-1-9 0,-8-4 0-16,-2-2-22 0,13-3 2 15,0-6 2 1,-5-4 1-16,-4-4 3 0,-6 8 0 15,-3 0-84-15,-6 0 0 16,0 11-958-16</inkml:trace>
  <inkml:trace contextRef="#ctx0" brushRef="#br0" timeOffset="17032.31">3509 17355 12 0,'0'0'0'0,"0"0"0"0,0 0 0 0,24 10 0 0,-19-10 0 0,-1 1 0 15,-2 5 0 1,2 3 37-16,-1 6 1 0,-1 4 62 16,-2 1 1-16,4 1 32 15,2-5 1-15,-6-1-25 16,0-4 1-16,0-1-22 16,0-3 1-16,0-3-23 15,0-2 1-15,0 0-16 0,0-2 1 16,0-2-12-1,0-2 2-15,0-3-8 0,0-8 1 16,5-9-7-16,8-4 0 16,2 0 2-16,0 4 0 15,-6 7 21-15,2 4 1 16,3 5-5-16,6 7 0 16,10 2-22-16,3 9 1 15,-5 10-13-15,-7 8 1 16,-12 6-6-16,-3 5 0 15,-12 2-6-15,-3 3 1 16,-15 3-3-16,-10 1 1 16,34-48-1315-16</inkml:trace>
  <inkml:trace contextRef="#ctx0" brushRef="#br0" timeOffset="17582.18">1459 17993 12 0,'0'0'40'16,"19"-9"1"-16,9-6-41 0,1-3 0 0,10-9 233 0,6 0 2 16,7-1-237-16,4 3 1 15,15 5-13-15,-2 3 0 0,0 4 14 16,0 4 1-16,-69 9-400 16</inkml:trace>
  <inkml:trace contextRef="#ctx0" brushRef="#br0" timeOffset="19541.88">4058 17945 12 0,'0'0'0'0,"0"0"0"0,0 0 0 0,0 0 1 0,21-37 20 16,-1-6 2-16,3-5 41 0,-9-3 1 16,1 1 17-16,-3 0 0 15,-3 2-15-15,-5 1 0 16,-4 4 7-16,0 6 2 16,-8 5-9-16,1 10 0 15,-3 9 2-15,-5 7 0 16,-3 8-7-16,-6 11 1 15,-6 15-13-15,0 8 1 16,6 3-11-16,9 5 2 0,6 7-45 16,1 1 1-1,8 3 2-15,4 7 0 16,1 7 1-16,5 0 2 16,3-4 9-16,-2-6 1 0,8-5 96 15,-1-9 1 1,-1-10-19-16,2-11 0 0,-5-9-56 15,0-7 1 1,-3-8-22-16,2-6 2 16,2-7-16-16,5-7 0 15,-1-7-8-15,-8-6 1 0,-5-6-2 16,-8-4 0-16,-13-3 0 16,-4-3 1-16,-1-1 1 15,-5 0 1-15,1 5 5 16,6 10 1-16,3 9 14 15,5 7 0-15,-1 6-4 16,4 6 0-16,1 3-5 16,1 4 0-16,-1 0-7 15,6 0 0-15,0 0-4 0,0 0 1 16,6 0-3-16,8-2 1 16,11-2 4-16,10-5-1 15,4-4 2-15,0-2 0 16,-1 2 0-16,-9 2 1 15,-1 4-25-15,-3 5 0 16,-5 4-12-16,-1 5 0 16,-4 6 24-16,1 8 2 15,1 6 8-15,-2 3 1 16,-4 0 1-16,-5-6 0 16,-6-7 2-16,0-6 0 15,0-4 0-15,-2-3 0 16,2-2 1-16,0-2 0 15,0-4 3-15,-4-5 1 0,-1-10 2 16,5-7 0 0,0-7 9-16,5-1 0 0,-1 3 8 15,5 3 2-15,-1 6 8 0,5 5 0 16,-4 4-15 0,-3 5 1-16,3 5 6 0,0 3 0 15,6 5 8 1,4 10 1-16,1 7 10 15,-1 8 1-15,-4 4-28 0,-6-3 1 16,2-7-14-16,-5-3 0 16,-2-6-8-16,-1-6 1 15,-1-3-14-15,-2-3 1 16,4-1-6-16,-4-2 0 16,2-2 5-1,2-3 0-15,5-8 4 0,6-6 1 16,0-3 3-16,0-2 1 15,-2 1 0-15,-4 7 1 16,-3 4 1-16,-1 7 1 16,-1 1-7-16,-2 4 1 15,2 2-1-15,1 5 1 0,4 7 1 16,1 8 0 0,-5 8-4-16,1-3 0 0,-2 0-16 15,1-11 1 1,-1-1 8-16,2-6 1 0,-3-1 8 15,-3-4-1 1,2-1 9-16,2-1 0 0,-2-4 3 16,11-16 0-16,-8-10 0 15,1-13 1-15,-6 0 11 16,-2 6 0-16,-7 1 11 16,3 12-1-16,-3 3-2 15,0 8 1-15,3 4-8 0,2 3 1 16,-1 2-5-1,-8 2 1-15,1 6 0 0,-8 7 1 16,7 5 19-16,2-3 1 16,3-2-8-16,6-5 1 15,-1-1-14-15,1-3 1 16,-2-1-9-16,4-1 2 16,0 0-4-16,6 0 0 15,-1-2-3 1,18-7 1-16,-3-6-11 0,8-2 0 15,-4-2-11-15,-9 8 0 0,-4 3 2 16,2 2-1 0,2 3 11-16,2 4 1 15,5 8 5-15,-3 6 0 16,-8 5 5-16,-5 1 0 16,-2-1 0-16,-3-9 1 15,3 0 0-15,-4-5 0 16,0-1 0-16,0-3 0 15,0-2 1-15,0-2 1 16,0-2 1-16,4-13 0 16,1-11 8-16,10-13 0 15,0 3 5-15,-2 16 1 16,-1 3 14-16,-3 6 2 16,2 4 23-16,2 3 1 0,2 4-34 15,13 9-1-15,-8 12-13 16,5 5 0-16,-10 3-8 15,-6-6 0-15,-4-1-14 16,-1-5 0-16,-8 0-11 0,-1-4 1 16,5-13-1478-1</inkml:trace>
  <inkml:trace contextRef="#ctx0" brushRef="#br0" timeOffset="20847.12">5521 17407 12 0,'0'0'0'0,"-9"23"0"0,3-1 0 0,0 6 0 0,-1 3 0 16,5 5 0-16,2-5 0 15,6-4 0-15,3-7 0 16,-3-7 0-16,-1-6 1 16,3-3 2-16,3-6 2 15,2-5 4-15,4-8 0 16,5-13 0-16,-7-7 0 15,-10-6-9-15,-5 2 0 16,0 5 0-16,-5 6 0 0,1 8 9 16,-1 5 0-16,-5 6 31 15,5 5 2 1,-8 4 20-16,1 2 2 0,-6 3 2 16,3 7-1-1,-4 2-24-15,4-1 2 16,6-3-14-16,3-3 0 0,6-1-5 15,0-2 0-15,0-3-5 16,4 1 1-16,2-2 2 16,9-5 0-16,9-5-5 15,9-5 0-15,7-3-2 16,-1 1-1-16,0 8-7 0,-4 5 0 16,-3 6-4-1,-2 5 2-15,-6 8 0 0,0 8 1 16,-9 5 10-1,-6-1 0-15,-7 1 8 0,-4-3 1 16,2-7 40-16,-3-5 1 16,3-4-2-16,0-3 1 15,-4-2-26-15,2-2 0 16,2-2-10-16,0-4 0 16,0-4-17-16,0-6 2 0,6-14-11 15,3-8 0 1,0 1 0-16,6 3 0 15,-4 8-1-15,2 7 1 16,-3 6 9-16,1 6-1 16,-6 1 25-16,3 6 0 0,3 7 8 15,2 8 0 1,2 9-3-16,-4 4-1 0,-1 1-1 16,-1-3 1-16,-4-4-16 15,-1-7 2-15,2-6-19 16,-3-5 0-16,-1-4-7 15,4-4 1-15,7-6-3 16,7-10-1-16,8-16-30 16,2-5-1-16,-6 0-73 15,1 2 2-15,-5 7 7 0,-5 8 1 16,-6 7 70 0,-3 6 0-16,-2 5 20 0,-4 4 1 15,0 2 5 1,-6 7 1-16,-7 13 0 0,2 14 1 15,-2 5 3 1,7 2-1-16,6-3 7 0,6-4 2 16,3-8 10-16,4-10 2 15,-3-10-8-15,1-8 2 16,7-8-6-16,3-7 0 16,7-9-12-16,-2-6 1 15,-26 30-976-15</inkml:trace>
  <inkml:trace contextRef="#ctx0" brushRef="#br0" timeOffset="21799.26">6704 17493 12 0,'0'0'0'0,"0"0"0"0,0 0 0 0,0 0 0 15,0 0 0-15,0 0 0 0,11-28 0 16,-7 4 3-1,-4-13 2-15,4-8 15 0,1-2 0 16,1 5 23-16,-2-1-1 16,-3-2 66-16,-1 1 1 15,-1 4-52-15,1 11 2 16,-4 8-16-16,4 8 1 16,-6 8-14-16,1 5 2 15,-5 5-11-15,1 14 2 16,-6 16-7-16,0 6 2 15,8 2 6-15,5 3-1 16,2 3-5-16,0 3 0 16,5 0-6-16,5-6-1 15,5-5-6-15,-4-5 2 16,-2-10-3-16,-1-9 0 0,-3-10-3 16,1-7 0-1,-2-4 0-15,7-7 1 16,7-9 0-16,1-10 0 0,-4-5 0 15,0-1 2-15,0 5-1 16,-4 6 1-16,2 9 22 16,-2 4 0-16,-5 7 49 15,-3 3 0-15,1 2-4 0,-2 2 0 16,2 2-46 0,-1 7 0-16,-3 11-16 0,2 6 1 15,2 4-7 1,2-4-1-16,-6-10-2 0,3-5 1 15,-3-5 2-15,0-5 1 16,0-1 3-16,2-2-1 16,6-4 0-16,-3-7 1 15,10-13 4-15,0-4 0 16,4 0-5-16,-4 4-1 16,-6 9-2-16,2 6-1 15,-2 1-2-15,1 5 1 16,-1-1-6-16,0 0 1 15,3 2-13-15,-7 2 0 16,4 2 2-16,5 4 0 16,-3 5-8-16,-2 6 2 15,0 7 7-15,1 4-1 16,-5 4 11-16,-1-3 0 16,2-1 3-16,-6-5 1 0,1-9 3 15,3-4 2 1,-4-5 3-16,4-3 0 0,-4-4-1 15,5-11 2 1,7-15-6-16,1-13-1 0,-4-9-29 16,-2-4 0-16,-7 54-858 0</inkml:trace>
  <inkml:trace contextRef="#ctx0" brushRef="#br0" timeOffset="22344.95">7289 16933 12 0,'0'0'0'0,"0"0"0"0,0 0 0 0,0 0 0 16,0 0 0-16,0 0 0 0,0 0 0 16,0 0 0-16,9 37 0 15,-9-2 4-15,0 8 2 16,0 4 38-16,0-1 1 16,0-3 63-16,0 0 2 15,0 0-40-15,0-4 0 16,0-4-9-16,0-5 2 15,2-8-34-15,-2-7 2 16,0-8 0-16,0-5 2 16,0-2-4-16,4-7 0 15,9-8-4-15,2-11 0 16,9-13 19-16,0-2 1 0,1-2 74 16,1 4 1-1,2 6-75-15,-4 7 1 0,-7 5-26 16,-2 6 2-1,-8 6-13-15,-1 5-1 0,-6 6-5 16,-6 4 0-16,-3 7-3 16,-10 7 1-16,-5 10 0 15,0 3 0-15,3-1-1 0,1-6 2 16,7-4-2 0,3-3 0-16,5-6 0 0,-1-4 0 15,6-3-7 1,0-2 1-16,0-3 1 0,6 1 0 15,-1 0 1-15,14 2 0 16,11 2 1-16,5 1 0 16,-3 0 0-16,-8-1 2 15,-9-2-18-15,-4-2 1 16,-2-1-36-16,-5 1 2 16,-4-2 25-16,-9-2 1 15,9 2-782-15</inkml:trace>
  <inkml:trace contextRef="#ctx0" brushRef="#br0" timeOffset="22531.62">6831 17143 12 0,'0'0'0'0,"0"0"0"0,20-2 0 0,-20 2-10 16</inkml:trace>
  <inkml:trace contextRef="#ctx0" brushRef="#br0" timeOffset="23461.84">8025 16987 12 0,'0'0'0'15,"0"0"0"-15,0-24 0 0,-4 16 0 0,2 5 0 0,2 1 0 16,0 0 0-16,0 0 0 0,-3 2 0 15,1 4 0-15,-2 7 0 16,-1 13 13-16,-1 17 2 16,4 13 43-16,6 5 1 15,5 3-7-15,0-5 2 16,1-4-11-16,-1-5 0 16,2-5 3-16,2-8 1 15,-1-9-13-15,-3-11 1 16,-4-9-7-16,1-8 1 15,1-6-2-15,1-14 1 16,11-17-16-16,-1-6-1 16,1 1-2-16,-4 1 0 15,0 6-2-15,-4 7-1 0,2 9 2 16,-8 8 0 0,1 6 2-16,-2 3 0 0,1 4 0 15,-1 2 0 1,-2 2 1-16,2 3-1 0,-1 8 0 15,3 11 0-15,3 11-10 16,1-1 1-16,-3-14-1 16,-3-9 1-16,0-6 1 0,-4-3 1 15,1-4 2 1,3-2 2-16,-2-3 11 0,2-5 0 16,-1-6 2-1,-1-3 0-15,2 1-1 0,-8 1 0 16,-1 4-3-1,-6 2 1-15,1 1-11 0,-5 1 0 16,0 3 0-16,2 6-1 16,-2 4-3-16,1 2-1 15,-1 3-1-15,-4 0 1 16,19-9-727-16</inkml:trace>
  <inkml:trace contextRef="#ctx0" brushRef="#br0" timeOffset="23649.45">7962 17063 12 0,'0'0'0'0,"0"0"0"0,0 0 0 0,18 11 0 16,7-9 0-1,14-4 0-15,11-7 0 0,2-11 0 16,-3-10 0-1,5-11 31-15,0-6 1 0,-54 47-90 16</inkml:trace>
  <inkml:trace contextRef="#ctx0" brushRef="#br0" timeOffset="25510.03">8804 17121 12 0,'0'0'0'16,"0"0"0"-16,9-28 0 15,-9 13 0-15,-3 2 0 16,-1 4 0-16,2 3 0 16,-4 2 0-16,3 4 0 15,-1 2 0-15,-4 8 0 16,-10 8 2-16,-3 14 0 0,5 11 25 15,4 7 1 1,3 7 108-16,0-1 0 0,7-7 115 16,2-10 1-1,5-13-166-15,-3-11 0 0,2-10-13 16,-4-5 1-16,4-9-42 16,-2-15 0-16,5-17-19 15,-1-8 0-15,3-3-7 0,-3 4-1 16,-3 11-5-1,3 9 0-15,-1 9-44 0,-5 6-1 16,4 6-25 0,-4 3 1-16,0 2 52 0,0 2 1 15,0 2 13 1,0 4 0-16,-4 5 7 0,1 9 0 16,-3 18 14-16,1-1 0 15,-1-13 143-15,6-11 0 16,0-6-110-16,6-7 0 15,-3-5-30-15,8-12-1 16,8-18-15-16,2-6 2 16,-3 2-7-16,1 3 1 0,-4 7-1 15,-4 4 0 1,-2 9-20-16,-5 1 0 0,2 4 9 16,-6 1 0-1,1-1-2-15,3 2 0 0,-4 1-2 16,4 3 0-1,-4 1 13-15,0 2 0 0,0 0 2 16,0 2 0-16,0 2 1 0,-8 6 0 16,-8 7 1-1,1-6 1-15,15-20-48 0,5 0 0 16,-8 16 35 0,-3 16 0-16,-3 10 9 0,3 1-1 15,10-10 7 1,1-7-1-16,-5-8 10 0,15-5-1 15,19-2 7 1,5 0 2-16,-9 0 5 0,3-3 0 16,8-7-6-16,-3-18 1 15,-14-26 22-15,-15-3 1 16,-9 7-24-16,-9 12 2 16,3 16-13-16,12 9 1 15,9 6-13-15,3 3 1 16,-12 4-3-16,-10 2 2 15,-5 1 0-15,-8 7 0 16,-16 12-1-16,-1 6 2 16,-1 4 0-16,10-3 1 15,31-4 0-15,-15 1 0 16,-27 7-1-16,-3-3 1 16,17-8-1-16,35 2 1 15,41 12 0-15,0-3 1 16,-26-12 1-16,-13-8 1 15,-10-8 11-15,-3-7 2 16,-2-3 5-16,0-1 2 0,4 4 8 16,2 2 1-1,3 2-19-15,10-4 2 0,5-7 13 16,6-10 0-16,-2-8 94 16,-4-1 0-16,-9 7-43 15,0 6 1-15,-6 10-46 0,-2 5 2 16,1 2-12-1,1 7 0-15,6 9-7 0,-4 3 0 16,-5 3-8 0,1 4 1-16,-7 0-10 0,2-9 1 15,2-1-4-15,-2-9 1 16,0 1-16 0,-1-5 1-16,3-1-17 0,-4 0 1 15,6-2-17-15,3-2 2 16,0-6-5-16,12-9 1 15,-6-5-2-15,-2 1 0 16,-8 1 17-16,1-1 1 16,-2 0 11-16,-4 8 2 15,0 2 8-15,0 3 0 16,0 1 6-16,0 3 2 0,0 0 1 16,0 2 1-1,0 0 2-15,-4 4 1 0,4 5-2 16,0 11 2-1,0 3 0-15,0-6 0 0,0-3-5 16,4-2 1 0,-2-1-13-16,5-4 1 0,-1-1-16 15,14-1-1-15,8-7-8 16,11-11 2-16,-5-9 24 16,-3-4 0-16,-3-2 12 15,0 0 1 1,2 2 3-16,-6 6 1 0,1 1 1 15,-11 12 1-15,-2 1 33 16,1 4 0-16,-4 4 32 16,11 6 2-16,-1 8-10 0,2 14 2 15,-12 5-38-15,-3-7 1 16,-6-2-16-16,-4-3 1 16,2-3-7-16,-2-5 0 15,2-2-2-15,-1-5 0 16,3-3-1-16,-4-1 1 15,4 0-1-15,0-4 0 16,4 0-3-16,20-28 2 0,9-19 0 16,18-24 0-1,-7 4 1-15,-12 15 1 16,2 0-61-16,-8 13 1 16,-2 2-108-16,-15 22 1 0,1 4 111 15,-9 5 0 1,3 3-8-16,-9 1 1 15,5 2-863-15</inkml:trace>
  <inkml:trace contextRef="#ctx0" brushRef="#br0" timeOffset="25732.18">8785 17017 12 0,'0'0'0'16,"0"0"34"-16,25-12-1 0,-25 5-33 0,9-12 0 0,26-16 0 0,4-10 0 15,-39 45-60 1</inkml:trace>
  <inkml:trace contextRef="#ctx0" brushRef="#br0" timeOffset="25910.49">10479 16375 12 0,'0'0'0'15,"0"0"-10"-15</inkml:trace>
  <inkml:trace contextRef="#ctx0" brushRef="#br0" timeOffset="25960.25">10509 16600 1042 0,'0'0'0'0,"0"0"-782"16</inkml:trace>
  <inkml:trace contextRef="#ctx0" brushRef="#br0" timeOffset="28630.19">10300 16397 12 0,'0'0'0'0,"37"13"0"0,-1-2 0 15,7 4 0-15,1 8 0 16,7 8 0-16,1 12 0 15,-7 11 20-15,-3 15 1 16,-8 16 35-16,-10 10 2 16,-13 6 254-16,-11 1 1 0,-16-2-245 15,-12-3 2 1,-8-8-13-16,-10-9 1 0,-8-11 29 16,-4-13-1-1,-2-15-44-15,-3-11-1 0,5-12-72 16,8-6 1-1,50-12-901-15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15:23:37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23658 8154 12 0,'0'0'0'0,"0"0"0"0,0 0 0 0,0 0 25 0,0 0 0 16,0 0 66-16,0 0 0 0,0 0 90 15,0 0-1 1,-24 45-162-16,-1-6 2 0,1 0 5 16,2 0 2-1,3 0-17-15,4-6 0 0,6-10-10 16,3-8 0 0,3-8 5-16,3-7-1 0,0-7 21 15,3-14 0 1,10-22 22-16,6-7 0 0,3 4 45 15,4 8 0-15,2 5 85 16,0 9 1-16,-3 5-127 16,-5 10 1-16,-5 3-25 0,-2 2 1 15,-2 8-28 1,-3 2 0-16,-1 5-10 0,-3 8 0 16,-2 12-9-1,-4 8 0-15,-4 8-2 0,-3 7 1 16,0-2 10-16,1-8 1 15,6-12 4-15,2-11-1 16,-3-12 6-16,6-9 1 16,-1-9 4-16,6-19-1 15,7-24 5-15,5-6 0 16,1 4-6-16,-1 7 2 16,1 14-3-16,-1 7 1 15,-5 4 1-15,-2 5 0 16,-2 6 1-16,-2 9-1 15,-1 2 2-15,-1 9-1 16,3 4 1-16,-1 9 1 16,-3 14-2-16,-3 3 1 15,-5 0-3-15,-3-6 1 16,-1-5-5-16,1-11 1 16,3-8-3-16,2-5 2 15,0-4 0-15,0-9 0 0,4-15 1 16,7-14 0-16,7-6 3 15,5-5 1-15,1 7 19 16,0 2 2-16,2 7 38 16,6 9 0-16,5 15-3 15,-3 16 2-15,-12 19-41 16,-11 13 1-16,-13 8-17 16,-7 7 2-16,-6 3-7 0,2-3 0 15,8-4-2 1,5-11 1-16,1-13-6 0,5-14 0 15,-6-12-1397-15</inkml:trace>
  <inkml:trace contextRef="#ctx0" brushRef="#br0" timeOffset="499.54">24582 8119 12 0,'0'0'0'0,"24"-4"0"0,-3 0 0 0,-1 2 0 0,-5-3 0 0,-6 5 0 16,-1-4 0 0,-2 0 16-16,-1-3 0 0,1-2 63 15,-3-1 1-15,-3 1 37 0,-3 0 1 16,-7 3-18-1,-12 2 1-15,-19 8 17 0,-4 7 1 16,1 13-49 0,4 6 0-16,11 2-19 0,10-4 0 15,13-10-33 1,6-1 1-16,8 2-3 0,9-1 0 16,14 1-4-1,8-4 0-15,4 3 5 0,-7 6 0 16,-14-3 13-16,-18 3 2 15,-21 8-6-15,-15 3-1 16,-18 0-16-16,-2-5 2 16,3-4-11-16,1-9 0 15,9-10-6-15,7-8 1 16,12-9 0-16,14-12-1 16,14-13 5-16,8-3 0 15,10 3-1-15,0 2-1 16,-3 14-48-16,-6 13-1 15,-17 6-884-15</inkml:trace>
  <inkml:trace contextRef="#ctx0" brushRef="#br0" timeOffset="7817.39">27664 11402 12 0,'0'0'0'0,"0"0"0"0,0 0 0 0,0 0 16 16,0 0 0-16,0 0 149 16,-19 24 0-16,-16 8 162 15,-14 3-1-15,-8-1-333 16,-1-3 0-16,9-1 3 16,12-9 2-16,13-5 0 15,7-6 1-15,8-7 1 16,9-5 1-16,4-3 10 15,10-14 2-15,16-14 9 0,9-10 2 16,6 4 52-16,0 4 0 16,-4 3-34-16,-6 2 0 15,-5 8-14-15,-8 7 2 16,-5 8-32-16,-4 7 1 16,-3 7-2-16,-3 8 1 15,0 9-1-15,-3 10 2 16,-6 5 1-16,-1 0 0 15,-3-2 0-15,-5 0 0 16,-2-3 1-16,2-6 2 16,3-6-1-16,3-5 1 15,3-12 2-15,2-3 0 0,0-4 2 16,0-11 1 0,2-17 0-16,9-9 1 0,9-5 0 15,6 1 0 1,6 6 5-16,0-1 1 0,-4 9-2 15,-4 6 2-15,-6 8-3 16,-4 10 2-16,-3 5 20 16,-2 5 0-16,0 12 17 0,-1 9 0 15,-4 10-23 1,-4 1 2-16,-6-2-18 0,-3-5 0 16,-3-6-8-1,5-11 0-15,3-5-16 0,2-5 1 16,1-1 1-16,1-2-1 15,1-2 5-15,7-13 0 16,7-16 3-16,5-6-1 16,4-2 16-16,4 3-1 15,6-1-1-15,5 7 1 16,6 2-4-16,0 13 0 16,-8 10-30-16,-9 14 2 15,-12 12-22-15,-12 8 1 16,-9 14 19-16,-12 6 1 15,-9-3 12-15,-4-3 1 0,0-6 9 16,10-7 0 0,12-12 0-16,10-10 0 0,6-8 0 15,8-15 0 1,-16 15-1179-16</inkml:trace>
  <inkml:trace contextRef="#ctx0" brushRef="#br0" timeOffset="8329.59">28549 11383 12 0,'0'0'0'0,"0"0"0"0,28-5 0 0,-19 5 0 0,-1-4 0 15,-3 2 3-15,-1 0 2 16,-2 1 80-16,0-1 0 16,0-2 33-16,1-2 1 15,1-3 12-15,-2-2 1 16,-2 0-30-16,-4 2 1 16,0-1-23-16,-3 3 0 15,-8 3-4-15,-15 6 0 16,-11 11-21-16,-2 2 1 15,2 7 78-15,10 2 0 16,10 1 49-16,12-1 1 16,7-8-142-16,13 5 0 15,17 3-27-15,9-2 1 0,8-5-14 16,-4-2 1 0,-11 0-51-16,-11 0 1 0,-12-2-71 15,-13 0 1-15,-10 2 79 16,-16 0 0-16,-18-8 22 15,-6-3 1-15,2-10 15 0,7-5 1 16,12-4 1 0,11 2 1-16,11 0 2 0,5 6 0 15,4 3-5 1,4 4 0-16,-2 2-11 0,1 5 1 16,1-7-1214-1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15:24:15.9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7-27T15:25:01.811"/>
    </inkml:context>
  </inkml:definitions>
  <inkml:trace contextRef="#ctx0" brushRef="#br0">1560 6210 12 0,'0'0'0'0,"0"0"0"0,0 0 0 16,0 0 0-16,1 22 0 0,7-11 0 15,3 14 0 1,2 15 0-16,-2 9 0 0,-1 3 0 16,1 2 0-1,2-9 0-15,-2-5 0 0,-4-14 37 16,-1-7 1-16,-4-6 90 0,2-9 1 15,-4 1-16 1,3-5 2-16,-3 0-39 0,0 0 0 16,0 0-33-1,0 0 0-15,0 0-15 0,0 0 1 16,0 0-9 0,0 0 1-16,0 0-6 0,2 0 0 15,2 0 0-15,2-3 2 16,-1 1-7-16,3 0 2 15,-3 0-6-15,-3 2 1 16,2 2-1-16,-4 0-1 16,3-2 3-16,-3-2 0 15,2 0 3-15,2 2 1 16,-4 0 2-16,4 0 1 16,-2 0 2-16,11-9 1 15,26-19 5-15,26-17 0 16,30-31-23-16,37-34 0 0,83-61 3 15,126-75-1 1,102-60 6-16,88-57 0 0,-531 363-898 16</inkml:trace>
  <inkml:trace contextRef="#ctx0" brushRef="#br0" timeOffset="7133.23">1589 10478 12 0,'0'0'0'0,"0"0"0"0,-9-27 0 0,5 14 0 0,2-3 0 15,-3-3 0-15,-4-3 0 16,-1-6 0-16,5 2 0 15,1 5 0-15,-2 6 0 16,6 8 0-16,-3 1 0 16,3 5 4-16,-2 1 2 15,2 3 12-15,2 12 1 16,1 24 11-16,3 10 1 16,3 8 7-16,1 1 1 15,-1-4 70-15,-4-2 1 0,1-2-32 16,3 0 2-16,1-1-38 15,-1-6 0-15,-3-2-11 16,-5-12 0-16,3-8 7 16,-4-10 1-1,0-5 12-15,0-6-1 0,0 1-23 0,0-1 0 32,0 0 2-32,0-1 2 0,0-3-3 15,0-6 0-15,4-10-7 16,11-13 2-16,9-10-3 0,21-7 1 15,27-10-2-15,31-26 0 16,39-33-1-16,62-44 1 16,74-49-12-16,43-27 1 15,25-17-6-15,-20-5 0 16,-326 261-938-16</inkml:trace>
  <inkml:trace contextRef="#ctx0" brushRef="#br0" timeOffset="10550.27">1375 13648 12 0,'0'0'10'0,"-28"-51"1"0,13 23 55 0,4 10 2 16,2 5 21-16,3 2 1 16,-1 3-26-16,5 3 0 15,-2-1-38-15,-1 0 1 16,5 3-10-16,-4 3 1 16,2 0-7-16,2 2 0 15,6 5-7-15,3 13 0 16,9 21-11-16,3 8 2 15,3 7-28-15,0-2 2 0,-3-2 21 16,-6-8 1 0,0-7 6-16,-2-9 1 0,-2-9 2 15,-2-6 1 1,1-2 6-16,-1-2 0 0,-4 3 6 16,5-1 1-1,-5-2 9-15,5 0 2 0,-7 1 6 16,3-3 2-16,-2-3 2 0,-2-2-1 15,-2 0 9 1,3-2 0-16,7-6 12 0,16-18 0 31,22-25 4-31,30-23 1 0,38-40-6 16,44-29-1-16,81-60 5 16,70-41 0-16,50-28-32 15,3-12 1-15,-364 282-1007 16</inkml:trace>
  <inkml:trace contextRef="#ctx0" brushRef="#br0" timeOffset="20664.58">20729 6340 12 0,'0'0'0'0,"0"0"0"0,0 0 0 0,0 0 0 0,0 0 0 0,0 0 0 15,0 0 0 1,0 0 12-16,0 0 1 16,0 0-6-16,0 0 2 15,-21-24 45-15,21 16 1 16,0 5 9-16,0-3 0 16,-2 6-13-16,2-4-1 15,0 4-7-15,0 0-1 16,0 0-10-16,4 10 0 15,7 14-5-15,6 13 0 16,-2 2 1-16,-4 4 1 16,2-10-11-16,-3-5 0 0,-1-3-6 15,0-11-1-15,-1-2-9 16,-5-5 0-16,1-5-2 16,-2 2 1-16,2-3-1 15,-1 1 0-15,-1 0 0 16,0 2 2-16,0-4 1 15,0 2 1-15,2 2 7 16,-4-4-1-16,1 3 3 0,1-3 2 16,0 2 0-1,0 2 2-15,0-4 2 0,0 4 2 16,2-3 0 0,-1 5 1-16,3 1-4 0,-4-1 1 15,1-2-1-15,1-2 1 16,2 1-1-16,-6 1 0 15,2-4 2-15,-1 2 1 16,5 2-3-16,1-4 0 16,16 0-4-16,25-19 2 15,25-29-6-15,37-25 0 16,56-31 6-16,67-45 1 16,78-57 4-16,50-20 1 15,-361 226-924-15</inkml:trace>
  <inkml:trace contextRef="#ctx0" brushRef="#br0" timeOffset="24433.87">20427 7507 12 0,'0'0'0'0,"2"-45"0"0,2 8 0 0,-1 12 0 16,-1 7 0-16,0 7 0 16,0 7 0-16,0-2 0 15,-2 3 4-15,0 3 2 16,0-4 9-16,0 8-1 0,2 1 11 16,5 23 1-1,4 24 2-15,0 8 1 0,-1 5 0 16,-3-7 0-16,1-4-1 15,-1-4 1-15,2-2 2 16,3-7 0-16,-1 0 7 0,-2-8 2 16,-3-6 8-1,-1-9 1-15,1-5-1 0,-1-4 2 16,-1 1 5 0,-2-5 0-16,0-1 0 0,0 2 0 15,0-6-1-15,-1 1 1 16,3 1-8-16,-4 0 0 15,2 2 2-15,2-4 1 16,0-4-13-16,1-1 0 16,10-14-13-16,15-11 1 15,15-9 13-15,27-7 0 16,46-25-3-16,51-26 0 16,99-61 21-16,127-73 1 15,112-59 1-15,37-50-1 16,-544 340-1279-16</inkml:trace>
  <inkml:trace contextRef="#ctx0" brushRef="#br0" timeOffset="30130.5">22029 1745 12 0,'0'0'0'0,"0"0"0"0,10-17 0 0,-8 8 0 15,-1 5 0-15,-1-1 1 16,-1 1 0-16,-1 2 7 0,-8-2 1 16,-12 4 20-1,-15 10 0-15,-14 10 21 0,-4 14 0 16,-3 12 10-16,4 2-1 15,7-1 107-15,8-6 1 16,9-4-121-16,12-9 0 16,10-7-24-16,4-7 0 15,8-1-13-15,5-7 1 16,6-2-6-16,8-4-1 16,5 2 17-16,0 1 0 15,-12-3 5-15,-4 6 1 16,-7 3 4-16,-7 10 2 15,-9 5-18-15,-6 9 1 0,-7 1-14 16,-2-1 1 0,2-5-3-16,3 0 0 0,6-7-20 15,4-8 0 1,6-8-7-16,1 1 1 0,4-6 18 16,0 4 2-1,0-4 5-15,0 1 2 0,0-1 2 16,0 0-1-16,0-1 7 0,9-5 1 15,12-13 12 1,7-5 1-16,1 2 34 0,-8 7 2 16,-6 9 38-1,-6 3 2-15,-3 6-65 0,-2 7 1 16,-1 16-10 0,-3 15 0-16,-3 7-14 15,-5 10 1-15,-5 5-11 16,0 13 0-16,7 10 0 0,1-4 0 15,5-19 4-15,7-13 1 16,12-16-8-16,16-19 1 16,21-19-13-16,8-26 1 15,16-28 9-15,2-18 1 16,-82 76-1005-16</inkml:trace>
  <inkml:trace contextRef="#ctx0" brushRef="#br0" timeOffset="32910.01">22249 2113 12 0,'0'0'0'0,"0"0"0"0,0 0 1 0,0 0-1 0,0 0 0 16,0 0 41-16,0 0 1 16,-5 32 23-16,-10-2 1 15,-8 16-2-15,7 8 0 16,6-2 116-16,1-9 0 15,3-4-111-15,6-15 0 16,0-9-25-16,2-5 1 16,2-7 0-16,2-3 0 0,5-3-19 15,7-9 1 1,10-16-5-16,-2-11 1 0,-7-3-21 16,-6-5 0-1,-4-1-12-15,-1 5 1 0,-4 13-1 16,-3 8 1-16,-1 7 9 0,-3 6 0 15,1 3 2 1,0 6 1-16,-5 0 30 0,-7 4 0 31,-10 13 9-31,-4 10 1 0,2 5 15 0,6 2 2 16,7-1-2 0,5-3 0-16,6-6-28 0,2-5-1 15,4-10-12 1,4-4 1-16,3-1-15 0,6-8 0 15,7-10-3-15,4-9 1 16,1-6-12-16,1-1 1 16,-4-4-72-16,2 6 0 15,4 0-11-15,2-1 0 16,-3 4 71-16,-5 7 0 16,-7 5 18-16,-6 11-1 15,0 2 9-15,-2 9-1 16,-1 2 10-16,1 17 1 0,-6 11 12 15,-1 4 1 1,-2 0-8-16,-2 0 0 0,-6-6-5 16,1-7 1-1,5-10 16-15,-4-7 1 0,4-3-10 16,0-10 1 0,0 0-9-16,0-4 2 0,4-11-5 15,1-15 0 1,8-26-4-16,4-1 0 15,4-1 1-15,3 6 0 16,4 9 8-16,0 10 1 16,2 9-7-16,-10 9 2 15,-5 9-7-15,-4 6 2 0,-2 0-8 16,-1 9 0-16,-1 6-18 16,-1 13 0-16,-4 13-14 15,-2 9 2-15,0 4 11 16,2-2 1-16,5-9 12 15,4-9 0-15,2-10 3 0,2-9 2 16,0-12 2-16,8-16 0 16,16-20 0-16,2-15 0 15,-2-16 1-15,0-3 0 16,0-9 1-16,-2-4 0 16,-5-6 29-16,-8 3 1 15,-5 6 4-15,-6 10 1 16,-8 21 18-16,-5 7 0 15,-7 15-32-15,1 9 2 16,1 7-16-16,-1 7 0 16,-5 2-1-16,-6 16 1 15,-11 17-7-15,0 14 0 16,4 21-2-16,6 7 0 0,-5 6-54 16,6-2 2-1,6-4 18-15,4-9 1 0,3-4-52 16,4-14 1-16,2-12 58 15,0-13 1-15,0-11 15 16,-2-13 1-16,0 0 8 0,7-13 1 31,4-11 6-31,6-19 0 16,4 0 12-16,-1 4 2 0,6 0 60 16,0 8 2-16,2 7-47 15,-2 5 1-15,-2 8-16 0,-1 7 0 16,-1 2-23-1,-1 8 0-15,-3 5-29 0,1 21 2 16,-10 7-6 0,-9 13 1-16,-9 2 17 0,-12-2 0 15,-5-4 9-15,-3-11 0 16,-3-9 30-16,8-11-1 16,-1-4 7-16,10-9 0 15,2-4-9-15,0-10 1 16,6-8 41-16,9-29 2 0,13-3-62 15,9-2 0 1,8 9-5-16,1 0 1 16,3 10-12-16,-5 9 2 15,3 0-64-15,-8 5 2 0,-2 6 39 16,-7 7 1 0,1 1 17-16,-8 1 1 15,1 2 13-15,-4 2 2 16,1 2 0-16,1 7 0 15,-3 6 1-15,-1 17 0 16,-1 1-7-16,0 6 0 16,-4 0 0-16,2-7 0 15,1-8 3-15,-1-7 1 0,2 0 1 16,0-12 2-16,1 1 4 16,5-2 1-16,3-10 30 15,7-13 2-15,-1-5 47 16,-2-4 1-16,-4 0-47 15,-4 4 1-15,-2 4-21 0,-5 1 1 16,-2 4 11-16,-2 6 0 16,1-4-14-1,-7 4 1-15,1 3-7 16,1 1 0-16,-1 1-20 16,1 4 2-16,2 0-30 0,2 0 1 15,-1 0 14-15,3 0 1 16,0 0 11-16,3 4 1 15,7-4-4-15,21 1 0 16,7-2 11-16,21-9 0 16,1 1 4-16,-19 0 0 15,-2-1 1-15,-13 1 0 16,-4 0 0-16,-7 3 0 0,-2 1 14 16,-3 1 1-1,-3 0 16-15,-1 2 1 0,-1 2-6 16,1-3 1-16,0 1-9 15,-3 2-1-15,1-4-11 16,0 4 1-16,-1-4-6 16,-1 4 0-1,0 0-1-15,-2 0 0 0,-2 4-16 16,-3 2 2-16,-8 3-42 16,-8 9 0-16,-3 3-8 15,-11 16 1-15,3 0 47 0,11-11 0 16,5-1 13-16,4-9 1 15,3-1 2-15,5-6 0 16,3-3 0-16,2-2 1 16,3-4 0-16,13 0 1 15,2-10 0-15,18-17 2 16,-4-3-1-16,-10 7 2 16,-1-4 26-1,-5 6 2-15,-2-3 74 0,-6 9 2 16,-1 0-76-16,-3 6-1 0,1 0-18 15,-4 9-1 1,-2-4-11-16,0 4 2 16,0 4-5-16,0 10 0 15,-2 5-27-15,-2 29 1 16,2 4-44-16,2-18 1 16,2-4 38-16,0-2-1 0,3-4 16 15,3-6 2-15,-3-6 15 0,5-3 1 31,1-9 0-31,9-2 0 0,3-11 0 16,31-26 1 0,-2-8-6-16,-7-1 1 0,-2 2-3 15,-23 21 0-15,-1 1 3 16,-10 9 0-16,0 0-2 16,-5 10 2-1,0-3 2-15,-4 7 0 0,0 1 1 16,-2 0 0-16,0 1 0 15,0 3 0-15,0-4 0 16,0 4 0-16,1 1 0 16,1-5 0-16,0 4-3 15,1-2 1-15,1 2-1 16,0-4 0-16,2 2 0 16,0 1 1-16,-1-3 1 0,1 4 0 15,0-4-1 1,5 15 2-16,-1 4-1 0,3 33 1 15,-4-4-1-15,-1-18 0 16,-1 0-1-16,1-8 1 16,1-7-3-16,23 7 2 15,17-20-1-15,22-13 1 16,-2-13-2-16,-19-4 1 16,-7 0-25-16,-24 13 1 15,-17 15-1051-15</inkml:trace>
  <inkml:trace contextRef="#ctx0" brushRef="#br0" timeOffset="34930.28">24901 2208 12 0,'0'0'0'0,"0"0"0"16,0 0 0-16,7-37 16 0,1 11 0 16,-1-11 136-16,-3-2 1 15,-2 7-18-15,-4 8 2 16,-4 9-75-16,-1 0 1 15,-3 6-13-15,-5 3 1 0,-7 6-10 16,-11 10 1 0,-10 10-9-16,-2 8 1 0,0 9-6 15,2 8 0 1,4 3 33-16,11 4 1 0,8-5 44 16,16-8 1-16,12-11-65 15,10-13 1-15,6-15-24 16,10-13 0-16,11-17-10 0,1-19 0 15,1-8-53 1,-4-10 2-16,-2 0 19 0,-4-13 1 16,-2-15 12-1,-5-7 1-15,-7-3 16 16,-7 9-1-16,-1 10 71 16,-4 14-1-16,-7 19-31 15,-4 14 0-15,-2 21-26 0,-3 12 1 16,-7 12-12-16,-6 18 0 15,-8 23-14 1,0 12 0-16,1 12-50 0,5 11 0 16,3 22-58-16,2-2 0 15,4-1 55-15,4-7-1 16,3-8-2-16,6-10-1 16,7-18 47-16,6-15 1 15,6-23 18-15,5-16 0 16,5-23 7-16,5-18 1 15,3-11 69-15,0-4 1 16,0 3-44-16,-4 5 0 0,-5 3-19 16,-6 11 1-1,-7 8-10-15,-6 7 1 0,-3 5-11 16,-3 9 1 0,1 1-5-16,-6 9 2 0,2 6-1 15,0 9 0 1,0 15-4-16,-2 4 0 0,-2 3 3 15,-2-1-1-15,0-2-3 16,-1-6 1-16,1-7 4 16,4-12 1-16,0-7 1 0,0-7 2 15,2-4 0 1,5-11 0-16,8-22 2 0,4-10 0 16,3-9 5-1,4 3-1-15,4 3 8 0,0 9 0 16,-4 7 25-16,-4 11-1 15,-7 10 53-15,-2 7 1 16,-7 2-17-16,0 9 0 16,1 12-44-16,-1 7 1 15,-5 15-23-15,-2 5 0 16,-3 0-8-16,-2-5 0 16,4-6-12-16,2-13 1 15,0-9-8-15,0-9 0 16,0-6-1-16,6-6 0 15,11-16 14-15,7-13 1 0,4-12 0 16,4-1 1 0,1-1 1-16,4 7 1 0,4 8-13 15,-1 6 1 1,-9 13-38-16,-7 4 2 0,-9 11 15 16,-5 6 0-1,-5 5 16-15,-5 13 0 0,-5 13 12 16,-3 10 0-16,1 1 3 0,1 4-1 15,4 2-3 1,4-11-1-16,7-15 4 0,8-19 2 16,9-12 1-1,12-22 0-15,12-14 2 0,8-7 0 16,1-3 18 0,-5 1 1-16,-11 5-4 0,-7 6 1 15,-8 9-7-15,-6 8 1 16,-5 5-10-16,-4 5 2 15,-2 5-5-15,-2 7 2 16,1 5-2 0,-1 8 1-16,0 6-3 0,-5 10-1 15,-6 5-12-15,-4-3 2 16,-1 0-18-16,0-1 2 16,1-11-37-16,2-3 2 15,4-9 39-15,0-7 0 16,0-4 16-16,0-5 1 15,0-10 7-15,0-11 0 16,2-9 3-16,2 2 0 16,-4 7 7-16,-6 9 0 15,-1 4 11-15,-1 6 0 16,-1 4-4-16,-12 5 2 16,-12 9-6-16,-6 8 1 0,-6 11-4 15,0 9 0 1,6 5 40-16,8 1 1 0,8 2-11 15,10-8 1-15,11-9-17 16,6-13-1-16,5-15-14 16,16-9 1-16,19-19-7 0,-10 4 0 15,-1-10-16 1,-1 1 2-16,-2-1-75 0,-13 15 2 16,-2 5 59-1,-8 4 0-15,0 1 9 0,-3 3-1 16,0 3 15-16,1 3 0 15,1 9 4-15,7 28 1 16,-4 15 0-16,-3 8 0 16,-4 7 1-16,-4 7 2 15,-7 8 1-15,-6 0 2 16,-8 3 3-16,-5-8 1 16,-7-14 9-16,-6-11 0 15,-4-13 81-15,1-15 1 16,1-9-62-16,13-11 1 15,2-8-18-15,-4-16-1 0,10-17-21 16,9-17 1 0,17-11-1-16,11-4 0 0,14-4-1 15,20-7 0 1,16-17-24-16,6 3 2 0,2 2 24 16,1 1 0-1,4 0-1-15,-1 11 0 0,-77 80-1209 16</inkml:trace>
  <inkml:trace contextRef="#ctx0" brushRef="#br0" timeOffset="35583.56">26717 1308 12 0,'0'0'181'0,"67"-30"-1"0,-7 8 24 0,-4 7 1 15,-8 15-199-15,-10 5 1 16,-14 14 60-16,-17 9 1 0,-14 17-26 15,-16 1 2 1,-14 8-13-16,-6-2-1 0,2-3-25 16,12-3 1-1,10-7 11-15,10-5 0 0,9-1-9 16,7-9-1 0,12-1 11-16,9-9 1 15,11-2 9-15,0 1 1 16,-11-8 112-16,-11-1 1 15,-8-4-75-15,-5 2 0 16,-4-2-17-16,0 0 1 16,0 0-27-16,-4 4 0 0,-5-1-8 15,-4 7 1-15,0-3-4 16,1 2 1-16,3-1-8 16,-2 1 1-16,-4-2-3 15,-4 10 0-15,-5 4-4 0,0 3 0 16,2 4-9-16,1 2 1 15,2 7-28-15,4 11 2 16,8 13-4-16,7 12 3 16,7 7 23-16,7-7 1 15,0-6 8-15,-1-8 1 16,-3-7 2-16,-10 0 0 16,-10-5 2-16,-10 1 0 15,-15-5 18-15,-19-10 0 16,-27-12-16-16,-10-16-1 15,-6-10-2-15,4-16 2 16,93 21-1313-16</inkml:trace>
  <inkml:trace contextRef="#ctx0" brushRef="#br0" timeOffset="38899.94">2959 8137 12 0,'0'0'0'0,"0"0"0"0,15-26 0 0,-10 15 0 0,-1 0 0 31,0 2 0-31,-4 1 0 16,0-1 16-16,0-2 0 16,-4-4 30-16,-5 0 0 15,-2 6 7-15,-4 5 1 0,-13 9 3 16,-2 8 2-16,-7 6-11 16,5 5 1-1,8 4 1-15,5 2-1 0,4-6 56 16,6 2 2-16,9 0-67 0,4-5 2 15,11 3-22-15,5 4 2 16,4 1-20-16,6-1 1 16,0-3-20-1,-2-1 0-15,-8 0 1 0,-5 2 0 16,-7 4 7-16,-8-2 0 16,-4 5 6-16,-2-1-1 15,-9-8 6-15,1-2 1 16,-9-7 6-16,3-2 0 15,1-4 12-15,8-3 0 16,-2-2 5-16,7-2 1 16,1 1 6-16,1-3-1 15,2 2 3-15,-2 0 0 16,1 0-6-16,1 2 1 0,-2-4-12 16,-2 2 1-1,3-2-8-15,3 0 1 16,-2 0-6-16,-2 0 1 0,4 0 0 15,-4 0 1 1,4 0-4-16,4 0 2 0,0-2 2 16,1-2 0-1,10-2-6-15,6-3 0 0,3 3-2 0,-5 5 1 16,-8 1-1 0,-4 3 0-16,-1 5 0 15,0 12 0-15,-6 17 0 16,0 16 0-16,0 12-1 15,-4 3 1-15,4 1 0 0,7-7 0 16,8-12 0 0,6-9 0-16,3-11 7 0,9-17-1 15,16-17 1 1,9-11 1-16,20-18-7 0,-4-20 0 16,-74 53-950-16</inkml:trace>
  <inkml:trace contextRef="#ctx1" brushRef="#br0">12112 12833 0,'154'596'0</inkml:trace>
  <inkml:trace contextRef="#ctx0" brushRef="#br0" timeOffset="46550.15">3436 8258 12 0,'0'0'0'0,"0"-20"0"0,0 3 0 0,0-4 12 0,0-3 1 15,0 0 48 1,4-8 2-16,-3 3 19 0,3 3 0 16,2 7-9-1,-6 10 0-15,3 1 0 16,-3 6 1-16,2 4-19 0,2 15 0 15,-4 18-9-15,0 17 0 16,-6 12-8-16,-3 10 0 16,4 8 51-16,-5 0 1 15,7-4-24-15,-3-11 1 16,-3-15-12-16,3-15 0 16,6-18-18-16,-4-10 1 15,4-3 0-15,4-12 1 16,-2-9-9-16,2-13 0 15,-1-24-7-15,-3-11 0 16,6-10-13-16,0-3 2 16,-1 2 8-16,4 5 1 0,4 11-5 15,2 12 1 1,0 12 1-16,0 12 1 0,-5 7 15 16,-1 8 2-1,2 5-11-15,4 11 1 0,9 13-3 16,0 14 1-16,-11 10-3 0,-7 12 2 15,0 13-1 1,-3 3 1-16,-1 6-11 0,2-9 0 16,1-27-8-1,1-12 0-15,-2-15-4 0,-4-10 0 16,0-5-1 0,0 2 0-16,-4-4-13 0,-3-10 1 15,7 10-1465 1</inkml:trace>
  <inkml:trace contextRef="#ctx0" brushRef="#br0" timeOffset="46730.35">3499 8520 12 0,'0'2'0'0,"4"2"11"0,2 0 1 0,-6-4-10 0,9 0-1 16,6-6 11-16,18 2 1 15,12-5 3-15,3-6 1 16,6-2-17-16,-5 1 0 0,-1-8-1 15,-7-1 1 1,-3 3-2-16,-5 2 1 0,-33 20-69 16</inkml:trace>
  <inkml:trace contextRef="#ctx0" brushRef="#br0" timeOffset="46779.8">4049 8282 12 0,'0'-3'0'0,"0"3"-10"15</inkml:trace>
  <inkml:trace contextRef="#ctx0" brushRef="#br0" timeOffset="48280.03">4045 8247 213 0,'0'0'0'16,"4"0"0"-1,-4 0 0-15,0 0 0 0,-4 0 0 16,4 0 5 0,-5 6 2-16,-5 5 23 0,-5 15 1 15,-9 15-23 1,4 7-1-16,7 4 43 16,1 0 0-16,9-3 40 15,-1-7 0-15,8-10 2 0,5-8 0 16,0-9 3-1,6-9 1-15,6-8-14 0,7-9 1 16,11-14-7-16,0-10 1 16,4-19-35-16,-8-7 0 15,4-19-18-15,-5 2 1 16,-10 1-25-16,-3 3 0 16,-12 5-7-16,-4 2 1 15,-5 13 2-15,-1 17 1 16,-9 13-2-16,1 14 1 15,-4 12 2-15,-4 17 2 16,-5 24 0-16,1 9 0 16,12 9 7-16,0 2 0 0,7 8 11 15,2 2 1 1,2 7 8-16,7-4 1 0,0-13-11 16,10-11 1-1,-2-16-15-15,5-16 2 0,-7-12-5 16,5-21 0-16,8-17 0 15,2-17 0-15,-2-9-2 16,-2-5 2-16,-7 0-1 0,0 5 1 16,-3 11 1-1,-3 14 1-15,-7 14 50 0,-2 8 1 16,-4 1-14 0,0 8 1-16,0 8-25 0,-4 10 1 15,-2 21-10-15,1 6-1 16,1 5-11-16,8-2-1 15,-2-8-6-15,1-7 2 16,3-9-2-16,-2-7-1 16,1-6 12-16,5-11 0 15,4-5 0-15,7-18-1 16,9-16 1-16,1-9 0 16,-4-4-6-16,-7 7 0 15,2 10-46-15,-7 10 1 16,-5 11 23-16,-9 4 1 0,3 7 17 15,-4 4 0 1,4 5 9-16,-4 18 0 0,0 23-3 16,0 12 2-1,2 3 2-15,7-5 1 0,0-5 1 16,6-14 0 0,0-12 0-16,4-13 0 0,5-11 3 15,6-19-1 1,15-20 1-16,1-15 2 0,5-12 5 15,-3-1 1-15,-5 7 3 0,-4 10 0 16,-6 13-6 0,-6 12 1-16,-9 10-3 0,-8 6-1 15,-1 5-5 1,2 6 0-16,-2 1 0 0,1 8 0 16,-1 10-3-1,-2 7-1-15,1 7-6 0,-3 2 0 16,-1-6-10-16,-4-7 0 15,0-3 9-15,0-12-1 16,0-4 7 0,0-3 0-16,0-2 5 15,-4-4 0-15,-1-5 0 0,-4-12 0 16,-6-16 3-16,-8-4 0 16,3 7 2-16,1 10 1 15,4 9 21-15,13 13 1 16,-1 0 14-16,-9 11-1 15,-6 7 9-15,-6 20 0 16,3 12-17-16,8 2 0 16,2 0 3-16,2-9 1 15,9-8-13-15,0-16 0 16,0-4-18-16,0-8 1 0,1-1-7 16,12-3 0-1,6-10-11-15,17-23 0 0,-3-9-57 16,-9-7 0-16,1-1-87 15,-11 15 0-15,-4 6 99 16,-5 15 0-16,1-2 37 0,-6 6 1 16,4 3 13-1,-4 0 2-15,0 4 3 0,5 17 0 16,-1 9 1 0,7 13 1-16,2-4 3 0,-2-5 0 15,8-6 10 1,1-11 0-16,1-5 16 0,22-14-1 15,5-18 5-15,-3-15 1 16,2-17-16-16,-8-5 1 16,0-4-9-16,-9-10-1 15,-10-8-7-15,-5-7 2 16,-8-1-2-16,-5 11 1 16,-4 15-2-16,-1 24 1 15,-3 11-2-15,-1 21 1 16,-1 2 4-16,-10 14 0 15,-7 17 25-15,1 38 1 16,9 23 16-16,2 12 0 0,6 9-31 16,7 7 1-1,2 5-13-15,1-10 0 0,-3-108-1330 16</inkml:trace>
  <inkml:trace contextRef="#ctx0" brushRef="#br0" timeOffset="48550.11">4021 8186 12 0,'0'0'0'15,"19"11"0"-15,5-4 0 0,20-7 22 0,11-7 2 16,17-8-24-16,12-9 0 16,7-10 16-16,8-3 0 15,11 2 1-15,-6 3 1 16,-3 6 29-16,-13 2 2 16,-88 24-216-16</inkml:trace>
  <inkml:trace contextRef="#ctx0" brushRef="#br0" timeOffset="50349.97">6043 8411 12 0,'0'0'0'0,"0"0"0"0,14-34 0 0,5-5 0 0,2-13 0 16,7-9 0-16,1-10 0 15,1-7 16-15,-2-10 0 16,-9 3 42-16,-2 8 0 15,-8 16 34-15,-4 16 1 16,-6 14-2-16,-3 10 1 0,-2 12-15 16,-7 9 1-1,-4 9-17-15,-7 16 0 0,-9 17-23 16,8 20 2 0,7 20-1-16,12 9 1 0,6-4-8 15,0-1-1-15,6-1-7 0,7-7-1 16,7-5-15-1,1-12 0-15,7-20-7 0,-4-20 1 16,0-21 2 0,0-24-1-16,6-25 3 0,-2-8 0 15,2-10 6 1,-9 5 0-16,-3 14 76 0,-3 5 0 16,-4 2 94-1,-7 10 1-15,-4 3-143 0,-6 9 1 16,3 13-23-16,1 3 1 15,-2 6-19-15,-2-1 0 16,3 6-13 0,-1 1 2-16,4 6-12 15,4-4 0-15,5-2-3 0,6-3 1 16,9-2 3 0,4-6 1-16,8-2 3 0,-8-1 0 15,-8 6-24-15,-11 5 1 0,1 3-20 16,-9 8 2-1,3 9 30-15,-8 8 0 0,-1 6 16 16,1 1 1 0,8-3 6-16,0-9 1 0,1-6-5 15,5-14 1 1,-1-7-7-16,11-13 1 0,10-21 11 16,4-3 0-1,-1-8 3-15,-3-2 1 0,-6-1 3 16,-3-1-1-16,-6 3 25 0,-2 6 0 15,2 9-7 1,-6 6 1-16,0 12-4 0,2 6 1 31,-1 5 14-31,5 14 1 0,3 12 21 0,3 10 1 16,-8 5-6 0,-2 2 1-16,-5-1-34 15,-3-3 2-15,1-7-13 16,-8-6-1-16,-1-5-5 15,1-7 1-15,0-6-4 16,2-6-1-16,-1-4-5 16,-3-7 1-16,-3-8 8 15,-2-17 1-15,1-8-1 0,-3-7 0 16,4 3-1-16,1 7-1 16,-5 7-7-16,4 12 0 15,4 8-58-15,1 10 0 16,-2 10-7-16,-5 11 1 15,-11 20 21-15,5 9 1 16,4 4 29-16,7 0 1 16,1-2 13-16,5 1 0 15,0-3-11-15,5-11-1 16,1-7 15-16,3-17-1 16,0-7 5-16,6-21 1 0,6-17 3 15,3-7 0 1,-2-9 28-16,-5 1 2 0,2 4 76 15,-4 6-1-15,-6 11 9 16,-3 4-1-16,-3 11-82 16,-3 11-1-16,0 0-19 15,0 1-1-15,-3 3-12 16,-3 18 1-16,1 10-3 0,1 5 1 16,8 1-15-1,-4-14 2-15,5-4-18 0,-1-7 1 16,1-4-44-16,7-5-1 15,10-11 8-15,17-17 0 16,-4-10-45-16,-1-1 1 16,-8-2 90-1,-2 3 0-15,-1-3 16 0,-12 20-1 16,-2 4 3-16,-3 4 2 16,1 3 2-16,-5 6 0 15,2 0 2-15,7 15 2 16,2 9 8-16,-2 13 1 15,2 3 6-15,2-5 0 0,-4 0-6 16,-3-14 2 0,-3-3-4-16,1-8 0 0,-2-3 6 15,-4-3 1 1,2-1 2-16,1-3 0 0,1-7 1 16,2-10 0-1,-1-5 4-15,5-8 0 16,-5-9 24-16,8-7 0 0,-2-3-4 0,-1 10 1 15,1 6-26 1,-4 14 0-16,1 4-13 16,-5 8 1-16,1 5-15 15,6 2 0-15,-3 4-25 0,10 11 0 16,-2-1 1 0,0 1 1-16,5-5 3 0,10-1 1 15,7-13-18 1,17-11 0-16,-4-13 25 15,-1-7 1-15,-3-6 11 16,-16 11-1-16,-30 30-932 16</inkml:trace>
  <inkml:trace contextRef="#ctx0" brushRef="#br0" timeOffset="51965.75">7729 8286 12 0,'0'0'0'0,"0"0"0"0,18-7 0 0,-5-1 7 0,12-10 0 16,6-16 99-16,7-3 1 15,3-6-94-15,-2-2 0 16,-11 3-14-16,-8 4 1 16,-10 10 5-1,-7 12 0-15,-8 3 11 0,-8 13 1 16,-12 13 14 0,-4 7 2-16,-7 19 66 0,5 8-1 15,6-3-46-15,9 1 0 16,2 0-19-16,13-2 2 15,6-10-1-15,6-9-1 0,8-15-13 16,9-12-1 0,17-16-19-16,3-7 0 0,6-13-3 15,-5-4 2 1,-5-3 0-16,-6-12 0 0,-9-13-2 16,-4-1 0-1,-10-1 3-15,-6 10 0 16,-9 11 2-16,0 15 0 0,-6 13 9 15,3 9 1-15,3 7 3 16,-6 10 1-16,-3 4 0 16,-6 14 2-16,-8 19-10 15,3 13 1-15,9 13-8 16,3 8 1-16,8 0-2 16,4-7 1-16,7-12-1 0,8-13 1 15,5-16 2-15,6-16 2 16,7-18 0-16,4-16 2 15,6-16 37-15,-3-16 1 16,-1-12-20 0,-4-7 1-16,-9-4-12 0,-11 5-1 15,-8 10-12 1,-7 6 2-16,-12 7-5 0,1 9 2 16,-8 15 0-16,2 13 0 15,2 9 3-15,1 16-1 16,-5 14 2-16,-1 7 1 15,4 10 34-15,1 8 0 16,4-1 10-16,5 6 0 16,-2 7-29-16,8 5 0 15,-2 6-3-15,3-5 0 16,3-15-17-16,1-7 1 16,-1-12-2-16,1-10 1 15,-2-8-3-15,1-10 1 16,1-5-22-16,10-5 0 15,5-10-5-15,4-13 0 16,2-11 3-16,3-10 0 16,-3-10-1-16,-6-4 1 0,1-1 18 15,-9 1 1 1,3 17 5-16,-6 8 1 0,-7 14 8 16,-1 9 2-16,-5 10 18 15,0-1 0-15,0 6-9 16,0 6 0-16,-3-1-8 15,-3 14 2-15,-3 18-11 16,-1 10 0-16,5 5-6 0,3 3 2 16,2 9-2-1,0-3 1-15,0-14 2 0,2-8-1 16,1-13 1-16,3-10 1 16,-6-8 1-16,4-6 0 15,-2 0 3-15,1-4 1 16,3-2 4-16,3-3 1 15,1-8 14-15,-1-9 1 16,0-10-9-16,1-5 1 16,4-4-9-16,3-1 1 15,6 1-5-15,3 4 2 16,2 3-3-16,-14 25 0 16,5-2-2-16,-2 4 1 15,2 1-19-15,-8 5 0 16,2-3-27-16,-4 6 1 0,0 6 8 15,3 7 0 1,-3 13 9-16,-4 20 1 0,-1-1 16 16,-8-4 0-1,3-2 6-15,1-19 2 0,-4 3 4 16,4-14 1 0,0 2 18-16,0-5 1 0,0 1-1 0,0-7-1 15,0 0-1-15,15-18 0 16,3-16-13-1,8-14 0-15,2-1-1 0,-3 7 0 16,3 3 1 0,-12 18 0-16,3 4 4 0,-10 10 1 15,1 1 68 1,-1 6 0-16,2 10-41 0,2 17 2 16,-2 1-15-16,4 6 1 15,0-2-19-15,8-5 1 16,6-4-8-16,20-12 0 15,1-7-38-15,8-14 1 16,-58 10-1115-16</inkml:trace>
  <inkml:trace contextRef="#ctx0" brushRef="#br0" timeOffset="52529.95">9875 7769 12 0,'0'0'0'0,"0"0"0"0,0 0 0 0,-5-19 0 15,1 14 0-15,-2-3 26 16,-7 1-1 0,-3 3 81-16,-9 0 1 15,-6 8-79-15,-5 5 1 16,3 10 4-16,-1 7 1 16,-1 11-34-16,1 6 0 15,-1 11-9-15,7 2 1 0,2-8 9 16,9-5 1-16,11-13 17 15,10-12 1-15,6-8 30 16,4-18 1-16,16-9 2 16,6-14 0-16,3-10 10 15,-2-6 1-15,-3-7-23 16,-8 6-1-16,-2 7 32 16,-6 11 0-16,-3 14 83 0,-5 4-1 15,-8 7-115-15,-1 7 0 16,1 5-25-16,-4 21 1 15,-5 26-12-15,-4 9 2 16,-4 17-5-16,-7-2 0 16,1-1-1-16,-3-3 0 15,-6 4-25-15,-7-5 1 16,-8-6-29-16,-5-11 1 16,-6-17 37-16,6-15-1 15,5-21 11-15,11-12 2 16,4-15 64-16,14-22 2 0,14-21 13 15,13-10 0 1,21-8-34-16,14-8 0 0,19-17-28 16,10-4-1-1,0 7-4-15,1 2 0 0,-7 7-68 16,-8 1 2 0,-10 2-54-16,-14 8-1 0,-37 87-830 15</inkml:trace>
  <inkml:trace contextRef="#ctx0" brushRef="#br0" timeOffset="52880.08">8791 7443 12 0,'0'0'0'0,"0"0"0"0,15 17 0 16,-2-4 0-16,2 0 0 16,13-7 0-16,3-12 0 15,7-11 26-15,-5-9-1 16,-9-11-7-16,-9 0 1 15,-13 3 72-15,-9 10 1 0,-16 9 20 16,-6 13 0 0,-20 14-12-16,1 16-1 0,-1 20-54 15,8 8 1 1,41-56-645-16</inkml:trace>
  <inkml:trace contextRef="#ctx0" brushRef="#br0" timeOffset="53431.94">6236 7884 12 0,'0'0'0'0,"-48"4"0"0,11-4 0 0,1-4 20 15,1-1 1-15,11-1 62 0,9 2 2 16,5-3 69 0,3 1 2-16,5 1-121 0,8-1 1 15,7-3-2 1,26-6 1-16,30-4 30 0,28-3 1 16,31-4-53-1,32-2 1-15,34-11-13 0,60-13 0 16,-254 52-625-16</inkml:trace>
  <inkml:trace contextRef="#ctx0" brushRef="#br0" timeOffset="54330.27">10494 7079 12 0,'0'0'0'0,"0"0"0"0,-28-12 0 0,26 5 16 16,2-2 0-16,6-1-12 0,9-4-1 15,14-9 35-15,11 3 0 16,-1 10 41-16,-6 10 1 16,-3 10-2-16,-8 14 2 15,-10 19 121-15,-12 7 1 16,-15 8-148-16,-13 3 1 16,-8 4-24-16,1-5 2 15,7-1-31-15,4-9 0 16,11-12-1-16,7-14 1 15,6-13 3-15,8-2-1 16,12-5 5-16,4 0 1 0,15-4 3 16,-5 0 0-1,-8 0 34-15,-7 5 1 0,-10-5 60 16,-3 4 2 0,-6-4-58-16,-4 6 0 0,2-3-29 15,2 5 1 1,-6-1-14-16,3-1 0 0,-1-2-9 15,2 1 1-15,-2-5-2 0,4 2 1 16,-2 0-1 0,-1 0 2-16,3 1-2 0,-6-1 1 15,-3 6-1 1,-6 3 1-16,-9 6-2 0,5 3 0 16,4 4-3-1,6-1 1-15,0 6-2 0,7 7 1 16,4 14-1-16,3 15 1 15,4 15 2-15,4 6-1 16,-3 5 2-16,-3 4 0 16,-3 5 1-16,-8-3 0 15,-11-2 1-15,-11-17 2 16,-11-13 4-16,-11-20 2 16,-14-23 9-16,-14-16 1 15,-18-16-6-15,-15-12 0 16,-20-13-11-16,-7-14 1 15,136 49-1224-15</inkml:trace>
  <inkml:trace contextRef="#ctx0" brushRef="#br0" timeOffset="56913.82">25463 1485 12 0,'0'0'0'0,"0"0"0"0,0 0 0 0,0 0 0 15,8-19 0-15,-8 13 0 16,-2-1 0-16,0 5 0 16,-2-2 0-16,-3 8 55 15,-10 5 0-15,-11 16-43 16,-2 8 2 0,2 10-14-16,6 1 0 0,9-4-3 0,7-7 1 15,8-5 3 1,9-13 0-16,8-8 21 15,13-16-1-15,11-19 27 0,7-5 2 16,-2-5 223 0,-12 3 1-16,-18 7-50 0,-18 10 0 15,-18-1-160 1,-16 8 1-16,-12 7-28 0,-7 17 1 16,-1 17-24-16,-7 18 0 15,61-48-1149-15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9:44:23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8-12T09:44:28.892"/>
    </inkml:context>
  </inkml:definitions>
  <inkml:trace contextRef="#ctx0" brushRef="#br0">28545 4683 12 0,'0'0'0'0,"0"0"0"0,-26 27 0 0,4-8 0 15,-6-2 0-15,-2 1 16 16,0 1 0-1,2-6-16-15,4-2 0 0,2-7 0 16,-1-2 0-16,1-2 0 16,1-2 0-16,8-2 17 15,6-1 1-15,3-5 70 0,6 1 0 16,6-6 19 0,10-13 1-16,14-5 5 0,9 3 2 15,7 2 12 1,6 4 1-16,6 2-68 0,3 7 0 15,2 9-9-15,-3 2 1 16,-8 8-22-16,-9 9 1 16,-12 8-12-1,-9 8 2-15,-7 9 77 0,-13 4 2 16,-11 7-68-16,-8 3-1 16,-8 5-16-16,-8 1-1 15,-14 0-14-15,-13 5 0 16,-15 11-2-16,3-7 0 15,4-7-14-15,14 1 1 16,19 10 8-16,7-8-1 16,1-7 5-16,5-8 2 15,1 6 4-15,3-2-1 0,2-9 1 16,5-7 2 0,4-8-1-16,1-4 1 0,2 0-3 15,0 0 0 1,-2 4 2-16,1 0-1 0,1-4-3 15,2-3 1-15,0-5-1 16,0-6 0-16,0-5 1 16,0-3 0-16,0 0 1 0,0-2 2 15,0-4 4 1,2-5 0-16,3-12 10 0,3-7-1 16,-3 1 10-1,1-1 1-15,-1 2-1 0,3-2 0 16,3 0-10-1,4-2 1-15,4-7-8 0,1 2 1 16,1 1-7-16,-3 6 0 16,3 10-4-16,7 3 1 15,11 9-4-15,6 13 0 16,-1 16-10-16,-3 7 2 16,-5 7 3-16,-3-4 0 15,-5-3 5-15,2-8 0 16,2-7 12-16,9-15 0 15,11-9 1-15,13-19 1 16,15-20-3-16,10-19 0 16,5-15-8-16,-8-19 0 15,-10-18-15-15,-16-15 2 16,-61 134-1304-16</inkml:trace>
  <inkml:trace contextRef="#ctx1" brushRef="#br0">20272 9168 0,'0'0'0</inkml:trace>
  <inkml:trace contextRef="#ctx0" brushRef="#br0" timeOffset="6559.61">11478 4208 12 0,'0'0'0'0,"0"0"0"0,0 0 0 0,0 21 0 0,2-18 0 0,1-3 0 16,-3 0 0-16,4-3 0 16,-4 1 0-16,2-8 0 15,-4-8 0-15,-2-12 0 16,-5-2 0-16,0 3 0 16,-3 4 0-16,-2 1 0 0,-5 6 0 15,-5 3 3 1,3 7 2-16,-1 8 50 0,1 10 0 15,-3 12 69 1,4 8 2-16,1 9 13 0,4 7 0 16,6-3-18-16,3-4 2 15,2-5-20-15,8-6 0 16,2-14-71-16,-1-2-1 16,3-5-22-16,3-7 0 15,8-9-9-15,5-10 1 16,6-11-11-16,-1-12 0 15,-4-10-50-15,-7-6 1 16,1-9-95-16,-4 4 1 0,0 1 133 16,-8 6 1-1,1 6 15-15,-6 4 1 0,-2 7-1 16,-2 7 2 0,-4 15 2-16,2 4 0 0,-1 4 2 15,1 7 2 1,-2 8 3-16,-3 3 1 0,-4 11 3 15,2 12 1-15,5 9 28 16,-3 5 0-16,0 12-10 16,-1 4 0-16,5 1-11 15,5 7 1-15,5-1 8 16,8-4 1-16,2-12-22 0,0-18 0 16,0-13-6-1,-4-7 0-15,2-9-1 0,-3-10 1 16,5-5-1-1,1-8 0-15,7-15 0 0,-3-3 0 16,-5-2 0-16,-2-1 0 16,-7-1-1-16,-1 10 1 15,-1 6-1-15,-4 12 1 16,0 6 0-16,0 1 0 16,0 0 0-16,0 4 0 15,-4 4 0-15,2 5 0 16,2 15 0-16,0 14 0 15,0 12 0-15,6 7 1 16,3 9 6-16,1 10 1 16,-3 17 14-16,1 15 1 15,-7 13-3-15,-1 3 1 16,-1 10 5-16,-7-15 1 16,6-31-26-16,-1-27 1 15,1-27-3-15,-2-16 1 16,0-16-13-16,-3-17-1 15,7 15-824-15</inkml:trace>
  <inkml:trace contextRef="#ctx0" brushRef="#br0" timeOffset="7681.56">11532 4296 12 0,'0'0'0'0,"5"-25"0"0,5 10 0 0,-1-5 0 0,0 3 0 15,2 2 0 1,4 1 0-16,8-5 0 0,3 0 0 16,2 4 0-16,-2 10 0 15,-4 5 20-15,-5 9 1 16,0 10 9-16,-4 7-1 16,-4 11-7-16,-7-4 1 15,-9 1-1-15,-5-10 0 16,-6-2 18-16,-3-5-1 15,-1-4-20-15,5-2 1 16,0-3-11-16,6-8 0 16,0 0-23-16,2-8 0 15,1 1-8-15,6-2 0 0,4-4 2 16,7-12 0 0,14-8 12-16,1-1 1 15,11 1 6-15,1 0 0 16,5 3 1-16,0 2 0 0,-4 9 0 15,-3 8 1 1,-5 17-7-16,-4 9-1 0,-9 12-2 16,-2 3 0-16,-9-2 7 0,-1-4-1 15,-4 4 3 1,-4-4 2-16,-1-3 31 0,-5-3 2 16,5-5 11-1,-5-1 1-15,1-7-2 0,-4-1 0 16,2-4 8-1,1-6-1-15,5-3 0 0,-1-6 1 16,8-2-24-16,4-3 1 16,7-10-12-16,5 2 0 15,7-5-18 1,-1 3 1-16,6-3-2 0,-6 7 1 16,0 11-1-16,-7 9 1 15,-2 6-1-15,-4 4 1 16,0 11 16-16,-5 3 0 15,-1 6 34-15,-1 2 0 16,-10 6-18-16,1-4 0 16,1-8-19-16,-1-1 0 15,5-4-6-15,0-6 1 16,0 1-7-16,1-1 1 16,5-4-2-16,1-1 0 15,3-4 2-15,-3-7 2 16,8-4 10-16,2-12 2 15,-8-7-9-15,-3-3-1 16,-6 3-3-16,-6 2-1 16,-3 10-3-16,-4 7 0 0,2 1-4 15,-4 7 2-15,-4 3-75 16,4 3 2-16,0 12-59 16,2 4 1-16,8 1 114 15,1-1-1-15,8-4 18 16,5-6 1-16,2 0 2 15,12-3 0-15,12-8 49 16,4-7 2-16,-2-10-15 0,-1-5 1 16,-8-4-15-1,-2-2 2-15,-4 6-26 0,-5 5 2 16,-8 5-22-16,-5 1 1 16,-2 7 13-16,2 2 1 15,-4 4 6-15,-4 6 1 16,2 11 2-16,2 18 0 15,2 26 18-15,2 17 0 16,-1 14 19-16,-1 16 0 16,2 25-1-16,-4 16 2 15,-9 9 6-15,-6-3 0 16,0-14-5-16,-4-16 2 16,4-19-40-16,4-26 1 0,2-32-3 15,-6-31 0 1,15-17-817-16</inkml:trace>
  <inkml:trace contextRef="#ctx0" brushRef="#br0" timeOffset="8081.98">12296 4310 12 0,'0'0'0'0,"0"0"0"0,0 0 0 0,0 0 0 0,0 0 0 16,0 0 0-16,0 0 0 16,16-5 0-16,-6-4 0 15,12-17 0 1,8-15 0-16,0 2 0 0,0 5 0 15,-2 14 0-15,-4 10 0 16,-4 16 0-16,-7 12 0 16,-2 16 0-16,-5 9 0 15,-10 5 20-15,-9 0 1 16,-5-5 14-16,-12-9 1 16,-2-6 16-16,6-8 0 15,4-14 5-15,5-8 0 0,2-13-17 16,6-7 2-1,3-12 26-15,2-3 1 0,4 37-490 16</inkml:trace>
  <inkml:trace contextRef="#ctx1" brushRef="#br0" timeOffset="3740.05">12385 5860 0,'0'8'0,"-26"1"16,-8 8 0,9 0-1,16-9 1,26 9 0,0 0-1,-8-8 1</inkml:trace>
  <inkml:trace contextRef="#ctx0" brushRef="#br0" timeOffset="10871.27">5651 3533 1293 0,'0'0'-970'0</inkml:trace>
  <inkml:trace contextRef="#ctx0" brushRef="#br0" timeOffset="12651.53">5316 1754 12 0,'0'0'0'16,"0"0"-10"-16</inkml:trace>
  <inkml:trace contextRef="#ctx1" brushRef="#br0" timeOffset="9759.7">12180 4669 0,'0'0'0</inkml:trace>
  <inkml:trace contextRef="#ctx0" brushRef="#br0" timeOffset="39761.33">6182 3989 12 0,'0'0'0'0,"0"0"274"0,11-30-1 0,-7 11-257 0,6-9 0 15,-5 0-67-15,-5 2 2 16,0 4 27-16,-5 2 0 16,-5 1 21-16,1 0 1 15,-6 8 11-15,-4 7 1 16,-9 4 45-16,-1 14 1 16,-1 12 72-16,0 11 1 0,6 7-80 15,3 3 1 1,8-10-22-16,2-3 1 0,7-8 3 15,8-2 0 1,2-2-18-16,-1-3 0 16,5-14-12-16,4-5-1 15,5-9-1-15,5-11 1 16,15-12-1-16,6-7 0 0,-6-4-11 0,-1-3 0 31,-12 5 7-31,-2-6 1 0,-6-14 1 16,-3-2 0-16,0-8 2 15,-5 8 1-15,-1 9 6 16,-9 13 0-16,0 20 18 16,-4 6 0-16,-1 12-7 0,-1-1 2 15,2 8-7-15,-7 1 1 16,-2 14-8-16,-7 14 1 16,1 19-3-16,4 12-1 15,6 12 0 1,3 0-1-16,1-9 0 0,-3-5-1 15,6-5-3-15,8 1 0 16,9-4-3-16,-2-4 0 16,7-9 2-16,-5-13 0 0,-4-15 1 15,-1-13 0 1,-1-9 2-16,-3-14 1 16,-6 23-975-16</inkml:trace>
  <inkml:trace contextRef="#ctx0" brushRef="#br0" timeOffset="39930.9">6393 3950 12 0,'0'-4'0'0,"0"4"-10"0</inkml:trace>
  <inkml:trace contextRef="#ctx0" brushRef="#br0" timeOffset="40109.67">6421 3897 464 0,'0'4'0'0,"2"-4"-1"16,1 2 0-16,3 2 84 15,-6-1 0-15,4 12 2 16,-4 28 1-16,-4 35-51 16,-2 19 2-16,6 11 23 15,0 17 1-15,-5 23-8 0,-5 11 1 16,1-13-49-16,4-4-1 15,5-4 13-15,5-19 0 16,4-34 12-16,1-31 0 16,-3-35-2-16,6-32 0 15,-13 13-968-15</inkml:trace>
  <inkml:trace contextRef="#ctx0" brushRef="#br0" timeOffset="41159.94">6402 4113 12 0,'0'0'0'0,"19"-48"0"16,1 14 0-16,1 5 0 16,7 3 0-1,2 5 0-15,-2 8 0 0,-2 6 0 16,-2 7 0-16,-4 2 0 15,-1 11 0-15,-4 7 0 16,-6 17 0-16,-5 15 0 16,-8 6 0-16,-7 0 26 15,-4-6-1-15,-4-13 43 0,1-9-1 16,7-12 53-16,1-12 1 16,1-6 13-16,0-6 1 15,-2-12-55 1,7-12 1-16,4-13-31 0,4-5-1 15,10-1-22 1,7 3 0-16,3 7-14 0,6 5 1 16,3 6-14-16,1 8 0 15,-4 1-4-15,0 10 1 16,-2 5 1-16,-8 8 0 16,-1 5 0-16,-10 12 2 15,0 10 4-15,-7 12-1 16,-2 11 3-16,-2-2-1 15,-1 2 1-15,-3-11 1 16,2-15-2-16,-1-13 2 16,-1-12-7-16,6-6 1 0,0-3-1 15,0-18 0 1,2-24 0-16,7-5 0 0,1 1 0 16,5 4 0-16,5 1 4 15,4 8-1 1,6 10 51-16,2 3 0 0,3 9-17 15,-1 8 1-15,-10 3-22 16,-5 6 0-16,-5 6-10 16,-8-1 0-16,-2 8-9 0,-4 11 1 15,-8 15-9 1,3 10 1-16,-5 3-1 0,9 0-1 16,1-13 3-1,5-11 1-15,4-17-3 16,1-11 0-16,5-11 3 0,5-17 1 15,4-20-7-15,1-1 0 16,-10 3-1-16,-6 9-1 16,-7 16 6-16,-8 3 1 15,-3 6 3-15,-8 3 2 16,-7 0 3-16,-8 9 1 16,-3 3 6-16,1 9 2 15,10 1 26-15,9 2 1 16,9-4-11-16,6-2 1 15,6 0-10-15,13-5 0 16,10 2-9-16,9-12 1 16,3-13-18-16,-2-3 0 15,-6-4 0-15,-8-2 1 16,-1 4 2-16,-9 2 2 0,-2 7-1 16,-8 4 1-1,-3 7 6-15,2 8 0 0,-4-3 1 16,0 16 0-1,-4 24 2-15,2 24 0 0,-3 30 18 16,5 20 2-16,0 19 1 0,0 15 2 16,2 19-10-1,-2 10 0-15,-2 18-14 0,2-35 1 16,5-42 0 0,5-35 0-16,5-34-1 0,1-25 2 15,-16-25-1038 1</inkml:trace>
  <inkml:trace contextRef="#ctx0" brushRef="#br0" timeOffset="41460">7254 3873 12 0,'0'0'0'0,"20"-43"13"0,-1 6 2 0,5-6 24 16,6 4 2 0,0 10 301-16,-1 10 1 15,-1 13-269-15,-7 21 1 0,-10 13-2 16,-3 11 0 0,-18 10-12-16,-8 3 0 0,-12 0-23 15,0-9 0 1,0-4-26-16,6-11 2 0,0-17-12 15,5-15 1 1,6-11-16-16,6-18 0 0,7 33-965 16</inkml:trace>
  <inkml:trace contextRef="#ctx0" brushRef="#br0" timeOffset="42541.58">4517 2824 12 0,'0'0'0'0,"1"-46"40"0,3 6 1 0,2-8-9 0,3-8 2 15,0-7-14-15,6-4 0 16,4 0 72-16,20-9 1 16,30-21 48-16,19-13-1 15,23-3-75-15,20 9 1 16,25 20 13-16,-12 17 0 15,-34 26 30-15,-8 24 0 16,4 27-25-16,-12 29 1 16,-16 37-19-16,-20 30 1 15,-14 32 77-15,-8 1-1 0,1 1-54 16,-4-12 0 0,7-7-51-16,-1-6 1 0,0-1-18 15,-6-14 1 1,-12-12-13-16,-6-12 1 0,-6-11-7 15,-9-11 2-15,0-21-4 0,-4-8 1 16,3-12 14 0,-3-8-1-16,0 1-7 0,2-6 0 15,-5-2-2 1,-4-7-1-16,-4-4 7 0,-10-8 0 16,-4-3-5-1,-5-8-1-15,4 5 1 0,6 0 0 16,0 3 4-1,3 2 1-15,5 1-6 0,4-3 0 16,-1 2-4-16,6 2 0 16,-2-3-7-16,-1 8 0 15,5 4-14-15,1 2 1 16,4 5 1-16,0 4 0 16,0-4 5-16,0 8 0 15,9 5 3-15,10 6 0 16,16 15 9-16,4 7 1 15,4 0-1-15,-2-1 0 16,2-3 0-16,-6-8 0 16,3-16-18-16,-1-18 1 0,0-25 6 15,6-16 1 1,7-21 4-16,2-5 1 0,9-12-24 16,-3-3 1-1,-8 2 32-15,-13 1 0 16,-39 88-1504-16</inkml:trace>
  <inkml:trace contextRef="#ctx0" brushRef="#br0" timeOffset="43460.03">4995 936 12 0,'0'0'358'0,"10"41"1"0,-7-15-369 0,-1-8 0 0,-2-5 24 0,0-7 1 16,-2 0 43-1,2-6 2-15,-3-6 10 0,-7-16 1 16,-1-19 25-16,-4-6-1 16,-3 4-50-16,-3 8 1 15,-3 13-18-15,5 3 1 16,1 8-24-16,3 7 0 16,-6 1 4-16,-3 10 1 15,0 13 16-15,-4 8 1 16,4 15 8-16,7 5 0 15,4 10 78-15,4-4 1 16,7-4-62-16,2-5 1 16,9-12-22-16,6-5 1 0,5-13-31 15,10-20 1 1,4-18-2-16,-4-6 1 0,-2-10-5 16,-8-4-1-1,4-4 3-15,-5-12 0 0,-4-21 11 16,-4-11 1-1,4-10 122-15,0 4 0 16,-2 8-86-16,-2 13 2 0,-4 22 26 16,-5 15 0-16,-4 16-54 15,-1 14 1-15,-3 13-17 16,-3 20 0-16,-10 30-4 16,4 20 0-16,-3 27-20 15,6 14 1-15,7 15-127 16,5-5 0-16,11-15 105 0,8-6 0 15,-1-4 22 1,3-7 1-16,-21-93-1481 0</inkml:trace>
  <inkml:trace contextRef="#ctx0" brushRef="#br0" timeOffset="44279.98">5253 1444 12 0,'0'0'0'0,"0"0"121"0,0 0 1 0,33-39-82 0,-18-1-1 16,0-6-47 0,-6-2 0-16,1-1 12 0,-3-5-1 15,0-3 40-15,-5 1-1 16,-2 11 32-16,-2 8 1 16,-1 16 3-16,-3 8-1 15,1 10-5-15,-5 16 0 16,-5 15-18-16,2 11 0 15,2 5-23-15,7 3 2 0,4-4-6 16,4-1 0 0,5-2-3-16,3-3 2 15,2-2-1-15,5-3-1 16,0-8 1-16,-12-5 1 16,-12-8-5-16,-7-8 1 15,9 3 0-15,16-6 0 16,13-4-4-16,2-5 1 15,-4-15 10-15,-9 0-1 16,0 3 52-16,-6 6 2 16,0 2-8-16,-3 4 2 0,-4-2-17 15,2 1 2-15,-1 1-15 16,3 4 1-16,-6 1-27 16,4 0 1-16,-4 2-17 15,0 2-1-15,0 0-3 16,0 0 0-16,0 2-2 15,0 7 0-15,2 1-14 16,1-1 1-16,3 4-18 0,-1-7 0 16,5-1-2-16,-5 1 0 15,5 1 10-15,5-1 0 16,3-1-128-16,1 8 2 16,-19-13-947-16</inkml:trace>
  <inkml:trace contextRef="#ctx0" brushRef="#br0" timeOffset="45559.71">5681 1444 288 0,'2'0'0'0,"5"3"254"0,-1 1 0 0,-2-2-227 0,-2-2 0 16,1-2-3-16,12-2 0 16,15-7 19-16,9-7 0 15,-9-1-3-15,-8-5 2 16,-5-4 74-16,-2-2 2 16,-2-1 12-16,2 1 2 0,4 2-61 15,-5 7 2 1,-2 8-48-16,-5 8 1 0,-5 5-12 15,2 3 1 1,1 7-12-16,5 5 2 0,-5 3-5 16,-1 3 0-1,-4-8-3-15,2-2 0 0,-2 4-3 16,-2 2-1-16,2-6-2 0,0 2 0 31,0-8-1-31,-4 1 1 0,4-6 1 0,-2 0 0 16,-1 0 4-1,-1-6-1-15,2-3 2 0,-7-6-1 16,-1-3 1 0,1-3 0-16,-6-1-5 0,0 7 0 15,0 6 0-15,0 5 1 16,1 8-1-16,1 10 1 16,-6 14 0-16,4 11 0 15,9 4-15 1,1 0-1-16,7-10-83 0,5-8-1 15,-1-10 80-15,-3-6 0 0,-1-4 19 16,8-5 2 0,1-5 4-16,6-4 2 15,3-10 30-15,-5-2-1 16,0-6 35-16,-6-7 1 0,0 1 17 16,1-1 1-1,-1 14-52-15,-7 5 1 0,2 11-21 16,-2 0 1-1,1 4 1-15,-3 8-1 0,4 7-8 16,2 9 1 0,-3 6-4-16,-1-6 0 0,-2-2-1 15,4-7 0-15,-4-6-4 16,2-3 0-16,2-2-6 16,-1-4 1-16,3-10-2 0,5-12 0 15,4-12-4 1,2-1 2-16,-1 2-23 15,3 1 1-15,9-1 18 16,2 3 0-16,5 6 11 0,3 3 0 16,-3 4 549-1,-2 8 0-15,-8 7-523 16,-9 4 1-16,-2 7 5 16,-11 10 0-16,-16 5-687 15,-2 8 2-15,10-2 650 0,5 3 1 16,0-5-7-16,0-2 1 15,0-4 11-15,0-12 1 16,0-5 3-16,0-5 0 16,0-5 16-16,9-8 0 15,17-12 5-15,2-4 1 16,-7-5 41-16,-3 3 1 16,1 4-28-16,-4 3 0 15,0 6 3-15,0 3 2 16,-6 6 3-16,-4 5 1 0,-1 8-26 15,-2 5 1 1,2 11-14-16,-2 8 0 0,5 8-5 16,-1 4 1-16,-3-6 0 15,3-4-1 1,3-15-2-16,8-8 0 0,11-14-1 16,7-14 1-1,8-10-24-15,-15 4 1 0,4-6-33 16,-8-1-1-16,-9 1 17 15,-2 0 0-15,6-1 21 16,-3 6 1-16,7 4 10 0,-18 15 1 16,-5-1 7-1,-3 7 0-15,1 1 1 16,2 2 1-16,0 2 2 0,-4 7-1 16,-2 4-4-16,1 2 1 15,1-2 0 1,4 7 0-16,4-1 0 0,7 5 0 15,4 0 3 1,4 6 2-16,-8 2-2 0,-7 12 2 16,-19 12 4-16,2 2 1 15,20-1-2-15,-22-4 0 16,-33-20-16-16,-4-7 1 0,12-4-74 16,25-16 0-1,1-6 35-15,-1-15 1 16,2-15 20-16,7-22-1 15,6 52-1003-15</inkml:trace>
  <inkml:trace contextRef="#ctx0" brushRef="#br0" timeOffset="45829.62">5267 1112 113 0,'0'0'88'0,"49"-5"2"0,9-10 257 0,25-13 1 0,29-11-292 0,9-7 0 15,-7-3 13-15,-2 6-1 16,-112 43-995-16</inkml:trace>
  <inkml:trace contextRef="#ctx0" brushRef="#br0" timeOffset="47661.6">9501 3127 12 0,'0'0'0'0,"-13"52"0"0,2-9 0 0,-4-4 3 16,0-2 2-16,0-12 71 16,6-5 0-16,-1-1 11 0,5-6-1 15,5-8-38 1,-4 1 1-16,2-6 2 0,2 0 2 15,2-6-17-15,11-27 0 16,7-29-5-16,10-19 1 16,8-5-32-16,1-1 0 15,2-5-5-15,5-8 1 16,3-14 4-16,14-1 1 16,12 0 6-16,8-1-1 15,12-3 20-15,10 0 1 16,10 13 3-16,-3 26 1 15,-9 26 30-15,-14 21 2 16,-18 27-10-16,-17 17 0 0,-6 21 201 16,-7 16 1-1,2 16-255-15,-4 17 0 16,6 24 0-16,2 25 0 16,-3 34 0-16,-5 16 0 0,-3 2 0 15,-5-1 0 1,-10-14 0-16,-2-18 0 0,-5-24 0 15,-2-25 0 1,1-31 9-16,-8-22 0 0,-1-23 1 16,-4-11 1-16,0-8-3 15,0-5 1-15,-4-5-2 16,-1 1 1-16,1 4-7 0,-2-4 0 16,1 2 0-1,-5-7 1-15,3 0-2 0,-4-14 2 16,0-3-2-1,-4-7 0-15,2-1 0 0,-2 3 0 16,0 5 0-16,-4 7 0 16,4 1 0-16,-5 3 0 15,-4 0 5-15,-4-2 2 16,-2 0 15-16,-4-5 1 16,6 2 49-16,6 5-1 15,5 2 8-15,6 3 0 16,2 5-45-16,5-1 2 15,2 6-17-15,2 0 0 16,0 0-15-16,0 0 0 16,0 0-4-16,4 0 0 15,11 8-4-15,9 8-1 16,6 5-22-16,0 9 0 0,-1 7-30 16,-1 2 0-1,-1 7-63-15,0-3 1 0,-6-7 54 16,1-10 0-1,-1-12 51-15,-6-17 1 0,3-12 12 16,3-13 1-16,7-15 2 16,-2-1 0-16,4-5 43 15,3-1 0-15,6-8 22 0,6-11 2 16,4-12-49 0,3-9 0-16,-4-10 40 15,-48 100-1446-15</inkml:trace>
  <inkml:trace contextRef="#ctx0" brushRef="#br0" timeOffset="48813.87">10485 1466 12 0,'0'0'0'0,"0"0"0"0,9 19 0 0,-9-10 0 16,0 0 1-16,0-7 107 16,0-2 1-16,0 0 40 15,0-2 0-15,-4-7-70 16,0-4-1-16,-1-17 0 0,-4-7-1 15,-3-6-22 1,-1 0 0-16,-2 8-7 0,1 7 1 16,2 9-10-16,-3 10 0 15,1 9-8-15,-5 13 1 16,-5 11 27-16,-1 15 2 16,-3 13 5-16,4 2 2 15,7 2-38-15,3-4 0 16,10-3-15-16,4-10-1 15,9-11-7-15,10-19 0 16,11-18-4-16,5-15 2 16,13-19-10-16,1-15 2 15,-4-13-1-15,-6-14 1 16,-2-12-8-16,-13-3 0 16,-7 8-1-16,-4 3 1 0,-4-2-6 15,-5 9 2 1,2 13 10-16,-10 13 1 0,-2 17 4 15,-3 15 1 1,-4 11 2-16,-2 13 0 0,-7 13 4 16,-2 21 1-16,-1 33 2 0,7 15 1 15,5 14 2 1,7 18 0-16,10 20-3 0,1 0 2 16,5 0-10-1,5-10 1-15,5-18 22 0,2-20 0 16,-22-86-1224-1</inkml:trace>
  <inkml:trace contextRef="#ctx0" brushRef="#br0" timeOffset="50930.23">10894 1725 12 0,'0'0'0'0,"10"-40"3"0,-1 9 1 0,6-8-4 0,0-4 0 15,0 0 16 1,-2 4 2-16,-8 0 24 15,-5 7 1-15,-5 8 25 16,1 9 2-16,0 6 9 16,3 3 2-16,-7 10-14 15,-3 7 2-15,-4 17 14 0,-9 15 1 16,0 9 23-16,3 11-1 16,6 14-38-16,8 5 0 15,7-6-17-15,7-5 0 16,1-18 9-16,5-10-1 15,0-15-25-15,3-20 1 16,7-10-15-16,7-17 1 16,5-14-16-16,-1-12 0 15,-8-11-5-15,-4 2 0 0,-7-2-5 16,-2 8-1 0,-6 15 4-16,-3 8 1 0,-4 11 1 15,-4 4 0 1,3 5 1-16,1 1 0 0,0 4 2 15,0 0 1 1,0 0 0-16,-4 0 2 0,4 0-2 16,0 4 1-1,0 1 0-15,4 1 1 0,1 3-2 16,6 6 1-16,4 4-1 0,2 5 2 16,-8 9 10-1,-1 4-1-15,-4 3 11 0,-1-1 0 16,-1-2 8-1,4-9 0-15,3-12 0 0,0-3 0 16,1-3-3-16,-5-5 2 16,8-1-1-16,-2-2 2 15,4-2-23-15,4-6 2 16,0-5-11-16,5-7 0 16,0-16-5-16,-2-9-1 15,3-9-42-15,3 0 1 16,1 4-75-16,-1 5 0 15,-3 13 74-15,-7 12 1 16,-3 12 31-16,-7 6 0 16,-1 9 10-16,-1 8 0 0,-3 20 4 15,3 6 0 1,-4 9 0-16,0 0 2 16,0-3-1-16,1-10 1 15,-3-11 12-15,-3-14 2 0,6-4 6 16,-1-5 0-1,2-5-6-15,-4-5 1 0,0-1-5 16,0-16 1-16,0-17-5 0,0-4 0 16,-6 0-8-1,1 4 1-15,-5 6-5 0,1 8-1 16,0 11 1 0,-1 4 0-16,-3 10 1 0,-3 11 1 15,-14 12 1 1,6 7 1-16,1 9 0 0,8 3 0 15,6 1 7-15,3-9 1 16,5-6 19-16,2-8 0 16,5-5-12-1,1-8-1-15,3-1-6 0,5-12 1 16,7-10-7-16,2-9 2 16,0-4-4-16,-5-5 0 15,-4 1-7-15,-2 3 0 16,-4 11-12-16,-3 4 0 15,-2 8 7-15,-2 5 1 16,1 4 4-16,-1 11 0 16,4 7 6-16,1 14 0 15,-7 7 1-15,0-26 1 16,0-4 5-16,0 2 0 16,0-4 2-16,0 1 1 15,0-5-3-15,2-1-1 16,2-4-1-16,1 0-1 0,8-9 9 15,12-16 1 1,1-3 10-16,4-5 1 0,1 3-13 16,-7 2 2-16,6 4-9 15,-13 9 2-15,0 6-24 16,-8 5 1-16,2 4-26 16,2 6 2-16,0 12 20 15,0 14 2-15,-3 2 9 16,-8-1 0-16,1-3 12 15,1-10 1-15,-4-1 2 0,2-6 2 16,-2-4 10 0,0-3 0-16,4-1 1 0,-4-1 0 15,0-4-5-15,9-4 2 16,0-11-6-16,12-18 0 16,-3-6-9-16,7-4 0 15,-1-5 0-15,0 11 0 16,-3 3 0-16,-7 10 0 15,-1 5 6-15,-5 10 1 16,-1 3 23-16,-1 3 2 16,-6 3-13-16,9 13 0 0,-9 11-10 15,2 15 1 1,2 4-4-16,-4-6-1 16,2-4-3-16,0-12 1 15,-1-3-3-15,3-4 1 0,-4-7 9 16,4 0 1-1,2-5 2-15,5-2 0 0,4-5-6 16,14-20 1-16,-1-4-6 0,10-14 1 16,3 0-15-1,1 0 1-15,-2 4-22 0,-7 11 1 16,1 4 15 0,-12 9 0-16,-3 6 10 0,-6 5 0 31,-6 1 7-31,1 6 0 0,-3 3 2 0,5 26-1 15,-10 7 1-15,-8 18 0 16,-3-8-2-16,5-18 0 16,-3-5 0-1,0-7 0-15,3-6 0 0,1-4 1 16,1-3 2-16,0-2-1 16,2-3 0-16,-2-1 0 15,3-1 0-15,-1-3 1 16,2-2-2-16,2 2 1 15,-1-1-3-15,3-4 0 16,2 5 0-16,-1-2 1 0,3 1 0 16,7 1 0-1,1-2 3-15,7 3 2 0,-3-1 30 16,5-2 3 0,1-5-17-16,-4 2 0 15,-5-4-13-15,-4 2 1 16,-4-2-11-16,-5 3 1 15,-4 10-1420-15</inkml:trace>
  <inkml:trace contextRef="#ctx0" brushRef="#br0" timeOffset="51210.11">10878 1537 12 0,'0'0'0'0,"0"0"25"0,22 0 0 0,10 0 61 0,12-4 0 15,14-5-25-15,17-4 0 16,25-4-20-16,10-5-1 15,6 1 36-15,5-11 1 16,-121 32-520-16</inkml:trace>
  <inkml:trace contextRef="#ctx0" brushRef="#br0" timeOffset="52479.71">23723 4941 12 0,'0'0'0'16,"0"0"0"-16,0 0 1 0,0 0 112 0,0 0 1 0,0 0 12 15,-13-24 2-15,22 2-58 16,10-4 1-16,11-2-16 16,5 3 1-16,4 11 10 15,4-1 1-15,-4 5-4 16,-1 7 0-16,-3 6-11 0,-7 7-1 15,-9 1 47 1,-12 7-1-16,-11 7-44 16,-13 8 0-16,-16 10-17 0,-10 9 1 15,-5 6-37 1,-6-1 0-16,0-5 0 0,-6-3 0 16,2-12 0-1,10-4 1-15,12-3 43 0,10-6 1 16,8-5-12-16,3 0 1 15,4-4-10-15,1-1 0 16,1 1-19-16,-2 4-1 16,1-4-4-16,5-6 0 15,1-3 0-15,2-3 0 16,2 1 0-16,0-4 1 16,0 0 3-16,2 0 0 15,6-4 18-15,16-1 0 16,24-4 44-16,19-5 0 15,21 3-4-15,27-5 1 16,36-10-33-16,28-8 1 0,54-14-21 16,60-19 0-1,-293 67-1576-15</inkml:trace>
  <inkml:trace contextRef="#ctx0" brushRef="#br0" timeOffset="55390.82">6087 10641 12 0,'0'0'0'0,"0"0"0"0,0 0 0 0,19-5 20 0,-10-1 1 15,2-5 93-15,2-10 0 16,-3-8 1-16,-5-10 0 15,-1-4-28-15,-8-4-1 16,-7 1-10-16,-6 10 1 16,-3 14-15-16,-6 15 1 15,-6 12-17-15,-3 16 0 16,-4 16 79-16,-1 6 1 16,7 7-71-16,9 2 0 0,9-2-23 15,6-1 2 1,12-8-33-16,7-8 1 0,10-14 0 15,10-19 1-15,13-21 0 16,11-12 2-16,4-12 2 16,-3-14 2-1,-2-14 5-15,-14-11 0 0,-6-9 10 16,-12 2 0-16,-6 13-10 0,-12 11 1 16,-8 11-1-1,-5 17 2-15,1 15-7 0,-4 11 1 16,2 17 4-1,0 18 0-15,-2 26-6 0,-2 21 0 16,9 20 0-16,6 17 0 16,6 14-1-16,-1 4 1 15,8 14-7-15,2-12 2 16,2-25-27-16,5-23 0 16,-22-78-1250-16</inkml:trace>
  <inkml:trace contextRef="#ctx0" brushRef="#br0" timeOffset="55510.89">6456 10595 12 0,'0'0'0'0,"0"0"-10"0</inkml:trace>
  <inkml:trace contextRef="#ctx0" brushRef="#br0" timeOffset="55645.17">6411 10572 602 0,'0'0'0'0,"0"0"-2"16,-9 51 0-1,0 10 29-15,-2 19 1 0,1 19 96 16,3 16 1 0,5 21-40-16,-4 5 0 0,-1-7-3 15,5-7 0-15,11-12-35 0,6-18 2 16,2-29-6 0,2-25 2-16,-19-43-1111 0</inkml:trace>
  <inkml:trace contextRef="#ctx0" brushRef="#br0" timeOffset="55929.9">6475 10907 12 0,'0'-20'0'0,"5"-25"0"0,-1-7 0 16,7 4 0-16,8 9 0 15,1 7 0-15,10 13 0 16,8 10 0-16,-5 9 0 15,-7 8 0-15,-7 10 0 16,-10 12 34-16,-9 7 0 0,-15 0 80 16,-9-1-1-1,-8-8 0-15,-3-19 2 16,-4-15 102-16,3-7 1 16,8-3 0-16,14-1 1 15,8 2-177-15,8 2 1 16,-2 13-1163-16</inkml:trace>
  <inkml:trace contextRef="#ctx0" brushRef="#br0" timeOffset="56893.23">11280 10723 12 0,'0'0'0'0,"0"0"40"0,19 13 1 0,-10-9-11 0,-3-4 0 16,3-4-7-16,6-9 0 15,4-17 86-15,-5-9 0 16,-10-2 8-16,-11 2 0 16,-4 4 48-16,-10 5 2 15,-7 10-11-15,-2 12 1 0,1 16-41 16,-5 12 2 0,4 12-68-16,0 11-1 0,8-1-21 15,3 5 1 1,8-3-33-16,6-8-1 0,6-16 1 15,12-20 0 1,12-20 3-16,5-16 0 0,14-12 1 16,5-10 0-16,3 1 1 0,-7-18 0 15,-3-27 2 1,-2-2-1-16,-11 18 0 0,-10 19 1 16,-13 26 1-1,-10 19-1-15,-5 11 2 16,-8 16-1-16,-17 16 1 15,1 9 0-15,8 7 3 0,11 19 1 16,8 26 0-16,6 5 1 16,6 2-3-16,3 10 0 15,6 14-3-15,0-1 1 16,3-12-39-16,1-20 1 16,-19-80-1240-16</inkml:trace>
  <inkml:trace contextRef="#ctx0" brushRef="#br0" timeOffset="57140.03">11653 10757 12 0,'0'-15'0'0,"0"-15"0"0,0-2 0 16,-4 4 0-16,4 12 1 16,0 6 91-16,0 3 0 15,0 5 21-15,-5 17 1 16,-10 28-10-16,5 20 0 15,1 23 50-15,-2 14 0 16,-2 15-50-16,-2 16 1 0,0 16-12 16,2 7 0-16,4-2-37 15,3-23 1-15,12-40-16 16,3-26-1-16,0-25-38 16,-1-20 2-16,-8-18-1156 15</inkml:trace>
  <inkml:trace contextRef="#ctx0" brushRef="#br0" timeOffset="57410.71">11601 11216 12 0,'3'-24'0'0,"7"-30"5"0,5-9 1 15,0 1 4-15,3 1 1 16,5-1 26-16,1 5 2 16,4 10-7-16,0 12 1 15,7 7-5-15,-1 13 1 16,-1 11-7-16,-3 14 2 15,-11 12-4-15,-8 12 0 16,-11 8 49-16,-15 3 0 16,-9-2 19-16,-12-12-1 15,-7-10 50-15,-5-12 0 0,9-16 32 16,9-10-1 0,15-20-121-16,15-8 1 0,0 45-1059 15</inkml:trace>
  <inkml:trace contextRef="#ctx0" brushRef="#br0" timeOffset="58496.62">16460 10890 12 0,'0'0'0'0,"0"0"0"0,0 0 0 0,0 0 0 0,0-18 0 16,2-12 47-16,2-15 1 0,1-7 87 15,-5 0 1-15,0 2-33 16,-5 11 0-16,-5 15-15 16,-5 9 0-16,-3 9-27 15,-8 8 1-15,-12 13-41 16,1 15 0-16,0 15-21 0,3 3 1 16,3 8-1-16,8-4 0 15,14-13 7-15,3-11 1 16,12-15 1-16,11-19 1 15,14-22 37-15,9-16 1 16,4-18 5-16,5-8 1 16,-1-9-6-16,-3-8 1 15,-6-13 52-15,-5 1 0 16,-14 13-27-16,-1 18 1 16,-10 14-21-16,-9 16 0 15,-7 14-30-15,-1 11 2 16,-5 9-14-16,2 12 1 0,-8 10-1 15,4 14 2-15,0 13 0 16,4 14 2 0,8 14-3-16,-1 11 2 0,4 10-8 15,4 9-1 1,-3 7-3-16,3-8 0 0,2-4-3 16,7-16 0-16,5-28-1 15,5-22 1-15,5-23-3 16,0-18 0-16,7-25-36 15,-1-14 0-15,1-19-23 16,-3-9 1-16,-6 1 24 16,-6 10 0-16,-5 17 25 15,-6 13 0-15,-5 16 9 0,-4 8 1 16,0 5 2 0,-5 10 0-16,1 7 0 0,-5 23 1 15,-6 27-1-15,0 26 1 16,4 27-1-16,1 20 2 15,1 30 0-15,-10 14 1 16,-7 34 2-16,-2 0 0 16,-5-11 22-16,5-20 0 0,28-181-1271 15</inkml:trace>
  <inkml:trace contextRef="#ctx0" brushRef="#br0" timeOffset="58911.11">16637 10863 12 0,'0'0'0'0,"0"0"13"0,0 0 2 0,0 0 69 16,0 0 0-16,0 0-30 15,0 0 0-15,0 0 9 16,49-36 1-16,-14 3 41 16,-2 3 1-16,-5 17 7 15,-5 13 2-15,-6 9-25 0,-3 21 2 16,-4 20 17-1,-5 4 0-15,-5-4 31 0,-9-9 2 16,-2-13-84-16,-2-7 2 0,0-14-23 16,-4-12 1-1,-13-12-26-15,2-13 2 0,4-3-6 16,13-5-1 0,7-4-7-16,17-1 0 15,-13 43-1350-15</inkml:trace>
  <inkml:trace contextRef="#ctx0" brushRef="#br0" timeOffset="59997.31">21288 10985 12 0,'0'0'0'0,"0"0"0"0,17-33 0 0,-4 3 0 15,1-7 0-15,1-11 3 16,-3-5 2-16,-5 5 129 16,-1 2 1-16,-10 10 13 0,-2 12 0 15,-5 11-34 1,-11 7 0-16,-14 12 60 0,-5 9 0 16,-5 17-107-1,3 10 2-15,6 9-28 0,9 1 2 16,13-6-39-1,11-11 1-15,6-12 4 0,11-14 1 16,11-9 5-16,15-18 0 16,14-25 27-16,8-15 0 15,0-9-3-15,-6-4-1 16,-11-1-8-16,-10-14 0 16,-12-10-9-16,-5 3 0 15,-4 13-16-15,-6 18 2 16,-8 21-1-16,-3 15 1 15,-2 13-6-15,-3 9 0 0,-8 12 1 16,-5 16 0 0,-8 24 4-16,-2 19 0 15,8 19 1-15,4 3 1 16,1 8 3-16,8 3 1 0,9 6 20 16,11-12 1-1,12-20-15-15,7-20 0 0,7-21-10 16,4-20 0-1,2-24-8-15,0-15 0 0,-2-18-1 16,-3-9 0-16,-6-4-1 16,-6 1 1-16,-6 11 1 15,-5 12 0-15,-7 12 22 16,-4 10 1-16,-2 6-11 16,-8 14 2-16,-8 23-9 15,1 27 2-15,2 36-8 16,2 24 1-16,1 19-20 0,-1 16-1 15,-4 10-4-15,2 1 0 16,4 1 8-16,3-17 0 16,6-23-28-16,4-20 0 15,-4-106-1278-15</inkml:trace>
  <inkml:trace contextRef="#ctx0" brushRef="#br0" timeOffset="60397.3">21655 10972 12 0,'0'0'0'0,"0"0"0"0,-6 28 0 0,6-20 0 16,0-3 0-16,0 1 22 16,0-6 2-16,0 2 100 0,2-2 1 15,7-2-34 1,8-9 1-16,11-12-5 0,6-10 2 16,3-8-23-1,-2 2 2-15,4 11 26 0,-1 11 1 16,-12 14-86-1,-8 16 0-15,-14 16 34 0,-19 9 1 16,-18 2 15-16,-14 1 2 16,-12-13 23-16,-5-11 0 15,8-15-46-15,15-19 1 16,19-20-21-16,20-23 2 16,2 60-1144-16</inkml:trace>
  <inkml:trace contextRef="#ctx0" brushRef="#br0" timeOffset="62062.13">24342 13990 12 0,'0'0'0'0,"13"-19"5"0,-2 6 1 0,0 2 105 0,-2 5 1 16,1 6-1-16,-1 15 2 15,2 24-21-15,-5 19 0 16,-12 15 18-16,-11 1 0 15,-1-5-22-15,-5-8 2 16,-5-7-28-16,2-9 1 16,6-12 4-16,7-10 0 15,7-14-18-15,8-5 0 0,7-6-6 16,14-6-1 0,18-8-9-16,4 1 0 0,-4 7 17 15,0 3-1 1,1 1 15-16,7 2 0 0,9 4-26 15,9 2 2-15,11-2 22 0,6-2 2 16,-2-2-38 0,-4 2 0-16,-15 7-16 0,-14 6 0 15,-19 6-10 1,-14-1 0-16,-10-3-1 0,-6 0 1 16,-4 0-25-1,1-7 1-15,1-3-12 0,0-3 1 16,0-4 2-1,-7-7 1-15,-12-12 3 0,-7-3 0 16,-15 0 6 0,-1 0 1-16,-3-2-4 15,2 0 1-15,6-2-3 0,7-8 0 16,6-3-31-16,6-7 0 16,-1-10 14-16,1-2 2 15,-2 3 24-15,3 6-1 16,4 12 10-16,4 7 1 15,3 12 15-15,5 5 1 16,3 3 47-16,0 5-1 16,0 3-8-16,0 7 0 15,0 8-12-15,-6 34-1 16,-5 44-8-16,-8 30 1 0,-5 26-7 16,-6 32-1-1,-11 61-2-15,-5 42 0 0,-5 18-13 16,1-25 0-1,50-275-1350-15</inkml:trace>
  <inkml:trace contextRef="#ctx0" brushRef="#br0" timeOffset="64592.86">3723 9484 12 0,'0'0'0'0,"0"0"0"0,0 0 0 0,-6-26 0 0,8-7 0 16,7-18 0-16,10-6 0 0,2-8 3 16,8-12 2-1,9-12 25-15,6-8 1 0,5-16 12 16,14 3 1-16,15 8-9 0,10 1 1 16,11 1-1-1,7 9 1-15,0 20 42 16,-2 23-1-16,3 20 162 15,-7 16 1-15,-1 14-187 16,4 17 0-16,3 20-5 0,-4 21 2 16,-5 20-17-1,-9 9 1-15,-10 8-12 16,-9 7 1-16,-2 9-10 0,-11-7 1 16,-4-15 5-16,-9-9 1 15,-2-9 16-15,-8-10 0 16,-5-11-1-16,-7-5-1 15,-6-14 2-15,-6-5 1 0,-5-11 14 16,-8 0-1 0,0-8-15-16,-1-2 0 15,-5-5-12-15,-4-6 2 16,-13-9-10-16,-4-11-1 0,-1-13-8 16,-5-4-1-1,-2 0 1-15,3 6 1 0,8 7 0 16,4 6 0-1,4 1 32-15,5 3 0 16,5-1 60-16,1 2 0 16,5-1-56-16,2 6 0 15,2 9-26-15,-3-3 1 16,3 4-13-16,3 4 1 0,3 4-6 16,9 9 1-16,9 12-13 15,10 13-1-15,1 2-19 16,2 1 0-16,-1 2-62 15,-3-2 1-15,-7-3 64 16,-1 0 1-16,-3-7 16 16,-7-9 2-16,-6-9 8 0,1-9 1 15,-9-3 2 1,9-12 0-16,3-10 8 0,4-18 1 16,1-22 36-1,-9-12 0-15,1-5-11 0,-8-6 0 16,1-7-13-16,1 1 2 15,11 10-15-15,0 11 0 16,9 19-8-16,0 20 1 16,-24 28-1598-16</inkml:trace>
  <inkml:trace contextRef="#ctx0" brushRef="#br0" timeOffset="65811.35">8692 9698 12 0,'0'0'0'16,"0"0"94"-16,0 0 0 0,0 0-97 0,0 0 0 15,0 0 5-15,15-41 1 16,9-15 52-16,6-18 0 16,4-17 6-16,8-6 1 15,12-3-3-15,10-10 2 0,1-13-6 16,6 2 0-16,2 8 62 16,5 5 2-16,6 0-69 15,9 9 0 1,9 15 1-16,4 16-1 0,-3 17-6 15,3 16 1-15,6 15 20 16,-4 16 1-16,-11 13-21 16,-8 17 1-16,-3 23-8 15,-8 19 2-15,-5 24-9 16,-2-1 0-16,0-8 20 0,-2 7 0 16,-2 6-42-1,-4 3 2-15,-3-2-2 0,-6-6 1 16,-8-4-1-1,-7 3 1-15,-3 5 0 0,-12-4 1 16,-5-9-1-16,-5-4 1 16,-4-8 13-16,-5-8-1 15,-1-10-3-15,-2-11-1 16,-2-17-5-16,-2-7 1 16,0-8-4-16,-3-7 0 15,-7-2-1-15,-6-2 0 16,-8-4-5-16,-2-5 1 15,0-9-3-15,2-8 1 16,2-6 3-16,-1-1 0 16,3 2 1-16,-2-5 1 0,-2 3 17 15,1 2 0 1,1 5 32-16,6 2-1 0,3 0 16 16,4 1 0-1,3 1-46-15,2 2 1 0,5 3-20 16,-3 4 0-1,4 4-7-15,4 2 1 0,-3 1-2 16,7 7 0-16,3 2-3 0,8 9 0 16,14 12-33-1,3 8 2-15,-3 7-38 16,1 0 0-16,-3 2 29 16,3-1 2-16,-4 1 15 0,1 0 0 15,-1 0 16 1,-6-2 1-16,-3-4 6 0,-2-6 0 15,-4-11 11 1,-4-6 0-16,-2-9 46 0,0-10 1 16,4-13 16-16,-3-12-1 15,1-12-28-15,-6-12-1 16,-1-9-24-16,-4-18 1 16,10-20-12-16,4-4 1 15,16 6-7-15,4 12 0 16,10 15-24-16,-1 13 2 15,-43 63-1716-15</inkml:trace>
  <inkml:trace contextRef="#ctx0" brushRef="#br0" timeOffset="67113.22">13861 9728 12 0,'0'0'0'0,"0"-45"0"0,0 6 0 16,4-7 0-16,5-12 0 0,6-13 4 16,5-7 2-1,8-8 38-15,11 1-1 0,6 3 18 16,13-7 1-1,11-10 34-15,13 4 1 0,5 10 68 16,8 3 1-16,2 9-106 16,4 14 2-16,7 10-11 15,-2 16-1-15,-7 12-24 0,1 16 0 16,5 16 18 0,1 11-1-16,-7 8 8 0,-2 7 0 15,-4 12 15 1,-6 12 0-16,-6 17-16 0,-7 12 2 15,-11 16 34 1,-5 0 1-16,-9-2-9 0,-5 2 1 16,1 4-46-16,0-10 1 15,-2-16-11-15,-4-4 0 16,-2-4-6-16,-7 0 1 16,-6-9-19-16,-5-7 1 15,-6-14-1-15,-6-12 1 16,-3-14-1-16,-2-9 1 15,-2-5 3-15,0-4 0 16,0-2 3-16,0-8 1 16,-2-8-1-16,-2-14 1 15,-7-13-4-15,0-5 2 16,0-4-1-16,-1 3 2 16,3-3 0-16,0 0-1 15,0-2-4-15,7-7 1 16,2-2 0-16,2-4 0 0,1 7 4 15,3 10-1 1,-4 3 2-16,0 10 0 0,-1 11-1 16,3 6 1-16,-2 1-2 15,7 0 0-15,6-5 1 16,0 0 1-16,0 5-4 16,-2 6 1-16,-9 8 0 15,1 5-1-15,-5 2-2 16,0 9 2-16,-3 11-3 15,-1 15 1-15,-2 10-1 16,1 1 0-16,1 6 0 0,6 4 0 16,4 7 0-16,-5-4 0 15,3-1 0-15,-4-1 1 16,0 5-2-16,0-1 1 16,-5 8 1-16,5-4 0 15,0-4 2-15,1-9 1 16,3-13-2-16,2-12 1 15,1-10 7-15,-1-10 2 0,-4-7 1 16,-2 0 1 0,0 0-3-16,-2-4 1 15,-4-2-5-15,-7-9 0 16,-22-15-3-16,-4-3 2 0,-4-1-2 16,-6 2 2-1,-3 6-2-15,2 7 2 0,-8 12-6 16,0 12 0-1,1 12-2-15,4 5 0 0,7 6-4 16,10-6 0-16,12-9-13 16,11-6 1-16,13-9-1598 15</inkml:trace>
  <inkml:trace contextRef="#ctx0" brushRef="#br0" timeOffset="68261.23">18607 10018 12 0,'0'0'0'0,"9"-37"0"0,0 1 0 0,6-10 0 0,4-12 0 16,1-7 12-16,1-4 1 0,-1-3 62 16,3-10 1-16,6-13 24 15,12-5 0-15,10 5-10 16,8 4-1-16,7-1-21 16,8 3 0-16,8-2-4 15,11 7 1-15,6 17 46 0,11 11 0 16,4 12-33-1,5 8-1-15,6 12-9 0,-1 7 0 16,-2 8 64-16,-5 9 2 16,0 15-127-16,-3 4 1 15,-4 9 48-15,-6 7 1 16,-3 10-57-16,-6 14 0 16,-6 17 0-16,-10 6 0 15,-10 2 0-15,-10 3 1 16,-7 1 70-16,-9 3-1 15,-4 4-43-15,-5-4 0 16,-6-17-9-16,-2-3 1 16,-6-6-10-16,-1-2 1 15,-2-7-14-15,0-5 1 16,-1-5-20-16,-3-12 1 0,-3-10 8 16,-3-9 2-1,-1-12 1-15,-4-1-1 0,-1-2 8 16,3-5-1-1,-4-14 4-15,2-16 0 16,0-17 1-16,2-8 0 16,3 6 0-16,2 8 0 0,3 5 2 15,-3 0 1-15,-2-2-1 0,-5-4 1 16,-4-5 1 0,-3 0 0-16,-3-4-2 0,1 6 2 15,-1 4-1 1,-3 7 0-16,2 9 0 0,1 8 0 15,5 3-1 1,1 6 1-16,0 2-2 0,0 5 1 16,2 1-2-16,-2 3 1 15,0 2 1-15,1 2 1 16,1 3-2-16,-2 10 0 16,-2 19-1-16,0 12 0 15,2 17 0-15,2 6 0 16,0 13 0-16,0 2 0 15,0-12 0-15,2-1 0 16,6-4 0-16,3-8 0 16,2-6 0-16,0-11 0 15,-2-14 0-15,0-9 1 0,-5-10 0 16,0-3 0 0,-5-6 0-16,-2 2 0 0,-5-1 1 15,-15-1-1 1,-21 0 4-16,-9-3 1 0,-1-7 7 15,-2-4 2 1,-7-5-4-16,-5 0 0 0,-6 4-8 16,-7 1-1-16,-8 4-34 0,-1 1 1 15,88 9-1427 1</inkml:trace>
  <inkml:trace contextRef="#ctx0" brushRef="#br0" timeOffset="69629.91">19706 14141 12 0,'0'0'0'0,"0"0"18"0,0 0 0 0,0 0 146 16,0 0-1-16,0 0 61 15,17 5-1-15,-10 6-98 16,-1 10-1-16,1 14-86 15,-5 10 2-15,-11 3-9 16,-8 0 0-16,-7 1-7 16,-4-1 0-16,-6 4-15 0,4-1 1 15,1-11-10-15,8-10 1 16,12-13 2-16,5-8 1 16,-2-5 10-16,8-6 2 15,6-3 12-15,9-8 1 16,12-12 13-16,5-1 0 15,1 0-4-15,4 2 2 16,4 5-2-16,6 5 0 16,8 2-10-16,9 3 0 15,4 4 17-15,3 1 1 16,0 6 33-16,-4 7 0 0,-4 6-77 16,-4 5 1-1,-8 3-6-15,-3-1 1 0,-7-3-2 16,-10-3-1-1,-12-3-10-15,-6-1 0 0,-12-5-1 16,-3-1 1-16,-1-3 2 16,-12 1 1-1,-15 3 3-15,-15 3 1 0,-9-3-1 16,-4-5 0-16,-8-4-17 16,3-2 0-16,1-3-5 0,6-8 0 15,0-9-12 1,9-8 1-16,10-3 8 0,7 0-1 15,9-8 6 1,3 4 1-16,5 5 28 0,3 1 1 16,6-3 3-1,6-4 2-15,5-5-3 0,8-2 1 16,5-1 1-16,3 7 2 16,-5 11-7-1,-7 10 0-15,-5 11 2 0,-7 3 0 16,1 4 3-16,-2 15-1 15,-2 13 5-15,-1 28 1 16,-10 34 5-16,-6 34 1 16,-9 42 20-16,-13 33 0 15,-19 53-10-15,-25 45 1 0,85-295-1287 16</inkml:trace>
  <inkml:trace contextRef="#ctx0" brushRef="#br0" timeOffset="70879.89">4245 7601 12 0,'0'0'0'0,"0"0"0"0,0 0 0 0,0 0 81 16,0 0-1-1,0 0 90-15,0 0 0 0,-15-33-54 16,5-14 1-16,1-5-39 16,-2 8 2-1,-2 6-9-15,2 14-1 0,-4 13 21 16,-4 7 1-16,-9 14 17 15,-2 14 1-15,-5 13-64 16,1 13 0-16,6 15-21 16,8-3 1-16,5-3-26 15,2-1 1-15,7 0-1 16,4-1 0-16,4-1-2 16,8-17 0-16,5-16 2 0,9-33 0 15,4-27 2 1,11-17 0-16,9-7 42 0,3-12 0 15,-9-12-12-15,-2-12-1 16,-14-4-6-16,-8 1 0 16,-14 5-25-16,-8 6 0 15,-7 5 0-15,-4 8 0 16,-3 24 0-16,3 13 1 16,-4 20 8-16,-1 19 0 15,-3 11 28-15,6 26 1 16,-1 27 37-16,8 16 1 15,1 5-6-15,7 12 0 16,-1 22-47-16,3 0 1 16,3-9-18-16,12 0 2 15,9-3-8-15,6-12 0 16,-30-95-1680-16</inkml:trace>
  <inkml:trace contextRef="#ctx0" brushRef="#br0" timeOffset="71191.28">4595 7639 12 0,'0'0'0'0,"0"-51"0"0,2 12 0 0,-2 6 0 15,3 5 1-15,-3 13 40 0,4 9 2 16,-4 3 73-16,0 10-1 15,0 14-1-15,0 14 0 16,0 21-4-16,-4 11 1 16,-1-4 26-16,5 13 1 15,2 19-35-15,5-4 2 16,4-18-37-16,8-21 2 16,0-22-33-16,1-15 0 15,-5-12-21-15,-2-8 0 16,2-14-15-16,-9-16 1 15,-6 35-1134-15</inkml:trace>
  <inkml:trace contextRef="#ctx0" brushRef="#br0" timeOffset="71362.02">4438 7851 12 0,'0'0'0'0,"0"0"0"15,0 0 0-15,25-23 0 16,10 7 1-1,19-10 6-15,15 1-1 0,11 3 9 16,-5 3 0-16,-8 1 5 16,-4-6 0-16,-63 24-93 15</inkml:trace>
  <inkml:trace contextRef="#ctx0" brushRef="#br0" timeOffset="72459.87">10104 7659 12 0,'0'0'0'0,"0"-43"0"0,-5 6 0 0,-3-6 0 0,-3-1 0 0,-2-3 0 0,-2 12 0 16,0 11 26-16,-1 9-1 15,-1 11 43-15,-6 19-1 16,-10 18 36-16,-1 19 2 16,1 12 11-16,3 1 1 15,8-9 139-15,7-6 1 16,7-7-135-16,5-14 1 0,6-10-70 16,12-15 1-1,6-14-27-15,12-14 0 0,10-13-27 16,2-19 1-1,-10-13-6-15,-1-12-1 0,-1-18-12 16,-8 4 1-16,-5 11-5 0,-7-1-1 16,-5-1 9-1,-5 8 0-15,-5 13 11 0,-1 20 1 16,-3 21 2 0,-1 15 1-16,-1 9 0 0,-5 30 0 15,-13 40 6 1,7 12 1-16,6-2 2 0,8 8 1 15,1 12-2 1,8 4 1-16,1 8-5 0,8-12-1 16,2-18-1-16,4-15 1 15,5-15-1-15,6-28 1 16,0-29 6-16,3-19 0 16,6-19 5-16,2-7 1 15,2-6-5-15,-7-6 2 16,-10-8-5-16,-6 6-1 15,-14 22 4-15,-8 14 0 16,-5 22-4-16,-8 21 0 16,-10 32-2-16,1 7-1 15,4 7 14-15,5 2 1 16,6-1 39-16,5 8 0 16,8 18-30-16,5-3 0 0,8-18-16 15,7-15 1 1,8-20-8-16,-3-15 1 0,5-17-6 15,-8-17 0-15,-2-15-22 16,-11-10 0-16,-13 42-1368 16</inkml:trace>
  <inkml:trace contextRef="#ctx0" brushRef="#br0" timeOffset="72642.25">10240 7665 12 0,'0'0'0'0,"0"0"0"0,40-12 0 0,-7 3 0 0,14-4 0 16,11 2 2-16,3-2 0 15,-1 7 14-15,-3-8 0 16,-3-11 12-16,4-6 0 16,-58 31-107-16</inkml:trace>
  <inkml:trace contextRef="#ctx0" brushRef="#br0" timeOffset="73661.57">15430 7923 12 0,'0'0'0'0,"-10"-28"0"0,1 12 0 0,-6-3 0 0,-2 10 0 16,1 5 0-16,-9 13 0 15,-10 15 7-15,0 16 0 16,-3 15 45-16,8 3 0 15,6 3 106-15,8-10 0 16,8-9 50-16,14-10-1 16,10-19-134-16,14-17 0 15,15-14-21-15,3-21-1 16,6-21-20-16,-3-14 0 0,-3-21-9 16,-1-2-1-1,-8 4 42-15,-15 0 1 0,-13-7-22 16,-7 5 1-1,-8 24 2-15,-5 23 1 0,-6 22-19 16,-7 26 0-16,-4 24-17 16,3 26 0-16,6 26-4 15,6 14-1-15,6 1-7 0,1 15 1 16,8 17-7 0,1-4 0-16,6-8-19 0,3-8 0 15,-14-103-1121 1</inkml:trace>
  <inkml:trace contextRef="#ctx0" brushRef="#br0" timeOffset="74029.82">15832 8094 12 0,'0'0'0'0,"6"-39"2"0,-6 8 1 0,3-5 2 0,3 5-1 16,-6 10 99-16,0 5-1 0,0 8 72 16,0 8 0-1,0 6-20-15,-7 22 1 0,-5 24-19 16,-2 13 0 0,-1 5-13-16,0 9 1 0,5 14-28 15,7-6 2 1,6-7-33-16,3-11 0 15,13-19 2-15,1-18 2 0,8-19-16 0,2-19-1 16,9-18-24 0,0-10 2-1,-9-8-23-15,-8-10 2 0,-9-10-9 16,-13 5 0-16,-11 8-34 0,-9 5-1 16,20 44-1449-1</inkml:trace>
  <inkml:trace contextRef="#ctx0" brushRef="#br0" timeOffset="74159.95">15689 8223 12 0,'0'0'0'16,"0"0"0"0,0 0 0-16,0 0 0 0,46-13 0 15,3-8 0-15,14-1 1 16,10 0 47-16,11 5 2 16,9 4-41-16,-2 4 0 15,-91 9-107-15</inkml:trace>
  <inkml:trace contextRef="#ctx0" brushRef="#br0" timeOffset="75111.36">20608 8182 12 0,'0'0'0'0,"5"-21"7"0,-1 3 0 0,0-6-7 0,-2-4 2 16,1-2 21-1,-6 0 2-15,-3 2 53 0,-3 0 2 16,-4 13 6-1,-6 6 2-15,-7 11 6 0,-8 15 2 16,-5 9-19-16,-2 15 2 16,-5 7 14-16,5 4 0 15,5 0 156-15,8 2 1 16,13-2-199-16,12-13-1 16,12-14-22-16,15-22 0 15,15-21-15-15,10-16 0 16,5-18-12-16,4-11 0 15,-4-19-12-15,-4-11 0 0,-3-9 3 16,-6-3 1 0,-8 18 4-16,-9 5 1 15,-11 6 46-15,-7 9-1 16,-8 20-10-16,-5 20-1 0,-3 15-14 16,-6 24 1-1,-9 25-13-15,-1 19 1 0,0 16-24 16,6 19 1-1,7 25-29-15,3 8 0 0,3-1-23 16,5-6 1 0,11-9-9-16,8-15 2 0,-17-93-959 15</inkml:trace>
  <inkml:trace contextRef="#ctx0" brushRef="#br0" timeOffset="75460.08">21016 8199 12 0,'0'0'0'0,"3"-28"0"0,1 9 0 16,0-5 7-16,0 5 0 0,-4 8 74 0,0 7 0 16,0 4 90-16,-10 10-1 15,-8 16-46-15,-8 20-1 16,-2 16 69-16,7 12 1 15,4 19-88-15,10 0 2 16,1-4-21-16,6-16 1 16,6-12-29-16,9-18 1 15,9-15-22-15,2-21 0 16,11-18-25-16,-5-13 0 16,0-9 1-16,-2-6 0 15,-2 1-1-15,-6-3 2 16,-5 6-10-16,-10 2 1 0,-3 8-5 15,-6 3 0 1,-4 5-15-16,-5-1 2 0,11 18-1334 16</inkml:trace>
  <inkml:trace contextRef="#ctx0" brushRef="#br0" timeOffset="75659.67">20801 8424 12 0,'0'0'0'0,"19"0"0"0,3 0 0 16,16-4 0-16,5-2 0 16,9-1 0-16,4-2 0 15,-6-3 20-15,-2 3 1 16,-1-2 52-16,-2 4 1 16,-10-3 88-16,-5-1 1 15,-30 11-557-15</inkml:trace>
  <inkml:trace contextRef="#ctx0" brushRef="#br0" timeOffset="89079.16">23779 16981 12 0,'0'0'0'0,"4"-24"0"0,-4 7 0 15,2 8 0-15,-1 5 12 0,1 4 1 0,0-2 71 16,0 1 1-1,0-1 4-15,2 0 0 0,1 0-7 16,10 2 0-16,13 7-13 0,6 12-1 31,-1 7 24-31,-5 11 0 16,0 10 2-16,0 3 1 16,0 0 54-16,-6-5 1 15,-5-6-58-15,-4-5 0 0,-4-5-41 16,-5-3 1-16,-2-1-18 15,2-5 1-15,-1-1 29 16,-1-5 1-16,0-4 2 16,0-3 1-16,0-1-2 15,0-1 1-15,0-1-33 0,-1-4 0 16,3-4-17 0,13-20 0-16,17-30-10 15,25-22 0-15,42-30-7 0,37-35 0 16,74-83-1-1,112-90 1-15,114-75-2 0,75-69 0 16,-513 458-1664-16</inkml:trace>
  <inkml:trace contextRef="#ctx0" brushRef="#br0" timeOffset="90544.81">25322 14550 12 0,'0'0'0'0,"0"0"0"0,0 0 9 0,0 0 0 0,-19-8 63 15,19 8-1 1,0 0 72-16,2 0 1 0,9 4-76 15,10 0 2-15,12 1 4 16,8-1 1-16,0-2 37 16,-4 0 0-16,1 2 41 0,-7 1 1 15,1 3-105 1,-4-1 2-16,-6 0-26 0,-5-1 1 16,-6 0-57-1,-5 1-1-15,-6-7-993 0</inkml:trace>
  <inkml:trace contextRef="#ctx0" brushRef="#br0" timeOffset="90779.17">25372 14896 12 0,'0'0'0'15,"0"0"0"-15,0 0 0 16,22 15 0-16,-14-15 0 16,1-2 0-16,10 0 0 15,7-2 111-15,7-1 1 16,7-5-75-16,-5-1 0 16,-5 2-9-16,-6-4 0 15,-24 13-303-15</inkml:trace>
  <inkml:trace contextRef="#ctx0" brushRef="#br0" timeOffset="91310.14">25817 14570 12 0,'0'0'0'15,"0"0"105"1,0 0 1-16,0 0-111 0,0 0 1 15,23-20 7-15,-14 16 1 16,4 4 38-16,2 0 2 16,0 2 26-16,-2 7-1 15,-2 10 68-15,-2 14 0 16,-1 14 4-16,-4 3 1 16,-3-2-18-16,1-1 2 15,-2-1-69-15,-3-3 2 16,-3-6-24-16,0-7 1 15,5-9-11-15,1-8 1 16,0-8-8-16,0-1 1 16,1-4-2-16,5-2 1 15,-2-2 1-15,7-9 0 0,11-14 19 16,6-11 0 0,2-4-13-16,4-5 0 0,7-7-7 15,3 0 1 1,5 2-14-16,-1 4 1 0,-1 9-7 15,-1 11 1 1,-7 9 0-16,1 15 0 0,-7 14 0 16,-5 12 0-16,-6 10 34 0,-5 7 1 15,-4 9 0 1,-5 6 0-16,-5 4-17 16,-4-1 1-16,-9 1-15 15,1-8 1-15,0-11-5 0,-1-13 0 16,10-26-1470-1</inkml:trace>
  <inkml:trace contextRef="#ctx0" brushRef="#br0" timeOffset="92110.78">20833 14617 12 0,'0'0'0'0,"0"0"0"0,-22-28 0 0,9 15 0 16,2 2 0-16,5 5 0 0,2 4 1 15,4 2 3 1,0 0 2-16,0 0 10 0,0 2 1 16,8 4 13-1,12 3 1-15,19 4 15 0,8-2 0 16,-1-5-40-1,-1-3 1-15,-4-3-10 0,-4-3 1 16,-3-1 7 0,-4 0 0-16,-4 2 20 0,-9 1 0 15,-17 1-234-15</inkml:trace>
  <inkml:trace contextRef="#ctx0" brushRef="#br0" timeOffset="92359.94">20913 14823 12 0,'-5'2'0'16,"-5"4"0"-16,1-1 0 0,0-5 0 15,3-2 0 1,2 1 0-16,4-1 0 16,0 2 1-16,2 0 0 15,8-4 6-15,8-2 0 0,10-1-6 16,11-2 1-1,0-1-2-15,2 1 0 0,-1 0 6 16,-3-2-1-16,-4-2 13 0,-8 1 0 16,-25 12-77-1</inkml:trace>
  <inkml:trace contextRef="#ctx0" brushRef="#br0" timeOffset="92829.14">21327 14580 12 0,'2'0'0'0,"1"0"0"0,3 0 0 16,3 0 0-16,6 0 0 16,4 0 0-16,3 1 0 15,3 12 0-15,-1 10 0 16,-4 7 3-16,-3 5 2 15,-4 2 35-15,-2 4 0 16,-1 4 133-16,-3-3 1 16,-3-2-73-16,-4-5 1 15,-2-7-19-15,-2-4 2 16,0-4-53-16,3-5 2 16,-3-7 6-16,2-5 1 0,2-3-2 15,6-9 1 1,1-17-5-16,12-15 0 0,7-11 6 15,4-2 2 1,5 0 51-16,2 6 2 0,2 9-31 16,0 11 1-16,1 9-39 15,-3 16 1-15,-2 10-16 16,-3 13 2-16,-4 12-15 16,-4 9 1-16,-9 6-8 15,-8 5 0-15,-1 7-6 0,-4 4 2 16,-2 1 3-1,-4-12 0-15,4-52-1146 0</inkml:trace>
  <inkml:trace contextRef="#ctx0" brushRef="#br0" timeOffset="93789.85">24798 4936 12 0,'0'0'0'0,"41"-4"0"0,2 2 1 0,2-2 0 16,1 0 79-16,1 3-1 16,-1-3-81-16,3 4 1 0,1 0-2 15,-3 0-1 1,-10 4-2-16,-9 1 0 0,-28-5-108 16</inkml:trace>
  <inkml:trace contextRef="#ctx0" brushRef="#br0" timeOffset="94041.92">24893 5213 12 0,'0'0'0'15,"0"0"0"1,0 0 0-16,0 0 0 0,0 0 0 15,0 0 0 1,15 18 0-16,13-16 4 16,13-4 2-16,4-7 6 0,1-4 1 15,3-2 0 1,-1 0 2-16,-3 0-9 0,-2 2 2 16,-43 13-75-1</inkml:trace>
  <inkml:trace contextRef="#ctx0" brushRef="#br0" timeOffset="94678.83">25717 4960 12 0,'0'0'0'16,"0"0"0"-16,-24 28 0 0,1-8 0 16,-5-1 0-1,0-1 0-15,4-3 0 16,2-6 67-16,7-3 2 16,4-2-29-16,3-4 0 0,3 0-1 15,3-4-1-15,-2-5-3 16,8-2 0-16,-2-12 4 15,9-5 0-15,11-1-23 16,8-1 0-16,7 7 0 16,2 9 0-16,2 1-18 0,-2 5 0 15,-1 8-27-15,-5 6 0 16,-5 9 27 0,-5 9 0-16,-7 15 2 0,-6 7 1 15,-7 8 13 1,-3 2 1-16,-3-2 19 0,-1-11 0 15,0-13 60-15,2-8 0 16,4-13-15-16,0-9 2 16,0 0-31-16,2-13-1 15,5-11-2-15,2-11 1 16,-3-12-16-16,1-1 0 0,6-6-6 16,5 7 0-1,6 5-8-15,2 8 0 16,8 10-6-16,-1 11 2 15,4 11-5-15,2 8 1 16,-2 8-11-16,-7 18 1 16,-10 11-19-16,-5 11 1 0,-6 13 10 15,-5 4 0-15,-8 1 0 16,-2 6 1-16,3 2-17 16,4 2-1-16,7-6 17 15,6-9 0-15,-16-67-858 16</inkml:trace>
  <inkml:trace contextRef="#ctx0" brushRef="#br0" timeOffset="96495.49">29318 4878 12 0,'0'0'0'0,"0"0"0"0,0 0 0 0,25 0 0 0,-3 0 0 15,17 5 0-15,10-5 0 16,1 0 0-16,0-5 0 15,1-4 0-15,1-1 0 16,2 1 0-16,-2-4 0 16,-7 4 0-16,-10 7 0 15,-35 2-10-15</inkml:trace>
  <inkml:trace contextRef="#ctx0" brushRef="#br0" timeOffset="96760.48">29486 5291 12 0,'0'0'0'15,"0"0"0"1,22 9 0-16,-5-13 0 0,6 3 0 15,3 1 0 1,5-4 0-16,7-5 0 0,-1-6 0 16,0-6 0-16,0-3 0 15,1-4 0-15,-1 4 0 16,-37 24-10-16</inkml:trace>
  <inkml:trace contextRef="#ctx0" brushRef="#br0" timeOffset="97341.3">30194 5008 12 0,'0'0'0'0,"0"0"0"15,-5 21 0 1,3-8 0-16,0-4 0 0,-2 0 0 15,0-3 0-15,1 3 0 0,-1-3 0 16,0 1 0 0,0-5 0-16,3 2 0 15,-1-4 0-15,-2-6 0 16,2-1 0-16,2-8 2 0,4-6 1 16,3-10 28-1,5 1 0-15,2 0 53 0,7 6 2 16,1 5 67-1,4 3 1-15,0 8 40 0,-1 8 2 16,-3 8-156-16,-1 8 0 16,-3 9-25-16,-3 8 1 15,-4 6-25-15,-3 4 1 16,-5 0-26-16,-1-6 2 16,2-7 12-16,0-6 1 15,-1-6 10-15,-1-8 2 16,0-1 4-16,0-7 2 15,-2 2 1-15,0-8 0 16,4-2 2-16,7-18 1 16,9-15 0-16,7-11 0 15,1-4-1-15,5 0-1 16,2 4 3-16,5 7 1 16,2 13 3-16,1 10-1 15,0 16 70-15,-2 23-1 16,-4 23-41-16,-7 25 1 0,-9 30-17 15,-10 7 0-15,-9 2-17 16,-8 4 1-16,6-110-918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4.15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23 434 147 0,'0'0'1'16,"0"0"-1"-16,0 0 2 0,0 0-2 0,0 0 3 0,0 0-3 16,0 29 4-16,5 10-4 0,-5-39 239 15,0 0-239-15,13 57 239 0,0 5-239 0,-13-62 77 0,0 0-77 0,6 70 77 16,2 8-77-16,-8-78 173 0,0 0-173 0,2 71 173 15,4-4-173-15,-6-67 3 0,0 0-3 0,5 65 3 16,0-5-3-16,-5-60 6 0,0 0-6 0,8 47 7 16,-3-8-7-16,-5-39 156 0,0 0-156 0,0 23 157 15,3-7-157-15,-3-16 89 0,0 0-89 0,0 0 89 16,-8-16-89-16,8 16 56 0,0 0-56 0,-5-39 56 16,-1-23-56-16,6 62 5 0,0 0-5 0,-2-70 5 15,-3-13-5-15,5 83 46 0,0 0-46 0,-6-81 47 16,4-10-47-16,2 91-3 0,0 0 3 0,-14-94-3 15,1-7 3-15,13 101-1 0,0 0 1 0,-10-86-1 16,2 5 1-16,8 81-1 0,0 0 1 0,-8-65-1 16,2 5 1-16,6 60 9 0,0 0-9 0,-5-46 9 0,2 9-9 15,3 37-22-15,0 0 22 0,0-31-22 0,3 8 22 16,-3 23-66-16,0 0 66 0,5-19-65 0,1 6 65 16,-6 13-4-16,0 0 4 0,18-13-3 0,11 5 3 15,-29 8-39-15,0 0 39 0,37-2-39 0,-2 2 39 0,-35 0 12 16,0 0-12-16,45-5 13 0,8 5-13 0,-53 0 50 15,0 0-50-15,50-3 50 0,3 0-50 0,-53 3 61 16,0 0-61-16,53-2 61 0,8-3-61 0,-61 5 86 16,0 0-86-16,61-6 86 0,0 1-86 0,-61 5 58 15,0 0-58-15,50-5 58 0,-5 2-58 0,-45 3 115 16,0 0-115-16,42 3 116 0,-4 2-116 0,-38-5 5 0,0 0-5 16,39 13 5-16,-12 5-5 0,-27-18 3 0,0 0-3 15,34 29 3-15,-2 8-3 0,-32-37 36 0,0 0-36 16,32 57 37-16,-6 13-37 0,-26-70-29 0,0 0 29 0,24 75-29 15,-3 3 29-15,-21-78 24 0,0 0-24 0,19 79 25 16,-11-1-25-16,-8-78 18 0,0 0-18 0,8 83 19 16,-6 5-19-16,-2-88-15 0,0 0 15 0,-2 112-14 15,-6 10 14-15,8-122 11 0,0 0-11 0,-13 86 11 16,-1-18-11-16,14-68 3 0,0 0-3 0,-13 49 3 16,-11-15-3-16,24-34-11 0,0 0 11 0,-29 37-11 15,-3-6 11-15,32-31 66 0,0 0-66 0,-39 23 66 16,-4-10-66-16,43-13 10 0,0 0-10 0,-50 8 11 15,-6-11-11-15,56 3-38 0,0 0 38 0,-45-2-37 0,3-6 37 16,42 8 1-16,0 0-1 0,-32-3 1 0,0 1-1 16,32 2-354-16,0 0 354 0,-24-3-353 0,9-2 353 15,-25-3-1233-15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5.6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-3 373 147 0,'0'0'0'0,"0"0"1"0,0 0-1 0,0 0 2 16,0 0-2-16,0 0 3 0,0 0-3 0,0 0 4 16,6 63-4-16,-6-63 457 0,0 0-457 0,2 41 457 15,4 14-457-15,-6-55 202 0,0 0-202 0,5 57 203 16,-10 3-203-16,5-60 131 0,0 0-131 0,5 60 132 15,0 2-132-15,-5-62 107 0,0 0-107 0,13 60 108 16,-5 0-108-16,-8-60 41 0,0 0-41 0,8 63 42 0,-2-1-42 16,-6-62 47-16,0 0-47 0,5 49 48 0,0-15-48 15,-5-34 47-15,0 0-47 0,3 26 47 0,2-8-47 16,-5-18 41-16,0 0-41 0,0 0 41 0,0 0-41 16,0 0 47-16,0 0-47 0,0-26 47 0,0-20-47 15,0 46-1-15,0 0 1 0,0-50 0 0,0-10 0 0,0 60-56 16,0 0 56-16,3-62-55 0,2-8 55 0,-5 70 0 15,0 0 0-15,5-71 0 0,-5-1 0 0,0 72-19 16,0 0 19-16,0-71-18 0,0 4 18 0,0 67 44 16,0 0-44-16,0-60 44 0,0 5-44 0,0 55-63 15,0 0 63-15,0-41-62 0,3 12 62 0,-3 29 6 16,0 0-6-16,0-26 6 0,-3 3-6 0,3 23-8 16,0 0 8-16,0-16-8 0,0 3 8 0,0 13-54 0,0 0 54 15,14-8-54-15,2-2 54 0,-16 10 0 0,0 0 0 16,31-5 0-16,14 2 0 0,-45 3 10 0,0 0-10 15,53-5 11-15,6 2-11 0,-59 3-15 0,0 0 15 16,68-2-15-16,12-1 15 0,-80 3-3 0,0 0 3 0,90-5-3 16,16 5 3-16,-106 0 4 0,0 0-4 0,138-8 5 15,28 3-5-15,-166 5 3 0,0 0-3 0,178-5 3 16,5-8-3-16,-183 13 7 0,0 0-7 0,185-8 8 16,8-3-8-16,-193 11 3 0,0 0-3 0,196-10 4 15,3-3-4-15,-199 13 0 0,0 0 0 0,204-10 1 16,0-1-1-16,-204 11 5 0,0 0-5 0,209-8 5 15,5-5-5-15,-214 13-5 0,0 0 5 0,218-10-5 16,7 2 5-16,-225 8 38 0,0 0-38 0,230-13 39 16,6 3-39-16,-236 10 0 0,0 0 0 0,214-8 1 15,-4 0-1-15,-210 8-22 0,0 0 22 0,214-3-22 0,3-2 22 16,-217 5 18-16,0 0-18 0,199-8 19 0,-8 3-19 16,-191 5 11-16,0 0-11 0,196-10 11 0,-6 2-11 15,-190 8 1-15,0 0-1 0,175-5 2 0,-16-6-2 16,-159 11 2-16,0 0-2 0,156-2 2 0,-5-1-2 15,-151 3 10-15,0 0-10 0,162 5 10 16,-1 6-10-16,-161-11 0 16,0 0 0-16,130 5 0 0,-21 8 0 0,-109-13-2 15,0 0 2-15,84 13-1 0,-25 5 1 0,-59-18-2 16,0 0 2-16,47 29-2 0,-12-3 2 0,-35-26 53 16,0 0-53-16,26 34 54 0,-7-3-54 0,-19-31 63 0,0 0-63 15,18 49 64-15,-7 9-64 0,-11-58-2 0,0 0 2 16,10 65-2-16,-10 7 2 0,0-72 3 0,0 0-3 15,14 73 4-15,2 3-4 0,-16-76 6 0,0 0-6 16,7 70 7-16,-1-2-7 0,-6-68 30 0,0 0-30 0,13 62 30 16,6-2-30-16,-19-60-13 0,0 0 13 15,10 55-13-15,3-11 13 0,-13-44 18 0,0 0-18 0,14 36 18 16,-9-12-18-16,-5-24 8 0,0 0-8 0,3 23 8 16,-3-5-8-16,0-18 51 0,0 0-51 0,0 11 52 15,-3-4-52-15,3-7 15 0,0 0-15 0,-24-5 16 16,-10-3-16-16,34 8 3 0,0 0-3 0,-45-10 3 15,-14-3-3-15,59 13 0 0,0 0 0 0,-66-16 1 16,-11 6-1-16,77 10-29 0,0 0 29 0,-79-5-29 16,-16 7 29-16,95-2 10 0,0 0-10 0,-101-5 10 15,-13 3-10-15,114 2 2 0,0 0-2 0,-148 7 2 16,-24 12-2-16,172-19 6 0,0 0-6 0,-173 20 6 16,-4 6-6-16,177-26 44 0,0 0-44 0,-172 26 45 0,0 0-45 15,172-26-48-15,0 0 48 0,-175 29-48 0,-8 5 48 16,183-34 22-16,0 0-22 0,-182 23 23 0,-9-5-23 15,191-18 0-15,0 0 0 0,-188 24 0 0,2 2 0 16,186-26-9-16,0 0 9 0,-174 18-8 0,-4-2 8 0,178-16 10 16,0 0-10-16,-172 15 10 0,8 1-10 0,164-16 3 15,0 0-3-15,-164 18 4 0,-1 0-4 0,165-18 32 16,0 0-32-16,-164 8 33 0,3 0-33 0,161-8 5 16,0 0-5-16,-164 8 5 0,2-3-5 0,162-5 4 15,0 0-4-15,-164 0 5 0,2-5-5 0,162 5 0 0,0 0 0 16,-151 0 0-16,8 2 0 0,143-2 0 0,0 0 0 15,-137 6 0-15,-6-4 0 0,143-2-3 0,0 0 3 16,-138-5-3-16,8 0 3 0,130 5-13 0,0 0 13 16,-124-5-12-16,12 2 12 0,112 3 1 0,0 0-1 15,-113-5 1-15,7 0-1 0,106 5 0 0,0 0 0 0,-90-11 0 16,5-2 0-16,85 13 4 0,0 0-4 0,-69-15 5 16,11-6-5-16,58 21-5 0,0 0 5 0,-37-8-4 15,18 8 4-15,19 0 1 0,0 0-1 0,-16 0 1 16,8 3-1-16,8-3-34 0,0 0 34 0,0 0-33 15,0 0 33-15,0 0-109 0,0 0 109 0,0 0-108 16,21 13 108-16,-21-13-586 0,0 0 586 0,27 2-586 16,10 1 586-16,29 2-802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11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0-1 147 0,'0'0'0'0,"0"0"1"0,0 0-1 0,64 0 2 16,44 0-2-16,-108 0 3 0,0 0-3 0,143 3 4 16,42-1-4-16,-185-2 3 0,0 0-3 0,204 0 3 15,22-2-3-15,-226 2 314 0,0 0-314 0,248 2 314 16,25 3-314-16,-273-5 184 0,0 0-184 0,278 8 184 0,6 3-184 16,-284-11 86-16,0 0-86 0,264 13 86 15,-12 2-86-15,-252-15 48 0,0 0-48 0,230 13 48 0,-18 0-48 16,-212-13-190-16,0 0 190 0,178 13-189 0,-25 0 189 15,181 13-679-15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14:56:52.0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7-27T15:08:09.954"/>
    </inkml:context>
  </inkml:definitions>
  <inkml:trace contextRef="#ctx0" brushRef="#br0">7669 7462 12 0,'0'0'0'0,"0"0"0"0,0 0 0 15,0 0 0-15,0 0 0 16,-24 7 0-16,18-7 0 16,-3-2 37-16,-4 2 1 15,2-3-10-15,-4 1 1 16,6 2 35-16,-1 0 1 15,5-2 95-15,-1 0 0 16,2 2-91-16,4 0-1 16,4 0-21-16,7 0 1 15,28 0 14-15,15-5 0 16,10-12-25-16,7-4 1 16,7 3-11-16,2 7 1 0,-4 1-2 15,-9 3 1 1,-12 1-9-16,-11 3 0 0,-5 1 42 15,-11 2 2-15,-11-6-35 16,-4 6 0-16,-7-4 42 16,-3 4 2-16,3-3-2 0,-6 1-1 15,4 2-43 1,-4 0 1-16,0 0-16 0,-4 0 0 16,4 0-10-1,-6 0 0-15,3 0-6 0,-3 0 2 16,-3 0-18-1,-4 0 2-15,-4 0-24 0,-5 5 2 16,-1-5 4-16,1 0 1 16,-2-3 15-16,3 1 1 15,1-6 15-15,-3-1 2 16,5 2 3-16,3-3 1 16,4 1 3-16,-2 3 2 15,5 3 16-15,1-3 0 16,5 2 11-16,-2 1-1 15,4 3-14-15,0 3 1 0,0 1-9 16,9 2 1 0,16 3-10-16,8 6 0 0,8 0-6 15,2-6 1 1,-4-3-1-16,-5-3 0 0,-5-3 2 16,-1 0-1-1,-7-3 29-15,-6 1 0 0,-2-2 49 16,-8 2-1-16,1-1-31 0,-6-1 0 15,4 0-19 1,-4-2 0-16,-4 1-16 16,0-1-1-16,-1 1-5 15,-6 10 2-15,-14 12-2 0,-4 20 0 32,-5 25-42-32,-5 6 0 0,0 3-105 0,0-6 0 15,7-9 100 1,8-9 0-16,9-10 26 15,9-13 1-15,6-24-1015 0</inkml:trace>
  <inkml:trace contextRef="#ctx0" brushRef="#br0" timeOffset="1301">8698 7181 12 0,'0'0'0'0,"0"0"0"0,0 0 0 16,-17 22 0-16,4 1 0 16,-11 18 0-16,3 7 0 15,6 6 0-15,6 2 0 16,5-10 0 0,4-7 1-16,4-9 16 0,2-11 1 15,-3-10 36-15,3-7 1 16,3-4 2-16,6-17 1 15,6-14-6-15,-3-12-1 0,-3 1-2 16,-6 3 0 0,-7 9-10-16,2 6 1 15,0 7 18-15,-4 1 1 16,0 8 7-16,0 5 0 0,0-1-25 16,-4 4 2-1,4 1-15-15,-6 1 0 0,1 1-10 16,-8 7 1-1,-8 7-17-15,-3 9 1 0,2 9-3 16,5 1 0-16,4-14-4 0,7-1 1 16,6-6-1-1,0-4 2-15,4-7 1 0,5-7 0 16,12-14 1 0,9-9 0-16,-2-2 0 0,3 1 0 15,1-3 10 1,-8 6 1-16,0 7 64 0,-1 6 2 15,-5 6 88-15,-3 5 0 16,-5 4-129-16,-1 9 1 16,2 8-24-16,2 14 1 15,-7 10-16 1,-1 7 1-16,-1 2-10 16,-4-4 1-16,-2-7-8 0,0-13 0 15,0-7-3-15,2-8 1 16,0-8 13-16,0-1 0 15,-3-2 6-15,1-4 0 16,-2-9-1-16,4-15 0 16,4-17 0-16,5-13 1 15,12 2-15-15,9 2 2 16,-3 13-60-16,3 9 0 16,0 12-8-16,-6 1 1 15,1 10 57-15,-7-1 1 16,-3 6 14-16,0 8 0 15,-6 3 8-15,1 10 0 16,1 14 1-16,-7 10 0 16,-3 2-1-16,3 1 1 0,-2-7 0 15,5-5 0-15,3-16 0 16,5-8 0-16,-4-10 10 16,9-17 0-1,12-18 30-15,2-8 1 0,1-4 11 0,-9 3 2 16,-2 5-29-16,-5 7 0 15,-6 12-6-15,-11 7 1 16,-4 3-11-16,-2 5 1 16,-1 1-7-16,-5 4 2 15,-5 2 9-15,-3 9 1 16,-3 17-1-16,-1 7 1 16,11 12-9-16,1 1 0 15,10 4-2-15,6-7-1 16,9-14-3-16,4-12 0 15,3-13-2-15,4-19 0 0,8-17-21 16,-1-9 1 0,-3-4-200-16,-11 4-1 0,-10 7 171 15,-4 12-1 1,-5 20-577-16</inkml:trace>
  <inkml:trace contextRef="#ctx0" brushRef="#br0" timeOffset="3110.52">9842 7324 12 0,'0'0'0'0,"0"0"0"0,0 0 0 16,0 0 4-16,0 0 1 16,0 0 50-16,-10-24 0 15,5 11 95-15,-4-2 1 16,-6 0-119-16,0 2 2 15,-4 6 3-15,4 5 0 16,4 4 3-16,-8 9 2 0,-5 13-40 16,2 13 1-16,5 8-23 15,8 5 1-15,-1 0-10 16,7-7 0-16,3-9 26 16,2-10 2-1,3-11 4-15,4-17-1 0,6-16 28 16,6-19 2-16,3-13 34 0,-3-6 1 15,-3 11 54 1,-3 14 2-16,-6 9 26 0,-3 5 0 16,-2 10-56-16,-4 3 2 15,0 3-64-15,0 6 0 16,0-1-22-16,0 9 0 16,5 13-10-16,5 12 1 15,-5 10-20 1,5-3 0-16,-1-4-28 0,0-11 0 15,2-13-9-15,2-6 0 16,-1-9 3-16,10-18 0 16,10-21-7-16,1-10 0 15,1-1 7-15,-1 0 0 16,-3 3 45-16,-6 3 1 0,-5 1 6 16,-4 2 0-1,-6 2 3-15,-9 9 0 16,0 8 6-16,-4 11 0 15,1 7-1-15,1 4 1 0,-8 4 0 16,-4 14-1-16,-11 21 2 16,3 4 1-1,5-4 0-15,8 4 1 0,0 5-2 16,-1 14 1 0,8 19 14-16,2 5-1 0,0-4 4 0,6-19 1 31,3-14-17-31,2-12 0 0,3-15-10 15,-7-7 1-15,2-8 6 0,4-8 1 16,2-14-1 0,0-11-1-16,4-13 1 0,-4-12 1 15,-6-10-1 1,-7-4 0-16,-4 0-1 0,-2 9 0 16,1 11-2-1,1 17 2-15,-4 13-3 0,2 8 2 16,1 5-3-16,-3 8 0 15,-3 3 0-15,-1 10 2 16,1 20-5-16,4 0 1 16,5-6-4-16,5-5 2 15,3-13-1-15,3-9-1 16,4-14 2-16,7-14 0 16,8-21 2-16,3-5 0 15,-3-6 19-15,-2 4 0 16,-2 1 74-16,-7 6 0 15,-8 4-60-15,-4 2-1 16,-5 11-18-16,-2 4-1 16,-2 11-13-16,1 3 1 15,1 6-1-15,0 2 0 16,-2 10-2-16,-4 14 0 0,-3 19-3 16,1-1 2-1,3 1 3-15,3 2 1 0,-2-1-1 16,4 7 0-1,4-3-1-15,3-5 0 0,6-10-14 16,6-14 2-16,-4-12-30 16,-6-12 1-16,6-10-43 15,15-15 1-15,-4-3-12 0,0-1 0 16,-2 6 81 0,-9 8-1-16,0 3 14 15,-9 8 1-15,-1-1 3 16,-1 5 1-16,2-1 7 0,-6 6 1 15,3-3 5-15,-3 3 0 16,0 0 2-16,-3 9 0 16,-3 6-11-16,-3 22 0 15,5 0-7-15,4-3 0 16,4-5 0-16,-2-16 0 16,1 2 0-16,7-9 0 15,-1-6 0-15,17-15 0 16,2-7 4-16,0-12-1 0,-2-1 26 15,-7 11 0 1,-1-1 107-16,-10 12 1 0,-1 2 5 16,-1 2 0-1,-1 2-97-15,-1 1 0 0,2 0-32 16,-6 3 2 0,3 1-14-16,-3 2 0 0,0 0-3 15,0 5 1 1,2 5-21-16,2 14 2 0,-4 6-45 15,4 1 1-15,1 1 17 16,1-10 1-16,-2-9 1 16,-2-2 1-16,1-5 19 0,3-2-1 15,3-10-16 1,6-7 1-16,-6-2-59 0,1-5 0 16,-8-3 60-1,-8-1-1-15,6 24-804 0</inkml:trace>
  <inkml:trace contextRef="#ctx0" brushRef="#br0" timeOffset="3250.09">10319 7181 12 0,'0'0'0'0,"0"0"0"16,0 0 0 0,0 0 0-16,30 6 0 15,-6-8 0-15,13-8 0 16,10-5 0-16,5-3 0 15,-52 18-10-15</inkml:trace>
  <inkml:trace contextRef="#ctx0" brushRef="#br0" timeOffset="4310.07">11107 7133 12 0,'0'0'0'15,"0"0"0"-15,11-28 0 16,-11 17 0-16,4 1 0 0,1 5 0 15,-5 1 0 1,0 4 4-16,0 0 2 0,0 9 16 16,0 12 2-1,0 18 11-15,0 9 1 0,-5 4 3 16,5 4 0 0,0 4 11-16,2-1 0 15,7-14-3-15,10-14 1 16,-3-16-4-16,10-24 0 0,12-23 3 15,3-12 1-15,0-12-5 0,-4-2 0 16,-2 4-10 0,-7 6 1-16,-9-1-12 15,-6 7 1-15,-6-1-16 16,-7 11 0-16,0 16-7 16,0 6 0-16,-3 5 2 15,-3 12-1-15,-5 12 2 16,-2 10 2-16,-8 12 7 15,3 4 1-15,3-2 37 0,0 0 0 16,-4 5 7-16,6 8 2 16,8 1-31-16,3-8 1 15,2-12-15-15,0-13-1 16,0-14-10-16,5-9 1 16,5-6-4-16,1-19 1 15,9-23-2-15,3-5 1 16,-3 2-7-16,-5 7 0 15,-2 13 5-15,-3 8 0 16,-3 7 1-16,2 2 0 16,-1 7 1-16,-3 5 0 0,1 2 0 15,0 5 0 1,1 3 0-16,-5 14 1 0,2 16-1 16,-4 5 0-1,1 7-8-15,3-1 0 0,6-9 2 16,-1-8 1-16,0-18 1 15,0-13 1-15,8-13 2 16,6-13 0-16,8-25 3 0,3-3 0 16,-6 4 40-1,-8 9-1-15,-10 16 124 0,-7 9 0 16,-5 6-124 0,-3 6 0-16,-4 6-27 15,-8 11 0-15,-6 15-14 16,3 9 1-16,9 7-67 0,7-1 1 15,10-4 19-15,7-11 1 16,-2-10 15-16,7-11 1 16,3-9 28-16,7-11-1 15,2-21 2-15,-6-7 0 16,-9-9-1-16,-10 0 1 16,-5 48-1004-16</inkml:trace>
  <inkml:trace contextRef="#ctx0" brushRef="#br0" timeOffset="4496.22">11085 7302 12 0,'0'0'0'0,"48"-17"7"15,-5 8 0 1,11-6-7-16,4 6 0 0,-58 9-20 15</inkml:trace>
  <inkml:trace contextRef="#ctx0" brushRef="#br0" timeOffset="6150.02">12074 7233 12 0,'0'0'0'0,"0"0"0"16,-6 28 0-1,4-11 0-15,-1 1 0 0,-1 5 0 16,2-7 0-1,2-3 0-15,2-3 0 0,4-10 0 16,7-6 0-16,5-9 0 0,8-7 1 31,2-8 108-31,-2-1 1 0,-7 4 110 0,-6 9 1 16,-13 5-173 0,0 7 0-16,-9 1-24 0,-1 5 1 15,-12 0-18 1,0 2 2-16,-6 11-9 0,7 0 0 15,6 7-73-15,6-1 1 16,2 5-44-16,7-6 1 16,3-1 78-16,7-4 0 15,-1-3 27-15,6-5 1 16,9-7 8-16,4-9 1 16,7-9 32-16,5-5 0 15,-7-2 0-15,1-3-1 16,-10-2-7-16,-2-3-1 0,-5-4-24 15,-6-4 0 1,-7 2-31-16,-4 8 1 0,0 12-16 16,-6 10 1-1,3 11 36-15,-7 9 1 0,-5 12 8 16,0 12 1 0,2 6 10-16,2 2 0 15,2-6 47-15,0-1 2 16,-1-2 16-16,5 3 0 0,5 8-43 15,9-4 1 1,6-2-20-16,9-13 1 16,2-11-21-16,6-17 0 15,7-14-24-15,-4-12 0 0,-1-7 13 16,-4-2 0-16,-2 2 8 16,-10 1 1-16,-5 1 40 15,-5-6 2-15,-4-6-6 16,-4 8 1-16,-4 6-10 15,0 14 1-15,0 8-17 0,3 9 1 16,-5 6-8-16,-1 15 0 16,-5 14-9-1,-3 10-1-15,2-4 5 0,4-2 0 16,3-1-3-16,1 1 2 16,-1 2 2-16,3-2 0 15,6-7 1-15,-3-6 2 16,4-7-3-16,2-6 1 15,-5-6 7-15,3-1 0 16,0-9 1-16,2-8 0 16,3-15 14-16,2-6 1 15,2 1 45-15,-4 3 1 16,3 8 49-16,-1 5 0 0,2 0-18 16,-2 6 0-1,4 2-9-15,-2 3 1 0,-4 6-12 16,-3 2 1-1,-2 5-48-15,-3 5 0 0,-1 10-18 16,-1 11 0-16,-7 6-7 0,6 4 1 16,2 2-21-1,6-4 0-15,5-15-30 0,6-9 1 16,-2-12 7 0,1-20 2-16,16-13-42 15,-2-11 1-15,3-3-48 16,-8 2 1-16,-3 7 92 0,-3 7 1 15,-10 9 28-15,-3 8 0 16,-3 1 7-16,-3 7 0 16,4 1 2-16,-4 0 2 15,0 0 2-15,0 0 2 16,-4 3 4-16,1 18 2 16,1 3-3-16,-2 4 1 15,8 2-9-15,-4-6-1 16,5-2-2-16,-5-13 0 15,4 1 0-15,2-5 1 16,-4 1 1-16,7-6 1 0,4-6 1 16,4-12 1-1,-1-3 8-15,-1 3 2 0,-4-1 50 16,3 4 1 0,-7 0 28-16,0 4 0 0,-1 0-30 15,-2 5 0 1,1-3-28-16,-5 3 0 0,2 3-22 15,0 3 0-15,0-4-12 0,-2 4 2 16,0 0-4 0,4 4 0-1,-4 1-2-15,5 14-1 16,-5 3-25-16,2-1 1 0,2-3 4 16,0-7 0-16,-3 3 4 15,3-9 0-15,2-1 5 16,7-4-1-16,2-8 15 15,0-3 1-15,-2-2 3 16,-6 4-1-16,-1 0 1 16,-8-8 1-16,2 17-1021 0</inkml:trace>
  <inkml:trace contextRef="#ctx0" brushRef="#br0" timeOffset="6332.21">12175 7123 12 0,'0'0'0'0,"0"0"0"0,20 0 0 15,-1 4 0-15,11-2 0 16,22 2 0-16,2-8 0 0,5-2 0 16,10-12 0-1,-69 18-10-15</inkml:trace>
  <inkml:trace contextRef="#ctx0" brushRef="#br0" timeOffset="7830.27">13393 7315 12 0,'0'0'0'16,"19"-34"0"-16,-8 5 0 16,4-5 0-16,-2-9 0 0,-11-9 0 15,0 0 0 1,3 4 0-16,-5 5 0 15,-5 15 0-15,-3 11 0 16,3 10 0-16,-5 13 0 16,-5 10 0-16,0 18 0 15,1 14 0-15,0 10 0 0,5-4 0 16,2-2 1-16,3-4 0 16,4 4 0-16,4 6 0 15,1-6 0-15,5-9-1 16,1-15 2-16,2-17 0 15,-2-13 0-15,10-17 3 0,1-12-1 16,-2-8 6-16,3 0 0 16,-3 1 69-1,-5 12 0-15,-4 10 91 0,-3 5-1 16,-6 5-35-16,1 2-1 16,-3 4-51-16,0-3 0 15,0 1-55-15,0 2 0 16,0 5-19-16,2 6 0 15,2 21-8-15,2 11 0 16,1 5-2-16,-1-5-1 16,9-10-4-16,-2-8-1 15,1-16-13-15,3-17 1 16,7-12-2-16,4-10 1 0,2-16-22 16,0-3 0-1,4 3-40-15,-6 1 1 0,-8 2 52 16,-9 1 0-16,-3-3 18 15,-3-2 1-15,-5 10 7 16,2 11-1-16,-2 8 1 0,-2 5-1 16,2 11 5-1,-4 4 0-15,1 7 1 16,-5 15 2-16,-1 19 2 16,-4 7 2-16,2-3 21 0,0-3 1 15,-1 5-5 1,5-1 0-16,-2 0-8 0,5 1 1 15,4-6-7-15,4-12 1 16,-1-10-4-16,5-16 1 16,-1-5-4-16,8-11 1 15,9-17-3-15,6-9 0 16,-6-2 2-16,3-4 0 16,0 6 2-16,-2 3-1 15,1 3 40-15,-4 7 0 16,-5 11 98-16,-4 3-1 0,-9 5-7 15,-4 5 1 1,-4 0-93-16,-2 7 2 0,-12 6-28 16,-12 6 1-1,-5 5-35-15,-1-4 0 0,6-1-98 16,8-2 0 0,9-2 29-16,7-8 0 15,3 1 53-15,3-5 2 16,0-1 18-16,3-4 1 15,5-1 10-15,9-3 1 16,-1-2 1-16,3 3 0 16,-4-1 7-16,-2 6 2 15,-8 0 7-15,5 10 1 16,-5 1 2-16,7 13 1 0,4 15-4 16,-1 2 0-1,4-8-1-15,1-14 1 0,-3-12 28 16,7-14 1-16,14-15-25 15,1-12 0-15,0-9-11 16,-6-1 1-16,-1 1-12 0,-8 10 1 16,-11 10-3-16,-13 21 2 15,0 2-1-15,0-3 0 16,-2 1 0-16,-1 0 2 16,-7 2 1-16,-4 2 0 15,-1 5 5-15,-6 12-1 16,8 9-1-16,-2 9 2 15,6 6-3-15,9-10 0 16,5-3-2-16,1-11 2 16,2-8-5-16,-1-6 1 15,2-3-12-15,6-6-1 16,-2-14-28-16,-2-12 1 16,-3-2 2-16,-12-3 2 15,4 35-835-15</inkml:trace>
  <inkml:trace contextRef="#ctx0" brushRef="#br0" timeOffset="7960.07">13613 7142 12 0,'0'0'0'0,"0"0"-10"0</inkml:trace>
  <inkml:trace contextRef="#ctx0" brushRef="#br0" timeOffset="8010.3">13665 7123 12 0,'0'0'0'0,"0"0"0"0,0 0 0 15,0 0 0 1,0 0 0-16,0 0-10 0</inkml:trace>
  <inkml:trace contextRef="#ctx0" brushRef="#br0" timeOffset="9965.44">14576 7382 12 0,'0'0'0'0,"0"0"0"0,25-30 0 31,-1-3 0-31,2-5 0 0,-2-1 0 16,-5-3 0-16,-1-7 0 0,-8-3 0 16,-3-4 0-1,-5 6 0-15,-4 13 0 0,-3 7 0 16,-5 15 12 0,-5 11 1-16,-3 6 24 15,-7 15 0-15,-4 17 73 16,3 10 0-16,5 14 33 15,4 3 2-15,6-3-62 0,0 0 1 16,7 3-39-16,4 0 0 16,6-3-27-16,9-13 0 15,9-12-14-15,6-14 2 16,7-25-6-16,2-12 0 16,-5-16-52-16,-5-9 2 15,-2 1-112-15,-5 3 2 16,-5 5 143-16,-4 10 0 15,-8 7 16-15,-1 10 1 16,-4 3 6-16,0 4 0 16,0-4 22-16,0 2 2 15,-4 2 1-15,2 2 2 16,-1 2-4-16,-1 2 0 16,2 3-9-16,-2 0 0 0,4 0-10 15,4-5 2 1,2 2-3-16,-1-6 0 0,5 2 0 15,1-2 1-15,2 0-1 16,-8 0 1-16,1 0 14 16,1 1 1-16,-5 7-8 0,2 10 1 15,-4 20-7 1,2 6 1-16,0-3-4 0,3-11 0 16,1-11-3-1,3-10-1-15,1-9-2 0,5-15 1 16,12-13 13-1,3-9 2-15,2-2 45 0,0 0 1 16,-3 5-37-16,-4 1 1 16,-5 9-15-16,-1 1-1 15,-4 12-9-15,-6 2 1 16,-5 9-7-16,-1 0 1 16,1 0-18-16,0 9 1 15,1 2-2-15,5 8 0 16,-6 3-4-16,1 1 0 15,-3-1-4-15,0-7 1 0,0-2-4 16,-2-8 2 0,0-1 16-16,0-2 1 0,0-2 8 15,0-6 2 1,-2-7 2-16,-2-3 1 0,0-9 2 16,-1 3 2-1,-5 4 17-15,1 6 0 0,2 7 20 16,-1 3 0-1,-3 4 3-15,-6 5 0 0,-9 10 1 16,0 9 1-16,4 7-17 0,3 7 0 16,4 2-13-1,8-1-1-15,9-2-7 0,7-11 0 16,0-13-7 0,8-13 0-16,9-9-2 0,2-12 1 15,4-15-46 1,-8-6 1-16,-4-1-128 0,-5 0 1 15,-2 11 142-15,-7 6 1 16,-4 9 19-16,-2 6 1 16,0 1 8-16,0 8 0 15,0 2 1-15,0 4 1 16,-2 3 2-16,2 15 1 16,0 19-4-16,0-13 1 15,0-1-1-15,2-6 0 16,0-5 0-16,0-8 1 15,1-3-1-15,-3-3 1 16,2-1 0-16,8-8 0 16,3-12 3-16,1-13 0 15,1 1 3-15,-5 10 0 0,-1 0 1 16,-2 6-1 0,1 2 30-16,-2 6 1 0,-5-3-10 15,1 6 1 1,0-3-12-16,2 5 1 0,-4 2-9 15,5 12-1-15,-1 9-8 0,2 7 0 16,-4-1-1 0,-1-12 1-16,1-2-1 0,2-6 1 15,-4-3-1 1,0-2 0-16,2-3 1 0,2-1 0 16,1-5 0-1,8-10 1-15,2-4 4 0,2-5 0 16,5 0 33-16,-5 2 2 15,2 3 16-15,-3 8 0 16,-1-2-35-16,-5 5 1 16,1 5-16-16,-7-3 1 15,1 6-9-15,1 0 1 16,-1 2-17-16,3 7 1 16,-3 4-17-16,1 6 2 15,-2 1 7-15,-2-8 1 16,1-1 9-16,-3-4-1 15,2 1 9-15,-2-7 2 0,0 3 0 16,2-4 2 0,2-5 1-16,5-12 0 0,4 0-2 15,-2-1 1 1,2 3-1-16,-1 0 2 0,-3 4-3 16,-4 5 2-1,3 0 0-15,-6 6 0 0,1 0 0 16,3 4 1-16,0 7-2 0,1 17 1 15,1 0-13 1,-1-11 2-16,-3 0 6 0,1-10 0 16,1 0 6-1,3-7 0-15,-1-5 2 0,8-8 0 16,-1-8 1 0,0-5 0-16,-5 0-1 0,-9-13 1 15,-1 39-721 1</inkml:trace>
  <inkml:trace contextRef="#ctx0" brushRef="#br0" timeOffset="10210.56">15340 7194 12 0,'0'0'0'0,"0"0"0"0,24-9 0 15,-14-1 0-15,1 1 0 16,-5-6 0-16,-3-3 0 16,-3-7 0-16,-9 7 0 15,-2 5 0-15,-2 5 0 16,0 8 0-16,2 2 0 16,-4 2 0-16,0 0 0 0,15-4-10 15</inkml:trace>
  <inkml:trace contextRef="#ctx0" brushRef="#br0" timeOffset="10410.29">14761 7209 12 0,'20'-4'0'16,"25"2"0"-16,16-1 0 16,20-12 0-16,14-4 0 15,-95 19-10-15</inkml:trace>
  <inkml:trace contextRef="#ctx0" brushRef="#br0" timeOffset="13246.4">16173 7146 12 0,'0'0'0'15,"22"-51"0"-15,-5 9 0 16,-2-10 0-16,-4-2 0 16,-3 0 0-16,-6 11 0 15,-4 15 0-15,-2 13 0 16,0 6 0-16,-7 11 0 16,-11 5 0-16,-4 12 0 15,-8 10 0-15,4 10 0 16,6 14 0-16,9 2 1 15,6 5 23-15,0 1 0 16,5-7 58-16,4-2 1 16,5-3-49-16,5-8 1 15,3-8-17-15,-4-16 0 16,-5-10-18-16,1-7 0 16,1-7 0-16,3-10 0 15,10-15 2-15,1-1 0 16,-1 5 12-16,-2 8-1 15,-2 5 18-15,0 2 2 0,-2 7-2 16,0 6 2-16,2 4-5 16,-2 0 1-16,-4 7-4 15,-1 4 1-15,-8 3-4 16,-4 6 1-16,-6 1-10 16,-8-1 2-16,-8-6-2 15,-4-5 2-15,-9-5-1 0,2-8 1 16,3-6 2-16,10 1 1 15,9-5 76-15,9-4 0 16,10-1-41-16,11-10 0 16,15-2-32-16,3 2 1 15,1 1-13-15,-10 7 1 16,-2 6-19-16,-5 6 2 16,-6 5-29-16,-3 5 1 15,-3-1 8-15,3 11 0 16,-1 9 10-16,-1 4 0 15,-1 7 7-15,1-1 1 0,2-3-2 16,1-6 0 0,2-11 6-16,-2-4 1 0,1-10 3 15,5-6 0 1,3-7 4-16,5-11 1 16,-1-6 39-16,-5 2 1 15,-6 0 56-15,-4 10 0 0,-1 7 6 16,-2 1 1-1,-1 3-58-15,-3 5 2 0,0-2-39 16,0 4 0-16,0 4-10 0,-3 0-1 16,1 7-10-1,0 2 1-15,0 11-29 0,2 2 1 16,2 0 1 0,2-5 0-16,-1-8-6 0,-1-6 0 15,2-3 5 1,2-10 2-16,1-10 19 0,0-9 1 15,-1-6 5-15,-2 3 1 16,-8 6 0-16,-2 7 1 16,-5 9 2-16,0 0-1 15,0 3 0-15,3 3 1 16,1 0-2-16,5 0 1 16,2 3 1-16,2 3 0 15,11-4-13-15,17 0 0 16,28 0 0-16,1-2 0 15,-1-2-11-15,-8-2 0 16,-9-2-42-16,-9 3 2 0,-10-3 52 16,-11 1 0-1,-1 3 13-15,-5 0 0 0,-3 2 8 16,-2 0 0 0,0 0 6-16,0 0 1 15,0-4 1-15,0 2 0 16,0 0-2-16,0 2 1 15,0 0-5-15,0 0 1 16,0 0-4-16,-3 0 2 16,-5 2-5-16,-12 9 0 15,-1 8-6-15,1-4 1 0,5-2 1 16,5-2-1-16,1 2 0 16,3-7-1-16,3 3 2 15,3-5 0-15,0 1-1 16,0 1 0-16,3-6 4 15,9 0 0-15,-3-6 1 16,2-1 0-16,2-2 15 0,-5 1 0 16,-1-1 39-16,-1 0 1 15,-1-1-25-15,-1 5 2 16,-2-3-19-16,0 6 2 16,0-3-9-16,-2 5 0 15,0 0-6-15,-2 11 0 16,0 8-1-16,0 33 0 15,2 20-1-15,-4-1 0 16,2 1-14-16,-7 5 1 16,0 5 3-16,-6 5 0 15,-7 4 5-15,-3-11 1 16,-1-22 7-16,2-15 0 0,-2-15 8 16,11-19 2-1,2-4 29-15,-2-8 0 0,0-12 5 16,-5-34 1-16,12-16-32 15,12-2 0-15,3 8-10 16,10-4-1-16,-2 1-4 0,9-5 0 16,2-9-43-1,6 3 0-15,3 8 12 0,5 11-1 16,2 6 12 0,-2 13 1-16,-1 9 13 0,-15 7 0 15,2 4 6 1,-9 6 1-16,0-1-1 0,-6 5 1 15,-2 1-2-15,-2 0-1 16,1 3-12-16,-1-3 0 16,-3 2 3-16,2 0 1 15,-4 0 2-15,1 2 0 16,-3 0 6-16,0 0 2 16,0 0 5-16,0 0 0 15,0 2 21-15,0 0 1 16,-3 4 1-16,1-5-1 0,2 7-14 15,-4 1-1 1,4 0-8-16,0 6 1 0,4 0-12 16,-2-5 1-1,1-1-43-15,1-4-1 0,2-1-13 16,-1-4 0 0,4 0 18-16,6-7 1 0,0-1 34 15,-2 1 1 1,-1 1 8-16,-3 1 1 0,-4 1 1 15,1 0 0-15,0 2 4 0,-3-3 1 16,1 3 1 0,-2 0 1-1,0 2 2-15,0 0 1 16,1 2 0-16,-1 0 0 0,2 0-6 16,0 1-1-16,1-3 2 15,-1 6-1-15,3-6 2 16,7 4 0-16,-5-4 1 15,-2-4 0-15,1 4 21 16,1-6 1-16,0-1 15 16,-3 5 1-16,0-4-20 15,-5 3 1-15,3-1-9 0,0 2 1 16,-4 2-9-16,2 0 1 16,0 6-5-16,3 48-1 15,-5 16-4-15,-5 7 0 16,-5 3 0-16,-6 7 0 15,-9 1 0-15,-1 3 0 16,-4 2 0-16,6-19 1 16,0-18 3-16,16-37 0 15,3-5 87-15,-1-4 0 16,1-1-42-16,5-9 1 16,-6 0-29-16,-3-13 1 15,3-11-15-15,2-39 0 0,6-3-7 16,11-2 1-16,6-5-10 15,5-7 1-15,8-11-25 16,5 5-1-16,2 8 9 16,-1 9 2-16,3 12 8 15,-12 16 0-15,1 4 12 16,-15 16 0-16,0 4 0 16,-4 6 1-16,0 2 0 0,-1 3 0 15,-1 4-1 1,-3 2 1-16,-3 2 0 0,7 4 0 15,-3-2-1-15,-1 3 2 16,-3 0 0-16,1 5 1 16,-2 1-1-16,-2-2 1 15,-2 2 0-15,-3 2 0 16,-3-4-1-16,-1 2 1 16,-1-2-1-16,3-2 0 15,-2 1-59-15,1-7 2 16,3 1 23-16,3-2 0 15,-2 2 20-15,4-4 0 16,0 0 9-16,0-4 1 16,4 2 24-16,-4 2 0 15,2-4 49-15,1 4 1 0,1-3-37 16,2 3 1 0,-4 0-16-16,1 3 1 0,1 1-19 15,3 2 1 1,1-1-12-16,-1 3 2 0,-7-8-939 15</inkml:trace>
  <inkml:trace contextRef="#ctx0" brushRef="#br0" timeOffset="13410.27">17647 7320 12 0,'0'0'0'0,"0"0"40"0,0 0 1 0,0 0-41 15,0 0 0-15,0 0 2 16,0 0 1-16,-2 19 33 16,2-15 1-16,0-4-166 15</inkml:trace>
  <inkml:trace contextRef="#ctx0" brushRef="#br0" timeOffset="17843.84">13272 7525 12 0,'0'0'0'16,"0"0"0"-16,0 0 0 16,0 0 90-16,0 0 1 15,0 0 99-15,0 0 1 16,0 0 85-16,4 19 0 16,-28 24-271-16,-16 14-1 15,-4 1 1-15,-5 0-1 16,49-58-862-16</inkml:trace>
  <inkml:trace contextRef="#ctx0" brushRef="#br0" timeOffset="141187.19">9368 9497 12 0,'0'0'0'0,"-22"2"0"15,11 2 0-15,5-1 0 0,8-1 0 16,17 2 0 0,24 5 0-16,20 2 0 0,10 1 37 15,14-1 1 1,18 0-38-16,16 2 0 0,15 6-1 15,15-5 1-15,15 1-1 0,20 0 0 16,26 4 42 0,17-2 1-16,10-6-38 0,14-2 2 15,18-7 6 1,4 0 0-16,7-2 6 0,1-4 2 16,0-2-25-1,-2-1 1-15,3-2 4 0,-16-2 0 16,-28-1 1-16,-22 3 1 15,-28 7 11-15,-26 2 2 16,-24 4 9-16,-21 2-1 16,-22-1 34-16,-17-1 1 15,-13 0-21-15,-13-1 1 16,-11-1-1-16,-13-2 1 16,-9-2-16-16,-6-1 1 15,-6 3-10-15,-4-4 1 16,-3 2 0-16,0 0 2 15,2 0-1-15,-4 0 0 0,2 2 3 16,1 0 0 0,-1 0 2-16,15-1 2 0,17-1-13 15,10-4 0 1,1 2 0-16,0 1 1 0,3-3-2 16,1-1 1-1,-5-1 38-15,-1-1 0 0,-4 0-19 16,-1-1 1-16,-3 5-12 15,-1-3 0-15,-8 6-15 16,-4 2 0 0,-7 0-4-16,-6 0 0 0,-3 0-3 15,-4 4 1-15,-2 4-4 0,-11 1 0 16,11-9-740 0</inkml:trace>
  <inkml:trace contextRef="#ctx0" brushRef="#br0" timeOffset="141937.49">6505 9986 12 0,'0'0'-10'0</inkml:trace>
  <inkml:trace contextRef="#ctx0" brushRef="#br0" timeOffset="142103.13">6266 10035 12 0,'-20'3'0'0,"-27"10"0"15,-13 2 0-15,-12 2 0 16,3 0 0-16,15-8 0 15,15 0 0-15,16-3 0 16,14-4 0-16,7 0 12 16,21-2 1-16,35-2-13 15,18 0 0-15,27-9 0 0,22-2 0 16,25-11 33-16,21-8 2 16,36-11-24-16,29-7 0 15,13-11-9-15,5-3-1 16,-250 64-99-16</inkml:trace>
  <inkml:trace contextRef="#ctx0" brushRef="#br0" timeOffset="145437.75">20865 11612 12 0,'-19'0'0'0,"-22"0"0"0,-9 2 0 16,50-2-10 0</inkml:trace>
  <inkml:trace contextRef="#ctx0" brushRef="#br0" timeOffset="146303.34">20535 11623 12 0,'-7'2'0'0,"-16"0"0"16,-5-2 0-16,-2-2 0 15,4 4 0-15,10 0 0 16,3-2 0-16,5 0 0 16,4 0 0-16,3 0 0 0,-1 0 0 15,0 0 0-15,2 0 0 16,0 0 0-16,0 0 0 16,0 0 0-16,0 0 0 15,0 0 0-15,0 0 0 16,2 0 0-16,3 2 0 15,3 2 0-15,-1-1 0 16,1 1 0-16,-1 0 0 16,2 0 0-16,-1-3 0 15,3 3 0-15,0-4 0 16,-7 2 0-16,1 0 0 16,-5 0 0-16,2 0 0 0,0-2 0 15,0 0 0 1,0 0 0-16,0 0 0 0,0 0 0 15,1 0 0-15,-3 0 0 16,0 0 0-16,-3 0 0 16,1 1 0-16,-2 5 0 0,0 3 0 15,2-3 0 1,-3-1 0-16,1-1 0 0,0 0 1 16,1-2 1-1,-1 0 0-15,0-1 3 0,1 1-1 16,-1 0 9-16,0 0-1 15,0 2 6-15,-3-4 0 16,1 2 9-16,1-2 0 16,-1 0 7-16,2 0 0 15,3 0-1-15,-1 0 1 16,0 0-3-16,-4 0 0 16,1 0-1-16,-3 0 0 15,1 0 1-15,-1 0 1 16,3 0 0-16,-5 0 1 15,5 0 0-15,-3 0 2 0,3 0-3 16,1 0 0 0,2 0-5-16,0 0 1 0,0 0-9 15,1 0 0 1,1 0-9-16,0 0 2 0,0 0-6 16,0 0 2-1,9-2-4-15,15-2-1 16,23 0-18-16,10 1 2 15,9-3 6-15,4 0 2 0,9 5-54 16,8 1 2-16,18 0 48 0,10 1 0 16,17-1 8-1,16 0 1-15,23 0 1 0,25 0 0 16,37 2 8 0,41-2 0-16,31-3 16 0,29-1 0 15,27 0 0 1,25 2 2-16,22-3-9 0,5 1 0 15,14 0-7-15,-9 1 1 16,-9-3-7-16,-17 4 1 16,-21-3-6-16,-16-7 1 15,-355 12-610 1</inkml:trace>
  <inkml:trace contextRef="#ctx1" brushRef="#br0">25809 17085 0,'17'17'0,"51"-8"0,-68-9 0,68 0 0,-17-17 15,17 0 1,-8 8 0,-9 1-1,-25-1-15</inkml:trace>
  <inkml:trace contextRef="#ctx0" brushRef="#br0" timeOffset="-178853.62">21046 12485 12 0,'0'0'0'0,"0"0"0"0,0 0 0 15,0 0 0 1,0 0 0-16,0 0 0 0,0 0 0 16,0 0 2-1,0 0 1-15,0 0-1 0,28-41-1 16,-8-6 17-16,0-7 0 15,-3-7 12-15,-2-2 0 16,0 11-3-16,-2 7 0 16,-2 8 44-16,-3 9 1 15,-6 9 24-15,-1 4 2 16,-1 6-32-16,-1 0 1 16,1 1-44-16,0 5 0 15,-2 1-17-15,0 0 0 16,0 0-6-16,-2 4 1 15,-3 5-14-15,-8 10 2 0,-6 13-83 16,-3 11 1 0,6 13 26-16,5 3 2 0,5 12 23 15,-1-2-1 1,3-9 15-16,4-6 1 0,4-4 9 16,4-1 1-1,3-1 11-15,6-8-1 0,9-16 7 16,2-18 0-16,12-23 1 0,4-11 0 15,12-12 43 1,2-3 1-16,-2 2-17 0,-7 2 1 16,-12 4-9-1,-10 5 0-15,-12 6-20 0,-8 10 0 16,-5 3-10 0,-3 7 1-16,-1 2 5 0,-4 6-1 15,-7 9 4 1,-5 10 0-16,-2 10 1 0,1 7 0 15,8-3 23-15,4-2-1 16,3-3-7-16,6 0-1 16,4-2-6-16,1-2 0 15,7 0-9-15,3-4 0 16,-1-7-12-16,-1-15 2 16,2-7-1-16,4-14-1 15,3-12 8-15,-1-6-1 16,-6 5 4-16,-10 1 1 15,-3 3 9-15,-4-2-1 16,-3-1 4-16,-5-1-1 16,-3 5-1-16,-1 2 0 15,-1 14-9-15,0 10 0 16,0 3 0-16,-4 13 0 16,-3 17 0-16,1 5 0 0,10 0 12 15,6-1 1 1,3-5 5-16,4-2 1 0,3-3-10 15,8-2 2-15,6 0-7 16,5-7 2-16,4-9-9 16,6-6 2-16,3-15-1 0,2-4 1 15,2-5-1 1,0-4 1-16,0 2 71 0,2 0 1 16,-6 6-39-1,0-3 2-15,1 5-17 0,-9 3 0 16,-4 6-49-16,-9 7 1 15,-6 2-32-15,-3 3 1 16,1 12 26-16,-1 9 2 16,-1 4 17-16,-1 2 1 15,1-6 9-15,-3-7 1 16,1-4 3-16,-4-4 1 16,0-1 0-16,0-3 1 15,0-1 0-15,0-4 1 16,0-4 0-16,0-9 0 15,-5-13 4-15,-3-9 2 0,-3 0 1 16,5 25-1 0,-1-1 1-16,-4-2 0 0,-2 0-1 15,0 4 1 1,0 1-3-16,-12 7 0 0,1 8 13 16,-6 8 1-1,-1 7 69-15,-1 4 2 0,4 4-61 16,8 4 1-16,5 1-19 0,5 2 0 15,3 0 12 1,7-20-1-16,4-4-21 0,3-6 1 16,4-7-27-1,15-11 2-15,2-5-5 0,0-5-1 16,-2-1-30 0,-5 5-1-16,-1 2 15 0,-5 2 1 15,-2 0 31 1,-5 4 0-16,-1 1 6 0,1 5 1 15,-5-5 2-15,1 6 2 16,0 2 2-16,0 2-1 16,-1 6 2-16,5 7 0 15,-3 7 0-15,3 15 0 16,1 0-12-16,-3-14 1 16,3-7 6-16,0-6 1 15,2-3 2-15,21-14 1 16,7-12 4-16,13-13 0 0,4-1 79 15,-5 1 1 1,-3 3-45-16,-9 6 2 0,-3 5-24 16,-14 6 2-1,-1 3-18-15,-8 5 2 0,-6 1-2 16,0 1 0 0,3 4-4-16,-5 1 2 0,5 5-3 15,-1 10 2 1,-3 7 0-16,-1 3-1 15,-1 1-15-15,-4-10 0 0,2-2-20 16,-2-8 0 0,2-2 21-16,-2-7 1 0,0 0 9 15,1-3 0-15,3-7 7 16,0-6 1-16,-2-1 12 16,-2 0 1-16,-2 4 18 15,-6-5 1-15,-3 3-4 16,-7-2 0-16,-12 6-7 0,-4 5 0 15,-3 6 14-15,-4 8 0 16,2 3 6-16,9 4 2 16,8 3-17-16,9-3 0 15,2-4 47-15,9-5 0 16,2 1-50-16,5-5 2 16,10-4-26-16,19-7 1 15,5-4-10-15,13-19 1 16,-2-10 1-16,-7-14 1 15,-6-15 1-15,-9 2 2 0,-11-1 2 16,-9 27 1 0,-5 4-1-16,-3 18 1 0,0 4 0 15,0 12 1 1,0 1 0-16,-7 8 0 0,-2 16-1 16,-10 55 1-1,6 25-4-15,-6 25 0 0,-1 26-10 16,-3 12 0-16,-3 7 4 0,-3-10 0 15,29-160-717 1</inkml:trace>
  <inkml:trace contextRef="#ctx0" brushRef="#br0" timeOffset="-176903.48">22579 12583 12 0,'0'0'0'0,"0"0"0"16,0 0 0-1,0 0 0-15,0 0 0 0,0 0 0 16,0 0 0-16,0 0 0 15,11-26 0-15,10-7 1 16,3-1 0-16,2 8 120 0,-4 6 0 16,-5 3-73-1,-2 4-1-15,-2 6-19 0,0-1 0 16,0 5-30 0,0 3 0-16,0 1-28 0,-2 9 0 15,-3 1-4 1,-4 7 2-16,-6 5 5 0,0 1 0 15,-4 0 16-15,3-5 0 16,1-4 6-16,4-8-1 16,1 1-3-16,3-7 1 15,3-2 5-15,8-9 1 16,9-12 2-16,2-4 0 16,-4 4 3-16,-1 1 1 15,-9 2 7-15,3 3 0 16,0-3 6-16,0 0 1 0,-2 1 3 15,-4 7 2 1,-2 7 11-16,-1 6 2 0,-3 2 7 16,-1 5 1-1,0 9 5-15,-2 7 0 0,-4-1-27 16,-2 4-1 0,0-2-13-16,2-4 0 0,2-9-9 15,2-2 0 1,2-1-2-16,2-5 1 0,1-3-1 15,6-8-1-15,11-8 5 0,8-7 2 16,7-7 26 0,-4 2 1-16,3 0-11 0,-3-2 1 31,-1 2-7-31,-6-2 0 0,-8 10-46 0,-5 7-1 16,-4 3-59-1,-3 10 1-15,-3 5 59 0,1 12 2 16,-1 11 20-16,-3 3-1 15,-2-3 12-15,-2-4 0 16,2-4 4-16,2-1-1 16,4-3 4-16,-1-3 0 15,1-9 5-15,5-6 0 16,8-6-2-16,11-12 0 16,9-6 2-16,2-3 0 15,0 0 126-15,-4 1 0 16,-3 3-101-16,-6 3 0 15,-6 3-20-15,-3 4 1 16,-5 6-28-16,-4 5 1 16,-6 4-30-16,-3 5 0 15,1 6 11-15,0-2 1 16,-2 4 12-16,-2 0 0 16,0-2 13-16,-1-2 1 15,1-3 1-15,0-5 0 16,0-1 2-16,0-2 0 15,2-2 2-15,0 0-1 16,-4-1-2-16,-1-5 1 0,-4-3-2 16,-6-6 1-16,-8-7 3 15,-7 9 0 1,-1 21 11-16,-1 11 1 0,0 5-7 16,5 2 0-16,8-2-4 15,6 1 1-15,4-1-10 16,3 0 2-16,4-3-43 0,2-8 2 15,6-7 18-15,10-10 0 16,16-10 11-16,5-7 0 16,2-1 21-16,1-2 1 15,-7-2 1-15,-25 21 0 16,-1-1-2-16,-3 3 1 16,0 1-11-16,-1 2 1 15,-3 0-1-15,2 4 1 16,0 4 1-16,-2 25 1 15,-4 10 5-15,-7 24 0 16,-2 23 8-16,-2 1-1 16,0-11 9-16,-5 8 1 15,-5 9 6-15,-1-8 0 16,-2-5-13-16,1-13 2 16,0-15-7-16,11-30 0 0,-3-11-11 15,-9-15 0 1,-2-24-9-16,-3-17 1 0,5-18 5 15,9-1-1-15,8 7 4 0,11-5 1 16,11-5-1 0,6-9 1-16,9-12 16 15,8 0-1 1,7 8 49-16,1 4 0 0,3-1-19 0,-10 10 1 16,-12 10-29-1,-16 15 0-15,-7 40-798 0</inkml:trace>
  <inkml:trace contextRef="#ctx0" brushRef="#br0" timeOffset="-176652.66">22933 12048 12 0,'0'0'0'16,"0"0"0"-16,0 0 1 0,0 0 5 15,0 0 0 1,0 0-6-16,0 0 0 0,0 0 0 16,0 0 0-1,0 0-20-15</inkml:trace>
  <inkml:trace contextRef="#ctx0" brushRef="#br0" timeOffset="-174546.75">24418 12382 12 0,'0'0'0'0,"0"0"0"0,0 0 0 0,19 0 0 15,-16-3 0-15,-3-1 0 16,0-2 0-16,0-5 9 16,-3-7 0-16,-1-14 24 15,-2 6 2 1,1 4 0-16,-1 11 0 0,-5 3-4 0,0 8 2 31,-4 9 13-31,-7 14 1 0,-8 12-2 16,-4 6 1-16,3-6 32 0,1-1 2 15,2-3 74 1,7-3 1-16,12-7-106 0,7-10 0 16,4-2-26-1,7-7 0-15,10-7-14 0,9-12 2 16,7-15-13 0,3-12 1-16,-1-22-8 0,0-14 0 15,-2-9-1-15,3 7 1 16,-8 17 1-16,-6 17 1 15,-7 14 30-15,-8 14 2 0,-7 5-5 16,-4 11 0 0,-4 10-10-16,-7 12 0 0,-13 20-5 15,-2 8-1 1,4 16-27-16,7 10-1 0,8 16-59 16,1-10 1-1,5-13 32-15,5-11-1 16,7-10 32-16,6-14 0 15,3-15 17-15,7-15 1 16,4-15 1-16,9-7 1 16,10-14 39-16,2-6 1 15,-1-9-11-15,-6-1 1 0,-6-2-9 16,-5 6 0 0,-6 7-39-16,-6 15 0 0,-7 11 0 15,-1 13 0-15,-5 10 9 16,-3 16 0-16,-1 21 6 15,1 7-1-15,0 0 3 16,-2-8 0-16,-2-10 8 16,0-10 1-16,2-7 15 0,-2-6 1 15,0-7-9 1,0-2 1-16,0-2-3 16,0-2 0-16,-2-2-6 0,0-7 1 15,2-13-7-15,0-10 2 16,-2-9-4-16,-2 6 1 15,1 9-2-15,-1 12 0 16,-2 3-6-16,-1 11 1 16,-3 7 2-16,-4 10 0 15,-9 20 3-15,-1 5 0 16,2-3 3-16,1-4 1 16,8-3 36-16,4-4 1 15,5-5-10-15,6-5-1 16,2-6-15-16,1-5 1 15,6-5-10-15,6-9 1 0,2-6-7 16,7-11 1 0,-2-8-5-16,-5-3 2 0,-4 0-6 15,-6 5 1 1,-2 10-9-16,-3 9 2 0,-2 6 8 0,0 10 0 31,0 8 4-31,0 16 0 0,-4 10 1 16,0 6 1-16,-2-6 2 0,2-8 1 15,4-8-1 1,0-10 0-16,2-3 3 0,3-3 2 16,4-10-1-1,12-8 1-15,12-15 5 0,6-13 1 16,4-17-2 0,1-13 0-16,7-18-5 0,-3 2 1 15,-7 10-3-15,-12 10 1 16,-10 10-4-16,-10 14 0 15,-7 15-10-15,-4 15 1 16,-4 7 2-16,-1 19 1 16,-7 15 3-16,-3 11 1 15,-3 6 1-15,-3 5 1 16,-1 8 5-16,3 9 1 16,6 17-1-16,4-4 1 15,3-17 4-15,10-15 1 16,11-16-6-16,5-12 0 0,5-10-2 15,3-14-1 1,3-11-2-16,1-13 0 16,-2-13 0-16,0-9 0 15,1-10 0-15,3 3 1 16,3 8 4-16,-1 10-1 16,-7 11 76-16,-6 12-1 0,-8 10-47 15,-8 14 0 1,-5 8-16-16,-2 16 0 0,-6 16-12 15,-1 3 2-15,-2-1-6 16,-3-7 1-16,5-10 7 16,3-9 0-16,2-13 10 15,-1-5 1-15,3-4-11 16,0-6-1-16,0-5-4 0,1-14-1 16,5-17-2-1,0-3 0-15,-4-4-10 0,-4 8 0 16,-2 9 0-16,-2 12 1 15,-5 5-5-15,0 9 2 16,2 6-1-16,-8 7 1 16,-11 15 3-16,-2 12 1 15,6 10-61-15,5 1 0 16,4-1-3-16,4-5 1 16,4-11 49-16,3-8 2 15,4-7 14-15,4-11 1 16,-1 0 5-16,9-12 0 15,12-10 4-15,4-12 2 0,2-9 48 16,-2-2 1 0,-2 2 47-16,-6 7 1 0,-9 14-62 15,-3 10 0 1,-6 8-21-16,-2 11 1 0,-6 17 0 16,-3 9 1-1,-4 8-15-15,2 1 1 0,5-8 4 16,6-7 2-16,6-8-10 0,10-16 2 15,12-7-6 1,10-7 1-16,6-16-7 0,-1-6 1 16,-8-11-58-1,-8-2 1-15,-11-10-78 0,-6 3 1 16,-8-1-4 0,-14 9 2-16,12 41-564 0</inkml:trace>
  <inkml:trace contextRef="#ctx0" brushRef="#br0" timeOffset="-174353.62">24951 12068 12 0,'0'0'0'0,"0"0"0"0,20 0 0 16,-7 0 2-16,19 0 0 16,24-4 14-16,7-1 0 15,4-5 14-15,-5-1 1 16,-8-2 20-16,-6 2 1 15,-7 4 19-15,-1-1 1 16,-1 1-3-16,2-2-1 16,-41 9-438-16</inkml:trace>
  <inkml:trace contextRef="#ctx0" brushRef="#br0" timeOffset="-172723.61">26233 12135 12 0,'0'0'0'0,"0"0"28"0,19-7 0 16,-16 7-28-16,-1 0 1 15,0 0-1-15,-2 5 0 0,-6 18-1 16,-5 16 1 0,-2 11-1-16,-2 0 0 0,2-9 11 15,4-9 0 1,5-14 104-16,4-7 1 0,4-5-6 16,5-2 0-1,8-10-42-15,5-9 1 0,10-15-14 16,-4-10 1-16,-4-9-11 0,-3-1 1 15,-6 2-9 1,-4 10 0-16,-9 16 5 0,-6 7 1 16,-2 8-10-1,-3 5 2-15,-4 6-6 0,-8 5 0 16,-5 11-23 0,0 10-1-16,2 4 0 0,5 5 2 15,5 3 0 1,2-4 0-16,9-12 3 0,3-8 2 15,3-8 9-15,5-7 1 16,5-5-6-16,7-9 0 16,6-11-2-16,1-10-1 15,-3-5-4-15,0-2 0 16,4-2-3-16,2 6 1 16,1 3 10-16,5 10-1 15,1 9 18-15,0 4 1 16,-7 10-14-16,-6 9 1 0,-7 5-9 15,-8 11 1 1,-3 16-14-16,-6 7 1 16,-6 3-3-16,-1-4 2 15,0-5-1-15,1-10 0 16,2-12 7-16,4-8 1 16,0-6-1-16,0-3 0 15,4-6-1-15,5-5-1 16,10-10-1-16,5-15 0 0,2-12-5 15,-2-8 1-15,-3-4-24 16,-2 4 1-16,-1 13 11 16,-1 9 0-16,-4 11 7 0,0 10 2 15,-7 5 5 1,-3 6 0-16,-1 4 1 0,0 12 0 16,-4 21 1-1,0 10 1-15,-1-1-2 0,1-1 1 16,2-10 0-16,2-5 0 15,3-14 0-15,5-9 0 16,4-5 7-16,13-19 1 16,14-16 20-16,7-14 0 15,4-9-14-15,0-5 0 16,-5-5-10-16,-8-1 0 16,-9-4-9-16,-6-3 1 15,-7 5-4-15,-6 7 2 16,-5 12-23-16,-6 13 0 15,-4 16 10-15,0 12 0 0,0 8 9 16,-7 14 0 0,-11 13 5-16,-4 15 0 0,2 13 1 15,-1 5 2 1,-1 1 8-16,2 5 0 0,2 5 65 16,5 3 0-1,8 1-39-15,10-9-1 0,12-19-18 16,8-14 0-1,5-16-10-15,2-12 1 0,0-10-7 16,-2-11 1-16,2-18-28 0,0-8 0 16,0-6-11-1,2 1 1-15,0 1 16 0,-8 12 0 16,-7 12 10 0,-15 21 0-16,0 0 10 0,0 0 0 15,0 2 2 1,-8 20 0-16,-3 14 0 0,-2 8 0 15,6-1 0-15,3-15 0 16,2-4 0-16,0-7 0 16,2 0 0-16,2-8 0 15,2-3 2-15,1-3 0 16,5-3 12-16,10-9 2 16,1-10 38-16,-1-5 1 15,-5-7 2-15,-7 5 2 16,-7 1-37-16,-2 7 2 15,-3 1-16-15,-2 6 1 16,-1 2-18-16,-4 1 1 16,-1 6-59-16,-1 2 1 15,2 6-51-15,2 1 2 16,1 3 86-16,5-1 1 16,3 2 19-16,3-4 1 15,7-1 7-15,12-4 1 16,6-8 29-16,9-7 0 0,-1-3-3 15,-10-5 1-15,-6 1-14 16,-7 3 2-16,-13 17-1133 16</inkml:trace>
  <inkml:trace contextRef="#ctx0" brushRef="#br0" timeOffset="-172433.22">26945 11990 12 0,'0'0'0'0,"0"0"0"0,37 19 0 16,0-14 0-16,10-3 0 15,9 0 0-15,3-4 0 16,1-7 47-16,-6-6 1 16,-9 4 38-16,-12-2 0 15,-14 7 38-15,-10 2 2 16,-5 2-2-16,-8 2 0 15,-3-1-56-15,-4-1 0 0,-6 2-5 16,-2 2 0 0,4 1-52-16,6 1 0 0,5-2-11 15,4 2 1 1,0-4-799-16</inkml:trace>
  <inkml:trace contextRef="#ctx0" brushRef="#br0" timeOffset="-168653.11">28148 12066 12 0,'0'0'0'0,"11"-37"0"0,-1 9 0 15,-1-2 0-15,-3-1 0 16,-4-1 0-16,-1 0 0 16,-1 3 0-16,0 5 0 15,0 5 5-15,-1 6 2 16,1 5 6-16,-2 7-1 16,-2 2 13-16,-3 16 0 15,-8 22 7-15,-2 12 0 16,0 2 31-16,0 11 1 0,2 6 6 15,6 9 0 1,5 4-2-16,6-6 0 16,8-24-21-16,4-12 0 15,5-15-5-15,5-18 1 16,6-17-12-16,9-19 2 16,12-21-10-16,10-14 2 0,10-15-6 15,0-6 0 1,-12 4 3-16,-10-2 1 0,-14-9 0 15,-11 7 2-15,-11 14-23 16,-7 12 1-16,-6 15 1 16,-6 12 1-16,1 12 0 15,-3 12 1-15,-3 9 8 16,-9 16 1-16,-14 16-2 16,-1 18 1-16,-3 17-3 15,-1 7 2-15,0 0 43 0,2 0 0 16,7-7-32-16,8-4 2 15,5-7-15-15,8-10 1 16,7-10 15-16,6-18 0 16,1-11-11-16,6-14 1 15,8-16-6-15,5-10 1 16,6-14 10-16,-2-2 1 16,-4 8-10-16,-3 10 0 15,-6 8-4-15,-2 8 0 16,-2 2-9-16,-4 4 2 15,-1 5-4-15,-1 2 2 0,-1 3-4 16,0 9-1 0,0 10-5-16,-3 15 1 0,-1 10-4 15,-1 3 1 1,-3 2 5-16,2-4 0 0,6-10 4 16,1-14 0-1,3-11 2-15,3-10 1 0,4-4 0 16,9-14 0-16,8-19 0 0,1-7 0 15,-1-7 0 1,-4 0 0-16,-6 5 0 0,-5 9 0 16,-8 14 10-1,-5 3 1-15,-4 10 3 0,-4-1 2 16,-1 8-7 0,-6 8 0-16,-4 5-5 0,-2 16 2 15,0 14-15 1,4 6 1-16,6 3-8 0,5-4 1 15,6-13 3-15,5-3 2 16,6-15 4-16,5-10 0 16,6-7 9-16,6-17 1 15,7-14 51-15,-3-10 0 16,-9-4-24-16,-10-7 2 16,-17 0-19-16,-15 6 1 15,15 46-1224-15</inkml:trace>
  <inkml:trace contextRef="#ctx0" brushRef="#br0" timeOffset="-168473.1">27820 12092 12 0,'19'-2'0'0,"22"-1"10"0,15 1 0 0,18 2-10 15,5-2 0-15,-1 0 16 16,10-7 1-16,14-8-17 16,4-5 0-16,-106 22-50 15</inkml:trace>
  <inkml:trace contextRef="#ctx0" brushRef="#br0" timeOffset="-166133.49">29309 12081 12 0,'0'0'0'0,"0"0"0"15,0 0 0-15,0 0 0 16,0 0 0-16,21 34 0 0,-20-16 0 15,-2 10 0 1,-9 2 0-16,-6 2 3 0,-5-6 2 16,2-8 19-1,8-7 2-15,6-5 26 0,1-4 1 16,2-4 42 0,0-9 0-16,2-23 15 0,6-5 1 15,7 0-22 1,5 2 1-16,3 3 57 0,1 5 1 15,4 6 39-15,-1 7 1 16,-7 8-135-16,-3 1 0 16,-6 7-19-16,1 2 1 15,1 5-33-15,0 8 0 16,-2 11-11-16,-1 7 0 16,-6 5-20-16,-4-3 0 15,-4-7 11-15,1-4 0 16,-1-9 9-16,2-4 0 0,4-3 8 15,0-7 1 1,0-1 0-16,0-5 1 0,4-8 0 16,5-13 0-1,6-11 1-15,2-1-1 0,2 7-1 16,-1 7 0 0,1 7-3-16,2 2 2 0,3 4 0 15,0 1 1 1,-2 5 0-16,-1 3 0 0,-6 4 1 15,-6 7 2-15,-3 8 0 0,-4 11 0 16,-6 11 1 0,0 2 0-16,0-4-4 0,1-7 0 15,3-10 0 1,1-9 0-16,3-5 0 0,7-10 0 16,12-9 1-1,10-9 0-15,8-13 30 16,2-3-1-16,-6 5 14 15,-9 3-1-15,-7 0-16 16,-8 8 0-16,-4 7-15 0,-5 0 0 16,-6 6-8-16,0 3 2 15,0 5-5-15,-3 2 0 16,-5 3-1-16,-6 7 1 16,-14 15 4-16,2 8 0 15,9 3-3-15,8 2 0 16,7 2 1-16,10-8 1 15,11-10-4-15,9-10 1 16,9-9-6-16,6-14 2 16,4-14-44-16,-4-9 1 15,-6-8-33-15,-3-4 1 16,-2-2 56-16,-4-5 1 0,-4-7 14 16,-1-12 0-1,-3-7 14-15,-3 2 0 0,-2 14 5 16,-3 18 2-1,-7 16 33-15,-3 11 1 0,-2 10-22 16,-1 7 1-16,-3 5-13 16,-7 19 1-16,-11 23-15 15,-2 14 1-15,2 8-45 0,5 2 1 16,6-4-2 0,4-4 1-16,5-5 6 0,4-6 0 15,4-8 16 1,3-12 1-16,6-13 19 0,6-14 0 15,5-10 2-15,8-12 0 16,9-9 13-16,1-6 2 16,-2 1 68-16,-9 3 0 15,-7 4-48-15,-5 3 0 16,-8 6-18-16,-11 13 0 16,0 2-16-16,0-3 0 15,0 3-1-15,0 0 0 16,0 0-1-16,-2 3 1 0,-3 9-2 15,-6 10 1 1,3 2 0-16,3-4 1 0,1-1-3 16,2-4 2-1,4 0-1-15,2-4 0 0,3-2-14 16,8-1 2 0,5-10-28-16,7-6 1 0,-3-3 9 15,0-11 1 1,-3-2 19-16,-7 3 2 0,1 3 6 15,-7 5-1-15,-1 2 4 0,-3 3 1 16,0 3 0 0,-2 3 1-16,-1-2-1 0,1 4 1 15,0 4-1 1,2 3 0-16,-2 6 0 0,1 6 0 16,1-1-2-1,0-3 1-15,0 0 0 16,-1-2 0-16,3-5 1 0,7-1 0 15,6-5 1-15,14-6 1 16,4-7 49-16,1-6-1 16,-5-1-24-16,-7-8 1 15,-3 0-12-15,-10 7 0 16,-2 2-9-16,-6 8 1 16,-1 0-7-16,-2 5 0 15,0-4-1-15,-2 7 1 16,0-1-3-16,0 2 2 15,0 0 3-15,0 0 1 16,0 0-2-16,2 2 0 16,2-1-1-16,10 3 0 15,5 0-25-15,2-8 2 16,-1 0-57-16,-3 1 1 16,-2-1 48-16,-6 2 0 15,0 0 16-15,-3 0 0 16,0 2 8-16,-3 0-1 15,1 2 5-15,2 9 1 16,-5 6 1-16,1 7 0 0,0 1 0 16,0-1 0-16,0 0-7 15,0-7 0-15,0-2 5 16,0-8 0-16,1-1 3 16,1-3 0-16,0-3 0 15,1-2 1-15,1-1 19 16,-1-3 0-16,-1 1 17 0,0 1 0 15,-2-4-14-15,-2 1 2 16,-2-1-11-16,0 1 0 16,0 3-14-16,0-3 0 15,0 1 0-15,1 3 0 16,-1-1-1-16,0 0 0 16,2 0 0-16,2-1 0 15,1-4 0-15,7-3 1 16,1 3 0-16,2 2 1 15,0-1 24-15,2 3 2 16,4 1 45-16,1 4 0 0,2 4-44 16,-5 1 0-1,-4 3-18-15,-2 5 1 0,-1 0-12 16,-5 7 1 0,-3 4-5-16,-2-9-1 0,0 0-7 15,0-7 0 1,0-1 8-16,0-3 0 0,0-1 1 15,0-1 0-15,2-2 0 0,6-7-1 16,3-2-6 0,9-10 1-16,3-3-18 0,14-19 0 15,-2 2-53 1,-3 3 0-16,0 7-10 0,-12 6 1 16,-1 3 59-1,-4 5 2-15,-2 0 12 0,-2 4 2 16,-11 11-874-16</inkml:trace>
  <inkml:trace contextRef="#ctx0" brushRef="#br0" timeOffset="-165383.49">31754 11536 237 0,'0'0'0'0,"0"0"-13"0,13-28-1 0,-10 15 16 0,1 0 0 15,-2 4 26-15,0 5 1 16,-2 2 10-16,-2 4 1 15,-2 7 1-15,-7 10 2 16,-13 26 4-16,-4 14 0 16,-2 16-2-16,2 6 1 15,4 1-15-15,2-7 2 16,3-18-10-16,8-12 2 16,7-12-6-16,4-10 0 15,4-14 21-15,11-13 0 16,15-12 7-16,7-7 0 15,8-10 89-15,3-6 0 16,-1-4-78-16,-5 0 2 0,-6 0-22 16,-8 6 0-16,-6 4-40 15,-5 7 1-15,-11 11-26 16,-5 5 1-16,1 7 14 16,-2 3 0-16,-3 5 9 15,-7 10 1-15,-7 9 2 16,-1 4 0-16,1 0 5 0,2-9 1 15,4-4 25-15,-2-6 2 16,-4 0 21-16,-5 2 0 16,-6 3 26-16,-2 0 1 15,-4-4-33-15,5-3 2 16,6 4-34-16,8 0-1 16,8-5-8-16,3-2 1 15,2-4-7-15,4 0 0 16,2 0-1-16,2 0 0 15,1-2 17-15,0 0 1 16,-1 0 10-16,-2 2 0 16,-1-4 5-16,-1 3 0 15,0-1-8-15,0 2 1 0,0 0-9 16,2-2 0 0,3 2-11-16,2 0 1 0,3 0-5 15,-1 4 1 1,-2 1-1-16,0-3-1 0,1 4-1 15,-1 7 0-15,2 7-7 0,6 6 1 16,5-2-2 0,8 1 1-16,7-7-47 0,6-10 0 15,6-16 33 1,5-12-1-16,7-14 13 0,3-9 0 16,-5-3-77-1,-22-25-1-15,-27-22 96 0,-25-11 0 16,15 104-1304-16</inkml:trace>
  <inkml:trace contextRef="#ctx0" brushRef="#br0" timeOffset="-164903.08">30090 11741 12 0,'0'0'0'0,"0"0"610"0,0 0 1 16,0 0-621-16,50 5 0 15,28-10 12-15,25-3 0 16,18-7-1-16,13-3 1 16,4-3 3-1,-138 21-924-15</inkml:trace>
  <inkml:trace contextRef="#ctx0" brushRef="#br0" timeOffset="-164068.34">22989 13069 12 0,'0'0'0'0,"26"-35"28"0,-4 3 0 16,6-1 290-16,2 1 0 16,0 4-270-16,-4 4 2 15,-9 9 8-15,-8 4 2 16,-5 5-5-16,-4 6 1 16,-2 2-3-1,-13 17 0-15,-22 20-26 0,-4 18 0 16,-2 23-11-16,6 12 1 15,9 12-51-15,7 0 2 16,10-7 25-16,15-6 1 16,14-9 6-16,29-17 1 15,28-22 7-15,12-19 0 16,-87-24-880-16</inkml:trace>
  <inkml:trace contextRef="#ctx0" brushRef="#br0" timeOffset="-161803.54">23485 13339 12 0,'0'0'0'15,"0"0"7"-15,16-21 0 16,9-12 259-16,6-14 1 16,6-9-269-16,4-3 1 0,0-1 4 15,-7 3 2 1,-8 5 8-16,-9 7 1 0,-12 11-4 16,-5 10 0-1,-9 9 13-15,-2 12 0 0,-4 5 9 16,-11 14-1-16,-15 18 50 15,0 10 0 1,7 12-39-16,8 11 1 16,6 15-17-16,7 0 1 15,5-6 6-15,7-13 1 16,4-10-2-16,3-16 2 16,1-17-6-16,3-9 0 0,3-9 13 15,9-9-1-15,13-14 30 16,6-3-1-16,4-7-27 15,-4 1-1-15,-4 2-13 16,-3 4 0-16,-8 5-28 16,-6 6 0-16,-6 7-8 15,-3 10 2-15,-4 4 3 16,-5 12 1-16,-4 15 2 0,-11 5 0 16,-9-3 2-16,-14-6 1 15,-8-1 8-15,-5-6 0 16,3-7 14-16,6-8 1 15,13-7 54-15,4-7 1 16,14-8-18-16,11-8 1 16,13-12-39-16,11-6-1 15,9 1-19-15,2 1-1 16,1 2-6-16,-3 1 0 16,0 5-302-16,-1 6 1 15,-4 3-89-15,-6 7 2 16,-2 2 321-16,-9 5 2 15,0 4 1-15,1 4 1 0,-7 2 26 16,0 9 2 0,-1 5 23-16,-2 16-1 0,-4 10 15 15,-4 3 0 1,-3-4 8-16,-1-6 0 0,3-5 9 0,5-4 0 31,0-10 20-31,5-7 1 0,1-7 4 16,7-10 2-16,5-7-2 0,8-11-1 15,6-9 139 1,-4-6-1-16,-13-8 45 0,-8-1 0 16,-12-1-178-1,-8 7 1-15,-8 12-24 0,-3 11 0 16,-8 14-31 0,1 10 2-16,-1 14-150 0,6 5 1 15,9 0 57 1,10-1 2-16,7-3 72 0,7-7 2 15,6 0 17-15,13-5 1 16,13-7 5-16,6-6 1 16,2-12 55-16,1-11 1 15,1-11-23-15,-3-6 2 16,-1-5-14-16,-6-2-1 16,-5-2-19-16,-6 8 0 15,-6 3-3-15,-7 11 1 16,-10 12-1-16,-5 9 0 0,-3 7 0 15,-5 9 0 1,-3 10 0-16,-9 11 0 0,-3 15 0 16,-1 10 1-1,3 12-1-15,5 6 1 0,8 9 0 16,6-4 1 0,4-11-1-16,9-10 1 0,8-13-2 15,5-12 0 1,2-13 2-16,-11-17 0 0,4-7 11 15,18-15-1-15,-3-11-2 16,1-12 1-16,1-12 59 16,-3-8 0-16,-1-8-36 15,-4 4 1-15,-6 8-15 16,-3 7 1-16,-10 8-12 16,-3 22 0-16,-1 5-8 15,-3 14 1-15,0 1-2 16,-4 5 1-16,-5 6-1 0,-18 18 0 15,1 8 6-15,0 18-1 16,2 10-3-16,5 4 2 16,6 6 1-16,5-4 2 15,10-13 13-15,7-14 2 16,8-7-26-16,1-12 2 16,4-8-7-16,6-7 1 15,2-8-9-15,7-13 1 16,-6-14-53-16,1-14 2 15,0-13 48-15,-5-3 0 0,-1-2 12 16,-3-3 1 0,-3 7 5-16,-5 11 1 0,-4 7 15 15,-10 22 0 1,1 2 2-16,-4 12 1 0,-2 1-3 16,-1 4-1-1,-5 2-14-15,-9 15 0 0,2 5-9 16,-9 23 0-16,2 3 1 15,3 11-1-15,4 10 3 16,4-2 1-16,6-7 3 0,3-19 0 16,2-4 1-1,2-17 1-15,1-3 0 0,3-8 0 16,1-3 1 0,12-2 1-16,1-8 7 0,23-18 1 15,0-12 48 1,2-9 0-16,1-5-24 0,-5 2 0 15,-5-1-13-15,-21 27 0 16,-4-3-22-16,-5 14 1 16,-1 0-1-16,-3 5-1 15,0 2 0-15,-4 2 1 16,-2 6 1-16,-13 18 0 16,1 9 3-16,-3 19 2 15,10-1 21-15,7-22 0 16,4-1-14-16,1-7 1 0,3-4-8 15,3-4 0 1,6-4-5-16,2-5 0 0,2-6-25 16,-1-2-1-1,-1-5-18-15,-4-2 0 0,-2 1 6 16,-1 1 1 0,-1 0-23-16,-2 1 0 0,-1 1 7 15,1-3 1-15,1 1 9 0,-3 0 0 16,3 0 17-1,-4 1 2-15,-1 1 8 0,1 1 2 16,0 0 6 0,-2 1 1-16,1-1 4 0,-3 3 0 15,2 1 2 1,0-4 1-16,-2 2 0 0,0 3 0 16,0-1 1-1,0 2 2-15,-2 2 3 16,-3 9 1-16,-1 0 18 15,-3 8 1-15,1 1 43 0,3 0 1 16,1 1 16-16,4-6 0 16,2-2-38-16,0-8 0 15,3-1-18-15,16-2 2 16,5-9-12-16,22-16 0 16,-48 23-1222-16</inkml:trace>
  <inkml:trace contextRef="#ctx0" brushRef="#br0" timeOffset="-160722.98">25307 13242 12 0,'0'0'0'0,"0"0"133"16,0 0 2-1,-11 26-12-15,9-17 1 0,-2-1-124 16,0-1 0 0,1-3 12-16,1 2 1 0,2-1 19 15,-2 1 1 1,-2-3 32-16,0 1 1 0,1 2 11 15,-1-3 1-15,-2 7 3 0,-1 3 1 16,-2 0-15 0,-1-2 1-16,3-2-3 0,1-1 1 15,3-5-15 1,1 1 1-16,0-2-14 0,2 0 0 16,0-2-2-1,0-2 0-15,2 0-13 16,3-3 2-16,5-8-4 15,4-10 1-15,5-7-15 16,2-5-1-16,1 0-6 0,2-2 1 16,2 7-1-16,-1 2 2 15,-9 11-1-15,-1 6 1 16,-6 9 0-16,-3 4 0 16,0 9 13-16,1 13 1 15,-5 15 5-15,2 4 1 16,1-4-4-16,5-5 0 15,1-12 14-15,4-3-1 16,1-8 20-16,5-6-1 16,5-5-30-16,2-7 1 15,4-8-16-15,1-7 2 16,-1-8-10-16,-4-5 0 0,-6-4-60 16,-5-4 2-1,-8 0-9-15,-1 9 1 0,-8 10 46 16,-4 8 2-16,0 8 14 15,-5 4 0-15,-8 8 6 16,-7 13 1-16,-8 16 0 16,1 12 1-16,3 7 8 15,11 2 1-15,11 0 56 0,6-8-1 16,10-8-36 0,12-12 0-16,10-11-16 0,9-15 1 15,7-13-17 1,2-10 0-16,3-8-8 0,-5-8 1 15,-7 0-8-15,-9-4 0 16,-1 2-68-16,-6 4 0 16,-25 37-1187-16</inkml:trace>
  <inkml:trace contextRef="#ctx0" brushRef="#br0" timeOffset="-159973.47">26102 13041 12 0,'2'-2'0'16,"4"0"66"-16,1 0 1 15,1 2-68-15,-4 0 0 16,-1 0-1-16,-1 0 0 0,0 0 2 15,-4 4 0 1,-7 7 8-16,-15 14-1 0,-12 14 88 16,-1 9-1-1,3 4 140-15,6-2 1 0,6-3-158 16,9-6 1 0,6-8-27-16,14-9 2 0,6-11 3 15,19-9 0 1,22-15-45-16,7-11 0 0,1-12-5 15,-4-12 1-15,-4-16-5 0,-2-10 1 16,2-6 1 0,-6-2 2-16,-9-2 1 0,-9 9 0 15,-7 12 15 1,-10 16 0-16,-12 19 7 0,-8 13 0 16,-10 13 0-1,-5 17-1-15,-8 20-19 16,2 11 0-16,0 8-8 0,0 7 0 15,2 10-2-15,4 7 0 16,1 7-45-16,4-1 0 16,4-17 17-16,6-13 1 15,5-17 18-15,4-15 0 16,2-17 9-16,9-16 0 16,13-17 3-16,7-13 0 15,8-15 15-15,4-7 1 16,2-5 26-16,1 5 0 15,2 7-17-15,-1 6 0 16,-10 9-9-16,-9 13 0 16,-13 13-18-16,-12 7 0 15,-5 6 0-15,-11 11 0 16,-17 17 0-16,-11 6 0 16,-11 3 0-16,-6 4 0 15,2-2 1-15,5-2 1 16,8 0-1-16,8-9 1 15,12-9-1-15,8-8 2 16,6-6-3-16,5-1 0 0,2-4 0 16,5-4 0-16,8-1 0 15,8 1 0-15,7 6 4 16,2 4 2-16,-2 3 32 16,7 0 0-16,8 1-14 15,11-10 0-15,9-13-11 16,6-15 0-16,6-17 48 0,-4-13-1 15,-10-7-59-15,-24-7 2 16,-31-16-4-16,-25-7 1 16,19 95-1323-16</inkml:trace>
  <inkml:trace contextRef="#ctx0" brushRef="#br0" timeOffset="-159483.76">24170 13047 12 0,'0'0'0'0,"0"0"0"0,0 0 0 16,24 7 0-16,1-1 0 16,14-4 0-16,17-6 0 15,9-4 5-15,13-3 2 16,15-4 89-16,4-1-1 15,2-1 51-15,-4-4 1 0,-95 21-529 16</inkml:trace>
  <inkml:trace contextRef="#ctx0" brushRef="#br0" timeOffset="-157718.62">27328 13030 12 0,'0'0'0'0,"0"0"0"16,0 0 0-16,0 0 0 0,0 0 0 15,0 0 4 1,0 0 2-16,0 0 34 0,0 0 1 16,0 0 38-1,0 0 2-15,0 0 21 0,-35 32 2 16,5 8-17-16,0 11 2 15,4 6-11 1,6 1 2-16,3-10-14 0,8-5 2 16,9-15 28-1,5-7 1-15,7-10-38 0,6-11 2 16,10-11-22-16,6-12 1 16,5-16-8-16,2-11-1 15,0-11 16-15,-2-5 0 16,0 5 27-16,-5 9 2 15,-8 15-46-15,-8 11 1 0,-7 11-14 16,-5 6 0 0,-4 7-12-16,-2 2-1 0,-2 3-3 15,-5 12 0 1,-12 17-1-16,-3 7 0 0,-3 6 0 16,3 1 0-1,5 1 1-15,6-6 2 0,6-12 11 16,3-6 1-16,5-8-6 0,9-14 1 15,6-2-7 1,8-9 2-16,10-14-5 0,-5-8 1 31,-8-3-33-31,-8 2 1 0,-8-1-58 0,-5 8 1 32,-6 6 62-32,-3 3 0 0,-4 2 17 15,-4 2 1 1,-2 4 11-16,2 1-1 0,6 4 47 15,1 3 2-15,4 1-21 16,3 0 1-16,1 0-14 16,1 0 1-16,7 1-11 15,5 5 0-15,11 0-9 16,4-3 1-16,2-3-24 0,0-2-1 16,-4-3-17-1,-4 3 2-15,-5 8 19 0,-4-1 1 16,-6 10 14-16,-5 13 0 15,-4 15 5-15,-1 5 0 16,-5 4 2-16,-1-9 0 16,0-9 0-16,3-10 1 15,8-13 24-15,2-6 1 16,-1-3-2-16,3-7 2 16,7-8 3-16,8-17 0 15,5-13-5-15,2-5 1 16,-2-2-6-16,-6 3 0 15,-1 12 8-15,-2 7 1 0,-3 11 62 16,1 6-1-16,0 5-56 16,4 3 1-16,3 3-20 15,-3 3 2-15,-8 7-14 16,-5 10 2-16,-10 15-6 0,-5 8 2 16,-6 6-4-1,0-7-1-15,4-1-2 0,3-7 0 16,4-14 9-16,1-7 0 15,1-5-1-15,4-8 2 16,1-4-3-16,10-11 1 16,12-20-1-1,1-8 0-15,2-4-19 0,-2 3 0 16,-4 7-68 0,-1 3 1-16,-6 12 24 0,-2 7 0 15,-2 6 40-15,-4 5-1 16,-1 6 15-16,-1 7 0 15,1 12 5-15,-2-1 1 16,-2 12 1-16,-1 12 1 16,3 3 0-16,0-17 0 0,2-3 1 15,-3-12 0 1,3-2 15-16,-1-5 0 0,7-5-2 16,21-12 1-1,6-17 12-15,0-11 0 16,-1-10 24-16,-7-1 1 0,-6-2-5 0,-9 9 0 31,-4 4-21-31,-9 20 0 0,-1 4-13 0,-2 5 2 16,-2 3-12-1,-5 3 2-15,-6 11-5 0,-13 34 0 16,3 11 0 0,1 17 0-16,1 14-44 15,-1 8 0 1,0 8 12-16,1 3 0 0,3-2-86 15,3-11 2-15,4-14 70 16,3-16 1-16,6-14-29 16,2-36 1-16,0-11-1018 15</inkml:trace>
  <inkml:trace contextRef="#ctx0" brushRef="#br0" timeOffset="-155918.72">28340 13088 12 0,'0'0'0'0,"19"-28"0"0,1 7 0 15,10 1 0-15,6 5 0 16,1 6 0-16,-2 3 0 16,-1 4 0-16,-4 2 0 15,-6 4 0-15,-6 5 0 16,-3 0 0-16,-7 10 0 15,-10 11 13-15,-7 5 2 16,-10 6 39-16,-11-6 1 16,-9-3 21-16,-4-6 0 0,-2-9 57 15,6-8-1-15,13-9 131 16,11-9 1-16,10-6-209 16,10-9-1-16,16-12-29 15,12 1 1-15,12-4-17 16,5 6 1-16,1 5-58 15,-7 3 1-15,-4 5-2 0,-9 7 2 16,-5 6 20-16,-7 7 0 16,-8 5 14-1,-7 10-1-15,-6 11 8 0,-4 11 0 16,-7 12 4 0,0-1 0-16,2 4-25 0,4-9 1 15,3-6 14-15,4-9 0 16,4-11 6-16,5-14 0 15,4-3 6-15,11-13 0 16,14-16 17-16,4-10 0 16,1-6 13-16,-4 0 0 15,-7-5 5-15,-11 9 0 16,-14 11 43-16,-9 8 2 16,-5 7-46-16,-8 2 1 15,-11 6-16-15,-8 5 0 16,-1 6-8-16,3 1 0 0,8 8-5 0,5-2 0 31,2 2-7-31,4-2 0 0,8-1-38 16,3-3 1-1,4-3 18-15,7-2-1 0,8-4 11 0,13-4 1 32,14-5 13-32,5-2-1 0,-3-4 4 15,-6 4 1-15,-7 6-1 16,-5 3 1-16,-6 4-8 0,-5 2 0 15,-6 4-3 1,-3 7 1-16,-3 11-3 0,-1 8 1 16,-4 7-3-16,-2 2 0 15,-1-4 6 1,-3-8 1-16,2-10 0 0,2-10 0 16,2-5 5-1,0-4 0-15,-1-2 4 16,2-5 1-16,7-10 2 0,7-13-1 15,3-11 0-15,5 0 1 16,3 2 1-16,6 6 0 16,5 7 10-16,2 4 0 15,0 3 94-15,-5 10 0 16,-12 9-43-16,-9 5 1 16,-11 6-36-16,-8 10 0 15,-7 10-24-15,-2 9 1 16,2 2-14-16,4-3 1 15,5-11-3-15,4-7 0 16,4-8-2-16,9-10 1 16,15-6-5-16,11-10 1 15,8-11-41-15,-1-8 1 16,-7-3-118-16,-5-6 2 0,-6 0 134 16,-6 2 0-1,-7 7 18-15,-6 8 1 0,-7 11 8 16,-5 5 0-16,-5 7 1 15,-7 8 0-15,-11 13 1 16,13-5 2-16,-2 8-3 0,-5 12 1 16,1 6 0-1,2-2 2-15,6 0-1 0,7-18 2 16,2-3-3 0,2-10 0-16,2-3 1 0,6-3 1 15,5-6-1 1,20-18 2-16,1-10-1 0,1-1 1 15,3-1-1-15,1 1 2 16,2 3 70-16,-6 6 0 16,-3 3-43-16,-12 12-1 0,-1 0-16 15,-4 5 0 1,-2 2-13-16,0 6 1 16,-2 3-9-16,0 10 2 15,-3 4-11-15,-5 12 2 16,-6 2 0-16,-5-3-1 0,-1-2 3 15,3-13 1 1,3-4 9-16,1-6 1 0,0-1 0 16,4-4 0-1,3-6-1-15,14-13 2 0,1-3-4 16,7-12 1 0,-1-2-8-16,-8 8 0 0,1 2 3 15,-8 9 0-15,0 4 3 0,-3 4 0 16,-3 1 2-1,-3 4 1-15,0 2 0 0,2 6 0 16,-4 7 0 0,0 19 0-16,0 3-6 0,2-3-1 15,0-3-4 1,1-16-1-16,1-3 7 0,9-3-1 16,9-11 3-1,27-16 1-15,3-10 15 0,2-7 0 16,0-8 3-16,-6-12 1 15,-8-18-2 1,-7-3-1-16,-3-6-10 0,-6 12 0 16,-7 18-2-16,-10 30 2 15,-1 3-3-15,-4 14 1 16,-2 1 0-16,-2 6 1 16,-4 8-2-16,-20 42 0 15,-3 17-1-15,-3 9 1 16,-4 4-1-16,3 0 1 15,3-4 75-15,10-7 1 16,8-9-31-16,12-38 0 16,2-3-28-16,6-8 1 15,7-7-14-15,13-10 2 0,0-9-69 16,16-22 2-16,-44 37-1299 16</inkml:trace>
  <inkml:trace contextRef="#ctx0" brushRef="#br0" timeOffset="-155733.8">30129 12816 12 0,'0'0'0'0,"-26"17"0"15,13-6 0-15,9-2 9 16,8-1 0-16,3-3 102 16,23-5 1-16,33-7 197 0,14-4 0 15,-1-2-303 1,-9-6 1-16,-13-7 24 0,-13-6 1 15,-11-5-32-15,-4-4 0 16,-26 41-711-16</inkml:trace>
  <inkml:trace contextRef="#ctx0" brushRef="#br0" timeOffset="-155502.41">30824 12401 49 0,'0'0'0'16,"0"0"-1"-16,19-4 1 0,-5 10 97 15,7 7 2 1,9 11 26-16,3 15 0 0,1 19 45 16,-8 16 0-1,-13 23-52-15,-19 0 0 0,-20 1-6 16,-26 1 1 0,-30 3-26-16,-13-5 2 0,-4-10 38 15,1-10-1 1,6-16-58-16,16-20 0 0,76-41-1464 15</inkml:trace>
  <inkml:trace contextRef="#ctx0" brushRef="#br0" timeOffset="-153423.45">15892 12228 12 0,'0'0'0'0,"-21"6"0"0,6-1 0 16,2-3 0-1,4 2 0-15,3 0 37 0,3-4 1 16,1 1 62-16,4 1 1 16,1 2-30-16,10 0-1 15,15-1 11-15,15-1 0 16,11-2 3-16,8-2 0 15,1 1-40-15,0-1 0 16,-7-4-13-16,-5 1 1 16,-10-5-12-16,-12 5 1 15,-12 1-7-15,-9 2 0 16,-5 0 3-16,-3 2 1 16,-5 2-5-16,-8 6 1 15,-13 5-4-15,-12 0 1 16,3-2-10-16,2-8 0 0,12-1 1 15,2 2-1-15,8-4 0 16,4 0 1-16,3 0 10 16,0 0 1-16,2 0 10 15,1 0 2-15,1 0 0 0,0 0 1 16,0 0 0 0,0 0 2-16,0 0-3 0,-4 0 0 15,2 0 0 1,-2 4-1-16,-1 13-1 0,-14 20-1 15,-5 15 26-15,-4 11 2 16,-2 13 58-16,2 12 0 16,6 12-75-16,-2-3 1 15,5-11-23-15,4-10 0 16,4-11-11-16,3-15 1 16,8-50-1349-16</inkml:trace>
  <inkml:trace contextRef="#ctx0" brushRef="#br0" timeOffset="-150033.76">16125 12866 12 0,'0'0'0'0,"0"0"0"0,-28 28 0 0,17-13 0 0,1-6 0 16,3-3 3-1,5-2 2-15,-2-3 35 0,4 3 0 16,0-4 19-16,0-4 0 15,4-1 17 1,7-14 0-16,11-18 3 16,5-8 2-16,0-3-71 15,0-2 0-15,-5 0-10 16,-5 3 0-16,-2 8 11 0,-4 11 0 16,-6 13 21-16,-3 10 1 15,2-1 25-15,-4 6 2 16,0 0-5-16,-4 2 0 15,2 7-12-15,-5 10 2 16,-2 7-24-16,1 4-1 16,1-2-10-16,7-8 0 15,2-7-1-15,3-6 1 16,6-3 0-16,8-6 1 16,5-5-1-16,0-2 1 15,-7-1 0-15,-2 3 1 0,-6 5 18 16,-1 4 1-16,-6 5 9 15,1 12 2-15,-3 24-21 16,-5 7 0-16,-1-4-9 16,3-7 0-16,3-11 0 15,1-7 2-15,7-6-5 16,1-8 1-16,6-5 1 16,4-9 0-16,12-14 21 15,3-9 0-15,1-5-17 16,3-12 0-16,-5-5-9 0,1 0 0 15,-5 4-15-15,1 9 0 16,-5 9-37-16,-9 10 0 16,-5 8 21-16,-3 11 0 15,-1 1 14 1,-1 13 0-16,0 16 3 0,-3 12 1 16,-3 10 4-16,-2-1 1 15,2 0 1-15,-1-13 1 16,-3-7 0-16,2-15 0 0,-2-6 3 15,4-5 1 1,0-2 1-16,0-4 1 0,-2-6-2 16,1-16 0-1,1-24 0-15,0-8-1 0,-2 2-3 16,-4 6 0 0,-1 9 0-16,1 11 0 0,0 7 0 15,1 12 0 1,-1 5 6-16,-3 6-1 0,-4 6 6 15,-8 16-1-15,-3 15-3 16,-4 11 2-16,8 4-2 16,7 0 1-16,5-6 20 0,5-9 0 15,4-11 8 1,3-11 1-16,2-9-23 0,7-8-1 16,0-6-8-1,9-11-1-15,6-9-8 0,-4-7-1 16,-5-6-35-16,-4-4-1 15,0 4-20-15,-6 2 0 16,0 7 26-16,-1 9 0 16,-3 10 23-16,-1 6 0 15,0 3 5-15,-4 7 0 16,2 10 6-16,-2 15 0 16,0 18 1-16,-2 4 0 15,2-3 0-15,-6-12 1 16,4-9 7-16,2-8 0 15,0-5 12-15,0-7 1 16,0-5-8-16,0-4 0 16,4-7-4-16,5-7 0 15,6-11-4-15,8-17 0 16,1-1-3-16,6-5 2 16,0 7 8-16,-2 8 0 15,-4 4 59-15,-13 19 0 16,-5 4-44-16,-3 3 0 15,1 2-16-15,2 6 0 0,-5 9-9 16,3 24 2-16,-4 4-4 16,0 0 0-1,0-2 0-15,0-11 0 0,0-2 3 16,0-9 2 0,0-6-2-16,0-2 2 0,0-1-4 15,0-3 1-15,2-5-2 16,5 0 1-16,-1-7-1 0,15-19 0 15,1-12-21-15,4-2 0 16,2-1-89-16,-4 5 2 16,2 7-29-16,-9 8 1 15,0 4 112-15,-8 8 2 16,0 5 19-16,-3 1-1 16,0 3 4-16,7 13 1 15,-8 11 5-15,5 13 1 16,-5 2 6-16,1-5 1 15,-1-1 4-15,-1-18 1 16,0-2 20-16,-1-6 0 0,3 1-5 16,0-4 0-1,-1-4-2-15,16-12 1 0,1-10 14 16,10-15 0 0,-1-2-15-16,9-2 2 15,-3 2-20-15,-7 9 0 16,-1 4-8-16,-12 15-1 15,-4-2-8-15,-3 7 1 0,-5 2-16 16,-3 4 0 0,0 0-5-16,4 10 2 0,-6 5 9 15,-6 18-1-15,0 3 7 16,-3 3 0-16,0-6 6 0,-4-7 0 16,1-4 26-1,-1-3 0-15,2-2 40 0,-2-6 1 16,2-4-40-16,2-3 0 15,3-2-16-15,-7-8 2 16,4-5-17-16,1-11 2 16,6-4-8-1,6-6 1-15,6 2-7 16,4 6 1-16,5 0-7 16,-4 7 2-16,-4 6 8 15,2 6 0-15,-4-3-52 0,-1 6 1 16,-1 6-1-16,8 9 1 15,-4 6 40-15,3 9 1 16,-5-1 14-16,-5-4 1 16,1-3 6-16,1-9 0 15,-4 2 4-15,-1-3 2 16,1-7 0-16,2 3 2 16,-4-6 0-16,6 0 1 15,-4-4-6-15,11-12 1 16,0-7-4-16,3-5 1 15,3-1 0-15,0 3 0 0,-1 1 0 16,-5 10 1-16,0 4 31 16,-3 2 0-1,-3 2 40-15,-3 5 0 0,0 2-44 16,5 3 0 0,-5 9-16-16,1 8 1 0,1 2-14 15,-4 3 1 1,0-3-4-16,-1-4 1 0,3-3-4 15,-4-3 0-15,2-3 3 0,-2-5 1 16,0-1 0-16,0-1 2 16,2-4 0-16,9-11 0 15,-2-3 1 1,12-20 0-16,5 3 8 0,-9 12 0 16,1 3-2-1,-1 3 2-15,-2 4-3 0,-2 3 0 16,-6 3-8-16,-3 3 1 0,0 2-16 15,5 7 0 1,-3 2 4-16,3 12 1 16,-7 3 4-16,2 0 1 15,-2-1 4-15,-1-7 0 0,1 1 8 16,-2-13-1 0,0 1 0-16,0-3 2 15,4-2-2-15,0-2 2 16,3-5-5-16,8-10 0 15,2-1-25-15,0-7 1 0,1 3 12 16,-5 5 0 0,0 4 6-16,-3 4 1 0,-1 0 3 0,-5 5 1 15,0 2 1 1,1 2 0-16,-3 4 0 16,5 7 0-1,-1 4-3-15,0 7 0 0,-1 2 0 16,-1-5 1-16,0-4 1 0,-3-8 0 15,3 1 1 1,-4-8 0-16,4 0 0 0,7-8 1 16,2-5 1-1,15-18 0-15,0-1 11 0,-9 12 0 16,-4-1 84 0,-6 4 0-16,0 4 17 0,-3 4-1 15,-1 0-79-15,-1 7-1 16,-4 0-24-16,0 2 1 15,0 2-10-15,0 15 0 16,-4 7-48-16,-1 26 1 16,1 2-36-16,4-26 1 15,0-2 41-15,0-7-1 16,4-2 21-16,-4-9 1 16,4-3 13-16,7-1 1 15,7-9 3-15,23-19-1 16,0-10 2-16,0-3 1 15,-2-2-74-15,-5 6 0 16,0 3 52-16,-20 19 1 16,3-3 12-16,-6 4 1 15,1 3 9-15,-9 5 0 0,3 3 2 16,-6 1 0 0,2 1 3-16,1 12 0 0,-1 4-4 15,0 13 2 1,0 3-7-16,-4 16 1 0,0-6 1 15,0-25 0-15,-3 1 0 0,1-4 2 16,0 0 3 0,-1-6-1-16,-1 0 7 0,1-1 0 15,-5-1 9 1,5-7 1-16,-1 2 1 0,2 0 1 16,4 0 2-1,-3-1 0-15,1 1-11 0,0-2-1 16,0 2-6-1,0-2 1-15,2 0-5 0,0 0 1 16,0 0-4-16,6-4 0 16,1-3-23-16,10-15 1 15,4-4 6-15,18-25 1 16,4 3 7-16,-2 7 1 16,1 4 36-16,-17 18 1 15,-1 1-5-15,-11 5 2 16,0 2-6-16,-4 3 0 15,-1 1-7-15,-3 7 2 0,-5-4-10 16,0 4 1 0,0 0-3-16,0 4 1 0,-3-2 13 15,-1 7 0 1,0 4-8-16,2 5 0 0,2 7-6 16,4-1 0-1,5 2-3-15,-3-4 1 0,3-1-21 16,-5-5 0-16,-2-1 6 0,-2 0-1 15,-6-2 5 1,-9 4 1-16,-3-4-7 16,-1-4 0-16,0 1 9 15,6-7 0-15,4 1-32 16,3-2 0-16,3-2 22 16,3 0 1-16,0-2 11 15,9-9 1-15,-9 11-995 16</inkml:trace>
  <inkml:trace contextRef="#ctx0" brushRef="#br0" timeOffset="-149219.62">19087 12494 12 0,'0'0'0'0,"0"0"2"0,0 0 1 0,13-20 3 0,-13 16 0 16,0 2 11-16,-2 2-1 16,1 0 42-16,1 2-1 15,-6 5 26-15,-1 14 0 16,-5 16-2-16,-3 13-1 15,1 6 4-15,4-4-1 16,5-3-21-16,5-12 2 16,7-13-1-16,6-11 1 15,4-11-18-15,9-17 1 0,11-19-12 16,4-8 1 0,2-9-2-16,-4 1 0 0,-7 2 25 15,-4 11 0 1,-11 3 126-16,-6 12 2 0,-7 11-120 15,-4 3 2-15,-4 6-46 0,0 6 2 16,-5 4-18 0,-10 10-1-16,-5 14-6 0,3 7 0 15,3 7-45 1,7 1 2-16,3-4-88 0,6-8 2 16,2-13 84-1,8-12 1-15,3-10 22 0,11-15 1 16,16-17 21-16,1-7 0 15,-6-2 1-15,-7-2 0 16,-9 6 3-16,-6 7-1 16,-11 8-1-16,-9 7 2 15,-4 4-2-15,-8 4 1 16,-7 1 21-16,6 4 0 16,3 4 25-16,10 2-1 15,5-4-27-15,12 2 1 16,3 1-13-16,17 1 0 15,20-6-8-15,-1-2 1 0,-10 1-56 16,-9-5 0 0,-9 8-61-16,-8 2 0 0,-2 4 67 15,-5 12 1 1,4 16 33-16,-5 14 1 0,-12 15 13 16,-4 4 0-1,-2-5 5-15,4-18 1 0,3-12 16 16,5-17 1-16,3-10 30 15,5-18-1-15,10-22-2 16,4-13 0-16,1-10-8 0,-5-7 0 16,2 5-9-1,2 10 1-15,3 15-11 0,0 11 2 16,-3 11 13 0,0 11 1-16,1 9 17 0,6 12 1 15,10 14-16 1,-7 10 2-16,-6 5-25 15,-7 1 1-15,-6-3-16 0,-5-8 2 16,-5-18-7-16,-3-11 2 16,3-9-1433-16</inkml:trace>
  <inkml:trace contextRef="#ctx0" brushRef="#br0" timeOffset="-148991.48">19098 12174 12 0,'0'0'0'0,"0"0"282"0,0 0 0 0,13 21-276 15,-9-10 0 1,-2 2-59-16,-2 0 0 0,-2-6 4 15,0-3 0-15,2-4-240 16</inkml:trace>
  <inkml:trace contextRef="#ctx0" brushRef="#br0" timeOffset="-148803.68">18342 12230 12 0,'0'0'0'16,"0"0"-10"-16</inkml:trace>
  <inkml:trace contextRef="#ctx0" brushRef="#br0" timeOffset="-148703.79">18338 12239 200 0,'0'0'0'16,"0"0"6"-16,0 0 1 15,0 0 42-15,0 0 2 0,21-7 7 16,-18 5 1 0,1 0-10-16,-4 2-1 0,0 0-444 15</inkml:trace>
  <inkml:trace contextRef="#ctx0" brushRef="#br0" timeOffset="-147823.47">15275 13261 12 0,'0'0'0'0,"-39"-2"47"0,17 2 0 15,7 0 77-15,11 0-1 16,4 0-18-16,24 0 2 15,25 0 410-15,25 0 1 0,32 5-596 16,27-1 2 0,36-4 67-16,36 0 0 0,67 0 8 15,56-4 1 1,50-1 17-16,34-5 0 0,19 7-17 16,-14-1 0-1,-13-2 0-15,-7-5 1 0,-17-6 1 16,-33-5 0-16,-27-6-1 15,-42 4 0-15,-41-4-2 16,-47 6 1-16,-51 7 0 0,-44 4 1 16,-95 11-1103-1</inkml:trace>
  <inkml:trace contextRef="#ctx0" brushRef="#br0" timeOffset="-147043.71">20557 12420 12 0,'0'0'0'15,"0"0"0"-15,0 0 0 16,0 0 0-16,0 0 0 15,0 0 0-15,0 0 0 0,0 0 0 16,0 0 0 0,0 0 9-16,0 0 0 0,0 0 49 15,12-21 2 1,-9 19 29-16,1 2 1 16,0 2-9-16,-1 2 1 15,1 2 16-15,0 1-1 0,-2 0-33 16,-2-1 1-16,0 0-13 0,-2-1-1 15,2-5-2 1,0 2-1-16,0 0 0 0,0 0 2 16,2-2-10-1,7-6 0-15,4-5-5 0,6-2 1 16,1 4 6 0,-3-1-1-16,-17 10-1051 0</inkml:trace>
  <inkml:trace contextRef="#ctx0" brushRef="#br0" timeOffset="-146741.05">20621 12747 12 0,'0'0'0'0,"0"0"4"0,-15 21 1 16,6-12-5-16,-1-2 1 15,3-3-1-15,1-2 0 16,1-2 0-16,-1-2 0 16,-3 0 6-16,3-3 0 15,-3-7 44-15,3-4-1 16,6-5 28-16,6-3 2 0,3 0-24 15,6 7 1-15,-15 17-357 16</inkml:trace>
  <inkml:trace contextRef="#ctx1" brushRef="#br0" timeOffset="35080.68">21507 19041 0,'17'0'0,"-17"0"0,0 0 0,17 0 0,-8 0 0,-9 0 15,0 0 1,0-8-1</inkml:trace>
  <inkml:trace contextRef="#ctx0" brushRef="#br0" timeOffset="-145753.48">15922 14347 12 0,'0'0'0'0,"-10"-30"0"0,5 6 0 0,3 2 1 15,2 5 0-15,0 6 70 0,0 3-1 16,0 5 58-16,0 3 0 15,0 3-65 1,0 16 1-16,0 20 23 0,-4 15-1 16,-2 9-23-16,-1 10 0 15,-2 7-3-15,-2-4 2 16,-1-11-32 0,3-13 2-16,5-16 1 0,2-14 1 15,2-13-7-15,0-9 1 16,-1-5-4-16,-1-18 0 15,2 23-918-15</inkml:trace>
  <inkml:trace contextRef="#ctx0" brushRef="#br0" timeOffset="-145367.56">15882 14280 12 0,'0'0'0'0,"0"0"0"16,0 0 0 0,0 0 0-16,0 0 0 15,0 0 10-15,0 0 1 16,-13 19 60-16,15-19 1 16,0-2 20-16,2-4 0 0,11-11 10 15,11-12 1-15,11-8-25 16,8 3-1-16,3 14-20 15,-1 5 0-15,-8 15-13 16,-9 15 0-16,-10 9-33 16,-9 7 0-16,-11 7 7 0,-14-1 1 15,-20-2 3 1,-11-3 0-16,-5-4 47 0,-8-8-1 16,8-7-25-1,9-7 0-15,15-10-23 0,7-5 0 16,10-6-16-16,13-9 1 15,-4 24-978-15</inkml:trace>
  <inkml:trace contextRef="#ctx0" brushRef="#br0" timeOffset="-144269.97">16091 14539 12 0,'0'0'0'0,"0"0"0"15,0 0 0-15,-20 7 0 16,20-12 0-16,2 1 4 0,7-6 2 15,9-10 28 1,12-4 0-16,4 0-17 0,1 5 1 16,-1 10 14-16,-10 5-1 15,0 8 15-15,0 5 1 16,1 10-1-16,-7 9 1 16,-5 12 34-16,-5 7 0 15,-12 1-17 1,-5-1 0-16,-2-10-19 0,-4-9 0 15,5-11-11-15,1-10 1 0,3-5-5 16,1-8 2 0,-3-7-10-16,7-14 2 0,6-24-8 15,4-3 0 1,10 2 2-16,3 8 0 16,4 5 3-16,6 5-1 15,11 4 54-15,0 8 0 0,3 7-39 16,-3 8-1-16,-11 8-16 0,-6 7 0 15,-11 1-16 1,-4 6 0-16,-7 7-3 16,-4 6 0-1,-6 8-11-15,1-3 1 0,-1-3-11 16,2-8 0 0,4-9 5-16,2-5 2 0,6-8 5 15,1-10 1 1,12-8 4-16,-1-8 1 0,2-4 3 15,-5 2-1-15,-8 10 2 0,-5 4 0 16,-4 5 5 0,-9 2 1-16,-2-1 4 0,-6 1 0 15,-7 3 0 1,-2 6 0-16,-8 4 5 0,-1 5-1 16,1 7 11-1,6 8 0-15,8 6 13 16,7 7 1-16,5 0 1 15,8 0 1-15,11-5-23 0,4-10 0 16,8-15-12-16,5-13 2 16,9-16-11-16,0-12 1 15,-5-10-69-15,-8-5 0 16,-5 4 41-16,-10 10 1 16,-9 7 15-16,-6 5 1 15,-3 6 12-15,-10 4 0 16,-3 4 3-16,0 1 0 15,3 3 6-15,6 4 1 0,4 3 12 16,3 0 2 0,6 0-11-16,6 1 1 0,12 4-6 15,20-1 0 1,10-8-5-16,6-6 2 0,0-5-4 16,-4-4 1-1,-10 0 7-15,-9 4 1 0,-16 6 53 16,-6 1 2-16,-9 4-36 15,0 0 2-15,0-2-10 16,0 2 0-16,-3 6-13 16,-1 18 1-16,-2 30-7 15,1 24 1-15,1 30-2 0,-1 16 0 16,-7 10 0 0,-6 6 0-16,-8 7-1 0,0 2 1 15,-1 3-23 1,3-20 1-16,24-132-1173 0</inkml:trace>
  <inkml:trace contextRef="#ctx0" brushRef="#br0" timeOffset="-142353.39">16889 14628 12 0,'0'0'0'0,"0"0"0"0,0 0 0 0,0 0 0 0,0 0 0 16,-10-19 2-16,18-3 0 16,10-19 143-16,10-5 1 15,4 8-128-15,5 12 0 16,-3 13 21-16,-8 11 2 16,-7 8 5-16,-6 13 0 15,-2 16-43-15,-8 11 0 16,-10 8 9-16,-10 0 0 15,-7-2 6-15,-10-11 1 16,1-13 68-16,3-9 2 16,6-10 36-16,2-7-1 15,1-8-77-15,4-12 2 16,1-19-22-16,4-8-1 0,12-5-27 16,2 0 1-1,8 5-1-15,3 13 0 0,-2 14 0 16,-4 8 1-16,-1 7 7 15,-4 5 1-15,5 3 15 16,1 14 1-16,5 20-6 16,2 7 0-16,-1 5-11 15,1-5 1-15,2-12-5 0,4-14-1 16,-5-7-2 0,7-9 0-16,3-8-20 0,7-11 1 15,10-17-69 1,-4-10 2-16,0-12 59 0,-1 2 0 15,-3 9 18-15,-5 9 0 16,-2 12 8-16,-6 7 0 16,-3 6 69-16,-4 5 2 15,-2 4-31-15,-4 6 0 16,0 5-20-16,3 11 0 16,-3 15-18-16,-3 8 1 15,-3 0-2-15,-8-2 0 16,1-10-2-16,0-9 2 0,2-11-1 15,-3-7 0 1,3-6 5-16,-4-13-1 0,-5-19 1 16,-4-9 2-1,6-3-4-15,0-5 2 0,3 10-3 16,-3 9 0 0,-1 12-1-16,-1 7 0 0,4 5-4 15,1 4 2 1,1 2-21-16,-10 8-1 0,-4 10-22 15,-3 14 0-15,1 11-25 0,4 7 1 16,4 6 30 0,4-4 1-16,5-11 30 0,6-12 0 15,4-16 8 1,-3-9 0-16,9-6 3 0,4-16 0 16,16-19 12-1,4-17-1-15,-5-6 24 16,1 2 2-16,-2 10 69 0,-6 13 1 15,-9 12-68 1,-6 10-1-16,-5 6-20 16,-6 9 2-16,0 1-15 0,-5 14 2 15,-10 24-6-15,2 7-1 16,8 10 0-16,5 0 0 16,4-8 4-16,3-13 1 15,6-14-5-15,4-14 1 16,4-9-3-16,11-15 1 15,13-18-16-15,5-14 0 16,-5-11-130-16,-2-1 2 16,-2 5 118-16,-6 9 1 15,-3 12 18-15,-5 10 0 16,-7 10 35-16,-9 8 2 0,-1 5 69 16,-1 7 0-1,-1 8-34-15,-2 0 0 0,1 9-43 16,5 19 2-16,-5 2-20 15,1-6 0-15,-1-2-5 16,-3-18 0-16,0-3-1 16,-2-6 1-16,0-3-2 15,0-1 0-15,0-3-4 0,-2-1 1 16,-1-7-1 0,-9-18 0-16,1-5-38 0,0-1 2 15,2 3-28 1,1 9 1-16,1 4 24 0,1 3 1 15,-3 3 21-15,-6 5 2 16,-9 10-14-16,-10 14 2 16,4 10 9-16,4 5 2 15,6 0 16-15,12-17 2 16,-1-1 4-16,5-12 0 16,2 1 2-16,4-4 1 15,2-4 4-15,11-4 1 16,4-9 13-16,1-9 2 0,1-3 0 15,-7 5 1 1,-2 1-6-16,-5 10 1 0,1 2 31 16,-3-1 1-1,-1 4-2-15,9 12 2 0,2 22-5 16,2 25 1 0,-3 3 0-16,-8 15 0 0,-6 18-28 15,-6 7 0 1,-8 5-12-16,-5 3 0 0,-3 2-5 15,-5-4 0-15,-2-7-30 0,-3-21 1 16,2-22 12 0,8-30 2-16,3-13 5 0,-9-28 1 15,10-37 4 1,8-16 0-16,14-10 0 16,11-21 2-16,13-21 0 15,5 4 0-15,8 16 0 16,4 3 0-16,4-1 1 15,-1 13 1-15,0 16-18 0,-1 13 1 16,-47 58-1017 0</inkml:trace>
  <inkml:trace contextRef="#ctx0" brushRef="#br0" timeOffset="-140853.63">18241 14691 12 0,'0'0'0'0,"0"0"5"0,0 0 1 16,0 0-6-16,0 0 0 16,0 0 0-16,0 0 0 15,0-41 20-15,0-2 0 16,0-3 59-16,-2 1 1 0,-5 12 38 16,0 11-1-1,-6 8-6-15,1 7 1 0,-3 3-37 16,-7 10 1-16,-4 9-20 15,-6 11 1-15,3 15-9 16,4 11-1-16,10 7-16 16,8-3 0-16,7-13 10 15,6-13 0-15,8-14-16 16,7-14 0-16,12-9-11 16,5-15 2-16,-1-17-8 0,-5-8 0 15,-10-3-4 1,-5 5 2-16,-10 12-4 0,-3 10 2 15,-6 12-4-15,-2 9 0 16,1 8 0-16,-5 16 0 16,-5 19 0-16,0 8 0 15,6 3 0-15,7-4 0 16,5-11 0-16,5-11 0 16,-1-11 5-16,8-11 2 15,11-10 11-15,5-14 0 16,8-19-6-16,6-17 0 0,1-17-4 15,-1-5 0 1,-6 4-6-16,-10-8 1 0,-8-17-4 16,-14 1 1-1,-3 10-5-15,-10 21 2 0,-3 26 0 16,-1 19 1 0,2 15 0-16,-8 14 0 0,-5 23 2 15,0 22 0 1,3 28 0-16,6 6 0 0,1-5 0 15,5 7 0-15,2 10 4 0,4 1 1 16,4-8 1 0,7-18 1-16,5-27-3 0,3-22-1 15,3-22-3 1,6-20 0-16,7-23-1 0,2-17 1 16,0-18-2-1,-5 0-1-15,3 7 0 0,-1 11 1 16,-8 17 51-16,-8 11 0 15,-9 15-9-15,-7 8-1 16,-4 5-21-16,-4 10 0 16,-5 8-9-1,-4 16 1-15,-4 14-10 0,4 8 0 16,8 8-2-16,3-3-1 16,2-3 0-16,5-13 1 15,6-17-6-15,2-15 0 16,2-11-23-16,0-17-1 15,13-18 9-15,4-11 0 16,0-3-44-16,-4 3 1 16,-6 7-64-16,-3 9 1 15,-8 11 108-15,-4 6 2 16,-5 4 16-16,0 5 0 16,-2 10 3-16,-2 12 0 15,-2 23 3-15,2 8 1 0,-3-1 2 16,1-3 0-16,4-10 4 15,4-9 0-15,3-13 2 16,1-9 0-16,-1-6 1 16,6-15-1-16,2-18-1 15,4-8 2-15,-8-5-1 0,-2 1 2 16,-1 8-4 0,-5 7 1-16,-1 10 2 0,-2 5 1 15,-2 4 9 1,2 13 1-16,0-1-9 0,0 1-1 15,0 0-5-15,0 0 1 16,0 0-4-16,0 0 1 16,0 0-4-16,2 1 0 15,0 3-2-15,4 4 2 16,1-1-3-16,1-1 1 16,-1-1 1-16,4 1 1 15,2-3 16-15,4-1 1 16,0 0 42-16,-2-2 2 0,0-2-18 15,-8 0 1 1,2 2-25-16,-3 0-1 0,2 0-12 16,-7 0 0-1,3 2-6-15,2 4 1 16,-1 3-3-16,5 15 0 16,-3 6-1-16,-3 15 1 0,-8 3 0 15,-3-3 0 1,-3-4 3-16,5-19-1 0,3-3 5 15,-2-12 1-15,4 1-3 0,6-7-1 16,9-8-1 0,26-23 0-16,3-9-4 0,5-5 0 15,-3-3-56 1,3 4 1-16,-3 6 34 0,-1 5-1 16,5 6 14-1,-7 10 1-15,0 8 7 0,-19 4 1 16,-3 3-1-16,-8 1 0 15,-6 1-1-15,-3 3 1 16,-4-4-1172-16</inkml:trace>
  <inkml:trace contextRef="#ctx0" brushRef="#br0" timeOffset="-140621.37">18288 14341 12 0,'24'4'0'0,"34"4"0"0,15-1 0 0,10-3 0 16,-1-2 0-16,-82-2-10 15</inkml:trace>
  <inkml:trace contextRef="#ctx0" brushRef="#br0" timeOffset="-140473.42">19072 14267 12 0,'0'0'0'0,"0"0"121"16,0 0 1-16,-24 13 23 15,17-9 0-15,3 0-31 0,4-1 2 16,2-1-30-16,2-2 2 16,-4 0-801-16</inkml:trace>
  <inkml:trace contextRef="#ctx0" brushRef="#br0" timeOffset="-139743.43">15497 15141 12 0,'0'0'0'0,"-52"-1"0"16,16-7 0-1,8-1 50-15,13-2 2 0,15 1 409 16,23-3 2-16,31-7-467 15,24 3 2 1,24 8 4-16,20 1 2 0,25 3 44 0,17 1 1 31,31 0 40-31,38 2-1 16,32 8-33-16,37 5 0 0,24 4-19 16,20 6 0-16,20 6-13 15,1 3-1-15,7 2-7 16,1-2-1-16,-1-8-14 15,-9-9 1-15,-365-13-1179 16</inkml:trace>
  <inkml:trace contextRef="#ctx1" brushRef="#br0" timeOffset="41835.75">25332 19041 0,'-51'0'0,"25"0"0,26 0 0,0 0 0,0 0 15</inkml:trace>
  <inkml:trace contextRef="#ctx0" brushRef="#br0" timeOffset="-138953.34">20384 14289 12 0,'0'0'0'0,"0"0"16"0,0 0-1 0,-19-1 56 16,19 1 0-16,0 0 70 15,0 0 0 1,0 0-45-16,0 0-1 0,0 0-43 0,2 0-1 16,10 0-2-1,6 0 0-15,3 1-43 16,-3 3 0-16,-7 0 3 16,-3 0 2-16,-3-1 9 15,-8 3 0 1,-3 3 8-16,-7 2 1 0,-4 0 22 15,1-3 0-15,3-4 35 16,5-3-1-16,6-1-45 16,2 0 1-16,-2 0-18 15,-1 0 2-15,3 0-1069 16</inkml:trace>
  <inkml:trace contextRef="#ctx0" brushRef="#br0" timeOffset="-138653.62">20390 14613 12 0,'-2'2'0'16,"2"5"1"-16,0 5 1 16,-6 1-2-16,1-2 0 15,1-4 1-15,0-3 2 16,-1-2 24-16,-1-2 1 15,0-4 14-15,3-5 2 0,3-6 18 16,2-4-1 0,5 1 8-16,0 1 0 0,-3 8-57 15,0 1 0 1,-4 8 12-16,-8 8-1 0,1 5 3 16,-2 3 1-1,9-16-437-15</inkml:trace>
  <inkml:trace contextRef="#ctx0" brushRef="#br0" timeOffset="-138003.74">20826 14334 12 0,'0'0'0'0,"0"0"0"0,0-26 0 0,0 15 0 16,0 2 0-16,0 1 2 15,0 2 1-15,0 1 45 16,0-3-1-16,0 3 60 16,0-1 1-16,0 3 19 15,0 1 1-15,0 0-27 16,2 0 1-16,-2 2-12 0,0 2 1 15,-2 3-12-15,-2 12 2 16,-2 20 19-16,-7 12 0 16,2 3-27-16,0 2 1 15,2 3-6-15,-1 1 2 16,3 0-31-16,1-8 2 16,1-16 1-16,1-10 2 15,2-11-24-15,2-8 0 16,2-3-9-16,4-7-1 15,-6 5-1390-15</inkml:trace>
  <inkml:trace contextRef="#ctx0" brushRef="#br0" timeOffset="-137623.38">20846 14280 12 0,'0'0'0'0,"0"0"1"0,-9 21 0 15,5-10 0 1,2-2 1-16,0-2 42 0,1-1 1 16,-1-2 75-1,2-4 0-15,0-2-6 0,5-4 0 16,16-7-14 0,16-7 0-16,2-4-64 0,2-1 1 15,-4 9-35 1,-10 8 1-16,-5 12 21 0,-7 9-1 15,-6 11 24-15,-7 4-1 16,-11 0 20-16,-12 2 0 16,-12 3-4-16,-10-3-1 15,-13-6-13-15,-2-7-1 16,4-8 21-16,13-9 2 16,17-11 87-16,15-8 0 15,14-5-119-15,16-5 1 16,21-11-26-16,9 1-1 0,-51 39-1435 15</inkml:trace>
  <inkml:trace contextRef="#ctx0" brushRef="#br0" timeOffset="-137322.36">21236 14237 12 0,'0'0'0'0,"0"0"0"15,0 0 0 1,0 0 0-16,0 0 0 0,0 0 1 15,0 0 0-15,0 0 70 0,0 0-1 16,0 0 52 0,0 0 0-16,0 0 5 0,0 0 1 15,-23 13-26 1,3 25 1-16,-4 6-22 0,1 14 0 16,3 11-42-1,3 7 1-15,8 8-34 16,7-12 0-16,7-22 17 0,6-14 1 15,6-18 14-15,9-14 1 16,15-13 48-16,6-14-1 16,1-10-43-16,-12-10-1 15,-14-9-32-15,-14 2 2 16,-8 50-1150-16</inkml:trace>
  <inkml:trace contextRef="#ctx0" brushRef="#br0" timeOffset="-137143.75">21040 14451 12 0,'0'0'0'16,"0"0"0"-16,-24 15 0 16,20-9 0-16,4-3 0 0,4-3 0 15,1-1 0 1,7-3 26-16,12-2-1 0,17-5 43 16,7 0-1-1,4 2 171-15,2 3 0 0,6 2-188 16,1 2 2-16,-61 2-634 15</inkml:trace>
  <inkml:trace contextRef="#ctx0" brushRef="#br0" timeOffset="-136623.58">21940 14211 12 0,'0'0'0'16,"0"0"71"-16,0 0-1 16,0 0-71-16,0 0 0 15,0 0 47-15,0 0 0 16,0 0 155-16,-6 47 0 16,-9 7-86-16,-1 13 1 15,-10 13 103-15,-1 3 1 16,1 5-138-16,6-16 1 0,9-27 78 15,5-17 2 1,4-15-70-16,4-9 1 0,4-6-54 16,-3-24-1-1,-3-32-20-15,4-13 0 0,7-1-18 16,4 5 1 0,4 11-4-16,1 10 0 0,3 8-5 15,1 9 2 1,2 6 1-16,-2 8 1 0,-5 10-8 15,-4 10-1-15,-4 10 6 0,-4 9-1 16,-3 10 5 0,-2 9 0-16,-4 11-3 0,0 7 1 15,0 4-3 1,-3-3 1-16,1-14 2 0,0-13-1 16,3-16 2-1,-1-10-1-15,2-5-1 0,2-6-1 16,-1-7-6-16,-4-15 0 15,3 24-1470-15</inkml:trace>
  <inkml:trace contextRef="#ctx0" brushRef="#br0" timeOffset="-136473.56">21770 14546 237 0,'0'0'0'0,"0"0"-13"0,0 0-1 15,0 0 3-15,36 17 0 0,5-17 0 16,9-4 1-1,4-1 23-15,0-3 1 0,-4 1 37 16,-3-3 1 0,-47 10-275-16</inkml:trace>
  <inkml:trace contextRef="#ctx0" brushRef="#br0" timeOffset="-135669.28">22573 14403 12 0,'0'0'0'15,"0"0"0"-15,12-28 0 16,-9 9 0-16,9-9 0 16,2-9 44-16,5-4 0 15,-4 0 70-15,-4 6 0 16,-7 15-22-16,-4 3 1 0,-2 11-20 15,-2 6 1 1,-1 6-19-16,-10 18 0 0,-11 23-23 16,0 8 0-1,5 3-21-15,6 3 0 0,6 4-1 16,3 1 0 0,6-7 3-16,8-12 1 0,9-19 18 15,9-21 1 1,3-14 7-16,9-18 1 0,3-8-1 15,-4-2 2-15,-7 1-12 0,-10 6 1 16,-5 8-3 0,-9 5 2-16,-6 5-9 0,-2 7 1 15,2 3-4 1,-6 2 0-16,1 5 4 0,-5 12 0 16,-3 18-4-1,4 6 1-15,7-1-9 0,8-4 1 16,1-9-6-16,10-6 1 15,5-12-4-15,3-13 1 16,1-11-5-16,-2-13 0 16,-4-11-21-16,-7-6 1 15,-5-2 13-15,-12 3 0 16,-7 10 5-16,-2 10 2 16,0 9 2-16,-4 7 0 15,-7 8 8-15,-2 7 1 16,0 12 26-16,5 1 1 15,14 0-15-15,7 1 1 0,9-5-10 16,12 1-1 0,12-8-9-16,1-7 0 0,1-12-18 15,-7-7 0 1,-9-9-38-16,-6 0 1 0,-13 24-993 16</inkml:trace>
  <inkml:trace contextRef="#ctx0" brushRef="#br0" timeOffset="-135503.16">22482 14325 12 0,'0'0'0'0,"0"0"0"0,24 0 0 0,-3 0 13 16,22 0 2-16,24-2 1 15,9 0-1-15,-3 0 2 16,-4-2 0-16,-69 4-97 15</inkml:trace>
  <inkml:trace contextRef="#ctx0" brushRef="#br0" timeOffset="-135053.57">23686 14306 12 0,'0'0'0'0,"5"-24"0"16,-1 5 0-16,-4-1 0 0,0 3 0 15,0 8 40 1,0 5 2-16,0 4 136 0,0 4 1 16,0 7-53-1,2 15 1-15,-8 19-24 0,-5 7 2 16,-7 4 64-16,-3-2 1 15,4-2-85-15,4-13 1 16,6-11-37-16,5-12 0 16,4-10-18-16,3-17 1 15,8-17-20-15,4-8 2 16,-17 36-1222-16</inkml:trace>
  <inkml:trace contextRef="#ctx0" brushRef="#br0" timeOffset="-134703.47">23690 14256 12 0,'0'0'0'16,"0"0"10"-16,-19 20 0 0,10-8 8 16,3-7 0-1,2-1 119-15,1-2 1 16,1 0-26-16,2-2 0 15,0-2-17-15,5-8-1 16,16-14-4-16,12-6 1 16,5 4-68-16,1 10 2 0,0 10-26 15,-6 12 1-15,-7 12 2 16,-5 8 1-16,-10 8 15 16,-13-1 1-16,-13-3 18 15,-11-2 1-15,-11-4 14 16,-10-7 0-16,-5-10 6 15,-4-9 2-15,10-9 82 0,14-5 2 16,15-3-116-16,17-7 1 16,19-8-26-16,14 3 2 15,-33 31-1261-15</inkml:trace>
  <inkml:trace contextRef="#ctx0" brushRef="#br0" timeOffset="-134433.44">24016 14135 12 0,'0'0'0'15,"0"0"0"-15,0 0 0 16,20-4 0-16,-16 2 0 16,-2 2 0-16,0 2 0 15,-1 2 63-15,1 7 1 0,-4 13 55 16,-3 17 0 0,-6 9-8-16,-6 4 0 0,-4 2-17 15,3 6 0 1,-3 3-23-16,10-4 1 0,7-11-54 15,8-12 0-15,5-18 28 0,8-14 0 16,9-12 13 0,6-11 2-16,9-12 34 0,0-9 1 15,-8-4-74 1,-6-1 2-16,-27 43-1086 0</inkml:trace>
  <inkml:trace contextRef="#ctx0" brushRef="#br0" timeOffset="-134273.43">23919 14341 12 0,'0'0'0'0,"0"0"42"0,0 0 2 16,0 0-44-16,0 0 0 15,-2 19 6-15,19-19-1 16,22-4 140-16,11-1 0 16,12-1-110-16,-1 1 1 15,-9-3-5-15,-5-3 2 16,-47 11-434-16</inkml:trace>
  <inkml:trace contextRef="#ctx0" brushRef="#br0" timeOffset="-133503.59">24562 14221 12 0,'0'0'0'0,"0"0"0"16,0 0 0-16,-2 26 1 0,-2 0 0 15,-2 15 29-15,-3 5 1 16,-6-1 44-16,-4-3 1 16,-3 1-24-1,2-7 1-15,5-12-39 0,5-9 1 16,5-10 40-16,5-7 1 15,0-9 66-15,2-15 0 16,9-17-13-16,8-7 1 16,7-2 97-16,7 0-1 15,10-4-133-15,7 2 0 16,6 4-23-16,0 5 0 16,-9 12-28-16,-8 12 2 15,-11 16-25-15,-10 12 1 16,-6 12-1-16,-11 13 1 0,-10 16 0 15,-10 2 0-15,-8-7 0 16,-3-10 1 0,2-8 12-16,7-9 2 0,8-6 24 15,4-7 1-15,7-1 3 16,2-2 2-16,6 0-22 16,9-2-1-16,14-3-12 15,7 1 0-15,-6 8-11 0,-10 1 1 16,-9 3-4-16,-7 5 0 15,-8 9-2 1,-9 8-1-16,-13 5 3 0,-15-1 2 16,-15-8 2-1,-7-9 0-15,0-8 0 0,5-9 0 16,11-9 0 0,14-10 0-16,10-5 0 0,12-4 0 15,15-2 0-15,13-3 0 16,14-8 0-16,16-6 0 15,-47 47-1404-15</inkml:trace>
  <inkml:trace contextRef="#ctx0" brushRef="#br0" timeOffset="-131268.66">25357 14245 12 0,'0'0'0'0,"0"0"0"0,0 0 0 0,-9 22 0 0,0-13 0 16,-5 6 0-16,1 4 0 16,0 1 5-1,0 3 2-15,2-3 48 0,2-5 0 16,1-6 70-16,5-1 0 15,1-5-16-15,-2-1 1 16,4 0-13-16,0-4-1 16,0-3-4-16,2-10 1 15,9-15-31-15,4-5 1 16,4 3-16-16,-1 8 0 16,-1 9-23-16,2 0 0 15,-3 6-3-15,1 5-1 16,2 6-2-16,-2 5 0 0,-4 5 31 15,-6 6 2-15,-3 10-1 16,-8 4 2 0,-3-1-28-16,-3-5 2 0,3-7-14 15,5-8 0-15,0-5-12 16,0-3 0-16,2-1-1 0,2-2 1 16,2-3-1-1,5-10 0-15,12-15 3 16,5-8 1-16,2 5 39 0,2 3-1 15,1 4-14 1,-1 3 1-16,-2 8-13 0,-4 8 0 16,-7 5-19-1,-4 9 1-15,-2 6-24 0,-3 7 1 16,-5 8 6 0,-1 3-1-16,-4 1 8 0,-1-6 0 15,-1-10 6 1,2-5 1-16,2-3 2 0,-2-3 0 15,2-3 2-15,2-4 0 0,2-4 1 16,7-9 1 0,13-20 0-16,2-8 0 15,-3 2 0-15,-5-2 0 16,1 0 0-16,-2 5 0 16,-2 10 0-16,-2 10 0 15,-4 8 0-15,-3 8 0 16,-3 8 0-16,1 8 0 0,0 23 1 15,-2 6 1 1,-4 0 5-16,0-3 0 0,-2-2-2 0,2-9 1 31,4-9-1-31,4-7 1 0,3-7-3 16,12-10 1 0,16-15-2-16,9-7 0 15,5-6 0-15,-3-5 2 16,-9-4-2-16,-5-2 0 0,-4-2-1 15,-2 4 1-15,-2 7-19 16,-4 8 1-16,-5 13 6 16,-4 7 0-16,-2 8 5 15,-4 5 1-15,-1 16 0 16,-2 8 2-16,-8 8 2 0,-3 4 1 16,-6-4 0-1,-8-6 2-15,-3-5-1 0,0-8 1 16,3-7 2-16,2-8 0 15,1-3 1-15,-3-8 0 16,-1-7 0-16,3-6 1 16,8-3 20-16,6-6 1 15,5-6-12-15,7 3 1 16,6-5-8-16,6 6 1 16,1 10-10-16,1 6 1 15,-3 10-27-15,-1 8 1 16,0 5 6-16,0 10 1 15,-1 8 5-15,-3 7-1 0,-5-1 12 16,-8-27 1 0,0-1 0-16,2 2 1 0,0-1 0 15,0-3 0 1,1 1 0-16,10-2 1 0,8-8 0 16,14-17 1-1,-1-8 32-15,-3-7 0 0,1-5-15 16,-8 4 0-16,-5 4-10 0,-10 18 0 15,-1 6-9 1,-5 1 0-16,1 4-1 0,-2 4 0 16,-2 8-3-1,-2 16 1-15,0 6 3 0,-1 1 0 16,3 1 7 0,1-10-1-16,3-3-2 0,0-8 0 15,0-2-3 1,7-1 2-16,6-6-10 0,14-6 0 15,3-9-34-15,9-13-1 16,-1-8 21-16,-1-3-1 16,-1 0 11-16,-9 7 0 15,-1 6 9-15,-11 13-1 16,-3 2 14-16,-6 5 0 16,-1 4 9-16,2 5 0 15,-3 9 3-15,-1 12-1 16,-1-2-11-16,-4-2 2 0,-2 0 6 15,0-9 1 1,0-1 6-16,0-5 1 0,0 0-16 16,0-3 1-1,0-2-10-15,0-2 2 0,0-4-4 16,0-11 0 0,-2-3-4-16,-2-3 1 15,-2 3-12-15,-1 1 1 16,-2 4-42-16,-6 6 0 15,-6 3-60-15,-7 11 1 0,0 10 57 16,2 7 2-16,4 4 42 16,5 0 0-16,4-2 11 15,8-9-1-15,3-2 4 16,2-10 1-16,3-1 5 16,12-2 0-16,6-11 4 15,24-29 1-15,1-17 55 16,-1-9 0-16,-2-5-29 0,-6-5 1 15,-7-8-19-15,-2 4 0 16,-4 5-18-16,-13 33 1 16,-5 8-6-16,-4 23 0 15,-2 3 0-15,-6 6 0 16,-5 7 1-16,-26 38 1 16,-1 11 15-16,5 15 1 15,1 16-2-15,8 6 1 16,5-5-5-16,10-8 1 15,7-19-4-15,6-22-1 0,7-11-3 16,9-15 1 0,12-13-2-16,13-15 0 15,1-13 0-15,-3-13 0 16,-4-11-4-16,-5 0 1 0,-8 4-29 16,-13 22 2-1,-2 5 8-15,-7 14-1 0,0-1 11 16,-2 10-1-16,-8 15 10 0,-5 31 1 15,1 8 2 1,7-6 0-16,6-5 1 16,3-21 1-16,2-3 3 15,1-12-1-15,4-4 4 0,11-8 1 16,0-14 5 0,6-22-1-16,-11-17-11 0,-12-7 0 15,-7 63-1207 1</inkml:trace>
  <inkml:trace contextRef="#ctx0" brushRef="#br0" timeOffset="-131103.31">26676 13798 12 0,'0'0'0'0,"-5"21"90"0,5-8-1 15,2 0-92-15,1-4 1 16,-1-2-3-16,-2-3 1 0,-2-4 3 15,2-2 1 1,0 2-133-16</inkml:trace>
  <inkml:trace contextRef="#ctx0" brushRef="#br0" timeOffset="-130935.61">25609 13822 12 0,'0'0'0'16,"0"0"0"0,28-1 0-16,-8-1 0 15,10-2 0-15,-30 4-10 16</inkml:trace>
  <inkml:trace contextRef="#ctx0" brushRef="#br0" timeOffset="-128067.64">27850 14048 12 0,'0'0'0'0,"0"0"0"0,0 0 0 16,-15 29 0-1,-1 5 0-15,-7 14 105 0,1 2 2 16,3-5 99 0,4-11 1-16,4-12-51 0,4-9 1 15,3-9-29 1,4-4 0-16,0-2-34 0,0-6 0 15,2-7-31-15,5-13 1 16,8-12-13-16,4-5-1 16,1 4-11-16,4 6 2 15,4 3-13-15,4 6 0 16,5 7 49-16,-3 12 2 16,-6 9-45-16,-4 7 0 15,-7 4-15-15,-8 9 1 16,-7 16-7-16,-8 3 1 0,-5-1-10 15,-2-4 2 1,-2-6-4-16,4-6 0 0,6-9 25 16,1-8 0-1,4-3 28-15,0-4 0 0,0-2-26 16,0-4 1 0,2-7-15-16,7-15 1 0,10-12-8 15,3-5 1 1,4 6-21-16,2 5 1 15,0 8-36-15,-2 6 0 0,-2 5-16 0,-3 4 1 16,-4 7 45 0,-4 6 2-16,-2 3 7 0,-2 10 0 15,0 11 6 1,-3 12 1-16,-4 8 1 0,-2 3 1 16,0-7 4-1,0-8 2-15,2-8 2 0,3-9 1 16,1-8 7-16,1-5 0 15,6-8-5-15,13-11 1 16,14-11 39-16,2-13 1 16,-2-8-28-16,-7-3-1 15,-7 4-10-15,-9 5 0 16,-8 7-14-16,-3 10 2 16,-4 9-2-16,-4 8 0 15,-4 3-2-15,-3 6 2 16,-4 5-1-16,-6 16 1 15,-3 10 0-15,0 14 0 16,5 3 0-16,9 0 0 16,8-7 12-16,8-8-1 15,7-12-7-15,7-10 2 16,10-12-5-16,9-10 1 16,7-15-22-16,-1-15 1 15,-3-17-56-15,-1-9 1 16,0-8 45-16,-4-3 0 0,-3-4 18 15,-10-2 0-15,-11-5 22 16,-8 9 0-16,-9 22 3 16,-5 19 1-16,-2 18-8 15,-5 13 2-15,1 10-5 16,-3 17-1-16,-5 20-30 16,1 14 0-16,1 14-33 0,4 8 0 15,-2-1 22 1,1 6 0-16,1 7 18 15,5-2 1-15,9-10 12 0,4-18 1 16,7-20 6-16,4-18 0 16,3-18 0-16,9-16 0 15,13-18 5-15,6-12-1 16,0-5 33-16,-6-4 0 16,-5 3-12-16,-6 10 1 15,-8 11-11-15,-7 8 1 16,-7 9-16-16,-4 3 1 0,-2 8-1 15,0 0 0 1,0 0-1-16,-8 22 1 0,-1 14-1 16,-2 8 1-1,3-1-1-15,6-11 1 0,4-2 0 16,0-14 0 0,4-3 0-16,-1-5 0 0,1-4 0 15,11-4 0 1,3-12-18-16,10-14 0 0,-4-5-2 15,-7 3 1-15,-5 0 1 0,-6 13 0 16,-3 4 9 0,-1 3 0-16,0 3 6 15,-4 5 0-15,0 0-1 16,4 9-1-16,-2 13 5 0,1 14 0 16,-1-3 1-1,0-9 1-15,0-3 4 0,2-10 2 16,-1-2 6-16,3-3 0 15,1-4 1-15,16-6-1 16,3-14 0-16,2-9 0 16,-4 0 25-16,-11 4-1 15,-4 1 23-15,-3 9 2 16,-2 2-38-16,-3 3 0 16,1 1-15-16,-2 1 0 15,0 3-10-15,0-1 0 16,0 2-8-16,0 0 1 15,0 0-5-15,2-1 0 0,2-1-3 16,13-4 2 0,5 1-21-16,-3 1 1 0,-3 1 11 15,-6 3 1 1,-1 0-28-16,-1 0 1 16,-1 2-8-16,0 2 0 15,1 5 29-15,5 14 0 16,-4 7 16-16,-1 5 1 15,-3 1 6-15,-1-8 1 16,0-2 6-16,-2-11 1 0,0-2 1 16,-1-1 2-16,1-3-3 15,0-3 2-15,0-2-3 16,5-2 1-16,3-8-3 16,12-14 0-16,-3-8-3 15,-1-3 0-15,-5-1 0 16,-3 6 1-16,-5 6 1 0,-3 7 0 15,-2 2 0-15,0 5 0 16,-2 1 0-16,0 3 0 16,1 1 0-16,-1 3 0 15,0-4-2-15,2 4 0 16,0 0-2-16,2 0 2 16,1-2-1-16,9-2 0 15,1-1-2-15,7-5 1 16,1 1 4-16,1 0 0 15,0 0 28-15,4-1 0 16,2 5-14-16,0-1 2 0,0 8-9 16,0 3 1-1,-2 7-8-15,-5 8 0 0,-4 2-32 16,-6 8 2 0,-4 2 3-16,-3-6 0 0,-2-2 8 15,-2-9 1 1,0-2 18-16,0-6 0 15,0-1 1-15,0-4 0 0,0-2 0 0,2-2 0 16,3-4-1 0,14-16 2-16,1-4-27 0,16-20 1 15,-1 1 2 1,-1 4 1-16,-1 0 3 0,-3 6 1 16,0-1-11-1,-2 1 0-15,-2-2 14 0,-4 0 2 16,1-2-24-16,-12 18 1 15,-2-3-17-15,-3 7 1 16,-1 2 9-16,-3 10 2 16,-2-1-41-16,-2 6 1 15,-1 0 9-15,-9 6-1 16,-1 10 55-16,-16 35 1 16,1 3 16-16,0 11 0 15,2-2 4-15,7 0 0 16,2 0 14-16,12-31 0 15,1 0 25-15,2-12 0 0,2-1 12 16,0-8 0 0,2-2 6-16,0-7 1 15,1-2-15-15,14-7 1 16,2-8-10-16,26-24 2 0,1-4 22 16,-3 0 1-1,0 2-38-15,-8 10 1 16,-1 3-13-16,-21 13 2 15,0 2-23-15,-4 3 1 16,-1 3-1-16,-6 5 2 16,-1 0-1-16,-1 2 1 0,-3 2 3 15,-22 11 1-15,-3 2 4 16,-22 15 1-16,5-2 1 16,23-15-1-16,2 2-1 15,7-8 2-15,1 1-4 16,7-5 0-16,1-1 0 15,2-2 0-15,0 0 0 0,0 0 1 16,1-2 19-16,1 0 1 16,0 1 15-16,0 1 1 15,0 0 8-15,0 0 0 16,1 1-17-16,9 12 0 16,3 2-16-16,22 21 2 15,10-7-8-15,5-4-1 16,6-11-5-16,8-12 0 15,1-18 0-15,-7-9 0 16,-8-4-1-16,-13 1 1 0,-5-2-1 16,-19 11 0-1,-4-3-8-15,-5 3 1 0,-4 19-1435 16</inkml:trace>
  <inkml:trace contextRef="#ctx0" brushRef="#br0" timeOffset="-127633.63">28696 13789 12 0,'0'0'173'0,"-35"2"-1"0,14 2-104 0,8-3 0 15,8 1-36-15,3-2 0 0,2 0 49 16,5 0 1 0,12 0 5-16,28-2 2 15,33-3 7-15,17-5-1 16,11 3 0-16,4 0 1 16,-4-3 11-16,-14 3 2 15,-25 5-74-15,-24 4 0 16,-27 3-21-16,-23 3 1 15,7-8-1210-15</inkml:trace>
  <inkml:trace contextRef="#ctx0" brushRef="#br0" timeOffset="-122933.43">25104 14792 12 0,'0'0'30'0,"0"0"2"16,18-28 106-16,-10 24 0 15,-4 4-23-15,3 9 2 16,8 17-35-16,2 13 1 16,-1 8 43-1,-3 3-1-15,-1 4-82 0,-1 4 0 16,0 1-15-16,-2-5 0 15,-1-11 13-15,-1-11 1 16,-1-14-2-16,-4-10 2 16,1-8 11-16,9-15 2 15,10-20-13-15,6-16 0 16,4-16-10-16,3-3 1 16,4-1-6-16,-2 2-1 15,-1 2 116-15,-5 2 0 16,-4 5-93-16,-7 14 0 0,-7 18-21 15,-5 8 1-15,-7 10-24 16,-1 10-1-16,0 4-4 16,-1 15 1-16,1 22-16 15,0 7 0-15,-2-2-24 16,0-3-1-16,2-43-1427 0</inkml:trace>
  <inkml:trace contextRef="#ctx0" brushRef="#br0" timeOffset="-122573.18">25521 15149 12 0,'0'0'0'0,"0"0"0"0,0 0 0 16,0 0 0-16,0 0 0 15,0 0 13-15,0 0 2 0,0 0 69 16,0 0 1 0,0 0 30-16,28-30 0 0,-11 17-4 15,-2 4 1 1,-6 3-79-16,-1 4 1 0,-5 2-16 16,-1 2 0-1,0 4 17-15,-2 1 1 16,-2 1 5-16,0-3 1 0,-1-1 35 0,1-4 0 15,2-2-35 1,0-9-1-16,3-17-14 0,9-11 1 16,-12 39-937-1</inkml:trace>
  <inkml:trace contextRef="#ctx1" brushRef="#br0" timeOffset="58731.31">28662 18982 0,'0'0'0,"0"0"0,0 0 0,0 0 0,0 0 0,0 0 0,0 0 0,17 8 0,-17-8 0,26 9 0,25 16 0,-51-25 0,0 0 0,0 0 0,51 17 0,-51-17 0,0 0 0,17 0 0,-17 0 0</inkml:trace>
  <inkml:trace contextRef="#ctx1" brushRef="#br0" timeOffset="58947.31">28977 19041 0,'-25'0'0,"16"0"15,-50-34 1,16 9 0,9 16-1,26 1 1,8 8 0,17 8-1,119 60 1</inkml:trace>
  <inkml:trace contextRef="#ctx0" brushRef="#br0" timeOffset="-121973.56">26326 15192 12 0,'0'0'0'0,"0"0"0"0,-7 18 0 15,7-14 0-15,0-2 0 16,0 0 0-16,0-2 0 15,0-2 0-15,0-2 0 16,0-1 0-16,0-9 0 16,0 14-10-16</inkml:trace>
  <inkml:trace contextRef="#ctx0" brushRef="#br0" timeOffset="-121718.7">26017 14700 12 0,'0'0'0'0,"0"0"-10"0</inkml:trace>
  <inkml:trace contextRef="#ctx0" brushRef="#br0" timeOffset="-121453.16">26032 14669 338 0,'0'0'0'0,"0"0"0"0,11 22 0 16,9 12 28-16,5 12 2 15,-5 4 90-15,-3 1 0 16,-4 1-57-16,-4 2 1 0,-1 3-20 15,-1-3 1 1,2-11 10-16,4-15 0 0,-1-15 9 16,1-17 0-1,5-16-4-15,3-14 0 0,3-12 2 16,-5-10 1 0,-4-5-16-16,-4-3 0 0,-4-3-9 15,-1-1 2 1,1-1 18-16,1 6 0 15,-3 10-13-15,-1 16 1 16,-4 19-27-16,-2 18 0 16,-2 7-19-16,1 21 1 15,3-28-1317-15</inkml:trace>
  <inkml:trace contextRef="#ctx0" brushRef="#br0" timeOffset="-120823.46">26456 15000 12 0,'0'0'0'16,"0"0"0"-16,0 0 0 0,0 0 5 0,0 0 2 15,0 0 40-15,0 0 2 16,0 0 41 0,0 0 1-16,0 0-13 0,0 0 0 15,0 0 24 1,0 0 1-16,19-13-46 0,-4 2 0 16,2 0-15-1,0 1-1-15,-4 5-31 0,-6 3 1 16,-1 4-7-16,-3 2-1 0,-3-1 5 15,-5 5 0 1,-6 7 6-16,-4 3 2 16,-6 4 20-16,3-5 1 15,18-17-792-15</inkml:trace>
  <inkml:trace contextRef="#ctx0" brushRef="#br0" timeOffset="-112471.77">26974 14874 12 0,'0'0'0'0,"0"0"0"0,0 0 12 0,0 0 1 0,0 0 2 0,0 0 1 16,21-10-13-1,11-12 1-15,12-15 200 16,5-10 1-16,1-11-196 0,-1-5 0 16,-8 0 32-1,-12 7-1-15,-10 13 17 0,-10 12 1 16,-7 10-9 0,-6 8 0-16,-3 2-6 15,-6 4 1-15,-8 3-11 16,-5 6 1-16,-2 5-26 0,0 10 1 15,2 13-6-15,0 11 2 16,0 15-1-16,2 12 1 16,5 14 0-16,4 2 1 15,1-4 35-15,0 4 2 16,7 7 22-16,5-4 1 16,6-9-16-16,5-11-1 15,2-15-25-15,1-14 0 16,-5-18-17-16,-1-11 1 15,-1-7-8-15,8-11 0 16,11-13 0-16,1-14 0 16,-7-16 2-16,-3-13 0 15,-4-13 0-15,-3 0 0 0,-3 13 5 16,-1 11-1 0,-4 11 3-16,-4 11 1 0,-1 12-2 15,-3 7 1 1,-1 4 7-16,-4 5 1 0,-6 8 0 15,-3 5 1-15,-6 11-1 16,2 6 3-16,4 4 14 16,5 5 1-16,4 3-8 0,7-3 1 15,10-3-17 1,7-6 2-16,2-11-9 0,10-12 1 16,12-6-9-1,8-12 2-15,5-13-9 0,3-6 0 16,1 1 3-16,-4-1 0 15,-7 3 3-15,-4 1 1 16,-5 6 17-16,-6 3 2 16,-7 8-4-16,-6 4 2 15,-2 5-7-15,-3 4 2 16,-3 4-9-16,1 5 1 16,1 6-7-16,-1 6 2 15,-3 5-8-15,-1 0 1 16,-2-6 0-16,0-5-1 15,0-6 2-15,0-3 0 0,0-2 3 16,0-4 0 0,0-4 5-16,0-2-1 0,0-7 2 15,0-5 1 1,0-5 1-16,-2-3 0 0,-1 0 1 16,-3 4 1-1,-3 3 4-15,-2 6 1 0,-2 6 10 16,-6 7-1-16,-7 7 8 0,-4 12 1 15,-3 11-14 1,1 5 0-16,6 2-8 0,5 4 2 16,8 4-26-1,6-4 0-15,7-10-18 0,5-8 0 16,8-10 13 0,6-11 1-16,9-12 11 0,4-10-1 15,1-8 21 1,-1-6-1-16,-6-1 4 0,-6-2 0 15,-3 3 0-15,-4 8 0 16,-3 10-6-16,-7 4 0 16,-3 7-3-16,0 1 0 15,0 2 0-15,0 2 0 16,0 0 0-16,-3 8 0 16,-3 7 0-16,-3 14 0 15,-1 3 0-15,5-8 0 16,1 0-1-16,2-11 1 15,2 0-1-15,0-7 1 16,0 0-1-16,4-3 1 16,5-6-4-16,15-10 2 15,4-6-5-15,8-9 2 16,1-2 2-16,0-1 2 16,2-3 1-16,-3 6 0 0,-3 6 15 15,-12 11 1 1,-2 3 51-16,-8 5 1 0,-2 3-5 15,-1 1 0-15,-3 7-29 16,1 5 0-16,-4 4-23 16,-6 9-1-16,-5 2-10 15,-6 1 0-15,-2 1-46 16,4-11 0-16,0-4-114 0,2-6 2 16,-1-2 75-1,1-3 1-15,0-4 64 0,2-4 0 16,-1-1 16-16,5-3 0 15,1 1 7-15,0-2 2 16,4-3 14-16,2 1 1 16,2 2 19-16,0 2 1 15,-1 1-12-15,1 2 0 16,0 2 2-16,1 2 0 16,1 4-17-16,5 7 1 15,0 4-6-15,1 2 1 16,-1-2-7-16,17 15 2 15,-2-12-1-15,11-10-1 0,8-20-2 16,11-12 2 0,-4-5-3-16,-7-7 1 0,-8-5-10 15,-19 11 0 1,5-12 2-16,3-16-1 0,-4-9 2 16,-3 6 2-1,-4 9 2-15,-11 27 1 0,-3 7 1 16,-1 8 0-16,0 1 0 15,-1 4 0-15,-3 1 0 16,-7 4 1-16,-2 11-6 0,-17 32 2 16,2 14-1-1,4 7-1-15,3 1-7 0,6 2 0 16,8-2-7 0,5-6 1-16,6-5 12 0,7 2 2 15,4-20 2 1,0-29 1-16,7-13 0 0,23-18 0 15,-10-11 0-15,-7-4 0 16,-7-4 28-16,-16 21 0 16,-5 22-1231-16</inkml:trace>
  <inkml:trace contextRef="#ctx0" brushRef="#br0" timeOffset="-112293.23">27899 14691 12 0,'0'0'0'0,"0"0"0"0,-2 19 0 16,9-15 0-16,12-3 0 0,16 1 0 16,14-2 0-1,10-2 10-15,1 1 1 0,-6-7-11 16,-6 2 0 0,-5 3 0-16,-5 3 0 0,-38 0-26 15</inkml:trace>
  <inkml:trace contextRef="#ctx0" brushRef="#br0" timeOffset="-112121.55">28422 14853 12 0,'2'2'0'15,"2"2"0"1,-2 3 0-16,-2 8 0 0,-4 7 0 16,0 4 26-1,-5 13-1-15,-10 17 30 16,-5 7 0-16,-4 6 21 0,-5-2 0 15,33-67-321 1</inkml:trace>
  <inkml:trace contextRef="#ctx0" brushRef="#br0" timeOffset="-105253.38">29069 14767 12 0,'0'0'0'0,"0"0"0"0,-34 36 0 0,10-10 0 16,-6 5 40-16,-1 5 2 16,1 1 90-16,5-2 2 15,5-5-130-15,3-6 2 16,6-11 8-16,4-5 2 0,3-4 0 16,4-3 1-1,0-1 22-15,0-7 0 0,5-12-3 16,10-12 0-16,8-10-2 15,3 0 0 1,2 4 1-16,2 5 1 0,-1 4-18 0,-1 6 1 31,0 7-22-31,-2 7-1 0,-5 7-18 16,-4 6 0-16,-2 6 15 16,-4 8 0-16,-4 9 6 15,-3 2 0 1,-4 1 1-16,-4 1 1 0,-1 0 4 15,-3-6-1-15,3-10-4 0,1-6 0 16,4-5 4 0,0-3 1-16,0-4 5 0,2-7 0 15,5-12 7 1,4-6 1-16,4-7 21 0,2 1 1 16,0 3 19-1,-2 4 0-15,-2 5-2 0,2 5-1 16,-1 2-11-16,0 7-1 0,0 3 4 15,3 4 0 1,0 4 17-16,0 7 1 0,0 6-42 16,-4 5 0-1,-6 4-15-15,-5 0 1 16,-4-1-8-16,0-5-1 16,0-3-2-16,0-4-1 15,2-4-8-15,2-3 1 16,2-3-6-16,7-4 0 15,10-9-19-15,10-7 1 16,9-5-68-16,-3-4 1 16,-9-4 21-16,-8-5 2 15,-5-2 52-15,-6 3 2 16,-5 6 16-16,-4 8 0 0,-2 5-1 16,0 6 0-16,2 5 5 15,-3 8 0-15,-5 5 2 16,-3 13 1-16,-6 19 0 15,-1 4 0-15,3 0 13 16,7-1 1-16,5 1-1 16,3-4 0-16,5-6-2 15,6-7 0-15,6-9-11 16,9-16 1-16,11-12-1 16,4-11 0-16,4-12 0 0,2-5 0 15,1-2 21 1,-3 0 1-16,-6 1 31 0,-4 5 1 15,-5 3-27-15,-6 6 1 16,-7 7-12-16,-4 6 1 16,-5 6-18-16,-5 5 1 15,1 5-1-15,2 12-1 16,1 16 1-16,-3 6 0 16,-8 0-1-16,-3-3 0 15,-4-3-1-15,-1-3 1 16,3-8-1-16,4-9 1 0,3-5-2 15,0-6 2 1,0-4 0-16,-2-6 0 0,0-8 2 16,1-12 0-1,-3-9 1-15,-1-4 0 0,-1 3 9 16,1 9 1 0,1 4 5-16,1 9 1 0,-5 5-8 15,5 9 0 1,-3 4 3-16,-25 12 0 0,-5 14-8 15,5 4 0-15,3 0-4 0,15-10 1 16,6 2-1 0,5-7 0-16,2 0-20 0,4-8 0 15,4-2 3 1,22-1 0-16,9-13 4 0,6-12-1 16,-8-5 9-1,-7 1 0-15,-4-1 3 0,-11 9 0 16,-3 2 1-16,-5 6-1 15,-1-1-7-15,-2 3 0 16,0-1-1-16,-2 6 1 16,0 0 3-16,-2 17 0 15,-4 24-1-15,-10 58 2 16,1-1 2-16,-4 10 1 16,-3 6 1-16,-1-18 1 15,-3-16 16-15,0-17 1 16,-4 1-5-16,6-27 1 15,-6-7-5-15,-3-10 0 0,-4-9-11 16,-1-14 1 0,1-18-29-16,-4-23 1 0,11-12 16 15,21-8 1 1,18-1 7-16,19 0 1 16,17 6 4-16,18-21 1 15,10-6 0-15,9 8 1 0,9 7 1 16,-1 8 0-16,-1 9 3 15,-24 9-1-15,-5 1 3 16,-21 5 1-16,-5-6 31 16,-12 6 0-16,-7 2-37 15,-6 7 0-15,-5 2-2 16,-2 11 0-16,-2 1-6 16,-2-3 2-16,-2 0-21 0,-1 3 1 15,-1 1-11 1,2 6 0-16,0 1-11 0,1 2 1 15,1 3 1-15,0-1 1 16,0 2-4-16,-3 2 0 16,-3 6-7-16,-20 31 0 15,2 15-21-15,-4 24 0 16,6 2 0-16,9-18 1 16,2-4 73-16,9-13 0 15,6-2 6-15,6-10 1 16,3-1 25-16,0-13 2 15,6-4 30-15,20-2 1 16,6-13 41-16,7-11 1 0,-1-11-43 16,-16 0 1-1,-5-2-22-15,-5-4 1 16,-5-2-14-16,-10 15 1 16,-1 3-22-16,-3 4 0 0,0 1-6 15,-3 3 1 1,1 1 0-16,-2 3 0 0,0 2 3 15,0 4-1-15,0 7 3 0,-2 20 0 16,1 1 1 0,1-13 0-16,1-3 0 0,1-1 1 15,4-2-2 1,3-2 0-16,4-3 0 0,21-4-1 16,3-12 0-1,-3-5 0-15,-5-4 12 0,-3-1 1 16,-1-5 82-16,-7 3 0 15,-3 0-16-15,-7 7 0 16,-3 0-59-16,1 1 1 16,-2 3-19-16,-1 2 1 15,1 1-9-15,-2 0 0 16,2 1-3-16,-1 3 0 16,1-2-21-16,2 2 2 15,-1 1-33-15,3 1 2 16,1 1-9-16,0 1 1 15,1 2 19-15,-3-4 1 0,1 4 7 16,-1-1 2 0,0 1 18-16,-1 0 1 0,0 0 7 15,-1-1 1 1,-1 1 3-16,0-2 1 0,-1 0 0 16,-1 0 0-1,0-1 0-15,0 1 1 16,0 0 2-16,0-2 1 0,0 0 0 0,-1 0 2 15,-1-2-1 1,0-3 2 0,0-3 0-16,-1-1 0 0,-3 0-2 15,0-1 2-15,-1 3 1 16,-14-4 0-16,-3 7 31 16,-10 6 0-16,0 11-20 15,4 7 1-15,4 5-9 16,11-9-1-16,4 1-10 0,7-8 0 15,0 1-1-15,4-1-1 16,3-2 0-16,16 6 0 16,5-7 2-16,2-8 1 15,0-7-1-15,-8-2 1 16,-3-2-1-16,-9 5 1 16,-1 1-10-16,-1 1 1 15,-3 1-10-15,1 1 1 16,0 0 5-16,-2 4 1 15,-2 4 5-15,-4 33 1 16,-7 13 5-16,-23 92 0 16,4-16 11-16,8-46 1 15,-6 0-3-15,0-2 2 0,0-1-6 16,8-33 2 0,-5 3-7-16,-2-10 0 0,-9-9-6 15,4-15 2 1,-3-11 0-16,-6-15 2 0,2-17 1 15,5-20 0-15,16-10 18 0,23-44 1 16,34 17-4 0,29-18 2-16,8 3-5 0,-2 18 0 15,3 16 6 1,1 10 0-16,0 13-17 0,-27 16 0 16,-8 1-20-1,-19 9 1-15,-2-1 4 0,-11 8 1 16,-1 1-10-16,-5 4 1 15,1 1 12-15,-4 2 1 16,0 1 6-16,-1 1-1 16,1 0 3-16,-2 2 1 15,0 0 0-15,-2 2 1 16,-3 7 0-16,-12 25 0 16,4 3 0-16,6-15 0 15,5 1 1-15,4-9 1 16,-1-1 2-16,7 0-1 15,5 1-1-15,22 2 2 0,8-10-3 16,-2-12 1 0,0-9 19-16,0-11 1 0,-4-5-10 15,14-34 1 1,-10-12-6-16,0-8 0 0,-2-10-5 16,-15 45 0-1,-2 5-2-15,-9 11 0 0,-5 1-1 16,-4 18 1-16,-2 2-8 0,-2 6 0 31,0 1 4-31,-4 4 0 0,-2 6 0 0,-29 31 1 16,1 17 1-1,-3 28 0-15,3-1 1 16,12-7 0-16,5 2 1 16,10-34 0-16,-1-5 6 15,7-20-1-15,-1-4 36 16,2-5 0-16,0-3-20 0,3 1 0 15,7-6-12-15,25-15 0 16,2-9-9-16,12-13 0 16,-3-2-17-16,-3 12 1 15,0 1 6-15,-4 11 0 16,0 8 4-16,-20 9 1 16,-2 5 45-16,1 16 2 15,-12 14-11-15,-19 28 2 16,-21-1-18-16,-12-12 2 15,-12-11-10-15,6-11 1 16,2-4-32-16,18-13 2 16,2-3 2-16,17-7-1 15,4-2 6-15,1-7 0 0,8-9 7 16,19-42 2 0,14-4 3-16,23-34 1 0,-3 11-15 15,-27 51 0 1,7-2-1-16,4 7 2 0,3 6-17 15,-11 11 2-15,1 4-74 16,-9 5 1-16,-3 0 25 16,-1 2 2-16,-2 0 11 0,9-1 1 15,2-3-61 1,-1-1 0-16,-3-5 76 0,-9 5-1 16,-2-2 21-1,-2-2 1-15,-1-2 11 0,-3-1 0 16,-1 0 8-16,0 1 1 15,-2 0-5 1,0 3 1-16,-2 3 7 0,0 5 2 16,-2 2 3-16,-9 7 1 15,-2 14 0-15,-15 35 1 16,5 5 48-16,-5 47 1 16,15-13 2-16,13-56 1 15,4 4 19-15,5-8 0 16,8-5-15-16,11-4 0 15,9-8-3-15,17-6 1 0,4-14 2 16,-2-11 0 0,-4-15-8-16,19-32-1 0,-23-10-18 15,-27 31 1 1,-1-6-9-16,-8 17 2 0,-5 6-24 16,-7 16 1-1,0 1-1-15,-11 1 0 0,-10 9 0 16,-25 27 0-16,1 16 23 0,10 10 2 15,10 0 5 1,18-21 1-16,9-2-14 0,9-7 1 16,10-6-9-1,14-1 0-15,10-12-9 16,-1-9 0-16,-1-13-11 16,-7-9 1-16,-10-10-11 0,3-48-1 15,-29-3 4 1,-14 32 2-16,14 51-1032 0</inkml:trace>
  <inkml:trace contextRef="#ctx0" brushRef="#br0" timeOffset="-105073.15">31008 14341 12 0,'0'0'0'0,"0"0"0"0,0 0 0 0,0 0 0 0,0 0 0 16,0 0 0-16,0 0 0 15,0 0 0-15,0 0 0 16,0 0-10-16</inkml:trace>
  <inkml:trace contextRef="#ctx0" brushRef="#br0" timeOffset="-104933.27">30567 14321 75 0,'0'0'0'0,"0"0"-58"0</inkml:trace>
  <inkml:trace contextRef="#ctx0" brushRef="#br0" timeOffset="-102493.36">25538 15850 12 0,'0'0'0'0,"0"0"0"0,-6 21 0 15,6-10 0-15,0-2 0 16,0-3 0-16,0-3 0 16,2-1 0-16,4-2 0 0,3-5 34 15,4-8 0 1,6-13 35-16,-2-10 0 15,-8-3 5-15,-5 2 2 16,-8 4 5-16,-4 3 1 16,-1 9-11-16,-8 8 1 0,-1 8-29 15,-8 14 0-15,-12 15 4 16,-1 10 1-16,4 7-10 16,1 1 0-16,4 1-38 15,6-4 0-15,7-2-7 16,10-7 2-16,7-9-8 15,7-12 2-15,3-9 10 16,8-13 0-16,18-17 2 0,-1-9 1 16,2-7 43-16,-1-14 1 15,-3-14 88-15,1-10 0 16,1-3-80-16,1 5 1 16,-5 13-25-16,-8 11 2 15,-10 12-24-15,-6 10 1 16,-5 18-9-16,-2 10 0 15,-2 6 0-15,-9 14 0 16,-11 15-1-16,-3 14 1 16,-1 11 6-16,4 12 1 15,0 12 30-15,5 8 1 16,4 7-9-16,4-7 2 0,7-16-16 16,9-12 2-1,8-13-11-15,7-15-1 0,6-17-5 16,8-16 2-16,8-16-42 15,1-11 1-15,-6-7 3 16,-5-2 0-16,-4-1 11 16,-8-1 2-16,-3 0 5 15,-12 4 0-15,-5 11 11 16,-4 9 1-16,-2 10 3 16,1 7 2-16,-9 8-3 15,-1 14-1-15,-7 19 4 16,1 10 0-16,6 3 1 0,4-2 0 15,7-5 0-15,8-8 0 16,9-7 0-16,3-8 0 16,5-11 1-16,6-14 0 15,12-18 0-15,4-12 2 16,4-10 28-16,-1-11 2 16,2-17-11-16,1-11 2 15,-3-9-10-15,-7 0 1 16,-11 4-13-16,-8 10 0 0,-9 16-2 15,-7 16 0 1,-8 21-2-16,-7 11 0 0,-6 17 2 16,-8 16 0-1,-10 23 0-15,-4 13 0 0,1 9 1 16,5 9 0 0,1 17 9-16,7 4 1 0,10-5 8 15,8-12 0 1,7-13-7-16,9-11-1 15,9-15-7-15,10-15 2 0,7-16-6 0,4-16 0 16,0-12-2 0,-2-8-1-16,1-4 1 0,-3-3 0 15,-4-2 0 1,3-4 1-16,3-4 5 0,-2 2 1 16,-1 6-1-1,-10 13 2-15,-11 13-2 0,-10 14 1 16,-7 14-2-16,-7 15 0 15,-10 16 0 1,-18 34-1-16,9-30 20 16,17-26 2-16,5 2 13 15,5-15 1-15,-1-4-19 0,2-5 0 16,0 0-11-16,2-2 0 16,-1-4-7-16,12-22 0 15,0-12-1 1,-1-12 0-16,-7 3-1 0,-8 14 0 15,-9 1-2-15,3 9-1 16,0 5-3-16,-1 6 2 16,1 5-2-16,-21 8 2 15,-1 16-41-15,-7 13 1 16,7 5-42-16,10-4 2 16,6 1 28-16,8-12-1 15,1-1 39-15,6-6 1 16,6-2 9-16,5-2 2 0,8-6 5 15,16-8 2 1,2-16 0-16,-3-3 2 0,-4-6 77 16,-8 2 1-1,-5-4 2-15,-12 17 1 0,-1 2-46 16,-2 5 1-16,-2 1-12 16,0 3 1-16,-2 2-23 0,-13 16 1 31,-3 14-5-31,1 6 0 0,7-1-4 0,9-16 2 15,1-3-5-15,3-5 2 16,3-1-22-16,11-3 1 16,11-9-6-16,26-16-1 15,-8-10 5-15,-16 2 1 16,-6-4-36-16,-5 4 2 16,-4-2 35-1,-8 13 0-15,-1 2 5 0,-4 6 0 16,0 1 11-16,-2 4 1 15,0 2 7-15,-10 10 0 16,-5 12 2-16,0 10 0 16,8-5 1-16,7-12 0 15,4-2 2-15,5 2 1 16,10-4 5-16,14-3 0 16,4-14 1-16,1-11 0 15,-5-5-1-15,1-13 0 16,-8-8 64-16,-9 8 0 15,-8-1 4-15,-5 20 2 0,-2 1-46 16,-2 5 1 0,-2 3-19-16,0 5 0 0,-2 6-12 0,-22 44 0 15,0 21-7 1,-8 65-1-16,8 5-1 0,-7-1 2 31,-10 5-23-31,-4 6 1 0,-7 9 13 0,2-29-1 16,4-31 8-16,9-23 0 15,9-19 10 1,19-45 1-16,-2-9-1 0,-27-15 2 16,3-25-4-1,-8-32 2-15,12-5-29 0,20-18 1 16,17-18 4 0,22-8 1-16,18-8 6 0,33-13 0 15,31-12 7-15,19 12 0 16,22 16 5-16,-17-6 1 15,-18-4-9-15,-21 29 0 16,-93 105-1207-16</inkml:trace>
  <inkml:trace contextRef="#ctx0" brushRef="#br0" timeOffset="-101353.3">27424 15833 12 0,'0'0'0'0,"0"0"0"0,18-26 0 15,-1-7 0-15,5-14 0 16,4-12 0-16,0-8 0 16,1-2 0-16,-3 0 0 15,-4 6 0-15,-5 7 0 0,-4 12 31 16,-5 14 2 0,-6 17 50-16,-6 11 1 0,-5 7 18 15,-7 16 0 1,-12 18-36-16,-2 9 1 15,2 10 52-15,6 7 1 0,5 6-37 16,6 0 0-16,6-10 4 16,3-9 2-16,4-13 33 15,-2-13 2 1,2-13-88-16,4-9 1 0,3-6-19 16,6-7 0-16,12-12-12 15,3-7 2-15,1-11-10 0,3-4 0 16,0 3-36-16,-6 6 0 15,-6 12-27 1,-5 9 0-16,-2 7 32 0,-1 10-1 16,-3 7 26-16,0 13 1 15,-3 17 6-15,-6 4 1 16,-11-4 8 0,-10-4 0-16,-7-2 22 0,-7-3 2 15,-8-6-5 1,0-7 0-16,2-6 4 0,7-8 2 15,8-5 87-15,8-7 1 16,5-4-84-16,7-8 1 16,10-9 5-16,11-5 0 15,13-7-27-15,7 0 0 16,4 0-16-16,-1 9 0 16,-1 5-47-16,-6 9 0 15,-10 10-78-15,-6 5 0 16,0 7 87-16,-2 10 1 0,0 13 26 15,-4 7 0 1,-3 3 9-16,-3-3-1 0,1-5 6 0,0-4-1 31,2-8 7-31,3-6 0 16,0-5 3-16,6-5 0 16,7-8-3-16,8-9 0 15,4-12 32-15,-3-7 0 16,-6-3 28-16,-7 0 0 0,-7 3-38 15,-5 8-1-15,-6 11 0 16,-6 8 1-16,1 7-28 16,-8 11 0-16,-10 17-3 15,1 9 0-15,4 4-2 16,6-2 0-16,10-5-4 0,8-7 2 16,7-4-4-1,9-8 0-15,12-8-20 0,5-5 0 16,4-8 0-16,0-5 0 15,-4-4-164-15,-2-3 1 16,-37 18-792-16</inkml:trace>
  <inkml:trace contextRef="#ctx0" brushRef="#br0" timeOffset="-99373.35">28320 15616 12 0,'2'-4'0'0,"1"-2"0"0,1 1 0 0,-2 1 0 15,0 2 0 1,0 0 0-16,-1 1 0 15,1-1 7-15,0 0 0 0,0-2 25 16,-2 0-1 0,-2 1 73-16,0-1 0 0,2 0-2 15,0 2 1 1,-2 2 0-16,-1 0 1 0,-3 0-45 16,-5 4 2-1,-9 11-8-15,-10 9-1 0,-8 6-7 16,1 3 0-16,2 5 4 0,3-1 2 15,6-2 1 1,6-3 0-16,10-6 9 0,8-6 1 16,10-7-20-1,12-3 2-15,19-7 0 0,10-6 0 16,5-12-14 0,0-8 1-16,-2-1-11 0,-3-4 2 15,-1-5-5 1,-3-1-1-16,-6 1-4 0,-6-1 0 15,-3 5-9-15,-7 4 2 16,-9 7-5-16,-4 5 0 16,-7 4 0-16,-1 1 0 15,0 6 0-15,-2 2 0 16,0 0 1-16,0 0 0 16,-2 0-1-16,0 0 1 15,1 2 0-15,1 4 0 16,0-1 1-16,0 1-1 0,0-1 1 15,0 1 0 1,1 3 3-16,5 6 0 0,2 4 2 16,-5 5 1-1,-5 6 2-15,-3 3 0 0,-5 1 6 16,-3-6 1 0,2-10-7-16,6-5 0 0,1-5 1 15,2-5 0-15,0-3-2 0,2-1 0 16,6-3-5-1,5-9-1-15,8-17-3 0,-3-9 1 16,-6-2-1 0,-7 0 1-16,-6 2-3 15,-7 7 0-15,-1 10-2 16,2 7 1-16,1 6-1 16,1 5 0-16,-2 4 1 15,-4 6 1-15,-6 9 0 16,-3 7 2-16,-4 11 0 0,-1 5 0 15,1 3 8-15,2-2 1 16,9-4 35-16,8-5 1 16,5-10 23-16,4-7 2 15,2-5-45-15,5-6 0 16,8-4-18-16,11-6 1 16,13-8-19-16,3-10 1 15,3-10-35-15,-6-5 1 16,-11-2-12-16,-10 8 0 15,-9 11 21-15,-7 9 1 16,-4 9 12-16,-6 6-1 16,-3 8 12-16,-8 12 0 0,-9 16 7 15,0 6 0 1,6-1 4-16,9-5 0 0,7-5 0 16,6-5 0-1,3-7 2-15,6-6 1 0,6-7 0 16,9-8 2-16,12-9 1 0,1-10 1 15,-2-7 0 1,-4-5 1-16,-1-8 30 0,-4-6 1 16,-4-3-20-1,-5 2 1-15,-4 12-10 0,-11 27 1 16,-3 2-11 0,-1 3 0-16,0 2-3 0,0 2 1 15,-3 4-2 1,-18 44 0-16,6 15 4 0,4-14 0 15,4-3 4-15,3-16 0 16,6-2 14-16,0-13 1 16,1-2-10-16,3-4 0 15,1-3-6-15,20-1 1 16,8-10-8-16,10-12 1 16,-6-5-52-16,-4-10 1 15,-5-7-6-15,0-11 0 16,-4 0 23-16,-15 27 0 0,-2 3 21 15,-5 10 1 1,0 5 10-16,-4 3 1 0,0 2 2 16,-4 9 2-1,-5 19 0-15,-10 30 2 0,6-8 1 16,6-15 1 0,1-1 8-16,4-15 0 0,2-3-2 15,0-6 0 1,2-3-2-16,2-1 1 0,5-3 2 15,27-10 2-15,5-15-4 0,18-25 1 16,-9-3 7 0,3-6-1-16,3-4-6 0,-23 23 2 15,1 4-6 1,-19 18 1-16,-2 4-11 16,-8 5 0-16,1 1-4 15,-3 3 2-15,1 0 0 16,0 6 2-16,-2 10 0 15,-4 39 2-15,-7 0 1 16,-4-8 0-16,-2-4 0 0,0-7 1 16,-2-3 1-16,4-14 0 15,-2-4 8-15,0-2 1 16,0-2 18-16,0-3 1 16,0-2 50-16,2-2 0 15,0-4-25-15,2-4 1 16,4-3-36-16,1-10 0 15,8-1-14-15,5-14 1 16,8 1-6-16,0 9 0 16,4 3-31-16,-8 10 1 0,0 2-83 15,-1 3-1 1,-1 2 4-16,-2 4 1 0,1 4 82 16,3 9 1-1,-2 8 18-15,2 8 1 0,-1 1 7 16,-5-15 0-16,3-2 2 0,5 0 2 15,5-4 2 1,22 1 2-16,4-10 9 0,-8-10 1 16,-6-6 11-1,3-14 0-15,-3-7 42 0,-2-8 1 16,-6-3-42 0,-11 18 0-16,-1 4-10 0,-8 16 0 15,-1 3-9 1,-1 5 0-16,-1 2-10 0,-22 13 2 15,-3 23-5-15,-7 18 2 16,8 1-20-16,16-19 0 16,7-1 0-16,4-18 1 15,4-2 3-15,12 0 1 16,8-12 12-16,12-10 0 16,-3-10 0-16,4-13 2 15,-7-9-1-15,-1-2 1 16,-1 0-158-16,0 2-1 0,-30 39-1002 15</inkml:trace>
  <inkml:trace contextRef="#ctx0" brushRef="#br0" timeOffset="-98163.38">30466 15592 12 0,'0'0'0'0,"0"0"0"0,-17 18 0 16,10-12 0-16,0-1 0 15,1 1 76-15,0 0 0 16,3-3 105-16,1-1 0 16,0 0-127-16,0-2 1 15,2-4 8-15,7-9 0 0,12-17 6 16,5-9-1-16,1 2-45 15,-7 6-1 1,-5 8 3-16,-2 8 1 0,-5 10 1 16,-2 5 1-16,-2 2-7 15,-2 14 2-15,-2 22-3 16,-2 6 1-16,2 3-2 16,2-4 1-16,4-8-2 0,3-9 1 15,3-11 13 1,6-13-1-16,14-10-3 0,7-10 1 15,8-18-1-15,2-10 2 16,-2-10 32-16,-4-5 1 16,-6-5-37-16,-9-4 1 15,-9-10-15-15,-6 0 2 16,-5 5-15-16,-6 16 1 16,-4 23-5-1,-2 18 2-15,-3 16-2 0,-8 19 1 16,-5 22-3-16,-2 13 2 0,-1 13 7 15,1 4 0 1,0 2 0-16,3 5 1 0,5 8 0 16,3-1 0-1,7-5 20-15,8-12 0 0,7-20-9 16,6-18-1 0,4-17-6-16,7-15 0 0,9-14-5 15,4-14 1 1,-1-9-3-16,-3-5 1 0,-1-6-51 15,-1-2-1-15,1 3 25 0,-1 10-1 16,-1 10 15 0,-4 7 2-16,-8 9 7 0,-3 7 1 15,0 7 10 1,-2 4-1-16,-2 8 23 0,-10 14 0 16,-10 15-12-1,-10 9 0-15,-5 3-12 0,-8 0 2 16,-3-4-29-16,-3-7 0 15,4-11-6-15,8-9 0 16,7-12 12-16,4-9 2 16,2-8 6-16,4-6 1 15,1-14 5-15,4-6 0 16,6-3 1-16,7 2 0 16,8 1-3-16,1 8 1 15,-1 7-2-15,2 6 2 16,1 6 1-16,2 5 1 15,2 4 0-15,0 7 0 0,-2 10 7 16,-3 7-1 0,-4 7 28-16,-6 1 1 15,-5-6 34-15,-6-6 2 16,-4-3-50-16,2-6 1 16,0-6-17-16,0-3 1 15,2-4-1311-15</inkml:trace>
  <inkml:trace contextRef="#ctx0" brushRef="#br0" timeOffset="-97943.64">30533 15301 12 0,'0'0'0'0,"0"0"16"0,41 13-1 0,2-9 5 16,15-2 1-16,16 0-21 15,10-2 0-15,8-2 126 0,-3-2 1 16,-13 1 8-16,-14-3 0 16,-21-1 16-16,-17 1 2 15,-15 0-150-15,-12-1 2 16,3 7-696-16</inkml:trace>
  <inkml:trace contextRef="#ctx0" brushRef="#br0" timeOffset="-97793.63">30600 15240 12 0,'0'0'0'0,"21"0"71"16,-4 0-1 0,3 2-56-16,-5 2-1 0,-15-4-149 15</inkml:trace>
  <inkml:trace contextRef="#ctx0" brushRef="#br0" timeOffset="-94693.85">25148 16665 12 0,'0'0'10'0,"-24"30"0"0,-2 1 112 0,2 1 2 0,3-2-116 16,5-2 0 0,1-6 9-16,4-7 1 0,5-6 61 15,2-5 0 1,4-4-13-16,2-4 0 0,2-1-4 15,5-10 1-15,12-11 23 16,7-8 0-16,5-1-31 16,3-2 1-16,-1-1-19 15,-2 5 2-15,-3 7-39 16,-5 7 0-16,-11 10-23 16,-4 5 1-16,-5 6 17 15,-1 9 1-15,-2 10 4 0,-2 9 0 16,-4 5 2-16,-1-2 1 15,-7-1 21-15,-2-4 1 16,-1-6 3-16,2-3 0 16,5-10 4-16,4-3 2 15,4-3-8-15,2-4 1 16,2-3-5-16,9-11 2 16,17-20-6-16,3-8 1 15,-1-4-4-15,0-1 1 16,-1-2-2-16,-1 3-1 15,-4 12 3-15,-3 11 1 0,-8 11 14 16,-4 7 2 0,-6 10 41-16,-1 9 0 15,2 15-16-15,-1 9 2 16,-5 9-40-16,-5 3 1 0,-5-3-15 16,1-8 0-1,0-12-6-15,3-8 0 0,4-5-4 16,2-5 1-16,0-5-6 15,0-3 0 1,2-1-3-16,11-12 1 0,15-23-11 0,2-7 0 31,0-1 4-31,1-3 2 16,5 3 5-16,-3 5 1 16,3 9-67-16,-8 7 0 0,-6 9 27 15,-5 6 1-15,-8 10 36 16,-3 4 1-16,-3 5 11 15,1 13 0-15,-2 17 2 16,-4 5 0-16,-5 3 6 16,-3-3 1-16,3-9 24 15,5-7 2-15,2-9-7 16,0-8 1-16,4-6-7 0,5-9 1 16,10-7-3-16,7-12 1 15,7-10-4-15,1-10-1 16,-2-7 22-16,-3-5 0 15,-1 1 5-15,-7 6 0 16,-2 12-22-16,-5 12-1 16,-4 9-13-16,-5 7 2 15,-3 6-8-15,-2 10 0 16,-5 12-1-16,-5 15 1 16,-1 15-2-16,-2 4 0 15,2-7 4-15,3-10 0 16,7-10 18-16,2-8 0 15,1-12-8-15,6-7-1 0,7-8-7 16,11-10 1 0,4-14-7-16,3-9 1 0,-3-6-63 15,-6-1 0-15,-5-1-95 16,-8 4 1-16,-9 10 135 16,-8 9 0-16,-3 11 18 15,-10 7 0-15,-9 8 5 0,-3 9 1 16,-7 10 17-16,5 7 0 15,5 5 88 1,7 4-1-16,3-1-51 0,14-23 0 16,2-2-18-16,4-6 1 15,2-1-23-15,16 0 2 16,16-15-16 0,25-23 1-16,-11-3-2 0,-12 5 0 15,-3-1-59-15,-3 7 1 16,-1 3 33-16,-14 12 1 15,0 2 15-15,-6 5 0 16,0 2 8-16,-1 2 1 16,-1 4 6-16,6 9 2 15,-4 11 0-15,-3 19 0 16,-14 4-3-16,-3-6 2 0,-3-4-5 16,-1-9 0-1,-3-4-2-15,-1-7 1 16,0-3-1-16,2-2 1 0,4-3 0 15,0-5 0 1,2-3 0-16,-1-4 0 0,5-8 0 0,1-21 0 31,11-2 0-31,5 7 1 0,2 2-3 0,-2 12-1 32,-1 2 2-32,-4 6 1 0,1-1 0 15,1 4 0-15,0 4 1 0,8 6 1 16,0 6 5-1,3 3 2-15,3 0 3 16,1-4-1-16,2-6-11 16,8-9 1-16,-3-7-4 15,-1-9 0-15,-4-7-24 16,2-10 0-16,-6-6-121 0,1 0 0 16,-3 0 91-16,-1 6 1 15,0 0 20-15,-3 1 0 16,1 1 17-16,-9 14 0 15,-3 2 9-15,-1 8 1 16,-2 1 7-16,0 3 0 16,-2 1 2-16,0 4 0 15,0 0 3-15,-12 9-1 16,-4 12 8-16,-16 27 1 16,6-1 8-16,4 5 2 15,1 2 2-15,10-8 2 16,7 1-5-16,4-23 1 15,6-3-3-15,1-10 0 0,6-4-3 16,26-9 1 0,8-20 3-16,20-26 1 0,-11-10-1 15,-6 2 0 1,-1 2 2-16,-16 4 2 0,-7-2 33 16,-9-2 0-1,-10-2-26-15,-5 28 1 0,-2 4-8 0,-2 15 2 16,1 1-13-16,-1 6 2 15,0 2-9-15,-13 12 2 16,-4 19 16-16,-7 23 2 16,6-2-16-1,-1 4 1-15,3 2-6 0,5 3 0 16,3 0-5 0,7-21 1-16,-1-7-6 0,4-20 1 15,2-2-2 1,0-5 1-16,1-4 0 0,20-4 0 15,6-15 2-15,16-15 0 16,-4 1 1-16,-11 7-1 16,-2 1-16-16,-9 8 0 15,-3 1 11-15,-8 6 1 16,-3 3 3-16,-1 1 0 0,0 0 4 16,-2 2 0-1,0 2 0-15,-1 2 1 16,-1 4 0-16,-3 22 0 0,1 5-1 15,2-1 1 1,2-3 0-16,0-17 0 0,1-1 0 16,3-4 0-1,3-3 0-15,23-8 1 0,3-13 0 16,-1-9 0 0,-6-3 1-16,-6 1 2 0,-3 0 32 15,-14 17-1-15,1 0 36 16,-2 3 0-16,-1 1-43 15,-1 3 1-15,0 0-17 0,-2 4 2 16,-2 8-12 0,-24 105 0-16,9 10-6 0,-5-10 1 15,-10 1-15 1,-7 22 0-16,-2 12 6 16,0-17 2-16,4-18 5 15,5-16 0-15,8-15 4 16,13-51 1-16,0-3 2 15,0-13 2-15,-3-7 24 0,-12-6 1 16,-3-12-16-16,-12-23 1 16,7-16-9-16,10-19 1 15,9-5-36-15,15-9 1 16,13-3 3-16,19-25 1 16,18-22 8-16,17 16 2 15,15 18 3-15,-4 3 1 16,-3 6 6-16,-25 29-1 15,-13 19 5-15,-27 32 0 16,-3 1-40-16,-3 5 1 16,0-1 6-16,-4 2 2 0,0 2-17 15,-30 2 1 1,30-2-1183-16</inkml:trace>
  <inkml:trace contextRef="#ctx0" brushRef="#br0" timeOffset="-94487.57">26432 16455 12 0,'0'0'0'0,"0"0"0"0,0 0 0 0,-18-15 0 15,19 11 0-15,3 0 2 0,13-3 0 16,24-6 21 0,15-2-1-16,7 4-22 0,4 5 1 15,0 5 18 1,-1 1 0-16,-3 0-3 0,0-4 1 15,-63 4-118-15</inkml:trace>
  <inkml:trace contextRef="#ctx0" brushRef="#br0" timeOffset="-93463.52">27960 16371 12 0,'0'0'0'0,"0"0"0"0,0 0 0 0,0 0 10 0,0 0 1 16,0 0 106-16,0 0 0 16,-26 9-74-16,-6 23 2 15,-3 11-29-15,1 3 0 16,8 5 4-16,2-3 1 16,4-9 0-16,5-7 2 15,5-14 44-15,5-8 2 16,3-7 15-16,6-8 0 15,3-12-8-15,6-15 1 16,8-14-7-16,-1-4 2 16,-1-3-21-16,1 7-1 0,3 11 16 15,3 7 2 1,4 5 62-16,1 7 1 0,1 4-86 16,-6 5 1-1,-9 5-22-15,-6 8-1 0,-5 3-23 16,-12 12 0-16,-11 16-2 15,-7 6 1-15,-8-1-3 16,-1-1 2-16,1-2 1 0,6-7 1 16,5-10 0-1,8-7 0-15,4-9 0 0,2-10 0 16,3-5-2 0,2-10 1-16,0-13-4 0,2-5 1 15,6 0 0 1,1 4 1-16,1 8 1 0,-1 10 1 15,-3 8 1-15,1 7 0 16,5 4 5-16,3 7 2 16,7 11 10-16,3 10 1 15,-3 5-6-15,-1-3 2 16,3-8-7-16,4-10 1 16,2-8-5-16,4-10-1 15,9-11-17-15,0-13 1 16,-8-11-40-16,-5-8 1 0,-3-5 32 15,-9 0-1 1,-4 9 12-16,-3 11 1 0,-5 11 13 16,-3 8-1-1,-1 6 4-15,-1 5 0 0,-5 9-1 16,-5 26 2 0,-10 38-5-16,-3 25 2 0,-2 27-5 15,0 22 0 1,2 24 0-16,-4 15 0 0,-6 19 0 15,1 3 0-15,-1-5 0 0,14-34 0 16,16-35-2 0,15-43 1-16,-11-91-1206 0</inkml:trace>
  <inkml:trace contextRef="#ctx0" brushRef="#br0" timeOffset="-92393.35">28247 16431 12 0,'0'0'0'0,"0"0"110"0,0 0 1 16,0 0-117-16,-19 15 2 15,10-12-4-15,-6 1 0 16,-3 2-2-16,1 1 0 16,6 0 8-16,3-3-1 15,4-2 29-15,6-4 1 0,4-3 69 16,11-10 0-16,14-11-1 15,7-2 2-15,-3 5 28 16,-3 7 0-16,-8 6 49 16,-4 7 0-16,-3 3-1 15,-6 3 0-15,-3 7-112 0,-6 8 2 16,-8 12-37 0,-5 5 0-16,-6 3-17 0,-7-5 0 15,-4-7-15 1,0-7 2-16,4-10-64 0,5-5 2 15,6-4-6-15,4-2 1 16,3-2 34-16,4-3 1 16,4-6 24-16,4-6 1 15,7-5 10-15,4 0 0 16,1 5 1-16,1 6 0 16,-4 6 8-16,-2 5 0 15,0 4 21-15,2 5 1 16,3 4 33-16,8 2 1 0,8 4-38 15,3-4 1 1,-1-6-17-16,-1-5 1 0,1-5-15 16,-1-9-1-1,0-4-34-15,-3-7-1 0,-4-5 18 16,-4-1 0 0,-5-1 10-16,-4 2 2 0,-8 4 11 15,-5 3 1 1,-4 3 5-16,-3 5 1 0,-5 3-1 15,-5 7 1-15,-5 6-3 0,-6 9 1 16,-4 8-7 0,0 10 1-16,6 9-2 0,9 4-1 15,9 3-7 1,10-3 1-16,13-6-3 0,9-9 1 16,9-11 4-1,6-12 1-15,8-12 3 0,1-10 1 16,4-7 6-16,0-6 1 15,-2-1 0-15,-1-5 2 16,-5-1-1 0,-7 0 0-16,-11 2-1 15,-9 5-1-15,-13 7-2 0,-8 7-1 16,-6 5-1-16,-7 7 1 16,-7 6 1-16,-10 9 1 15,-9 11-1-15,2 12-1 16,8 8 9-16,10 7 1 15,14 7 11-15,10-2 2 16,14-8-13-16,13-11 2 16,11-12-10-16,9-16 1 15,10-16-10-15,-2-13-1 16,-3-8-6-16,-2-4-1 0,-3 3-29 16,-3 3 2-1,-1 0-121-15,-1-2 2 0,-45 30-724 16</inkml:trace>
  <inkml:trace contextRef="#ctx0" brushRef="#br0" timeOffset="-91993.73">29758 16267 12 0,'0'0'0'0,"0"0"0"0,0 0 0 0,0 0 0 0,0 0 0 16,0 0 0 0,0 0 0-16,-32 7 0 0,5-7 0 15,-13 2 0 1,-1 4 0-16,4 5 4 0,4 2 2 15,-1 4 38-15,1 3-1 16,3 4 27-16,6 4 0 16,7 0 78-16,7-5 1 15,10-7-70-15,10-6 0 16,8-7-26-16,14-8 0 16,18-12-7-16,8-9 0 15,0-9-10-15,0-10 1 16,-1-5-6-16,-4-10 2 0,-7-11-10 15,-9-3 2 1,-9 0 24-16,-11 9 1 16,-15 18 42-16,-11 17 0 15,-12 17-53-15,-9 15 0 0,-9 15-39 16,-4 24 0 0,1 29 0-16,2 22 0 0,5 14-11 15,5 18 1 1,6 25-2-16,9 13 0 0,8 13 5 15,10-4-1-15,-3-171-1034 0</inkml:trace>
  <inkml:trace contextRef="#ctx0" brushRef="#br0" timeOffset="-91043.38">30399 16276 12 0,'0'0'0'0,"0"0"0"0,0 0 0 0,0 0 0 16,-28 2 0-16,2 7 0 15,-7 8 0-15,-3 9 3 16,4 6 2 0,10 5 23-16,5-4 0 0,8-6-28 15,5-9 1-15,8-7 35 16,3-7 0-16,8-6 36 16,10-11-1-16,10-11 154 0,-1-6 0 15,-10-1-75 1,-9-1-1-16,-10 2-67 0,-8-1 0 15,-12-5 10-15,-6-3 0 16,1 0-83-16,3-2 0 16,6 0-5-16,7 0 1 15,8 2 14-15,5 8 0 16,2 10-19-16,2 8 0 16,6 2 0-16,3 5 0 15,8 4-4-15,0 8 2 16,-8 11-36-16,-5 14 1 0,-10 20 6 15,-3 12-1 1,-8 9 10-16,-3 10 0 0,-6 8 15 16,0 8 0-1,5 10 7-15,5-2 0 0,-1-7 0 16,6-12 1 0,11-11-1-16,9-14 0 0,4-21 1 15,0-21 1 1,-1-22 2-16,1-18-1 0,4-19 6 15,-6-11 0-15,-9-10 5 16,-6-7 0-16,-3-5-4 16,-5-5 1-16,-4-3 5 0,-8 2 0 15,-6 11 22 1,-4 13 0-16,-3 15-13 0,-4 13 1 16,-4 11-7-1,3 10 0-15,3 7 3 0,7 1 1 16,10 1 5-16,9 0 1 15,7-2-14-15,17-2-1 16,23-6-6 0,5-3 0-16,2-4-5 0,-4 0 1 15,-9 1-3-15,-5 7 0 16,-3 5 8 0,5 0 0-16,-38 0-1285 0</inkml:trace>
  <inkml:trace contextRef="#ctx0" brushRef="#br0" timeOffset="-89043.33">31154 16325 12 0,'0'0'0'0,"0"0"0"0,18-10 0 0,1-1 0 0,13-15 0 16,11-15 0-16,1-9 0 16,-3-8 16-16,-5-7 0 15,-5-4-16-15,-6 0 0 16,-12 1 12-16,-8 4-1 16,-5 12 25-1,-5 15 0-15,-5 18 34 0,-3 14 1 16,-2 10 17-16,-3 12 0 15,-8 15-25-15,0 13 1 16,1 7 65-16,5 9 0 16,3 15-11-16,6 4 0 15,5 4-73-15,4-11 0 0,8-21-27 16,9-13-1 0,7-13-13-16,8-11 0 0,5-10 0 15,6-12-1 1,6-12-9-16,-4-11 1 15,-6-7 4-15,-5-6 1 0,-10-1 0 0,-7 1 1 32,-9 9 2-32,-6 12 2 0,-2 11 5 0,-2 9 0 15,0 6-3 1,-5 11 0-16,-8 18-1 16,1 8 1-16,2 0 0 15,7-4 0-15,5-3 2 16,6-8 0-16,1-9 3 0,5-8-1 15,1-5 3-15,13-10 2 16,17-9 4-16,6-7 2 16,-1-8 3-1,-1-2 2-15,-2 3-10 0,-6 3 1 16,-3 5-4 0,-6 6-1-16,-10 6-35 0,-6 3-1 15,-5 4-47-15,0 2-1 0,3 2 19 16,1 2 1-1,-2 2 15-15,-1 1 0 0,-3 1 13 16,-1-3 2 0,-2-1 13-16,0 0 0 15,0-3 2-15,-2-1 0 16,0-1 1-16,1-7 1 16,5-10-1-16,0-10 1 15,-5-4-6-15,-2 6 1 16,-5 9 1-16,-7 6 1 15,-8 4 2-15,-8 5 0 16,-10 5 1-16,-4 9 0 16,0 10 2-16,4 8 0 15,11 5 19-15,9 0 1 0,12-5 124 16,10-8 2 0,10-9-102-16,14-7 1 0,14-6-27 15,3-7 0-15,1-8-30 16,-8-8 2-16,-7-1-77 15,-8 2 2-15,-9 7 34 0,-7 4 1 16,-6 3 32-16,-2 7 0 16,-2 1 15-16,-3 5 2 15,-8 14 3 1,-5 14 0-16,1 16 1 0,2 14 0 16,2 17 38-1,2 15 1-15,0 15 0 0,-2 5 1 16,0-2-6-16,-1-3 2 15,-3 0 25-15,-9-12 1 16,-9-16-27-16,-8-18 1 0,-5-24-16 16,-4-17 2-1,-4-19-10-15,-2-19 1 0,3-17 14 16,10-18 1 0,13-21-22-16,20-9-1 0,17-11-6 15,16-4 1 1,14-4-1-16,14-5 2 15,15-11 0-15,18 0 0 0,18 5-3 16,12 6 1 0,13-2-5-16,10 7 2 0,1 17-187 15,-13 8 1-15,-17 7 164 16,-24 9 0-16,-26 10-31 0,-20 9 1 16,-19 7-14-1,-13 4-1-15,-10 4-117 0,-7-2 1 16,-7-6 116-16,-4 1 1 15,3 3 4 1,3 7 1-16,1 10 25 0,1 7 1 16,-5 8 14-1,-3 7 2-15,-4 12 6 0,1 12 2 16,-1 11 6 0,0 12 0-16,-2 17 28 0,3 3 0 15,2-2 130 1,7 0-1-16,5 2 33 0,8-3 1 15,7-10-121-15,9-11 2 16,10-19 17-16,5-12 1 16,-2-14-67-16,2-11 0 15,4-11-2-15,0-11-1 16,-4-10-5-16,-3-5 1 16,-2-2-9-16,-4 6-1 15,-4 9-3-15,-4 9-1 16,-5 8 6-16,0 3 0 15,0 4 2-15,-2 10 2 16,0 7 3-16,0 14 0 16,0 20 11-16,0 1 0 15,0-5 0-15,2-12 0 0,-1-10 19 16,3-10 1 0,4-6-5-16,14-11 0 0,19-9-13 15,7-13 1 1,6-11 3-16,0-15 0 0,-3-13-5 0,-3-10 2 15,-5-5-9 1,-6-9 0-16,-7-19-4 16,-2 2 0-16,-2 17-8 0,-5 18 0 15,-8 27-1 1,-8 17 0-16,-3 14-4 0,-6 12 2 16,-3 8-2-1,-8 21 1-15,-13 26 1 0,-3 18-1 16,-3 20 1-16,-1 2 1 15,-1 1-1-15,10-3 1 16,15-1 33-16,13-9 2 16,15-17-15-16,10-17 0 15,9-20-10-15,5-19 1 16,0-16-38-16,-8-19 1 16,-33 26-1199-16</inkml:trace>
  <inkml:trace contextRef="#ctx0" brushRef="#br0" timeOffset="-88843.52">32527 15859 400 0,'28'2'8'0,"46"-4"0"16,31-3 55-16,7-3 0 0,-2-3 61 15,-12-2 1-15,-14-5-19 16,-17-1 2-16,-22 2-59 0,-19 4 2 15,-22 4 31 1,-23 2 0-16,-27-1-77 0,-22 3 1 16,68 5-967-1</inkml:trace>
  <inkml:trace contextRef="#ctx0" brushRef="#br0" timeOffset="-88523.88">31791 15735 12 0,'0'0'0'16,"-32"28"0"-16,12-8 0 16,5 1 16-16,11-6 0 15,14-8 9-15,16-5 0 16,20-8 21-16,10-7 0 15,2-7-47-15,-8-8 0 16,-16-7-4-16,-21-1 1 16,-23 6 8-16,-21 12 1 15,-23 12 36-15,-8 16 2 16,-1 17 31-16,7 13 1 16,11 8 11-16,17 4 2 0,19 2 135 15,15 0 1 1,-6-54-1003-16</inkml:trace>
  <inkml:trace contextRef="#ctx0" brushRef="#br0" timeOffset="-88323.58">33507 16241 12 0,'0'0'67'0,"-26"2"1"16,9 1-70-16,4 3 1 16,4 1 21-16,1-1 2 15,8-6-162-15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4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0 247 147 0,'0'0'0'0,"0"0"1"0,0 0-1 0,98-8 2 16,64-8-2-16,-162 16 3 0,0 0-3 0,222-20 4 15,51-6-4-15,-273 26 71 0,0 0-71 0,320-21 71 16,35-8-71-16,-355 29-49 0,0 0 49 0,336-23-48 15,-2 2 48-15,-334 21 141 0,0 0-141 0,286-18 141 16,-42 5-141-16,-244 13 71 0,0 0-71 0,212-11 72 16,-30 3-72-16,-182 8-164 0,0 0 164 0,133-7-164 15,-54-1 164-15,-79 8-18 0,0 0 18 0,56-5-18 16,-35-1 18-16,56-1-133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66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0 307 147 0,'0'0'0'0,"0"0"1"16,0 0-1-16,39-5 2 16,33-5-2-16,-72 10 424 15,0 0-424-15,148-16 425 0,61-5-425 0,-209 21 175 16,0 0-175-16,236-20 176 0,34 1-176 0,-270 19 66 15,0 0-66-15,260-23 66 0,-1 5-66 0,-259 18 33 0,0 0-33 16,257-24 34-16,3 1-34 0,-260 23 2 0,0 0-2 16,241-24 3-16,-19 1-3 0,-222 23-179 0,0 0 179 15,183-21-179-15,-38 3 179 0,184-24-793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9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0 146 1031 0,'0'0'0'0,"0"0"46"0,0 0-46 0,71-5 46 15,43-3-46-15,-114 8 118 0,0 0-118 0,170-5 118 0,44 5-118 16,-214 0 61-16,0 0-61 0,246-11 62 0,27-2-62 15,-273 13 3-15,0 0-3 0,278-13 3 0,19-2-3 16,-297 15 30-16,0 0-30 0,286-8 30 0,3 3-30 16,-289 5-123-16,0 0 123 0,267-13-122 0,-26-6 122 15,-241 19-384-15,0 0 384 0,196-10-383 0,-48 5 383 0,194-11-247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7.28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19 253 147 0,'0'0'0'0,"0"0"1"0,0 0-1 0,-8 10 2 16,-16 9-2-16,24-19 279 0,0 0-279 0,29 7 279 16,27-1-279-16,-56-6 133 0,0 0-133 0,95-6 133 15,30-1-133-15,-125 7 76 0,0 0-76 0,206-26 77 16,64-8-77-16,-270 34 73 0,0 0-73 0,262-37 74 15,22 1-74-15,-284 36-40 0,0 0 40 16,262-36-39-16,-13 2 39 0,-249 34-38 0,0 0 38 0,201-26-38 16,-37 2 38-16,-164 24-326 0,0 0 326 0,117-18-326 15,-51 8 326-15,-66 10-76 0,0 0 76 0,0 0-76 16,-40-5 76-16,40 5-48 0,0 0 48 0,-98 15-47 16,-50 3 47-16,148-18-15 0,0 0 15 0,-183 24-15 15,-42-3 15-15,225-21 188 0,0 0-188 0,-214 23 189 16,-9 6-189-16,223-29 305 0,0 0-305 0,-182 23 306 15,25 0-306-15,157-23 146 0,0 0-146 0,-98 19 146 0,45-4-146 16,53-15 115-16,0 0-115 0,11 21 115 0,55-3-115 16,-66-18-186-16,0 0 186 0,127 3-185 0,56-6 185 15,124 3-891-15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8.2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97 147 0,'0'0'0'0,"0"0"1"0,0 0-1 16,30-7 2-16,20-9-2 0,-50 16 139 0,0 0-139 16,48-13 139-16,7-3-139 0,-55 16 175 0,0 0-175 15,66-7 176-15,3-1-176 0,-69 8 78 0,0 0-78 16,82-8 78-16,11-2-78 0,-93 10 0 0,0 0 0 0,87-6 0 16,1 4 0-16,-88 2-52 0,0 0 52 0,87 0-52 15,1 0 52-15,-88 0 96 0,0 0-96 0,84 2 96 16,-4 1-96-16,-80-3-55 0,0 0 55 0,71 10-54 15,-12-4 54-15,-59-6 98 0,0 0-98 0,50 7 98 16,-3-1-98-16,-47-6 0 0,0 0 0 0,35 7 0 16,-9 4 0-16,-26-11-328 0,0 0 328 0,24 5-328 15,-3-2 328-15,24 4-199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8.65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77 0 147 0,'0'0'0'0,"0"0"1"0,0 0-1 16,32 18 2-16,23 10-2 0,-55-28 3 0,0 0-3 15,45 32 4-15,3 4-4 0,-48-36 3 0,0 0-3 16,34 31 3-16,-10 3-3 0,-24-34 331 0,0 0-331 16,13 31 331-16,-13 3-331 0,0-34 215 0,0 0-215 0,-16 31 215 15,-10-2-215-15,26-29 111 0,0 0-111 0,-37 23 112 16,-3-2-112-16,40-21 40 0,0 0-40 0,-37 18 40 15,-3-5-40-15,40-13-480 0,0 0 480 0,-34 19-480 16,2 1 480-16,-34 19-269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2.4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145 311 147 0,'0'0'0'0,"0"0"1"0,0 0-1 16,0 0 2-16,-8 52-2 0,8-52 122 0,0 0-122 16,-2 24 123-16,2 2-123 0,0-26 99 0,0 0-99 15,0 18 99-15,2-5-99 0,-2-13 188 0,0 0-188 16,3 10 189-16,2-4-189 0,-5-6 208 0,0 0-208 0,0 0 209 15,0 0-209-15,0 0 78 0,0 0-78 0,0 0 78 16,0 0-78-16,0 0 13 0,0 0-13 0,0 0 13 16,-5-16-13-16,5 16 9 0,0 0-9 0,-5-8 10 15,-3-10-10-15,8 18 27 0,0 0-27 0,-11-31 27 16,1-11-27-16,10 42 1 0,0 0-1 0,-8-39 1 16,-6 0-1-16,14 39-13 0,0 0 13 0,-13-36-12 15,3 4 12-15,10 32 0 0,0 0 0 0,-3-33 0 16,3-4 0-16,0 37-47 0,0 0 47 0,-13-31-47 15,-6 8 47-15,19 23 40 0,0 0-40 0,-5-21 41 16,13 5-41-16,-8 16 1 0,0 0-1 0,-11-13 1 0,-7 3-1 16,18 10-30-16,0 0 30 0,0 0-30 15,26-13 30-15,-26 13-1 0,0 0 1 0,16-3-1 0,5 0 1 16,-21 3-4-16,0 0 4 0,21 0-3 0,6 3 3 16,-27-3 18-16,0 0-18 0,24 3 18 0,5-3-18 15,-29 0 28-15,0 0-28 0,32 2 28 0,-6-2-28 0,-26 0 32 16,0 0-32-16,37 0 33 0,6 0-33 15,-43 0 65-15,0 0-65 0,53 0 66 0,10-2-66 0,-63 2-1 16,0 0 1-16,45 0-1 0,-8-3 1 0,-37 3-1 16,0 0 1-16,61 0-1 0,11-3 1 0,-72 3-15 15,0 0 15-15,63 0-14 0,3 0 14 0,-66 0 0 16,0 0 0-16,56 0 0 0,-6 3 0 0,-50-3 12 16,0 0-12-16,59 3 13 0,2-3-13 0,-61 0 0 0,0 0 0 15,63 2 0-15,1-2 0 0,-64 0 6 0,0 0-6 16,58 3 7-16,-5 0-7 0,-53-3 7 0,0 0-7 15,61 5 8-15,5-5-8 0,-66 0-10 0,0 0 10 16,64 0-9-16,-4 0 9 0,-60 0-10 0,0 0 10 16,56 0-10-16,-3 2 10 0,-53-2-28 0,0 0 28 0,58 6-28 15,-5 4 28-15,-53-10 12 0,0 0-12 0,53 5 13 16,3 0-13-16,-56-5 0 0,0 0 0 0,48 8 0 16,-3-5 0-16,-45-3 23 0,0 0-23 0,55 2 24 15,9 1-24-15,-64-3 3 0,0 0-3 0,58 3 4 16,-2-3-4-16,-56 0-10 0,0 0 10 0,53 2-9 15,0 3 9-15,-53-5 8 0,0 0-8 0,50 0 8 16,0 6-8-16,-50-6 13 0,0 0-13 0,58 0 14 16,3 5-14-16,-61-5 1 0,0 0-1 0,56 2 1 15,-6 1-1-15,-50-3-7 0,0 0 7 0,56 3-6 16,5-6 6-16,-61 3-36 0,0 0 36 0,58 0-35 0,3 0 35 16,-61 0 20-16,0 0-20 0,45 0 20 0,-5-3-20 15,-40 3-31-15,0 0 31 0,47 0-31 0,4-2 31 16,-51 2 39-16,0 0-39 0,53 0 39 0,10-3-39 15,-63 3-8-15,0 0 8 0,53 0-8 0,-2 0 8 0,-51 0-43 16,0 0 43-16,50 0-42 0,-2 0 42 0,-48 0 99 16,0 0-99-16,55 0 99 0,3-2-99 0,-58 2-57 15,0 0 57-15,51-6-56 0,-6 1 56 0,-45 5 20 16,0 0-20-16,45-5 20 0,-6 2-20 0,-39 3 2 16,0 0-2-16,40 0 2 0,0 0-2 0,-40 0-1 15,0 0 1-15,45 0-1 0,0 3 1 0,-45-3 4 0,0 0-4 16,42 0 4-16,1-3-4 0,-43 3-2 0,0 0 2 15,47 0-1-15,4-2 1 0,-51 2-47 0,0 0 47 16,42 2-47-16,-2 1 47 0,-40-3 18 0,0 0-18 0,45 3 18 16,5 4-18-16,-50-7-4 0,0 0 4 0,48 0-3 15,2 0 3-15,-50 0 0 0,0 0 0 0,50 0 0 16,3 0 0-16,-53 0 0 0,0 0 0 0,53-5 0 16,3 3 0-16,-56 2 32 0,0 0-32 0,45 0 32 15,-5 0-32-15,-40 0-13 0,0 0 13 0,37 0-13 16,-5 2 13-16,-32-2 18 0,0 0-18 0,29 5 19 15,-3-5-19-15,-26 0 1 0,0 0-1 0,24 0 1 16,-3 6-1-16,-21-6-15 0,0 0 15 0,21 0-14 16,-2 0 14-16,-19 0-1 0,0 0 1 0,11 0-1 15,-6 0 1-15,-5 0 0 0,0 0 0 0,0 0 0 0,0 0 0 16,0 0-19-16,0 0 19 0,0 0-18 0,0 0 18 16,0 0-1-16,0 0 1 0,0 0 0 0,13 18 0 15,-13-18 24-15,0 0-24 0,3 13 25 0,-1 5-25 0,-2-18-2 16,0 0 2-16,0 31-1 0,-2 11 1 15,2-42-3-15,0 0 3 0,-3 41-2 0,3 6 2 0,0-47 42 16,0 0-42-16,-8 37 43 0,3-1-43 0,5-36-42 16,0 0 42-16,-5 31-41 0,2-2 41 0,3-29 5 15,0 0-5-15,-3 21 5 0,-2 0-5 0,5-21 35 16,0 0-35-16,-3 13 36 0,1 0-36 0,2-13 0 16,0 0 0-16,-3 10 0 0,-2-2 0 0,5-8 21 15,0 0-21-15,0 0 21 0,-16 10-21 0,16-10-57 16,0 0 57-16,0 0-56 0,-19 3 56 0,19-3 3 0,0 0-3 15,-13 2 4-15,-6 1-4 0,19-3 0 0,0 0 0 16,-23 3 1-16,-4 4-1 0,27-7 5 0,0 0-5 16,-45 0 6-16,-10 3-6 0,55-3 9 0,0 0-9 0,-48 0 10 15,3 0-10-15,45 0-34 0,0 0 34 0,-58 3-34 16,-9 2 34-16,67-5 20 0,0 0-20 0,-58 8 20 16,0-3-20-16,58-5 1 0,0 0-1 0,-72 8 2 15,-4-3-2-15,76-5-8 0,0 0 8 0,-85 5-7 16,-8-5 7-16,93 0-8 0,0 0 8 0,-85 0-8 15,6-5 8-15,79 5 60 0,0 0-60 0,-98 0 61 16,-3-3-61-16,101 3 35 0,0 0-35 0,-111 0 36 16,-8-2-36-16,119 2 37 0,0 0-37 0,-111 0 37 15,2-3-37-15,109 3 35 0,0 0-35 0,-82-3 36 16,16 1-36-16,66 2-5 0,0 0 5 0,-61 0-5 16,11 0 5-16,50 0 7 0,0 0-7 0,-77 0 7 15,-29 0-7 1,106 0 0-16,0 0 0 0,-77 2 0 0,8-2 0 15,69 0-10-15,0 0 10 0,-61-2-9 0,8 2 9 16,53 0 15-16,0 0-15 0,-58-5 15 0,-11-3-15 16,69 8-40-16,0 0 40 0,-50-5-39 0,7 2 39 0,43 3 32 15,0 0-32-15,-52-8 32 0,-7-2-32 0,59 10 12 16,0 0-12-16,-58-3 13 0,0-2-13 0,58 5 47 16,0 0-47-16,-59-3 47 0,-1 1-47 0,60 2-8 15,0 0 8-15,-53 0-7 0,5 0 7 0,48 0-2 16,0 0 2-16,-50 0-2 0,-1 2 2 0,51-2-28 15,0 0 28-15,-53 8-28 0,0-5 28 0,53-3-3 0,0 0 3 16,-47 5-2-16,2-2 2 0,45-3 0 0,0 0 0 16,-53 0 0-16,-6 0 0 0,59 0 2 0,0 0-2 15,-45 0 2-15,8 2-2 0,37-2 0 0,0 0 0 0,-42 5 1 16,0-2-1-16,42-3 20 0,0 0-20 0,-38 3 20 16,9-1-20-16,29-2-35 0,0 0 35 0,-39 0-35 15,2-2 35-15,37 2 14 0,0 0-14 0,-48 0 15 16,-10 0-15-16,58 0 47 0,0 0-47 0,-43 0 47 15,6 2-47-15,37-2-2 0,0 0 2 0,-37 0-1 16,-3-2 1-16,40 2-28 0,0 0 28 0,-39-3-28 16,-9 0 28-16,48 3 31 0,0 0-31 0,-34 0 31 15,4-5-31-15,30 5-28 0,0 0 28 0,-31-5-28 16,-4 0 28-16,35 5 39 0,0 0-39 0,-26-3 40 16,5-2-40-16,21 5-82 0,0 0 82 0,-24-5-82 15,-3-3 82-15,27 8 41 0,0 0-41 0,-21-5 41 16,-3 2-41-16,24 3-7 0,0 0 7 0,-24 0-6 0,3 0 6 15,21 0-23-15,0 0 23 0,-26 0-22 0,-1 0 22 16,27 0 22-16,0 0-22 0,-24 0 23 0,3 0-23 16,21 0-2-16,0 0 2 0,-21 0-2 0,5-2 2 0,16 2-2 15,0 0 2-15,-16-3-1 0,-2-2 1 0,18 5 9 16,0 0-9-16,-14 0 10 0,1-8-10 0,13 8 4 16,0 0-4-16,-10-3 4 0,2 3-4 0,8 0-26 15,0 0 26-15,0 0-25 0,-11 0 25 0,11 0 1 16,0 0-1-16,0 0 2 0,0 0-2 0,0 0 0 0,0 0 0 15,0 0 1-15,0 0-1 0,0 0 12 0,0 0-12 16,0 0 12-16,0 0-12 0,0 0-4 0,0 0 4 16,0 0-3-16,-11 6 3 0,11-6-43 0,0 0 43 15,0 0-42-15,-10 5 42 0,10-5-558 0,0 0 558 0,0 0-558 16,0 0 558-16,0 0-575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0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81 628 0,'0'0'0'0,"18"0"0"16,17 0 0-16,-35 0 171 0,0 0-171 0,39 0 171 16,14 0-171-16,-53 0 10 0,0 0-10 0,85 0 11 15,24 2-11-15,-109-2 15 0,0 0-15 0,159-2 16 16,47-3-16-16,-206 5-1 0,0 0 1 0,209-6-1 15,16-7 1-15,-225 13-218 0,0 0 218 0,226-10-218 16,-4 0 218-16,-222 10-126 0,0 0 126 0,185-8-125 16,-23-3 125-16,185-7-159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20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283 0 147 0,'0'0'0'0,"-42"13"0"0,-27 5 0 0,69-18 354 15,0 0-354-15,-48 21 354 0,6 2-354 0,7-2 102 16,12-3-102-16,9 0 102 0,4 1-102 0,10-19 213 16,0 0-213-16,26 23 214 0,25 6-214 0,-51-29 67 15,0 0-67-15,71 8 67 0,19-3-67 0,-90-5 30 16,0 0-30-16,151-8 30 0,40-13-30 0,-191 21-132 0,0 0 132 16,190-26-131-16,14-18 131 0,188-26-970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4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102 435 1457 0,'0'0'0'0,"-27"-6"0"15,-18-2 0-15,21 3 170 0,16 0-170 0,8 5 170 16,0 0-170-16,0 0 120 0,19-13-120 0,21 0 120 15,18-3-120-15,5-2 3 0,12 0-3 0,9 0 4 16,14-8-4-16,0 2-37 0,-5 1 37 0,29-8-37 0,5-3 37 16,-5 5-109-16,-3 3 109 0,-10 0-109 15,-11 3 109-15,-1 2-544 0,-4 0 544 0,-48 11-544 0,-34 5 544 16,42-11-302-16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9:38:10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10226 16516 12 0,'0'0'0'0,"0"0"0"0,0 0 0 16,20-5 0-16,-1 1 0 0,16-2 0 16,14 1 0-1,-1 1 0-15,4 4 0 0,2 2 0 16,-3 2 0-1,1-1 0-15,2-3 0 0,3-2 3 16,12 1 2-16,4-3-3 0,2 0 1 16,-5-1 126-1,-1-3 0-15,0 1 30 0,-2-3-1 16,12 1-127 0,-7 0 2-16,-3-1-21 0,-5 1 1 15,-7 0 80 1,-6 0 1-16,3-1-36 0,0 1 2 15,0 2-60-15,-2-1 0 16,-4 3 1-16,-3-1 0 16,-2-2 1-16,-4-1 0 15,-5-2 2-15,-1 2-1 16,-3 3 2-16,0 2 0 16,3 4 64-16,1 2-1 15,-8 4-18-15,-4-2 0 16,-5-4-26-16,-4 0-1 15,-4 1-12-15,-3 1 1 16,-2 0-13-16,-2 0 1 16,-2 2-7-16,0-1 1 15,-2 1-9-15,-2 2-1 0,4-6-944 16</inkml:trace>
  <inkml:trace contextRef="#ctx0" brushRef="#br0" timeOffset="631.7">10330 16516 12 0,'0'0'0'0,"0"0"0"0,19 2 0 16,-1 4 0-16,12 3 0 15,13 2 0-15,5-2 0 16,1-3 0-16,1-2 0 15,2-1 5-15,8-1 2 0,5 0 30 16,11-2 0-16,1-4 54 16,1-1 1-16,-3-3-10 15,3-1 1-15,9 0-8 16,5 0 1-16,-5-1-8 16,1 1 2-16,-10 0 54 15,0-1 2-15,4 1-59 16,-3 0 2-16,-7 1-64 0,-6 1 2 15,-12-1 59-15,-12 1 0 16,-8 1-10-16,-10 3 2 16,-7 1-28-1,-4 2 1-15,-4 0-21 0,-3-2 1 16,-6 2-1108-16</inkml:trace>
  <inkml:trace contextRef="#ctx0" brushRef="#br0" timeOffset="2332.75">19534 16330 12 0,'0'0'0'16,"-54"19"0"-16,12-2 0 0,-5 1 0 0,6 8 0 0,-2 8 0 0,4 5 0 16,4 5 0-1,5 7 0-15,2 4 0 0,5 7 0 16,7 5 0 0,3 2 0-16,11 5 7 15,6-1 0 1,16-5 37-16,2-4 1 0,6-7 37 15,15-8 1-15,13-12 0 16,11-5 1-16,10-6-22 16,-7-10 0-16,1-8 26 15,2-12 2-15,-2-11-45 0,5-11 1 16,6-11-15-16,-7-10 2 16,-8-7 0-16,-10-11-1 15,-12-11 70-15,-9-6 0 16,-9 0-30-16,-8 0 1 15,-10 2-22-15,-7-1 0 16,-4-7 2-16,-7 4 1 16,-6 8-26-16,-9 9 0 15,-13 10-20-15,-17 10 0 0,-21 14 14 16,-12 16 2 0,-10 19-24-16,2 18 0 15,3 15-3-15,3 18 2 16,-4 14-18-16,5 14 1 15,14 18-92-15,1 7 1 16,73-106-931-16</inkml:trace>
  <inkml:trace contextRef="#ctx0" brushRef="#br0" timeOffset="5861.26">19108 18006 12 0,'0'0'0'0,"28"-52"0"0,-10-5 4 0,3-9 2 16,-6-2 34-16,-2-5 1 15,-2-9-17-15,0-1 2 16,2 4 8-16,-3 11 1 15,-7 12 10-15,3 2-1 16,-1-2 8-16,-5 4 0 16,0 4 26-16,0 8 2 0,-3 13-35 15,1 8 0 1,-2 11-16-16,-1 14 0 0,-5 11-17 16,-1 14 2-1,-2 20-6-15,2 8 1 0,1 4-5 16,3 3 2-16,5 1-4 15,2 1 1-15,0 3 1 16,6 0 0-16,3-1-1 0,0-3-1 16,-1-5 3-1,3-8 2-15,6-15 0 0,-2-8 1 16,-2-4 6 0,-6-7 2-16,1-5-5 0,-3-6 2 15,-1-5 3 1,2-6 2-16,3-2 22 0,2-7 0 15,4-11 36-15,0-10 1 16,0-3-36-16,3-6 2 16,10-4-21-16,-3-1 2 15,-5 1-13-15,-1 6 1 16,-10 7-7-16,0 10 0 16,-3 9-5-16,-2 6 0 15,-3 7-1-15,1 3 0 16,0 7 0-16,-4 10 0 15,-3 14-1-15,-3 3 0 16,3-2-1-16,1-7 2 16,-2-7 0-16,6-7 1 15,2-6-2-15,2-4 1 0,0-4-2 16,1-4 1 0,10-5-1-16,8-8-1 0,5-6-1 15,-1-1-1 1,-6 4 4-16,-2 5 0 0,-4 8 1 15,-6 5 1-15,0 4 0 0,2 5 0 16,2 8 0 0,0 9 0-16,-3 13 0 15,-3 4 0-15,-3 0 0 16,0-4 1-16,-3-3 2 0,1-4 2 16,2-8-1-1,-4-7 1-15,2-8 2 0,2-7 2 16,1-5 13-1,8-12-1-15,4-18 9 0,5-8 2 16,3-4 6-16,-5-1 0 16,4-1-23-16,4 3 0 15,2 1-10-15,-2 4 0 16,-2 8-5-16,-3 7 0 16,-9 9-43-16,-2 10 0 15,-3 7-20-15,6 9 1 16,2 11 37-16,-1 12 0 15,-10 9 10-15,-2 2 2 16,-4 0 6-16,-4-4 2 16,-2-8-1-16,-1-8 0 15,1-10 4-15,4-8 1 16,-1-3 1-16,-3-8 0 0,-3-5 1 16,-2-11 1-1,-2-15 6-15,0-2 1 0,1 0 69 16,3 1-1-1,0 9-34-15,-1 4-1 0,5 7-19 16,5 16 0-16,0 0-14 0,0 0 0 16,0 2-6-1,0 2-1-15,0 4-2 0,-2 33 0 16,-4 5-1 0,5 3 1-16,1-2-3 0,1-12 1 15,3-1-10 1,0-12 1-16,0-1-17 0,-3-10 0 15,1-1 6 1,-2-7 2-16,0 1 5 0,2-2 1 16,2-5 7-16,11-27 1 15,-4-5 5-15,2 0 0 16,2 1 1-16,-4 5 0 16,2-1 1-16,-4 13 0 15,-1 3-1-15,-1 6 2 16,-3 1-2-16,0 5 1 15,0 3-1-15,7 4 1 16,0 12-1-16,9 30 0 0,-10 3 0 16,-8-7 0-1,-1 0 0-15,-1-9 0 16,0-4-4-16,0-14 1 16,-1-1 1-16,-1-7 1 0,2 0 0 15,0-5-1 1,0 1 2-16,0-4 0 0,3-9 0 15,9-26 0-15,1 0 2 0,0 3 0 16,2 5 17 0,-2 4 0-16,2 3 58 15,-6 9 1-15,0 2 20 16,1 3-1-16,-1 5-52 0,2 1 1 16,2 6-31-1,4 11 0-15,-4 7-12 0,2 9-1 16,-10 3-8-1,-1-12 1-15,-2-1-31 16,2-10 0-16,-4-2 0 16,0-3 1-16,0-1 8 15,0-3 1-15,2 0 10 0,5-4 0 16,4-11-1-16,13-20 0 16,1-3 3-16,-5 3-1 15,-1 1 1-15,-10 17 2 16,0 2-2-16,-3 6 0 15,0 1 1-15,-1 3 0 16,3 1 3-16,-5 2 0 16,5 2 3-16,9 14 1 15,-4 12 3-15,-2 9 1 16,0-1-3-16,-7-6 0 0,1-3-4 16,-1-14 1-1,0 1 5-15,-2-7 1 0,-1 0 0 16,3-3 2-1,-2 0 0-15,2-2 0 0,1-2 3 16,14-10-1-16,0-8 2 16,10-18 2-16,-4-1 20 15,-1 6 1-15,-7 1 48 0,-1 4 0 16,3 2-9 0,-8 12 2-16,-5 3-45 0,-1 2 1 15,1-1-17 1,1 3 0-16,-3 1-8 0,2 2 0 15,-1 2-19-15,5 6 1 16,-3 5-8-16,6 17 0 16,-3 2-4-16,-7-3 0 15,-1-1-11-15,-2-13 0 16,0-1-53-16,-2-3 1 16,0-2 69-16,1-1 0 15,-3 0 16-15,0-3 1 16,-2 1 20-16,1-2 0 15,-1-2 42-15,1-2 1 16,-3-2 17-16,6-3-1 0,-1-4-41 16,3-8-1-1,5 0-18-15,5-1 0 0,3 1-9 16,-2 3 1 0,4 3-16-16,-6 5 1 0,4 3-53 15,-2-1 0 1,2 2-7-16,2 2 0 0,-4 4 12 15,10 8 0-15,-4 6-33 0,-6 3 0 16,-6 3 79 0,-3-9 1-16,-2-13-782 15</inkml:trace>
  <inkml:trace contextRef="#ctx0" brushRef="#br0" timeOffset="8061.73">20960 17852 1008 0,'7'-6'165'0,"27"-33"0"0,3-7-99 0,-3 3 2 0,-6 10 166 0,-4 8 1 15,-4 10-139-15,-5 8 2 16,-2 7-69-16,4 7 0 16,4 10 7-16,-5 9 0 15,-5 6-7-15,-3 3 1 16,-8 1-24-16,0-3 1 15,-8-1-7-15,3-4 0 16,3-8-12-16,-2-5 0 16,2-8-22-16,-1-5 0 15,3-4-15-15,0-5 0 16,0-12 10-16,5-14 0 16,6-10 10-16,4-3 1 15,4-1 16-15,3 4 1 0,3 10 0 16,-1 5 1-1,-4 7-1-15,-3 8-1 0,0 8-52 16,-6 8 2-16,2 7-4 16,-2 10 1-16,4 16 16 15,-2 6 1-15,-11 3 10 0,-4-2 1 16,-2-2-2 0,1-6 1-16,1-7 29 0,2-8 1 15,0-7 7 1,0-5 1-16,0-4 1 0,0-4 2 15,2-4 5 1,7-7-1-16,6-15 3 0,0-13 2 16,-2-12-13-16,0-3 1 15,0-1-25-15,4 3 0 16,-2 9 14-16,-2 13 0 16,-6 13-2-16,-3 8 1 15,-2 7 11-15,1 6 0 16,5 3 1-16,3 16 1 15,-2 19 7-15,3 10 0 16,-1 6 26-16,-2-2 2 0,0-8 275 16,-1-9 1-1,-1-7-238-15,-1-10 0 16,-4-9-11-16,0-7 0 16,1-2-29-16,7-6-1 0,-1-6-27 15,10-8 0 1,7-16-6-16,0-7 0 0,-2-4-20 15,0-2 1 1,2-1-43-16,2 3 0 0,0 8-9 16,-4 7 0-16,-5 7 13 0,-4 10 1 31,-6 6 12-31,-1 7 0 0,-1 7 19 16,-5 11 2-16,-2 14 5 15,0 7-1-15,-2 2 9 16,-3 1 0-16,1 1-7 15,-2-4 1-15,-1-6 8 16,-1-3 1-16,1-8 4 16,0-7 1-16,1-6 0 0,2-6 2 15,2-3 0-15,0-2 1 16,2-3 0-16,2-3 0 16,4-5-6-16,7-10 2 15,9-12-1-15,3-2 1 16,-1 3 1-16,-4 6-1 15,1 5 4-15,-3 3 0 16,1 1 2-16,2 0 1 16,1 1 30-16,0-1 1 15,-1 2 42-15,-3 2 1 16,-5 0-44-16,-3 0 2 16,-1 0-24-16,-2 0 1 15,-3 0-11-15,-4 7 1 0,0-1-3 16,-2-1 1-1,0 1-5-15,1 1 2 0,-3 1-7 16,0 1 1 0,0 0 3-16,1 2 2 0,-5 2-3 15,-3 6 0-15,0 5 2 0,3 0-1 16,3 2 0 0,3 0 1-16,4 2-4 0,7 8 0 15,6-1-9 1,7 2 1-16,3-3 0 0,-5-1 0 15,1 0-59-15,-6-1 1 16,-6 2-28-16,-4-1 1 16,-1 2 75-16,-8-7 0 15,1-2 22-15,-3 0 1 16,-3-2 4-16,-6-1 0 16,-2-5 41-16,-1-3 2 15,-3-4-4-15,6-1 2 16,4-3-23-16,4 0-1 15,-3-1-5-15,6 1-1 16,3 1-10-16,2-4 0 16,5-1-1-16,18-16 0 15,8 2-10-15,7-6 1 0,-5 2-16 16,-5 6 2 0,1 0-38-16,-9 5 1 0,-3 2 19 15,-6 6 2 1,-3 1 23-16,-4 5 2 0,3-1 7 15,-6 2 1 1,1 2 5-16,1 2 0 0,-2 3 1 16,0 23 0-1,-4 6 1-15,-2 5 0 0,1-2 0 16,-1-11 1-16,4 0 2 0,0-13 1 16,0-2 0-1,2-3 1-15,0-3 3 16,5-1 1-16,6-6 6 15,21-14 0-15,-3-12 2 0,1-10 0 16,-2 1 34-16,-6 9 1 16,-3 2 77-16,-10 13 1 15,0 2-59-15,-2 4 0 16,-1 1-46 0,-3 2-1-16,-1 2-18 0,2 4 0 15,1 6-9-15,6 22 1 16,-5 7-14-16,-3 2 0 15,-1-2-23-15,-2-20 0 16,0-2 8-16,-1-8-1 16,1 1 12-16,-2-7 0 15,0-1 7-15,2-1 1 16,-2-9 5-16,0-23 0 16,-4-3 3-16,-1 3 1 15,-3 3 5-15,1 4 2 16,-2 0 15-16,1 9 0 15,1 2 0-15,1 4 2 0,2 0-9 16,-1 4 1-16,3 1-7 16,0 2 1-16,2 1-8 15,2-1 1-15,5 2-2 16,12 0 1-16,7 6-11 16,2 5 1-16,-2 2-57 15,-5 1-1-15,-3-1 22 16,-8-2 0-16,-1 0 25 15,0 2 0-15,-1 3 11 0,-5-3 1 16,-1 0 5-16,-2 2 1 16,0 0 3-1,-2-4 0-15,1 0 3 0,-1-3 2 16,0-2 17-16,2-4 1 16,0 0 11-16,4-4 1 15,3-3-9-15,19-21 1 16,2 0 0-1,2 2 0-15,0 3-1 0,3 5 0 16,3 3-10-16,-12 9 1 16,-2 6-9-16,-1 6 1 15,-3 7-6-15,10 17 2 0,-4 7-4 16,10 45 1 0,-17-2-1-16,-15-43 1 0,-6 6 0 15,-2-17 0 1,-1-6 17-16,-1-12 0 15,8-8-1524-15</inkml:trace>
  <inkml:trace contextRef="#ctx0" brushRef="#br0" timeOffset="8280.04">22516 17221 12 0,'0'0'0'0,"0"0"240"0,0 24 0 0,2-22-213 0,1-2 0 16,-3 0-438-16</inkml:trace>
  <inkml:trace contextRef="#ctx0" brushRef="#br0" timeOffset="8710.17">19212 17353 12 0,'0'0'0'0,"0"0"0"16,0 0 0-16,0 0 0 0,-2 21 0 16,8-17 0-16,11-1 0 15,14-5 37-15,18 1 1 16,18-1-10-1,7-2 1-15,8 2 44 0,6 0 0 16,-88 2-292-16</inkml:trace>
  <inkml:trace contextRef="#ctx0" brushRef="#br0" timeOffset="10571.95">20084 18466 12 0,'0'0'25'0,"-4"-21"0"0,-1-5-25 0,5-7 0 0,2-12 62 15,1-7 1 1,5 0-19-16,-1 2 1 16,1 7 6-16,-1 8 1 15,3 7 8-15,-5 7 1 16,1 8-9-16,-3 4-1 15,-1 5-13-15,0 4 2 0,0 0 10 16,2 0 2-16,-2 4-1 16,3 3 1-1,3 5-14-15,-1-1 1 16,1-4-7-16,1-1 0 16,-4-1-2-16,5 1-1 15,1-2 13-15,2-2 1 16,2-1 21-16,0 1 0 0,0 0 24 15,0 2 0-15,0 1-16 16,1 5 0-16,5 3-51 16,-1 3 0-16,-1 1-15 15,-8 0 1-15,-2-2-9 16,-1-4-1-16,-4 0-33 0,3-2 2 16,-1 3-29-1,1 1 1-15,1 2 19 0,-1-1 2 16,0-2-3-16,1-1 1 15,1-2 13-15,2-2 1 16,1-3 16-16,-3-6-1 16,0-3 11-16,4-8-1 15,8-13 4-15,3-6 0 16,-5 0 3-16,-6 3-1 16,-4 4 10-16,0 7 1 15,4 1 6-15,-2 2 1 16,4 6 6-16,-2 2 1 15,-1 1 1-15,-3 2 0 16,2 2 11-16,0 4 1 16,0 2 0-16,4 3-1 15,4 5 6-15,-2 4 1 16,-4 5-32-16,-6 1 2 0,-5 0-13 16,-6-3 2-1,-1-4-5-15,-1-4 0 0,-3-5-5 16,3-3 1-16,-3-1-5 15,-2-4 0-15,-6-5-40 16,-3-6-1-16,-1-6-15 16,2 1 0-16,6-1 17 15,2 2 0-15,4 2 13 0,1 6 1 16,1 2 16 0,-3 3 0-16,4 4 9 0,-3 4 1 15,0 3 4 1,-1 10-1-16,1 11 3 0,3 3 0 15,4 3-4 1,4-2 1-16,3-6-7 0,6-6 2 16,-4-7 4-16,-1-6 0 15,1-3 4-15,0-4 0 16,5-4 2-16,-3-1 1 16,2-6 15-16,2-8 1 15,-2-7 28-15,0-4 0 16,-4-1 27-16,-1 3 0 15,-3 7-6-15,-5 6 1 16,2 8-31-16,-2 3 0 0,-2 2-24 16,2 4 1-1,-4 2-11-15,4 5 0 0,4 12-3 16,-2 7 1 0,2 3-4-16,-1 1-1 0,5-6-5 15,5-4 1 1,4-3-4-16,-10-14 0 0,2-1-2 15,6-4 0-15,6-5-25 16,24-23-1-16,-6-17-19 16,-6-3 0-16,-9-4 28 0,-1-19-1 15,-12-3 23 1,-4 27 0-16,5 0-46 16,-5 10 0-16,1 0 49 15,-7 20 0-15,1 4-1 16,-2 8 2-16,0 1 4 15,-2 2 2-15,1 2 2 0,-12 15 0 16,-1 15 6-16,1 40 0 16,8 1 6-16,5-11 1 15,0-1-1-15,2-20 2 16,1 0 28-16,3-5 1 16,3-1-12-16,1-10 2 15,1-5-14-15,-2-7 2 16,0-1-10-16,3-5 2 15,1-3 2-15,9-9 0 16,2-8 6-16,8-13 2 16,-2-4 25-16,-8 3 2 15,-3-1 21-15,-8 11 0 16,-2 1 31-16,-3 6 1 0,-2 3-80 16,-3 4 2-1,3-1-12-15,-4 4-1 0,0 0-14 16,-5 4 0-1,-3 7-4-15,-11 21 1 0,5 7-13 16,2 2 1-16,7 1-73 16,5-13-1-16,4-1 44 15,1-9 1-15,3-2 19 0,-1-6 0 16,-1-1 9 0,-1-4 0-16,3-3 9 0,5-6-1 15,0-8-26 1,9-24 0-16,-7-6-4 0,-11 0 1 15,-4 43-1097 1</inkml:trace>
  <inkml:trace contextRef="#ctx0" brushRef="#br0" timeOffset="10779.99">20980 18019 12 0,'0'0'0'0,"-9"19"0"0,7-8 0 0,10-7 0 16,8-6 0-16,16-11 0 16,13-11 37-16,3-13 1 15,4-17 43-15,4-8 0 0,-56 62-269 16</inkml:trace>
  <inkml:trace contextRef="#ctx0" brushRef="#br0" timeOffset="16361.43">9564 16341 12 0,'-20'6'0'0,"-19"9"100"0,-14 2 0 0,-1 1-102 16,-5 3 1-16,1 3-4 0,0 2-1 15,-5 2-3 1,-1-4 1-16,-8-9 24 0,12 0 0 16,17 3-23-1,15 46 1-15,12 66 7 0,6-13 1 16,12-67-2-1,6-26 0-15,-3-7 6 0,-10 5 2 16,-14 14 91-16,4 12 0 16,9 19-5-16,16 6 0 15,20 1 116-15,14-9 0 16,14-13-149-16,11-9-1 16,9-8-26-16,14-7 1 0,4-7 31 15,7-8 1 1,9-8-42-16,1-5 0 0,8-3-14 15,6-5 0 1,2-5 28-16,11-4 1 16,10-3-28-16,11-4 1 15,1-2-9-15,4 2-1 16,9 1-30-16,4 1 1 16,-4 3 26-16,6 4 0 0,9 1 0 15,0 2 0-15,-6 7-32 16,1 1 0-16,1 2 12 15,4 2 0-15,6 4 20 16,-1 3 0-16,-1 3 0 16,0-3 1-16,-2-3 4 15,5-4-1-15,-1-2 3 16,-6 2 1-16,-6 0-1 16,-3 2 1-16,-2 0-3 0,7-4-1 15,10-6 2 1,0 3 0-16,-6 7-1 0,-8 0 2 15,-7-2-3 1,-1 3 1-16,5 7-1 0,-4-1 1 16,-8 0 51-16,-8-1 0 15,-14-3-57-15,-1 5 1 16,-5 6-1-16,-8 7 1 16,-5 1-1-16,-8 2 0 15,-6 2 65-15,-8-2 1 16,-7-4-60-16,-4 0 2 15,-7 1-3-15,-10-5 2 0,-5-3-4 16,-8-4 2-16,-5-1-2 16,-4-3 1-1,-4 1-2-15,-1-1 1 0,-8-1-2 16,-6-1 0 0,-7-1 0-16,-7-2 0 0,-6 0-8 15,-4-2 0 1,-4-2-15-16,-1 2 2 0,-2-2 8 15,-1 0-1-15,-1 0 7 0,0 0 1 16,2 0 2 0,-4-1 2-16,-6-3 1 15,-3-5 0-15,-12-6 1 16,-10-9 0-16,-3-2 3 0,-1 0 2 16,-4 1 23-1,-1 0 0-15,5 5-10 0,3 4 1 16,1-1-9-1,-1 0 0-15,2 3-21 0,4 1 0 16,7 2-4-16,3 2 0 16,3 3 9-16,1 4 0 15,7 3 5-15,-1-1 0 16,3 2 1-16,1 0 0 16,2 0 3-16,0 2 2 15,0 5 2-15,3 4 1 16,9 4 7-16,6 5 0 15,8 6 8-15,4 1 2 16,2-3 1-16,-2-2 1 16,-2-1-5-16,1-3 0 0,-4-1 79 15,-1-2 2 1,-4-4 10-16,1-2 0 0,-4-1-75 16,-4-5 2-1,-6 1-26-15,-3-2 2 0,0 0-15 16,-3 0 1-16,1 0-2 15,-2-1 0-15,0-1-2 16,-3 0 1-16,-3 0 1 0,-5 0 0 16,-12 0 0-1,-3 0 0-15,-7 2-1 16,-3 4 1-16,-5 3-2 16,2 2 0-16,0 2-75 0,0 2 0 15,2 2 23 1,1 2 1-16,-1 1 32 0,4 0-1 15,-1 1 12-15,4-1 1 16,6 1 0-16,2-3 1 16,1-3-14-16,-3-3 0 15,24-12-1501-15</inkml:trace>
  <inkml:trace contextRef="#ctx0" brushRef="#br0" timeOffset="17629.93">9648 16220 12 0,'0'0'0'0,"0"0"0"0,0 0 0 16,0 0 0-16,0 0 0 0,0 0 0 16,-34 13 0-1,8-9 0-15,-13 2 0 16,0 1 0-16,-6 1 0 16,6-3 22-16,2 1 2 15,-2-1 195-15,0 1 1 16,0 0-140-16,5-1 1 15,1 3-17-15,-3-1 1 0,-3-1-61 16,-4-5-1-16,-2-4 5 16,3 1 1-16,6 11 7 15,6 0-1-15,6-5 7 16,0 9 0-16,-8 21 31 16,6 5 0-16,8-4-12 15,6-5 1-15,3-2 5 0,0 3 1 16,-6 8-18-1,2 2 1-15,2-2-18 0,5-1 2 16,-3-1-6-16,-1 0 1 16,1-2-9-16,0-1 0 15,7-2-26-15,-2 1 2 16,4 6-29-16,4 0 2 16,1-4 41-16,1-1 1 15,3-4 8-15,1 1 0 16,5 7 21-16,-1 10 0 15,5 15 52-15,5-3 0 16,6-19 110-16,9-13 1 16,6-10-194-16,7-12 0 15,6-16 11-15,-4-6 0 16,-54 16-1240-16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6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44-1 147 0,'0'0'0'0,"0"0"0"0,16 0 0 0,-16 0 1 16,-24 20-1-16,16-9 2 0,0-3-2 0,0 5 161 15,-3 2-161-15,14 3 162 0,8 1-162 0,20-12 326 16,20-1-326-16,-1-6 326 0,11-8-326 0,11 3 134 0,-1-6-134 16,3 3 135-16,3 1-135 0,13-4 52 15,3-4-52-15,5 4 52 0,5 3-52 0,14 6-81 16,7-3 81-16,-53-3-81 0,-25 5 81 0,-1 3-396 0,-11 0 396 15,-13 3-396-15,-5 5 396 0,24-3-249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78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253 20 147 0,'0'0'0'0,"-32"8"0"16,-21 5 0-16,3-2 410 0,2 2-410 0,19-3 410 16,16-7-410-16,-3 4 164 0,3 1-164 0,13 0 164 15,0 8-164-15,8-3 132 0,2-3-132 0,9-2 132 16,2-3-132-16,21-2 124 0,14-3-124 0,5 0 124 15,10 0-124-15,12-8-8 0,9-8 8 0,6 6-8 16,3-1 8-16,-6 1-71 0,-5-3 71 0,21 0-70 16,14-5 70-16,-40 5-509 0,-27 5 509 0,3 0-508 15,-6-2 508-15,65-8-288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9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601 203 270 0,'0'0'0'0,"-71"-2"0"0,-51-1 0 0,21 6 362 15,3 2-362-15,48-5 362 0,31 0-362 0,-13 5 176 16,3-5-176-16,11 3 177 0,10-1-177 0,-16 1 5 16,-5 0-5-16,29-3 5 0,26 10-5 0,-12-7-35 15,4-3 35-15,17-6-35 0,10-1 35 0,2-4-45 16,17-2 45-16,2 0-45 0,19 3 45 0,5-14-356 0,8-4 356 16,-11 2-356-16,1-11 356 0,89-23-215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7.14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622 0 1076 0,'0'0'0'0,"-42"6"0"15,-32-1 0-15,-8 3 213 0,-13 2-213 0,28 1 214 16,9-4-214-16,0 6 49 0,0 0-49 0,23 0 49 16,9-2-49-16,7 2 41 0,11-3-41 0,8 6 42 15,8-1-42-15,13 9-100 0,16-3 100 0,19-1-100 16,13 1 100-16,-6-10-126 0,4-6 126 0,-1 0-125 15,0-2 125-15,11-11-361 0,2-5 361 0,-7 2-360 16,-3-7 360-16,10 13-92 0,6 2 92 0,-11-2-91 16,-5 0 91-16,71-11-164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7.29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832 0 147 0,'0'0'0'0,"-32"24"0"0,-29 15 0 16,-37 2 1-16,-32 9-1 0,46-14 2 0,20-2-2 15,-7-5 3-15,10 2-3 0,5-3 4 0,8 6-4 0,3 0 3 16,6-8-3-16,25 3 3 0,28-11-3 0,-28 5 1 15,-10-2-1-15,19-3 2 0,10-2-2 16,1 5 1-16,-1 2-1 0,24-7 1 0,14-14-1 16,4 1 0-16,6-8 0 0,5 5 1 0,6-5-1 0,5-6 0 15,10-2 0-15,-2 5 1 0,5 3-1 0,75-13-68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3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40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44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52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5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15:11:42.2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7-27T15:11:49.461"/>
    </inkml:context>
  </inkml:definitions>
  <inkml:trace contextRef="#ctx0" brushRef="#br0">6967 10870 12 0,'0'0'0'0,"0"0"-10"0</inkml:trace>
  <inkml:trace contextRef="#ctx0" brushRef="#br0" timeOffset="669.89">6836 10874 12 0,'0'0'0'16,"0"0"0"-16,0 0 0 15,0 0 0-15,0 0 0 16,-20 0 0-16,20 0 0 0,0-2 0 16,0 2 0-16,0 0 0 15,0 0 0-15,9-2 0 16,8 2 0-16,22 0 34 16,15 0 0-16,9-7-8 15,8-3 1-15,7-1-5 16,1 0 1-16,3-2-8 0,5 2 0 15,1 3-16-15,5 3 1 16,0-3 0 0,0 1 0-16,4 1 2 0,0 3 2 15,11-3 2-15,4-5 1 16,4-2-10-16,1 0-1 16,10-2 193-16,5 7 0 15,0 1-209-15,2 0 1 16,-1 1 26-16,-1 2 1 15,-2 2 0-15,6 1 1 0,2-1-4 16,4 0 1 0,7-2 0-16,9 0 0 0,12 3-3 15,-6-1 0 1,0 0-2-16,3-4 0 0,-1 3 4 16,0-3 0-1,0 6 12-15,-6 2 0 0,0 2-16 16,3 1 0-16,-3 1 0 0,0-3 0 15,2 1 8 1,8 0 2-16,5-4-11 0,2 2 0 16,4 0-14-1,3-2 1-15,10 0 13 0,-2 1 0 16,0 1 0 0,-4-2 1-16,-4-2 2 0,5-1 0 31,2-3 5-31,7-3 0 0,-1 3 1 0,1 4 0 15,-1 1 3-15,-3-3 2 16,-9 4 1 0,-8 0-1-16,-8-2 4 0,-8 0 0 15,-12 0 2-15,-17 0 2 16,-15 0-12-16,-12 1 1 16,-14-9 34-16,-15-5 1 15,-18-3-20-15,-17 1-1 16,-41 17-775-16</inkml:trace>
  <inkml:trace contextRef="#ctx0" brushRef="#br0" timeOffset="5199.75">6657 11622 12 0,'0'0'0'0,"-44"-8"0"0,10 6 0 0,14-3 0 15,9 3 0-15,7 2 0 16,4 0 0-16,4 0 0 16,7 0 0-16,17 2 0 15,22 3 4-15,17-5 2 16,11 0 22-16,10-3 0 0,11 3 23 15,11 0 0 1,9-4 15-16,15 2 1 0,9 4-14 16,12 0 2-1,7-4 104-15,23 0 0 0,18 6-135 16,13 3-1 0,6 1 3-16,12-1 0 0,5 2-2 15,11 8 2 1,3-2-6-16,8 4 2 0,16-6-4 15,12-2 0-15,15-2-7 0,5-5 1 16,8 1 11 0,15-1 0-16,3 0-5 0,6 0 0 15,6-4-18 1,-1 3 1-16,14 1 0 16,-1 3 1-16,-1 3 0 15,-8 3 1-15,-10-4 1 16,-11-3-1-16,-4-6-1 15,-24-4 2-15,-12-4-4 16,-17-5 0-16,-22-1-43 0,-27-7 1 16,-223 21-715-16</inkml:trace>
  <inkml:trace contextRef="#ctx0" brushRef="#br0" timeOffset="5757.55">7011 12531 12 0,'0'0'0'0,"0"0"-10"0</inkml:trace>
  <inkml:trace contextRef="#ctx0" brushRef="#br0" timeOffset="5999.74">6812 12535 12 0,'0'0'0'0,"-39"7"0"15,4-1 0 1,-5-2 0-16,7 0 0 0,3 1 0 15,11 3 0-15,10-1 0 16,9-1 0-16,4 1 0 16,20 4 0-1,26 0 5-15,17-3 2 16,21-5 56-16,16 1 1 0,27 2 15 16,20-6-1-16,18 0 173 15,36-8 1-15,34 3-189 16,20-1 1-16,24 1-58 15,28-3 1-15,10-1 46 16,10 3 0-16,3 6-29 0,-4 0 2 16,-23-2-25-16,-26 1 1 15,-18-1-2-15,-24-4 2 16,-20-1 22-16,-34-12 1 16,-185 19-897-1</inkml:trace>
  <inkml:trace contextRef="#ctx1" brushRef="#br0">12053 16380 0,'0'8'0,"0"9"15,0 0 1,0 0 0,0-17-1</inkml:trace>
  <inkml:trace contextRef="#ctx0" brushRef="#br0" timeOffset="9999.69">2597 11473 12 0,'0'0'0'0,"0"0"0"0,-5 28 0 0,5-21 0 16,0-3 1-16,0-2 92 0,0-2 1 16,2-2 133-16,7-19 0 15,10-25-227 1,7-21 1-16,7-15 6 0,5-9 0 15,2 2 19-15,3 1 1 16,-9-3-19-16,-4 2 0 16,-6 5-8-16,-5 13 0 15,-8 17 6-15,-6 13-1 16,-5 12 13-16,-2 10 1 16,-5 8 28-16,1 7 0 15,-3 6 3-15,-6 13-1 16,-11 17-13-16,-2 14 0 15,2 17-10-15,2 10 1 0,5 12-9 16,4 1 0-16,6-8 22 16,5 2 2-1,4 4-22-15,8 0 1 0,3-12-10 16,4-14 2-16,3-19-9 16,-3-15 1-16,-3-11-4 15,1-13 0 1,7-13-2-16,4-17 1 0,4-18-5 15,-2-15 2-15,-3-2-3 0,-7 3 2 16,-3 14 2 0,-1 12-1-16,-3 14 2 0,0 7 1 15,-9 6 6 1,4 3-1-16,-4 6 2 0,0 0 0 16,0 0-2-1,-4 10 2-15,1 1-6 0,1 7 2 16,2 7-6-16,-4-5 2 15,4-3-2-15,4-6 1 16,1-7-1-16,5-6 1 16,-1-6 1-16,6-5 0 15,5-7 11-15,-1-2 1 0,-4 7 57 16,-6 7-1 0,-3 5 6-16,-2 3 0 15,-4 3-50-15,5 14 2 16,-1 22-19-16,-2 13 0 15,-2 13-6-15,3-5 0 0,7-10-11 0,-1-11 1 32,2-17-8-32,4-12 1 0,0-10-9 15,4-19 2 1,10-26-19-16,1-14 0 0,-2-8-64 16,-4 0-1-1,6 4 42-15,-5 11 1 0,-7 13 46 16,-3 13 1-16,-6 11 12 0,-7 5 2 15,2 7 4 1,2 4 0-16,-3 7 4 0,3 11 1 16,3 12 1-1,0 8 2-15,-7 8 0 0,2 1 0 16,-4 2-5 0,0-7 1-16,0-11-2 0,0-16 0 15,4-8 1 1,-2-8 1-16,-2-13-1 0,0-15 2 15,0-17 0-15,0-3 2 16,0 0 3-16,-2 10 0 16,-8 12 14-16,3 8-1 15,0 7-6-15,-3 5 1 16,1 4-8-16,0 4 0 16,-6 5-4-16,-6 14 1 15,-1 12-4-15,1 12 0 16,8 9-3-16,8 2 0 15,5-2 0-15,3-10 0 16,7-14 0-16,-8-26 0 16,1-4-2-16,3 0 0 15,0-9 0-15,16-27-1 0,2-10 3 16,-3-6 0 0,-3 5 0-16,-7 12 0 0,2 3 0 15,-7 15 2-15,0 3 12 16,-3 4 2-16,-3 3 2 15,2 3 1-15,2 0-9 0,-4 4 1 16,0 0-5 0,0 15-1-16,4 8-5 0,-4 16 2 15,0 0-9 1,2-13 0-16,1-4-2 0,-3-7 1 16,0-6 1-1,0-7 2-15,0-2 0 16,6-7 1-16,3-17 3 0,6-17 1 15,0 2 2-15,0 5 0 16,4 2 70-16,-8 10 0 16,2 2-37-16,-4 8-1 15,0 3-19-15,1 4 1 0,-3 1-16 16,6 2 0 0,-2 4-18-16,8 7 0 0,-4 6-23 15,-2 9 2-15,-2 2-14 0,-2 6 1 31,-3 1-8-31,-2-7 2 0,-2-1 39 16,-2-11 0-16,0 0 12 16,0-9 0-16,-2 1 7 15,2-6 1-15,0-6 3 16,2-24 0-16,11 1 3 16,2-7 0-16,0 1-1 15,-2 3 2-15,-2 2-3 16,-6 12-1-16,3 3-4 0,-6 8 0 15,1 1-2 1,-1 4 1-16,2 2 0 0,2 2 0 16,1 2-2-1,0 9 2-15,1 7 0 0,-2 17 0 16,-1 4 1 0,1 15 0-16,1-6-1 0,-5-22 0 15,2-4 0-15,1-9 1 16,-5-2 0-1,4-9 0-15,-4-2 1 0,11-8 1 16,2-14 0-16,8-27 2 16,3 3 4-16,0-3 0 15,0 3 50-15,-3 6 0 16,-1 1-14-16,3 4 1 16,-3 3-25-16,-7 11 1 15,2 6-13-15,-9 8 0 16,3 1-19-16,2 4 0 15,-1 7-4-15,-1 6 0 16,-3 0 2-16,-3 8-1 16,-3 1 11-16,-5 15 0 15,-5 3 0-15,-5 12 2 16,-7-4 1-16,11-22 0 16,-4-6 0-16,6-6 0 0,3-5 0 15,-1-5 0 1,1-3 0-16,-3-2 0 15,3-7-1-15,-3-11 1 0,7 1-1 16,2-3 0-16,0 3 0 16,6-1 0-16,-1 4 15 15,4 0 2-15,1 2-6 16,-5 8 1-16,5-3-6 0,-5 7 0 16,1 1-9-1,7 1-1-15,-4 7-25 0,1 5 1 16,1 4-35-16,-2-1 0 15,0-1 10-15,-3-4 1 16,0-1 31-16,-3-7 0 16,3 3 15-16,-1-6 0 15,5-6 6-15,5-7 1 16,0-3 0-16,13-18 0 16,-1 1 8-16,-10 10 1 15,6-5 4-15,-7 8 2 16,3 1 2-16,-6 6 1 15,-2 2 4-15,-1 6 2 0,-1 3 18 16,2 4 1 0,2 5 39-16,-2 6 1 0,-1 2-55 15,-1 7 0 1,-4 4-18-16,1 2 0 0,-2 0-11 16,0-7 1-1,-4-3-20-15,0-7 0 0,0 1-1 16,0-7 1-16,0-5 11 0,0 0 1 15,0 0 5 1,1-7 1-16,3-3 2 0,5-10 0 16,1-2 31-1,10-19 1-15,1 3-7 0,-8 20 1 16,2 1-9 0,-6 6 1-16,-2 3-16 0,1 7 2 15,-3 1-7 1,5 5 1-16,-1 6-5 0,2 8 2 15,-7 5-3-15,2 4 0 16,-3 2 5-16,-1-10 1 16,2-1 0-16,-4-6 2 15,0-2 0-15,0-7 0 16,0-4 0-16,6-4 0 16,-3-5 2-16,18-25 0 15,-3-5 1-15,3-4 1 16,-1 4-1-16,-7 17 0 15,-1 5-5-15,-5 10 0 16,2 5 1-16,-1 2 1 16,1 9-1-16,10 40 1 15,-10 12-2-15,-3 15 2 16,-3 4-1-16,7-20 1 16,-10-60-1190-16</inkml:trace>
  <inkml:trace contextRef="#ctx0" brushRef="#br0" timeOffset="11890">4954 11036 12 0,'0'0'0'0,"0"0"0"0,12-28 0 0,-3 11 0 16,0-2 0 0,2 1 47-16,-1 3 1 0,-1 4 33 15,-5 3 0 1,-2 6-5-16,-2 4 0 0,3 8-15 16,-6 14 1-1,-9 22-17-15,-1 10 0 0,-1 4-6 16,-1 1 0-1,9-3-33-15,2-6 0 0,4-17 19 16,6-13 0-16,1-12 12 0,10-27 1 16,11-18-8-1,7-14 1-15,5-8 9 0,2-3 0 16,-2 6-1 0,-7 2 0-16,-3 2-26 0,-2 9 2 15,2 7-7 1,-6 14 1-16,-5 7 2 0,-8 11 1 15,2 8 7-15,-8 12 0 16,1 12 2-16,-2 7-1 16,-8 4 0-16,-2 0 1 15,-7 2-3-15,-3-6 0 16,-3-2-1-16,0-5 1 16,4-8-15-16,-3-8 1 15,1-9 1-15,-5-5 1 16,1-9 2-16,-3-8 1 0,5 0 14 15,8-1 2 1,5 7 22-16,6 1 0 0,0 3-14 16,0 1 1-1,6 1-18-15,3-1 1 16,6 4-10-16,10 4 0 16,4 4-8-16,1-5 1 15,-6 1-3-15,1-4 1 16,-1-3-1-16,0-8 0 15,10-8 1-15,-1-6 0 16,2-9 15-16,5-10 1 0,-1-5-3 16,-6-1 1-16,-8 6-3 15,-7 10 0-15,-7 14-10 16,-5 9 0-16,-2 6-1 16,-8 7 0-16,-2 5-2 15,-5 10 2-15,-13 21 1 16,5 6 0-16,4 3 8 15,10-2 0-15,5-4 17 0,5-6 0 16,7-3-13-16,2-4 1 16,5 0-7-16,-6-2-1 15,-2 1-26-15,-7 1 0 16,-8-4-1-16,-11-2 0 16,-9 1 3-16,-6-6 0 15,-7-6 13-15,5-7 0 16,8-8 4-16,11-9 1 15,4-7 2-15,13-8 0 16,7-12 0-16,17-1 0 16,5 4-5-16,8 0 1 15,2 7-51-15,-6 2 1 16,-1 6-97-16,-6-4 0 0,-2 0-183 16,-4 4-1-1,-9 9 276-15,-4 6-1 0,-2 5 10 16,-5 4-1-1,-2 2 24-15,1 4 1 0,1 8 26 16,-4 11 0-16,0 14 20 0,-4 3 1 16,-1 1 64-1,-3-2 1-15,1-2-16 0,3-5 2 16,8-6-7 0,-4-8 1-16,2-5-34 0,2-9 0 15,1-6 2-15,1-6 0 16,3-5-4-16,13-21 0 15,-1-3 47-15,-2 0-1 16,-3-1 65-16,-3 16 2 16,-3 3-35-16,-5 8 0 15,1-1-51-15,-2 5-1 16,-3-1-33-16,-1 6 1 16,0 0-16-16,4 4 0 15,0 7-8-15,-2 13 1 16,1 0-2-16,3-3 1 15,-2-4-7-15,-2-6 0 16,1-2-15-16,1-3 0 0,2-3 0 16,9-4 1-1,0-9-10-15,3-8 2 0,-3-3-4 16,-6-5 1 0,-3-2 6-16,-2 8 1 0,-8 1 11 15,4 8 0 1,-6 2 7-16,6 3 0 0,-3 2 7 15,-1 4 1-15,2 0 0 0,2 0 0 16,0 0 0 0,6 0 2-16,-1 0-3 15,18-3 1-15,-3 1-35 16,-5 0 1-16,-2 0-72 16,-2 2-1-16,-1 0 80 15,-1 4 0-15,0 5 18 0,2 13 1 16,-7 6 0-16,2 10 2 15,-3-1 4 1,-3-9 1-16,2-4 0 16,-2-11 0-16,0-2 4 0,0-5 1 15,4-6 6-15,2-4 1 16,8-11 11-16,7-20 0 16,1-6 33-16,4-8 2 15,2 1-8-15,-9 22 2 16,-2 4-22-16,-8 12 0 15,0 5 33-15,4 7 1 16,-5 9 26-16,5 17 1 16,-7 9-63-16,-3 19 1 15,-8 5-17-15,-8-1 1 16,-2-3-26-16,5-29 1 16,-4-4-143-16,4-14 0 15,10-10-959-15</inkml:trace>
  <inkml:trace contextRef="#ctx0" brushRef="#br0" timeOffset="12169.85">5754 10535 12 0,'0'0'0'0,"0"0"0"0,30 15 0 0,-19-6 0 0,-2-5 0 16,-3 2 0-16,-3-4 0 16,-3 1 10-16,-9 1 1 15,-6 2 40-15,0-6 0 16,-3 0 28-16,6 0-1 16,3-4-6-16,5 2 0 15,4 2-400-15</inkml:trace>
  <inkml:trace contextRef="#ctx0" brushRef="#br0" timeOffset="12505.05">4999 10766 12 0,'0'0'0'0,"0"0"0"0,0 0 0 16,-22 15 0-16,16-19 0 16,4-2 0-16,2-3 0 15,0-6 0 1,6-3 0-16,-4-1 12 16,2 2 1-16,-4 17-42 15</inkml:trace>
  <inkml:trace contextRef="#ctx0" brushRef="#br0" timeOffset="12789.69">3061 10829 12 0,'28'-2'0'0,"41"-7"0"15,24-6 0-15,19-4 0 16,15-1 0-16,-127 20-10 0</inkml:trace>
  <inkml:trace contextRef="#ctx0" brushRef="#br0" timeOffset="13419.5">6572 10995 12 0,'0'0'0'0,"0"0"0"0,0 0 0 0,-13 20 0 0,7-16 0 15,-3-4 55-15,3-4 0 16,2 2 63-16,-5-1 1 15,4-1-40-15,-1-2 2 0,2-3-21 16,8-2 0 0,2 0-19-16,5-1 0 0,6 3-36 15,3 5-1 1,4 8-10-16,-9 2 2 16,-4 3-14-16,-3 4 0 15,-8 6 8-15,-8 1 1 16,-3 1 7-16,2-8-1 15,9-13-493-15</inkml:trace>
  <inkml:trace contextRef="#ctx0" brushRef="#br0" timeOffset="13707.02">6534 11244 12 0,'-3'0'0'0,"1"4"0"0,-2 1 0 16,2-5 0-16,2 2 0 16,-3-2 10-16,-1-2 1 15,2-1 79-15,-4-3 0 16,3-9-17-16,3 0 0 16,0 0-3-16,5 2 1 15,5 0-16-15,4 6 0 16,0 3-43-16,0 0 1 15,-2 8-13-15,-3 0 0 16,-5 7 0-16,-8 8 1 16,4-19-479-16</inkml:trace>
  <inkml:trace contextRef="#ctx0" brushRef="#br0" timeOffset="14439.6">2802 11718 12 0,'0'0'0'0,"10"-26"0"0,-5 13 0 0,-1 4 0 0,2 3 0 16,-6 3 0 0,0 5 0-16,0 3 2 0,-6 23 1 15,2 33 31-15,-5 19 0 16,3 12 65-16,1 17-1 16,1 25 26-16,0 4-1 15,-1-12 5-15,-5-5 1 16,9-3-67-16,1-16 1 15,0-30-30-15,0-21 2 16,0-51-770-16</inkml:trace>
  <inkml:trace contextRef="#ctx0" brushRef="#br0" timeOffset="17294.09">2836 11789 12 0,'0'0'0'0,"20"-26"0"16,-5 9 0-16,4 1 0 15,1 2 0-15,-5 11 0 0,4-1 0 16,-4 8 0-16,3 5 0 15,-3 15 0-15,-3 12 1 16,-5 10 52-16,-11 2 1 16,-5-3-1-1,-12-4 1-15,-3-2-9 16,-6-5 1-16,-1-8-7 16,5-6 2-16,7-14-14 0,4-6 0 15,0-6-5 1,4-7 2-16,2-11 35 0,11-6 2 15,11-7-24-15,7 0 0 16,4 1-11-16,1 3 1 16,4 3-18-16,-1 12 0 15,-3 8-4-15,-9 7 1 16,3 8-2-16,-4 6 1 16,4 6 2-16,-5 3 0 15,5 7 43-15,-4-7 0 16,-6-3 36-16,1-4-1 0,-3-4-16 15,1-2 1 1,-3-3-51-16,-1-2 0 0,-2 0-17 16,1-4 2-1,3-4-5-15,0-10 1 0,9-20-10 16,3-6 1 0,1-3-32-16,-4 8 1 0,3 9-90 15,-3 9-1 1,-5 8-18-16,-5 7 1 0,-3 8 96 15,5 7 1-15,3 19 41 0,-5 9 1 16,1 6 9 0,0-2 0-16,-3-6 14 0,3-9 2 15,-2-10 5 1,-3-7 2-16,3-3-1 0,2-4 1 16,3-4 2-1,6-6 2-15,-2-3-9 0,4-17 1 16,1-12-1-16,1-4 0 15,-4-3 0-15,-4 4 0 16,2 8-10-16,-2 5 0 16,-3 13 4-16,-6 7 1 15,-2 6 2-15,0 6 1 16,0 7 0-16,0 17 1 16,0 19-2-16,0 7 1 15,0-10 10-15,0-5 0 0,0-7 12 16,3-6 1-1,7-7-14-15,-5-8 1 0,5-6-13 16,1-6 2 0,13-11 9-16,4-12 1 0,11-13 0 15,-4-8 1 1,3-12-14-16,-7 3 1 16,7 7-6-16,-8 10 0 15,-6 11-43-15,-6 9 1 16,-8 12-2-16,-5 8 0 15,1 9 15-15,-6 14 0 0,0 18 13 16,-6 6 0-16,-3 1 7 16,0-8 0-16,-12-3 12 15,-3-2 0-15,-6-7 23 16,2-7-1-16,-2-7 16 16,6-6 2-16,5-9 20 0,5-7 2 15,2-8 9 1,-1-8 1-16,8-10-38 0,5-5 1 15,9-10-31-15,6 1 1 16,5 2-13-16,5 10 1 16,-3 9-41-16,-1 14 0 15,-3 10-125-15,-12 10 1 16,5 3 61-16,8 16 0 16,-1 1 73-16,-3-2 1 15,-4-4 15-15,2-7 2 16,-1-4 9-16,6-4 0 15,1-7 1-15,16-9 1 16,2-17 8-16,-1-16 0 0,-3-12 54 16,1-3 1-1,-2-5-12-15,-4 2-1 0,-10 6-24 16,-7 9 0 0,-7 6-13-16,-4 19 0 0,0 3-9 15,-5 9 0 1,1 1-2-16,-9 3-1 0,-2 9-2 15,-6 8 1-15,1 9-1 0,-8 21 0 16,7 13-19 0,3 5 1-16,3 4-66 0,6-4 0 15,7-5 51 1,-2-29 0-16,4-1 18 0,0-16 0 16,0-1 11-1,0-6-1-15,4 1 10 0,-2-6 0 16,1-6 44-16,12-12-1 15,-4-6 42-15,8-10 0 16,-4 2-45-16,-2 10 0 16,2 3-21-16,-6 8 0 15,-1 0-13-15,-1 6-1 16,2 1-10-16,-1 4 0 16,-1 5-3-16,8 12 1 15,-5 4 0-15,-5 1 0 16,1 0-2-16,-3-3 2 15,3-2 2-15,-6-6 1 16,4-2 0-16,-2 0 0 16,-2-5 1-16,3 2 0 0,3-6-2 15,13-13 1 1,1-6-7-16,8-11 2 0,-2-3-31 16,-4 7 1-1,-5 3-13-15,-4 10 0 0,-3 4 35 16,-9 7 1-16,3-1 8 0,5 8 2 15,-3 10 1 1,0 17 0-16,-1 1 7 0,3-3 0 16,-6-2 20-1,1-10 1-15,-3-1-1 0,4-8-1 16,-2-1-8 0,-2-4 2-16,4-3-9 15,5-4 1-15,2-8 9 16,4-14 2-16,4-3 18 15,-4-1 1-15,3 1-21 16,-7 9 2-16,2 2 11 16,-7 10 1-16,0 0-18 0,-3 3 0 15,-1 2-6-15,6 6 1 16,-1 9-6-16,2 3 1 16,-1 5-6-16,-3 1 0 15,1 1 5-15,-2-5 0 16,-4-5-2-16,2-5-1 15,-2-1-3-15,3-1 1 16,-3-4-2-16,4-1 1 16,-2-2-5-16,17-16 0 15,-1-7-30-15,21-25 0 16,-3 3-127-16,-16 22 0 16,3 1 23-16,-12 12 1 15,2-2 122-15,-8 9 2 16,-1 2 13-16,4 4-1 0,-1 6 5 15,4 12 0-15,-1 4 9 16,-1 8 2-16,0 2 26 16,0-10 1-16,-3 0 5 0,0-5 1 15,-1-5-16 1,-1-10 1-16,2 2-13 0,3-4 1 16,0-4 12-1,10-8 1-15,1-4 39 0,14-20 0 16,-4 1-48-16,3-7 1 15,1 3-15-15,-17 19 1 16,1 3-12-16,-3 0 1 16,0 6-73-16,-2-1 0 15,-2 5-52-15,-1 5 0 16,-5 5 57-16,4 6 0 16,-3 4 36-16,1 4-1 15,-5 3 19-15,2-5 0 16,-4 0 16-16,0-6 1 15,0 0 21-15,0-5 1 0,0-1-4 16,0-5 1 0,0 0-9-16,0-5 2 0,0-1-6 15,0-7 1 1,0-2-3-16,-6 4-1 0,3 0 1 16,-7 5 0-1,-1 1 7-15,-7 7 2 0,-3 5-5 16,-16 17 0-16,7 8-3 0,10-8 0 15,3 4-6 1,6-4 2-16,-1 0-2 0,5-7 0 16,1-2 1-1,6-11 0-15,0 1 0 0,4-5 2 16,-2 0 25 0,11-7 1-16,2-6-5 0,0-8 1 15,3-1-11 1,-3 5 1-16,-3 2-7 0,1 6 1 15,-4 3-11-15,2 6 0 16,2 10 0-16,17 18 0 16,-6 13 0-16,-3 29 0 15,-12 16 0-15,-3 3 1 16,-3 8 3-16,-8 7 0 16,-8 10 12-16,-8 1-1 15,-7-4 10-15,-7-4 0 16,-8-16-3-16,8-17 1 15,1-26-21-15,15-29 0 16,-1-13-1-16,-4-18 2 16,-1-19-2-16,7-29 0 15,3-22 0-15,9-11 1 16,3-7-1-16,6-12 0 16,7-10 3-16,-3-3 0 15,6 2-3-15,-4 0 2 16,3 2-3-16,-3 10 0 0,-9 111-1186 15</inkml:trace>
  <inkml:trace contextRef="#ctx0" brushRef="#br0" timeOffset="17469.93">4381 11337 12 0,'0'0'0'0,"0"0"0"0,0 0 0 0,24 17 0 0,-15-8 0 15,-9-9-10-15</inkml:trace>
  <inkml:trace contextRef="#ctx0" brushRef="#br0" timeOffset="19041.27">5536 11588 12 0,'0'0'0'15,"0"0"0"1,0 0 0-16,0 0 0 0,-11 34 0 16,-8 8 0-16,-2 10 0 15,-3 2 1-15,6-1 0 16,-1-13 10-16,4-4 2 16,4-8 46-16,2-8 1 15,1-12 48-15,6-5 2 16,2-3 8-16,2-3 1 15,2-5-27-15,1-14 1 16,8-21-11-16,6-7 1 0,2-2-20 16,-1 3 1-1,8 12 2-15,-4 11 1 0,-7 13-30 16,0 6 1 0,-6 9-14-16,2 9 1 0,-2 9-17 15,-1 12 0 1,-5 12-4-16,-1 3 2 0,-2-4-2 15,-2-10 1-15,-2-9 3 0,2-7 1 16,0-9 8 0,0-5-1-16,0-3-3 0,0-3 0 15,2-7-4 1,7-19 0-16,10-24-3 0,5-8-1 16,2 7-16-1,2 6 1-15,2 10-12 0,-6 14-1 16,-5 8 15-16,-10 8 2 15,0 8 1-15,-7 2 1 16,2 9 3-16,1 13 1 16,-1 17 0-16,-4 6 0 15,0-3 0-15,0-5 1 16,-4-5 0-16,4-8 1 16,-3-9 7-16,3-8 0 15,0-1 3-15,0-8 1 16,0 0-4-16,3-19 1 15,3-20-1-15,3-10 1 16,1-3-1-16,1 0 0 16,6 8 0-16,-1 8 0 0,-1 16 3 15,-2 3 0 1,-2 10 51-16,-1 7 0 16,3 0 23-16,-2 9 2 15,4 11-61-15,0 12 0 16,-2 9-19-16,-4 2 1 15,6-2-12-15,0-10 2 16,0-8-10-16,0-10 0 0,-2-11-26 16,7-19 1-16,6-20-29 15,6-17 1-15,-2-8 1 16,-6 1 1-16,-5-2 33 16,-4 1 1-16,-10-3 10 15,-5 7 1-15,-5 14 12 16,-5 10-1-16,1 16 2 0,-4 14-1 15,2 10 4-15,1 16 1 16,-4 22 0-16,-1 12 0 16,9 6 8-16,-1-3 1 15,5 6 0-15,2 4 1 16,0 6 6-16,9-3 0 16,2-10-3-16,8-14-1 15,0-20-6-15,-3-17 0 16,3-13-2-16,1-16 0 15,5-25-1-15,3-8 0 16,-8-4-1-16,-1 3 0 0,-4 9 0 16,-6 13-1-1,-5 11 20-15,-4 6 0 0,0 8-7 16,0 5-1 0,-4 5-5-16,0 16 1 0,-1 20-7 15,-1 7 1 1,2 4-3-16,8-29 1 0,-4 3-1 15,2-8 0-15,2-7 0 0,-4-3 1 16,3-3 7 0,-1-3 0-16,6-7 9 0,7-21 3 15,-8-12-4 1,0 3 2-16,-5 3-9 0,-4 12 0 16,2 3-5-1,-3 8 0-15,-3 2-4 0,1 3 0 16,-3 4-28-16,-3 9 1 15,2 6-49-15,3 4 0 16,0-1 49-16,6-7 0 16,2-1 17-16,8-5 0 15,3-5 12-15,16-11 1 16,1-13 16 0,-5-2 1-16,-7 0-1 0,-7-2 1 15,-7 0-8-15,-13-2 0 16,9 30-1216-16</inkml:trace>
  <inkml:trace contextRef="#ctx0" brushRef="#br0" timeOffset="19200.04">6067 11571 12 0,'0'0'0'0,"28"8"58"0,3-6 1 0,16-4 21 16,1-9 1-1,12-6 54-15,-6-2-1 0,-2-1-9 16,-13-4 1-16,-9-2-117 15,-19 3 0 1,-12 5-7-16,-24 1 1 16,25 17-629-16</inkml:trace>
  <inkml:trace contextRef="#ctx0" brushRef="#br0" timeOffset="19421.12">5569 11363 12 0,'0'0'0'0,"0"0"0"0,0 0 0 16,0 0 0-16,0 0 0 15,0 0 0-15,0 0 0 16,0 0 2-16,0 0 1 16,0 0 34-16,-30 19 1 15,6-1 39-15,9 5 0 16,15-23-262-16</inkml:trace>
  <inkml:trace contextRef="#ctx0" brushRef="#br0" timeOffset="21157.51">3943 12583 12 0,'0'0'0'0,"-15"41"71"0,2-7-1 0,-2 1-70 0,4-3 1 0,1-12-3 0,1-5 1 15,9-7 0-15,4-10 1 0,5-9 17 16,12-21 1 0,8-26 41-16,9-9 2 0,1 2 59 15,-9 2 0 1,-10 2 312-16,-5 3 0 0,-6 10-406 16,-9 12 1-1,-5 12-4-15,-5 7 1 16,5 8-15-16,-5 9 1 0,-4 7-10 15,1 18 1 1,-4 14-21-16,4 13 1 0,7 2-8 16,1 7 1-1,5 4 7-15,0 4 0 0,1 7 7 16,7-9-1-16,3-11 8 16,-2-17-1-1,1-18 5-15,-1-12 1 16,2-7 13-16,2-15 1 0,11-21-3 15,2-12 0-15,-1-12-4 16,3-1 0-16,-4 5-15 16,2 11 1-16,-7 13-22 15,-1 10 0-15,-10 10 14 16,-1 5 1-16,-7 3 10 0,2 6 1 16,2 5 2-1,-4 9 1-15,3 25-1 0,-1 9 1 16,-2 4-2-16,0-4 2 15,0-5 0-15,6-14 0 16,-2-16 2-16,-1-10-1 16,-3-3 1-16,6-9 1 15,3-8 3-15,6-21 0 16,9-20 0-16,1-2 1 16,-5 0 2-16,-1 12 1 15,1 10 1-15,-5 12 1 16,-2 11 40-16,-2 7 2 0,-5 4 9 15,1 6 0-15,-1 9-30 16,0 14 1 0,3 18-22-16,-5 7 1 0,-4 3-2 15,0-4 0 1,0-14-6-16,-4-11 0 0,4-17-3 16,0-8 0-1,0-1-2-15,4-17 1 0,3-24-1 16,6-13 0-16,2-9 0 0,6 1 0 15,6 10 0 1,-2 11 0-16,-1 15-1 0,-5 7 1 16,-5 12-7-1,-4 6 0-15,-5 5-14 0,-3 14 0 16,6 19-12 0,1 14 1-16,-2 8-20 0,7-3 1 15,4-10 29 1,3-11 0-16,3-20 13 0,2-23 1 15,6-23 5-15,-3-20 1 16,11-23 1-16,-1-5 1 16,4 7 3-16,-8-3 1 0,-11-14-4 15,-9 1 0 1,-6 10-1-16,-5 18 0 16,-4 21-1-16,-4 15 1 15,4 11-12-15,-5 11 1 16,-5 5-21-16,-3 19 2 0,-3 23 5 15,-3 14 0 1,10 12 8-16,-2 3 0 0,1-13-1 16,1 1 0-1,0 4 1-15,5-1 0 16,8-7-19-16,-1-47 1 16,-1-2 11-16,2-7 2 0,2-2-8 15,12-14 1 1,6-12 14-16,6-17 2 0,-2 0 7 15,-2-1 2-15,-2-5-12 0,1 4 0 16,-7 2 5 0,-7 19 0-16,-1 2-20 15,-5 8-1-15,3 5-15 16,-8 0 1-16,2 5 34 16,-2 2 1-16,0 2 10 15,-10 14 0-15,-5 3 13 0,-1 3 0 16,-3-1 58-16,4-8 0 15,2-2 51-15,8-4 0 16,-5 1-43-16,5-5-1 16,1 1-32-16,2-2 1 15,2-2-32-15,0 0 0 16,0 0-9-16,0 0-1 16,0 0-4-16,2 0 1 15,5 2-18-15,10 17 1 16,5 10-48-16,8 20 0 15,0 6-47-15,0-2 0 16,0-9 93-16,-8-21 1 16,2-10 14-16,15-15 2 0,6-24 26 15,4-17 0 1,-1-9 94-16,-9-6 1 16,-5-1-63-16,-14 8 0 15,-14 5-27-15,-12 16 2 0,6 30-1109 16</inkml:trace>
  <inkml:trace contextRef="#ctx0" brushRef="#br0" timeOffset="21524.93">4304 12089 12 0,'0'0'0'0,"-15"22"13"0,0 10 2 0,-3 20 47 0,1 7 0 16,2 3 51-16,6-5-1 15,9-12-13-15,9-14-1 16,2-14-12-16,13-22 0 15,10-23-21-15,1-19 0 16,3-20 3-16,-9-3-1 0,-4 3-11 16,-16 14 0-1,-13 24-15-15,-16 21-1 0,-19 23-22 16,-1 21 1 0,-2 16 5-16,14 11-1 0,20 6-17 15,19 1 0 1,-11-70-991-16</inkml:trace>
  <inkml:trace contextRef="#ctx0" brushRef="#br0" timeOffset="21789.92">5722 12582 12 0,'0'0'0'16,"0"0"0"-16,0 0 0 15,0 0 16-15,0 0 0 16,-22-12 248-16,14 11 1 16,3-1-108-16,-5 0 1 15,5 2-25-15,-1 0-1 16,6 0-997-16</inkml:trace>
  <inkml:trace contextRef="#ctx0" brushRef="#br0" timeOffset="29240.15">14720 17573 12 0,'-17'0'0'0,"-46"4"0"0,-14 3 0 0,5 2 0 16,6-3 0-16,7-2 0 15,12-4 0-15,12-2 0 16,11 0 0-16,11 0 0 15,5 0 4-15,8 2 2 16,2 2 22-16,17 2 0 16,23 1 23-16,20 1 0 15,18-2 20-15,22-1 0 16,31-1-12-16,18 2 2 16,20 0 104-16,28-2 0 15,36-4-117-15,26-2 1 16,22 0-40-16,19 1 0 0,9-1-3 15,-1 2-1-15,-7 0-2 16,-12-2 0-16,-15 1-2 16,-23-5 1-16,-22-3-4 15,-31-6 1-15,-200 17-678 16</inkml:trace>
  <inkml:trace contextRef="#ctx0" brushRef="#br0" timeOffset="32121.57">6769 18272 12 0,'0'0'25'0,"0"0"0"0,0 0-25 0,0 0 0 16,0 0 0-1,0 0 0-15,47-13 5 16,3 13 0-16,12 2-5 0,12 2 0 15,19 3 64-15,17 1 0 16,17-3-4-16,15-1 0 16,14 0-37-1,23-2 0-15,31 1 31 16,31-1 1-16,20-4 8 16,18 1 1-16,27-1-4 0,11-2-1 15,27-3 42 1,18-1 1-16,3 3-40 15,9 5 0-15,-3 3-29 0,-13 3 2 16,-17 3 55-16,-8-1 0 16,-10-1-81-16,-21-9 1 15,-8-9-6-15,-13-2 1 16,-23 2-5-16,-24-6 0 16,-234 17-993-16</inkml:trace>
  <inkml:trace contextRef="#ctx0" brushRef="#br0" timeOffset="33939.99">10041 18510 12 0,'0'0'28'0,"0"-29"1"0,0 12 105 0,0 8-1 16,0 5-18-16,0 2-1 16,0 0-22-16,0 2 0 15,0 0-23-15,0 0 0 16,4 2-17-16,1 11-1 16,-5 17-7-16,-3 13 1 15,-7 1 29-15,-5-1 1 16,1-6-22-16,-1-7 1 15,2-4-11-15,5-5 0 0,4-8-6 16,4-6 0 0,0-5-7-16,0-4-1 0,4-5-5 15,4-6 2 1,5-10-7-16,5-3 2 0,-3 2 2 16,2 4 1-1,0 3 5-15,3 2 1 0,4 2-9 16,1 2 2-16,-9 5-3 0,1 6 1 15,-2 2-4 1,-4 2 1-16,-1 3 24 16,-5 4-1-16,-1 6-24 15,-10 5 0-15,-9 4-11 16,-3 2 0-16,-3-3-9 16,3-5 1-16,3-3-44 15,0-4 1-15,6-6 11 16,-1-7 0-16,5-3 21 0,-3-3 1 15,3-5 7-15,-1 0 1 16,0-1 4-16,3 1 0 16,6 2 1-16,-1 0 1 15,6-2 2-15,7 1 2 16,5 1 1-16,4 0 1 16,1 3-2-16,-5 6 1 15,-1 2 10-15,-4 3 1 16,-2 5 31-16,-2 5 1 15,0 3-5-15,-2 5-1 16,-1 3-26-16,-1-2 0 0,1-7-13 16,-3-4 0-1,1-6-5-15,3-11 2 0,10-14-4 16,7-8 1 0,4-4-24-16,3 0-1 0,-1 0-42 15,-8 4 2 1,-9 8 25-16,-6 5 0 0,-3 7 22 15,-6 4 1-15,0 2 10 0,0 2 2 16,-6 4 0 0,-1 7 0-16,-10 11 4 0,-1 6 0 15,5 3 0 1,11 1-1-16,4-3 0 0,11-8 1 16,1-14-3-1,13-13 1-15,10-14-12 0,2-10 2 16,0-6-1-16,-5 1 1 15,-34 33-1260-15</inkml:trace>
  <inkml:trace contextRef="#ctx0" brushRef="#br0" timeOffset="35969.65">10831 18587 12 0,'0'0'0'0,"0"0"0"0,0 0 91 0,0 0 0 15,0 0 57-15,0 0 1 16,0 0 20-16,0 0 1 16,0 0-84-1,-20-10 2-15,7 7-2 0,-2 1 1 16,-6 4-36-16,-3 9 1 16,-10 11-18-16,8 6 0 15,10 2-33-15,4 3 2 16,1 1-21-16,9-1 1 15,10-1 10-15,7-10 2 16,5-11 3-16,10-14 1 16,11-16 1-16,4-7 1 15,-4-2 4-15,0 0 1 16,-2 4 5-16,-4 4 0 16,-1 3-8-16,-8 0 2 0,2 0 2 15,-4 3-1-15,-5 1 2 16,-3 3 0-16,-3 5 17 15,-3 5-1-15,-3 1 18 16,1 7-1-16,-3 3-17 16,-1 6 1-16,-4 5-12 0,0-1 2 15,-4-5-8 1,1-1-1-16,1-5-9 0,-4-3 1 16,4-3-4-1,2-2 0-15,-2-1 1 16,-1-1 0-16,1-3 2 0,-2-5 1 15,-2-5 2-15,-3-2 0 16,-4 0 0-16,2 4 0 16,2 4 0-16,-1 1 1 15,-1 3 0-15,-2 3 1 16,-2 3-2-16,-3 7 0 16,-5 6 0-16,1 7 0 15,5 1-2-15,8 2 1 16,5 2-1-16,8-2 0 15,-2-9 0-15,5-8 0 0,4-7 0 16,8-13 1 0,11-15-1-16,3-4 1 0,-3 0 0 15,-6 2 0 1,-9 6 1-16,-4 3 0 0,-1 4 21 16,-5 4 1-1,-1 6 8-15,0-1 1 0,-4 4-10 16,0 2 0-16,0 2-12 0,0 4 0 15,0 3-7 1,0 8 0-16,0 9-3 16,2 5 1-16,1 5-2 15,1-7 0-15,2-8-2 0,-3-8 1 16,5-8 1 0,5-10 0-16,7-14 2 0,5-9 0 15,3-3 0 1,1-1 0-16,-4 2 0 0,-1 4 0 15,-9 4 0-15,-4 5 0 16,-6 6-6-16,-1 5 0 16,-4 5-3-16,-2 1 2 15,2 1-1-15,0 7 0 16,-3 5 1-16,-1 7 2 16,2 6 1-16,4 2 1 15,2-2-8-15,1-3 0 16,4-5-10-16,3-3 0 0,-3-5-8 15,4-7 1 1,-2-8 7-16,8-6 2 0,5-8 13 16,0-5 0-1,-5-4 5-15,-2-2 0 16,1 0 6-16,-3 4 1 16,-2 0 10-16,-5 11 0 15,-1 2 10-15,-7 8 1 16,2 1-8-16,-2 4 0 15,0 0-5-15,4 13 0 0,-4 9-6 16,-6 16 1 0,2-3-5-16,3-11 0 0,2 0-7 15,3-7 1-15,2-2-3 16,-3-8 2-16,3-1-2 16,9-2 1-16,0-6 6 15,18-11 0-15,1-6 46 16,-4-3 1-16,-2-2-22 0,-6 1 0 15,-3 1-14-15,5-4 0 16,-2 2-13-16,-5 7 0 16,2 2-26-16,-8 6 0 15,2 1-36-15,-9 5 1 16,1 3 32-16,1 3 1 16,-2 7 16-16,-4 19-1 15,-10 5 11-15,-8 7 0 16,-12-4 2-16,7-7 0 15,1-2 1-15,13-15 0 16,-4-2 15-16,7-5 1 16,-3-1 19-16,3-3 0 0,-3-2 19 15,0-4 0 1,3-3-2-16,0-3 2 0,3-1-34 16,6-2-1-1,3 0-13-15,9-7 0 16,4 1-8-16,5 4 1 0,-2 4-29 0,-5 6 1 15,-2 3-45 1,3 4 0-16,3 3 5 0,3 10 0 16,0 4 17-1,-5-4-1-15,2-1 41 0,-7-2 1 16,5-3 8 0,2-4 0-16,3-6 2 0,11-9 2 15,-1-6 48 1,-6-3 1-16,-8-3 52 0,-5 3 0 15,-2-1-67-15,-7 5 0 16,-6 0-8-16,0 5 1 16,0 3-20-16,0 3 0 15,0 1-8 1,-4 1 1-16,-2 4-2 0,-7 11 0 16,2 5-2-16,6 3 0 15,-1 1-6-15,4-5 1 16,4-2-7-16,0-6 0 0,3-2-15 15,14 1 0 1,9-8-23-16,17-9 2 16,-1-8-208-16,5-6 0 15,-49 23-639-15</inkml:trace>
  <inkml:trace contextRef="#ctx0" brushRef="#br0" timeOffset="36739.74">12590 18656 12 0,'0'0'0'0,"13"-21"0"0,-2 8 67 0,-3 6 2 16,-3 1 132-16,1 1 0 0,0-3-71 15,-3 2-1 1,-1 3-71-16,0 3 1 16,-2 0-13-16,-2 3 0 15,0 11-4-15,-7 10 1 0,0 9-33 16,3 6 1-16,2-2-11 15,8-5 0-15,0-10 2 16,7-9 0-16,2-9 0 16,9-15 0-16,10-13 6 15,3-8 1-15,1-1 14 0,-3-5 1 16,-3-1-18 0,-6-5 1-16,-5-8 10 0,-4-2 1 15,-6 5-17 1,-3 8 0-16,-6 10 1 0,-2 8 2 15,-2 12 8-15,1 9 2 16,-3 6 8-16,-5 11 2 16,-8 17 6-16,-1 10 1 15,5 11 1-15,-2 2-1 16,4 1 26-16,4-4 2 16,5-3-30-16,9-7 1 15,10-6-12-15,8-6 1 16,7-12-18-16,3-12 2 15,-3-14-3-15,-6-8 0 16,0-10-5-16,-9-6 2 0,-11 2-6 16,-8 4 1-1,-5 2-18-15,-12 2 2 0,21 22-1168 16</inkml:trace>
  <inkml:trace contextRef="#ctx0" brushRef="#br0" timeOffset="36889.83">12763 18572 325 0,'2'0'-16'0,"35"7"1"0,3-1-3 0,-1-6 0 0,-9-4 16 15,-6 0 2-15,-9-1 16 16,-4-1 0-16,-4 1 21 16,-7-3 0-16,0 8-310 15</inkml:trace>
  <inkml:trace contextRef="#ctx0" brushRef="#br0" timeOffset="37140.15">12596 18457 17 0,'0'0'0'0,"0"0"0"16,28 13 69-16,-19-10 0 15,-3-1 2-15,-3 0 0 16,-1-2 3-16,0-2 0 16,0 2-34-16,-2 0 2 0,-2 0-17 15,0 0 0 1,0 2-7-16,2 5 1 0,-3 3-2 16,6 1 0-1,-3-11-504-15</inkml:trace>
  <inkml:trace contextRef="#ctx0" brushRef="#br0" timeOffset="37369.68">13114 18410 15 0,'0'0'0'0,"0"0"0"0,0 0 7 0,0 0 0 15,0 0 115-15,0 0 1 16,-17 37 39 0,2 0 0-16,-2 6-48 0,8-6 1 15,3-9-64-15,8-11 1 16,-2-17-750-16</inkml:trace>
  <inkml:trace contextRef="#ctx0" brushRef="#br0" timeOffset="37769.6">13402 18531 68 0,'0'0'248'0,"0"0"0"15,0 0-238-15,0 0 0 16,0 0 42-16,0 0-1 16,0 0 49-16,10-19 0 15,-23 17-15-15,-6 2 2 0,-11 6-13 16,-1 7 0-16,6 8-1 16,7-1 1-1,12-1 2-15,8-1 1 0,13 1-39 16,9-2 0-16,6-1-13 0,-4-1 0 15,-11-5-22-15,-9-1-1 16,-16 0 0-16,-20 6 2 16,-24 7-1-16,-9-1 0 15,0-10 5-15,14-7 0 16,12-6-7-16,22-7 0 16,24-8-2-16,25-9 1 15,-34 26-1251-15</inkml:trace>
  <inkml:trace contextRef="#ctx0" brushRef="#br0" timeOffset="39369.9">14017 18533 12 0,'0'0'0'0,"-5"-28"0"0,3-2 0 0,7-5 0 0,1-8 3 16,3-2 2-1,1 3 23-15,-3 4 0 16,1 7 19-16,-3 5 1 16,-5 9 127-16,0 6 0 15,0 7-103-15,-4 8 1 16,-1 5-20-16,-6 12 1 15,-12 18-52-15,5 11 1 16,7 11-24-16,5 3 1 16,-3-1 12-16,3-6 1 15,6-10 4-15,6-10 1 16,-3-9 3-16,-1-9 0 0,2-8 13 16,0-7 1-16,1-6 5 15,6-6 2-15,8-3 53 16,2-9 0-16,6-10 100 15,-2-6 1-15,-9-1-131 16,-1 0 0-16,-2 4-20 0,-1 7 0 16,-5 11-26-1,-7 5 1-15,2 7-9 0,0 3 1 16,0 2-1 0,1 9 1-16,-3 11 0 0,2 10 1 15,-2 7 7 1,0-2 0-16,4-5-1 0,2-8 1 15,-1-9-1-15,1-4 1 16,1-4-4-16,3-3 1 16,4-6-15-16,7-5 0 15,12-8 2-15,-3-6 2 16,-7-3 6-16,-3-2 0 16,-5 0 0-16,-4 4 1 15,2 5 0-15,-9 4-1 16,2 5-2-16,-6 7 1 0,1 1 5 15,3 0 1 1,-4 0 2-16,0 0 1 0,0 1 1 16,0 3 0-1,0 0 6-15,0-2-1 0,0 0 3 16,0-1 2 0,0 1-1-16,0 0 1 0,0-2 1 15,0-2 1 1,2 0-3-16,2 1 0 0,-1-1-2 15,-1 0-1-15,0 0 2 0,0 0 2 16,-2 0-2 0,-2-1 0-16,0 1 0 0,0 0 1 15,2 0-3 1,-3 0 1-16,1 0 0 0,2 0 0 16,0 2 0-1,-2 6 0-15,0 9-2 0,-7 9 1 16,3 11 4-16,-3 4 1 15,3 2-4-15,-1 2 0 16,-4 6-2-16,-2 5 0 16,0 7-3-16,-6-3 0 15,-5-16-1-15,0-8 0 16,-4-10 14-16,3-7 0 16,5-10 17-16,5-7 1 15,-4-3 34-15,4-7 2 0,6-7-46 16,9-9 2-1,9-13-18-15,10-9 1 0,2-8-9 16,12 0 0 0,6 4-54-16,4 6 0 15,-4 5-6-15,0 5 0 16,-3 7 26-16,-5 6 2 16,-4 9 13-16,-9 4 1 15,-9 5 16-15,-9 5-1 16,2 0 7-16,2 0 0 0,-4 0 6 15,0 0 2-15,0 0-5 16,2 0 2-16,0 0-5 16,-2 0 0-16,0 0-3 15,0 0 0-15,2 0-1 16,1 0 0-16,-3 1 0 16,6 9 2-16,-2 3-2 0,-2 24 0 15,-6 4 0 1,-9 39 0-16,0-4 0 0,-8 10 0 15,-1 3-4-15,3-52 1 16,-11-7 0-16,29-24 0 16,1-1-1-16,0-5-1149 15</inkml:trace>
  <inkml:trace contextRef="#ctx0" brushRef="#br0" timeOffset="39789.56">14558 18527 12 0,'0'0'0'0,"0"0"0"0,0 0 28 0,0 0 1 0,0 0 42 16,0 0-1-16,0 0 11 16,0 0 0-16,22-3 25 0,-11 1 0 15,8-2-44 1,1 2 1-16,5 2-32 0,-7 2 1 16,-3 2-14-1,-9 3 1-15,-3 6 17 0,-10 6 1 16,-15 5 10-16,-10 0 0 15,-3-3 54-15,5-7 1 16,7-6-38-16,12-3 1 16,4-3-16-16,5-4 2 15,4-1-4-15,5-7 1 16,8-6-39-16,9-7 0 16,1 3-11-16,1 3 1 15,-2 6-32-15,-2 5 2 16,-22 6-1060-16</inkml:trace>
  <inkml:trace contextRef="#ctx0" brushRef="#br0" timeOffset="40089.67">14791 18524 12 0,'0'0'2'0,"0"1"1"16,0 1-3-16,0-2 0 16,0 0 2-16,0 0 0 15,0 0 101-15,0 0 1 16,0 0 22-16,0 0 0 0,0 0-7 15,0 2 1-15,0 4-8 16,0 1 0-16,0 2-35 16,-4 6-1-16,2 4-23 15,2 0 0-15,0-1-14 16,0-3 0-16,2-4-10 16,3-3 1-16,5-3-3 0,7-1 1 15,7-8-4-15,7-5 1 16,7-6-4-16,-3-4 1 15,-1-1 33-15,-6-1 0 16,1 1-43-16,-8 1-1 16,-21 19-1227-16</inkml:trace>
  <inkml:trace contextRef="#ctx0" brushRef="#br0" timeOffset="41670.14">15078 18451 12 0,'0'0'105'0,"1"2"2"16,3-2-107-16,-4 0 0 0,2 0 20 16,0 0 0-1,0 0 79-15,-2 0 0 0,-2 0-14 16,0 2 0 0,-4 3 52-16,-3 6 0 0,-6 6 4 15,0 5-1 1,0 6-82-16,6-2 2 0,7-3-22 15,8-6 0-15,3-4-17 0,6-4 1 16,5-4-11 0,12-5 1-16,13-5-5 0,0-6 0 15,-3-6-26 1,-2-2-1-16,-7 1-20 0,-9 1 0 16,-9 2 16-1,-7 4 1-15,-5 5 19 0,-4 1 2 16,-3-5 2-16,-2 1 1 15,-3 0 5-15,0 0 0 16,-4 1 3-16,1 6 1 16,-1 4 4-16,-2 4 0 15,-1 5 2-15,-1 4 0 16,4 5 15-16,5 4 2 16,5-1 5-16,3-5 1 15,2-3-20-15,3-5 2 16,-3-3-11-16,5-3 1 15,3-2-7-15,5-4 1 16,5-6-3-16,4-3 0 16,-5-8 0-16,-4 1 0 0,-9-1-2 15,-3 4 1 1,3 4-1-16,-6 4 0 0,2 1 0 16,0 2 0-1,-2 4 0-15,0 4 0 0,0 2 0 16,0 5 1-16,0 8 2 0,1 3 2 31,9 0-1-31,-1-5 1 0,2-8 4 16,2-5 1-16,8-6-1 15,9-9 0-15,7-13 36 16,2-12 1-16,-7-12-27 16,-4-8 1-16,-8-3-11 15,-5-1 1-15,-4 6-9 16,-5 10 0-16,-10 10-1 0,-5 12 0 15,-6 11-1 1,-2 9 1-16,-2 7 2 0,1 12 1 16,-3 11-3-16,6 11 0 15,6 11 0-15,3 10 1 16,5 7 4-16,2-2 1 16,5-6-5-16,5-8 0 15,8-14-4-15,0-15 0 16,7-16-5-16,7-16 1 15,6-14-24-15,4-15 0 16,-4-20-55-16,-9-12 1 16,-6-5 43-16,1 1 1 15,-11 12 28-15,-2 11 1 16,-11 11 6-16,-2 11 1 16,-5 12 3-16,0 8 2 0,-5 7 0 15,-2 8 2 1,-5 10-2-16,-1 11 1 0,-2 11 0 15,1 12 0-15,-1 12 0 16,5 8 1-16,6 9 1 16,5-5-1-16,5-12 1 0,9-13 1 15,10-16-1 1,1-12 0-16,3-12 0 0,6-12 0 16,5-9-1-1,-4-5 2-15,-12-5-2 0,-3 3 0 16,0-3 18-16,-9 9 2 15,-3 1-3-15,-1 3 0 16,2 1-7-16,-4 3 0 16,0 3-5-16,0 3 0 15,0 0-4-15,0 1 1 16,-4 7-3-16,2 12 0 16,4 3 1-16,2-8 0 15,-2-2 2-15,2-6-1 0,-1-1 5 16,3-1 0-1,3-1 21-15,2-2 1 0,4-2-3 16,0-2 0 0,-2-4-15-16,2-1 1 0,0-1-10 15,-2-3 2 1,-2-2-8-16,-1 2 1 0,-5-2-18 16,-1 4 0-1,-2 1 1-15,0 5 0 0,0-1 10 16,-2 2 0-16,0 0 6 0,0 2 1 15,0 2 2 1,0 17 1-16,-6 7 5 0,-9 31-1 16,-4 1 8-1,-10 31-1-15,-5 4 2 0,10-42 0 16,-6-3-6 0,0-16 1-16,-3-6-4 0,-1-11 0 15,-1-8-5-15,3-1 0 16,2-1 0-16,4-5 0 15,0 0 0-15,13-4 0 16,4 1-1-16,3-31 0 16,32-25-4-16,47-53 2 15,9 2 4-15,2 10 0 16,-6 3-11-16,-11 12 1 16,-13 8-55-16,-39 40 1 15,-15 37-1155-15</inkml:trace>
  <inkml:trace contextRef="#ctx0" brushRef="#br0" timeOffset="42090.02">13827 18531 12 0,'0'0'67'0,"0"0"1"0,28 7-51 0,6-7 3 0,14-5 17 0,12-4 1 15,9-5-9-15,9-2 1 16,10-7-24-16,5-3 1 16,-93 26-257-16</inkml:trace>
  <inkml:trace contextRef="#ctx0" brushRef="#br0" timeOffset="42409.66">14902 18271 12 0,'0'0'0'15,"-15"37"0"-15,2-2 0 16,8-7 0-16,5-11 44 0,4-10 0 15,1-3 53-15,10-10 1 16,6-9-1-16,3-7 2 16,-4-6 51-16,-7 0 1 15,-9 4 36-15,-10 9 1 16,-7 8-128 0,-16 16 2-16,-20 17-27 0,-3 17-1 15,9 18-22-15,13 1 0 16,30-62-1049-16</inkml:trace>
  <inkml:trace contextRef="#ctx0" brushRef="#br0" timeOffset="43103.21">16354 18531 12 0,'0'0'34'0,"-4"-19"0"0,4 10 96 16,4 5 2-1,1 4-30-15,5 2 1 0,5 6 96 16,0 7-1-16,3 7-127 0,-7 6 1 15,-3 2 51 1,-3-1 2-16,-5-1-66 0,-3-5 1 31,3-10-19-31,0-6 2 0,0-3-16 16,3-2 0-16,3-2-10 16,3-10 1-16,12-10 4 15,3-8 2-15,-3-2-7 16,-5 2-1-16,-3 6-1 0,-5 3 1 15,-4 8-17-15,1 6-1 16,-3 1-23-16,4 4-1 16,1 0-114-16,2 2 0 15,-9-2-913-15</inkml:trace>
  <inkml:trace contextRef="#ctx0" brushRef="#br0" timeOffset="43419.99">16719 18670 12 0,'0'0'0'0,"2"-1"0"16,2 1 0-16,-4 0 0 15,0 0 0-15,0 0 0 16,-4 1 72-16,2 3-1 16,2 0 55-16,-6-2 0 15,3 0 10-15,-1-2 1 16,2-2-10-16,2 0 3 15,0-2-23-15,2-1 2 0,5-3-48 16,5-1-1-16,-3 0-20 16,0 3-1-16,-3 4-14 15,-4 2-1-15,-2 2-9 16,-2 4-1-16,-2 3-2 16,0 2-1-16,3-4-11 15,1-3 0-15,0-4-1 16,1-4 0-16,-1 4-1089 15</inkml:trace>
  <inkml:trace contextRef="#ctx0" brushRef="#br0" timeOffset="45000.23">17038 18643 12 0,'0'0'0'0,"29"-8"0"0,-4 1 0 0,-3-8 0 0,-1-9 20 16,1-8 1-1,-2-5 93-15,-8-2 0 0,-5-2-30 16,-5 4 0-16,-4 11 6 0,-2 7 0 16,-5 10 0-1,3 7 0-15,-7 4-17 16,-2 11-1-16,-5 15-12 16,5 9 1-16,2 9-1 15,6 5 2-15,5 1-2 16,4-2 2-16,3-2-32 0,1 2 1 15,7 4-15-15,4-7-1 16,3-15-14-16,2-14 0 16,-1-16-1-16,-2-19 2 15,1-20-2-15,1-8 0 16,-3 3 0-16,-5 3 1 16,-11 1 1-1,-4 7 1-15,-5 1 3 0,-4 4 1 16,-8 7-1-16,-3 8 2 0,-1 7 3 15,5 4 2 1,6 4-5-16,3 2 1 0,5 3-4 16,6 2 1-1,6 0-3-15,10 0 1 16,12-1-1-16,13-3 0 16,2-3 0-16,1-6 0 0,-1-5 5 15,0-3 1 1,3 1-6-16,-7 0 1 15,-5 1-4-15,-7 3 1 16,-8-1-34-16,-6 2 1 16,-6 3-32-16,-7 1 0 15,0-2 22-15,0-2 1 16,1 2 19-16,-3 0 1 0,-5-3 12 16,1-3 1-1,-7 1 7-15,0-1 1 0,-2 3 1 16,0 1 1-16,-6 4 5 15,-1 4 1-15,-5 5 36 16,-1 4-1-16,4 4 57 16,7 0 0-16,6-3-6 15,3-1 1-15,6 1-67 0,6-3 0 16,5-4-20-16,6-1 0 16,7-3-10-16,2-4 2 15,4-5-34-15,-2-3-1 16,-8-2-43-16,-5-1 1 15,-6 1 31-15,-1 0 1 16,-1 0 15-16,-1 0 0 16,1 1 9-16,-5 3 2 15,0 3 15-15,0 6 0 16,2 4 4-16,1 5 0 0,-5 9 0 16,4 6 1-1,3 0 1-15,3-3-1 0,-1-8 1 16,0-6 0-16,1-4 0 15,5-3 1-15,3-5 0 16,8-7 0-16,8-6 23 16,-1-7 1-1,-7 1 69-15,-3-2-1 0,1 1-59 16,-5 3 1 0,1 3-23-16,1 4 2 0,-3 6-16 15,-3 3 0-15,-5 6-26 0,-7 3 2 16,-1 7-1-1,-4 4 1-15,-5 10 5 0,-4 2 0 16,-6-2 18 0,-4-3 1-16,1-7 4 0,12-10-1 15,1-2 22 1,1-2-1-16,3-1 9 0,-3-1 0 16,-1-1-10-1,1-7-1-15,4-7-12 0,2-3 2 16,2 1-10-16,2 8 1 15,-4 1-4-15,3 4 1 16,3 1-5-16,18-1 0 16,17 10-17-16,8 1-1 15,-3 0-106-15,-8-5 1 16,-1-5-143-16,-11-3 0 16,-4-3 227-16,6-10 2 15,-5-9 7-15,5-35 0 16,-14-8 21-16,-8 17 0 0,-4 0 7 15,0 23 2-15,-2 1 10 16,-2 13 1 0,-2 2 31-16,4 8 1 0,-4 1-4 0,3 3 0 31,-3 3-3-31,-11 13 2 0,-6 18-30 16,-12 55 0-1,16-1-5-15,12-27 0 0,8 2 2 16,-1-19 0-16,9-4 1 0,0-17 0 15,-1-1 19 1,1-8 0-16,2-4 6 0,2-3 1 16,5-4 61-1,10-11 0-15,-2-9-64 16,-11-12 1-16,-10-9-22 16,-12-4 0-16,5 45-952 15</inkml:trace>
  <inkml:trace contextRef="#ctx0" brushRef="#br0" timeOffset="45171.1">18137 18397 12 0,'0'0'187'0,"19"11"1"0,10-7-172 0,14-10 1 16,11-7 47-16,6-2 1 16,-2 2-47-16,-4 4 1 15,-13 4-21-15,-6 3 0 16,-9 4 1-16,-9-1 1 15,-17-1-437-15</inkml:trace>
  <inkml:trace contextRef="#ctx0" brushRef="#br0" timeOffset="45456.99">18659 18576 12 0,'-2'0'0'0,"-19"5"0"16,6 3 85 0,6-3 2-16,4-1 99 0,-1-2 1 15,2 0-63 1,2 0-1-16,1-1-21 0,1-1 1 16,0-1-18-1,1-5 0-15,11-5-22 0,6-4 0 16,10-2-10-16,-4 2 1 15,-9 10-16-15,0 5 2 16,-6 5-12-16,-3 3 0 16,-6-8-1188-16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9:00.0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0,'0'0'0'0,"0"0"1"0,0 0-1 15,13 0 2-15,11 3-2 0,-24-3 3 0,0 0-3 16,29 5 4 0,5 3-4-16,-34-8 3 0,0 0-3 0,24 8 3 15,-3 0-3-15,24 10-63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57:3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7549 0,'18'0'110,"17"0"-110,53 0 15,177 0 1,35 0 0,-18 0-1,18 0 1,-36 0-1,-17 0 1,0 0 0,-159 0-1,-35 0 1,71-17-16,-71 17 0,0 0 16,141-71-1,-18 71 1,36 0-1,-53 0 1,-18 0 0,-36 0-1,-16 0 1,52 0 0,-71 0-1,54 0 1,-54 0-16,36-17 15,-18 17 1,1 0-16,-1 0 16,53-18-1,-106 0 1,-17 18 0</inkml:trace>
  <inkml:trace contextRef="#ctx0" brushRef="#br0" timeOffset="6184.59">7955 8449 0,'18'0'110,"17"35"-95,0-35 1,18 18-16,0-18 15,0 0-15,0 0 16,0 18-16,17-18 16,-34 17-16,17-17 15,88 35 1,-88-35 0,141 0 15,-159 18-31,106 0 31,106-18 0,-141 0-15,17 0 0,-52 0-16,-18 0 15,0 0-15,-36 0 16,54 0-16,-18 0 15,35 0-15,36 0 16,-36 0 0,0 0-1,106 0-15,-88 0 32,-53 0-17,0 0 1,-18 0-1,-17 0 1,-1 0 140</inkml:trace>
  <inkml:trace contextRef="#ctx0" brushRef="#br0" timeOffset="11303.67">11165 8431 0,'18'71'109,"0"52"-109,-18-34 16,53 193-1,0 35 1,17 54 31,-52-213-32,17-34 1,-35-89-16,18 36 16,-18-18-16,17 35 15,-17 35-15,18-34 16,-18-1-16,35 88 15,-17-105 1,-18-1 0,17 18-1,1 159 1,53 0 0,-36-17-1,0-160 1,-17-52 15</inkml:trace>
  <inkml:trace contextRef="#ctx0" brushRef="#br0" timeOffset="11889.81">11589 11677 0,'0'53'63,"17"17"-63,54 19 16,-36-36-16,53 70 31,-52-88-16,-19-70 64,-17 0-79,0-53 15,0 52-15,0-17 16,0-17-16,0 35 15,0-1-15,0-17 16,0 18 0,0 17-1,18-17 63</inkml:trace>
  <inkml:trace contextRef="#ctx0" brushRef="#br0" timeOffset="12775.4">19897 9049 0,'53'0'31,"-36"70"-31,71 89 16,-52-88-16,175 352 31,36 159 0,-176-494-31,35 194 32,-106-211-32,0-36 15,70 124 1,-17-71 15,18 53-31,-18 0 31,17 36-15,-52-124 0,17 35-1,-35-35 1,18-35 0,-1-1-16</inkml:trace>
  <inkml:trace contextRef="#ctx0" brushRef="#br0" timeOffset="13888.88">20690 11377 0,'18'18'140,"-18"-1"-140,35 1 16,1 17-16,34 1 16,-52-1-1,-1-18 1,54 36 15,-71-17-31,71 17 31,-1 0 1,-17-1-17,-18-34-15,-17-18 16,17-18 171,-35-70-187,35-35 16,18 17 0,-17-70-16,34 34 15,-52 54-15,35 18 16,-36-1 0</inkml:trace>
  <inkml:trace contextRef="#ctx0" brushRef="#br0" timeOffset="159983.57">26688 10037 0,'17'52'93,"71"107"-77,-70-88-16,53 88 16,-36-71-16,53 106 15,-53-88-15,-17-54 16,70 125-1,-70-107-15,35 19 16,-36-54 0,1 35-1,0 1 1,-1-36 15,-17-17-15,0 0 78,-70-18-94,35-18 15,-54 0-15</inkml:trace>
  <inkml:trace contextRef="#ctx0" brushRef="#br0" timeOffset="160823.6">26846 11342 0,'0'-18'94,"53"36"-63,-35-1-31,17 19 16,1-1 0,52 36-1,-71-71 1,36 35-16,-35-35 16,17 17-16,-17-17 15,-1 0 1,19 0-1,-19 0 1,1 0 0,0 0 31,-1 0 15,1-17-46,0-1-16,34-17 15,-52 17-15,71-52 16,-53 52 0,70-105-16,-53 70 15,-17 0 1,-1 0-1,-17 35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9:49:48.4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8-12T09:49:53.084"/>
    </inkml:context>
  </inkml:definitions>
  <inkml:trace contextRef="#ctx0" brushRef="#br0">995 6956 12 0,'0'0'0'0,"-24"-24"0"0,5 5 0 0,8 4 0 0,-2 0 95 16,4 0 2-16,3 2 13 15,4 4 0-15,-2 4-53 16,4 1 1-16,4 2 2 15,2 2 0-15,3 6-2 16,6 3-1-16,2 6-47 0,5 13 0 16,2 1 14-16,1 5 0 15,-5 9 9-15,-1 1 0 16,1 3 85-16,-1-1 1 16,-1 3-29-16,-3-8 0 15,0-6-11-15,0-5 1 16,-6-6 22-16,3-5 0 15,-3-5-60-15,2-4-1 16,-3-1-21-16,-3-5 0 16,1 1-12-16,3-5-1 15,-3 2-7-15,1 2 2 16,-1-4-5-16,5-6 2 16,2-3-3-16,7-10 0 15,5-5-8-15,3-9 0 0,7-10 4 16,4-9 0-1,10-11 6-15,10-14 1 0,14-8 1 16,14-12 0-16,25-13 1 16,19-3 1-16,16-8 1 15,22-32 1 1,12-33-4-16,19-22 1 0,10-6-2 16,-7-15 1-16,-203 229-1338 15</inkml:trace>
  <inkml:trace contextRef="#ctx0" brushRef="#br0" timeOffset="1730.75">14843 6740 12 0,'0'0'0'0,"0"0"0"0,0 0 0 0,0 0 0 0,0 0 0 16,0 0 37-16,0 0 1 15,0 0 57-15,0 0 1 16,0 0-19-16,0 0 1 15,0 0-3-15,-13-28 1 16,2 10 42-16,-3-3 0 16,0 2-45-16,-7-1 0 15,2 7-7-15,-3 0 0 16,2 7-10-16,1 6 1 16,2 8-3-16,-5 9 0 15,-8 10 25-15,2 7-1 16,8-1-24-16,5 5 1 15,5 10-32-15,8-3 0 0,2 1 4 16,2-9 1 0,6-12-22-16,1-11 0 0,4-14-6 15,6-18 0-15,11-25-3 16,3-5 0-16,4-6-8 16,-1-2-1-16,-6-5-8 0,-2-8 0 15,-10-17-5 1,3 4 2-16,-8 15 15 15,0 15 1-15,-6 9 5 16,-1 10 1-16,-6 12 0 16,-4 12-1-16,2 2 2 0,-3 7 2 15,-5 7 0 1,-5 10 0-16,-3 15-1 0,3 12 1 16,6 21-2-1,5 12 2-15,8 8-2 0,5 3 0 16,6-16 0-16,2-1 0 15,5 1-2-15,-2-10 2 16,3-14 3-16,-3-12 0 16,-5-18-1-16,-2-10 2 15,-2-12-4-15,4-11 0 16,-15 15-1186-16</inkml:trace>
  <inkml:trace contextRef="#ctx0" brushRef="#br0" timeOffset="2030.84">15174 6716 12 0,'0'0'0'0,"0"0"0"0,0 0 0 0,0 0 0 15,0 0 0-15,0 0 18 0,0 0 1 16,0 0 64-1,0 0 1-15,6 43 18 16,-4 14 1-16,0 25 39 0,-2 9-1 16,0-5-69-1,-2-1 0-15,0-1 2 0,-2-4 0 16,8-4-27-16,0-16 1 16,3-19-13-16,-1-22 1 15,-3-19-29-15,-3-27 1 16,0 27-891-16</inkml:trace>
  <inkml:trace contextRef="#ctx0" brushRef="#br0" timeOffset="3096.35">15150 6969 12 0,'0'0'0'16,"2"-52"0"-16,2 11 0 0,5 6 0 16,6 3 0-1,4 8 0-15,1 5 0 16,4 2 0-16,1-1 0 15,-1 8 4-15,-4 7 2 16,-1 3 31-16,-4 7 0 16,-4 4 27-16,-4 14 0 15,-5 12-3-15,-7 9 0 16,-8 12-16-16,-4 1 0 0,-7-3 2 16,1-13 0-16,3-13-5 15,5-15-1 1,2-10 24-16,5-7 1 0,-1-7-25 15,9-15 2-15,9-23-13 16,6-5 1-16,10-2-24 16,1 2 1-16,3 8-1 15,3 1-1-15,-2 9 0 16,0 6 1-16,3 10 60 0,1 7 2 16,-2 7 93-1,-5 8 2-15,-2 5-117 0,-5 6 0 16,-3 0-23-16,-2 9 0 15,-6 4-22-15,-3 2 0 16,-10 7-11-16,-2-4 0 16,-3 1-2-16,-2-6 1 15,0-6-3-15,3-5 2 16,1-8 9-16,5-3 1 16,-4-12 4-16,6-7 1 15,0-15-1-15,6-7 1 16,7-8-1-16,8-4 0 0,3 8-3 15,0 6 0 1,2 3-2-16,-2 4 0 16,-1 9-15-16,-3 3 1 0,-3 6-13 15,0 6 1 1,-8 4 12-16,2 6 0 0,-1 1 8 16,-1 8 2-1,0 7-3-15,-1 7 0 0,-5 3 4 16,1 5 1-16,-4 4 0 15,6-4 1-15,-3-8-1 16,5-6 0-16,-3-14 2 0,-1-6 1 16,0-7 0-1,5-7 1-15,2-15 1 16,2-10 1-16,-1-5 6 16,-7 2 1-16,-3 7 20 0,-4 6 0 15,0 6-14 1,-5 3 1-16,-1 5-10 0,-8 3 2 15,-1 5-7-15,-7 4 2 16,-1 4-7-16,1 7 2 16,4 7-9-16,1 2 1 15,6 1-11-15,11-3 1 16,11-7-2-16,6-2-1 0,4-7 13 16,11-13 1-1,2-8 5-15,5-5-1 16,6-6 5-16,-2 0 0 15,-4-2 57-15,-7 2 1 16,-6 4-27-16,-7 5 1 16,-6 6-17-16,-4 6 2 15,-3 3-16-15,-4 4 0 16,0 4-1-16,-4 7 0 16,-1 12-1-16,-1 19 1 0,-1 22-1 15,7 17 0 1,3 24 0-16,3 14 1 0,1 5-1 15,-5 7 1-15,2-5-2 16,-4-14-1-16,0-25 0 16,2-27 1-16,5-25-44 15,-5-16 1-15,-2-19-1004 16</inkml:trace>
  <inkml:trace contextRef="#ctx0" brushRef="#br0" timeOffset="3445.9">16039 6827 12 0,'0'0'0'0,"17"-26"0"0,0 8 0 0,7 1 0 15,4 6 0 1,-2 2 0-16,2 5 0 0,-4 4 5 15,0 7 2 1,-9 5 44-16,0 10 0 16,-9 11 20-16,-8 6 0 15,-8 8 53-15,-6 1 2 16,-7-5-24-16,-5-9 1 0,-2-10-16 16,-3-8-1-1,3-8 80-15,6-6 0 0,3-4-30 16,7-4 1-16,4-3-104 15,10-15-1-15,10-13-24 16,10-10 0-16,-20 47-1195 16</inkml:trace>
  <inkml:trace contextRef="#ctx0" brushRef="#br0" timeOffset="4330.49">16589 6673 12 0,'0'0'0'0,"0"0"0"0,0 0 0 15,-19 9 0-15,17-9 1 16,2 0 48-16,0 0 1 0,0 0 66 15,15-3 2 1,17-3 19-16,14 1 1 0,5-5-61 16,1 1-1-16,-4 0 14 15,4-1-1-15,8 5-11 16,-4 1 0-16,0-2-17 16,-8 1 1-16,-9 5-12 15,-9-2 1-15,-11 0-41 16,-8 2 0-16,-5 0 4 15,-3 0 1-15,-3 0-3 0,0 0 1 16,0 0 1-16,0 4 2 16,-5 1 6-16,-1-3 2 15,-1 2 2-15,-4 0 0 16,-6 1 15-16,-6-5 2 16,-6-5-14-16,-3-3 0 15,0-3 5-15,1-2 1 16,-1-2 10-16,4 0-1 15,4 4-25-15,9 4 1 16,4 1-13-16,7 2 2 16,-2 3-12-16,4 1 0 15,1-4-4-15,1 4 1 16,1 0 0-16,7 0-1 0,7 4 6 16,13 1 1-1,13 4 0-15,2 1 0 0,-2-5 0 16,-4-1 0-1,-9-4-8-15,-4-4 0 0,-3 4-16 16,-7-3 1-16,-2 3 4 16,-5 0 0-16,-1 0 9 15,-6 0 0-15,2 0 6 0,-2 0 2 16,-2 3 1 0,-4 8 1-16,-9 17 0 0,-7 10 0 15,-6 4 8 1,-4 1 0-16,-1 0 16 0,-5 7 1 15,1 10-14-15,2-1 0 16,3-7-2-16,12-9 1 16,20-43-1387-16</inkml:trace>
  <inkml:trace contextRef="#ctx1" brushRef="#br0">26592 10443 0,'0'0'0</inkml:trace>
  <inkml:trace contextRef="#ctx0" brushRef="#br0" timeOffset="6920.53">17787 6329 12 0,'0'0'0'0,"0"0"22"0,0 0 1 0,0 0-23 0,0 0 0 15,0 0 0 1,-19 33 0-16,2 19 0 15,-1 15 0-15,-7 2 1 0,3-2 0 16,-2-9 29-16,0-8 2 16,3-11 151-16,10-11 1 15,2-11-87-15,5-10 2 16,4-7-15-16,4-9 0 16,5-10-22-16,6-14 1 15,5-10-23-15,3-5 1 16,1-6-8-16,0-4 2 15,-1 2-19-15,-1 1 0 16,-2 10-2-16,1 11 1 16,-8 16-3-16,-4 8 0 15,-1 9 45-15,-5 2 0 0,3 13-31 16,1 12 1 0,-7 20-14-16,0 10 0 0,-5 2-7 15,-3-4 0 1,-3-12-4-16,-2-8 0 0,-2-10-2 15,0-5 1 1,2-10-2-16,0-4 1 0,-3-5-7 16,-1-5 2-16,-2-4-3 15,4-10 0-15,-3-15 4 16,6-5 0-16,5-9 2 0,7-4 0 16,7 9-7-1,-1 6 0-15,3 16-2 0,-3 7 1 16,3 6 3-1,-3 12 0-15,5 5 5 0,6 15 0 16,0 14 0-16,1 10 2 16,-3 6 0-16,-2-2 0 15,2-15 8-15,0-3 1 16,-4-16 25-16,2-3 1 16,0-9 10-16,4-6 1 15,9-4 14-15,8-7 2 16,5-11-42-16,4-12 0 15,1-11-13-15,3-10 1 16,-6-3-55-16,0 4 1 16,-4 7 10-16,-3 14 0 15,-6 13 12-15,-4 10 1 16,-9 5 21-16,0 10-1 0,-2 8 24 16,-2 11-1-1,0 15 10-15,-4 6 0 16,-3 11-13-16,-6-4 1 15,-3-11-10-15,-1-9 0 16,2-12-1-16,3-7 0 16,-1-4-5-16,0-7 0 0,2-4-2 15,0-1 0-15,-2-3-1 16,0-18 0-16,0-19-7 16,-3-11 0-16,1 2-18 15,-2 0 1-15,-3 9-11 16,-2 12 2-16,0 14 1 0,0 4 2 15,-1 9 2 1,-1 6 0-16,-5 4-13 0,-3 12-1 16,-3 16 6-1,3 5 0-15,1 13 29 0,7 0 2 16,5 6 4-16,3-10 2 16,3-9 8-16,4-6 1 15,3-14 4-15,5-8 0 16,3-7 4-16,5-4 0 15,1-9-4-15,5-10 2 16,2-11-5-16,-1-9 1 16,-5-11 22-16,-3 0-1 15,-4-6 7-15,-6 35 1 0,-1-1-3 16,-4 11 0 0,2 4 11-16,-1 1 1 0,-3 4-33 15,2 2 0 1,-2 9-8-16,2 30 0 15,-2 4-7-15,0-4 0 16,2-5-1-16,-2-10 0 0,0-2 1 16,0-7 0-16,2 0 0 0,-2-6 0 15,0 1-1 1,0-5 0-16,2-3 0 0,3 0 0 16,4-6 0-1,12-16 0-15,1-8-3 0,6-13 0 16,0-4-45-1,0-1 1-15,0 7-59 0,-11 20-1 16,-2 4 68-16,-6 10 0 16,0-1 30-16,3 6 1 15,1 15 8-15,2 18 0 16,-4 10 4-16,-4-4 1 16,-1-1 8-16,-4-12 1 15,0-2 25-15,-2-7 1 16,0-3-11-16,0-4 2 15,1-3-7-15,-1-3 1 16,4 0-10-16,-2-4 0 16,4-6 8-16,10-13 0 15,3-9-6-15,1-14 1 16,-1-1-4-16,-6 13-1 0,0 6 5 16,-3 9 0-1,-5 6 26-15,-1 1 0 0,1 6-1 16,5 6 1-1,-1 11-8-15,2 15 0 0,-1-2-18 16,-1-2 0-16,-5-2 0 0,1-5 0 16,-3-3-14-1,0-5 2-15,0-1-6 16,0-1 0-16,-1-5 0 16,1 1 0-16,2-5-9 15,-2 2 1-15,5-4-4 16,8-16 0-16,0-6-14 15,9-25-1-15,3-7-38 16,-5 17 1-16,2 0-48 16,-5 17 1-16,-4 3 77 15,-4 8 0-15,0 6 23 0,-4 1-1 16,1 9 9-16,9 23 0 16,-8 10 3-16,2 19 0 15,-2-5 2-15,-3-13 1 16,0-5 10-16,-1-10 0 15,3-3 11-15,1-8 0 16,-2-4-1-16,7-4-1 16,4-8-7-16,14-12 1 15,0-9 36-15,10-21 2 16,-4-7-30-16,-12 5-1 16,-6 3-11-16,-12 21 0 0,-1 3-8 15,-7 7 1 1,0 2-4-16,0 7 0 0,0 2 5 15,-5 2 0 1,-1 6-3-16,-7 9 0 0,-2 9-3 16,-4 22 1-16,3 3-1 15,12-19 0 1,-2-3 0-16,8-8 0 0,2-2 0 0,5-4 0 16,6-9-1-1,7 1 1-15,3-10-1 0,23-18 0 16,-1-7-35-1,-12-1 1-15,-35 31-1278 0</inkml:trace>
  <inkml:trace contextRef="#ctx0" brushRef="#br0" timeOffset="8130.63">20146 6463 12 0,'0'0'0'0,"-6"22"20"0,-5 8 0 0,-8 13-20 15,-5 0 0-15,2-4 38 16,1-15 1-16,6-6 57 15,4-6 1-15,2-9 0 16,1-3 1-16,6-5-13 16,2-14 2-16,2-11-22 15,6-7 0-15,7-11-15 16,5 1 2-16,2 3-45 0,3 6 0 16,-1 5 6-1,0 9-1-15,-3 9 5 0,-3 6 0 16,3 3 48-16,-6 12 0 15,0 8 39-15,-6 14 2 16,0 15-31-16,-7 7 0 16,-2 1-38-16,-2-3 1 15,-5-9-21-15,1-6 1 16,1-8-13-16,-1-7 0 16,0-8-4-16,3-5 2 15,3-5-2-15,2-5 0 16,1-5 0-16,3-14 0 15,5-19 0-15,4-5 0 0,5-4 5 16,-3 0 1 0,2 7-3-16,-1 8 2 15,3 7-2-15,-1 8 1 0,-5 12-5 16,-2 9 0-16,-1 1-7 16,-1 11 0-16,2 11-15 15,0 12 1-15,-4 8-11 16,-7 3 1-16,2 2 19 15,-1-8 1-15,-3-10 8 0,2-6 1 16,-2-8 3 0,0-12 1-16,0-1 4 0,0-4-1 15,2-5 3-15,9-14 1 16,4-25-1-16,4-4 0 16,3-1-8-16,3 1 0 15,1 4 0-15,-2 7 0 16,-2 11 0-16,-3 9 1 15,-8 10 10-15,-4 5 1 16,-3 6 24-16,-2 7 1 16,2 14-18-16,-4 18 1 15,-4 16-9-15,4 6 1 16,4 4-7-16,3-5 0 16,6-10-4-16,8-13 2 15,5-17 11-15,6-11 2 16,3-16-9-16,0-10 0 15,1-11-3-15,-6-9-1 16,3-17-8-16,-7-6-1 0,-2-4-70 16,-7 5 0-16,-8 8-23 15,-5 16 0-15,-6 9 61 16,-3 9 1-16,-1 6 30 16,-5 9 1-16,-8 5 6 0,-3 14 0 31,-6 9 7-31,4 14 0 0,9 16 39 15,9 0 0-15,12-1 42 16,11-8 2-16,7-10-54 0,6-11 1 16,1-10-19-16,1-18 0 15,0-9-17 1,1-15 0-16,5-13-1 0,1-2 0 16,-39 39-1287-1</inkml:trace>
  <inkml:trace contextRef="#ctx0" brushRef="#br0" timeOffset="8762.87">21605 6478 12 0,'0'0'0'0,"0"0"0"0,0 0 0 15,0 0 0-15,-4-19 0 0,2 14 0 16,-2-1 0-16,-1-7 0 16,-5-4 0-16,-5-1 18 15,0-5 1-15,1 8 34 16,1 4 0-16,-2 8 42 0,-2 4-1 16,-5 9 8-16,-6 8 0 15,-6 12-21-15,2 5 0 16,6 4-5-16,4 4 0 15,3-4 33 1,4-1 0-16,8-5 31 0,9-7 2 16,3-11-79-16,10-15 1 15,9-15-36-15,4-11 0 16,8-15-15-16,3-4 2 16,-7-10-31-16,-4-3 2 15,-6-5-43-15,-3-4 2 16,-6-10 34-16,-4 1 0 15,-3 9 7-15,-5 13 2 16,-1 17 9-16,-3 13-1 16,-3 9 4-16,-1 9 0 0,-3 8 0 15,-3 8 0-15,-3 12 0 16,-1 11 0-16,2 12 0 16,6 3 1-16,5 14-1 15,4 1 0-15,0-63-1019 16</inkml:trace>
  <inkml:trace contextRef="#ctx0" brushRef="#br0" timeOffset="9780.7">21517 6478 1004 0,'0'0'0'0,"13"28"20"16,-2 0 0-16,0-4 71 16,-1-8 0-16,-5-8-17 0,1-8 1 15,1-6-7 1,6-12-1-16,8-19-39 0,-1-6 1 16,-8-2-10-1,-1 4 0-15,0 8 8 0,-2 7 0 16,-5 9 42-16,-2 6-1 15,0 7-39-15,-2 8 2 16,-2-2-22-16,-2 11 1 16,0 16-9-16,2 12 0 15,2 4-1-15,2 1 0 16,2 3-3-16,0-3 0 16,1-7-2-16,5-13-1 15,1-9 6-15,0-15 1 16,-2-4-1-16,8-15 0 15,13-12-2-15,-4-10 1 16,0-4-36-16,-2-4 0 16,2 3-103-16,-1 5 0 15,-5 5 67-15,-3 8 0 16,-6 15 51-16,-5 2 0 0,-3 7 16 16,-1 4 1-1,2 7 4-15,-2 6 1 0,2 16 0 16,-3 10 0-1,-2 6 0-15,-1 1 1 0,0 1 2 16,0-8-1-16,2-12 6 0,-4-5 0 16,4-10 15-1,4-9 2-15,-2-5-7 16,3-5 1-16,7-12-9 16,4-13 1-16,7-18-3 15,-1-1 0-15,-3-1-2 16,-1 5 0-16,3 6-1 15,1 6-1-15,-1 10 33 0,-3 12 2 16,-6 2 75-16,-1 9 0 16,-2 2-80-16,-1 15 0 15,-1 16-21-15,-3 10 2 16,-6 7-10-16,-2 0 2 16,2-5-7-16,0-6 1 15,1-7-1-15,1-12 1 16,0-11 3-16,0-3-1 15,0-2-3-15,1-10 1 16,9-11-1-16,5-12 0 16,5-14-4-16,4-2-1 15,2-1-59-15,4 7 1 0,-6 0-52 16,1 11 0 0,-5 13 60-16,-5 6 0 0,-4 5 33 15,0 11 0 1,-1 14 18-16,-3 7 2 0,-3 16 2 15,-4 5 0-15,-6 1 1 16,3-5 0-16,-1-12 4 16,2-11-1-16,4-7 19 0,0-5 0 15,0-9 12 1,1-2 0-16,7-9-12 0,6-18 1 16,9-20-8-1,4-10-1-15,9-3 0 0,-3 5 0 16,2 8 2-16,-1 12 3 15,-1 12 14-15,-5 9 1 16,-11 15-17-16,-6 15 1 16,-8 11-10-16,-5 15 0 15,-11 17-7-15,-4 1 2 16,0 1-4-16,0-6 1 16,2-17 4-16,4-7 2 15,3-17-7-15,6-8 1 16,0-5-1336-16</inkml:trace>
  <inkml:trace contextRef="#ctx0" brushRef="#br0" timeOffset="10094.07">21839 6046 12 0,'0'0'0'0,"0"0"367"0,21-9 1 0,-4 3-186 0,5-7-1 16,2-2-225 0,-3 2 0-16,-10 6 43 0,-6 3 0 15,-3 4 1 1,-4 0 0-16,-5 0 3 0,-4 6 1 15,-4 3 22-15,-2-5 1 16,10-2 2-16,-1-2 1 16,8-2 10-16,8-2 0 15,-8 4-955-15</inkml:trace>
  <inkml:trace contextRef="#ctx1" brushRef="#br0" timeOffset="5658.42">31269 11370 0,'0'0'0</inkml:trace>
  <inkml:trace contextRef="#ctx0" brushRef="#br0" timeOffset="11047.38">23097 6552 12 0,'0'0'0'0,"0"0"0"0,0 0 0 0,0 0 0 0,0 0 0 16,0 0 0-16,0 0 0 16,0 0 0-16,-13 21 0 15,7-20 0-15,1 3 0 16,-1-4 22-16,1-2 2 16,1 0 49-16,6 1 0 15,1-9 9-15,5-1 0 16,5-2 41-16,4 4 2 15,0 3 49-15,-4 3-1 16,-4 6-50-16,-4 3-1 0,-5 3-77 16,-5 6 0-1,-6 7-28-15,-6 3 1 0,-5-11-17 16,1-4 0 0,10-8-34-16,5-4 2 15,1-2-39-15,7-5 1 16,3-6 8-16,10-8 2 15,-15 23-701-15</inkml:trace>
  <inkml:trace contextRef="#ctx0" brushRef="#br0" timeOffset="11813.14">23982 6348 12 0,'0'0'0'0,"0"0"0"0,0 0 0 0,0 0 7 16,0 0 0-16,0 0 61 16,0 0-1-16,0 0 68 15,-6-34 1-15,3 15-31 0,-3-5 2 16,-1 0-18 0,-1 5 2-16,1 5-24 0,-1 4 0 15,1 5-23 1,-2 7 1-16,-8 7-10 0,-7 13 2 15,-8 14-7 1,-2 10-1-16,3 2-5 0,6 4 1 16,7 1-4-16,7-5 2 15,9-13 24-15,6-11 1 16,3-16-24-16,10-17-1 16,14-23-9-16,5-9-1 15,1-15-14-15,0-7 1 16,-1-2-1-16,-1-4 0 15,-1-3 0-15,-5-5 0 16,-2 1 19-16,-5 2 1 0,-5 16 31 16,-4 17 2-1,-8 19 32-15,-5 12 0 0,-7 14-57 16,-6 30 0 0,-6 29-18-16,-3 17 0 0,7 11-44 15,7 0 2 1,5 2-17-16,5 2 1 0,5 9 17 15,2-13 2-15,6-27 12 0,8-18 0 16,-23-46-1144 0</inkml:trace>
  <inkml:trace contextRef="#ctx0" brushRef="#br0" timeOffset="13812.7">24355 6850 12 0,'0'0'0'0,"18"-32"0"0,-3 6 0 0,0-7 0 0,-2-5 0 16,-2-1 0-16,-1 0 0 16,-1 2 2-16,-2 9 1 15,-5 13 48-15,-2 4 1 16,-2 7 64-16,-1 6 1 15,-3 6-4-15,-3 10 1 0,-6 21-27 16,0 4 2 0,2 0-32-16,6 5 1 0,5 3-14 15,2 4 0-15,2 3-11 16,1-4-1-16,5-13-3 16,3-13 2-16,2-13-7 0,2-15 2 15,2-13 11 1,1-13 0-16,6-21 0 0,3-5 0 15,-3 0 15 1,-2 4-1-16,-1 9 82 0,-6 9-1 16,-6 11-61-16,-5 10 0 15,-4 1-47-15,-4 7 2 16,-2 2-18-16,-3 7 0 16,-6 1-7-16,2 2 0 15,4 2-2-15,3-3 0 16,6-3-6-16,4 1 2 15,5-5-18-15,2 3 1 16,12-6-6-16,6 2 1 16,-2 5-16-16,-3 4 1 15,-9 8-39-15,-6 9-1 16,-5 11-1-16,-4 6 1 16,-4 5 59-16,2-7 1 0,4-10 15 15,4-9 0 1,1-14 7-16,-3-9 0 0,3-1 4 15,8-5-1 1,9-16 4-16,2-7 1 0,1-5-8 16,-3-10 1-16,-7 0-1 0,1 4 0 15,1-2 0 1,-1 8 1-16,1 7 0 0,2 7 1 16,-1 10 40-1,-1 0-1-15,-1 5 56 0,3 4 0 16,-6 7-42-1,0 3 0-15,-6 8-34 16,-3 6-1-16,-3 6-17 0,-3 0 2 16,-2 3-5-16,1-1 0 15,-1-13-1 1,2-4 1-16,0-8-4 0,-2-3 2 16,0-1 0-16,0-6 1 15,-2-3-2-15,-1-12 2 16,-3-22 0-16,3-6 0 15,3 7 0-15,0 9 0 16,-2 13 0-16,1 8-1 16,1 7 0-16,-4 2 1 15,-5 2-1-15,-8 9 0 16,-5 13-34-16,0 8 1 16,3 5-98-16,6 4 1 15,6 0 46-15,2-4 0 16,5-12 71-16,4-5-1 15,5-7 14-15,-3-4 1 16,0-9 4-16,3-5 1 16,12-12 21-16,5-9 1 0,2-13 9 15,-2 2 1-15,-1-2 32 16,-3 11 2-16,-7 4-15 16,-2 9 0-16,-3 7-32 15,-1 8 1-15,-5 4-15 16,0 5 0-16,0 10-9 15,0 14 1-15,-4 10-1 16,2-26 0-16,0 5-1 0,0-7 0 16,2 0 1-16,-2-6 0 15,1 1-2 1,1-5 2-16,0-1-1 0,2 0 0 16,0-8-2-16,14-15 1 15,3-9-41-15,7-7 1 16,-4 1-20-16,-5 10-1 15,1 0 44-15,-9 6 0 16,2 4 13-16,-2 5 2 16,1 0 2-16,-3 3 2 15,2 3 3-15,2 3 0 16,0 3 1-16,2 12 1 16,-4 9 1-16,-1 14-1 15,-5 1 2-15,-1-2 1 16,0-4-1-16,-2-14-1 0,-1-4 0 15,-1-6-1 1,2-3 6-16,2-3-1 0,-4-1 3 16,6-2 2-16,1-5 3 15,8-10 1-15,0 0 0 16,-2-4 0-16,-2-1 4 16,0 1 2-16,2 1 3 15,0-1 1-15,0 4-16 0,-3 6-1 16,-1-2-7-1,-2 7 0-15,1-3-8 16,-2 5 1-16,-1 2-20 0,4 2 2 16,-1 5-23-16,3 13 2 15,-2 5 16-15,-1-1 2 16,-1 0 9-16,-1-7 2 16,-2-2 10-16,-1-6-1 15,1 0 2-15,0-3 1 16,-1-2 0-16,7-4 0 15,1-4-3-15,6-5 1 16,0-4-14-16,3-8 0 16,-1 1 8-16,3-14 2 15,4 1 3-15,-7 5 1 16,-1 4 2-16,-5 5 0 16,-1 4 14-16,-5 8 0 15,-1-1 28-15,-3 4 0 16,1 4-21-16,2 0 0 15,-6 10-11-15,2 14 0 0,-4 4-13 16,-2 5-1-16,-2 1-8 16,1-10 1-16,-1 0 3 15,1-5 1-15,-1-2 4 16,0-4 1-16,1 0 0 16,1-4 2-16,0 0 0 0,3-1 0 15,-1-1 2 1,2-1-1-16,0-6 0 0,3 1 0 15,5-2-1 1,9-9 1-16,-17 10-1149 0</inkml:trace>
  <inkml:trace contextRef="#ctx0" brushRef="#br0" timeOffset="14242.69">24090 6833 12 0,'0'0'0'16,"0"0"0"-16,26-7 0 0,-9 3 0 0,7-7 0 0,15-2 4 16,8-6 2-16,9 1 66 0,5 1 0 15,8 4 36-15,6-2 2 16,5-4-15-16,-2 4-1 16,-78 15-525-16</inkml:trace>
  <inkml:trace contextRef="#ctx0" brushRef="#br0" timeOffset="15192.08">25700 6228 12 0,'0'0'0'0,"-21"0"0"0,7 0 0 0,-1 0 0 0,3 0 0 16,5 0 4-16,5 0 2 16,2 0 38-16,6 0-1 15,9-3 7-15,14 1-1 16,20-6 29-16,5-3 0 16,0-4 18-16,4 1 0 15,7 0-14-15,4 0 0 16,2-5-50-16,-6 4 1 0,-9 6 9 15,-11 3 0-15,-14-1-26 16,-10 5 1-16,-10 2 6 16,-7-4 2-16,-1 4 3 15,-3 4 0 1,-5-4 2-16,-3 0 2 0,-7 0-5 16,-11-6 1-1,-11 3-3-15,0-7-1 0,5-3-1 16,4 2-1-1,4 2 12-15,2 0 1 0,-1 3 25 16,3 0 2-16,5 5 20 16,6-1 1-16,3 2-18 15,4 0 1-15,2-4-45 16,2 4 2-16,5 4-18 16,12 5 2-16,18 6-11 15,10 3-1-15,-1-3-68 16,-1-4 0-16,-2-3 7 0,-6-6 1 15,-5-4 39 1,-8-6 2-16,-9 3 13 0,-6-1 2 16,-3 1 14-16,-2 1-1 15,-4 4 8-15,0 4 0 16,-6-2 6-16,-5 11 0 16,-11 11-7-16,-6 13 2 15,2 8-3-15,1 7 0 16,-1 5-7-16,-2 7 2 15,-2 6-2-15,1-3 1 16,1-15-1-16,3-16 0 16,25-36-1158-16</inkml:trace>
  <inkml:trace contextRef="#ctx0" brushRef="#br0" timeOffset="17810.96">27025 6184 12 0,'0'0'0'0,"0"0"0"0,26-9 0 0,-21 5 0 0,-1-6 0 16,-2 5 0-16,-4-8 0 15,-5-6 0-15,-6-7 0 16,-8-7 0-16,-1-1 0 16,-1 3 0-16,-1 10 0 15,0 6 0-15,-2 12 0 16,-4 3 2-16,-2 13 1 15,-1 7-3-15,-1 14 0 16,3 3 0-16,-3 2 0 16,4 5 6-16,-1 3 1 15,6 1 46-15,9-1 0 16,8-3 54-16,8-3 1 0,8-5-39 16,5-12 2-1,3-11-10-15,7-17 0 0,7-11-46 16,3-9 0-1,3-15 10-15,-3-4 2 0,-3-3 5 16,0-8-1-16,0-11 72 16,1-4 2-16,1-7 41 15,-2 5 1-15,-4 17-72 0,-4 11 0 16,-7 19-48 0,-6 5 0-16,-5 10-13 0,-4 4 2 15,-4 5-12 1,-1 1 0-16,-6 7-2 0,-4 12 0 15,-6 18 1 1,3 14 0-16,5 11-3 0,3 9 1 16,5 3-1-16,-1-3 0 15,0 1-1-15,5-10 0 16,2-7-2-16,5-11 0 16,2-14 3-16,-1-16 0 15,0-9-3-15,10-17 1 16,15-17-8-16,7-11 1 15,0-2-7-15,-3 0 1 16,-7 4-19-16,-3 3 0 16,-5 6 19-16,-8 10 1 15,-4 6 10-15,-5 7 2 16,-2 3 2-16,0 6 0 16,-2 5 1-16,0 11 0 15,-2 27 2-15,0 9-1 16,0 0 1-16,4-1 1 0,9-6-1 15,4-10 0-15,2-11 3 16,0-13 0-16,-2-15 3 16,5-15 0-16,14-15 21 15,1-9 0-15,0-11 49 16,-3-4-1-16,-2 2-24 16,-6-2 1-16,-9-11-28 15,-4-4 0-15,-2-8-17 16,-3 1 0-16,0 13-10 15,-4 11 0-15,-6 9-2 0,-2 15 0 16,-1 15-3-16,-3 11 2 16,-3 12 3-16,-7 8 0 15,-8 16 7-15,2 10-1 16,7 20-1-16,8 10 0 16,9 8 4-16,6 5 1 15,5 12-5-15,6 1-1 16,6 6-2-16,-1-5-1 15,-1-6-1-15,-2-13 1 16,-1-4-6-16,1-13 2 16,0-21-70-16,-4-12 1 15,-4-23 52-15,2-16 0 16,8-19 9-16,2-11-1 0,1-12 11 16,-4-3 0-1,-6-4 2-15,-9 2 1 0,-4-9 4 16,-11-35 1-1,-1 29 8-15,0 28 1 0,-5 0 26 16,5 19-1-16,-2 7-8 0,4 5 0 16,-3 5-1-1,1 5 0-15,-1 0 14 0,-1 5 2 16,2 7-16 0,3 4 1-16,7-1-20 0,3 0 2 15,3-2-11 1,16 2 1-16,11-15-9 0,41-19 1 15,-8-23 0-15,-7-7-1 16,-6-12 1-16,6-12 1 16,-2-9-1-16,-9 2 2 15,-8-1 0-15,-15 32 0 16,1 3 0-16,-16 16 1 16,-9 0 1-16,0 13 0 15,-3 6 0-15,-3 2 0 16,-3 5-1-16,-19 12 1 15,-1 16 7-15,-8 21 0 16,11 10-2-16,5 36 1 16,18 4 8-16,5 2 2 15,3 4-9-15,9 1 0 0,2 6-7 16,5-2 1 0,2-9-2-16,-5-36 0 0,5-5 0 15,-2-15 0 1,3-4-1-16,-2-17 0 0,3-3-99 15,-5-11 1-15,1-6 61 16,11-15 0-16,-4-17 30 16,-7-3 1-1,-12-2 6-15,-7-6 1 0,-11 4 3 16,-21-43 0-16,-9 0 17 16,11 30 1-16,-1 0 0 15,16 30-1-15,0 5 1 16,6 7 0-16,-1 3 30 15,3 5 1-15,-1 2 32 16,-3 9 0-16,2 3-50 16,3 3 0-16,6 1-22 0,4-1-1 15,5-6-10-15,32-7 1 16,11-18-10-16,21-27 2 16,-10-9-129-16,-20 9 1 15,-7-5 74-15,-12-5-1 16,-13 0-66-16,-11 2 1 15,-11 7 7-15,-17-5 1 16,28 49-966-16</inkml:trace>
  <inkml:trace contextRef="#ctx0" brushRef="#br0" timeOffset="18030.87">27174 5927 12 0,'0'0'0'0,"0"0"0"0,24-6 0 0,-15-1 0 16,1 0 0-16,-1-3 0 0,2 1 0 15,2-6 0 1,2 0 0-16,-15 15-10 0</inkml:trace>
  <inkml:trace contextRef="#ctx1" brushRef="#br0" timeOffset="13779.67">33858 11149 0</inkml:trace>
  <inkml:trace contextRef="#ctx0" brushRef="#br0" timeOffset="21112.47">28571 6485 12 0,'0'0'0'0,"0"0"0"0,0 0 0 0,0 0 0 0,11-22 0 15,-3 1 0 1,3-7 0-16,4-14 0 0,2-1 0 16,0-4 0-1,-3-1 0-15,-2-4 0 0,1-2 0 16,2 0 0-1,-1-4 0-15,0 8 2 0,-5 11 1 16,-4 15 2 0,-3 5-1-16,-2 10 28 0,-2 3 0 15,2 6-5-15,-1 0 0 16,-3 0-9 0,-2 10 1-16,-3 5-18 0,-2 14 2 15,1 14-3-15,5 7 0 16,7 4 0-16,5-2 0 15,4-7 0-15,2-2 1 0,4-4 31 16,0-6 2 0,-2-7 33-16,0-9 1 15,0-8 14-15,0-5 1 16,-4-4 11-16,0-5 1 0,2-5 12 16,2-6-1-1,0-5-77-15,-4-7 0 16,-4-2-21-16,-1-3 1 15,0-6-9-15,-1 0 0 0,-1 5-13 16,0 12 1 0,-3 7-52-16,1 6 1 15,-2 5 27-15,0 8 1 0,-2 0 14 16,1 5 1-16,-1 21 7 16,0 3 1-16,2 2 12 0,4-7 0 15,-1-9 0 1,5-10 0-16,3-3 0 0,8-2 0 15,7-14-9 1,5-3 0-16,5-7-47 16,1-3 1-16,-2 3-13 15,-7 1 0-15,-5 14 58 16,-6 5 0-16,-6 4 9 16,-2 7 1-16,0 11 8 15,-1 12 1-15,-3 5 40 0,-1 3 2 16,-2 1-19-16,0-2 1 15,2-6-12-15,3-5 2 16,0-11-7-16,-1-10 2 16,-2-3-9-16,1-12 1 15,7-3 24-15,2-14 0 16,7-12 38-16,-1-2-1 16,-3-2-39-16,-2-2-1 15,0-2-17-15,4 2 0 16,3 4-9-16,2-2 0 0,-1 11-29 15,-3 4 0-15,-3 15-80 16,-4 3-1-16,-2 6 59 16,-3 6 0-1,-1 3 32-15,2 9 0 16,4 16 13-16,-3 5 0 0,-7-6 1 16,-3-3 1-1,-1-7 15-15,-1-9 1 0,2-4 7 16,0-5 2-16,0-1-6 15,0-4 2-15,0 0-7 16,0-6 1-16,0-1-5 0,0-12 2 16,-4-10-5-1,-4-7 1-15,-3 5-5 0,-5 7 2 16,-5 3-3-16,1 12 2 16,-1 11-1-16,-1 7 1 15,-3 10 12-15,3 5 3 16,2 13 44-16,3 2-1 15,4 4 36-15,2-8 0 16,3-3-50-16,6-12 1 16,2-1-38-16,0-6 2 15,2-4-13-15,0-3 1 16,0-4-12-16,11-1 0 0,9-10-30 16,25-23 1-1,-6-1-41-15,-13 5 2 16,-4-2 6-16,-9 10 0 15,-4-4 34-15,-3 11 1 0,-3 2 15 16,-1 3-1 0,0 2 9-16,-3 3-1 0,1 1 13 15,0 2 1-15,2 2 1 16,7 20 0 0,0 12 5-16,-3-5 1 0,-3 1 3 15,-3-11 0-15,0-3 1 16,-2-4 0-16,0 1-5 15,0-8-1-15,0 1 4 16,0-2 1-16,0-1 3 0,0-3 1 16,0 0 5-16,9-9 1 15,6-17 16 1,6-15 1-16,-3 6 13 0,1-1 0 16,2-3 12-1,-7 17 0-15,3 7-1 0,-6 4-1 16,-1 3 15-16,-3 7 2 15,2 1-53-15,10 7 1 16,0 15-19-16,1 12 2 16,-3-4-7-16,-10-8 1 15,-1 2-5-15,-4-3 0 16,0 1-13-16,-2-7 2 16,-2-2-2-16,0-2 1 15,0-6 2-15,0-1 0 16,0 0 11-16,2-4 1 15,0 0 2-15,2-8 0 16,2-6 0-16,9-20 0 16,2 1 0-16,-2 5 0 15,0 2-12-15,-5 16 2 16,-3-3-35-16,-1 8 2 0,0 1 4 16,-3 2 1-1,3 2 26-15,7 11 0 0,-1 12 8 16,3 21 1-16,-8-1 3 15,1-6 0-15,1-1 0 16,-3-20 1-16,0-1-1 16,0-5 0-16,-1-5 0 0,1-1 0 15,0-2 0 1,7-4 0-16,4-7 1 16,13-19 0-16,-4-6 4 0,0-9 0 15,0 4 28 1,10-13 1-16,1 0-1 0,-9 24 1 15,2 8 17-15,-15 14 1 16,0 3-32-16,1 6 0 16,-1 3-13-16,7 24 0 15,-9 11-6-15,-9 7 1 16,-8 0-2-16,-1-14 0 16,-6-1 0-16,-2-3 0 15,-4-2 0-15,10-19 0 16,-2 0 0-16,0 1 0 15,0-8-2-15,-10 1 1 16,-1-3-39-16,9-5-1 16,2 1 0-16,3 0 0 15,1-1 20-15,1-1 1 0,4 1 10 16,4-10 1-16,5 2 9 16,14-10 0-16,3 7 19 15,2 6 0 1,2 10-6-16,4 10 1 0,-2 5-5 15,-4 3 0-15,-4 1-9 16,-3 3 0-16,-6 4-27 16,-9-18 1-16,-1-1-1 0,-1-3 1 15,-2-4-964 1</inkml:trace>
  <inkml:trace contextRef="#ctx0" brushRef="#br0" timeOffset="21430.89">28705 6189 12 0,'0'0'0'0,"0"0"0"0,0 0 0 0,0 0 0 15,10-18 0 1,3 12 0-16,15-3 0 0,18 3 76 16,12 4 0-1,11 4-78-15,6 0 1 0,5-6 52 16,5-3 0-1,3-12-15-15,1-5 1 0,-89 24-289 16</inkml:trace>
  <inkml:trace contextRef="#ctx0" brushRef="#br0" timeOffset="21993.82">30841 6344 12 0,'0'0'0'0,"0"0"0"0,0 0 0 0,0 0 0 0,0 0 0 0,0 0 2 15,0 0 1-15,0 0 20 16,0 0-1-16,7-21 16 16,4 12 2-16,-1 3-10 15,-5 5 0-15,-1 1 0 16,-2 1 0-16,0 5 4 0,0 3-1 16,-2 2 14-1,-4 3 2-15,-2-5-2 0,1-4 1 16,-3-1 15-1,1-4 1-15,-1-4 32 0,-1-7 1 16,-2 0 5-16,3 0 1 16,5 5-30-16,-1-1 0 15,2 5-49-15,2 2 0 16,0 0-17-16,4-4 1 16,-4 4-947-16</inkml:trace>
  <inkml:trace contextRef="#ctx0" brushRef="#br0" timeOffset="23630.48">31103 6381 12 0,'0'0'0'0,"0"0"47"0,0 0 0 0,23-9-47 0,-18-1 0 16,1 5-1 0,0-12 1-16,3-7 7 0,4-10-1 15,4-7 21 1,-1-1 1-16,-1-7 71 0,0 3 1 15,0-3 25 1,-4 7-1-16,-7 8-40 0,-4 12 1 16,-4 13-45-16,-5 10 0 15,-6 11-22-15,-2 12 0 16,-3 15-28-16,3 2 0 16,8-2-1-16,5-11 1 15,8-8 6-15,3-7 2 16,4-7 2-16,6-2 0 15,9-8 28-15,4-6 1 16,4 1-1-16,-6 0 0 16,-10 3-4-16,-5 6 0 15,-5 4-20-15,-5 2 1 16,-1 3-1-16,0 10 2 16,0 12 0-16,-2 10 2 15,-2-2-4-15,2 0 0 16,2 2 2-16,4-11-1 0,1-10-1 15,2-7 0-15,3-3-3 16,1-8 2-16,3-4-3 16,5-11 0-16,5-12 2 15,-2-2 1-15,-5-5 6 16,-4-2 0-16,-6 1 15 0,0-1 0 16,1-1 8-1,-1 4 0-15,0 8 0 0,-1 8 0 16,-1 0-7-1,1 8 1-15,3 5-11 0,7 2 1 16,10 2 13-16,2 11 2 16,-2 6 51-16,-5 9 1 15,-7-4-40-15,-3 2 2 16,-3-2-29-16,-5 0 0 16,-1 2-13-16,-2 4 2 15,-2-10-9-15,0-7 2 16,0-3-10-16,0-10-1 15,0 0-2-15,0-6-1 16,2-9 1-16,1-7 2 16,-1-12 7-16,-5-5 2 0,-7-2 3 15,-5 6-1 1,-3 11 2-16,-3 9 0 16,3 8 0-16,1 10 0 15,-4 7-1-15,1 4 1 0,-3 14-27 16,3 6 2-1,7-1-30-15,4 3 1 0,7 1 11 16,4-7 0-16,1-4 4 16,3-6 1-16,-2-7 25 15,-2-5-1-15,1-5 10 0,5-8 0 16,3-3 5 0,4-7 0-16,5-9 17 0,-1-4 0 15,-8 2 56 1,-3 8 2-16,-3 3 6 0,-1 7 1 15,-2 7-25-15,0 1 1 16,-1 0-39-16,1 5 0 16,2 8-17-16,4 11 2 15,3 10-5-15,4 5 0 16,3-6-17-16,1-5 1 16,-4-13-54-16,0-6 2 15,1-5-22-15,7-8 0 16,3-10 1-16,2-12-1 15,2-14 61-15,-1-4 1 16,-1-8 23-16,10-47 2 0,-20 15 2 16,-7 3 0-1,-9-3 5-15,-4 8 2 16,-5 1 6-16,3 16 0 16,1 1 1-16,3 37 0 0,1 7-5 15,-1 4 0 1,0 5 2-16,0 5 1 15,0 0-2-15,-3 33 1 0,-7 30-3 0,-1 27 0 16,4-12-2 0,1 13 1-16,6 19 1 15,0-28-1-15,4-10 8 16,1-31 0-16,7 0 2 16,-3-19 1-16,2-7 5 15,-2-5 1-15,1-5-5 16,16-5 0-16,4-11 39 15,-2-4 0-15,-6-3 103 16,-7 3 0-16,-4-4-84 0,-5 4 1 16,-4-3-46-16,-2 8 2 15,-2 1-24-15,0 3 0 16,-2-1-9-16,2 5 1 16,-2 2-5-16,-7 9 1 15,0 12-13-15,-2 16 1 16,8 2-35-16,8-2 2 15,10-3 15-15,4-10 2 16,5-9 0-16,6-2-1 16,4-8 11-16,5-5 0 15,-1-9-48-15,-1-13 2 16,-3-8-89-16,-8-3 1 16,-7-3 38-16,-8-1 0 15,-9 37-751-15</inkml:trace>
  <inkml:trace contextRef="#ctx0" brushRef="#br0" timeOffset="23760.49">31825 6022 12 0,'0'0'0'0,"0"0"-10"0</inkml:trace>
  <inkml:trace contextRef="#ctx0" brushRef="#br0" timeOffset="23946.12">31711 6128 464 0,'0'0'0'15,"0"0"11"1,20 22 1-16,3-16 22 0,18-6 1 16,22-9 28-16,13-10 1 15,12-9-20-15,1-2-1 16,3 2-41-16,-7-1-1 16,-8-5 2-16,-12 1 2 15,-13 3 28-15,-16 8 1 16,-16 9 12-16,-9 5 0 15,-7 4-23-15,-8 8 2 16,-3 2-8-16,-6 9 1 0,13-15-786 16</inkml:trace>
  <inkml:trace contextRef="#ctx0" brushRef="#br0" timeOffset="24296.54">32749 6348 19 0,'0'0'0'0,"0"0"0"16,0 0 177-16,0 0 0 16,0 0-51-16,0 0 0 15,0 0-45-15,0 0 3 16,-19-15-26-16,19 15 0 16,0 0-17-16,0 0 0 15,0 0-23-15,2 0 0 16,2 0-15-16,1 0 1 15,-5 0-779-15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57:06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5980 0,'0'-18'109,"70"18"-93,18 0-16,36 53 16,-18-36-16,-18 1 15,71 0 1,-71-18 0,71 35-1,-71-17 1,-18-18-1,-34 17 1,34-17 0,1 0-1,229 71 1,-54-53 0,-69-1-16,-89-17 15,71 0-15,-36 0 16,-17 0-16,18 0 15,-54 0 1,-17 0 0,35 0-1,0 0 17,71 0-17,18 0 1,17-35-1,-71 17 1,36 1 0,-71-1-16,-70 18 15,-1 0-15,36-35 16,0 35-16,0-18 16,35 18-1,18 0 1,35 0-1,-17 0 1,-54-18 0,18-35-1,-35 36 1,53-36 0,-71 35-1,1 18 1,34-17-16,-34-1 0,-19-17 15,1 35 1,17-18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9:51:37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25482 4482 12 0,'0'0'0'0,"7"-34"0"0,-1 10 0 0,-2 0 34 16,-2 0 0-16,1 9 96 0,3 2 2 15,0 0-25 1,-3 5 2-16,1-1-62 0,0 5 1 15,-4-1 9-15,3 5 0 16,1 1-15-16,0 16-1 16,0 24-9-16,-3 20 0 15,-1 21 1-15,-1 8 0 16,-5-8 0-16,0-12 1 16,3-20 9-16,3-12 2 15,0-16 11-15,0-7 0 16,2-6 5-16,-1-7 0 15,3-4-14-15,4-11 0 16,5-17-22-16,0-7-1 16,-6-17-4-16,1-13 2 15,-1-13-10-15,6-2 0 0,8 10-13 16,5 10 1 0,3 10 0-16,3 4 0 0,-2 5-5 15,-2 0-1 1,0 8-12-16,-2 7 0 0,-4 10 11 15,-3 8 2-15,-8 7 5 16,-7 16 0-16,-4 20 1 16,-6 10 0-16,-11 9 6 0,-7 7 1 15,-7-1 3 1,-3 2 0-16,-1 3 5 0,1-2 1 16,2-7 3-1,4-15 0-15,4-11-2 0,6-18 0 16,5-10 53-1,1-14-1-15,1-10-16 0,6-11 0 16,5-12-35-16,5 3 0 16,6 3-13-16,4 11-1 15,4 10-6-15,-2 7 1 16,-2 7-19-16,-2 12 0 16,0 7-19-16,-2 16 0 15,-4 25-36-15,-1 11 0 16,0 8 46-16,3-10 0 15,6-7 12-15,-2-17 1 16,4-9 6-16,-1-11 2 16,3-10 3-16,5-9 1 15,10-9 2-15,5-3 0 16,4-6 1-16,-6-5 0 16,-5 7 9-16,-8 3 1 15,-24 13-1217-15</inkml:trace>
  <inkml:trace contextRef="#ctx0" brushRef="#br0" timeOffset="433.66">26281 4710 12 0,'0'0'0'0,"0"0"209"0,10-22-1 0,-7 7-189 0,-1-5 2 16,0-3-21-16,0 9 0 16,-2 1 50-16,-2 5 2 15,-3 4 51-15,-5 1 1 16,-7 10 12-16,-7 8 1 16,-6 9-3-16,2 4 2 15,8 6-28-15,9-1 1 16,11 0 49-16,7-6 1 15,6 0-89-15,10 1 0 16,6 2-23-16,3 4 0 16,-2-5-25-16,-8 3 1 15,-7-6-1-15,-4 0 0 0,-11-2-2 16,-13-3 0 0,-7-3 0-16,-10-3 0 0,-17-5 9 15,-1-10 1 1,1-10 21-16,10-1 2 0,13-8 32 15,13 1 1-15,7-4-41 0,17 1 0 16,-13 21-1618 0</inkml:trace>
  <inkml:trace contextRef="#ctx0" brushRef="#br0" timeOffset="2532.91">25618 9856 12 0,'0'0'0'0,"0"0"0"16,19-15 0-16,-14 10 0 0,1 1 0 0,-1 4 0 15,-3 2 0-15,2 9 67 16,3 19 2-16,3 18-54 16,-3 8 1-1,-5 2 36-15,-4 1 0 0,-2 8 45 16,-1-2 1-16,-1-2-36 0,1-10 2 16,-1-9 12-1,2-10 0-15,4-18 26 0,0-8 1 16,0-8-24-1,-5-11 0-15,-3-21-30 0,1-11-1 16,-1-13-5 0,5-5-1-16,6-2-15 15,3 0 0-15,5 3-9 0,2-1 0 16,2-8-9-16,6 0 0 16,5 6-9-16,2 11 0 15,-2 11-7-15,-4 13 2 16,-3 7 2-16,-4 10 2 15,-4 9 1-15,-2 8 0 0,0 9 1 16,-1 13 1 0,-2 16 1-16,-5 8 0 0,-4 6 6 15,-12 0 1 1,-2-2 0-16,-3-10 2 0,-5-3 0 16,-1-4 1-1,-2 0-2-15,-2-9 0 16,1-6 2-16,4-7 2 15,9-8-4-15,4-3 0 16,7-5 26-16,3-1 1 16,2-1-20-16,2-5 0 15,3-1-10-15,8-5 1 0,12-2-8 16,3 1 0-16,0 1-3 16,-2 9 1-16,-4 4-12 15,0 9 0-15,3 8-6 16,-3 12 1-16,-5 13 9 15,-6 5 0-15,-4 4 6 16,-1-3 0-16,1-6 4 0,3-8 1 16,1-5 20-16,-2-14 2 15,-1-4 2-15,1-7 1 16,0-5 22-16,6-5 2 16,4-5-2-16,-2-1 0 15,-6 0-40-15,-4 2 0 16,-7 9-1433-16</inkml:trace>
  <inkml:trace contextRef="#ctx0" brushRef="#br0" timeOffset="2944.69">26257 10468 12 0,'4'0'0'0,"7"6"84"0,-2-1 1 0,1-1-79 16,-5-4 1-16,-1 0-10 16,-2 0 1-1,0 0-3-15,-2 0-1 0,0 0 6 16,0 0 0-16,-2-2 21 0,0 0 2 16,-2 1 44-1,-1-7 1-15,-5-1 44 0,-3-2 0 16,-2 1-21-1,0 5 0-15,1 5-15 16,-5 9 1-16,-9 8 2 0,-2 11 1 16,0 9 13-16,4 8 0 15,4 5 12-15,5 2 2 16,6 2-43-16,9-8 1 16,11-5-36-16,14-11 0 15,8-19-16-15,9-15 0 16,8-20-13-16,6-9 0 15,4-16-13-15,0-1 0 0,-6-4-2 16,-2-3 0 0,-50 57-1208-16</inkml:trace>
  <inkml:trace contextRef="#ctx0" brushRef="#br0" timeOffset="8178.14">23009 15186 12 0,'0'0'0'0,"0"0"-10"0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9:56:01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8614 6028 12 0,'0'0'0'0,"0"0"0"0,0 0 0 0,-24-30 0 0,14 11 2 0,1 1 0 15,0 3 25-15,3 0 1 16,4 5-7-16,0 5 0 15,2 1 6-15,2 4 1 16,4 2-3-16,9 11 0 16,9 9 2-16,0 14 1 15,0 7 3-15,-3 3 0 16,-2 4-4-16,-5 1 0 0,-4-3 14 16,-5-5 2-1,-1-1-9-15,-4-6 1 0,-4-8-10 16,4-10 2-1,0-8 8-15,0-5 0 0,0-1 10 16,0-4 0-16,0-4 1 0,10-11 0 16,14-18 32-1,6-19 2-15,9-19 43 0,13-16 2 16,26-29-74 0,25-27 2-16,48-49-1 15,69-55-1-15,57-32-44 16,44-37 1-16,-321 316-1114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15:12:41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12011 6271 12 0,'0'0'0'0,"0"0"0"0,0 0 0 0,0 0 0 0,0 0 0 16,-17-20 37-16,13 16 1 15,4-2 90-15,-4-1 1 0,3 1-47 16,1-3 1 0,-4 4 16-16,2-3 1 0,2 6-8 15,0-3 0 1,0 5-18-16,0 2 1 0,2 5-18 16,7 10 0-1,0 14-13-15,3 8 1 0,1-5-12 16,-4-4 0-16,-3-8-4 0,-3-3 2 15,3-8-1 1,-4 2 1-16,1-4-1 0,-3-3 0 16,4-1-2-1,2 1 1-15,-6 1 22 0,2-5 0 16,-1 2-8 0,5-8 0-16,0-5 0 0,14-23 2 15,19-20-7 1,17-15 0-16,19-4-13 15,7-14 1-15,5-17 62 16,6 3 0-16,-1 23-62 16,-14 12 0-16,-78 64-1661 0</inkml:trace>
  <inkml:trace contextRef="#ctx0" brushRef="#br0" timeOffset="881.02">11489 7369 12 0,'0'0'0'0,"0"0"151"0,0 0 2 0,0 0-78 16,0 0 1-1,0 0-89-15,0 0 0 0,0 0 18 16,0 0 2-16,9-17 30 0,-5 13 0 15,-4-1 64 1,2 5 0-16,2 0 15 0,-3 0-1 16,7 0-33-1,1 5 0-15,0 14-5 0,3 11 1 16,-7 13-27 0,1-1 2-16,-2-8-1 15,-1-6-1-15,-1-8 6 16,2-1-1-16,-4-10-16 15,2-3 0-15,-2-3 20 16,0-3 0-16,0 0-24 16,0 0 1-16,0 0-7 15,0 0 0-15,0 0-2 16,0 0 0-16,0 0 7 0,0 0 1 16,0 0-9-16,0 0 0 15,0 0-8-15,0 0 1 16,2 0 2-16,12-24 2 15,20-32-7-15,29-22 0 16,45-31 6-16,49-53 1 16,78-112-9-16,95-98 1 15,-330 372-1750-15</inkml:trace>
  <inkml:trace contextRef="#ctx0" brushRef="#br0" timeOffset="2712.67">11055 3877 12 0,'0'0'0'0,"0"0"0"16,-24 20 0-16,14-16 0 0,5-2 0 0,-1 2 58 16,0-4 2-1,5 2 80-15,-1-1 0 0,-2-1-56 16,8-3 1-16,5-3 4 0,15-12 2 15,21-16-21 1,5 1-1-16,14-1 4 16,-1 10 0-16,-2 15-32 15,-12 18 0-15,-16 15-12 0,-21 11 1 16,-24 16-11 0,-16 6 1-16,-24 10-7 0,-2 10 1 15,4 1 7-15,5-8 2 16,12-16-9-1,5-11 1-15,11-19-4 0,8-9 0 16,5-5-1 0,8-5 1-16,3 3 1 15,6-7-1-15,11 3-2 16,10-4 1-16,-1 0 42 16,-1-4-1-16,-8 3-5 0,-5 1 1 15,-6 1-23-15,-2 3 1 16,-5-4-14-16,-1 0 0 15,-1 0-11-15,0 0 1 16,-4-4-1-16,2 4 0 16,1 4-1-16,-3-4 0 15,2 4 0-15,0-4 1 16,0 2-1-16,2 1 0 16,-4-3-1-16,0-3 2 15,0 3 0-15,0 0 0 16,0 0 0-16,0 0 0 15,0 0 9-15,-4 0 2 0,2 0 2 16,-2 0 0-16,-1 0 7 16,-4 3-1-16,-10 3 21 15,-5 13 0 1,-4 10-17-16,2 22 0 0,5 25-8 0,-1 15 1 16,5 9-19-1,-2 21 1-15,6 23-1 0,4-5 1 16,3-20-29-16,5-13 2 15,1 4 18-15,-4-13 0 16,-7-17 7-16,-8-13 2 16,-11-13 2-16,-9-13 0 15,-9-12 1-15,-8-14 0 16,0-18 7 0,2-12 0-16,7-9-6 0,12-4 2 15,1 2-4-15,10 1 0 16,13 12-5-16,2 8 2 15,9 5-1371-15</inkml:trace>
  <inkml:trace contextRef="#ctx0" brushRef="#br0" timeOffset="4930.99">11474 4673 12 0,'0'0'0'0,"-19"28"0"0,8-9 0 0,-2-4 0 0,8-6 0 15,1-7 26-15,4 1-1 16,2-3 52-16,7-9-1 15,17-28-11-15,2-13 1 0,-2-12 42 16,2-1 1-16,-4 13-19 16,-3 7 0-16,-8 11-14 15,-2 6 0 1,-2 2 57-16,-5 4 0 0,-2 1-85 0,-2 4 2 31,-4 0-21-31,-1 8 0 0,-1 5-18 0,-7 2 1 16,-2 9-14-16,-2 10 2 15,-1 7-4 1,3 2-1-16,9-9 2 0,6-5 0 16,2-2-2-1,4-3 1-15,7-2 1 0,-2-5 1 16,6-4 1 0,3-1 0-16,4-9 10 0,-7 3 1 15,0-4 43 1,-6-2 1-16,2 0 23 0,2-1 1 15,2 1-50-15,0 4 0 0,-3 5-19 16,-2 2 1 0,-3 4-13-16,-5 0 2 15,1 0-7-15,-5 10 1 16,0 1-6-16,-9 13 1 16,-6 13 1-16,0 10 0 15,6 7 2-15,3 0 0 16,8-2 0-16,7-10 1 0,10-8 0 15,7-12 0 1,6-16-17-16,3-21 1 0,4-13-53 16,0-15 2-1,-1-9 0-15,-7-2 1 0,-6 6 62 16,-7 7-1-16,1 6 12 16,-8 3 1-16,-5 11 7 15,-6 12 0-15,-2 0 6 16,-2 7 0-16,-2 4 2 0,-5 7 1 15,-4 4-13-15,-1 11 2 16,1 6-2 0,5 7 0-16,3 2-2 0,5 0 1 15,4 4-5 1,4-6 2-16,-1-10 0 0,6-11 0 16,2-14 1-16,0-13 0 15,13-26 0-15,-1-6 0 16,1 0 15-16,-2 4-1 0,0 2 70 15,-1 7 2 1,-3 10 34-16,-1 1 0 16,-4 4-87-16,-4 2 2 15,4 8-21-15,1-1-1 16,-1 8-16-16,0 3-1 16,0 12-38-16,4 4 0 15,-8 7-15-15,-2 5 0 16,-5 6 3-16,-4-2 1 15,-4 2-9-15,-1-5 2 16,1-10 37-16,2-11 2 16,2-5 15-16,0-5 2 0,0-3 3 15,2-15 1 1,7-18 5-16,4-10 2 0,10 0 8 16,5 4-1-1,-4 6 3-15,0 5 1 0,-5 9 8 16,-4 8 0-16,0-2-5 15,-1 7 2-15,-4 6 1 16,-5 4 2-16,5 5 0 0,-7 12 1 16,3 16-15-1,-6-16 2-15,2 7-10 0,2 11 2 16,-4-2-9 0,0-17 2-16,0-1-3 0,0-8-1 15,0 2 1-15,0-9-1 16,0-2 2-16,3-4 0 15,7-21 2-15,6-12 1 16,3-2 6-16,2-2 1 16,6 5 12-16,-2 6 0 15,-1 1-8-15,-4 8 1 16,-1 4-6-16,-4 9 1 16,-6 1-23-16,1 5 2 15,-1 2-4-15,2 14 0 16,-2 9 0-16,-3 19 0 0,-2 3 7 15,-2 3 0 1,3 0-11-16,-1-26 2 0,1-5 9 16,1-13 1-1,2-6 4-15,16-10 0 0,6-14 4 16,5-15 0 0,-3-2 1-16,-3 6 1 0,1 1 19 15,-6 10 0-15,-5 0 64 0,-8 11 1 16,-1 4-59-1,-5 3 0-15,1 0-13 0,-4 5 1 16,0 1-11 0,1 7-1-16,-3 2-9 0,-3 10 0 15,1 5-24 1,0-7 2-16,2 0-7 0,0-8 0 16,0-2 1-1,0-3 0-15,0-4 6 0,2 0 1 16,3-5 16-16,-3-5 2 15,2 1 2-15,-4 0 1 16,0 3-2-16,0-3 0 16,0 3 0-16,-6-3 1 15,1 5-7-15,-3-1 1 16,-1 5-64-16,-6 1 1 16,-2 9-8-16,-5 12 1 15,3 2 15-15,2 12 2 16,3 1-14-16,6-7 0 15,2-3 73-15,5-14 1 16,1-3 8-16,0-10 0 16,1 0 13-16,13-10-1 15,-3-4 27-15,7-12 1 16,1-1 62-16,-4 3 1 16,-4 6 74-16,-2 8 1 15,-3-3-54-15,-2 8 1 0,-1-1-89 16,-1 6 0-16,2 0-25 15,-4 0 1-15,2 10-12 16,2 23 0-16,-1 6-12 16,3-9 1-16,0-2-43 15,-1-13 1-15,1-2 9 16,10-11 2-16,5-10 9 16,33-29 0-16,4-10-256 0,-4-7-1 15,-54 54-349-15</inkml:trace>
  <inkml:trace contextRef="#ctx0" brushRef="#br0" timeOffset="6582.6">13388 4409 12 0,'0'0'0'0,"0"0"0"0,0 0 0 0,0 0 5 0,0 0 2 16,0 0 30-16,0 0 0 15,-15 19 40-15,-10 14 0 16,-4 10-1-16,1 11 1 16,0-2-15-16,7-7 2 15,6-8 76-15,6-9 0 16,5-13 30-16,4-10 1 16,0-5-118-16,4-11-1 15,11-22-21-15,5-10 0 16,5-4-29-16,1 3 1 15,0 3-8-15,2 5 1 16,-6 8 1-16,0 4 1 16,-3 6 2-16,-4 6 0 15,-8 9 2-15,1 3 1 16,-6 2 6-16,1 5 1 16,1 8 2-16,-2 15 0 15,-2 16 0-15,-2 6-1 16,2-1-11-16,-5-9 1 0,3-4-1 15,2-14 1-15,0-9-1 16,-2-8 1-16,2-1 3 16,2-10 0-16,5-5 4 15,4-21 1-15,10-22 4 16,1-10 2-16,4 8-2 16,2 6 2-16,-3 9 59 15,-1 11 1-15,-4 9-11 16,-1 10 1-16,-6 4-42 0,0 5 0 15,0 5-15-15,-4 1 0 16,1 7-12-16,-3 11-1 16,-5 13-20-16,-4 11 1 15,0 5 0-15,-2-3 2 16,4-7 7-16,0-12 1 16,-1-10 3-16,1-8 1 15,0-8 5-15,0-5-1 16,5-9 2-16,8-21-1 15,11-16 4-15,6-12 0 16,2 4-11-16,0 8 0 0,-3 7 7 16,-4 7-1-1,-5 15 4-15,-7 4 0 0,-3 8 2 16,-5 5 0 0,-5 0 0-16,2 11 1 0,2 13 0 15,-4 13 0 1,0 15 0-16,-4 2 0 0,4 2-1 15,4-8 0-15,-2-14 0 0,5-10 0 16,-5-11 0 0,5-13 0-16,1-9 1 0,7-19 2 15,7-21 8 1,4-12 0-16,0 3 23 0,-3 6 1 16,-1 8 15-1,2 10 2-15,-7 10-32 0,-4 11 1 16,-7 7-13-16,-3 3 0 15,-1 3-9-15,-2 0 1 16,0 5-5-16,-2 12 1 16,2 16-5-16,-5 16 0 15,1 1-4-15,4 6 1 16,0-4 1-16,0-9 1 16,6-13-4-16,3-10 1 15,-5-11 2-15,1-11-1 0,5-7 6 16,4-19 0-1,11-26-4-15,1-7 0 0,4 3-13 16,1 10 1 0,3 11 11-16,1 7 1 0,-1-2 5 15,-4 12 2 1,-4 7 5-16,-25 13 1 0,1 0 56 16,2 7-1-1,-2 2-30-15,-2 31 0 16,-6 8-14-16,1 6 0 0,-5 4-25 0,5-3 1 31,-4-6-29-31,5-27 1 16,2-1 13-16,-2-12 1 0,2-4 9 15,2-1 0-15,0-4 12 16,15-28-1-16,6-16 4 16,-1-9 0-16,3 1 7 15,6 4 0-15,3 5 2 16,5 6 0-16,2 7-1 0,-16 15-1 15,-3 6-7-15,-12 3 0 16,1 6-7-16,4 8 0 16,-7 9-2-16,7 24 0 15,-8 11 3-15,1 3 2 16,1-2-18-16,5-18 2 16,-3-3-4-16,2-21 0 15,8-8-19-15,14-17 2 16,-33 14-1063-16</inkml:trace>
  <inkml:trace contextRef="#ctx0" brushRef="#br0" timeOffset="7161.16">15236 4301 12 0,'0'0'0'0,"19"-17"0"0,-5 4 0 0,-1 2 0 15,-9 2 0 1,2 1 0-16,-10 7 0 0,0-3 22 15,-5 2 2-15,-8 2 40 0,-16 7 1 16,-10 12 64 0,-4 5 1-16,4 4 115 0,-1 9-1 15,6 6-184 1,9 7 0-16,4 15-16 0,5-1 1 16,11-7-19-1,5-14 0-15,13-20-7 16,6-23 1-16,13-27-2 0,6-13 0 15,7-26 18-15,1 3 0 16,3 7-8-16,-2 6 1 16,-8 9-8-16,-5 11 1 15,-7 6-7-15,-12 6 1 16,-2 12 1-16,-5 6 0 16,-2 11 0-16,-4 17-1 15,-8 24-1-15,-3 19 1 16,2 29-1-16,-4 8 1 15,-3 0 12-15,-3 13 0 0,-7 26-4 16,-7 13 0 0,-12 21-1-16,-3-20-1 0,-4-30-7 15,6-31 1 1,8-31-12-16,-2-32 2 0,-3-28 6 16,0-23 2-1,12-26-7-15,1-21 1 0,10-25-4 16,12-14 0-16,16-6-3 0,9-13 2 15,9-15-3 1,9 0 1-16,8 4-10 16,8-4 1-16,5-19 0 15,2 19 0-15,-8 28-1 0,-3 11 1 16,-45 95-1341 0</inkml:trace>
  <inkml:trace contextRef="#ctx0" brushRef="#br0" timeOffset="7510.94">14079 4056 12 0,'0'0'0'0,"0"37"0"0,0-4 0 16,5 6 0-16,8-1 0 15,8-14 34-15,3-13 0 16,8-17 80-16,1-18-1 16,5-22-10-16,-12-8 0 0,-10 2 33 15,-10 3 1 1,-15 16 14-16,-19 10 0 0,-15 18-38 15,-11 18 2-15,-9 17-47 16,3 22 2-16,15 20-30 16,12 8 1-16,18-7-28 0,9-6 1 15,6-67-1186 1</inkml:trace>
  <inkml:trace contextRef="#ctx0" brushRef="#br0" timeOffset="7860.56">13414 4132 12 0,'0'0'0'15,"-2"24"0"-15,4-4 0 0,1 14 0 16,7-2 0 0,-1-14 7-16,8-12 0 0,9-21 56 15,6-19 1 1,1-23 28-16,-3-8 1 0,-11 7 170 16,-10 13 0-1,-18 17-197-15,-12 19 1 16,-13 18-19-16,-5 25 1 0,-9 24-36 0,9 12 2 15,16 7-70 1,22-5 1-16,1-72-707 16</inkml:trace>
  <inkml:trace contextRef="#ctx0" brushRef="#br0" timeOffset="8160.6">15735 4634 12 0,'0'0'0'0,"0"0"0"0,0 0 0 16,-15 21 0-16,15-21-10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7:59.9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0 191 0,'0'0'0'0,"0"0"-3"0,0 0 3 0,0 0-3 0,58 13 3 15,0 0-78-15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8:43.6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0,'0'0'0'0,"0"0"1"0,0 0-1 0,0 0 2 16,0 0-2-16,0 0-53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8:44.2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23 0 147 0,'0'0'0'0,"0"0"1"0,0 0-1 0,0 0 2 0,-26 62-2 0,26-62 3 15,0 0-3-15,0 47 4 0,5 0-4 0,-5-47 3 16,0 0-3-16,8 52 3 0,3 0-3 0,-11-52 1 16,0 0-1-16,37 50 2 0,8 2-2 0,-45-52 1 15,0 0-1-15,48 41 1 0,4-2-1 0,-52-39 0 16,0 0 0-16,45 39 1 0,-2-2-1 0,-43-37 0 0,0 0 0 16,53 36 1-16,0-5-1 0,-53-31 0 0,0 0 0 15,55 26 1-15,1-5-1 0,-56-21 131 0,0 0-131 16,58 24 131-16,8-6-131 0,-66-18 167 0,0 0-167 0,64 21 168 15,2-1-168-15,-66-20 87 0,0 0-87 0,59 19 88 16,1-1-88-16,-60-18 82 0,0 0-82 0,59 18 83 16,2 0-83-16,-61-18 36 0,0 0-36 0,61 24 37 15,-3 2-37-15,-58-26-9 0,0 0 9 0,55 18-8 16,-4 5 8-16,-51-23 2 0,0 0-2 0,61 24 2 16,5 2-2-16,-66-26 0 0,0 0 0 0,69 28 0 15,-3-7 0-15,-66-21 78 0,0 0-78 0,66 16 78 16,0-16-78-16,-66 0-50 0,0 0 50 0,64 0-50 15,-1-8 50-15,-63 8 181 0,0 0-181 0,64-3 182 16,0-2-182-16,-64 5 10 0,0 0-10 0,68-10 11 16,-4-6-11-16,-64 16-28 0,0 0 28 0,61-10-28 0,-3 12 28 15,-58-2 29-15,0 0-29 0,58-5 29 0,3-8-29 16,-61 13 3-16,0 0-3 0,64-10 4 16,-6-8-4-16,-58 18-17 0,0 0 17 0,56-19-16 0,-6 4 16 15,-50 15 27-15,0 0-27 0,45-13 27 0,-5 5-27 16,-40 8 0-16,0 0 0 0,42-18 0 0,-2-3 0 15,-40 21 64-15,0 0-64 0,34-18 65 0,-2-3-65 16,-32 21-2-16,0 0 2 0,40-18-1 0,-3-1 1 0,-37 19-11 16,0 0 11-16,37-20-10 0,0-1 10 0,-37 21-24 15,0 0 24-15,29-16-23 0,-5 3 23 0,-24 13-16 16,0 0 16-16,27-13-15 0,2 0 15 0,-29 13 21 16,0 0-21-16,23-13 21 0,1 3-21 0,-24 10 1 0,0 0-1 15,16-8 1-15,-3 0-1 0,-13 8 5 0,0 0-5 16,11-2 5-16,-6-4-5 0,-5 6-15 0,0 0 15 15,0 0-15-15,11-7 15 0,-11 7-76 0,0 0 76 16,0 0-75-16,0 0 75 0,0 0-107 0,0 0 107 16,0 0-107-16,0 0 107 0,0 0-907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15:13:22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5500 12507 12 0,'0'0'0'0,"0"0"0"0,0 0 0 15,-22 26 0-15,11-11 0 16,-2 4 0-16,2-1 0 16,-2-1 0-16,5-4 1 0,8-6 42 15,-4-3-1-15,4-4 38 16,0-4 0-16,0-1-2 16,0-4 2-1,0-14 19-15,4-1-1 0,2 5 4 16,-6 8 1-16,2-2-19 0,1 6 1 15,-3 3-20 1,0-1 1-16,0 1-6 0,0 0 0 16,4 2-8-1,2 4 1-15,5 6-15 0,7 21 0 16,3 31-2 0,7 14 1-16,5 10-13 0,-3-4 0 15,-2-15-5-15,-2-2 0 16,-7 1-19-16,-4-7 0 15,-6-10-42-15,0-14 0 16,-3-14-101-16,-6-14 0 16,0-5-764-16</inkml:trace>
  <inkml:trace contextRef="#ctx0" brushRef="#br0" timeOffset="271.35">5690 12451 12 0,'0'0'0'0,"0"0"0"0,0 0 0 0,0 0 1 16,2 26 0 0,-17 12 45-16,-3 21 1 0,-3 16 61 15,1 5 1 1,-4 0-25-16,-4-8 1 0,-2 1 169 15,-4-1-1-15,4 6-184 0,6-7 1 16,9-19-27 0,0-18 2-16,6-25-46 0,0-30 1 15,9 21-920 1</inkml:trace>
  <inkml:trace contextRef="#ctx0" brushRef="#br0" timeOffset="538.35">5249 12915 12 0,'0'0'0'0,"0"0"0"0,0 0 0 16,0 0 0-16,0 0 0 15,0 0 47-15,0 0 1 16,52 9 76-16,-7-18-1 16,7-3-23-16,2-1 1 15,6 0 40-15,3 2 1 16,-2-2-58-16,-7-2 0 15,0-5-27-15,-13-4 1 0,-3-4-14 16,-8 0 1 0,-10 2-9-16,-3 5 0 0,-12 12-36 15,-5 5 1 1,0 4-1-16,-5 4 0 0,5-4-963 16</inkml:trace>
  <inkml:trace contextRef="#ctx0" brushRef="#br0" timeOffset="991.51">5321 12276 12 0,'-20'23'0'16,"-32"31"0"-16,-8 15 1 16,-9 7 20-16,6 15 2 15,16 21 19-15,14 5 1 16,16-2 66-16,13 2 0 16,23 2-20-16,24-16 2 15,22-29-30-15,21-22 0 16,9-22 18-16,20-23 2 0,18-20-25 15,-3-26 1 1,-7-29 2-16,-6-22 0 0,-5-20-23 16,-21-9 0-1,-33-3-1-15,-28-1 0 0,-36 4-2 16,-27-4 2 0,-34-2-21-16,-11 19 0 0,-4 26 4 15,-12 25 0 1,-17 27 9-16,-1 28 0 15,4 35-5-15,5 30 1 0,1 21-6 16,5 33 1-16,97-119-1115 16</inkml:trace>
  <inkml:trace contextRef="#ctx0" brushRef="#br0" timeOffset="2154.21">26160 12483 12 0,'0'0'0'0,"0"0"0"0,0 0 0 16,0 0 85-16,0 0 2 16,0 0 85-16,0 0 2 15,0 0-84-15,32 35 0 16,-2 12 62-16,1 7 2 0,-1 11-70 16,-4 0 1-1,0-5-28-15,-5-16 0 16,-1-8 40-16,-1-12 0 0,-6-11 14 15,-4-6 0-15,-5-7-58 16,-2-5 1-16,-2-3-36 16,-6-16 1-16,-7-23-18 15,0-7 1-15,13 54-1399 0</inkml:trace>
  <inkml:trace contextRef="#ctx0" brushRef="#br0" timeOffset="2398.46">26555 12420 12 0,'0'0'0'16,"-18"7"5"-16,-5 6 1 16,-12 13-6-16,-4 15 0 15,0 13 0-15,1 17 0 16,5 11 158-16,-3-1 2 16,-1-8 44-16,-4-6 0 15,-7-2-42-15,3-7-1 16,6-2-31-16,5-12 2 0,6-21 60 15,10-20 1 1,8-18-151-16,14-18 2 0,11-23-26 16,7-2 1-1,-22 58-1401-15</inkml:trace>
  <inkml:trace contextRef="#ctx0" brushRef="#br0" timeOffset="2678.75">26058 12742 138 0,'0'0'0'0,"-32"14"40"15,10-2 0-15,1 1 7 0,6 0 1 32,8-6 60-32,3 1 2 0,2-5 17 0,6 3 1 15,5-2-20 1,17-4 0-16,23-4-19 0,10-4 1 16,10-3-18-1,0 0 0-15,-5 2-6 0,-7-1 0 16,-4 1-19-16,-11 0 2 15,-10 3-19-15,-9 3 0 16,-10 3 1 0,-8-6-1-16,-1-1-2 15,-2-1 0-15,0-1-12 16,-1-1-1-16,1 3-9 0,0-2 0 16,0-12-20-16,4-1 1 15,-6 22-1297-15</inkml:trace>
  <inkml:trace contextRef="#ctx0" brushRef="#br0" timeOffset="3254.71">26173 12139 12 0,'-28'18'0'0,"-39"31"0"15,-13 12 0-15,-4 14 0 16,2 6 0-16,8 9 2 16,14 10 1-16,25 10 114 15,20-4 0-15,20-11-117 16,18 0 1-16,25 5 192 16,21-16 0-16,22-28-96 0,16-27 0 15,14-23-19 1,4-36 0-16,-2-39-53 0,-2-18 0 15,4-12 46-15,-14-18 1 16,-25-17-22 0,-26 12 0-16,-23 23 23 0,-22 2 1 15,-19-11-54-15,-18 12 0 16,-21 19 1-16,-17 20-1 16,-14 19 113-16,-10 18 1 15,-9 14-134-15,0 12 1 16,5 16 6-16,10 14 0 15,9 10 9-15,11 4 2 16,15 4 81-16,10-5 1 0,10-10-51 16,8-10 2-1,4-6 4-15,4-8 1 0,1-6-4 16,-1-5-1 0,-1-1-32-16,3-1 1 0,-1 0-12 15,0 0 1 1,3-2-9-16,3-2 0 0,-2 0-8 15,0 0 1-15,0 2-66 0,0 0 0 16,2 0-1603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6905D-A861-4261-8F6B-3E39BF19093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261B-AA70-4016-87B8-F2DB41A09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5341E9-1A30-480B-A033-D03DD1BE310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55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63B5F5-DE36-4721-AA26-0DCB774EE0C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39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6D7CD0-3FC1-4B6F-8743-1B6C41E6933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09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02D705-5BDE-460B-902F-EF365C0E377B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F3920B-F455-45DC-9FBD-ACAE7B385928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01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DC4574-F0A2-48A8-87C8-DAA068D214A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22C6704-C468-4406-B680-9F576FA910EA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44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9D1DF5-821C-4BBB-81E0-BC52E223DC0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43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6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9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1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6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7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2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91D5-97E3-4C59-AE8F-7284FE2972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emf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123.emf"/><Relationship Id="rId21" Type="http://schemas.openxmlformats.org/officeDocument/2006/relationships/image" Target="../media/image114.emf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47" Type="http://schemas.openxmlformats.org/officeDocument/2006/relationships/image" Target="../media/image127.emf"/><Relationship Id="rId50" Type="http://schemas.openxmlformats.org/officeDocument/2006/relationships/customXml" Target="../ink/ink40.xml"/><Relationship Id="rId7" Type="http://schemas.openxmlformats.org/officeDocument/2006/relationships/image" Target="../media/image107.emf"/><Relationship Id="rId2" Type="http://schemas.openxmlformats.org/officeDocument/2006/relationships/image" Target="../media/image9.png"/><Relationship Id="rId16" Type="http://schemas.openxmlformats.org/officeDocument/2006/relationships/customXml" Target="../ink/ink23.xml"/><Relationship Id="rId29" Type="http://schemas.openxmlformats.org/officeDocument/2006/relationships/image" Target="../media/image118.emf"/><Relationship Id="rId11" Type="http://schemas.openxmlformats.org/officeDocument/2006/relationships/image" Target="../media/image109.emf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122.emf"/><Relationship Id="rId40" Type="http://schemas.openxmlformats.org/officeDocument/2006/relationships/customXml" Target="../ink/ink35.xml"/><Relationship Id="rId45" Type="http://schemas.openxmlformats.org/officeDocument/2006/relationships/image" Target="../media/image126.emf"/><Relationship Id="rId53" Type="http://schemas.openxmlformats.org/officeDocument/2006/relationships/image" Target="../media/image130.emf"/><Relationship Id="rId5" Type="http://schemas.openxmlformats.org/officeDocument/2006/relationships/image" Target="../media/image106.emf"/><Relationship Id="rId10" Type="http://schemas.openxmlformats.org/officeDocument/2006/relationships/customXml" Target="../ink/ink20.xml"/><Relationship Id="rId19" Type="http://schemas.openxmlformats.org/officeDocument/2006/relationships/image" Target="../media/image113.emf"/><Relationship Id="rId31" Type="http://schemas.openxmlformats.org/officeDocument/2006/relationships/image" Target="../media/image119.emf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4" Type="http://schemas.openxmlformats.org/officeDocument/2006/relationships/customXml" Target="../ink/ink17.xml"/><Relationship Id="rId9" Type="http://schemas.openxmlformats.org/officeDocument/2006/relationships/image" Target="../media/image108.emf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117.emf"/><Relationship Id="rId30" Type="http://schemas.openxmlformats.org/officeDocument/2006/relationships/customXml" Target="../ink/ink30.xml"/><Relationship Id="rId35" Type="http://schemas.openxmlformats.org/officeDocument/2006/relationships/image" Target="../media/image121.emf"/><Relationship Id="rId43" Type="http://schemas.openxmlformats.org/officeDocument/2006/relationships/image" Target="../media/image125.emf"/><Relationship Id="rId48" Type="http://schemas.openxmlformats.org/officeDocument/2006/relationships/customXml" Target="../ink/ink39.xml"/><Relationship Id="rId8" Type="http://schemas.openxmlformats.org/officeDocument/2006/relationships/customXml" Target="../ink/ink19.xml"/><Relationship Id="rId51" Type="http://schemas.openxmlformats.org/officeDocument/2006/relationships/image" Target="../media/image129.emf"/><Relationship Id="rId3" Type="http://schemas.openxmlformats.org/officeDocument/2006/relationships/image" Target="../media/image1.png"/><Relationship Id="rId12" Type="http://schemas.openxmlformats.org/officeDocument/2006/relationships/customXml" Target="../ink/ink21.xml"/><Relationship Id="rId17" Type="http://schemas.openxmlformats.org/officeDocument/2006/relationships/image" Target="../media/image112.emf"/><Relationship Id="rId25" Type="http://schemas.openxmlformats.org/officeDocument/2006/relationships/image" Target="../media/image116.emf"/><Relationship Id="rId33" Type="http://schemas.openxmlformats.org/officeDocument/2006/relationships/image" Target="../media/image120.emf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20" Type="http://schemas.openxmlformats.org/officeDocument/2006/relationships/customXml" Target="../ink/ink25.xml"/><Relationship Id="rId41" Type="http://schemas.openxmlformats.org/officeDocument/2006/relationships/image" Target="../media/image124.emf"/><Relationship Id="rId54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49" Type="http://schemas.openxmlformats.org/officeDocument/2006/relationships/image" Target="../media/image1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emf"/><Relationship Id="rId5" Type="http://schemas.openxmlformats.org/officeDocument/2006/relationships/customXml" Target="../ink/ink4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4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emf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3.emf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0.png"/><Relationship Id="rId4" Type="http://schemas.openxmlformats.org/officeDocument/2006/relationships/image" Target="../media/image6.jpe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3" Type="http://schemas.openxmlformats.org/officeDocument/2006/relationships/image" Target="../media/image1.png"/><Relationship Id="rId17" Type="http://schemas.openxmlformats.org/officeDocument/2006/relationships/customXml" Target="../ink/ink7.xml"/><Relationship Id="rId25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24" Type="http://schemas.openxmlformats.org/officeDocument/2006/relationships/image" Target="../media/image96.emf"/><Relationship Id="rId5" Type="http://schemas.openxmlformats.org/officeDocument/2006/relationships/image" Target="../media/image9.png"/><Relationship Id="rId23" Type="http://schemas.openxmlformats.org/officeDocument/2006/relationships/customXml" Target="../ink/ink8.xml"/><Relationship Id="rId28" Type="http://schemas.openxmlformats.org/officeDocument/2006/relationships/image" Target="../media/image12.png"/><Relationship Id="rId4" Type="http://schemas.openxmlformats.org/officeDocument/2006/relationships/hyperlink" Target="https://media.pearsoncmg.com/aw/ecs_kurose_compnetwork_7/cw/content/interactiveanimations/transmission-vs-propogation-delay/transmission-propagation-delay-ch1/index.html" TargetMode="External"/><Relationship Id="rId22" Type="http://schemas.openxmlformats.org/officeDocument/2006/relationships/image" Target="../media/image95.emf"/><Relationship Id="rId27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customXml" Target="../ink/ink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e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43EF063D-A88C-47C8-9557-875AF96F387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957782" y="1791233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 IT 304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Fundamentals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1-Lecture 3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61D368-6323-3BE6-D9E1-904BE57FC2CD}"/>
              </a:ext>
            </a:extLst>
          </p:cNvPr>
          <p:cNvSpPr txBox="1"/>
          <p:nvPr/>
        </p:nvSpPr>
        <p:spPr>
          <a:xfrm>
            <a:off x="680987" y="872540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is defined as the time taken for bits in a packet to go over a transmission link.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True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False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is a function of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Distance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Bandwidth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Packet size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Speed of light in a medium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18C8B-51C9-7098-F752-6C3C56F42713}"/>
              </a:ext>
            </a:extLst>
          </p:cNvPr>
          <p:cNvSpPr txBox="1"/>
          <p:nvPr/>
        </p:nvSpPr>
        <p:spPr>
          <a:xfrm>
            <a:off x="7611176" y="872540"/>
            <a:ext cx="60976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Tranmission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is a function of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Distance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Speed of light in a medium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Bandwidth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Packet size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F1B5D7-CBAB-27A7-246B-FB1506B8B8FC}"/>
                  </a:ext>
                </a:extLst>
              </p14:cNvPr>
              <p14:cNvContentPartPr/>
              <p14:nvPr/>
            </p14:nvContentPartPr>
            <p14:xfrm>
              <a:off x="461520" y="446760"/>
              <a:ext cx="9264960" cy="459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F1B5D7-CBAB-27A7-246B-FB1506B8B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60" y="437400"/>
                <a:ext cx="9283680" cy="46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32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86" y="1358315"/>
            <a:ext cx="4962525" cy="6762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23906"/>
              </p:ext>
            </p:extLst>
          </p:nvPr>
        </p:nvGraphicFramePr>
        <p:xfrm>
          <a:off x="8046719" y="1292910"/>
          <a:ext cx="32918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1">
                  <a:extLst>
                    <a:ext uri="{9D8B030D-6E8A-4147-A177-3AD203B41FA5}">
                      <a16:colId xmlns:a16="http://schemas.microsoft.com/office/drawing/2014/main" val="125886626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927905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dtrans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dprop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522"/>
                  </a:ext>
                </a:extLst>
              </a:tr>
            </a:tbl>
          </a:graphicData>
        </a:graphic>
      </p:graphicFrame>
      <p:pic>
        <p:nvPicPr>
          <p:cNvPr id="1026" name="Picture 2" descr="https://www.baeldung.com/wp-content/uploads/sites/4/2021/06/11-Page-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6" y="3603373"/>
            <a:ext cx="8420533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80733"/>
              </p:ext>
            </p:extLst>
          </p:nvPr>
        </p:nvGraphicFramePr>
        <p:xfrm>
          <a:off x="6505073" y="4649003"/>
          <a:ext cx="3291842" cy="80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1">
                  <a:extLst>
                    <a:ext uri="{9D8B030D-6E8A-4147-A177-3AD203B41FA5}">
                      <a16:colId xmlns:a16="http://schemas.microsoft.com/office/drawing/2014/main" val="125886626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927905787"/>
                    </a:ext>
                  </a:extLst>
                </a:gridCol>
              </a:tblGrid>
              <a:tr h="43723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dtrans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dprop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5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66046" y="1453415"/>
            <a:ext cx="1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delay =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831881" y="4901566"/>
            <a:ext cx="1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delay =</a:t>
            </a:r>
            <a:endParaRPr lang="en-IN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50887" y="5637295"/>
            <a:ext cx="5561593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End</a:t>
            </a:r>
            <a:r>
              <a:rPr lang="en-US" altLang="en-US" sz="2400" i="1" baseline="-25000" dirty="0">
                <a:solidFill>
                  <a:srgbClr val="FF0000"/>
                </a:solidFill>
              </a:rPr>
              <a:t>-End</a:t>
            </a:r>
            <a:r>
              <a:rPr lang="en-US" altLang="en-US" sz="2400" dirty="0">
                <a:solidFill>
                  <a:srgbClr val="FF0000"/>
                </a:solidFill>
              </a:rPr>
              <a:t> =N(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proc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queue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trans</a:t>
            </a:r>
            <a:r>
              <a:rPr lang="en-US" altLang="en-US" sz="2400" dirty="0">
                <a:solidFill>
                  <a:srgbClr val="FF0000"/>
                </a:solidFill>
              </a:rPr>
              <a:t> + 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prop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7A75CA-B49C-C876-3073-0C6AE28A304B}"/>
                  </a:ext>
                </a:extLst>
              </p14:cNvPr>
              <p14:cNvContentPartPr/>
              <p14:nvPr/>
            </p14:nvContentPartPr>
            <p14:xfrm>
              <a:off x="1338120" y="114480"/>
              <a:ext cx="9784440" cy="616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7A75CA-B49C-C876-3073-0C6AE28A30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8760" y="105120"/>
                <a:ext cx="9803160" cy="61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14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347"/>
          <p:cNvGrpSpPr>
            <a:grpSpLocks/>
          </p:cNvGrpSpPr>
          <p:nvPr/>
        </p:nvGrpSpPr>
        <p:grpSpPr bwMode="auto">
          <a:xfrm>
            <a:off x="3790951" y="2079625"/>
            <a:ext cx="1173163" cy="534988"/>
            <a:chOff x="1871277" y="1576300"/>
            <a:chExt cx="1128371" cy="437861"/>
          </a:xfrm>
        </p:grpSpPr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871277" y="1740010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159859" y="1673747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12" name="Straight Connector 111"/>
            <p:cNvCxnSpPr>
              <a:cxnSpLocks noChangeShapeType="1"/>
              <a:endCxn id="10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Connector 11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42" name="Group 105"/>
          <p:cNvGrpSpPr>
            <a:grpSpLocks/>
          </p:cNvGrpSpPr>
          <p:nvPr/>
        </p:nvGrpSpPr>
        <p:grpSpPr bwMode="auto">
          <a:xfrm>
            <a:off x="8288338" y="2314575"/>
            <a:ext cx="779462" cy="679450"/>
            <a:chOff x="-44" y="1473"/>
            <a:chExt cx="981" cy="1105"/>
          </a:xfrm>
        </p:grpSpPr>
        <p:pic>
          <p:nvPicPr>
            <p:cNvPr id="61533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4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6414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Packet Switching: queueing delay, loss</a:t>
            </a:r>
            <a:endParaRPr lang="en-US" altLang="en-US" sz="4000"/>
          </a:p>
        </p:txBody>
      </p:sp>
      <p:sp>
        <p:nvSpPr>
          <p:cNvPr id="61445" name="Line 230"/>
          <p:cNvSpPr>
            <a:spLocks noChangeShapeType="1"/>
          </p:cNvSpPr>
          <p:nvPr/>
        </p:nvSpPr>
        <p:spPr bwMode="auto">
          <a:xfrm>
            <a:off x="4991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Line 276"/>
          <p:cNvSpPr>
            <a:spLocks noChangeShapeType="1"/>
          </p:cNvSpPr>
          <p:nvPr/>
        </p:nvSpPr>
        <p:spPr bwMode="auto">
          <a:xfrm>
            <a:off x="3114675" y="1971676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7" name="Line 277"/>
          <p:cNvSpPr>
            <a:spLocks noChangeShapeType="1"/>
          </p:cNvSpPr>
          <p:nvPr/>
        </p:nvSpPr>
        <p:spPr bwMode="auto">
          <a:xfrm flipV="1">
            <a:off x="3259138" y="2457451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8" name="Line 278"/>
          <p:cNvSpPr>
            <a:spLocks noChangeShapeType="1"/>
          </p:cNvSpPr>
          <p:nvPr/>
        </p:nvSpPr>
        <p:spPr bwMode="auto">
          <a:xfrm>
            <a:off x="4956176" y="2398714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9" name="Line 279"/>
          <p:cNvSpPr>
            <a:spLocks noChangeShapeType="1"/>
          </p:cNvSpPr>
          <p:nvPr/>
        </p:nvSpPr>
        <p:spPr bwMode="auto">
          <a:xfrm flipH="1" flipV="1">
            <a:off x="7559676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0" name="Line 280"/>
          <p:cNvSpPr>
            <a:spLocks noChangeShapeType="1"/>
          </p:cNvSpPr>
          <p:nvPr/>
        </p:nvSpPr>
        <p:spPr bwMode="auto">
          <a:xfrm flipV="1">
            <a:off x="8032750" y="2030414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1" name="Rectangle 287"/>
          <p:cNvSpPr>
            <a:spLocks noChangeArrowheads="1"/>
          </p:cNvSpPr>
          <p:nvPr/>
        </p:nvSpPr>
        <p:spPr bwMode="auto">
          <a:xfrm>
            <a:off x="515461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2" name="Rectangle 288"/>
          <p:cNvSpPr>
            <a:spLocks noChangeArrowheads="1"/>
          </p:cNvSpPr>
          <p:nvPr/>
        </p:nvSpPr>
        <p:spPr bwMode="auto">
          <a:xfrm>
            <a:off x="531653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3" name="Rectangle 289"/>
          <p:cNvSpPr>
            <a:spLocks noChangeArrowheads="1"/>
          </p:cNvSpPr>
          <p:nvPr/>
        </p:nvSpPr>
        <p:spPr bwMode="auto">
          <a:xfrm>
            <a:off x="547846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4" name="Rectangle 290"/>
          <p:cNvSpPr>
            <a:spLocks noChangeArrowheads="1"/>
          </p:cNvSpPr>
          <p:nvPr/>
        </p:nvSpPr>
        <p:spPr bwMode="auto">
          <a:xfrm>
            <a:off x="5640389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5" name="Rectangle 291"/>
          <p:cNvSpPr>
            <a:spLocks noChangeArrowheads="1"/>
          </p:cNvSpPr>
          <p:nvPr/>
        </p:nvSpPr>
        <p:spPr bwMode="auto">
          <a:xfrm>
            <a:off x="5802314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6" name="Rectangle 292"/>
          <p:cNvSpPr>
            <a:spLocks noChangeArrowheads="1"/>
          </p:cNvSpPr>
          <p:nvPr/>
        </p:nvSpPr>
        <p:spPr bwMode="auto">
          <a:xfrm>
            <a:off x="617378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7" name="Rectangle 293"/>
          <p:cNvSpPr>
            <a:spLocks noChangeArrowheads="1"/>
          </p:cNvSpPr>
          <p:nvPr/>
        </p:nvSpPr>
        <p:spPr bwMode="auto">
          <a:xfrm>
            <a:off x="6611939" y="21812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61458" name="Group 311"/>
          <p:cNvGrpSpPr>
            <a:grpSpLocks/>
          </p:cNvGrpSpPr>
          <p:nvPr/>
        </p:nvGrpSpPr>
        <p:grpSpPr bwMode="auto">
          <a:xfrm>
            <a:off x="4310063" y="2262189"/>
            <a:ext cx="633412" cy="200025"/>
            <a:chOff x="1800" y="1425"/>
            <a:chExt cx="399" cy="126"/>
          </a:xfrm>
        </p:grpSpPr>
        <p:sp>
          <p:nvSpPr>
            <p:cNvPr id="61529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0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1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2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459" name="Rectangle 298"/>
          <p:cNvSpPr>
            <a:spLocks noChangeArrowheads="1"/>
          </p:cNvSpPr>
          <p:nvPr/>
        </p:nvSpPr>
        <p:spPr bwMode="auto">
          <a:xfrm>
            <a:off x="3652839" y="21621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0" name="Rectangle 299"/>
          <p:cNvSpPr>
            <a:spLocks noChangeArrowheads="1"/>
          </p:cNvSpPr>
          <p:nvPr/>
        </p:nvSpPr>
        <p:spPr bwMode="auto">
          <a:xfrm>
            <a:off x="3433764" y="27336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1" name="Line 300"/>
          <p:cNvSpPr>
            <a:spLocks noChangeShapeType="1"/>
          </p:cNvSpPr>
          <p:nvPr/>
        </p:nvSpPr>
        <p:spPr bwMode="auto">
          <a:xfrm>
            <a:off x="3614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2" name="Line 301"/>
          <p:cNvSpPr>
            <a:spLocks noChangeShapeType="1"/>
          </p:cNvSpPr>
          <p:nvPr/>
        </p:nvSpPr>
        <p:spPr bwMode="auto">
          <a:xfrm flipV="1">
            <a:off x="3616326" y="2582864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3" name="Line 302"/>
          <p:cNvSpPr>
            <a:spLocks noChangeShapeType="1"/>
          </p:cNvSpPr>
          <p:nvPr/>
        </p:nvSpPr>
        <p:spPr bwMode="auto">
          <a:xfrm>
            <a:off x="5535614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4" name="Text Box 303"/>
          <p:cNvSpPr txBox="1">
            <a:spLocks noChangeArrowheads="1"/>
          </p:cNvSpPr>
          <p:nvPr/>
        </p:nvSpPr>
        <p:spPr bwMode="auto">
          <a:xfrm>
            <a:off x="2273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61465" name="Text Box 304"/>
          <p:cNvSpPr txBox="1">
            <a:spLocks noChangeArrowheads="1"/>
          </p:cNvSpPr>
          <p:nvPr/>
        </p:nvSpPr>
        <p:spPr bwMode="auto">
          <a:xfrm>
            <a:off x="2413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1466" name="Text Box 305"/>
          <p:cNvSpPr txBox="1">
            <a:spLocks noChangeArrowheads="1"/>
          </p:cNvSpPr>
          <p:nvPr/>
        </p:nvSpPr>
        <p:spPr bwMode="auto">
          <a:xfrm>
            <a:off x="8128001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7" name="Text Box 308"/>
          <p:cNvSpPr txBox="1">
            <a:spLocks noChangeArrowheads="1"/>
          </p:cNvSpPr>
          <p:nvPr/>
        </p:nvSpPr>
        <p:spPr bwMode="auto">
          <a:xfrm>
            <a:off x="3160714" y="1585914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</a:t>
            </a:r>
            <a:r>
              <a:rPr lang="en-US" altLang="en-US" sz="1800"/>
              <a:t> = 100 Mb/s</a:t>
            </a:r>
          </a:p>
        </p:txBody>
      </p:sp>
      <p:sp>
        <p:nvSpPr>
          <p:cNvPr id="61468" name="Text Box 309"/>
          <p:cNvSpPr txBox="1">
            <a:spLocks noChangeArrowheads="1"/>
          </p:cNvSpPr>
          <p:nvPr/>
        </p:nvSpPr>
        <p:spPr bwMode="auto">
          <a:xfrm>
            <a:off x="5149851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R</a:t>
            </a:r>
            <a:r>
              <a:rPr lang="en-US" altLang="en-US" sz="2000"/>
              <a:t> = 1.5 Mb/s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9" name="Text Box 310"/>
          <p:cNvSpPr txBox="1">
            <a:spLocks noChangeArrowheads="1"/>
          </p:cNvSpPr>
          <p:nvPr/>
        </p:nvSpPr>
        <p:spPr bwMode="auto">
          <a:xfrm>
            <a:off x="7546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0" name="Line 281"/>
          <p:cNvSpPr>
            <a:spLocks noChangeShapeType="1"/>
          </p:cNvSpPr>
          <p:nvPr/>
        </p:nvSpPr>
        <p:spPr bwMode="auto">
          <a:xfrm flipV="1">
            <a:off x="8186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1" name="Line 283"/>
          <p:cNvSpPr>
            <a:spLocks noChangeShapeType="1"/>
          </p:cNvSpPr>
          <p:nvPr/>
        </p:nvSpPr>
        <p:spPr bwMode="auto">
          <a:xfrm flipH="1">
            <a:off x="8162926" y="2849564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2" name="Text Box 306"/>
          <p:cNvSpPr txBox="1">
            <a:spLocks noChangeArrowheads="1"/>
          </p:cNvSpPr>
          <p:nvPr/>
        </p:nvSpPr>
        <p:spPr bwMode="auto">
          <a:xfrm>
            <a:off x="9080501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3" name="Text Box 307"/>
          <p:cNvSpPr txBox="1">
            <a:spLocks noChangeArrowheads="1"/>
          </p:cNvSpPr>
          <p:nvPr/>
        </p:nvSpPr>
        <p:spPr bwMode="auto">
          <a:xfrm>
            <a:off x="9823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4" name="Text Box 330"/>
          <p:cNvSpPr txBox="1">
            <a:spLocks noChangeArrowheads="1"/>
          </p:cNvSpPr>
          <p:nvPr/>
        </p:nvSpPr>
        <p:spPr bwMode="auto">
          <a:xfrm>
            <a:off x="3575051" y="2984501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waiting for output link</a:t>
            </a:r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61475" name="Line 332"/>
          <p:cNvSpPr>
            <a:spLocks noChangeShapeType="1"/>
          </p:cNvSpPr>
          <p:nvPr/>
        </p:nvSpPr>
        <p:spPr bwMode="auto">
          <a:xfrm flipV="1">
            <a:off x="4414839" y="2514601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476" name="Group 96"/>
          <p:cNvGrpSpPr>
            <a:grpSpLocks/>
          </p:cNvGrpSpPr>
          <p:nvPr/>
        </p:nvGrpSpPr>
        <p:grpSpPr bwMode="auto">
          <a:xfrm>
            <a:off x="2422526" y="1651000"/>
            <a:ext cx="779463" cy="679450"/>
            <a:chOff x="-44" y="1473"/>
            <a:chExt cx="981" cy="1105"/>
          </a:xfrm>
        </p:grpSpPr>
        <p:pic>
          <p:nvPicPr>
            <p:cNvPr id="6152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8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7" name="Group 99"/>
          <p:cNvGrpSpPr>
            <a:grpSpLocks/>
          </p:cNvGrpSpPr>
          <p:nvPr/>
        </p:nvGrpSpPr>
        <p:grpSpPr bwMode="auto">
          <a:xfrm>
            <a:off x="2609851" y="2625725"/>
            <a:ext cx="779463" cy="679450"/>
            <a:chOff x="-44" y="1473"/>
            <a:chExt cx="981" cy="1105"/>
          </a:xfrm>
        </p:grpSpPr>
        <p:pic>
          <p:nvPicPr>
            <p:cNvPr id="61525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6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8" name="Group 102"/>
          <p:cNvGrpSpPr>
            <a:grpSpLocks/>
          </p:cNvGrpSpPr>
          <p:nvPr/>
        </p:nvGrpSpPr>
        <p:grpSpPr bwMode="auto">
          <a:xfrm>
            <a:off x="9005888" y="2686050"/>
            <a:ext cx="779462" cy="679450"/>
            <a:chOff x="-44" y="1473"/>
            <a:chExt cx="981" cy="1105"/>
          </a:xfrm>
        </p:grpSpPr>
        <p:pic>
          <p:nvPicPr>
            <p:cNvPr id="61523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4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9" name="Group 108"/>
          <p:cNvGrpSpPr>
            <a:grpSpLocks/>
          </p:cNvGrpSpPr>
          <p:nvPr/>
        </p:nvGrpSpPr>
        <p:grpSpPr bwMode="auto">
          <a:xfrm>
            <a:off x="8370888" y="1493838"/>
            <a:ext cx="779462" cy="679450"/>
            <a:chOff x="-44" y="1473"/>
            <a:chExt cx="981" cy="1105"/>
          </a:xfrm>
        </p:grpSpPr>
        <p:pic>
          <p:nvPicPr>
            <p:cNvPr id="61521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2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0FEC91C-3459-458A-BB91-AB2BCA31168B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61481" name="Group 228"/>
          <p:cNvGrpSpPr>
            <a:grpSpLocks/>
          </p:cNvGrpSpPr>
          <p:nvPr/>
        </p:nvGrpSpPr>
        <p:grpSpPr bwMode="auto">
          <a:xfrm>
            <a:off x="6915151" y="2160589"/>
            <a:ext cx="1128713" cy="439737"/>
            <a:chOff x="4650" y="1129"/>
            <a:chExt cx="246" cy="95"/>
          </a:xfrm>
        </p:grpSpPr>
        <p:sp>
          <p:nvSpPr>
            <p:cNvPr id="6151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16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9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20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17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8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2130426" y="3930651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en-US" sz="2800" dirty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queuing and loss: </a:t>
            </a:r>
          </a:p>
          <a:p>
            <a:pPr marL="287338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if arrival rate (in bits) to link exceeds transmission rate of link for a period of time: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will queue, wait to be transmitted on link 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can be dropped (lost) if memory (buffer) fills up</a:t>
            </a:r>
          </a:p>
        </p:txBody>
      </p:sp>
      <p:pic>
        <p:nvPicPr>
          <p:cNvPr id="61483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9017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4" name="Group 228"/>
          <p:cNvGrpSpPr>
            <a:grpSpLocks/>
          </p:cNvGrpSpPr>
          <p:nvPr/>
        </p:nvGrpSpPr>
        <p:grpSpPr bwMode="auto">
          <a:xfrm>
            <a:off x="7054851" y="2930525"/>
            <a:ext cx="1128713" cy="439738"/>
            <a:chOff x="4650" y="1129"/>
            <a:chExt cx="246" cy="95"/>
          </a:xfrm>
        </p:grpSpPr>
        <p:sp>
          <p:nvSpPr>
            <p:cNvPr id="615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1485" name="Group 347"/>
          <p:cNvGrpSpPr>
            <a:grpSpLocks/>
          </p:cNvGrpSpPr>
          <p:nvPr/>
        </p:nvGrpSpPr>
        <p:grpSpPr bwMode="auto">
          <a:xfrm>
            <a:off x="7040564" y="2897189"/>
            <a:ext cx="1171575" cy="534987"/>
            <a:chOff x="1871277" y="1576300"/>
            <a:chExt cx="1128371" cy="437861"/>
          </a:xfrm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160250" y="1673746"/>
              <a:ext cx="547367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92" name="Straight Connector 91"/>
            <p:cNvCxnSpPr>
              <a:cxnSpLocks noChangeShapeType="1"/>
              <a:endCxn id="8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86" name="Group 347"/>
          <p:cNvGrpSpPr>
            <a:grpSpLocks/>
          </p:cNvGrpSpPr>
          <p:nvPr/>
        </p:nvGrpSpPr>
        <p:grpSpPr bwMode="auto">
          <a:xfrm>
            <a:off x="6867526" y="2116139"/>
            <a:ext cx="1173163" cy="534987"/>
            <a:chOff x="1871277" y="1576300"/>
            <a:chExt cx="1128371" cy="437861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2159859" y="1673746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02" name="Straight Connector 101"/>
            <p:cNvCxnSpPr>
              <a:cxnSpLocks noChangeShapeType="1"/>
              <a:endCxn id="9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5804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4"/>
          <p:cNvSpPr>
            <a:spLocks noChangeShapeType="1"/>
          </p:cNvSpPr>
          <p:nvPr/>
        </p:nvSpPr>
        <p:spPr bwMode="auto">
          <a:xfrm>
            <a:off x="3167063" y="4237038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6563" name="Group 347"/>
          <p:cNvGrpSpPr>
            <a:grpSpLocks/>
          </p:cNvGrpSpPr>
          <p:nvPr/>
        </p:nvGrpSpPr>
        <p:grpSpPr bwMode="auto">
          <a:xfrm>
            <a:off x="3883025" y="4284663"/>
            <a:ext cx="1162050" cy="715962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64" name="Line 26"/>
          <p:cNvSpPr>
            <a:spLocks noChangeShapeType="1"/>
          </p:cNvSpPr>
          <p:nvPr/>
        </p:nvSpPr>
        <p:spPr bwMode="auto">
          <a:xfrm>
            <a:off x="5091114" y="4656139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5" name="Rectangle 30"/>
          <p:cNvSpPr>
            <a:spLocks noChangeArrowheads="1"/>
          </p:cNvSpPr>
          <p:nvPr/>
        </p:nvSpPr>
        <p:spPr bwMode="auto">
          <a:xfrm>
            <a:off x="4757739" y="4527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6" name="Rectangle 31"/>
          <p:cNvSpPr>
            <a:spLocks noChangeArrowheads="1"/>
          </p:cNvSpPr>
          <p:nvPr/>
        </p:nvSpPr>
        <p:spPr bwMode="auto">
          <a:xfrm>
            <a:off x="4913314" y="4527551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7" name="Rectangle 38"/>
          <p:cNvSpPr>
            <a:spLocks noChangeArrowheads="1"/>
          </p:cNvSpPr>
          <p:nvPr/>
        </p:nvSpPr>
        <p:spPr bwMode="auto">
          <a:xfrm>
            <a:off x="5048250" y="44656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8" name="Line 25"/>
          <p:cNvSpPr>
            <a:spLocks noChangeShapeType="1"/>
          </p:cNvSpPr>
          <p:nvPr/>
        </p:nvSpPr>
        <p:spPr bwMode="auto">
          <a:xfrm flipV="1">
            <a:off x="3165476" y="4776788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9" name="Rectangle 32"/>
          <p:cNvSpPr>
            <a:spLocks noChangeArrowheads="1"/>
          </p:cNvSpPr>
          <p:nvPr/>
        </p:nvSpPr>
        <p:spPr bwMode="auto">
          <a:xfrm>
            <a:off x="3705225" y="44275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0" name="Line 33"/>
          <p:cNvSpPr>
            <a:spLocks noChangeShapeType="1"/>
          </p:cNvSpPr>
          <p:nvPr/>
        </p:nvSpPr>
        <p:spPr bwMode="auto">
          <a:xfrm>
            <a:off x="3656014" y="4364038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1" name="Text Box 36"/>
          <p:cNvSpPr txBox="1">
            <a:spLocks noChangeArrowheads="1"/>
          </p:cNvSpPr>
          <p:nvPr/>
        </p:nvSpPr>
        <p:spPr bwMode="auto">
          <a:xfrm>
            <a:off x="2289176" y="3921126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6572" name="Text Box 37"/>
          <p:cNvSpPr txBox="1">
            <a:spLocks noChangeArrowheads="1"/>
          </p:cNvSpPr>
          <p:nvPr/>
        </p:nvSpPr>
        <p:spPr bwMode="auto">
          <a:xfrm>
            <a:off x="2465388" y="4873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66573" name="Group 66"/>
          <p:cNvGrpSpPr>
            <a:grpSpLocks/>
          </p:cNvGrpSpPr>
          <p:nvPr/>
        </p:nvGrpSpPr>
        <p:grpSpPr bwMode="auto">
          <a:xfrm>
            <a:off x="2439988" y="3921125"/>
            <a:ext cx="779462" cy="679450"/>
            <a:chOff x="-44" y="1473"/>
            <a:chExt cx="981" cy="1105"/>
          </a:xfrm>
        </p:grpSpPr>
        <p:pic>
          <p:nvPicPr>
            <p:cNvPr id="66606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7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4" name="Group 69"/>
          <p:cNvGrpSpPr>
            <a:grpSpLocks/>
          </p:cNvGrpSpPr>
          <p:nvPr/>
        </p:nvGrpSpPr>
        <p:grpSpPr bwMode="auto">
          <a:xfrm>
            <a:off x="2490788" y="4927600"/>
            <a:ext cx="779462" cy="679450"/>
            <a:chOff x="-44" y="1473"/>
            <a:chExt cx="981" cy="1105"/>
          </a:xfrm>
        </p:grpSpPr>
        <p:pic>
          <p:nvPicPr>
            <p:cNvPr id="66604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5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5" name="Group 347"/>
          <p:cNvGrpSpPr>
            <a:grpSpLocks/>
          </p:cNvGrpSpPr>
          <p:nvPr/>
        </p:nvGrpSpPr>
        <p:grpSpPr bwMode="auto">
          <a:xfrm>
            <a:off x="7021513" y="4329113"/>
            <a:ext cx="1162050" cy="715962"/>
            <a:chOff x="1871277" y="1576300"/>
            <a:chExt cx="1128371" cy="437861"/>
          </a:xfrm>
        </p:grpSpPr>
        <p:sp>
          <p:nvSpPr>
            <p:cNvPr id="93" name="Oval 92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2159535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0" name="Straight Connector 99"/>
            <p:cNvCxnSpPr>
              <a:cxnSpLocks noChangeShapeType="1"/>
              <a:endCxn id="95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76" name="Rectangle 31"/>
          <p:cNvSpPr>
            <a:spLocks noChangeArrowheads="1"/>
          </p:cNvSpPr>
          <p:nvPr/>
        </p:nvSpPr>
        <p:spPr bwMode="auto">
          <a:xfrm>
            <a:off x="3268663" y="5083175"/>
            <a:ext cx="139700" cy="185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7" name="Line 33"/>
          <p:cNvSpPr>
            <a:spLocks noChangeShapeType="1"/>
          </p:cNvSpPr>
          <p:nvPr/>
        </p:nvSpPr>
        <p:spPr bwMode="auto">
          <a:xfrm flipV="1">
            <a:off x="3443288" y="5053014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8" name="Rectangle 89"/>
          <p:cNvSpPr>
            <a:spLocks noChangeArrowheads="1"/>
          </p:cNvSpPr>
          <p:nvPr/>
        </p:nvSpPr>
        <p:spPr bwMode="auto">
          <a:xfrm>
            <a:off x="4605339" y="452913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9" name="Rectangle 89"/>
          <p:cNvSpPr>
            <a:spLocks noChangeArrowheads="1"/>
          </p:cNvSpPr>
          <p:nvPr/>
        </p:nvSpPr>
        <p:spPr bwMode="auto">
          <a:xfrm>
            <a:off x="4456114" y="4527551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0" name="Rectangle 89"/>
          <p:cNvSpPr>
            <a:spLocks noChangeArrowheads="1"/>
          </p:cNvSpPr>
          <p:nvPr/>
        </p:nvSpPr>
        <p:spPr bwMode="auto">
          <a:xfrm>
            <a:off x="4303714" y="4530726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6582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9058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How do loss and delay occur?</a:t>
            </a:r>
            <a:endParaRPr lang="en-US" altLang="en-US" sz="480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8" y="1371600"/>
            <a:ext cx="8564562" cy="21145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packets </a:t>
            </a:r>
            <a:r>
              <a:rPr lang="en-US" i="1" dirty="0">
                <a:ea typeface="ＭＳ Ｐゴシック" charset="0"/>
              </a:rPr>
              <a:t>queue</a:t>
            </a:r>
            <a:r>
              <a:rPr lang="en-US" dirty="0">
                <a:ea typeface="ＭＳ Ｐゴシック" charset="0"/>
              </a:rPr>
              <a:t> in router buffers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packet arrival rate to link (temporarily) exceeds output link capacity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packets queue, wait for turn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145088" y="2982913"/>
            <a:ext cx="3979862" cy="1454150"/>
            <a:chOff x="2259" y="2090"/>
            <a:chExt cx="2507" cy="916"/>
          </a:xfrm>
        </p:grpSpPr>
        <p:sp>
          <p:nvSpPr>
            <p:cNvPr id="66593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 being transmitted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4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4862513" y="4802188"/>
            <a:ext cx="3414712" cy="804862"/>
            <a:chOff x="2103" y="3214"/>
            <a:chExt cx="2151" cy="507"/>
          </a:xfrm>
        </p:grpSpPr>
        <p:sp>
          <p:nvSpPr>
            <p:cNvPr id="66591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packets queueing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2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4041775" y="4764088"/>
            <a:ext cx="4248150" cy="1511300"/>
            <a:chOff x="1586" y="3190"/>
            <a:chExt cx="2676" cy="952"/>
          </a:xfrm>
        </p:grpSpPr>
        <p:sp>
          <p:nvSpPr>
            <p:cNvPr id="66589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free (available) buffers: arriving packets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dropped (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loss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) if no free buffers</a:t>
              </a:r>
            </a:p>
          </p:txBody>
        </p:sp>
      </p:grpSp>
      <p:sp>
        <p:nvSpPr>
          <p:cNvPr id="66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9F911407-46C3-4425-B71B-F3D9E5738DD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347"/>
          <p:cNvGrpSpPr>
            <a:grpSpLocks/>
          </p:cNvGrpSpPr>
          <p:nvPr/>
        </p:nvGrpSpPr>
        <p:grpSpPr bwMode="auto">
          <a:xfrm>
            <a:off x="4551364" y="4803776"/>
            <a:ext cx="1284287" cy="715963"/>
            <a:chOff x="1871277" y="1576300"/>
            <a:chExt cx="1128371" cy="437861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V="1">
              <a:off x="1874067" y="1694746"/>
              <a:ext cx="1125581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581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159995" y="1673387"/>
              <a:ext cx="548146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102809" y="1633581"/>
              <a:ext cx="662517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536583" y="1727755"/>
              <a:ext cx="244086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090256" y="1729697"/>
              <a:ext cx="241296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56" name="Straight Connector 55"/>
            <p:cNvCxnSpPr>
              <a:cxnSpLocks noChangeShapeType="1"/>
              <a:endCxn id="51" idx="2"/>
            </p:cNvCxnSpPr>
            <p:nvPr/>
          </p:nvCxnSpPr>
          <p:spPr bwMode="auto">
            <a:xfrm flipH="1" flipV="1">
              <a:off x="1871277" y="1737464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 flipH="1" flipV="1">
              <a:off x="2996858" y="1734552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9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5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Packet loss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7000" y="1141413"/>
            <a:ext cx="8394700" cy="4648200"/>
          </a:xfrm>
        </p:spPr>
        <p:txBody>
          <a:bodyPr/>
          <a:lstStyle/>
          <a:p>
            <a:pPr marL="287338" indent="-287338"/>
            <a:r>
              <a:rPr lang="en-US" altLang="en-US"/>
              <a:t>queue (aka buffer) preceding link in buffer has finite capacity</a:t>
            </a:r>
          </a:p>
          <a:p>
            <a:pPr marL="287338" indent="-287338"/>
            <a:r>
              <a:rPr lang="en-US" altLang="en-US"/>
              <a:t>packet arriving to full queue dropped (aka lost)</a:t>
            </a:r>
          </a:p>
          <a:p>
            <a:pPr marL="287338" indent="-287338"/>
            <a:r>
              <a:rPr lang="en-US" altLang="en-US"/>
              <a:t>lost packet may be retransmitted by previous node, by source end system, or not at all</a:t>
            </a: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4616451" y="4999039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>
            <a:off x="3924300" y="4765676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2" name="Line 24"/>
          <p:cNvSpPr>
            <a:spLocks noChangeShapeType="1"/>
          </p:cNvSpPr>
          <p:nvPr/>
        </p:nvSpPr>
        <p:spPr bwMode="auto">
          <a:xfrm flipV="1">
            <a:off x="4213226" y="5159376"/>
            <a:ext cx="411163" cy="525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3" name="Line 25"/>
          <p:cNvSpPr>
            <a:spLocks noChangeShapeType="1"/>
          </p:cNvSpPr>
          <p:nvPr/>
        </p:nvSpPr>
        <p:spPr bwMode="auto">
          <a:xfrm>
            <a:off x="5810251" y="5162551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4" name="Rectangle 28"/>
          <p:cNvSpPr>
            <a:spLocks noChangeArrowheads="1"/>
          </p:cNvSpPr>
          <p:nvPr/>
        </p:nvSpPr>
        <p:spPr bwMode="auto">
          <a:xfrm>
            <a:off x="6729414" y="49625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5" name="Rectangle 29"/>
          <p:cNvSpPr>
            <a:spLocks noChangeArrowheads="1"/>
          </p:cNvSpPr>
          <p:nvPr/>
        </p:nvSpPr>
        <p:spPr bwMode="auto">
          <a:xfrm>
            <a:off x="547687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6" name="Rectangle 30"/>
          <p:cNvSpPr>
            <a:spLocks noChangeArrowheads="1"/>
          </p:cNvSpPr>
          <p:nvPr/>
        </p:nvSpPr>
        <p:spPr bwMode="auto">
          <a:xfrm>
            <a:off x="5638800" y="5033964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7" name="Rectangle 31"/>
          <p:cNvSpPr>
            <a:spLocks noChangeArrowheads="1"/>
          </p:cNvSpPr>
          <p:nvPr/>
        </p:nvSpPr>
        <p:spPr bwMode="auto">
          <a:xfrm>
            <a:off x="4389439" y="538162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8" name="Line 33"/>
          <p:cNvSpPr>
            <a:spLocks noChangeShapeType="1"/>
          </p:cNvSpPr>
          <p:nvPr/>
        </p:nvSpPr>
        <p:spPr bwMode="auto">
          <a:xfrm flipV="1">
            <a:off x="4359276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9" name="Text Box 35"/>
          <p:cNvSpPr txBox="1">
            <a:spLocks noChangeArrowheads="1"/>
          </p:cNvSpPr>
          <p:nvPr/>
        </p:nvSpPr>
        <p:spPr bwMode="auto">
          <a:xfrm>
            <a:off x="2941638" y="42941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66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60" name="Text Box 36"/>
          <p:cNvSpPr txBox="1">
            <a:spLocks noChangeArrowheads="1"/>
          </p:cNvSpPr>
          <p:nvPr/>
        </p:nvSpPr>
        <p:spPr bwMode="auto">
          <a:xfrm>
            <a:off x="3262313" y="5280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61" name="Text Box 40"/>
          <p:cNvSpPr txBox="1">
            <a:spLocks noChangeArrowheads="1"/>
          </p:cNvSpPr>
          <p:nvPr/>
        </p:nvSpPr>
        <p:spPr bwMode="auto">
          <a:xfrm>
            <a:off x="6289675" y="4203701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being transmitted</a:t>
            </a:r>
          </a:p>
        </p:txBody>
      </p:sp>
      <p:sp>
        <p:nvSpPr>
          <p:cNvPr id="82962" name="Line 41"/>
          <p:cNvSpPr>
            <a:spLocks noChangeShapeType="1"/>
          </p:cNvSpPr>
          <p:nvPr/>
        </p:nvSpPr>
        <p:spPr bwMode="auto">
          <a:xfrm rot="10800000" flipV="1">
            <a:off x="5853114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63" name="Rectangle 56"/>
          <p:cNvSpPr>
            <a:spLocks noChangeArrowheads="1"/>
          </p:cNvSpPr>
          <p:nvPr/>
        </p:nvSpPr>
        <p:spPr bwMode="auto">
          <a:xfrm>
            <a:off x="5313364" y="50323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4" name="Rectangle 57"/>
          <p:cNvSpPr>
            <a:spLocks noChangeArrowheads="1"/>
          </p:cNvSpPr>
          <p:nvPr/>
        </p:nvSpPr>
        <p:spPr bwMode="auto">
          <a:xfrm>
            <a:off x="5151439" y="5035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5" name="Rectangle 58"/>
          <p:cNvSpPr>
            <a:spLocks noChangeArrowheads="1"/>
          </p:cNvSpPr>
          <p:nvPr/>
        </p:nvSpPr>
        <p:spPr bwMode="auto">
          <a:xfrm>
            <a:off x="4986339" y="50323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6" name="Rectangle 59"/>
          <p:cNvSpPr>
            <a:spLocks noChangeArrowheads="1"/>
          </p:cNvSpPr>
          <p:nvPr/>
        </p:nvSpPr>
        <p:spPr bwMode="auto">
          <a:xfrm>
            <a:off x="4822825" y="5032376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7" name="Rectangle 61"/>
          <p:cNvSpPr>
            <a:spLocks noChangeArrowheads="1"/>
          </p:cNvSpPr>
          <p:nvPr/>
        </p:nvSpPr>
        <p:spPr bwMode="auto">
          <a:xfrm>
            <a:off x="465772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8" name="Rectangle 62"/>
          <p:cNvSpPr>
            <a:spLocks noChangeArrowheads="1"/>
          </p:cNvSpPr>
          <p:nvPr/>
        </p:nvSpPr>
        <p:spPr bwMode="auto">
          <a:xfrm>
            <a:off x="4629151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9" name="Line 63"/>
          <p:cNvSpPr>
            <a:spLocks noChangeShapeType="1"/>
          </p:cNvSpPr>
          <p:nvPr/>
        </p:nvSpPr>
        <p:spPr bwMode="auto">
          <a:xfrm rot="10800000">
            <a:off x="4616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70" name="Text Box 64"/>
          <p:cNvSpPr txBox="1">
            <a:spLocks noChangeArrowheads="1"/>
          </p:cNvSpPr>
          <p:nvPr/>
        </p:nvSpPr>
        <p:spPr bwMode="auto">
          <a:xfrm>
            <a:off x="5232400" y="5661025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arriving to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full buffer is </a:t>
            </a:r>
            <a:r>
              <a:rPr lang="en-US" altLang="en-US" sz="1800" i="1">
                <a:solidFill>
                  <a:srgbClr val="CC0000"/>
                </a:solidFill>
                <a:latin typeface="Arial" panose="020B0604020202020204" pitchFamily="34" charset="0"/>
              </a:rPr>
              <a:t>lost</a:t>
            </a:r>
          </a:p>
        </p:txBody>
      </p:sp>
      <p:sp>
        <p:nvSpPr>
          <p:cNvPr id="82971" name="Text Box 65"/>
          <p:cNvSpPr txBox="1">
            <a:spLocks noChangeArrowheads="1"/>
          </p:cNvSpPr>
          <p:nvPr/>
        </p:nvSpPr>
        <p:spPr bwMode="auto">
          <a:xfrm>
            <a:off x="4505325" y="4022725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buffer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(waiting area)</a:t>
            </a:r>
          </a:p>
        </p:txBody>
      </p:sp>
      <p:sp>
        <p:nvSpPr>
          <p:cNvPr id="82972" name="Line 66"/>
          <p:cNvSpPr>
            <a:spLocks noChangeShapeType="1"/>
          </p:cNvSpPr>
          <p:nvPr/>
        </p:nvSpPr>
        <p:spPr bwMode="auto">
          <a:xfrm>
            <a:off x="4762500" y="4630739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2973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74" name="Group 48"/>
          <p:cNvGrpSpPr>
            <a:grpSpLocks/>
          </p:cNvGrpSpPr>
          <p:nvPr/>
        </p:nvGrpSpPr>
        <p:grpSpPr bwMode="auto">
          <a:xfrm>
            <a:off x="3117850" y="4314826"/>
            <a:ext cx="820738" cy="688975"/>
            <a:chOff x="-44" y="1473"/>
            <a:chExt cx="981" cy="1105"/>
          </a:xfrm>
        </p:grpSpPr>
        <p:pic>
          <p:nvPicPr>
            <p:cNvPr id="82980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81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2975" name="Group 51"/>
          <p:cNvGrpSpPr>
            <a:grpSpLocks/>
          </p:cNvGrpSpPr>
          <p:nvPr/>
        </p:nvGrpSpPr>
        <p:grpSpPr bwMode="auto">
          <a:xfrm>
            <a:off x="3446464" y="5305426"/>
            <a:ext cx="820737" cy="688975"/>
            <a:chOff x="-44" y="1473"/>
            <a:chExt cx="981" cy="1105"/>
          </a:xfrm>
        </p:grpSpPr>
        <p:pic>
          <p:nvPicPr>
            <p:cNvPr id="82978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79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29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C6D61D58-D6AD-4673-B74D-7032752C064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2977" name="TextBox 1"/>
          <p:cNvSpPr txBox="1">
            <a:spLocks noChangeArrowheads="1"/>
          </p:cNvSpPr>
          <p:nvPr/>
        </p:nvSpPr>
        <p:spPr bwMode="auto">
          <a:xfrm>
            <a:off x="1985963" y="6402389"/>
            <a:ext cx="622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out the Java applet for an interactive animation on queuing and loss</a:t>
            </a:r>
          </a:p>
        </p:txBody>
      </p:sp>
    </p:spTree>
    <p:extLst>
      <p:ext uri="{BB962C8B-B14F-4D97-AF65-F5344CB8AC3E}">
        <p14:creationId xmlns:p14="http://schemas.microsoft.com/office/powerpoint/2010/main" val="89004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4995" name="AutoShape 327"/>
          <p:cNvSpPr>
            <a:spLocks noChangeArrowheads="1"/>
          </p:cNvSpPr>
          <p:nvPr/>
        </p:nvSpPr>
        <p:spPr bwMode="auto">
          <a:xfrm>
            <a:off x="1925638" y="3671889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4996" name="Group 64"/>
          <p:cNvGrpSpPr>
            <a:grpSpLocks/>
          </p:cNvGrpSpPr>
          <p:nvPr/>
        </p:nvGrpSpPr>
        <p:grpSpPr bwMode="auto">
          <a:xfrm>
            <a:off x="2498726" y="4071938"/>
            <a:ext cx="352425" cy="876300"/>
            <a:chOff x="4140" y="429"/>
            <a:chExt cx="1425" cy="2396"/>
          </a:xfrm>
        </p:grpSpPr>
        <p:sp>
          <p:nvSpPr>
            <p:cNvPr id="85042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3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44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5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6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7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72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3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48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9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70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1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0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1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52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68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9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3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5054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66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7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5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6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7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8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9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60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1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2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3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64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5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84997" name="Group 61"/>
          <p:cNvGrpSpPr>
            <a:grpSpLocks/>
          </p:cNvGrpSpPr>
          <p:nvPr/>
        </p:nvGrpSpPr>
        <p:grpSpPr bwMode="auto">
          <a:xfrm flipH="1">
            <a:off x="9472613" y="4133851"/>
            <a:ext cx="1192212" cy="1171575"/>
            <a:chOff x="-44" y="1473"/>
            <a:chExt cx="981" cy="1105"/>
          </a:xfrm>
        </p:grpSpPr>
        <p:pic>
          <p:nvPicPr>
            <p:cNvPr id="85040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1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49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Throughput</a:t>
            </a:r>
          </a:p>
        </p:txBody>
      </p:sp>
      <p:sp>
        <p:nvSpPr>
          <p:cNvPr id="849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4299" y="1880445"/>
            <a:ext cx="7772400" cy="1779588"/>
          </a:xfrm>
        </p:spPr>
        <p:txBody>
          <a:bodyPr/>
          <a:lstStyle/>
          <a:p>
            <a:pPr marL="287338" indent="-287338"/>
            <a:r>
              <a:rPr lang="en-US" altLang="en-US" i="1">
                <a:solidFill>
                  <a:srgbClr val="CC0000"/>
                </a:solidFill>
              </a:rPr>
              <a:t>throughput:</a:t>
            </a:r>
            <a:r>
              <a:rPr lang="en-US" altLang="en-US"/>
              <a:t> rate (bits/time unit) at which bits transferred between sender/receiver</a:t>
            </a:r>
          </a:p>
          <a:p>
            <a:pPr marL="682625" lvl="1" indent="-225425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instantaneous:</a:t>
            </a:r>
            <a:r>
              <a:rPr lang="en-US" altLang="en-US">
                <a:ea typeface="Arial" panose="020B0604020202020204" pitchFamily="34" charset="0"/>
              </a:rPr>
              <a:t> rate at given point in time</a:t>
            </a:r>
          </a:p>
          <a:p>
            <a:pPr marL="682625" lvl="1" indent="-225425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average:</a:t>
            </a:r>
            <a:r>
              <a:rPr lang="en-US" altLang="en-US">
                <a:ea typeface="Arial" panose="020B0604020202020204" pitchFamily="34" charset="0"/>
              </a:rPr>
              <a:t> rate over longer period of time</a:t>
            </a:r>
          </a:p>
        </p:txBody>
      </p:sp>
      <p:sp>
        <p:nvSpPr>
          <p:cNvPr id="85000" name="Text Box 325"/>
          <p:cNvSpPr txBox="1">
            <a:spLocks noChangeArrowheads="1"/>
          </p:cNvSpPr>
          <p:nvPr/>
        </p:nvSpPr>
        <p:spPr bwMode="auto">
          <a:xfrm>
            <a:off x="1883788" y="5043489"/>
            <a:ext cx="189186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server,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file of F bits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 send to client</a:t>
            </a:r>
          </a:p>
        </p:txBody>
      </p:sp>
      <p:sp>
        <p:nvSpPr>
          <p:cNvPr id="85001" name="Text Box 328"/>
          <p:cNvSpPr txBox="1">
            <a:spLocks noChangeArrowheads="1"/>
          </p:cNvSpPr>
          <p:nvPr/>
        </p:nvSpPr>
        <p:spPr bwMode="auto">
          <a:xfrm>
            <a:off x="4308475" y="5040313"/>
            <a:ext cx="1430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s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2" name="Text Box 329"/>
          <p:cNvSpPr txBox="1">
            <a:spLocks noChangeArrowheads="1"/>
          </p:cNvSpPr>
          <p:nvPr/>
        </p:nvSpPr>
        <p:spPr bwMode="auto">
          <a:xfrm>
            <a:off x="7177089" y="5048250"/>
            <a:ext cx="14303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c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3" name="Line 337"/>
          <p:cNvSpPr>
            <a:spLocks noChangeShapeType="1"/>
          </p:cNvSpPr>
          <p:nvPr/>
        </p:nvSpPr>
        <p:spPr bwMode="auto">
          <a:xfrm flipH="1" flipV="1">
            <a:off x="4521201" y="4806951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4" name="Line 347"/>
          <p:cNvSpPr>
            <a:spLocks noChangeShapeType="1"/>
          </p:cNvSpPr>
          <p:nvPr/>
        </p:nvSpPr>
        <p:spPr bwMode="auto">
          <a:xfrm flipH="1" flipV="1">
            <a:off x="7643814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5" name="Line 352"/>
          <p:cNvSpPr>
            <a:spLocks noChangeShapeType="1"/>
          </p:cNvSpPr>
          <p:nvPr/>
        </p:nvSpPr>
        <p:spPr bwMode="auto">
          <a:xfrm flipH="1">
            <a:off x="2325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6" name="Line 321"/>
          <p:cNvSpPr>
            <a:spLocks noChangeShapeType="1"/>
          </p:cNvSpPr>
          <p:nvPr/>
        </p:nvSpPr>
        <p:spPr bwMode="auto">
          <a:xfrm>
            <a:off x="2965451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5007" name="Group 246"/>
          <p:cNvGrpSpPr>
            <a:grpSpLocks/>
          </p:cNvGrpSpPr>
          <p:nvPr/>
        </p:nvGrpSpPr>
        <p:grpSpPr bwMode="auto">
          <a:xfrm>
            <a:off x="5330825" y="4394201"/>
            <a:ext cx="1055688" cy="360363"/>
            <a:chOff x="3600" y="219"/>
            <a:chExt cx="360" cy="175"/>
          </a:xfrm>
        </p:grpSpPr>
        <p:sp>
          <p:nvSpPr>
            <p:cNvPr id="85027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28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29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30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31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5032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037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8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9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85033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034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5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6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85008" name="AutoShape 350"/>
          <p:cNvSpPr>
            <a:spLocks noChangeArrowheads="1"/>
          </p:cNvSpPr>
          <p:nvPr/>
        </p:nvSpPr>
        <p:spPr bwMode="auto">
          <a:xfrm>
            <a:off x="8810625" y="4325939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5009" name="Group 335"/>
          <p:cNvGrpSpPr>
            <a:grpSpLocks/>
          </p:cNvGrpSpPr>
          <p:nvPr/>
        </p:nvGrpSpPr>
        <p:grpSpPr bwMode="auto">
          <a:xfrm>
            <a:off x="2928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5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5010" name="Group 341"/>
          <p:cNvGrpSpPr>
            <a:grpSpLocks/>
          </p:cNvGrpSpPr>
          <p:nvPr/>
        </p:nvGrpSpPr>
        <p:grpSpPr bwMode="auto">
          <a:xfrm>
            <a:off x="6434139" y="4248151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1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1763713" y="5111754"/>
            <a:ext cx="8235950" cy="906463"/>
            <a:chOff x="0" y="3803"/>
            <a:chExt cx="5188" cy="571"/>
          </a:xfrm>
        </p:grpSpPr>
        <p:sp>
          <p:nvSpPr>
            <p:cNvPr id="85016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server sends bits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(fluid) into pipe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85017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i="1" baseline="-25000"/>
                <a:t>s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  <p:sp>
          <p:nvSpPr>
            <p:cNvPr id="85018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 R</a:t>
              </a:r>
              <a:r>
                <a:rPr lang="en-US" altLang="en-US" i="1" baseline="-25000"/>
                <a:t>c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</p:grpSp>
      <p:pic>
        <p:nvPicPr>
          <p:cNvPr id="85012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13" name="AutoShape 351"/>
          <p:cNvSpPr>
            <a:spLocks noChangeArrowheads="1"/>
          </p:cNvSpPr>
          <p:nvPr/>
        </p:nvSpPr>
        <p:spPr bwMode="auto">
          <a:xfrm>
            <a:off x="5256214" y="4308476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14" name="AutoShape 349"/>
          <p:cNvSpPr>
            <a:spLocks noChangeArrowheads="1"/>
          </p:cNvSpPr>
          <p:nvPr/>
        </p:nvSpPr>
        <p:spPr bwMode="auto">
          <a:xfrm flipV="1">
            <a:off x="2032001" y="4064001"/>
            <a:ext cx="974725" cy="7207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850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344BB92-5D05-4BE8-A98B-A923279250B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12171" y="3643958"/>
              <a:ext cx="367200" cy="46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5251" y="3624518"/>
                <a:ext cx="4050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918051" y="3619838"/>
              <a:ext cx="2551680" cy="504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971" y="3600758"/>
                <a:ext cx="25840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4322331" y="3861398"/>
              <a:ext cx="1309320" cy="48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931" y="3853478"/>
                <a:ext cx="1321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4368051" y="3899558"/>
              <a:ext cx="1220760" cy="89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2651" y="3894158"/>
                <a:ext cx="1231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4496931" y="3864638"/>
              <a:ext cx="1127160" cy="110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1531" y="3857438"/>
                <a:ext cx="1139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4816251" y="3771038"/>
              <a:ext cx="1235880" cy="52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4731" y="3764558"/>
                <a:ext cx="12538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/>
              <p14:cNvContentPartPr/>
              <p14:nvPr/>
            </p14:nvContentPartPr>
            <p14:xfrm>
              <a:off x="5308011" y="3826118"/>
              <a:ext cx="854280" cy="106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0811" y="3819278"/>
                <a:ext cx="869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/>
              <p14:cNvContentPartPr/>
              <p14:nvPr/>
            </p14:nvContentPartPr>
            <p14:xfrm>
              <a:off x="6687531" y="3747278"/>
              <a:ext cx="498960" cy="35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2131" y="3736478"/>
                <a:ext cx="510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/>
              <p14:cNvContentPartPr/>
              <p14:nvPr/>
            </p14:nvContentPartPr>
            <p14:xfrm>
              <a:off x="7125291" y="3737558"/>
              <a:ext cx="118440" cy="1648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18451" y="3732158"/>
                <a:ext cx="136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/>
              <p14:cNvContentPartPr/>
              <p14:nvPr/>
            </p14:nvContentPartPr>
            <p14:xfrm>
              <a:off x="7294131" y="3673118"/>
              <a:ext cx="1717200" cy="205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9011" y="3656558"/>
                <a:ext cx="1749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/>
              <p14:cNvContentPartPr/>
              <p14:nvPr/>
            </p14:nvContentPartPr>
            <p14:xfrm>
              <a:off x="5288211" y="3839438"/>
              <a:ext cx="821160" cy="295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9571" y="3833678"/>
                <a:ext cx="8355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5683851" y="3882638"/>
              <a:ext cx="492120" cy="781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70891" y="3877238"/>
                <a:ext cx="5126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5444091" y="3654038"/>
              <a:ext cx="584280" cy="1569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26811" y="3647198"/>
                <a:ext cx="608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5662251" y="3723878"/>
              <a:ext cx="504360" cy="435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55771" y="3715958"/>
                <a:ext cx="5173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/>
              <p14:cNvContentPartPr/>
              <p14:nvPr/>
            </p14:nvContentPartPr>
            <p14:xfrm>
              <a:off x="5784291" y="3852758"/>
              <a:ext cx="526320" cy="56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1331" y="3845918"/>
                <a:ext cx="546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/>
              <p14:cNvContentPartPr/>
              <p14:nvPr/>
            </p14:nvContentPartPr>
            <p14:xfrm>
              <a:off x="5729571" y="3782198"/>
              <a:ext cx="338760" cy="842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16251" y="3776078"/>
                <a:ext cx="358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/>
              <p14:cNvContentPartPr/>
              <p14:nvPr/>
            </p14:nvContentPartPr>
            <p14:xfrm>
              <a:off x="5593131" y="3671678"/>
              <a:ext cx="431280" cy="93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77651" y="3660158"/>
                <a:ext cx="4525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/>
              <p14:cNvContentPartPr/>
              <p14:nvPr/>
            </p14:nvContentPartPr>
            <p14:xfrm>
              <a:off x="5728491" y="3771038"/>
              <a:ext cx="299880" cy="216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22731" y="3765638"/>
                <a:ext cx="31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/>
              <p14:cNvContentPartPr/>
              <p14:nvPr/>
            </p14:nvContentPartPr>
            <p14:xfrm>
              <a:off x="8464851" y="3855278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59451" y="384987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/>
              <p14:cNvContentPartPr/>
              <p14:nvPr/>
            </p14:nvContentPartPr>
            <p14:xfrm>
              <a:off x="8648811" y="3845918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3411" y="384051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/>
              <p14:cNvContentPartPr/>
              <p14:nvPr/>
            </p14:nvContentPartPr>
            <p14:xfrm>
              <a:off x="8706051" y="3839438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00651" y="383403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Ink 23"/>
              <p14:cNvContentPartPr/>
              <p14:nvPr/>
            </p14:nvContentPartPr>
            <p14:xfrm>
              <a:off x="8739531" y="3843398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34131" y="383799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/>
              <p14:cNvContentPartPr/>
              <p14:nvPr/>
            </p14:nvContentPartPr>
            <p14:xfrm>
              <a:off x="8755731" y="3839438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50331" y="383403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/>
              <p14:cNvContentPartPr/>
              <p14:nvPr/>
            </p14:nvContentPartPr>
            <p14:xfrm>
              <a:off x="8720451" y="3799118"/>
              <a:ext cx="68760" cy="18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15051" y="3793718"/>
                <a:ext cx="79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/>
              <p14:cNvContentPartPr/>
              <p14:nvPr/>
            </p14:nvContentPartPr>
            <p14:xfrm>
              <a:off x="2863800" y="2666880"/>
              <a:ext cx="7099560" cy="16894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54440" y="2657520"/>
                <a:ext cx="7118280" cy="17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3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B4DCB-BE87-684B-7D0B-F1B267401BEB}"/>
              </a:ext>
            </a:extLst>
          </p:cNvPr>
          <p:cNvSpPr txBox="1"/>
          <p:nvPr/>
        </p:nvSpPr>
        <p:spPr>
          <a:xfrm>
            <a:off x="514349" y="862834"/>
            <a:ext cx="105777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four routers are separated by 10km, but with different capacity optical fibre cables, which delay component will be constant and which one will vary?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AA9664-3B6A-FA4B-F219-A9AB9C894CFA}"/>
                  </a:ext>
                </a:extLst>
              </p14:cNvPr>
              <p14:cNvContentPartPr/>
              <p14:nvPr/>
            </p14:nvContentPartPr>
            <p14:xfrm>
              <a:off x="326520" y="1994400"/>
              <a:ext cx="11862720" cy="209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AA9664-3B6A-FA4B-F219-A9AB9C894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160" y="1985040"/>
                <a:ext cx="11881440" cy="21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0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8851" name="Picture 9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9112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/>
              <a:t>“</a:t>
            </a:r>
            <a:r>
              <a:rPr lang="en-US" altLang="ja-JP" sz="4000"/>
              <a:t>Real</a:t>
            </a:r>
            <a:r>
              <a:rPr lang="ja-JP" altLang="en-US" sz="4000"/>
              <a:t>”</a:t>
            </a:r>
            <a:r>
              <a:rPr lang="en-US" altLang="ja-JP" sz="4000"/>
              <a:t> Internet delays and routes</a:t>
            </a:r>
            <a:endParaRPr lang="en-US" altLang="en-US" sz="400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24063" y="1270000"/>
            <a:ext cx="7772400" cy="3098800"/>
          </a:xfrm>
        </p:spPr>
        <p:txBody>
          <a:bodyPr>
            <a:normAutofit lnSpcReduction="10000"/>
          </a:bodyPr>
          <a:lstStyle/>
          <a:p>
            <a:pPr marL="287338" indent="-287338"/>
            <a:r>
              <a:rPr lang="en-US" altLang="en-US"/>
              <a:t>what do </a:t>
            </a:r>
            <a:r>
              <a:rPr lang="ja-JP" altLang="en-US"/>
              <a:t>“</a:t>
            </a:r>
            <a:r>
              <a:rPr lang="en-US" altLang="ja-JP"/>
              <a:t>real</a:t>
            </a:r>
            <a:r>
              <a:rPr lang="ja-JP" altLang="en-US"/>
              <a:t>”</a:t>
            </a:r>
            <a:r>
              <a:rPr lang="en-US" altLang="ja-JP"/>
              <a:t> Internet delay &amp; loss look like? </a:t>
            </a:r>
          </a:p>
          <a:p>
            <a:pPr marL="287338" indent="-287338"/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cs typeface="Courier New" panose="02070309020205020404" pitchFamily="49" charset="0"/>
              </a:rPr>
              <a:t>program: </a:t>
            </a:r>
            <a:r>
              <a:rPr lang="en-US" altLang="en-US"/>
              <a:t>provides delay measurement from source to router along end-end Internet path towards destination.  For all </a:t>
            </a:r>
            <a:r>
              <a:rPr lang="en-US" altLang="en-US" i="1"/>
              <a:t>i: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on path towards destination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sender times interval between transmission and reply.</a:t>
            </a:r>
            <a:endParaRPr lang="en-US" altLang="en-US" sz="2800">
              <a:ea typeface="Arial" panose="020B0604020202020204" pitchFamily="34" charset="0"/>
            </a:endParaRPr>
          </a:p>
        </p:txBody>
      </p:sp>
      <p:sp>
        <p:nvSpPr>
          <p:cNvPr id="78854" name="Line 38"/>
          <p:cNvSpPr>
            <a:spLocks noChangeShapeType="1"/>
          </p:cNvSpPr>
          <p:nvPr/>
        </p:nvSpPr>
        <p:spPr bwMode="auto">
          <a:xfrm>
            <a:off x="2809876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5" name="Line 105"/>
          <p:cNvSpPr>
            <a:spLocks noChangeShapeType="1"/>
          </p:cNvSpPr>
          <p:nvPr/>
        </p:nvSpPr>
        <p:spPr bwMode="auto">
          <a:xfrm flipV="1">
            <a:off x="3603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6" name="Line 106"/>
          <p:cNvSpPr>
            <a:spLocks noChangeShapeType="1"/>
          </p:cNvSpPr>
          <p:nvPr/>
        </p:nvSpPr>
        <p:spPr bwMode="auto">
          <a:xfrm>
            <a:off x="4538664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7" name="Line 108"/>
          <p:cNvSpPr>
            <a:spLocks noChangeShapeType="1"/>
          </p:cNvSpPr>
          <p:nvPr/>
        </p:nvSpPr>
        <p:spPr bwMode="auto">
          <a:xfrm flipH="1">
            <a:off x="4300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8" name="Line 113"/>
          <p:cNvSpPr>
            <a:spLocks noChangeShapeType="1"/>
          </p:cNvSpPr>
          <p:nvPr/>
        </p:nvSpPr>
        <p:spPr bwMode="auto">
          <a:xfrm flipH="1">
            <a:off x="5514976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9" name="Line 260"/>
          <p:cNvSpPr>
            <a:spLocks noChangeShapeType="1"/>
          </p:cNvSpPr>
          <p:nvPr/>
        </p:nvSpPr>
        <p:spPr bwMode="auto">
          <a:xfrm>
            <a:off x="6634164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0" name="Line 261"/>
          <p:cNvSpPr>
            <a:spLocks noChangeShapeType="1"/>
          </p:cNvSpPr>
          <p:nvPr/>
        </p:nvSpPr>
        <p:spPr bwMode="auto">
          <a:xfrm flipH="1">
            <a:off x="7572376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1" name="Line 291"/>
          <p:cNvSpPr>
            <a:spLocks noChangeShapeType="1"/>
          </p:cNvSpPr>
          <p:nvPr/>
        </p:nvSpPr>
        <p:spPr bwMode="auto">
          <a:xfrm>
            <a:off x="4268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2" name="Line 292"/>
          <p:cNvSpPr>
            <a:spLocks noChangeShapeType="1"/>
          </p:cNvSpPr>
          <p:nvPr/>
        </p:nvSpPr>
        <p:spPr bwMode="auto">
          <a:xfrm>
            <a:off x="6192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3" name="Line 294"/>
          <p:cNvSpPr>
            <a:spLocks noChangeShapeType="1"/>
          </p:cNvSpPr>
          <p:nvPr/>
        </p:nvSpPr>
        <p:spPr bwMode="auto">
          <a:xfrm flipH="1">
            <a:off x="4910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4" name="Line 295"/>
          <p:cNvSpPr>
            <a:spLocks noChangeShapeType="1"/>
          </p:cNvSpPr>
          <p:nvPr/>
        </p:nvSpPr>
        <p:spPr bwMode="auto">
          <a:xfrm>
            <a:off x="5265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2911475" y="50387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3525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4549775" y="50133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grpSp>
        <p:nvGrpSpPr>
          <p:cNvPr id="78868" name="Group 100"/>
          <p:cNvGrpSpPr>
            <a:grpSpLocks/>
          </p:cNvGrpSpPr>
          <p:nvPr/>
        </p:nvGrpSpPr>
        <p:grpSpPr bwMode="auto">
          <a:xfrm>
            <a:off x="2041525" y="4975226"/>
            <a:ext cx="820738" cy="688975"/>
            <a:chOff x="-44" y="1473"/>
            <a:chExt cx="981" cy="1105"/>
          </a:xfrm>
        </p:grpSpPr>
        <p:pic>
          <p:nvPicPr>
            <p:cNvPr id="78971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2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69" name="Group 103"/>
          <p:cNvGrpSpPr>
            <a:grpSpLocks/>
          </p:cNvGrpSpPr>
          <p:nvPr/>
        </p:nvGrpSpPr>
        <p:grpSpPr bwMode="auto">
          <a:xfrm flipH="1">
            <a:off x="8089901" y="5013326"/>
            <a:ext cx="754063" cy="669925"/>
            <a:chOff x="-44" y="1473"/>
            <a:chExt cx="981" cy="1105"/>
          </a:xfrm>
        </p:grpSpPr>
        <p:pic>
          <p:nvPicPr>
            <p:cNvPr id="78969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0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70" name="Group 124"/>
          <p:cNvGrpSpPr>
            <a:grpSpLocks/>
          </p:cNvGrpSpPr>
          <p:nvPr/>
        </p:nvGrpSpPr>
        <p:grpSpPr bwMode="auto">
          <a:xfrm>
            <a:off x="7037389" y="5513389"/>
            <a:ext cx="617537" cy="250825"/>
            <a:chOff x="2356" y="1300"/>
            <a:chExt cx="555" cy="194"/>
          </a:xfrm>
        </p:grpSpPr>
        <p:sp>
          <p:nvSpPr>
            <p:cNvPr id="7896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64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67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8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65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66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1" name="Group 133"/>
          <p:cNvGrpSpPr>
            <a:grpSpLocks/>
          </p:cNvGrpSpPr>
          <p:nvPr/>
        </p:nvGrpSpPr>
        <p:grpSpPr bwMode="auto">
          <a:xfrm>
            <a:off x="6069014" y="5241926"/>
            <a:ext cx="617537" cy="250825"/>
            <a:chOff x="2356" y="1300"/>
            <a:chExt cx="555" cy="194"/>
          </a:xfrm>
        </p:grpSpPr>
        <p:sp>
          <p:nvSpPr>
            <p:cNvPr id="7895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56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9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0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57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8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2" name="Group 142"/>
          <p:cNvGrpSpPr>
            <a:grpSpLocks/>
          </p:cNvGrpSpPr>
          <p:nvPr/>
        </p:nvGrpSpPr>
        <p:grpSpPr bwMode="auto">
          <a:xfrm>
            <a:off x="4918075" y="5451476"/>
            <a:ext cx="617538" cy="250825"/>
            <a:chOff x="2356" y="1300"/>
            <a:chExt cx="555" cy="194"/>
          </a:xfrm>
        </p:grpSpPr>
        <p:sp>
          <p:nvSpPr>
            <p:cNvPr id="7894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8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1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52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9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0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3" name="Group 151"/>
          <p:cNvGrpSpPr>
            <a:grpSpLocks/>
          </p:cNvGrpSpPr>
          <p:nvPr/>
        </p:nvGrpSpPr>
        <p:grpSpPr bwMode="auto">
          <a:xfrm>
            <a:off x="3916364" y="5205414"/>
            <a:ext cx="617537" cy="250825"/>
            <a:chOff x="2356" y="1300"/>
            <a:chExt cx="555" cy="194"/>
          </a:xfrm>
        </p:grpSpPr>
        <p:sp>
          <p:nvSpPr>
            <p:cNvPr id="789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0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43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44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1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42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4" name="Group 160"/>
          <p:cNvGrpSpPr>
            <a:grpSpLocks/>
          </p:cNvGrpSpPr>
          <p:nvPr/>
        </p:nvGrpSpPr>
        <p:grpSpPr bwMode="auto">
          <a:xfrm>
            <a:off x="3041650" y="5472114"/>
            <a:ext cx="617538" cy="250825"/>
            <a:chOff x="2356" y="1300"/>
            <a:chExt cx="555" cy="194"/>
          </a:xfrm>
        </p:grpSpPr>
        <p:sp>
          <p:nvSpPr>
            <p:cNvPr id="7892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32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35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36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33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34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8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263B1DA2-69A8-45C2-ACCA-FA5901775C4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8876" name="Group 347"/>
          <p:cNvGrpSpPr>
            <a:grpSpLocks/>
          </p:cNvGrpSpPr>
          <p:nvPr/>
        </p:nvGrpSpPr>
        <p:grpSpPr bwMode="auto">
          <a:xfrm>
            <a:off x="3028950" y="5454651"/>
            <a:ext cx="649288" cy="303213"/>
            <a:chOff x="1871277" y="1576300"/>
            <a:chExt cx="1128371" cy="437861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 flipV="1">
              <a:off x="1874037" y="1695508"/>
              <a:ext cx="1125611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1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2160957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103020" y="1633612"/>
              <a:ext cx="662124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536161" y="1727603"/>
              <a:ext cx="245537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089227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83" name="Straight Connector 82"/>
            <p:cNvCxnSpPr>
              <a:cxnSpLocks noChangeShapeType="1"/>
              <a:endCxn id="78" idx="2"/>
            </p:cNvCxnSpPr>
            <p:nvPr/>
          </p:nvCxnSpPr>
          <p:spPr bwMode="auto">
            <a:xfrm flipH="1" flipV="1">
              <a:off x="1871277" y="1736772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2996888" y="1734481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7" name="Group 347"/>
          <p:cNvGrpSpPr>
            <a:grpSpLocks/>
          </p:cNvGrpSpPr>
          <p:nvPr/>
        </p:nvGrpSpPr>
        <p:grpSpPr bwMode="auto">
          <a:xfrm>
            <a:off x="3906839" y="5189539"/>
            <a:ext cx="649287" cy="301625"/>
            <a:chOff x="1871277" y="1576300"/>
            <a:chExt cx="1128371" cy="437861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flipV="1">
              <a:off x="1874035" y="1693830"/>
              <a:ext cx="1125613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160956" y="1673090"/>
              <a:ext cx="546253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103021" y="1633913"/>
              <a:ext cx="662125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536160" y="1728399"/>
              <a:ext cx="245539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089226" y="1730703"/>
              <a:ext cx="242779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93" name="Straight Connector 92"/>
            <p:cNvCxnSpPr>
              <a:cxnSpLocks noChangeShapeType="1"/>
              <a:endCxn id="88" idx="2"/>
            </p:cNvCxnSpPr>
            <p:nvPr/>
          </p:nvCxnSpPr>
          <p:spPr bwMode="auto">
            <a:xfrm flipH="1" flipV="1">
              <a:off x="1871277" y="1737617"/>
              <a:ext cx="2758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93"/>
            <p:cNvCxnSpPr>
              <a:cxnSpLocks noChangeShapeType="1"/>
            </p:cNvCxnSpPr>
            <p:nvPr/>
          </p:nvCxnSpPr>
          <p:spPr bwMode="auto">
            <a:xfrm flipH="1" flipV="1">
              <a:off x="2996890" y="1735312"/>
              <a:ext cx="2758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8" name="Group 347"/>
          <p:cNvGrpSpPr>
            <a:grpSpLocks/>
          </p:cNvGrpSpPr>
          <p:nvPr/>
        </p:nvGrpSpPr>
        <p:grpSpPr bwMode="auto">
          <a:xfrm>
            <a:off x="4895851" y="5438776"/>
            <a:ext cx="650875" cy="303213"/>
            <a:chOff x="1871277" y="1576300"/>
            <a:chExt cx="1128371" cy="437861"/>
          </a:xfrm>
        </p:grpSpPr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flipV="1">
              <a:off x="1874030" y="1695508"/>
              <a:ext cx="1125618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20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2160251" y="1672583"/>
              <a:ext cx="547672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102455" y="1633612"/>
              <a:ext cx="663263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537291" y="1727603"/>
              <a:ext cx="244940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088696" y="1729896"/>
              <a:ext cx="242187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3" name="Straight Connector 102"/>
            <p:cNvCxnSpPr>
              <a:cxnSpLocks noChangeShapeType="1"/>
              <a:endCxn id="98" idx="2"/>
            </p:cNvCxnSpPr>
            <p:nvPr/>
          </p:nvCxnSpPr>
          <p:spPr bwMode="auto">
            <a:xfrm flipH="1" flipV="1">
              <a:off x="1871277" y="1736772"/>
              <a:ext cx="2753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H="1" flipV="1">
              <a:off x="2996897" y="1734481"/>
              <a:ext cx="2751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9" name="Group 347"/>
          <p:cNvGrpSpPr>
            <a:grpSpLocks/>
          </p:cNvGrpSpPr>
          <p:nvPr/>
        </p:nvGrpSpPr>
        <p:grpSpPr bwMode="auto">
          <a:xfrm>
            <a:off x="6053139" y="5214939"/>
            <a:ext cx="650875" cy="301625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028" y="1693830"/>
              <a:ext cx="1125620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8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60249" y="1673090"/>
              <a:ext cx="547674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455" y="1633913"/>
              <a:ext cx="663261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91" y="1728399"/>
              <a:ext cx="244938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88694" y="1730703"/>
              <a:ext cx="242187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617"/>
              <a:ext cx="2751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895" y="1735312"/>
              <a:ext cx="2753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80" name="Group 347"/>
          <p:cNvGrpSpPr>
            <a:grpSpLocks/>
          </p:cNvGrpSpPr>
          <p:nvPr/>
        </p:nvGrpSpPr>
        <p:grpSpPr bwMode="auto">
          <a:xfrm>
            <a:off x="7021514" y="5486401"/>
            <a:ext cx="649287" cy="303213"/>
            <a:chOff x="1871277" y="1576300"/>
            <a:chExt cx="1128371" cy="437861"/>
          </a:xfrm>
        </p:grpSpPr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 flipV="1">
              <a:off x="1874035" y="1695508"/>
              <a:ext cx="1125613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2160956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103021" y="1633612"/>
              <a:ext cx="662125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536160" y="1727603"/>
              <a:ext cx="245539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089226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23" name="Straight Connector 122"/>
            <p:cNvCxnSpPr>
              <a:cxnSpLocks noChangeShapeType="1"/>
              <a:endCxn id="118" idx="2"/>
            </p:cNvCxnSpPr>
            <p:nvPr/>
          </p:nvCxnSpPr>
          <p:spPr bwMode="auto">
            <a:xfrm flipH="1" flipV="1">
              <a:off x="1871277" y="1736772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Connector 123"/>
            <p:cNvCxnSpPr>
              <a:cxnSpLocks noChangeShapeType="1"/>
            </p:cNvCxnSpPr>
            <p:nvPr/>
          </p:nvCxnSpPr>
          <p:spPr bwMode="auto">
            <a:xfrm flipH="1" flipV="1">
              <a:off x="2996890" y="1734481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2781300" y="5259389"/>
            <a:ext cx="2247900" cy="403225"/>
          </a:xfrm>
          <a:custGeom>
            <a:avLst/>
            <a:gdLst>
              <a:gd name="T0" fmla="*/ 2147483646 w 1416"/>
              <a:gd name="T1" fmla="*/ 2147483646 h 254"/>
              <a:gd name="T2" fmla="*/ 2147483646 w 1416"/>
              <a:gd name="T3" fmla="*/ 2147483646 h 254"/>
              <a:gd name="T4" fmla="*/ 2147483646 w 1416"/>
              <a:gd name="T5" fmla="*/ 2147483646 h 254"/>
              <a:gd name="T6" fmla="*/ 2147483646 w 1416"/>
              <a:gd name="T7" fmla="*/ 2147483646 h 254"/>
              <a:gd name="T8" fmla="*/ 2147483646 w 1416"/>
              <a:gd name="T9" fmla="*/ 2147483646 h 254"/>
              <a:gd name="T10" fmla="*/ 2147483646 w 1416"/>
              <a:gd name="T11" fmla="*/ 2147483646 h 254"/>
              <a:gd name="T12" fmla="*/ 0 w 1416"/>
              <a:gd name="T13" fmla="*/ 2147483646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2813050" y="5295900"/>
            <a:ext cx="419100" cy="419100"/>
          </a:xfrm>
          <a:custGeom>
            <a:avLst/>
            <a:gdLst>
              <a:gd name="T0" fmla="*/ 2147483646 w 264"/>
              <a:gd name="T1" fmla="*/ 0 h 264"/>
              <a:gd name="T2" fmla="*/ 2147483646 w 264"/>
              <a:gd name="T3" fmla="*/ 2147483646 h 264"/>
              <a:gd name="T4" fmla="*/ 0 w 264"/>
              <a:gd name="T5" fmla="*/ 2147483646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2806700" y="5210176"/>
            <a:ext cx="1346200" cy="474663"/>
          </a:xfrm>
          <a:custGeom>
            <a:avLst/>
            <a:gdLst>
              <a:gd name="T0" fmla="*/ 2147483646 w 848"/>
              <a:gd name="T1" fmla="*/ 2147483646 h 299"/>
              <a:gd name="T2" fmla="*/ 2147483646 w 848"/>
              <a:gd name="T3" fmla="*/ 2147483646 h 299"/>
              <a:gd name="T4" fmla="*/ 2147483646 w 848"/>
              <a:gd name="T5" fmla="*/ 2147483646 h 299"/>
              <a:gd name="T6" fmla="*/ 2147483646 w 848"/>
              <a:gd name="T7" fmla="*/ 2147483646 h 299"/>
              <a:gd name="T8" fmla="*/ 0 w 848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451240" y="2108160"/>
              <a:ext cx="1784520" cy="140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1880" y="2098800"/>
                <a:ext cx="180324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7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347"/>
          <p:cNvGrpSpPr>
            <a:grpSpLocks/>
          </p:cNvGrpSpPr>
          <p:nvPr/>
        </p:nvGrpSpPr>
        <p:grpSpPr bwMode="auto">
          <a:xfrm>
            <a:off x="5829301" y="4449764"/>
            <a:ext cx="912813" cy="415925"/>
            <a:chOff x="1871277" y="1576300"/>
            <a:chExt cx="1128371" cy="437861"/>
          </a:xfrm>
        </p:grpSpPr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 flipV="1">
              <a:off x="1875202" y="1694956"/>
              <a:ext cx="1124446" cy="31920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46" cy="31920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102838" y="1633122"/>
              <a:ext cx="661324" cy="111972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536526" y="1728381"/>
              <a:ext cx="245297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089102" y="1730053"/>
              <a:ext cx="241373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65" name="Straight Connector 164"/>
            <p:cNvCxnSpPr>
              <a:cxnSpLocks noChangeShapeType="1"/>
              <a:endCxn id="160" idx="2"/>
            </p:cNvCxnSpPr>
            <p:nvPr/>
          </p:nvCxnSpPr>
          <p:spPr bwMode="auto">
            <a:xfrm flipH="1" flipV="1">
              <a:off x="1871277" y="1736738"/>
              <a:ext cx="3925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 flipH="1" flipV="1">
              <a:off x="2995723" y="1735066"/>
              <a:ext cx="3925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019" name="Group 347"/>
          <p:cNvGrpSpPr>
            <a:grpSpLocks/>
          </p:cNvGrpSpPr>
          <p:nvPr/>
        </p:nvGrpSpPr>
        <p:grpSpPr bwMode="auto">
          <a:xfrm>
            <a:off x="5783264" y="2581276"/>
            <a:ext cx="911225" cy="415925"/>
            <a:chOff x="1871277" y="1576300"/>
            <a:chExt cx="1128371" cy="437861"/>
          </a:xfrm>
        </p:grpSpPr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5209" y="1694958"/>
              <a:ext cx="1124439" cy="31920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39" cy="31920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51" name="Freeform 150"/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103242" y="1633122"/>
              <a:ext cx="662475" cy="111973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537684" y="1728382"/>
              <a:ext cx="243760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089481" y="1730053"/>
              <a:ext cx="241794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55" name="Straight Connector 154"/>
            <p:cNvCxnSpPr>
              <a:cxnSpLocks noChangeShapeType="1"/>
              <a:endCxn id="150" idx="2"/>
            </p:cNvCxnSpPr>
            <p:nvPr/>
          </p:nvCxnSpPr>
          <p:spPr bwMode="auto">
            <a:xfrm flipH="1" flipV="1">
              <a:off x="1871277" y="1736738"/>
              <a:ext cx="3932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Straight Connector 155"/>
            <p:cNvCxnSpPr>
              <a:cxnSpLocks noChangeShapeType="1"/>
            </p:cNvCxnSpPr>
            <p:nvPr/>
          </p:nvCxnSpPr>
          <p:spPr bwMode="auto">
            <a:xfrm flipH="1" flipV="1">
              <a:off x="2995716" y="1735067"/>
              <a:ext cx="3932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02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86021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22" name="Group 140"/>
          <p:cNvGrpSpPr>
            <a:grpSpLocks/>
          </p:cNvGrpSpPr>
          <p:nvPr/>
        </p:nvGrpSpPr>
        <p:grpSpPr bwMode="auto">
          <a:xfrm>
            <a:off x="3138489" y="2254250"/>
            <a:ext cx="352425" cy="876300"/>
            <a:chOff x="4140" y="429"/>
            <a:chExt cx="1425" cy="2396"/>
          </a:xfrm>
        </p:grpSpPr>
        <p:sp>
          <p:nvSpPr>
            <p:cNvPr id="86115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6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17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8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9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0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45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6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1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2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43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4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3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24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5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41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2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6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6127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39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0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8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29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0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1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2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3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4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5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6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137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8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60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Throughput (more)</a:t>
            </a:r>
          </a:p>
        </p:txBody>
      </p:sp>
      <p:sp>
        <p:nvSpPr>
          <p:cNvPr id="8602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43114" y="1447800"/>
            <a:ext cx="8150225" cy="554038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</a:rPr>
              <a:t>s</a:t>
            </a:r>
            <a:r>
              <a:rPr lang="en-US" altLang="en-US" i="1">
                <a:solidFill>
                  <a:srgbClr val="CC0000"/>
                </a:solidFill>
              </a:rPr>
              <a:t> &lt; R</a:t>
            </a:r>
            <a:r>
              <a:rPr lang="en-US" altLang="en-US" i="1" baseline="-25000">
                <a:solidFill>
                  <a:srgbClr val="CC0000"/>
                </a:solidFill>
              </a:rPr>
              <a:t>c</a:t>
            </a:r>
            <a:r>
              <a:rPr lang="en-US" altLang="en-US" i="1">
                <a:solidFill>
                  <a:srgbClr val="FF3300"/>
                </a:solidFill>
              </a:rPr>
              <a:t>  </a:t>
            </a:r>
            <a:r>
              <a:rPr lang="en-US" altLang="en-US"/>
              <a:t>What is average end-end throughput?</a:t>
            </a:r>
          </a:p>
        </p:txBody>
      </p:sp>
      <p:grpSp>
        <p:nvGrpSpPr>
          <p:cNvPr id="86025" name="Group 34"/>
          <p:cNvGrpSpPr>
            <a:grpSpLocks/>
          </p:cNvGrpSpPr>
          <p:nvPr/>
        </p:nvGrpSpPr>
        <p:grpSpPr bwMode="auto">
          <a:xfrm>
            <a:off x="3590926" y="2606676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113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6026" name="Text Box 39"/>
          <p:cNvSpPr txBox="1">
            <a:spLocks noChangeArrowheads="1"/>
          </p:cNvSpPr>
          <p:nvPr/>
        </p:nvSpPr>
        <p:spPr bwMode="auto">
          <a:xfrm>
            <a:off x="3379789" y="2562226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R</a:t>
            </a:r>
            <a:r>
              <a:rPr lang="en-US" altLang="en-US" baseline="-25000">
                <a:latin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bits/sec</a:t>
            </a:r>
          </a:p>
        </p:txBody>
      </p:sp>
      <p:sp>
        <p:nvSpPr>
          <p:cNvPr id="86027" name="AutoShape 42"/>
          <p:cNvSpPr>
            <a:spLocks noChangeArrowheads="1"/>
          </p:cNvSpPr>
          <p:nvPr/>
        </p:nvSpPr>
        <p:spPr bwMode="auto">
          <a:xfrm flipV="1">
            <a:off x="2779713" y="2374900"/>
            <a:ext cx="895350" cy="5651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86028" name="AutoShape 43"/>
          <p:cNvSpPr>
            <a:spLocks noChangeArrowheads="1"/>
          </p:cNvSpPr>
          <p:nvPr/>
        </p:nvSpPr>
        <p:spPr bwMode="auto">
          <a:xfrm>
            <a:off x="9013826" y="2581276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86029" name="Group 54"/>
          <p:cNvGrpSpPr>
            <a:grpSpLocks/>
          </p:cNvGrpSpPr>
          <p:nvPr/>
        </p:nvGrpSpPr>
        <p:grpSpPr bwMode="auto">
          <a:xfrm>
            <a:off x="6964364" y="2473326"/>
            <a:ext cx="2790825" cy="569913"/>
            <a:chOff x="3130" y="3069"/>
            <a:chExt cx="1911" cy="366"/>
          </a:xfrm>
        </p:grpSpPr>
        <p:grpSp>
          <p:nvGrpSpPr>
            <p:cNvPr id="86105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109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106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</a:rPr>
                <a:t>c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2079626" y="3330575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i="1" dirty="0" err="1">
                <a:solidFill>
                  <a:srgbClr val="CC0000"/>
                </a:solidFill>
              </a:rPr>
              <a:t>R</a:t>
            </a:r>
            <a:r>
              <a:rPr lang="en-US" altLang="en-US" i="1" baseline="-25000" dirty="0" err="1">
                <a:solidFill>
                  <a:srgbClr val="CC0000"/>
                </a:solidFill>
              </a:rPr>
              <a:t>c</a:t>
            </a:r>
            <a:r>
              <a:rPr lang="en-US" altLang="en-US" i="1" dirty="0">
                <a:solidFill>
                  <a:srgbClr val="CC0000"/>
                </a:solidFill>
              </a:rPr>
              <a:t> &lt; </a:t>
            </a:r>
            <a:r>
              <a:rPr lang="en-US" altLang="en-US" i="1" dirty="0" err="1">
                <a:solidFill>
                  <a:srgbClr val="CC0000"/>
                </a:solidFill>
              </a:rPr>
              <a:t>R</a:t>
            </a:r>
            <a:r>
              <a:rPr lang="en-US" altLang="en-US" i="1" baseline="-25000" dirty="0" err="1">
                <a:solidFill>
                  <a:srgbClr val="CC0000"/>
                </a:solidFill>
              </a:rPr>
              <a:t>s</a:t>
            </a:r>
            <a:r>
              <a:rPr lang="en-US" altLang="en-US" i="1" dirty="0">
                <a:solidFill>
                  <a:srgbClr val="FF3300"/>
                </a:solidFill>
              </a:rPr>
              <a:t>  </a:t>
            </a:r>
            <a:r>
              <a:rPr lang="en-US" altLang="en-US" dirty="0"/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1430337" y="5081299"/>
            <a:ext cx="8551863" cy="1420812"/>
            <a:chOff x="186" y="3255"/>
            <a:chExt cx="5387" cy="895"/>
          </a:xfrm>
        </p:grpSpPr>
        <p:sp>
          <p:nvSpPr>
            <p:cNvPr id="86102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387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03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/>
                <a:t>link on end-end path that constrains  end-end throughput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/>
                <a:t>Or the ACCESS NETWORK</a:t>
              </a:r>
            </a:p>
          </p:txBody>
        </p:sp>
        <p:sp>
          <p:nvSpPr>
            <p:cNvPr id="86104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CC0000"/>
                  </a:solidFill>
                </a:rPr>
                <a:t>bottleneck link</a:t>
              </a:r>
            </a:p>
          </p:txBody>
        </p:sp>
      </p:grpSp>
      <p:sp>
        <p:nvSpPr>
          <p:cNvPr id="86032" name="AutoShape 51"/>
          <p:cNvSpPr>
            <a:spLocks noChangeArrowheads="1"/>
          </p:cNvSpPr>
          <p:nvPr/>
        </p:nvSpPr>
        <p:spPr bwMode="auto">
          <a:xfrm>
            <a:off x="5729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86033" name="Group 132"/>
          <p:cNvGrpSpPr>
            <a:grpSpLocks/>
          </p:cNvGrpSpPr>
          <p:nvPr/>
        </p:nvGrpSpPr>
        <p:grpSpPr bwMode="auto">
          <a:xfrm flipH="1">
            <a:off x="9756775" y="2420939"/>
            <a:ext cx="871538" cy="885825"/>
            <a:chOff x="-44" y="1473"/>
            <a:chExt cx="981" cy="1105"/>
          </a:xfrm>
        </p:grpSpPr>
        <p:pic>
          <p:nvPicPr>
            <p:cNvPr id="86100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101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6034" name="AutoShape 327"/>
          <p:cNvSpPr>
            <a:spLocks noChangeArrowheads="1"/>
          </p:cNvSpPr>
          <p:nvPr/>
        </p:nvSpPr>
        <p:spPr bwMode="auto">
          <a:xfrm>
            <a:off x="2692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2754313" y="3927476"/>
            <a:ext cx="7935912" cy="1166813"/>
            <a:chOff x="775" y="2474"/>
            <a:chExt cx="4999" cy="735"/>
          </a:xfrm>
        </p:grpSpPr>
        <p:grpSp>
          <p:nvGrpSpPr>
            <p:cNvPr id="86037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86068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69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70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71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72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3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6098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9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4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5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6096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7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6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77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8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6094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5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9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86080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6092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3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81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2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3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4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5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6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7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8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9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6090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91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038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6039" name="Group 58"/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86059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0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1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62" name="Group 64"/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86066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067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86063" name="Group 68"/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8606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065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86040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041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057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042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</a:rPr>
                <a:t>s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  <p:grpSp>
          <p:nvGrpSpPr>
            <p:cNvPr id="86043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053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044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  R</a:t>
              </a:r>
              <a:r>
                <a:rPr lang="en-US" altLang="en-US" baseline="-25000">
                  <a:latin typeface="Arial" panose="020B0604020202020204" pitchFamily="34" charset="0"/>
                </a:rPr>
                <a:t>c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  <p:sp>
          <p:nvSpPr>
            <p:cNvPr id="86045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046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IN"/>
            </a:p>
          </p:txBody>
        </p:sp>
        <p:grpSp>
          <p:nvGrpSpPr>
            <p:cNvPr id="86047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86049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050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86048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6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1-</a:t>
            </a:r>
            <a:fld id="{EBDB1923-404A-4216-8E2F-3D4F93D4F8E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B47AD1-308B-7221-B7D4-6976C5D35908}"/>
                  </a:ext>
                </a:extLst>
              </p14:cNvPr>
              <p14:cNvContentPartPr/>
              <p14:nvPr/>
            </p14:nvContentPartPr>
            <p14:xfrm>
              <a:off x="8283240" y="1479600"/>
              <a:ext cx="1243440" cy="398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B47AD1-308B-7221-B7D4-6976C5D359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3880" y="1470240"/>
                <a:ext cx="1262160" cy="40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5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0900"/>
            <a:ext cx="635158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25414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Throughput: Internet scenario</a:t>
            </a:r>
          </a:p>
        </p:txBody>
      </p:sp>
      <p:sp>
        <p:nvSpPr>
          <p:cNvPr id="87045" name="Text Box 44"/>
          <p:cNvSpPr txBox="1">
            <a:spLocks noChangeArrowheads="1"/>
          </p:cNvSpPr>
          <p:nvPr/>
        </p:nvSpPr>
        <p:spPr bwMode="auto">
          <a:xfrm>
            <a:off x="4075353" y="2132246"/>
            <a:ext cx="25017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connections (fairly) share backbone bottleneck link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bits/sec</a:t>
            </a:r>
          </a:p>
        </p:txBody>
      </p:sp>
      <p:sp>
        <p:nvSpPr>
          <p:cNvPr id="87046" name="Freeform 296"/>
          <p:cNvSpPr>
            <a:spLocks/>
          </p:cNvSpPr>
          <p:nvPr/>
        </p:nvSpPr>
        <p:spPr bwMode="auto">
          <a:xfrm>
            <a:off x="6689263" y="2292943"/>
            <a:ext cx="3127375" cy="149860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7" name="Text Box 35"/>
          <p:cNvSpPr txBox="1">
            <a:spLocks noChangeArrowheads="1"/>
          </p:cNvSpPr>
          <p:nvPr/>
        </p:nvSpPr>
        <p:spPr bwMode="auto">
          <a:xfrm>
            <a:off x="6552738" y="1916706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8417256" y="3344662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7950531" y="2850950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0" name="Oval 42"/>
          <p:cNvSpPr>
            <a:spLocks noChangeArrowheads="1"/>
          </p:cNvSpPr>
          <p:nvPr/>
        </p:nvSpPr>
        <p:spPr bwMode="auto">
          <a:xfrm rot="5400000">
            <a:off x="8421226" y="2365969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8421225" y="3337519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7427450" y="2240556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6762287" y="2037356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4" name="Oval 33"/>
          <p:cNvSpPr>
            <a:spLocks noChangeArrowheads="1"/>
          </p:cNvSpPr>
          <p:nvPr/>
        </p:nvSpPr>
        <p:spPr bwMode="auto">
          <a:xfrm rot="1792560">
            <a:off x="6797212" y="183733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7424275" y="2237382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6" name="Line 456"/>
          <p:cNvSpPr>
            <a:spLocks noChangeShapeType="1"/>
          </p:cNvSpPr>
          <p:nvPr/>
        </p:nvSpPr>
        <p:spPr bwMode="auto">
          <a:xfrm rot="1792560">
            <a:off x="6633701" y="2108793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7937038" y="2243732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7215519" y="1911150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9" name="Oval 471"/>
          <p:cNvSpPr>
            <a:spLocks noChangeArrowheads="1"/>
          </p:cNvSpPr>
          <p:nvPr/>
        </p:nvSpPr>
        <p:spPr bwMode="auto">
          <a:xfrm rot="2768172">
            <a:off x="7367126" y="1584919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7937038" y="2235794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1" name="Line 473"/>
          <p:cNvSpPr>
            <a:spLocks noChangeShapeType="1"/>
          </p:cNvSpPr>
          <p:nvPr/>
        </p:nvSpPr>
        <p:spPr bwMode="auto">
          <a:xfrm rot="2768172">
            <a:off x="7059150" y="1967506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6890875" y="409316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6863887" y="388996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4" name="Oval 478"/>
          <p:cNvSpPr>
            <a:spLocks noChangeArrowheads="1"/>
          </p:cNvSpPr>
          <p:nvPr/>
        </p:nvSpPr>
        <p:spPr bwMode="auto">
          <a:xfrm rot="19807440" flipH="1">
            <a:off x="7522700" y="3689943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6906750" y="4089993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6" name="Line 480"/>
          <p:cNvSpPr>
            <a:spLocks noChangeShapeType="1"/>
          </p:cNvSpPr>
          <p:nvPr/>
        </p:nvSpPr>
        <p:spPr bwMode="auto">
          <a:xfrm rot="19807440" flipH="1">
            <a:off x="6768638" y="3961406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8145001" y="3866157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7422688" y="4197944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9" name="Oval 485"/>
          <p:cNvSpPr>
            <a:spLocks noChangeArrowheads="1"/>
          </p:cNvSpPr>
          <p:nvPr/>
        </p:nvSpPr>
        <p:spPr bwMode="auto">
          <a:xfrm rot="18831828" flipV="1">
            <a:off x="7576676" y="4524969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8145000" y="3875681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1" name="Line 487"/>
          <p:cNvSpPr>
            <a:spLocks noChangeShapeType="1"/>
          </p:cNvSpPr>
          <p:nvPr/>
        </p:nvSpPr>
        <p:spPr bwMode="auto">
          <a:xfrm rot="18831828" flipV="1">
            <a:off x="7267113" y="4283669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9097500" y="2211981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9070512" y="2008781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4" name="Oval 502"/>
          <p:cNvSpPr>
            <a:spLocks noChangeArrowheads="1"/>
          </p:cNvSpPr>
          <p:nvPr/>
        </p:nvSpPr>
        <p:spPr bwMode="auto">
          <a:xfrm rot="19807440" flipH="1">
            <a:off x="9729325" y="1808756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9113375" y="2208807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6" name="Line 504"/>
          <p:cNvSpPr>
            <a:spLocks noChangeShapeType="1"/>
          </p:cNvSpPr>
          <p:nvPr/>
        </p:nvSpPr>
        <p:spPr bwMode="auto">
          <a:xfrm rot="19807440" flipH="1">
            <a:off x="8975263" y="208021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9854737" y="417254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9187987" y="3967756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9" name="Oval 509"/>
          <p:cNvSpPr>
            <a:spLocks noChangeArrowheads="1"/>
          </p:cNvSpPr>
          <p:nvPr/>
        </p:nvSpPr>
        <p:spPr bwMode="auto">
          <a:xfrm rot="1792560">
            <a:off x="9222912" y="376773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9849975" y="4169368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81" name="Line 511"/>
          <p:cNvSpPr>
            <a:spLocks noChangeShapeType="1"/>
          </p:cNvSpPr>
          <p:nvPr/>
        </p:nvSpPr>
        <p:spPr bwMode="auto">
          <a:xfrm rot="1792560">
            <a:off x="9049876" y="4067768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2" name="Text Box 513"/>
          <p:cNvSpPr txBox="1">
            <a:spLocks noChangeArrowheads="1"/>
          </p:cNvSpPr>
          <p:nvPr/>
        </p:nvSpPr>
        <p:spPr bwMode="auto">
          <a:xfrm>
            <a:off x="7522701" y="147538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3" name="Text Box 514"/>
          <p:cNvSpPr txBox="1">
            <a:spLocks noChangeArrowheads="1"/>
          </p:cNvSpPr>
          <p:nvPr/>
        </p:nvSpPr>
        <p:spPr bwMode="auto">
          <a:xfrm>
            <a:off x="9349913" y="198338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4" name="Freeform 515"/>
          <p:cNvSpPr>
            <a:spLocks/>
          </p:cNvSpPr>
          <p:nvPr/>
        </p:nvSpPr>
        <p:spPr bwMode="auto">
          <a:xfrm>
            <a:off x="7516350" y="2343744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6 w 504"/>
              <a:gd name="T3" fmla="*/ 2147483646 h 870"/>
              <a:gd name="T4" fmla="*/ 2147483646 w 504"/>
              <a:gd name="T5" fmla="*/ 2147483646 h 870"/>
              <a:gd name="T6" fmla="*/ 2147483646 w 504"/>
              <a:gd name="T7" fmla="*/ 2147483646 h 870"/>
              <a:gd name="T8" fmla="*/ 2147483646 w 504"/>
              <a:gd name="T9" fmla="*/ 2147483646 h 870"/>
              <a:gd name="T10" fmla="*/ 2147483646 w 504"/>
              <a:gd name="T11" fmla="*/ 2147483646 h 870"/>
              <a:gd name="T12" fmla="*/ 2147483646 w 504"/>
              <a:gd name="T13" fmla="*/ 2147483646 h 870"/>
              <a:gd name="T14" fmla="*/ 2147483646 w 504"/>
              <a:gd name="T15" fmla="*/ 2147483646 h 870"/>
              <a:gd name="T16" fmla="*/ 2147483646 w 504"/>
              <a:gd name="T17" fmla="*/ 2147483646 h 870"/>
              <a:gd name="T18" fmla="*/ 2147483646 w 504"/>
              <a:gd name="T19" fmla="*/ 2147483646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5" name="Text Box 516"/>
          <p:cNvSpPr txBox="1">
            <a:spLocks noChangeArrowheads="1"/>
          </p:cNvSpPr>
          <p:nvPr/>
        </p:nvSpPr>
        <p:spPr bwMode="auto">
          <a:xfrm>
            <a:off x="6530512" y="353278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6" name="Freeform 517"/>
          <p:cNvSpPr>
            <a:spLocks/>
          </p:cNvSpPr>
          <p:nvPr/>
        </p:nvSpPr>
        <p:spPr bwMode="auto">
          <a:xfrm>
            <a:off x="7979900" y="2321518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6 w 272"/>
              <a:gd name="T3" fmla="*/ 2147483646 h 989"/>
              <a:gd name="T4" fmla="*/ 2147483646 w 272"/>
              <a:gd name="T5" fmla="*/ 2147483646 h 989"/>
              <a:gd name="T6" fmla="*/ 2147483646 w 272"/>
              <a:gd name="T7" fmla="*/ 2147483646 h 989"/>
              <a:gd name="T8" fmla="*/ 2147483646 w 272"/>
              <a:gd name="T9" fmla="*/ 2147483646 h 989"/>
              <a:gd name="T10" fmla="*/ 2147483646 w 272"/>
              <a:gd name="T11" fmla="*/ 2147483646 h 989"/>
              <a:gd name="T12" fmla="*/ 2147483646 w 272"/>
              <a:gd name="T13" fmla="*/ 2147483646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7" name="Freeform 518"/>
          <p:cNvSpPr>
            <a:spLocks/>
          </p:cNvSpPr>
          <p:nvPr/>
        </p:nvSpPr>
        <p:spPr bwMode="auto">
          <a:xfrm>
            <a:off x="8564101" y="2305643"/>
            <a:ext cx="638175" cy="1538288"/>
          </a:xfrm>
          <a:custGeom>
            <a:avLst/>
            <a:gdLst>
              <a:gd name="T0" fmla="*/ 2147483646 w 402"/>
              <a:gd name="T1" fmla="*/ 0 h 969"/>
              <a:gd name="T2" fmla="*/ 2147483646 w 402"/>
              <a:gd name="T3" fmla="*/ 2147483646 h 969"/>
              <a:gd name="T4" fmla="*/ 2147483646 w 402"/>
              <a:gd name="T5" fmla="*/ 2147483646 h 969"/>
              <a:gd name="T6" fmla="*/ 2147483646 w 402"/>
              <a:gd name="T7" fmla="*/ 2147483646 h 969"/>
              <a:gd name="T8" fmla="*/ 2147483646 w 402"/>
              <a:gd name="T9" fmla="*/ 2147483646 h 969"/>
              <a:gd name="T10" fmla="*/ 2147483646 w 402"/>
              <a:gd name="T11" fmla="*/ 2147483646 h 969"/>
              <a:gd name="T12" fmla="*/ 2147483646 w 402"/>
              <a:gd name="T13" fmla="*/ 2147483646 h 969"/>
              <a:gd name="T14" fmla="*/ 2147483646 w 402"/>
              <a:gd name="T15" fmla="*/ 2147483646 h 969"/>
              <a:gd name="T16" fmla="*/ 2147483646 w 402"/>
              <a:gd name="T17" fmla="*/ 2147483646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8" name="Text Box 519"/>
          <p:cNvSpPr txBox="1">
            <a:spLocks noChangeArrowheads="1"/>
          </p:cNvSpPr>
          <p:nvPr/>
        </p:nvSpPr>
        <p:spPr bwMode="auto">
          <a:xfrm>
            <a:off x="7789401" y="4070944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9" name="Text Box 520"/>
          <p:cNvSpPr txBox="1">
            <a:spLocks noChangeArrowheads="1"/>
          </p:cNvSpPr>
          <p:nvPr/>
        </p:nvSpPr>
        <p:spPr bwMode="auto">
          <a:xfrm>
            <a:off x="9476912" y="355818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90" name="Text Box 521"/>
          <p:cNvSpPr txBox="1">
            <a:spLocks noChangeArrowheads="1"/>
          </p:cNvSpPr>
          <p:nvPr/>
        </p:nvSpPr>
        <p:spPr bwMode="auto">
          <a:xfrm>
            <a:off x="8505363" y="2929532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7091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407497" y="1150252"/>
            <a:ext cx="3597275" cy="220731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per-connection end-end throughput: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/10)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practice: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often bottleneck</a:t>
            </a:r>
          </a:p>
        </p:txBody>
      </p:sp>
      <p:grpSp>
        <p:nvGrpSpPr>
          <p:cNvPr id="87092" name="Group 81"/>
          <p:cNvGrpSpPr>
            <a:grpSpLocks/>
          </p:cNvGrpSpPr>
          <p:nvPr/>
        </p:nvGrpSpPr>
        <p:grpSpPr bwMode="auto">
          <a:xfrm>
            <a:off x="6382876" y="1356318"/>
            <a:ext cx="352425" cy="660400"/>
            <a:chOff x="4140" y="429"/>
            <a:chExt cx="1425" cy="2396"/>
          </a:xfrm>
        </p:grpSpPr>
        <p:sp>
          <p:nvSpPr>
            <p:cNvPr id="87170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1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2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3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4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75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200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01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76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77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98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99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78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9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80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96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97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1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82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94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95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3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4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5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6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7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8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9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0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1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2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3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3" name="Group 114"/>
          <p:cNvGrpSpPr>
            <a:grpSpLocks/>
          </p:cNvGrpSpPr>
          <p:nvPr/>
        </p:nvGrpSpPr>
        <p:grpSpPr bwMode="auto">
          <a:xfrm>
            <a:off x="6957551" y="1016593"/>
            <a:ext cx="352425" cy="660400"/>
            <a:chOff x="4140" y="429"/>
            <a:chExt cx="1425" cy="2396"/>
          </a:xfrm>
        </p:grpSpPr>
        <p:sp>
          <p:nvSpPr>
            <p:cNvPr id="87138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39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0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1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2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43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8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9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4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45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6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7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6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7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48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4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5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9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0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2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3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51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2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3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4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5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6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7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8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9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60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61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4" name="Group 147"/>
          <p:cNvGrpSpPr>
            <a:grpSpLocks/>
          </p:cNvGrpSpPr>
          <p:nvPr/>
        </p:nvGrpSpPr>
        <p:grpSpPr bwMode="auto">
          <a:xfrm>
            <a:off x="9808701" y="1272181"/>
            <a:ext cx="352425" cy="660400"/>
            <a:chOff x="4140" y="429"/>
            <a:chExt cx="1425" cy="2396"/>
          </a:xfrm>
        </p:grpSpPr>
        <p:sp>
          <p:nvSpPr>
            <p:cNvPr id="87106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7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8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9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0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1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6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7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2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3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4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5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4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5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6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2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3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7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8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30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1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0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1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2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3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4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5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6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7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8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9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5" name="Group 180"/>
          <p:cNvGrpSpPr>
            <a:grpSpLocks/>
          </p:cNvGrpSpPr>
          <p:nvPr/>
        </p:nvGrpSpPr>
        <p:grpSpPr bwMode="auto">
          <a:xfrm flipH="1">
            <a:off x="9957926" y="4061419"/>
            <a:ext cx="803275" cy="771525"/>
            <a:chOff x="-44" y="1473"/>
            <a:chExt cx="981" cy="1105"/>
          </a:xfrm>
        </p:grpSpPr>
        <p:pic>
          <p:nvPicPr>
            <p:cNvPr id="87104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5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6" name="Group 183"/>
          <p:cNvGrpSpPr>
            <a:grpSpLocks/>
          </p:cNvGrpSpPr>
          <p:nvPr/>
        </p:nvGrpSpPr>
        <p:grpSpPr bwMode="auto">
          <a:xfrm>
            <a:off x="6043151" y="4042369"/>
            <a:ext cx="803275" cy="771525"/>
            <a:chOff x="-44" y="1473"/>
            <a:chExt cx="981" cy="1105"/>
          </a:xfrm>
        </p:grpSpPr>
        <p:pic>
          <p:nvPicPr>
            <p:cNvPr id="87102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3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7" name="Group 186"/>
          <p:cNvGrpSpPr>
            <a:grpSpLocks/>
          </p:cNvGrpSpPr>
          <p:nvPr/>
        </p:nvGrpSpPr>
        <p:grpSpPr bwMode="auto">
          <a:xfrm>
            <a:off x="6628403" y="4667778"/>
            <a:ext cx="803275" cy="771525"/>
            <a:chOff x="-44" y="1473"/>
            <a:chExt cx="981" cy="1105"/>
          </a:xfrm>
        </p:grpSpPr>
        <p:pic>
          <p:nvPicPr>
            <p:cNvPr id="87100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1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Group 209">
            <a:extLst>
              <a:ext uri="{FF2B5EF4-FFF2-40B4-BE49-F238E27FC236}">
                <a16:creationId xmlns:a16="http://schemas.microsoft.com/office/drawing/2014/main" id="{8F5BA2EB-7A06-2041-B17A-80C30DFD90A3}"/>
              </a:ext>
            </a:extLst>
          </p:cNvPr>
          <p:cNvGrpSpPr>
            <a:grpSpLocks/>
          </p:cNvGrpSpPr>
          <p:nvPr/>
        </p:nvGrpSpPr>
        <p:grpSpPr bwMode="auto">
          <a:xfrm>
            <a:off x="370788" y="3493177"/>
            <a:ext cx="5059447" cy="1108023"/>
            <a:chOff x="186" y="3190"/>
            <a:chExt cx="5530" cy="915"/>
          </a:xfrm>
        </p:grpSpPr>
        <p:sp>
          <p:nvSpPr>
            <p:cNvPr id="162" name="Rectangle 102">
              <a:extLst>
                <a:ext uri="{FF2B5EF4-FFF2-40B4-BE49-F238E27FC236}">
                  <a16:creationId xmlns:a16="http://schemas.microsoft.com/office/drawing/2014/main" id="{9469AE93-0B5C-0043-AA7C-D8007EB8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378"/>
              <a:ext cx="5530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 Box 101">
              <a:extLst>
                <a:ext uri="{FF2B5EF4-FFF2-40B4-BE49-F238E27FC236}">
                  <a16:creationId xmlns:a16="http://schemas.microsoft.com/office/drawing/2014/main" id="{4A263078-BEAA-EC41-B829-DA013B7E4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LINK IN THE CORE</a:t>
              </a:r>
            </a:p>
          </p:txBody>
        </p:sp>
        <p:sp>
          <p:nvSpPr>
            <p:cNvPr id="164" name="Text Box 104">
              <a:extLst>
                <a:ext uri="{FF2B5EF4-FFF2-40B4-BE49-F238E27FC236}">
                  <a16:creationId xmlns:a16="http://schemas.microsoft.com/office/drawing/2014/main" id="{83ADD6C0-D3D4-5C43-ABDE-48F23B9B0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3190"/>
              <a:ext cx="266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bottleneck link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6CE729-766A-3742-8045-033052A1C768}"/>
              </a:ext>
            </a:extLst>
          </p:cNvPr>
          <p:cNvSpPr/>
          <p:nvPr/>
        </p:nvSpPr>
        <p:spPr>
          <a:xfrm>
            <a:off x="1800224" y="5770673"/>
            <a:ext cx="8110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FF0000"/>
                </a:solidFill>
                <a:latin typeface="Times" panose="02020603050405020304" pitchFamily="18" charset="0"/>
              </a:rPr>
              <a:t>Throughput depends not only on the transmission rates of the links along the path, but also on the intervening traffic 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56402F0-BAAE-CB48-9219-6CE63AFFD1EA}"/>
              </a:ext>
            </a:extLst>
          </p:cNvPr>
          <p:cNvSpPr/>
          <p:nvPr/>
        </p:nvSpPr>
        <p:spPr>
          <a:xfrm>
            <a:off x="1800224" y="5622587"/>
            <a:ext cx="8129620" cy="904673"/>
          </a:xfrm>
          <a:prstGeom prst="round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135336-8DF2-6F47-6B22-0957A37A0F70}"/>
                  </a:ext>
                </a:extLst>
              </p14:cNvPr>
              <p14:cNvContentPartPr/>
              <p14:nvPr/>
            </p14:nvContentPartPr>
            <p14:xfrm>
              <a:off x="3078720" y="1747440"/>
              <a:ext cx="529200" cy="56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135336-8DF2-6F47-6B22-0957A37A0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9360" y="1738080"/>
                <a:ext cx="547920" cy="5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0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picture 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network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Edge, access and 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 performance metrics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6809" y="121932"/>
            <a:ext cx="4580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219"/>
          <p:cNvGrpSpPr>
            <a:grpSpLocks/>
          </p:cNvGrpSpPr>
          <p:nvPr/>
        </p:nvGrpSpPr>
        <p:grpSpPr bwMode="auto">
          <a:xfrm>
            <a:off x="6805614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30" name="Title 50"/>
          <p:cNvSpPr>
            <a:spLocks noGrp="1"/>
          </p:cNvSpPr>
          <p:nvPr>
            <p:ph type="title" idx="4294967295"/>
          </p:nvPr>
        </p:nvSpPr>
        <p:spPr>
          <a:xfrm>
            <a:off x="1814514" y="198439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Host: sends </a:t>
            </a: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1952626" y="1296989"/>
            <a:ext cx="3775075" cy="3425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sending function: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application message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into smaller chunks, known as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length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transmits packet into access network at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 R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transmission rate, aka link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capacity, aka link bandwidth</a:t>
            </a:r>
          </a:p>
        </p:txBody>
      </p:sp>
      <p:sp>
        <p:nvSpPr>
          <p:cNvPr id="48132" name="Line 305"/>
          <p:cNvSpPr>
            <a:spLocks noChangeShapeType="1"/>
          </p:cNvSpPr>
          <p:nvPr/>
        </p:nvSpPr>
        <p:spPr bwMode="auto">
          <a:xfrm>
            <a:off x="7229476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133" name="Picture 3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6" y="822325"/>
            <a:ext cx="57499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4" name="Group 51"/>
          <p:cNvGrpSpPr>
            <a:grpSpLocks/>
          </p:cNvGrpSpPr>
          <p:nvPr/>
        </p:nvGrpSpPr>
        <p:grpSpPr bwMode="auto">
          <a:xfrm>
            <a:off x="9407526" y="3427413"/>
            <a:ext cx="1052513" cy="355600"/>
            <a:chOff x="4410" y="1365"/>
            <a:chExt cx="663" cy="224"/>
          </a:xfrm>
        </p:grpSpPr>
        <p:sp>
          <p:nvSpPr>
            <p:cNvPr id="48160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1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2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3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4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35" name="TextBox 1"/>
          <p:cNvSpPr txBox="1">
            <a:spLocks noChangeArrowheads="1"/>
          </p:cNvSpPr>
          <p:nvPr/>
        </p:nvSpPr>
        <p:spPr bwMode="auto">
          <a:xfrm>
            <a:off x="7280276" y="3759200"/>
            <a:ext cx="2448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link transmission rate</a:t>
            </a:r>
          </a:p>
        </p:txBody>
      </p:sp>
      <p:grpSp>
        <p:nvGrpSpPr>
          <p:cNvPr id="48136" name="Group 201"/>
          <p:cNvGrpSpPr>
            <a:grpSpLocks/>
          </p:cNvGrpSpPr>
          <p:nvPr/>
        </p:nvGrpSpPr>
        <p:grpSpPr bwMode="auto">
          <a:xfrm>
            <a:off x="6557964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37" name="TextBox 205"/>
          <p:cNvSpPr txBox="1">
            <a:spLocks noChangeArrowheads="1"/>
          </p:cNvSpPr>
          <p:nvPr/>
        </p:nvSpPr>
        <p:spPr bwMode="auto">
          <a:xfrm>
            <a:off x="6315075" y="3986213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grpSp>
        <p:nvGrpSpPr>
          <p:cNvPr id="48138" name="Group 206"/>
          <p:cNvGrpSpPr>
            <a:grpSpLocks/>
          </p:cNvGrpSpPr>
          <p:nvPr/>
        </p:nvGrpSpPr>
        <p:grpSpPr bwMode="auto">
          <a:xfrm>
            <a:off x="6083300" y="3535363"/>
            <a:ext cx="1295400" cy="506412"/>
            <a:chOff x="1816230" y="6118900"/>
            <a:chExt cx="1843339" cy="739100"/>
          </a:xfrm>
        </p:grpSpPr>
        <p:pic>
          <p:nvPicPr>
            <p:cNvPr id="4815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139" name="Group 209"/>
          <p:cNvGrpSpPr>
            <a:grpSpLocks/>
          </p:cNvGrpSpPr>
          <p:nvPr/>
        </p:nvGrpSpPr>
        <p:grpSpPr bwMode="auto">
          <a:xfrm>
            <a:off x="6223000" y="1919289"/>
            <a:ext cx="1409700" cy="877887"/>
            <a:chOff x="2387973" y="4309243"/>
            <a:chExt cx="1771787" cy="1282262"/>
          </a:xfrm>
        </p:grpSpPr>
        <p:pic>
          <p:nvPicPr>
            <p:cNvPr id="4815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40" name="TextBox 215"/>
          <p:cNvSpPr txBox="1">
            <a:spLocks noChangeArrowheads="1"/>
          </p:cNvSpPr>
          <p:nvPr/>
        </p:nvSpPr>
        <p:spPr bwMode="auto">
          <a:xfrm>
            <a:off x="6972300" y="334168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141" name="TextBox 216"/>
          <p:cNvSpPr txBox="1">
            <a:spLocks noChangeArrowheads="1"/>
          </p:cNvSpPr>
          <p:nvPr/>
        </p:nvSpPr>
        <p:spPr bwMode="auto">
          <a:xfrm>
            <a:off x="6731000" y="334962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8142" name="Straight Connector 3"/>
          <p:cNvCxnSpPr>
            <a:cxnSpLocks noChangeShapeType="1"/>
          </p:cNvCxnSpPr>
          <p:nvPr/>
        </p:nvCxnSpPr>
        <p:spPr bwMode="auto">
          <a:xfrm flipV="1">
            <a:off x="7221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TextBox 234"/>
          <p:cNvSpPr txBox="1">
            <a:spLocks noChangeArrowheads="1"/>
          </p:cNvSpPr>
          <p:nvPr/>
        </p:nvSpPr>
        <p:spPr bwMode="auto">
          <a:xfrm>
            <a:off x="8385175" y="2014538"/>
            <a:ext cx="13965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two packets, </a:t>
            </a:r>
          </a:p>
          <a:p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bits each</a:t>
            </a:r>
          </a:p>
        </p:txBody>
      </p:sp>
      <p:sp>
        <p:nvSpPr>
          <p:cNvPr id="48145" name="TextBox 237"/>
          <p:cNvSpPr txBox="1">
            <a:spLocks noChangeArrowheads="1"/>
          </p:cNvSpPr>
          <p:nvPr/>
        </p:nvSpPr>
        <p:spPr bwMode="auto">
          <a:xfrm>
            <a:off x="3496410" y="5440363"/>
            <a:ext cx="162095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needed to</a:t>
            </a:r>
          </a:p>
          <a:p>
            <a:pPr algn="ctr">
              <a:lnSpc>
                <a:spcPts val="18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-bit</a:t>
            </a:r>
          </a:p>
          <a:p>
            <a:pPr algn="ctr">
              <a:lnSpc>
                <a:spcPts val="18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into link</a:t>
            </a:r>
          </a:p>
        </p:txBody>
      </p:sp>
      <p:sp>
        <p:nvSpPr>
          <p:cNvPr id="48146" name="TextBox 4"/>
          <p:cNvSpPr txBox="1">
            <a:spLocks noChangeArrowheads="1"/>
          </p:cNvSpPr>
          <p:nvPr/>
        </p:nvSpPr>
        <p:spPr bwMode="auto">
          <a:xfrm>
            <a:off x="6927850" y="5371675"/>
            <a:ext cx="15760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(bits)</a:t>
            </a:r>
          </a:p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(bits/sec)</a:t>
            </a:r>
          </a:p>
        </p:txBody>
      </p:sp>
      <p:cxnSp>
        <p:nvCxnSpPr>
          <p:cNvPr id="48147" name="Straight Connector 9"/>
          <p:cNvCxnSpPr>
            <a:cxnSpLocks noChangeShapeType="1"/>
          </p:cNvCxnSpPr>
          <p:nvPr/>
        </p:nvCxnSpPr>
        <p:spPr bwMode="auto">
          <a:xfrm>
            <a:off x="6850381" y="5816600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9" name="TextBox 245"/>
          <p:cNvSpPr txBox="1">
            <a:spLocks noChangeArrowheads="1"/>
          </p:cNvSpPr>
          <p:nvPr/>
        </p:nvSpPr>
        <p:spPr bwMode="auto">
          <a:xfrm>
            <a:off x="5879307" y="5497744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8150" name="Rectangle 11"/>
          <p:cNvSpPr>
            <a:spLocks noChangeArrowheads="1"/>
          </p:cNvSpPr>
          <p:nvPr/>
        </p:nvSpPr>
        <p:spPr bwMode="auto">
          <a:xfrm>
            <a:off x="3272589" y="5322888"/>
            <a:ext cx="5467150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BD66D577-6651-4D43-8885-007873F28213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213680" y="3289320"/>
              <a:ext cx="254160" cy="356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4320" y="3279960"/>
                <a:ext cx="2728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4EC776-1479-EBA9-4F8C-AC1218F89F56}"/>
                  </a:ext>
                </a:extLst>
              </p14:cNvPr>
              <p14:cNvContentPartPr/>
              <p14:nvPr/>
            </p14:nvContentPartPr>
            <p14:xfrm>
              <a:off x="2113560" y="2447280"/>
              <a:ext cx="9949320" cy="440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4EC776-1479-EBA9-4F8C-AC1218F89F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4200" y="2437920"/>
                <a:ext cx="9968040" cy="44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28CFBD-EAA1-CF0A-0AE4-74DB58E00552}"/>
                  </a:ext>
                </a:extLst>
              </p14:cNvPr>
              <p14:cNvContentPartPr/>
              <p14:nvPr/>
            </p14:nvContentPartPr>
            <p14:xfrm>
              <a:off x="3129120" y="5808600"/>
              <a:ext cx="5241960" cy="83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28CFBD-EAA1-CF0A-0AE4-74DB58E005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9760" y="5799240"/>
                <a:ext cx="526068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25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9394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1" y="9128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5300" y="280989"/>
            <a:ext cx="8193088" cy="833437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Packet-switching: store-and-forward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9" y="3486151"/>
            <a:ext cx="4143375" cy="3262313"/>
          </a:xfrm>
        </p:spPr>
        <p:txBody>
          <a:bodyPr/>
          <a:lstStyle/>
          <a:p>
            <a:pPr marL="287338" indent="-287338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seconds to transmit (push out)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-bit packet into link at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bps</a:t>
            </a:r>
          </a:p>
          <a:p>
            <a:pPr marL="287338" indent="-287338"/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and forward: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entire packet must  arrive at router before it can be transmitted on next link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80239" y="3602039"/>
            <a:ext cx="3514725" cy="22320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one-hop numerical example: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= 7.5 Mbits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= 1.5 Mbps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one-hop transmission delay = 5 sec</a:t>
            </a:r>
          </a:p>
        </p:txBody>
      </p:sp>
      <p:sp>
        <p:nvSpPr>
          <p:cNvPr id="59398" name="AutoShape 42"/>
          <p:cNvSpPr>
            <a:spLocks/>
          </p:cNvSpPr>
          <p:nvPr/>
        </p:nvSpPr>
        <p:spPr bwMode="auto">
          <a:xfrm>
            <a:off x="6499225" y="5695951"/>
            <a:ext cx="152400" cy="728663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9" name="Text Box 43"/>
          <p:cNvSpPr txBox="1">
            <a:spLocks noChangeArrowheads="1"/>
          </p:cNvSpPr>
          <p:nvPr/>
        </p:nvSpPr>
        <p:spPr bwMode="auto">
          <a:xfrm>
            <a:off x="6645276" y="5999163"/>
            <a:ext cx="279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delay shortly …</a:t>
            </a:r>
          </a:p>
        </p:txBody>
      </p:sp>
      <p:sp>
        <p:nvSpPr>
          <p:cNvPr id="594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A4212A41-A77C-4D46-B6FE-EF1E283C4C3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6651" y="2679700"/>
            <a:ext cx="8114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grpSp>
        <p:nvGrpSpPr>
          <p:cNvPr id="59402" name="Group 41"/>
          <p:cNvGrpSpPr>
            <a:grpSpLocks/>
          </p:cNvGrpSpPr>
          <p:nvPr/>
        </p:nvGrpSpPr>
        <p:grpSpPr bwMode="auto">
          <a:xfrm>
            <a:off x="3154364" y="2768600"/>
            <a:ext cx="1057275" cy="420688"/>
            <a:chOff x="1816230" y="6118900"/>
            <a:chExt cx="1843339" cy="739100"/>
          </a:xfrm>
        </p:grpSpPr>
        <p:pic>
          <p:nvPicPr>
            <p:cNvPr id="59463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403" name="Straight Connector 42"/>
          <p:cNvCxnSpPr>
            <a:cxnSpLocks noChangeShapeType="1"/>
          </p:cNvCxnSpPr>
          <p:nvPr/>
        </p:nvCxnSpPr>
        <p:spPr bwMode="auto">
          <a:xfrm flipV="1">
            <a:off x="4100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4" name="Group 43"/>
          <p:cNvGrpSpPr>
            <a:grpSpLocks/>
          </p:cNvGrpSpPr>
          <p:nvPr/>
        </p:nvGrpSpPr>
        <p:grpSpPr bwMode="auto">
          <a:xfrm>
            <a:off x="5446713" y="2687639"/>
            <a:ext cx="1058862" cy="384175"/>
            <a:chOff x="5142253" y="5649029"/>
            <a:chExt cx="1304545" cy="695633"/>
          </a:xfrm>
        </p:grpSpPr>
        <p:grpSp>
          <p:nvGrpSpPr>
            <p:cNvPr id="59456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59459" name="Picture 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60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61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62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57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58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405" name="Group 44"/>
          <p:cNvGrpSpPr>
            <a:grpSpLocks/>
          </p:cNvGrpSpPr>
          <p:nvPr/>
        </p:nvGrpSpPr>
        <p:grpSpPr bwMode="auto">
          <a:xfrm>
            <a:off x="5400675" y="1608138"/>
            <a:ext cx="1092200" cy="303212"/>
            <a:chOff x="5128542" y="4838701"/>
            <a:chExt cx="1300833" cy="530211"/>
          </a:xfrm>
        </p:grpSpPr>
        <p:pic>
          <p:nvPicPr>
            <p:cNvPr id="5945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54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55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406" name="Group 45"/>
          <p:cNvGrpSpPr>
            <a:grpSpLocks/>
          </p:cNvGrpSpPr>
          <p:nvPr/>
        </p:nvGrpSpPr>
        <p:grpSpPr bwMode="auto">
          <a:xfrm>
            <a:off x="3259139" y="1196975"/>
            <a:ext cx="1150937" cy="730250"/>
            <a:chOff x="2387973" y="4309243"/>
            <a:chExt cx="1771787" cy="1282262"/>
          </a:xfrm>
        </p:grpSpPr>
        <p:pic>
          <p:nvPicPr>
            <p:cNvPr id="59449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59288" y="2908300"/>
            <a:ext cx="7040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bps</a:t>
            </a:r>
          </a:p>
        </p:txBody>
      </p:sp>
      <p:cxnSp>
        <p:nvCxnSpPr>
          <p:cNvPr id="59408" name="Straight Connector 47"/>
          <p:cNvCxnSpPr>
            <a:cxnSpLocks noChangeShapeType="1"/>
          </p:cNvCxnSpPr>
          <p:nvPr/>
        </p:nvCxnSpPr>
        <p:spPr bwMode="auto">
          <a:xfrm flipV="1">
            <a:off x="6491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9" name="Group 100"/>
          <p:cNvGrpSpPr>
            <a:grpSpLocks/>
          </p:cNvGrpSpPr>
          <p:nvPr/>
        </p:nvGrpSpPr>
        <p:grpSpPr bwMode="auto">
          <a:xfrm>
            <a:off x="7469188" y="2071689"/>
            <a:ext cx="1477962" cy="1284287"/>
            <a:chOff x="-44" y="1473"/>
            <a:chExt cx="981" cy="1105"/>
          </a:xfrm>
        </p:grpSpPr>
        <p:pic>
          <p:nvPicPr>
            <p:cNvPr id="59447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951914" y="2778125"/>
            <a:ext cx="11977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sp>
        <p:nvSpPr>
          <p:cNvPr id="59411" name="TextBox 52"/>
          <p:cNvSpPr txBox="1">
            <a:spLocks noChangeArrowheads="1"/>
          </p:cNvSpPr>
          <p:nvPr/>
        </p:nvSpPr>
        <p:spPr bwMode="auto">
          <a:xfrm>
            <a:off x="3919538" y="257492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412" name="TextBox 53"/>
          <p:cNvSpPr txBox="1">
            <a:spLocks noChangeArrowheads="1"/>
          </p:cNvSpPr>
          <p:nvPr/>
        </p:nvSpPr>
        <p:spPr bwMode="auto">
          <a:xfrm>
            <a:off x="3722688" y="258127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9413" name="TextBox 54"/>
          <p:cNvSpPr txBox="1">
            <a:spLocks noChangeArrowheads="1"/>
          </p:cNvSpPr>
          <p:nvPr/>
        </p:nvSpPr>
        <p:spPr bwMode="auto">
          <a:xfrm>
            <a:off x="3535363" y="2578100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59414" name="Group 55"/>
          <p:cNvGrpSpPr>
            <a:grpSpLocks/>
          </p:cNvGrpSpPr>
          <p:nvPr/>
        </p:nvGrpSpPr>
        <p:grpSpPr bwMode="auto">
          <a:xfrm>
            <a:off x="3268664" y="1873251"/>
            <a:ext cx="2935287" cy="841375"/>
            <a:chOff x="593766" y="5264055"/>
            <a:chExt cx="3597129" cy="1011695"/>
          </a:xfrm>
        </p:grpSpPr>
        <p:grpSp>
          <p:nvGrpSpPr>
            <p:cNvPr id="59418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59439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443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4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5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6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419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33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435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6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7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8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420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30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21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22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423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27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24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065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</a:p>
          <a:p>
            <a:pPr>
              <a:lnSpc>
                <a:spcPts val="1700"/>
              </a:lnSpc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2898775"/>
            <a:ext cx="7040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bps</a:t>
            </a:r>
          </a:p>
        </p:txBody>
      </p:sp>
      <p:sp>
        <p:nvSpPr>
          <p:cNvPr id="59417" name="Rectangle 3"/>
          <p:cNvSpPr txBox="1">
            <a:spLocks noChangeArrowheads="1"/>
          </p:cNvSpPr>
          <p:nvPr/>
        </p:nvSpPr>
        <p:spPr bwMode="auto">
          <a:xfrm>
            <a:off x="2065439" y="5928996"/>
            <a:ext cx="46021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end-end delay = 2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(assuming zero propagation delay)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41CC08-1691-8652-66C2-7685DAF5D41A}"/>
                  </a:ext>
                </a:extLst>
              </p14:cNvPr>
              <p14:cNvContentPartPr/>
              <p14:nvPr/>
            </p14:nvContentPartPr>
            <p14:xfrm>
              <a:off x="933120" y="3792600"/>
              <a:ext cx="5807160" cy="306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41CC08-1691-8652-66C2-7685DAF5D4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3760" y="3783240"/>
                <a:ext cx="5825880" cy="30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3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204" y="907528"/>
            <a:ext cx="9657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main components of delay when we use packet switching?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delay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queuing delay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delay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</a:t>
            </a:r>
            <a:endParaRPr lang="en-I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5C5FD1-B5CA-DBC8-0D22-0443FEED8CE8}"/>
                  </a:ext>
                </a:extLst>
              </p14:cNvPr>
              <p14:cNvContentPartPr/>
              <p14:nvPr/>
            </p14:nvContentPartPr>
            <p14:xfrm>
              <a:off x="3823560" y="1349640"/>
              <a:ext cx="1841400" cy="138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5C5FD1-B5CA-DBC8-0D22-0443FEED8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4200" y="1340280"/>
                <a:ext cx="1860120" cy="14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7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2151063" y="4459289"/>
            <a:ext cx="38100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transmission delay: </a:t>
            </a:r>
            <a:r>
              <a:rPr lang="en-US" dirty="0" err="1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(L, R)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packet length (bits)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link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bandwidth (bps)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</a:t>
            </a:r>
            <a:r>
              <a:rPr 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6259513" y="4467225"/>
            <a:ext cx="4152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prop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propagation delay: </a:t>
            </a:r>
            <a:r>
              <a:rPr lang="en-US" dirty="0" err="1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(d)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length of physical link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propagation speed (~2x10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m/sec)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prop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/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70661" name="Picture 6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55664"/>
            <a:ext cx="67373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1976438" y="200026"/>
            <a:ext cx="77724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sources of packet delay</a:t>
            </a:r>
            <a:endParaRPr lang="en-US" altLang="en-US" sz="48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26ACCF34-498C-4E70-BA3A-732C8751115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598863" y="5413376"/>
            <a:ext cx="2692400" cy="701675"/>
            <a:chOff x="2271473" y="5377200"/>
            <a:chExt cx="2692148" cy="701675"/>
          </a:xfrm>
        </p:grpSpPr>
        <p:sp>
          <p:nvSpPr>
            <p:cNvPr id="70717" name="Text Box 62"/>
            <p:cNvSpPr txBox="1">
              <a:spLocks noChangeArrowheads="1"/>
            </p:cNvSpPr>
            <p:nvPr/>
          </p:nvSpPr>
          <p:spPr bwMode="auto">
            <a:xfrm>
              <a:off x="2598578" y="5377200"/>
              <a:ext cx="210502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 </a:t>
              </a:r>
              <a:r>
                <a:rPr lang="en-US" altLang="en-US" sz="2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altLang="en-US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very </a:t>
              </a:r>
              <a:r>
                <a:rPr lang="en-US" altLang="en-US" sz="2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</a:t>
              </a:r>
            </a:p>
          </p:txBody>
        </p:sp>
        <p:cxnSp>
          <p:nvCxnSpPr>
            <p:cNvPr id="70718" name="Straight Arrow Connector 3"/>
            <p:cNvCxnSpPr>
              <a:cxnSpLocks noChangeShapeType="1"/>
            </p:cNvCxnSpPr>
            <p:nvPr/>
          </p:nvCxnSpPr>
          <p:spPr bwMode="auto">
            <a:xfrm>
              <a:off x="2271473" y="5616983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719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4409173" y="5608388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666" name="TextBox 1"/>
          <p:cNvSpPr txBox="1">
            <a:spLocks noChangeArrowheads="1"/>
          </p:cNvSpPr>
          <p:nvPr/>
        </p:nvSpPr>
        <p:spPr bwMode="auto">
          <a:xfrm>
            <a:off x="866774" y="6033055"/>
            <a:ext cx="9147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Check out the online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interactive exercises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examples: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7" name="Line 24"/>
          <p:cNvSpPr>
            <a:spLocks noChangeShapeType="1"/>
          </p:cNvSpPr>
          <p:nvPr/>
        </p:nvSpPr>
        <p:spPr bwMode="auto">
          <a:xfrm>
            <a:off x="4144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668" name="Group 347"/>
          <p:cNvGrpSpPr>
            <a:grpSpLocks/>
          </p:cNvGrpSpPr>
          <p:nvPr/>
        </p:nvGrpSpPr>
        <p:grpSpPr bwMode="auto">
          <a:xfrm>
            <a:off x="4860925" y="1905001"/>
            <a:ext cx="1162050" cy="715963"/>
            <a:chOff x="1871277" y="1576300"/>
            <a:chExt cx="1128371" cy="437861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Straight Connector 93"/>
            <p:cNvCxnSpPr>
              <a:cxnSpLocks noChangeShapeType="1"/>
              <a:endCxn id="89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 flipV="1">
              <a:off x="2996565" y="1734552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669" name="Line 26"/>
          <p:cNvSpPr>
            <a:spLocks noChangeShapeType="1"/>
          </p:cNvSpPr>
          <p:nvPr/>
        </p:nvSpPr>
        <p:spPr bwMode="auto">
          <a:xfrm>
            <a:off x="6069014" y="2276476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1" name="Rectangle 30"/>
          <p:cNvSpPr>
            <a:spLocks noChangeArrowheads="1"/>
          </p:cNvSpPr>
          <p:nvPr/>
        </p:nvSpPr>
        <p:spPr bwMode="auto">
          <a:xfrm>
            <a:off x="5735639" y="21478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2" name="Rectangle 31"/>
          <p:cNvSpPr>
            <a:spLocks noChangeArrowheads="1"/>
          </p:cNvSpPr>
          <p:nvPr/>
        </p:nvSpPr>
        <p:spPr bwMode="auto">
          <a:xfrm>
            <a:off x="5897564" y="2147889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3" name="Line 35"/>
          <p:cNvSpPr>
            <a:spLocks noChangeShapeType="1"/>
          </p:cNvSpPr>
          <p:nvPr/>
        </p:nvSpPr>
        <p:spPr bwMode="auto">
          <a:xfrm flipV="1">
            <a:off x="7759701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4" name="Rectangle 38"/>
          <p:cNvSpPr>
            <a:spLocks noChangeArrowheads="1"/>
          </p:cNvSpPr>
          <p:nvPr/>
        </p:nvSpPr>
        <p:spPr bwMode="auto">
          <a:xfrm>
            <a:off x="6026150" y="2085976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5" name="Text Box 39"/>
          <p:cNvSpPr txBox="1">
            <a:spLocks noChangeArrowheads="1"/>
          </p:cNvSpPr>
          <p:nvPr/>
        </p:nvSpPr>
        <p:spPr bwMode="auto">
          <a:xfrm>
            <a:off x="6415088" y="1689101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</p:txBody>
      </p:sp>
      <p:sp>
        <p:nvSpPr>
          <p:cNvPr id="70676" name="Line 40"/>
          <p:cNvSpPr>
            <a:spLocks noChangeShapeType="1"/>
          </p:cNvSpPr>
          <p:nvPr/>
        </p:nvSpPr>
        <p:spPr bwMode="auto">
          <a:xfrm rot="10800000">
            <a:off x="6169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7" name="Text Box 43"/>
          <p:cNvSpPr txBox="1">
            <a:spLocks noChangeArrowheads="1"/>
          </p:cNvSpPr>
          <p:nvPr/>
        </p:nvSpPr>
        <p:spPr bwMode="auto">
          <a:xfrm>
            <a:off x="4709842" y="2803525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70678" name="Line 44"/>
          <p:cNvSpPr>
            <a:spLocks noChangeShapeType="1"/>
          </p:cNvSpPr>
          <p:nvPr/>
        </p:nvSpPr>
        <p:spPr bwMode="auto">
          <a:xfrm rot="10800000">
            <a:off x="4902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9" name="Line 45"/>
          <p:cNvSpPr>
            <a:spLocks noChangeShapeType="1"/>
          </p:cNvSpPr>
          <p:nvPr/>
        </p:nvSpPr>
        <p:spPr bwMode="auto">
          <a:xfrm rot="10800000" flipV="1">
            <a:off x="5711826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0" name="Text Box 46"/>
          <p:cNvSpPr txBox="1">
            <a:spLocks noChangeArrowheads="1"/>
          </p:cNvSpPr>
          <p:nvPr/>
        </p:nvSpPr>
        <p:spPr bwMode="auto">
          <a:xfrm>
            <a:off x="6119813" y="3060701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queueing</a:t>
            </a:r>
          </a:p>
        </p:txBody>
      </p:sp>
      <p:sp>
        <p:nvSpPr>
          <p:cNvPr id="70681" name="Line 47"/>
          <p:cNvSpPr>
            <a:spLocks noChangeShapeType="1"/>
          </p:cNvSpPr>
          <p:nvPr/>
        </p:nvSpPr>
        <p:spPr bwMode="auto">
          <a:xfrm rot="10800000">
            <a:off x="5873751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2" name="Rectangle 3"/>
          <p:cNvSpPr>
            <a:spLocks noChangeArrowheads="1"/>
          </p:cNvSpPr>
          <p:nvPr/>
        </p:nvSpPr>
        <p:spPr bwMode="auto">
          <a:xfrm>
            <a:off x="3298040" y="3698127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3" name="Line 25"/>
          <p:cNvSpPr>
            <a:spLocks noChangeShapeType="1"/>
          </p:cNvSpPr>
          <p:nvPr/>
        </p:nvSpPr>
        <p:spPr bwMode="auto">
          <a:xfrm flipV="1">
            <a:off x="4143376" y="2397126"/>
            <a:ext cx="73501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5" name="Line 33"/>
          <p:cNvSpPr>
            <a:spLocks noChangeShapeType="1"/>
          </p:cNvSpPr>
          <p:nvPr/>
        </p:nvSpPr>
        <p:spPr bwMode="auto">
          <a:xfrm>
            <a:off x="4633914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3267076" y="15414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0687" name="Text Box 37"/>
          <p:cNvSpPr txBox="1">
            <a:spLocks noChangeArrowheads="1"/>
          </p:cNvSpPr>
          <p:nvPr/>
        </p:nvSpPr>
        <p:spPr bwMode="auto">
          <a:xfrm>
            <a:off x="3443288" y="24939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70688" name="Group 66"/>
          <p:cNvGrpSpPr>
            <a:grpSpLocks/>
          </p:cNvGrpSpPr>
          <p:nvPr/>
        </p:nvGrpSpPr>
        <p:grpSpPr bwMode="auto">
          <a:xfrm>
            <a:off x="3417888" y="1541463"/>
            <a:ext cx="698499" cy="674688"/>
            <a:chOff x="-44" y="1473"/>
            <a:chExt cx="981" cy="1105"/>
          </a:xfrm>
        </p:grpSpPr>
        <p:pic>
          <p:nvPicPr>
            <p:cNvPr id="70706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07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689" name="Group 69"/>
          <p:cNvGrpSpPr>
            <a:grpSpLocks/>
          </p:cNvGrpSpPr>
          <p:nvPr/>
        </p:nvGrpSpPr>
        <p:grpSpPr bwMode="auto">
          <a:xfrm>
            <a:off x="3467101" y="2547938"/>
            <a:ext cx="779463" cy="679450"/>
            <a:chOff x="-44" y="1473"/>
            <a:chExt cx="981" cy="1105"/>
          </a:xfrm>
        </p:grpSpPr>
        <p:pic>
          <p:nvPicPr>
            <p:cNvPr id="70704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05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690" name="Text Box 41"/>
          <p:cNvSpPr txBox="1">
            <a:spLocks noChangeArrowheads="1"/>
          </p:cNvSpPr>
          <p:nvPr/>
        </p:nvSpPr>
        <p:spPr bwMode="auto">
          <a:xfrm>
            <a:off x="4511675" y="1249363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</a:p>
        </p:txBody>
      </p:sp>
      <p:sp>
        <p:nvSpPr>
          <p:cNvPr id="70691" name="Line 42"/>
          <p:cNvSpPr>
            <a:spLocks noChangeShapeType="1"/>
          </p:cNvSpPr>
          <p:nvPr/>
        </p:nvSpPr>
        <p:spPr bwMode="auto">
          <a:xfrm rot="10800000" flipH="1" flipV="1">
            <a:off x="5562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692" name="Group 347"/>
          <p:cNvGrpSpPr>
            <a:grpSpLocks/>
          </p:cNvGrpSpPr>
          <p:nvPr/>
        </p:nvGrpSpPr>
        <p:grpSpPr bwMode="auto">
          <a:xfrm>
            <a:off x="7997825" y="1949451"/>
            <a:ext cx="1163638" cy="715963"/>
            <a:chOff x="1871277" y="1576300"/>
            <a:chExt cx="1128371" cy="437860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 flipV="1">
              <a:off x="1874356" y="1694745"/>
              <a:ext cx="1125292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871277" y="1739405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92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2159143" y="1673386"/>
              <a:ext cx="549561" cy="1611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102185" y="1633581"/>
              <a:ext cx="663476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536292" y="1727755"/>
              <a:ext cx="244763" cy="97086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2089870" y="1729697"/>
              <a:ext cx="241684" cy="97086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Connector 83"/>
            <p:cNvCxnSpPr>
              <a:cxnSpLocks noChangeShapeType="1"/>
              <a:endCxn id="79" idx="2"/>
            </p:cNvCxnSpPr>
            <p:nvPr/>
          </p:nvCxnSpPr>
          <p:spPr bwMode="auto">
            <a:xfrm flipH="1" flipV="1">
              <a:off x="1871277" y="1737463"/>
              <a:ext cx="3079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 flipV="1">
              <a:off x="2996569" y="1734551"/>
              <a:ext cx="3079" cy="12329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693" name="Rectangle 31"/>
          <p:cNvSpPr>
            <a:spLocks noChangeArrowheads="1"/>
          </p:cNvSpPr>
          <p:nvPr/>
        </p:nvSpPr>
        <p:spPr bwMode="auto">
          <a:xfrm>
            <a:off x="4246563" y="2703514"/>
            <a:ext cx="139700" cy="1857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94" name="Line 33"/>
          <p:cNvSpPr>
            <a:spLocks noChangeShapeType="1"/>
          </p:cNvSpPr>
          <p:nvPr/>
        </p:nvSpPr>
        <p:spPr bwMode="auto">
          <a:xfrm flipV="1">
            <a:off x="4421188" y="2673351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6160491" y="2370278"/>
              <a:ext cx="42120" cy="97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4731" y="2364518"/>
                <a:ext cx="52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/>
              <p14:cNvContentPartPr/>
              <p14:nvPr/>
            </p14:nvContentPartPr>
            <p14:xfrm>
              <a:off x="7925211" y="2351198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19811" y="234579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/>
              <p14:cNvContentPartPr/>
              <p14:nvPr/>
            </p14:nvContentPartPr>
            <p14:xfrm>
              <a:off x="7891011" y="2467478"/>
              <a:ext cx="1105200" cy="358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85611" y="2462078"/>
                <a:ext cx="112608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4097337" y="1720898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roup 69"/>
          <p:cNvGrpSpPr>
            <a:grpSpLocks/>
          </p:cNvGrpSpPr>
          <p:nvPr/>
        </p:nvGrpSpPr>
        <p:grpSpPr bwMode="auto">
          <a:xfrm>
            <a:off x="9980279" y="1141460"/>
            <a:ext cx="779463" cy="679450"/>
            <a:chOff x="-44" y="1473"/>
            <a:chExt cx="981" cy="1105"/>
          </a:xfrm>
        </p:grpSpPr>
        <p:pic>
          <p:nvPicPr>
            <p:cNvPr id="67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9136832" y="1689101"/>
            <a:ext cx="1038709" cy="4429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67" descr="desktop_computer_stylized_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52657" y="2646578"/>
            <a:ext cx="698499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9064578" y="2566926"/>
            <a:ext cx="1347835" cy="4594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9742" y="852700"/>
            <a:ext cx="4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49482" y="2333715"/>
            <a:ext cx="4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07A23F-EBE9-63B5-1CBE-AB14EE24ABB5}"/>
                  </a:ext>
                </a:extLst>
              </p14:cNvPr>
              <p14:cNvContentPartPr/>
              <p14:nvPr/>
            </p14:nvContentPartPr>
            <p14:xfrm>
              <a:off x="1784160" y="4333680"/>
              <a:ext cx="7905600" cy="50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07A23F-EBE9-63B5-1CBE-AB14EE24ABB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74800" y="4324320"/>
                <a:ext cx="79243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459578-366D-FE53-CDB3-A34778AE1D1F}"/>
                  </a:ext>
                </a:extLst>
              </p14:cNvPr>
              <p14:cNvContentPartPr/>
              <p14:nvPr/>
            </p14:nvContentPartPr>
            <p14:xfrm>
              <a:off x="4568760" y="4861440"/>
              <a:ext cx="5715360" cy="173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459578-366D-FE53-CDB3-A34778AE1D1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59400" y="4852080"/>
                <a:ext cx="5734080" cy="17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3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1569 0.0115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  <p:bldP spid="706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8611" name="Picture 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6438" y="200026"/>
            <a:ext cx="7772400" cy="811213"/>
          </a:xfrm>
        </p:spPr>
        <p:txBody>
          <a:bodyPr/>
          <a:lstStyle/>
          <a:p>
            <a:pPr eaLnBrk="1" hangingPunct="1"/>
            <a:r>
              <a:rPr lang="en-US" altLang="en-US"/>
              <a:t>Four sources of packet delay</a:t>
            </a:r>
            <a:endParaRPr lang="en-US" altLang="en-US" sz="480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86013" y="4491038"/>
            <a:ext cx="3810000" cy="16367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ea typeface="ＭＳ Ｐゴシック" charset="0"/>
              </a:rPr>
              <a:t>proc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: nodal processing</a:t>
            </a:r>
            <a:r>
              <a:rPr lang="en-US" dirty="0">
                <a:ea typeface="ＭＳ Ｐゴシック" charset="0"/>
              </a:rPr>
              <a:t> 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check bit errors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determine output link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typically &lt; msec</a:t>
            </a:r>
          </a:p>
        </p:txBody>
      </p:sp>
      <p:sp>
        <p:nvSpPr>
          <p:cNvPr id="110627" name="Rectangle 58"/>
          <p:cNvSpPr>
            <a:spLocks noChangeArrowheads="1"/>
          </p:cNvSpPr>
          <p:nvPr/>
        </p:nvSpPr>
        <p:spPr bwMode="auto">
          <a:xfrm>
            <a:off x="6326188" y="4492626"/>
            <a:ext cx="38100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686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B12C6892-30AD-429F-98AF-7133934502E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8616" name="Group 70"/>
          <p:cNvGrpSpPr>
            <a:grpSpLocks/>
          </p:cNvGrpSpPr>
          <p:nvPr/>
        </p:nvGrpSpPr>
        <p:grpSpPr bwMode="auto">
          <a:xfrm>
            <a:off x="3267075" y="1249364"/>
            <a:ext cx="5894388" cy="2935287"/>
            <a:chOff x="1743075" y="1249363"/>
            <a:chExt cx="5894066" cy="2935287"/>
          </a:xfrm>
        </p:grpSpPr>
        <p:sp>
          <p:nvSpPr>
            <p:cNvPr id="68617" name="Line 24"/>
            <p:cNvSpPr>
              <a:spLocks noChangeShapeType="1"/>
            </p:cNvSpPr>
            <p:nvPr/>
          </p:nvSpPr>
          <p:spPr bwMode="auto">
            <a:xfrm>
              <a:off x="2620963" y="1857375"/>
              <a:ext cx="741362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8618" name="Group 347"/>
            <p:cNvGrpSpPr>
              <a:grpSpLocks/>
            </p:cNvGrpSpPr>
            <p:nvPr/>
          </p:nvGrpSpPr>
          <p:grpSpPr bwMode="auto">
            <a:xfrm>
              <a:off x="3336378" y="1905474"/>
              <a:ext cx="1162562" cy="715538"/>
              <a:chOff x="1871277" y="1576300"/>
              <a:chExt cx="1128371" cy="437861"/>
            </a:xfrm>
          </p:grpSpPr>
          <p:sp>
            <p:nvSpPr>
              <p:cNvPr id="113" name="Oval 112"/>
              <p:cNvSpPr>
                <a:spLocks noChangeArrowheads="1"/>
              </p:cNvSpPr>
              <p:nvPr/>
            </p:nvSpPr>
            <p:spPr bwMode="auto">
              <a:xfrm flipV="1">
                <a:off x="1874805" y="1694526"/>
                <a:ext cx="1124731" cy="31960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871723" y="1739212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 flipV="1">
                <a:off x="1871723" y="1576010"/>
                <a:ext cx="1124731" cy="31960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159840" y="1673154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2102832" y="1633325"/>
                <a:ext cx="662512" cy="110744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2537317" y="1727555"/>
                <a:ext cx="243435" cy="97144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2090507" y="1729498"/>
                <a:ext cx="240353" cy="97144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cxnSp>
            <p:nvCxnSpPr>
              <p:cNvPr id="120" name="Straight Connector 119"/>
              <p:cNvCxnSpPr>
                <a:cxnSpLocks noChangeShapeType="1"/>
                <a:endCxn id="115" idx="2"/>
              </p:cNvCxnSpPr>
              <p:nvPr/>
            </p:nvCxnSpPr>
            <p:spPr bwMode="auto">
              <a:xfrm flipH="1" flipV="1">
                <a:off x="1871723" y="1737269"/>
                <a:ext cx="3081" cy="1233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Straight Connector 120"/>
              <p:cNvCxnSpPr>
                <a:cxnSpLocks noChangeShapeType="1"/>
              </p:cNvCxnSpPr>
              <p:nvPr/>
            </p:nvCxnSpPr>
            <p:spPr bwMode="auto">
              <a:xfrm flipH="1" flipV="1">
                <a:off x="2996454" y="1734355"/>
                <a:ext cx="3081" cy="1233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619" name="Line 26"/>
            <p:cNvSpPr>
              <a:spLocks noChangeShapeType="1"/>
            </p:cNvSpPr>
            <p:nvPr/>
          </p:nvSpPr>
          <p:spPr bwMode="auto">
            <a:xfrm>
              <a:off x="4545013" y="2276475"/>
              <a:ext cx="193357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0" name="Rectangle 29"/>
            <p:cNvSpPr>
              <a:spLocks noChangeArrowheads="1"/>
            </p:cNvSpPr>
            <p:nvPr/>
          </p:nvSpPr>
          <p:spPr bwMode="auto">
            <a:xfrm>
              <a:off x="5464175" y="2076450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1" name="Rectangle 30"/>
            <p:cNvSpPr>
              <a:spLocks noChangeArrowheads="1"/>
            </p:cNvSpPr>
            <p:nvPr/>
          </p:nvSpPr>
          <p:spPr bwMode="auto">
            <a:xfrm>
              <a:off x="4211638" y="2147888"/>
              <a:ext cx="147637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2" name="Rectangle 31"/>
            <p:cNvSpPr>
              <a:spLocks noChangeArrowheads="1"/>
            </p:cNvSpPr>
            <p:nvPr/>
          </p:nvSpPr>
          <p:spPr bwMode="auto">
            <a:xfrm>
              <a:off x="4373563" y="2147888"/>
              <a:ext cx="147637" cy="200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V="1">
              <a:off x="6235700" y="1876425"/>
              <a:ext cx="366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4" name="Rectangle 38"/>
            <p:cNvSpPr>
              <a:spLocks noChangeArrowheads="1"/>
            </p:cNvSpPr>
            <p:nvPr/>
          </p:nvSpPr>
          <p:spPr bwMode="auto">
            <a:xfrm>
              <a:off x="4502150" y="20859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5" name="Text Box 39"/>
            <p:cNvSpPr txBox="1">
              <a:spLocks noChangeArrowheads="1"/>
            </p:cNvSpPr>
            <p:nvPr/>
          </p:nvSpPr>
          <p:spPr bwMode="auto">
            <a:xfrm>
              <a:off x="4891088" y="1689100"/>
              <a:ext cx="1390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propagation</a:t>
              </a:r>
            </a:p>
          </p:txBody>
        </p:sp>
        <p:sp>
          <p:nvSpPr>
            <p:cNvPr id="68626" name="Line 40"/>
            <p:cNvSpPr>
              <a:spLocks noChangeShapeType="1"/>
            </p:cNvSpPr>
            <p:nvPr/>
          </p:nvSpPr>
          <p:spPr bwMode="auto">
            <a:xfrm rot="10800000">
              <a:off x="4645025" y="1876425"/>
              <a:ext cx="319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7" name="Text Box 43"/>
            <p:cNvSpPr txBox="1">
              <a:spLocks noChangeArrowheads="1"/>
            </p:cNvSpPr>
            <p:nvPr/>
          </p:nvSpPr>
          <p:spPr bwMode="auto">
            <a:xfrm>
              <a:off x="3127375" y="2803525"/>
              <a:ext cx="12890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nodal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processing</a:t>
              </a:r>
            </a:p>
          </p:txBody>
        </p:sp>
        <p:sp>
          <p:nvSpPr>
            <p:cNvPr id="68628" name="Line 44"/>
            <p:cNvSpPr>
              <a:spLocks noChangeShapeType="1"/>
            </p:cNvSpPr>
            <p:nvPr/>
          </p:nvSpPr>
          <p:spPr bwMode="auto">
            <a:xfrm rot="10800000">
              <a:off x="3378200" y="2847975"/>
              <a:ext cx="833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9" name="Line 45"/>
            <p:cNvSpPr>
              <a:spLocks noChangeShapeType="1"/>
            </p:cNvSpPr>
            <p:nvPr/>
          </p:nvSpPr>
          <p:spPr bwMode="auto">
            <a:xfrm rot="10800000" flipV="1">
              <a:off x="4187825" y="2609850"/>
              <a:ext cx="385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0" name="Text Box 46"/>
            <p:cNvSpPr txBox="1">
              <a:spLocks noChangeArrowheads="1"/>
            </p:cNvSpPr>
            <p:nvPr/>
          </p:nvSpPr>
          <p:spPr bwMode="auto">
            <a:xfrm>
              <a:off x="4595813" y="3060700"/>
              <a:ext cx="1123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queueing</a:t>
              </a:r>
            </a:p>
          </p:txBody>
        </p:sp>
        <p:sp>
          <p:nvSpPr>
            <p:cNvPr id="68631" name="Line 47"/>
            <p:cNvSpPr>
              <a:spLocks noChangeShapeType="1"/>
            </p:cNvSpPr>
            <p:nvPr/>
          </p:nvSpPr>
          <p:spPr bwMode="auto">
            <a:xfrm rot="10800000">
              <a:off x="4349750" y="2609850"/>
              <a:ext cx="595313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2" name="Rectangle 3"/>
            <p:cNvSpPr>
              <a:spLocks noChangeArrowheads="1"/>
            </p:cNvSpPr>
            <p:nvPr/>
          </p:nvSpPr>
          <p:spPr bwMode="auto">
            <a:xfrm>
              <a:off x="2116138" y="3630613"/>
              <a:ext cx="4943475" cy="5540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2857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99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nodal</a:t>
              </a:r>
              <a:r>
                <a:rPr lang="en-US" altLang="en-US" sz="2400">
                  <a:solidFill>
                    <a:srgbClr val="000000"/>
                  </a:solidFill>
                </a:rPr>
                <a:t> =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proc</a:t>
              </a:r>
              <a:r>
                <a:rPr lang="en-US" altLang="en-US" sz="2400">
                  <a:solidFill>
                    <a:srgbClr val="000000"/>
                  </a:solidFill>
                </a:rPr>
                <a:t> +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queue</a:t>
              </a:r>
              <a:r>
                <a:rPr lang="en-US" altLang="en-US" sz="2400">
                  <a:solidFill>
                    <a:srgbClr val="000000"/>
                  </a:solidFill>
                </a:rPr>
                <a:t> +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trans</a:t>
              </a:r>
              <a:r>
                <a:rPr lang="en-US" altLang="en-US" sz="2400">
                  <a:solidFill>
                    <a:srgbClr val="000000"/>
                  </a:solidFill>
                </a:rPr>
                <a:t> + 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prop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2619083" y="2397124"/>
              <a:ext cx="735306" cy="549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4" name="Rectangle 32"/>
            <p:cNvSpPr>
              <a:spLocks noChangeArrowheads="1"/>
            </p:cNvSpPr>
            <p:nvPr/>
          </p:nvSpPr>
          <p:spPr bwMode="auto">
            <a:xfrm>
              <a:off x="3159125" y="20478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35" name="Line 33"/>
            <p:cNvSpPr>
              <a:spLocks noChangeShapeType="1"/>
            </p:cNvSpPr>
            <p:nvPr/>
          </p:nvSpPr>
          <p:spPr bwMode="auto">
            <a:xfrm>
              <a:off x="3109913" y="1984375"/>
              <a:ext cx="211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6" name="Text Box 36"/>
            <p:cNvSpPr txBox="1">
              <a:spLocks noChangeArrowheads="1"/>
            </p:cNvSpPr>
            <p:nvPr/>
          </p:nvSpPr>
          <p:spPr bwMode="auto">
            <a:xfrm>
              <a:off x="1743075" y="1541463"/>
              <a:ext cx="402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8637" name="Text Box 37"/>
            <p:cNvSpPr txBox="1">
              <a:spLocks noChangeArrowheads="1"/>
            </p:cNvSpPr>
            <p:nvPr/>
          </p:nvSpPr>
          <p:spPr bwMode="auto">
            <a:xfrm>
              <a:off x="1919288" y="249396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68638" name="Group 66"/>
            <p:cNvGrpSpPr>
              <a:grpSpLocks/>
            </p:cNvGrpSpPr>
            <p:nvPr/>
          </p:nvGrpSpPr>
          <p:grpSpPr bwMode="auto">
            <a:xfrm>
              <a:off x="1893888" y="1541463"/>
              <a:ext cx="779462" cy="679450"/>
              <a:chOff x="-44" y="1473"/>
              <a:chExt cx="981" cy="1105"/>
            </a:xfrm>
          </p:grpSpPr>
          <p:pic>
            <p:nvPicPr>
              <p:cNvPr id="68656" name="Picture 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57" name="Freeform 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639" name="Group 69"/>
            <p:cNvGrpSpPr>
              <a:grpSpLocks/>
            </p:cNvGrpSpPr>
            <p:nvPr/>
          </p:nvGrpSpPr>
          <p:grpSpPr bwMode="auto">
            <a:xfrm>
              <a:off x="1943685" y="2548431"/>
              <a:ext cx="779463" cy="679450"/>
              <a:chOff x="-44" y="1473"/>
              <a:chExt cx="981" cy="1105"/>
            </a:xfrm>
          </p:grpSpPr>
          <p:pic>
            <p:nvPicPr>
              <p:cNvPr id="68654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55" name="Freeform 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68640" name="Text Box 41"/>
            <p:cNvSpPr txBox="1">
              <a:spLocks noChangeArrowheads="1"/>
            </p:cNvSpPr>
            <p:nvPr/>
          </p:nvSpPr>
          <p:spPr bwMode="auto">
            <a:xfrm>
              <a:off x="2987675" y="1249363"/>
              <a:ext cx="1466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transmission</a:t>
              </a:r>
            </a:p>
          </p:txBody>
        </p:sp>
        <p:sp>
          <p:nvSpPr>
            <p:cNvPr id="68641" name="Line 42"/>
            <p:cNvSpPr>
              <a:spLocks noChangeShapeType="1"/>
            </p:cNvSpPr>
            <p:nvPr/>
          </p:nvSpPr>
          <p:spPr bwMode="auto">
            <a:xfrm rot="10800000" flipH="1" flipV="1">
              <a:off x="4038600" y="1517650"/>
              <a:ext cx="52863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8642" name="Group 347"/>
            <p:cNvGrpSpPr>
              <a:grpSpLocks/>
            </p:cNvGrpSpPr>
            <p:nvPr/>
          </p:nvGrpSpPr>
          <p:grpSpPr bwMode="auto">
            <a:xfrm>
              <a:off x="6474579" y="1949848"/>
              <a:ext cx="1162562" cy="715538"/>
              <a:chOff x="1871277" y="1576300"/>
              <a:chExt cx="1128371" cy="437861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 flipV="1">
                <a:off x="1874917" y="1694572"/>
                <a:ext cx="1124731" cy="31960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871836" y="1739259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 flipV="1">
                <a:off x="1871836" y="1576056"/>
                <a:ext cx="1124731" cy="31960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2159951" y="1673201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2102945" y="1633372"/>
                <a:ext cx="662512" cy="110744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2537430" y="1727602"/>
                <a:ext cx="243435" cy="97144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2090619" y="1729544"/>
                <a:ext cx="240353" cy="97144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cxnSp>
            <p:nvCxnSpPr>
              <p:cNvPr id="107" name="Straight Connector 106"/>
              <p:cNvCxnSpPr>
                <a:cxnSpLocks noChangeShapeType="1"/>
                <a:endCxn id="102" idx="2"/>
              </p:cNvCxnSpPr>
              <p:nvPr/>
            </p:nvCxnSpPr>
            <p:spPr bwMode="auto">
              <a:xfrm flipH="1" flipV="1">
                <a:off x="1871836" y="1737316"/>
                <a:ext cx="3081" cy="1233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Straight Connector 107"/>
              <p:cNvCxnSpPr>
                <a:cxnSpLocks noChangeShapeType="1"/>
              </p:cNvCxnSpPr>
              <p:nvPr/>
            </p:nvCxnSpPr>
            <p:spPr bwMode="auto">
              <a:xfrm flipH="1" flipV="1">
                <a:off x="2996567" y="1734402"/>
                <a:ext cx="3081" cy="1233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643" name="Rectangle 31"/>
            <p:cNvSpPr>
              <a:spLocks noChangeArrowheads="1"/>
            </p:cNvSpPr>
            <p:nvPr/>
          </p:nvSpPr>
          <p:spPr bwMode="auto">
            <a:xfrm>
              <a:off x="2722387" y="2704007"/>
              <a:ext cx="139765" cy="18519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44" name="Line 33"/>
            <p:cNvSpPr>
              <a:spLocks noChangeShapeType="1"/>
            </p:cNvSpPr>
            <p:nvPr/>
          </p:nvSpPr>
          <p:spPr bwMode="auto">
            <a:xfrm flipV="1">
              <a:off x="2897708" y="2673625"/>
              <a:ext cx="219668" cy="161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BDC055-C439-2FDE-5E1F-93A96A1CBB3C}"/>
                  </a:ext>
                </a:extLst>
              </p14:cNvPr>
              <p14:cNvContentPartPr/>
              <p14:nvPr/>
            </p14:nvContentPartPr>
            <p14:xfrm>
              <a:off x="4611600" y="4797360"/>
              <a:ext cx="3890160" cy="112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BDC055-C439-2FDE-5E1F-93A96A1CB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2240" y="4788000"/>
                <a:ext cx="3908880" cy="11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24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6803" name="Picture 60" descr="queueD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852489"/>
            <a:ext cx="49688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33588" y="1806576"/>
            <a:ext cx="3810000" cy="1781175"/>
          </a:xfrm>
        </p:spPr>
        <p:txBody>
          <a:bodyPr/>
          <a:lstStyle/>
          <a:p>
            <a:pPr marL="231775" indent="-231775"/>
            <a:r>
              <a:rPr lang="en-US" altLang="en-US" sz="2400" i="1"/>
              <a:t>R:</a:t>
            </a:r>
            <a:r>
              <a:rPr lang="en-US" altLang="en-US" sz="2400"/>
              <a:t> link bandwidth (bps)</a:t>
            </a:r>
          </a:p>
          <a:p>
            <a:pPr marL="231775" indent="-231775"/>
            <a:r>
              <a:rPr lang="en-US" altLang="en-US" sz="2400" i="1"/>
              <a:t>L:</a:t>
            </a:r>
            <a:r>
              <a:rPr lang="en-US" altLang="en-US" sz="2400"/>
              <a:t> packet length (bits)</a:t>
            </a:r>
          </a:p>
          <a:p>
            <a:pPr marL="231775" indent="-231775"/>
            <a:r>
              <a:rPr lang="en-US" altLang="en-US" sz="2400"/>
              <a:t>a: average packet arrival rate</a:t>
            </a:r>
          </a:p>
        </p:txBody>
      </p:sp>
      <p:sp>
        <p:nvSpPr>
          <p:cNvPr id="76805" name="Rectangle 61"/>
          <p:cNvSpPr>
            <a:spLocks noChangeArrowheads="1"/>
          </p:cNvSpPr>
          <p:nvPr/>
        </p:nvSpPr>
        <p:spPr bwMode="auto">
          <a:xfrm>
            <a:off x="5711825" y="3451226"/>
            <a:ext cx="3810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traffic intensity </a:t>
            </a:r>
          </a:p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= </a:t>
            </a: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</a:rPr>
              <a:t>La/R</a:t>
            </a:r>
          </a:p>
        </p:txBody>
      </p:sp>
      <p:sp>
        <p:nvSpPr>
          <p:cNvPr id="76806" name="Rectangle 62"/>
          <p:cNvSpPr>
            <a:spLocks noChangeArrowheads="1"/>
          </p:cNvSpPr>
          <p:nvPr/>
        </p:nvSpPr>
        <p:spPr bwMode="auto">
          <a:xfrm>
            <a:off x="2035175" y="4113214"/>
            <a:ext cx="697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sz="2400" i="1"/>
              <a:t>La/R</a:t>
            </a:r>
            <a:r>
              <a:rPr lang="en-US" altLang="en-US" sz="2400"/>
              <a:t> ~ 0: avg. queueing delay small</a:t>
            </a:r>
          </a:p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sz="2400" i="1"/>
              <a:t>La/R </a:t>
            </a:r>
            <a:r>
              <a:rPr lang="en-US" altLang="en-US" sz="2400"/>
              <a:t>-&gt; 1: avg. queueing delay large</a:t>
            </a:r>
          </a:p>
          <a:p>
            <a:pPr>
              <a:buClr>
                <a:srgbClr val="000099"/>
              </a:buClr>
            </a:pPr>
            <a:r>
              <a:rPr lang="en-US" altLang="en-US" sz="2400" i="1"/>
              <a:t>La/R </a:t>
            </a:r>
            <a:r>
              <a:rPr lang="en-US" altLang="en-US" sz="2400"/>
              <a:t>&gt; 1: more </a:t>
            </a:r>
            <a:r>
              <a:rPr lang="ja-JP" altLang="en-US" sz="2400"/>
              <a:t>“</a:t>
            </a:r>
            <a:r>
              <a:rPr lang="en-US" altLang="ja-JP" sz="2400"/>
              <a:t>work</a:t>
            </a:r>
            <a:r>
              <a:rPr lang="ja-JP" altLang="en-US" sz="2400"/>
              <a:t>”</a:t>
            </a:r>
            <a:r>
              <a:rPr lang="en-US" altLang="ja-JP" sz="2400"/>
              <a:t> arriving </a:t>
            </a:r>
          </a:p>
          <a:p>
            <a:pPr>
              <a:buClr>
                <a:srgbClr val="000099"/>
              </a:buClr>
              <a:buFontTx/>
              <a:buNone/>
            </a:pPr>
            <a:r>
              <a:rPr lang="en-US" altLang="en-US" sz="2400"/>
              <a:t>   than can be serviced, average delay infinite!</a:t>
            </a:r>
          </a:p>
        </p:txBody>
      </p:sp>
      <p:sp>
        <p:nvSpPr>
          <p:cNvPr id="76807" name="Rectangle 61"/>
          <p:cNvSpPr>
            <a:spLocks noChangeArrowheads="1"/>
          </p:cNvSpPr>
          <p:nvPr/>
        </p:nvSpPr>
        <p:spPr bwMode="auto">
          <a:xfrm rot="16200000">
            <a:off x="5120482" y="2180432"/>
            <a:ext cx="2433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average  queueing delay</a:t>
            </a:r>
          </a:p>
        </p:txBody>
      </p:sp>
      <p:pic>
        <p:nvPicPr>
          <p:cNvPr id="7680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64" y="4935539"/>
            <a:ext cx="15462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4197350"/>
            <a:ext cx="1481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0" name="Text Box 15"/>
          <p:cNvSpPr txBox="1">
            <a:spLocks noChangeArrowheads="1"/>
          </p:cNvSpPr>
          <p:nvPr/>
        </p:nvSpPr>
        <p:spPr bwMode="auto">
          <a:xfrm>
            <a:off x="9078914" y="4141789"/>
            <a:ext cx="1074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La/R </a:t>
            </a:r>
            <a:r>
              <a:rPr lang="en-US" altLang="en-US" sz="1800">
                <a:latin typeface="Arial" panose="020B0604020202020204" pitchFamily="34" charset="0"/>
              </a:rPr>
              <a:t>~ 0</a:t>
            </a:r>
          </a:p>
        </p:txBody>
      </p:sp>
      <p:sp>
        <p:nvSpPr>
          <p:cNvPr id="76811" name="Text Box 16"/>
          <p:cNvSpPr txBox="1">
            <a:spLocks noChangeArrowheads="1"/>
          </p:cNvSpPr>
          <p:nvPr/>
        </p:nvSpPr>
        <p:spPr bwMode="auto">
          <a:xfrm>
            <a:off x="9409113" y="6110288"/>
            <a:ext cx="1140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La/R -&gt; 1</a:t>
            </a:r>
          </a:p>
        </p:txBody>
      </p:sp>
      <p:sp>
        <p:nvSpPr>
          <p:cNvPr id="76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0445958-4FA0-419D-B976-D7BC9D73A06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13" name="TextBox 1"/>
          <p:cNvSpPr txBox="1">
            <a:spLocks noChangeArrowheads="1"/>
          </p:cNvSpPr>
          <p:nvPr/>
        </p:nvSpPr>
        <p:spPr bwMode="auto">
          <a:xfrm>
            <a:off x="2017714" y="6348414"/>
            <a:ext cx="469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online interactive animation on queuing and loss</a:t>
            </a:r>
          </a:p>
        </p:txBody>
      </p:sp>
      <p:sp>
        <p:nvSpPr>
          <p:cNvPr id="76814" name="Rectangle 11"/>
          <p:cNvSpPr>
            <a:spLocks noChangeArrowheads="1"/>
          </p:cNvSpPr>
          <p:nvPr/>
        </p:nvSpPr>
        <p:spPr bwMode="auto">
          <a:xfrm>
            <a:off x="6024564" y="868364"/>
            <a:ext cx="127158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76815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1" y="917574"/>
            <a:ext cx="3100737" cy="2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75" y="1238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Queueing delay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56BBAB-2808-B815-8302-804762E96973}"/>
                  </a:ext>
                </a:extLst>
              </p14:cNvPr>
              <p14:cNvContentPartPr/>
              <p14:nvPr/>
            </p14:nvContentPartPr>
            <p14:xfrm>
              <a:off x="176400" y="1458720"/>
              <a:ext cx="7977240" cy="468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56BBAB-2808-B815-8302-804762E969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040" y="1449360"/>
                <a:ext cx="7995960" cy="47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E714E7-5D48-09AB-6BC5-EF57AC8639FC}"/>
                  </a:ext>
                </a:extLst>
              </p14:cNvPr>
              <p14:cNvContentPartPr/>
              <p14:nvPr/>
            </p14:nvContentPartPr>
            <p14:xfrm>
              <a:off x="189720" y="4673520"/>
              <a:ext cx="3669480" cy="191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E714E7-5D48-09AB-6BC5-EF57AC8639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0360" y="4664160"/>
                <a:ext cx="3688200" cy="19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26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factor contributions to Total 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link connecting two routers on the same university campus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negligible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two routers interconnected by a satellite link(100s km)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100+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milliseconds</a:t>
            </a:r>
          </a:p>
          <a:p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endParaRPr lang="en-I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bandwidths (10 Mbps and higher)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negligible [more bits/sec]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large Internet packets sent over low-speed dial-up modem links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hundreds of milliseconds . 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negligible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fast routers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B73A9-78F9-F789-F156-BCFBA74822AB}"/>
                  </a:ext>
                </a:extLst>
              </p14:cNvPr>
              <p14:cNvContentPartPr/>
              <p14:nvPr/>
            </p14:nvContentPartPr>
            <p14:xfrm>
              <a:off x="8463960" y="2895120"/>
              <a:ext cx="1838880" cy="131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B73A9-78F9-F789-F156-BCFBA7482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4600" y="2885760"/>
                <a:ext cx="1857600" cy="13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96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1234</Words>
  <Application>Microsoft Office PowerPoint</Application>
  <PresentationFormat>Widescreen</PresentationFormat>
  <Paragraphs>256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Courier New</vt:lpstr>
      <vt:lpstr>Gill Sans MT</vt:lpstr>
      <vt:lpstr>Tahoma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Host: sends packets of data</vt:lpstr>
      <vt:lpstr>Packet-switching: store-and-forward</vt:lpstr>
      <vt:lpstr>PowerPoint Presentation</vt:lpstr>
      <vt:lpstr>PowerPoint Presentation</vt:lpstr>
      <vt:lpstr>Four sources of packet delay</vt:lpstr>
      <vt:lpstr>Queueing delay</vt:lpstr>
      <vt:lpstr>Delay factor contributions to Total Delay</vt:lpstr>
      <vt:lpstr>PowerPoint Presentation</vt:lpstr>
      <vt:lpstr>PowerPoint Presentation</vt:lpstr>
      <vt:lpstr>Packet Switching: queueing delay, loss</vt:lpstr>
      <vt:lpstr>How do loss and delay occur?</vt:lpstr>
      <vt:lpstr>Packet loss</vt:lpstr>
      <vt:lpstr>Throughput</vt:lpstr>
      <vt:lpstr>PowerPoint Presentation</vt:lpstr>
      <vt:lpstr>“Real” Internet delays and routes</vt:lpstr>
      <vt:lpstr>Throughput (more)</vt:lpstr>
      <vt:lpstr>Throughput: Internet scenario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Tanay Kewalramani</cp:lastModifiedBy>
  <cp:revision>40</cp:revision>
  <dcterms:created xsi:type="dcterms:W3CDTF">2021-01-21T07:52:12Z</dcterms:created>
  <dcterms:modified xsi:type="dcterms:W3CDTF">2024-08-12T09:56:15Z</dcterms:modified>
</cp:coreProperties>
</file>