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93" r:id="rId6"/>
    <p:sldId id="267" r:id="rId7"/>
    <p:sldId id="296" r:id="rId8"/>
    <p:sldId id="297" r:id="rId9"/>
    <p:sldId id="280" r:id="rId10"/>
    <p:sldId id="294" r:id="rId11"/>
    <p:sldId id="266" r:id="rId12"/>
    <p:sldId id="264" r:id="rId13"/>
    <p:sldId id="265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6405"/>
  </p:normalViewPr>
  <p:slideViewPr>
    <p:cSldViewPr snapToGrid="0" snapToObjects="1">
      <p:cViewPr varScale="1">
        <p:scale>
          <a:sx n="82" d="100"/>
          <a:sy n="82" d="100"/>
        </p:scale>
        <p:origin x="6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0" timeString="2024-10-10T08:07:28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10-10T08:07:30.598"/>
    </inkml:context>
  </inkml:definitions>
  <inkml:trace contextRef="#ctx0" brushRef="#br0">11490 5417 0,'0'0'0</inkml:trace>
  <inkml:trace contextRef="#ctx1" brushRef="#br0">6266 3557 12 0,'0'0'0'0,"0"0"0"0,0 0 0 0,-15 19 0 16,10-23 0-16,-5-2 0 0,1-16 0 15,-6-21 26-15,6-5-1 16,3-4 65-16,8-8 1 16,6-11 26-16,6-10 1 15,11-9-13-15,4 8 2 16,5 16-5-16,-4 12 0 16,0 16-31-16,3 14-1 15,10 19 25-15,2 10-1 16,9 14-50-16,-4 5 1 15,-1 9-17-15,-3 12 1 16,-5 15-12-16,-2 8-1 0,-5 14-4 16,-1-2-1-1,1-13-2-15,-4-5 1 0,-10 5 53 16,3-8 1 0,1-7-26-16,-4-5 0 0,-5-8-18 15,-2-11 2 1,-2-12-10-16,-5-2 1 0,1-5-7 15,-1-4 0-15,-4 1-3 0,2 1 0 16,-4-5 0 0,3 2-1-16,-3 0-1 0,0-2 1 15,0 1-1 1,0 1 1-16,0-4-1 0,0 2 0 16,0 2 1-1,0-4 0-15,0 1 0 0,0 3 1 16,-3-4 1-1,-1 4 2-15,-2 5 3 0,-5 1 1 16,-4 1 12 0,-9-2 2-16,0-3-9 0,0-3 0 15,-1-8-8-15,-5-8 1 16,-1-12-7-16,1-8 0 16,9 0-23-16,1-1-1 15,7 10-46-15,2 5-1 16,3 8 46-16,6 7 1 15,-1 1 18-15,3 3 1 16,0 0 4-16,3 0 0 16,7 3 2-16,10 7 2 15,14 8 1-15,1 6 1 16,2 1 22-16,3 4 0 0,-1 3 68 16,2-2 1-1,-4-12-61-15,-7-3 0 0,-10-5-19 16,-7-5-1-1,-7-1-1-15,-2-4 1 0,-2-4-13 16,1-29 0-16,-3-34-3 16,4-15 0-16,2-4-1 15,3-1 0-15,-4 7-17 16,-5-8 1-16,0 88-1491 16</inkml:trace>
  <inkml:trace contextRef="#ctx0" brushRef="#br0" timeOffset="2669.13">14480 6940 0,'0'0'0</inkml:trace>
  <inkml:trace contextRef="#ctx0" brushRef="#br0" timeOffset="9250.2">9071 9661 0,'9'-8'0,"8"-18"16,26-33-1,16-10-15,-33 27 16</inkml:trace>
  <inkml:trace contextRef="#ctx1" brushRef="#br0" timeOffset="9100.04">3851 4387 12 0,'0'0'0'0,"0"0"0"0,0 0 0 15,10 22 0-15,-7-16 0 16,-3-1 0-16,4 3 0 16,-2-3 67-16,-2-1 2 15,0 2-29-15,0-6 0 16,-2-6 63-16,-2-3-1 15,-1-10-20-15,-4-3 1 16,-5 1 33-16,3 3 2 16,2 6-28-16,-2 9 1 15,-2-1-24-15,-2 8 2 16,0 11-27-16,-4 9 1 16,-1 13-24-16,7 11 0 15,11 4-10-15,4 2 0 16,7-1-8-16,4-11 0 0,4-8-2 15,-4-14 1 1,-7-7-4-16,-3-13 0 0,-1-3-4 16,6-23 2-16,6-36-1 15,-2-10 1-15,-3 5 2 16,0 1 0-16,-9 9 2 0,0-1 0 16,-5-5 0-1,-5 2 0-15,1-3 0 0,0 18 2 16,-2 12 0-1,7 10 2-15,-2 11-2 0,6 7 0 16,-3 10-2-16,-1 20 2 16,-2 28-1-16,4 15 0 15,8 10 1-15,3-5 1 16,1-10-3-16,1 1 1 16,7-2-7-16,3-1 1 15,-1-8 3-15,-1-9-1 16,0-19 0-16,-8-9-1 15,-4-11 3-15,1-10 1 16,5-16 2-16,-2-14 0 16,8-21 0-16,-6-5 1 0,-2 6 9 15,-2 12 0 1,-3 14 59-16,-3 11 1 0,-3 10-8 16,0 3 1-1,0 5-35-15,0 1 1 0,0 1-18 16,0 7 0-16,0 9-11 0,2 12 0 15,6 16-2 1,3 5 0-16,2-5-8 0,-6-8 0 16,3-13-7-1,-1-9 1-15,-3-9 16 16,-3-2 0-16,1-8-1 16,-2-13 1-16,7-26-2 0,6-5-1 15,4 1-1 1,-1 1-1-16,3 7-1 0,-2 9-1 15,1 2-1-15,-1 13 0 16,-4 6-31 0,-4 3 0-16,4 12-37 0,3 3 2 15,1 12-19-15,-8 10 1 16,-3 8 48-16,-8 4 2 16,-4 9-5-16,-5 0 0 15,-3-1 23-15,3-10 0 16,-4-17 19-16,2-19-1 15,-4-10 5-15,-7-14 0 16,-5-12 28-16,0-5 0 16,6-3 30-16,8 2 1 15,6 7 17-15,7 4 0 16,1 9-57-16,9 8 1 16,-5 2-19-16,8 7 1 15,12 1-9-15,4 7 0 16,5 9-142-16,-4-2 1 0,-2-6-25 15,-8 0 1-15,-5-9 102 16,-9 0 0-16,-3 0 25 16,12-13 1-16,4-7 19 15,1-18-1-15,-1-4 34 16,-8-16 1-16,-7-15 19 0,-4-3 0 16,0 5 49-1,-4 8 1-15,-1 11-57 0,-5 13 1 16,5 6-15-1,1 18 1-15,2 2-4 16,2 9 0-16,0 2 0 0,0 2 0 16,0 6-2-16,0 23 1 15,6 5-2-15,3 27 1 16,2 16-1-16,2-1 2 16,2-5-2-16,0-14 1 15,-4-7 105-15,-1-22 2 16,-5-5-11-16,-1-8-1 15,0-6-31-15,-2-4 0 0,1 1-24 16,-3-2 0 0,6-4 12-16,-1-10 0 0,3 1-31 15,3-11 2 1,2-5-12-16,-5 7 0 0,1-4-9 16,0 10 0-1,-5-1-19-15,1 8 2 0,1-1-93 16,3 2 2-1,4 10-1-15,-5 3 1 0,-1 4 69 16,-1-3 0-16,0-3-127 0,-3 1 0 16,-1-3 130-1,2 1 0-15,0-3 33 0,-4 1 0 16,1 2 17 0,3-6 1-16,-4 0 44 15,9-10-1-15,3-8 12 16,6-17 1-16,1-3-34 15,-8 14 0-15,2 2-15 16,-5 11 1-16,-1 1 18 16,4 7 1-16,4 6-7 0,7 12 1 15,-7 4 17-15,2 5 0 16,-2-5-29-16,-6-8 0 16,-1-2-14-1,-3-1 2-15,1-1-4 0,-2 0 0 16,-2-5 0-16,1 2 1 15,-3 0-2-15,0-4 1 16,0 0 19-16,4-8 2 16,-4-7 55-16,2-14 2 15,2-5-53-15,1 10 0 16,1 2-21-16,-2 16 2 16,1 0-10-16,-1 3 0 15,1 8-7-15,7 12 1 16,1-2-5-16,-4 0 2 0,0-4-8 15,-3-4 1 1,0 3-11-16,-3-5 0 0,3-1 4 16,3 2 1-16,0-10 4 15,16-5 1-15,-25 9-1111 16</inkml:trace>
  <inkml:trace contextRef="#ctx1" brushRef="#br0" timeOffset="9699">5385 4035 12 0,'0'0'0'0,"0"0"8"0,0 0 1 0,0 0 34 16,0 0 2-16,0 0-45 15,0 0 0-15,0 0 16 0,-21 6 0 16,-3-12 74 0,-9-11-1-16,-16-7 36 15,1-2 1-15,-1 4 9 16,14 1 2-16,14 12-50 15,12 9-1-15,5 2-32 0,-1 20 1 16,-1 30-17 0,-1 6 1-16,5-10-12 0,2-14 0 15,0-10-16 1,2-9 2-16,5-2-8 0,-1-4 1 16,-4-9-2-1,1 0 1-15,7-7 1 0,5-4-1 16,12-17 2-16,3-2 0 15,-9 2-1-15,-3 4 2 16,-18 24-1019-16</inkml:trace>
  <inkml:trace contextRef="#ctx1" brushRef="#br0" timeOffset="10718.8">5219 4046 602 0,'0'0'0'15,"0"4"907"-15,4-2 0 16,7 11-1489-16,9 11 2 16,21 10 580-16,0-5 0 15,-3-6 0-15,-9-14 0 16,-14-9-2-16,0-15 0 15,-5-22 2-15,-5-10 1 16,-1-10 11-16,-4-7 0 0,9-8 8 16,-3-10-1-16,-19-11 10 15,-4-4 0-15,-5 2 21 16,-3 17 1-16,5 21-30 16,-1 19 2-1,8 18-20-15,4 7 0 0,3 11-3 16,1 4 0-16,-1 11-2 15,3 11 0-15,3 15-6 16,3 19 1-16,8 13-7 0,3 14 0 16,0 23-13-1,1-4 2-15,0-24 1 0,9-13 0 16,10-13 6 0,-8-11 1-16,-7-4 5 0,-4-11 1 15,-6-13 11-15,0-12 1 16,1-12 1-16,6-13 1 15,7-17 0-15,1-6 2 16,-7-1-3-16,-4 3 1 16,-8 7-3-16,-1 14 1 15,-4 9-2-15,0 8 0 16,0 3 0-16,0 4 1 16,0 5 0-16,0 8 0 15,0 11-2-15,2 6 1 16,5-3-3-16,-1-6 2 0,3-9-1 15,-3-8 0 1,-1-2 1-16,8-4 0 0,2 0 1 16,6-13 0-1,7-11-1-15,-2-6 2 0,-7 8 0 16,-10 7 0 0,-7 5 0-16,1 10 0 0,-3 4 0 15,4 2 2-15,-4 3-1 16,6 6 0-16,-1 3 2 0,-1-3 1 15,2-2 0 1,-6-3 1-16,3-9-2 16,-3-1 0-16,0-1 0 0,-3-9-1 15,-1-14 0 1,-2-4 0-16,1-2 0 0,-5 8 2 16,-4 7-2-16,1 6 1 15,1 3 1-15,3 3-1 16,3-1 1-16,6 4 0 15,0 0 2-15,15-2 0 16,15-5 0-16,9 5 0 16,4 2 28-16,-9 3 2 15,-8 5 11-15,-4 5 1 16,-5 6 9-16,-4 8 0 16,-7 14-32-16,-3 0 1 15,-1-11-15-15,2-6 0 16,-4-11-8-16,0-7 1 15,0-6-4-15,0 0 1 0,0-6-1 16,0-7 1 0,0-20 0-16,0-12 0 0,9 8 0 15,0 3 0 1,3 10 4-16,1 6-1 0,2 6 0 16,0 9-1-1,-4-3-2-15,4 6 2 0,3 6-53 16,1-3 2-16,1 9-6 15,-5 1 1-15,-2-4 2 16,-7 2 0-16,-6 2 3 0,-9-2 1 16,9-11-989-1</inkml:trace>
  <inkml:trace contextRef="#ctx1" brushRef="#br0" timeOffset="10931.68">5394 3864 12 0,'0'0'0'0,"0"0"16"0,19-15-1 16,5-13 47-16,8-11 0 15,5 0 10-15,2 2-1 16,10 9-7-16,-7 4 0 15,-6 3-76-15,-8 3 0 16,-28 18-299-16</inkml:trace>
  <inkml:trace contextRef="#ctx1" brushRef="#br0" timeOffset="11079.77">5746 3576 12 0,'0'0'0'0,"0"0"0"15,0 0 0-15,0 0 0 16,0 0 0-16,0 0 10 15,0 0 1-15,-2 0 74 16,-3-4 1-16,-14 4 24 16,-14 0 0-16,33 0-429 0</inkml:trace>
  <inkml:trace contextRef="#ctx1" brushRef="#br0" timeOffset="11299.92">4414 4041 12 0,'0'0'0'16,"39"-34"58"-16,-3 10 1 15,12 0-52-15,6 2 2 16,9 10-10-16,-1 9 1 15,-62 3-109-15</inkml:trace>
  <inkml:trace contextRef="#ctx1" brushRef="#br0" timeOffset="13832.54">3967 5415 12 0,'0'0'0'0,"0"28"0"0,0-3 0 16,-4 14 0-16,2 2 0 16,2-2 0-16,-3-10 0 15,-3-4 5-15,0-9 2 16,6-5 44-16,0-5 0 0,0-2 76 15,-3-4 1-15,3 0-7 16,-6-10 0-16,0-19-15 16,-3-14-1-16,5-9-32 15,4 3 0-15,4 7-14 16,2 10 0-16,-1 15-14 0,-5 4 0 16,4 8-9-1,-4 5 1-15,6-4-6 0,-1 4 2 16,8 6-4-1,2 12 1-15,4 16-10 0,-4 7 2 16,-6-8 23-16,-3-7 1 16,-4-11-6-16,1-8 1 15,-3-5-9-15,0-2 2 16,0 0-19-16,-3-9 2 16,1-15-9-16,-2-10 0 15,4-5-5-15,0 2 2 16,4 4-4-16,1 7 1 15,5 7-1-15,-1 0 2 16,6 8 10-16,3 2 0 16,-3 9-7-16,6 0 0 0,-3 9-6 15,3 8 1 1,-2 11-18-16,-3 5 0 0,1 6-71 16,-6-1-1-1,4-11-19-15,-5-6 0 0,-1-8 48 16,-4-4-1-16,-1-7 24 0,2-7 1 15,-1-20 25 1,5-12 1-16,-1-6 8 0,-3-1-1 16,-3 7 5-1,-3 7-1-15,-3 6 19 0,3 5 0 16,-2 10 4 0,-2-1-1-16,4 7-4 0,0 1 1 15,0-2-5 1,0 2 1-16,0 2-11 0,4 6 2 15,1 9-3 1,5 5-1-16,1 12-2 0,4 1 0 16,0 1-2-16,-2-10 0 15,2-9-9-15,-6-2 1 16,0-8 2-16,-1-1 0 16,-1-4 3-16,-1-9 0 15,3-8 4-15,0-9 2 16,2-7 10-16,-7-1 1 0,2 2 30 15,-6 6 1 1,4 8-22-16,-3-1 2 0,3-1-13 16,-4-8 0-1,2-6-7-15,2-5 0 0,-4-7-4 16,3-3 1 0,-3 3-1-16,2 5 0 15,-2 9 0-15,-2 8 0 16,2 9 1-16,-3 6 2 15,3 3-2-15,0-1 0 0,-4 5-1 16,2-2 1-16,-3 1-1 16,1-3 1-16,4 0-3 15,-4 3 0-15,2 6-4 16,2 1 0-16,-4 2-8 16,4 12-1-16,0 12-13 15,4 17 1-15,2 3 9 0,3 8 1 16,6 3 6-1,4-3 0-15,5-6 11 0,2-6 0 16,2-12 28-16,-23-27 0 16,5 2-8-16,-5-1 2 15,5-3-10-15,-5 1 1 16,1-2-13-16,1-2 0 16,-1-2-1-16,3-6 0 15,1-5 0-15,1-13 0 16,-2-4 0-16,-3 0 0 15,-3 2-2-15,-1 13 1 16,2 3-156-16,-4 5 0 16,4-3 132-16,-4 7 1 0,2-5 20 15,5 6 0 1,0 6 5-16,8 8 0 0,-2 0 18 16,2 0 1-1,-5-2 56-15,-1 1 2 0,0-4-45 16,-1-4 1-1,-1 5-19-15,-1-7 2 0,-1 3-10 16,1-6-1-16,1 0-2 0,-1-4 0 16,3-5-2-1,1-8 0-15,-3-1-1 0,-3 3 1 16,0 2-1 0,1 3 0-16,-5 1-8 0,4 4 1 15,-4-1 0 1,2 2 0-16,1 1 4 0,-3 1 0 15,2 2 1 1,6 5 0-16,3 1 9 0,-2 3-1 16,1 0 38-16,-1 5 0 15,0-7 31-15,-1 2 1 16,1 1 14-16,0-3 0 16,-3-1-64-16,3-3 0 15,4-3-21-15,4-7 1 16,2-8-7-16,-1-13 0 15,-3-5-43-15,-6-6 1 16,-7-1 13-16,2 13 0 0,-4 2 9 16,0 10 2-1,0 1 17-15,0 4 1 0,-4 1 2 16,2 2 1 0,2 1 3-16,0 0-1 0,-3 3-1 15,3 1-1 1,0 2-2-16,0 0 1 0,0 0-1 15,0 0 0-15,0 0-17 16,3 0 1-16,-1 0-60 16,15-4 1-16,4-1-14 0,-1-5 2 15,2 1 12 1,-5 3-1-16,-2 3 37 16,-2-1 0-16,2 4 25 15,0 9 1-15,-2 10 6 16,2 14 0-16,0 6 7 15,-6-7 0-15,-1-4 3 16,-1-8-1-16,-5-7 17 0,2-1 0 16,-4-7 10-16,3 3 2 15,-1-3-8-15,-2-5 2 16,0 0-8-16,0-5 1 16,0 1-15-16,-5-18 1 15,-1-3-1-15,-1 1-1 16,-1 4-2-16,4 1 1 15,-1 4 0-15,1 6 0 16,-1 0-1-16,5 3 1 16,-4-1-1-16,2 1 2 15,2 4-2-15,-4-2 1 16,4-1-1-16,0 1 0 0,0 0 0 16,4-3 0-1,2-1-1-15,3-1 1 0,0 4 12 16,2-5 1-1,-1 5 5-15,1-1 0 0,2 2-1 16,-2 4 0-16,4 6 14 0,4 9 1 16,-1 3 4-1,-3 10 1-15,4-3-17 0,-10-5 0 16,2-3 13 0,-7-6-1-16,2-2-14 0,-5-5 0 15,3-8-11 1,5-7 0-16,-3-2 0 0,0-11 2 15,-3-4-9-15,-3-20 0 16,-5-6-7-16,-5-2 0 16,10 56-1180-16</inkml:trace>
  <inkml:trace contextRef="#ctx1" brushRef="#br0" timeOffset="14230.5">5467 4472 12 0,'0'0'0'0,"0"0"0"0,0 0 0 16,0 0 0-16,0 0 0 15,0 23 0-15,5-3 0 16,5 28 72-16,1 14-1 0,2 5 33 16,-4-6-1-1,-3-7 236-15,-6-7 1 0,0-3-275 16,-6-5 1 0,3-11-18-16,1-9 2 15,-2-14-14-15,4-1 0 16,-6-9-14-16,3-12 2 0,-7-18-8 15,8-8 2 1,2 4-3-16,6 11 0 16,-6 4 1-16,6 5 1 0,-3 10 0 15,9 3 1-15,1 6-7 16,7 9 2-16,14 8-9 16,-1 9 2-16,-3 4-6 15,0 0 0-15,-2 1-55 16,-6-10 0-16,0-8 31 15,-3-13 2-15,2-17 18 16,3-9 1-16,-9-13 3 16,-6-4 0-16,-7 2 0 15,-10 2 0-15,-10-4-2 0,-19 4 1 16,37 39-1041-16</inkml:trace>
  <inkml:trace contextRef="#ctx1" brushRef="#br0" timeOffset="14450.15">4366 5133 12 0,'0'0'0'0,"0"0"0"0,39-24 0 0,-6-10 0 15,6-5 0-15,12-4 0 16,10 4 0-16,-61 39-10 16</inkml:trace>
  <inkml:trace contextRef="#ctx1" brushRef="#br0" timeOffset="15834">7874 2208 12 0,'0'0'0'0,"0"0"0"0,0 0 0 16,6-18 0-16,-6 18 0 15,0 0 40-15,0 0 2 16,0 0 52-16,0 3 0 15,3 12-3-15,7 19 0 0,5 12 4 16,0 12 2-16,-2 1-34 16,2 16 1-16,1 25-17 15,3 3 0-15,0-5-39 16,-5-7 0-16,-8-9 0 16,-2 4 1-16,-4 1 15 15,5-7 1-15,-5-17 28 16,0-14 1-16,0-21-3 15,0-13 1-15,0-10 3 16,0-1 0-16,0-4-8 0,0 0 1 16,0 0-16-16,0 0 0 15,0 0-3-15,0 0 2 16,0 0-7-16,0 0 2 16,0 0-3-16,0 0-1 15,0 0-4-15,0 0 1 16,0 0-5-16,0 0-1 15,0 0 3-15,-3 0-1 16,1 0-5-16,-2 0 2 16,-2-4-2-16,-8 2 0 15,-5-5 2-15,-2-4 2 16,3-2 19-16,-3-2 2 16,3-6-17-16,3-7 1 15,2-5-10-15,3 0 0 16,5-1-8-16,3 10 0 15,-2 9-3-15,4 6 1 16,0-1-6-16,0 5 2 0,0 1-4 16,0 0 0-16,0 4 0 15,4 4 1-15,3 9 3 16,10 11 1-16,7 19-3 16,2 5 0-16,2-9 0 15,-7-1 0-15,-2-12-1 0,-5-4 0 16,-2-7-12-16,-3-4 1 15,0 2-13 1,-5-4 1-16,2-3 4 0,-3-2 0 16,-3-2 20-1,2 1 1-15,2-3 5 0,-4 0 1 16,0 0 3-16,0 0 0 16,0 0 7-16,0 0 2 15,0 0 2-15,6-5 2 16,3-5-7-16,15-14 1 15,6-9-1-15,3-6 0 16,1 5-1-16,-4 6 1 16,-30 28-1300-16</inkml:trace>
  <inkml:trace contextRef="#ctx1" brushRef="#br0" timeOffset="17198.66">7144 1432 12 0,'0'0'0'0,"0"0"0"0,0 0 0 0,0 0 0 15,0 0 0-15,0 0 0 16,0 0 0-16,0 0 0 15,0 0 0-15,0 0 10 16,3 19 1-16,3 5 23 0,-6 0-1 16,4 1 19-1,-4-10 1-15,-4-6 25 16,4-4 2-16,-4-1 1 16,2 0 0-16,2-4-14 0,-5-4 1 15,-3-5 37 1,-1-6-1-16,-2-9-4 0,5-10 0 15,8-3-46-15,6-2 1 16,-1 5-18-16,2 7 0 16,1 8-34-16,-1 8 2 15,0 7-5-15,6 8 0 16,10 11 0-16,-5 3 0 16,-1 12 0-16,-4-2 1 15,-2-4 4-15,-6 0 1 16,0-9 12-16,-5-2 0 0,2-7-2 15,-4-2 1-15,0-4-4 16,0 0 2-16,0 0-5 16,0 0 1-1,0 0-4-15,-6-10-1 0,3-8-1 16,-3-16 0 0,8-9-3-16,2 1 0 0,1 6-4 15,3 8-1 1,-3 13 2-16,-5 6 1 0,6 5-1 15,0 4 1-15,7 10 0 16,2 5 0-16,9 16 8 16,-4 5 1-16,1-3 46 15,-4-9 1-15,-3-5 5 16,-8-10-1-16,-2-3-37 0,1-3-1 16,-3-3-16-1,2-5 0-15,0-4-6 0,1-16 0 16,-1-17-4-16,3-7-1 15,1 3-30-15,-6 3-1 16,1 15-5-16,-1 11 1 16,2 8 13-16,-4 5 0 15,4 8 12-15,5 5 1 16,12 8-6-16,-1 15 1 16,2 10-20-16,-1-2 1 15,-2-7 5-15,-5-9 0 16,1-9 17-16,-5-7 2 15,-5-8 7-15,-1-19 1 0,7-22 5 16,-5-7 1 0,-8-4 2-16,-6 3 1 0,-3 14 6 15,-4 7 0 1,0 9 12-16,6 10 1 0,-4 3 39 16,2 12 0-16,-8 3-34 15,4 15 1-15,6 10-17 16,7 9 1-16,8 9-13 15,9-4 0-15,-15-48-1132 16</inkml:trace>
  <inkml:trace contextRef="#ctx1" brushRef="#br0" timeOffset="17448.58">7811 1198 12 0,'0'0'0'0,"4"-24"0"0,-3 9 22 0,3 11 2 15,-4 1 44-15,-4 6 1 16,3 1 25-16,-5 2 0 15,2 3-72-15,0-4-1 16,3-1-19-16,2-2 0 16,-1-2-325-16</inkml:trace>
  <inkml:trace contextRef="#ctx1" brushRef="#br0" timeOffset="18318.47">8062 919 12 0,'0'0'0'16,"6"50"0"-16,3-9 0 0,2-11 0 16,2-10 0-1,-5-3 0-15,1-11 2 0,-1-1 1 16,-3-5 48-16,5-5 1 15,-3-1 33-15,2-7 0 16,1-2 69-16,-5-9 0 16,-7 0-60-16,-3 2 0 15,-8-3-22-15,2 10 0 16,1 1-14-16,1 8 2 16,0 2-20-16,-3 4 0 15,3 10-8-15,0-1-1 16,3 6 10-16,3 0 0 15,6-2-22-15,3-2 0 16,-1-2-9-16,5-3 2 16,-1-3-12-16,0-3 1 0,6-9-1 15,0-9 0 1,0-22-2-16,-6-6-1 0,-3-8 0 16,-2-4 1-1,-4 1 1-15,-4 8 1 0,-2 7 0 16,-3 8 0-1,-2 12 4-15,3 7 1 0,7 9 4 16,1 3-1-16,0 6 0 0,0-1 0 16,0 6-1-1,0 6 0-15,7 25-7 0,6 10 0 16,6 16 0 0,1 4 0-16,1 7-1 0,1-9 1 15,2-6 0 1,1-3 0-16,1-4 9 0,-2-7 1 15,0-10 18-15,-5-11 0 16,-10-8 26-16,-2-8 1 16,-3-10-22-16,-4-11 1 15,-2-21-8-15,-1-7 0 16,-3-8-11-16,-7 3 1 16,-2 5 4-16,0-2 1 15,-5 5-7-15,1 8-1 16,4 4-4-16,6 6 0 15,3 7-19-15,1 3 0 16,3 8-38-16,0 8 1 0,2-1 15 16,0 6 1-1,0 2 12-15,4-2 0 0,1-4 3 16,5-7 1 0,4-4 14-16,11-16 1 15,4-14 0-15,-2-2 0 16,-9 5-1-16,-5 10 1 0,-5 17 2 15,-10 12 1-15,2-10-1169 16</inkml:trace>
  <inkml:trace contextRef="#ctx1" brushRef="#br0" timeOffset="19530.12">7293 2264 12 0,'0'0'0'0,"0"0"7"0,0 0 0 16,0 0-7-16,7-33 0 0,6-5 0 15,-2-10 0 1,4-8 31-16,-2 2-1 0,-1-2 40 16,-3 2-1-1,-2-3 149-15,-7-5 1 0,-9 5-138 16,0 5-1-1,-4 18-17-15,2 14 0 0,5 5-35 16,-2 6 1-16,3 1-23 0,-1 12-1 16,1 5-5-1,1 15 0-15,-2 15 0 0,6 13 2 16,10 14 0 0,6-3 0-16,7-9 9 0,1-2 2 15,0-4 49 1,1-5 2-16,-5-6-23 0,-5-7-1 15,-6-15-22 1,-3-6 1-16,-2-5 0 0,-4-4 0 16,0-6-6-16,0-12 0 15,0-16-4-15,0-5 1 16,1 2 18-16,7 3 2 16,-3 10-8-16,5 9 0 15,-1 2-5-15,-3 2 1 16,-1 7-13-16,5 1-1 0,4 6-7 15,5 1-1 1,5 11-33-16,1 0 0 16,-5 5-22-16,-1 3 1 15,-4-5-10-15,0-3 1 16,-6 0 9-16,0-6 0 16,-7-3 44-16,2-6 0 15,-2 0 11-15,1-6 1 16,1-3 2-16,2-9 1 15,-3-12 32-15,-1-2 2 16,2 6 1-16,-2 7 0 0,2 10-8 16,-4 4 0-16,0 1-10 15,0 4 0-15,3 0-7 16,3 0 2-16,3 9-9 0,2 4 1 16,8 4 6-1,0 2 0-15,-3-5 8 0,-3-4 0 16,-3-3 18-1,-5-5 1-15,-1-2 6 0,2-6 1 16,-4 1-6-16,-2-12 1 16,-2-3-26-16,-4-10 1 15,-7 2-11-15,2 0 1 16,-2 13-11-16,7 6 1 16,1 3-44-16,1 6 2 15,0 0-20-15,2 6 1 16,-1-2 40-16,3 5 1 15,3 2 7-15,3-2 1 0,-1 1 7 16,5-7 1 0,3-3 7-16,2-13 1 0,5-15 5 15,4-11 1 1,-9-15-4-16,-2 2 0 0,-5 10-1 16,-1 12 1-1,-7 11-1-15,-3 6 1 0,3 8-1 16,0-1 0-1,0 6 0-15,3 6 0 0,5 18 0 16,9 19 0-16,9 24-5 0,7 9 0 16,10 6-13-1,5 13 0-15,-1 14 3 0,0-6 0 16,-3-12 7 0,-5-15 0-16,-9-20 5 0,-7-13 1 15,-14-23 5 1,-3-11 2-16,-6-9-922 0</inkml:trace>
  <inkml:trace contextRef="#ctx1" brushRef="#br0" timeOffset="20118.13">8044 1963 12 0,'0'0'0'0,"-19"-38"0"0,10-1 0 16,3-7 0-16,1-2 0 15,6-5 0-15,7 1 0 16,7 8 0-16,5 10 0 15,1 6 0-15,1 8 0 16,-7 11 0-16,-6 5 0 16,1 4 2-16,-5 4 1 15,5 10 11-15,-3 11 1 16,-5 12 0-16,-6 11 2 16,-1 1 23-16,-8-7 2 15,1-14 11-15,5-7-1 16,5-12 48-16,2-5 1 0,0-4-49 15,0-4 0 1,0-2-17-16,9-21 3 0,12-22-33 16,3-7 2-16,0 6-4 15,1 0 1-15,-7 7-3 16,-3 8 1-16,-6 1 34 16,-1 10 1-16,-1 11 21 15,-7 2 2-15,2 7-5 0,2 4 1 16,-4-4-10-16,-4 3 0 15,2 1-15-15,2 0 1 16,-3 9-6-16,-3 2-1 16,2 11-9-16,4 4 0 15,6-1-2-15,3-3 2 16,6-7-4-16,4-2 2 16,-1-2 6-16,3-2 0 15,-3 1 66-15,-8 8-1 16,-5 6-54-16,-10 10 2 15,-14 9-19-15,-5-1 2 16,0-8-10-16,-4-4 0 16,7-15-12-16,10-6 0 0,2-9-71 15,11-6 0 1,-2 6-983-16</inkml:trace>
  <inkml:trace contextRef="#ctx1" brushRef="#br0" timeOffset="21430.28">8590 1475 12 0,'0'0'0'0,"0"0"0"0,-4 21 0 0,2-8 0 15,-2 2 0-15,-1-2 4 16,-1-8 2-16,2 1 70 0,-1-1 1 16,-3-1 13-1,3-4 1-15,-1-4 42 0,1-5-1 16,5-11-9-1,0-5-1-15,5-2-58 0,5-3 0 16,4 6-19-16,-2-1 1 16,-3 12-38-16,0 8 0 15,4 1-4-15,-2 8 0 16,8 1 1-16,0 10 0 16,-3 8 1-16,-2 1 1 15,-5-6 13-15,-2-1 0 16,-3-4 5-16,0-9 1 15,-4 1-2-15,0-5 2 16,0 0-6-16,-4 0 2 16,0-5-5-16,-1-8 0 0,-1-11 0 15,2-10 0 1,8-5-9-16,0 2 0 0,-2 3-8 16,3 7 0-1,5 6 0-15,3 2 0 0,-4 8-1 16,0 8 1-1,2 6-4-15,4 7 1 0,6 10 3 16,1 8 0-16,2 5 19 0,-3-3 0 16,-6-6 0-1,0-5 1-15,-6-13-14 16,0-3 1-16,-5-6-7 16,2-16 0-16,9-20-11 15,-6-9 0-15,-3-5-49 16,-3 5 0-16,-6 9 26 0,-7 7 0 15,5 12 13 1,-5 5 0-16,-1 6 21 0,4 9 2 16,1 0 24-16,0 5 1 15,-3 1 9-15,-2 11 0 16,4 9-14-16,7 15-1 16,7 3-10-16,8 3 0 15,9-12-11-15,0-7 1 16,6-9-7-16,0-10-1 15,-4-7-38-15,-4-13 1 16,-1-14-6-16,-2-8 0 16,-8-14 18-16,2-1 0 15,-10 2 27-15,3 10 0 16,-6 5 5-16,0 10 0 16,0 6 18-16,-6 6 0 15,5 3 9-15,-1 6 1 16,-4 0 0-16,2 0 2 15,-1 6-7-15,-1 5 2 16,4 8-6-16,10 9 0 0,7 9-18 16,3-4 0-16,5-3-1 15,1-11 1-15,0-14-1 16,4-14 1-16,6-15 5 16,-1-13 1-16,3-3 14 15,-3 5 2-15,-7 4-23 0,-3 1 1 16,-23 30-1084-1</inkml:trace>
  <inkml:trace contextRef="#ctx1" brushRef="#br0" timeOffset="22129.98">9423 912 214 0,'0'0'28'0,"-14"-6"0"0,3 0-27 0,2 3 0 0,-2 3 47 0,-2 3 2 15,-2 3 53-15,-6 9 1 16,3 3-78-16,-3 1 1 15,8 5 2-15,8 0 1 0,1 1 4 16,4-5 1 0,4-3 11-16,-3-2 1 15,3-4 0-15,6-4 2 16,-1-10 6-16,9-10 1 16,7-13 11-16,-5-12 2 15,-5-4-20-15,-6-12 1 0,-3-23-13 16,-12 1 2-1,-3 3-9-15,-6 7 0 0,-5 13-7 16,-5 14-1-16,-2 8-14 0,6 10 1 31,2 6-1-31,4 6 1 0,6 9-14 16,4 6 1-16,1 3-22 16,2 15 1-16,4 10 2 15,7 14-1-15,4 8 11 16,10 7-1-16,8 13 7 15,8-3 2-15,6-12-1 16,-2-7 2-16,-4-11-3 0,-4-9 1 16,-1-20-16-16,0-10 0 15,-5-8-25-15,-4-7 3 16,1-4 11-16,-2-3 1 16,-5-6-7-1,-5-1 1-15,-1 1 20 0,-7-7 0 16,0-3-16-16,-3 1 0 15,-3-6-12-15,0 5 0 16,-3 6-1-16,1 8 1 16,-2 7 8-16,0 1 1 15,2 5 26-15,-1 5 1 16,-1 2 10-16,-2 0 0 16,-3 6 8-16,-2 9 0 15,2 7 7-15,-1 11 0 16,10 16 17-16,4-1-1 15,5-9 7-15,8-7 0 16,5-12 65-16,3-7 0 16,1-7 33-16,11-6 1 0,4-15-93 15,2-7 2-15,-4-8-32 16,-5-3 0-16,-7-7-132 16,0 3-1-16,-27 37-798 15</inkml:trace>
  <inkml:trace contextRef="#ctx1" brushRef="#br0" timeOffset="22570.35">10065 666 35 0,'0'0'3'0,"-5"0"0"0,5-4-3 0,0 4 1 16,-4-3 49 0,0 1-1-16,-1 2 80 0,-5-4 0 15,-1 2-27 1,-4 4 0-16,-9 4 17 0,-4 10 1 15,4 5-40-15,7 12 0 16,8 10 19-16,5 4 1 16,4-7-26-16,6-2 0 15,9-14-35-15,3-11-1 16,1-8-16-16,1-10 1 16,8-14-13-16,2-14 1 15,-9-25-11-15,-3-9 0 0,1 6 0 16,-10-1 0-1,-3 8 0-15,-6-3 1 16,-13-14 3-16,-8-5-1 0,-9-6 5 16,1 9 1-1,4 25 11-15,7 16 0 0,5 21-14 16,7 30-1 0,4 25-2-16,13 27 0 0,19 15-2 15,9 16 0 1,8 17-1-16,3 6 1 0,4 12-1 15,8 9 0-15,10 12-12 16,-6 9 0-16,-66-167-1153 16</inkml:trace>
  <inkml:trace contextRef="#ctx1" brushRef="#br0" timeOffset="24067.65">9361 2671 12 0,'0'0'0'0,"0"0"0"0,0 0 0 0,0 0 0 16,0 0 0-16,0 0 0 15,0 0 0-15,0 0 0 0,0 0 1 16,0 0 30-16,-15 25 2 15,-9 14 41-15,-6 0 1 16,0 2 12-16,-5-2-1 0,1 0-33 16,1-2-1-1,-6 2-47-15,0 8 1 16,-1 10 18-16,-2 10 1 16,1 0 14-16,-2-4 1 15,4-14 120-15,5-6 0 16,1-4-94-16,8-6 0 15,9-5-24-15,6-4 2 16,3-11-30-16,5-3 0 16,-2-10-12-16,4 1 2 0,0 3 1 15,0-4 2 1,0 2 6-16,0 2 0 0,0-4 5 16,-2 4 0-1,2-4 3-15,0 1 2 0,0-1-2 16,-2 0 1-16,1 0 2 15,1-1 0-15,-6 1-3 16,2-4 1-16,-1-2-4 16,-1-9 1-16,-3-7-1 15,5-2 0-15,-2-4-1 0,6-2 1 16,-3 0-4 0,1 2-1-16,-2-1-4 0,4 5 0 15,0 7-3 1,0 7-1-16,-4 5-5 0,4 3 0 15,0-2 0-15,0 4 0 16,0 4 0-16,-1 2 0 16,1 8 0-16,-4 7 0 15,2 7 5-15,0 0 0 16,0 0 1-16,-2 5 1 16,-1 6-3-16,-1 4 1 15,6 0-5-15,0-8 0 16,0-7 0-16,0-9 1 15,0-10 0-15,2-3 0 16,2-3 1-16,-4-1 0 0,0-2 5 16,0 0 1-1,0 0 2-15,0 0 1 0,0 0 4 16,4-5 1 0,7-16-2-16,13-7 2 0,0-3 6 15,6 5 1 1,7 7 13-16,4 10 1 0,6 9-33 15,1 3 2-15,-48-3-1428 16</inkml:trace>
  <inkml:trace contextRef="#ctx1" brushRef="#br0" timeOffset="25151.26">9570 2729 12 0,'0'0'0'0,"-6"28"110"0,1-7 1 0,-1-1-117 0,2-1 2 16,-1-6 13 0,5-4 0-16,0-4 68 0,0-1 2 15,-4-2 11 1,4 2 0-16,-4-4 42 0,2 0 0 15,-1-6-38 1,1-16 1-16,-2-23-27 0,0-11 1 16,8 8-12-16,0 2 1 15,7 10-11-15,0 12 0 16,-3 9-12-16,1 6 0 16,-4 5-7-16,5 4 1 15,5 9-10-15,0 10 2 16,3 14-6-16,-3 7 1 15,-6 6-1-15,-7-5 0 16,2 0 1-16,-2-8 0 0,-2-14 12 16,-2-8 1-1,2-7-10-15,0 1 1 0,0-5-7 16,0-5 0 0,-6-8-5-16,3-17 0 0,3-28-8 15,3 1 1 1,5 1-1-16,1 11 1 15,4 8-1-15,-3 7 1 0,-1 14 15 0,-2 4 1 16,1 7 22 0,-3 5 0-16,7 0-7 0,6 15-1 15,3 13-13 1,1 11 1-16,-1 5-14 0,-3 3 0 16,-1-4-5-1,0-10 1-15,-2-9-12 0,-4-13 1 16,-2-7-16-1,-3-15 0-15,7-21-30 0,2-10 1 16,0-7 7-16,-1-3 1 16,-8 8 23-16,0 6 2 15,-3 14 9-15,-3 9 2 16,-2 6 9-16,2 5 1 16,0 4 1-16,0 0 0 15,0-2 0-15,0 2 0 16,0 0 0-16,0 6 1 15,0 13-1-15,2 16 1 16,4 21-2-16,7 1 0 16,2-5-18-16,0-9 1 15,3-13 0-15,-3-15 1 16,2-21-15-16,2-16-1 16,9-19 6-16,-4-11 0 15,0 0-11-15,-5 9 0 0,-19 43-998 16</inkml:trace>
  <inkml:trace contextRef="#ctx1" brushRef="#br0" timeOffset="25867.69">10162 2418 12 0,'-3'0'0'0,"-9"4"0"0,3 2 0 0,2-6 0 16,5 2 0-16,-2 1 0 16,2-3 0-16,2 0 0 0,-4 0 0 15,4-3 28 1,4 1 1-16,4-8 65 15,5-3 1-15,2-3 59 16,9 3 2-16,-4 9-6 0,3 11 0 16,1 3 37-16,-4 10 1 15,1 4-101-15,-8 14 2 16,-8 4-42-16,-5 7 0 16,-11 3-23-16,-2-8 1 15,2-19-22-15,4-10 0 16,5-8-2-16,2-1 1 0,0-6-2 15,-4-15 0 1,2-17 0-16,2-9 0 0,6-15 0 16,-1 4 0-1,5 13 22-15,1 9 0 0,-4 8-9 16,-1 11 0 0,-6 2-7-16,2 9 1 0,1 0-7 15,1 1 1 1,2 9-5-16,9 8 1 0,3 12-17 15,-1 7 0 1,0-3-32-16,-2-6 1 0,0-10-42 16,-4-8 0-16,2-9 22 15,2-10 1-15,11-11 57 16,2-14 1-16,-8-5 11 0,-1-7 1 16,-8-3 2-1,2-14 0-15,-4-23 28 0,-7 1 0 16,-4 12 4-16,-5 16-1 15,0 16-7-15,-3 15 0 16,1 13-14-16,3 7 1 16,3 2-7-16,-1 8 1 15,-4 5-7-15,-1 16 1 16,0 17-1-16,3 22 0 16,8 21-1-16,11 6 0 15,4 4-10-15,5-7 1 16,2-8 0-16,-3-13 1 15,3-23 7-15,-5-20 1 16,-8-14 1-16,2-16 0 16,-4-18 15-16,-3-10-1 0,-6-12-5 15,-6 3 2 1,6 43-1045-16</inkml:trace>
  <inkml:trace contextRef="#ctx1" brushRef="#br0" timeOffset="26050.15">10401 2314 12 0,'0'0'0'0,"35"-29"0"0,-5 4 0 0,9-12 0 0,4 2 0 0,-4-2 18 16,-4 7 1-16,-3 6 55 15,-2 7 0-15,-10 11 18 16,-1 3 1-16,-19 3-380 15</inkml:trace>
  <inkml:trace contextRef="#ctx1" brushRef="#br0" timeOffset="28250.06">9706 3423 12 0,'0'0'0'0,"-4"24"0"0,2-5 0 16,2-2 0-16,0-1 0 16,0-6 0-16,-4 1 0 15,3-7 0-15,1 1 0 16,0-5 34-16,0 4 0 16,0-4 109-16,0 0-1 15,0-4-7-15,0-1 0 16,0-20-22-16,0-8 0 15,0-8 4-15,0 6 1 16,0 10-20-16,1 7-1 16,-1 3-47-16,0 6 0 0,0 5-22 15,0 2 1 1,0-2-13-16,0 4 1 0,0 0-13 16,4 0 2-1,-2 6-6-15,2-2 1 0,-1-3-2 16,3 3 1-16,5 0-2 0,6-2-1 15,-2-4 3 1,2 2 0-16,-4-4-1 0,-4 0 1 16,0 8-6-1,-3 0 0-15,3 1-12 0,2 5 1 16,2 1-15 0,-3 6 0-16,1 7-8 0,-2-4 1 15,1-1-32 1,-5-4 0-16,1-2-16 15,-1-8 0-15,3-1 11 16,-3-2 1-16,1-2 59 16,7-6 0-16,2-8 15 15,0-5 0-15,3-3 4 16,-1 1 2-16,-4 1 14 0,-7 1 0 16,-2 6 14-16,1 4-1 15,-3 3-12-15,2 1 1 16,-4 1-2-16,4 4 0 15,-4 0 1-15,1 0 0 16,3 0-3-16,5 9 1 16,1 10-4-16,-1-1 2 15,2 3-5-15,-1-3 1 16,-1-8-3-16,-4-5 0 16,-3-1-3-16,2-2 1 15,0-2-1-15,1-2-1 16,5-7 11-16,-5-4 0 0,-1-8 6 15,-4-3 1-15,-6 2-8 16,-3 1 2-16,0 3 0 16,-4-1 0-16,2 10-12 15,-4 3 2-15,5 6-7 16,1 0 0-16,5 0-1 0,2 0 1 16,2 0-1-1,0 0 0-15,0-4-12 0,0 3 2 16,2 1-7-1,8-6 0-15,8-7 3 0,1-7-1 16,1 1 1-16,-1 0 1 16,-8 14 9-16,2 5 2 15,2 2 4-15,2 16 0 16,11 16 25-16,-4 5 0 16,0-2 87-16,-5-7 1 15,-4-8-45-15,-6-7 1 16,-3-6-40-16,-4-7 1 15,-1 2-20-15,1-4 2 16,2-6-12-16,2-3 1 16,3-10-2-16,0-20 0 0,-9-9-1 15,2 0 0 1,2 5-9-16,-4 9 1 16,0 10-2-16,0 11 1 15,0 7-2-15,0 6 1 16,0 0 5-16,0 0 2 15,0 0-2-15,15 19 2 0,3 7-25 16,7 15 1 0,-1-6-7-16,-7-7 0 15,1-4 8-15,-7-10 0 0,-1-3 9 16,-3-6 0 0,1 3 9-16,-1-6 0 0,-1-2 6 15,12-12 1-15,-3-16-1 16,2-20 1-16,-4-8 2 15,-7-1 0-15,-3 3 13 16,-3 2-1-16,-5 0-2 16,-3 7 1-16,1-2 7 15,3 23 1-15,-1 6 3 0,1 6-1 16,4 3-12-16,-4 5 0 16,2 4 0-16,2 0 1 15,-3 10-1-15,1 14 0 16,4 4-8-16,3 16 1 15,4 9-2-15,4 8 1 16,2 6 2-16,4-4 0 16,2-7 1-16,-3-26 1 15,-3-8 13-15,-4-11 0 16,2-5 55-16,4-3 0 16,2-12-43-16,10-15 0 15,-6-9-16-15,-3-10-1 16,-1 4-13-16,-12 1 1 15,3 9-1-15,-7 6 0 16,1 7 0-16,-4 6 0 0,0 1 3 16,0 5-1-16,0-1-1 15,0-1 1-15,0 2-2 16,0 4 0-16,0 0-1 16,0 10 0-16,2-1-19 15,4 15 1-15,1 0-67 0,-1-12 2 16,-3 1-7-1,-1-8 1-15,2 3 56 16,-2-7 0-16,0-1 26 0,3-1 2 16,-3-3 6-1,6-2 0-15,-1-3 2 0,6 0 1 16,-4-6 6 0,10-2 0-16,2 0 6 0,-1 4 0 15,1 2 0 1,-5 4 1-16,1 1 14 0,2 6 1 15,-4 6 20-15,7 12 1 16,-5 10-5-16,1 11 1 16,-3-2-22-16,-11-7 0 15,2-7-16-15,-6-9 0 16,1 1-8-16,-1-11 1 16,0 2-1-16,-1-6 0 15,1-6-3-15,-10-16 0 0,7-6-1 16,1-8 2-1,4 3 0-15,5-4 0 16,0 3 0-16,7 1 2 0,0-4-2 16,-1 7 0-1,2 2-12-15,0 11 2 0,-4-1-25 0,-1 8 2 32,-10 10-1236-32</inkml:trace>
  <inkml:trace contextRef="#ctx1" brushRef="#br0" timeOffset="28599.78">10451 3070 12 0,'0'0'0'0,"0"0"50"0,0 0 1 0,0 0-51 0,0 0 0 16,19 3 5-16,5-16 1 15,19-11 84-15,11-9 0 16,-6 3 27-16,-3-2 2 16,-4 12 272-16,-9 5 1 15,-12 6-215-15,-11 5 0 16,-7 4-102-16,0 0 2 15,-2 0-37-15,0 0 2 16,0 0-30-16,0 0 1 16,0 0-13-16,0 0 0 0,0 0-1453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0T08:09:12.0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5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10-10T08:09:40.494"/>
    </inkml:context>
  </inkml:definitions>
  <inkml:trace contextRef="#ctx0" brushRef="#br0">16389 10636 12 0,'0'0'0'0,"0"0"0"0,0 0 0 0,11-25 0 0,-9 18 0 16,0 1 22-16,2 3 2 16,-4 1 62-16,2-6 2 15,-2 1-42-15,0 0 0 16,0 1 14-16,0 2 2 15,-2 4-1-15,-4 10 0 16,-10 17-4-16,-5 26-1 16,1 15-42-16,-1 18 1 0,8 9 8 15,7 5 2 1,6 3 32-16,10-3 1 0,8-1 11 16,18-14 1-16,14-25 19 15,13-14 1-15,14-7-22 16,1-13 0-16,-78-26-1064 15</inkml:trace>
  <inkml:trace contextRef="#ctx0" brushRef="#br0" timeOffset="1303.93">16760 11114 12 0,'0'0'0'0,"0"0"110"0,0 0 1 0,0 0-89 0,0 0 2 16,4 30-31-16,-15-1 2 15,-6 18-8-15,0-3 2 16,4-1 10-16,2-11 0 16,3-14 36-16,3-8 0 15,3-5 89-15,4-5-1 16,2-7-38-16,-3-17 0 15,9-21-11-15,3-13 1 0,4 6-17 16,1 0 2 0,1 6-17-16,-1 5 0 0,-3 7 0 15,0 6 0 1,0 4 3-16,0 6 1 0,-4 5-20 16,-1 7 0-1,-3 6 11-15,2 9 0 0,6 12 2 16,0 7 1-16,-9 1-2 15,-4 7 0-15,-4 3-22 16,-8 0 0-16,-1-2-11 0,-2-3-1 16,0-6-13-1,0-6 0-15,-2-5-33 0,0-8 1 16,-2-9-10 0,-3-9 1-16,-2-17 14 0,-1-6 0 15,5-2 24 1,5 1 1-16,11-2 8 0,4 3 0 15,5 8 5-15,1 5 0 16,3-1 2-16,0 3-1 16,-2 6-1-16,1 7 1 15,-3 6-3-15,2 5 0 16,4 5-1-16,2 10 1 16,0 13-1-16,-4 2 1 15,2 1 0-15,-3-9 1 16,1-1-2-16,2-4 0 15,-4-10 0-15,6-9 0 16,0-9 10-16,9-11 0 16,6-18-6-16,-2-6 2 15,-2 4-4-15,-5 5 0 0,-8 9-2 16,-4 3 0 0,-3 7-1-16,-3 7 1 0,-1-2-2 15,-2 6 1 1,0 0-1-16,4 2 0 0,0 6-1 15,5 8 1-15,8 16-10 16,1 7 0-16,1 4-20 16,1-6-1-16,-3-7-23 0,2-6 0 15,-4-15 30 1,0-16 0-16,3-17 19 0,3-12 0 16,-6-6 6-1,-8-3 0-15,-7 2 18 16,-5 0 1-16,-5-3 3 15,-10 3-1-15,-5 9-4 0,-2 18 0 16,-13 19-10-16,1 24 0 16,39-27-910-16</inkml:trace>
  <inkml:trace contextRef="#ctx0" brushRef="#br0" timeOffset="2600.06">17796 11064 12 0,'0'0'0'16,"0"0"0"-16,0 0 0 0,0 0 0 0,0 0 0 0,0 0 58 16,0 0 2-1,0 0 68-15,-9-40 0 0,-1 1-60 16,1-3 2 0,2 12 25-16,-1 6 1 0,3 5-50 15,-1 0 2 1,-1 6-11-16,-1 6 1 0,4 7 1 15,-5 11 0-15,-6 17-2 0,0 7 0 16,-3 8-4 0,6 4 1-16,3-8 6 0,0-2 2 15,3-2-19 1,6-3 2-16,2-8-11 0,4-7 2 16,-3-10-14-1,3-10 1-15,7-7-1 0,2-10 0 16,9-17 0-16,0-2 1 15,-5 1 8-15,-4 7 1 16,-10 8 22-16,1 3-1 16,-2 9-10-16,-4 3-1 15,2 5-7-15,-2 3 1 16,0 1-7-16,0 11 0 16,0 10-6-16,2 10 1 15,5 5-2-15,2 2-1 16,-1-2-1-16,-3-5 1 15,3-4-1-15,3-8 0 16,2-11 0-16,9-14 0 16,4-21 4-16,4-11 1 15,2-6 31-15,-8-2 0 16,-9-1-16-16,-4-10 1 16,-3-13-10-16,-3-2 1 15,-5 4-12-15,-3 10 0 0,-1 14-2 16,2 13 2-16,-4 15-1 15,1 8 0-15,1 5 3 16,-7 17 1-16,-2 22-2 16,4 17 1-16,7 24-2 15,5 6 1-15,9-12-1 16,2-8 0-16,7-9-3 16,-1-10 1-16,3-8-17 15,1-13-1-15,2-14-51 16,2-16-1-16,2-16 56 0,-4-10 1 15,-4-7 13 1,-7-9 0-16,-2-12 2 0,-2-7 0 16,-9-15 24-16,-2 8 0 15,-2 20 11-15,-3 13 0 16,1 19-5-16,0 11 2 16,3 7-8-16,-7 15 2 15,1 11-7-15,1 23 0 16,4 28-9-16,6 8 0 0,5-1-3 15,4-13 1 1,2-16-4-16,6-10 1 0,-1-14-2 16,8-12 1-1,2-15 6-15,3-15 0 0,7-9-9 16,-5-4 1 0,-5 0 4-16,-12-1-1 0,-18 29-1321 15</inkml:trace>
  <inkml:trace contextRef="#ctx0" brushRef="#br0" timeOffset="4720.07">18733 11036 12 0,'0'0'0'0,"0"0"128"0,0 0 0 0,0 0-39 0,23-32 1 15,-8-16 36-15,3-14 1 16,5-5-15-16,-1-5 1 15,-9 5-51-15,-2 7 1 0,-2 8 49 16,-7 7 1-16,-4 10-45 16,-3 13 0-16,-3 12-32 15,1 9 1-15,-2 2-18 16,-8 9 1-16,-6 10-20 16,1 12 0-16,3 11-22 0,8 14 1 15,2 10-31 1,7 11 0-16,4 8 32 15,4-6 0-15,3-19 14 16,4-7 2-16,6-11 11 0,1-9-1 16,-9-10 9-16,2-15 1 15,2-7 60-15,2-13 0 16,11-21-25-16,0-3 0 16,-2 1-20-16,-4 1-1 15,-7-1-8-15,-4 3 2 16,-1 5-23-16,-1 3 0 15,-5 8-2-15,-2 10 1 16,-1 5-2-16,3 5 0 16,2 14 1-16,1 11 1 15,-5 9 0-15,-2-2 0 0,0-5 0 16,-2-2 1 0,2-1 0-16,2-3 0 0,0-9-2 15,2-4 0 1,3-9 0-16,2-8 1 0,8-11 0 15,6-11 0 1,1-7 0-16,-4-3 0 0,-7 3 6 16,-1 1 1-16,-1 2 1 0,2 4 0 15,0 6 0 1,0 3 1-16,2 4 4 16,-2 8 2-16,-2 5-1 15,0 9 2-15,2 10 36 0,0 5-1 16,-2 11-1-16,-1 2-1 15,-5-1-13-15,-1-7 1 16,0-4-26-16,-1-5 1 16,-1-7-10-16,2-6 0 15,-4-3-2-15,2-4 0 16,0-2-5-16,2-7 2 16,3-15-6-16,0-10 1 15,3-7-2-15,-1 4 0 16,4 6-5-16,-4 5 1 15,3 5-12-15,-1 6 1 16,-2 6-32-16,0 5 0 16,4 10-12-16,1 11 2 0,6 16 6 15,-3 0 2 1,-2 1 39-16,-2-6 0 16,-2-8 8-16,0-3 1 15,0-4 2-15,4-5 0 16,-2-8 7-16,8-13 1 15,5-15 1-15,2-11 0 16,-8-14 3-16,1-10 0 16,-3-13 18-16,-3-6 0 0,-2 6 4 15,-2 3 0-15,-1 12 52 16,-3 9-1-16,-5 13-52 16,-2 15-1-16,-2 9-16 15,-1 13 0-15,-1 6-7 16,-2 12 0-16,-7 23-19 0,2 10 0 15,5-1-15 1,-1 6 1-16,5 19-28 16,-4 5 0-16,3 4 31 0,1-38 1 15,2-5 15-15,0-16 1 16,0-5 7-16,0-7 2 16,0-1 2-16,0-5 2 15,0 3 4-15,0-8-1 16,2 0 12-16,9-10 0 15,2-12 22-15,11-17 0 16,0 0-13-16,-3-2 0 0,1 6-10 16,-11 16 2-1,-1 6-16-15,-5 6 0 0,1 1-12 16,-4 6 0 0,0 2 4-16,-2 11 2 0,-6 7 2 15,-3 10 2 1,-6-2 10-16,-2-4 0 0,0-1 3 15,6-14 0-15,2 0-3 0,1-1 1 32,1-1-3-32,3-5 0 0,-3 2-6 0,3-3 0 15,0-1 0 1,4 0 0-16,-3 0 0 16,3-1 0-16,0-1 2 15,0 0-1-15,3 2 16 0,1 2 1 16,2 3 15-1,3 5 1-15,0 1-20 0,2 4 2 16,-1 0-10 0,-3-1-1-16,3-1-5 0,-3-1 0 15,2-3-23-15,6-2-1 16,4-5-21-16,9-7 2 16,3-7-2-16,1-6 1 15,0-6 21-15,-2-8 2 16,-1-3 16-16,-8 7 0 15,-2 4 5-15,-8 11 0 16,-2 1 0-16,-1 7 1 16,-7 1 3-16,5 4 0 0,1 6 3 15,3 9 0 1,-5 1 9-16,1 5 2 16,-2-3 4-16,-2 1 0 15,-4 0-6-15,-2 1-1 0,-2 1-4 16,1-3-1-16,-5-1-10 15,-1-6 0-15,2 0 0 16,5-3 0-16,-3-6 0 0,1-1 0 31,1 1 0-31,1-2 1 16,2 0 0-16,0-2 1 16,0 1-1-16,2-1 2 0,2-4 0 15,2 2 0-15,0-3 3 16,1 3-1-16,3 0 0 15,1 3-1-15,0-1 22 16,-1 2 1-16,-1 2 23 16,1-1-1-16,-1 3-32 0,-1-2 0 15,-1 0-14-15,-1 0 1 16,0 0-5-16,-2-2 1 16,-2 0-1501-16</inkml:trace>
  <inkml:trace contextRef="#ctx0" brushRef="#br0" timeOffset="4933.78">19180 10565 12 0,'0'0'0'0,"0"0"20"0,0 0 0 0,0 0-20 0,0 0 0 0,0 0-40 0</inkml:trace>
  <inkml:trace contextRef="#ctx0" brushRef="#br0" timeOffset="6433.34">20658 10690 12 0,'0'0'0'0,"0"0"4"0,0 0 1 16,0 0-5-1,0 0 0-15,0 0 17 0,0 0 1 32,0 0 89-32,0 0 2 0,0 0 37 15,0 0 0-15,0 0-12 16,-15 31-1-16,8 19-31 15,-1 6 1-15,1 2-31 16,3-10 0-16,4-7 4 16,0-11 1-16,2-13-26 15,5-8 1-15,-3-3-11 0,5-8 1 16,10-9-11-16,5-12 2 16,4-14 31-16,0-6 1 15,-4-3-6-15,-5 1 2 16,-4 10-33-16,-6 7 1 15,-5 13-18-15,-4 8 1 16,0 5-8-16,-2 11 1 16,-4 17-4-16,-1 15 0 15,0 7 0-15,3 4 0 16,8-9 3-16,3-9-1 16,2-10-2-16,4-9 0 0,-1 0-1 15,2-6 0 1,3-2-9-16,4-5 1 0,3-5-53 15,-5-9 0 1,1-6 23-16,-7-10 0 16,-2-9 21-16,-5-4 1 0,-6-8 2 15,-9 7-1 1,-6 2 10-16,-2 14 1 0,0 10 3 16,-2 6 1-1,-1 12 0-15,0 11 0 0,-1 6 10 16,6 9 1-16,8 3 24 0,5 1 0 15,7-6-9 1,1-4-1-16,5-1-13 0,4-4 0 16,6-4-9-1,1-8 1-15,2-9-9 0,4-9 1 16,-2-13-30 0,0-5 2-16,-3-5-23 0,-5 1 0 15,1 3 22-15,-4 8 2 16,-4 11 20-16,2 4 2 15,-6 5 8-15,5 10 0 16,3 7 3-16,1 15 1 16,7 15 25-16,-8 5 1 15,-8-5 36-15,-3-8 1 16,-8-3-35-16,-3-6 0 16,-3-4-18-16,-3-3 1 15,0-6-8-15,-2-6-1 16,2-3-7-16,-4-4 1 15,4-8-19-15,0-5 0 16,0-5 1-16,2-6 0 0,7-4 5 16,4-2-1-1,4 9 4-15,0 8 1 0,0 10-3 16,-1 3 1 0,5 3 2-16,1 10 0 0,8 10-1 15,5 5 0-15,-1-8 7 16,1-5 1-16,0-8 2 15,6-5 1-15,8-5 0 16,1-9 0-16,-5-8-1 16,-4-14-1-16,-4-12-5 15,-4-12 0-15,-1-12-84 16,-6 1 1-16,-2 11 48 0,-3-1 0 16,-5 5 11-1,-3 7 0-15,-3 6 19 0,-1 10 0 16,0 12 9-16,1 8 1 15,1 5 3-15,2 8 0 16,0 2 3-16,-4 20-1 16,2 8 11-16,-5 16-1 15,1 10 2-15,4 5 0 16,4 15 1-16,2-4 1 16,1-12 12-16,1-8 1 15,1-11-7-15,-1-25-1 16,-4-7-3-16,0-3 0 15,0-3-1-15,1-3 0 0,5-4-7 16,7-16 2 0,-8-10-10-16,-3-17 2 0,-4 45-1185 15</inkml:trace>
  <inkml:trace contextRef="#ctx0" brushRef="#br0" timeOffset="6599.92">21210 10708 24 0,'0'0'0'0,"20"19"0"0,-3-10 0 0,7-9 0 0,13-4 0 16,8-1 0-1,5-12 0-15,2-5 0 0,1-2 0 16,-3 3 6 0,2-1 1-16,-52 22-36 0</inkml:trace>
  <inkml:trace contextRef="#ctx0" brushRef="#br0" timeOffset="7169.67">22005 10636 12 0,'0'0'0'16,"0"0"0"-16,0 0 0 0,0 0 0 15,0 0 0 1,0 0 0-16,-26 15 0 0,13 3 37 15,-2 1 1-15,2-3 62 16,6-3 1-16,3-9 38 16,4 2 0-16,-4-6 1 15,2-10 1-15,2-8 41 16,6-16 0-16,9-8-75 0,3-1 1 16,1 4-21-1,-2 7 1-15,-4 10-4 0,-4 7 0 16,-3 7-40-16,-1 8 0 15,-5 4-14-15,0 15 0 16,0 20-7-16,0 9-1 16,-5 6-7-16,1 2 1 15,2 5-12-15,0-1 2 16,0-4-2-16,2-8 1 16,-5-5-1-16,1-10 1 15,2-10 4-15,0-3 0 16,-1-7-3-16,-1-2 1 15,2-1-3-15,0-7 2 16,2 3-6-16,2-2 0 16,-2-4-1547-16</inkml:trace>
  <inkml:trace contextRef="#ctx0" brushRef="#br0" timeOffset="7478.52">22210 11004 12 0,'-2'4'0'0,"2"3"0"0,0 2 0 0,-3 3 2 0,-1-1 0 16,-2 0 25 0,-1-2 1-16,-1-1 44 0,1-3 0 15,-1 1-14 1,3-6 1-16,1-4 26 0,4 0 1 15,2-1-8-15,2-4-1 16,3-3 56-16,1 3-1 16,-3 3-48-16,-1 3 0 15,0 3-36-15,-3 2-1 16,1 1-24-16,-2 5 2 16,-3 3-21-16,1 0 1 15,2-11-938-15</inkml:trace>
  <inkml:trace contextRef="#ctx0" brushRef="#br0" timeOffset="8820.08">22609 11045 12 0,'0'0'0'0,"0"0"0"0,0 0 0 0,13-30 0 0,2-5 0 15,5-15 28-15,3-10 1 16,1-11 71-16,2-1 0 16,0 5-31-16,-5 0 2 0,-7 5-4 15,-6 9 2 1,-8 4 4-16,-4 12 0 0,-1 9-19 16,-5 9 0-1,-3 8 3-15,-4 11 1 0,-5 10-6 16,0 14-1-16,-3 11 51 0,5 10 2 15,7 3-67 1,6 6 0-16,5 2-22 0,2 9 1 16,2 8 10-1,5 1 1-15,-1-11-18 0,-1-7 1 16,-1-8 18 0,-2-14 0-16,1-16 21 0,1-3 1 15,-4-11-20 1,0-2 2-16,0-2-10 0,2-4 0 15,5-5-8-15,5-8-1 16,3-16-3-16,1-1 2 16,-1 4-12-16,-4 12 0 15,-1 9-3-15,-7 3 1 16,5 6-17-16,3 6 1 16,0 3 1-16,0 11 2 15,4 14 1-15,-2 1 1 16,-3 0 7-16,-5-5 2 15,1-2 1-15,0-9 1 16,-1-4-9-16,1-10 1 0,-1-5 1 16,8-9 1-1,12-12 5-15,2-10 0 16,7-10 2-16,-6-4 1 16,0-1 10-16,-6 9 2 15,-9 7 7-15,-1 11 0 16,-11 12 14-16,-1 7 1 0,0 3-18 15,-1 16 1-15,-11 16-11 16,5 12 1-16,7-8-5 16,2-7 2-16,1-8-4 15,5-4 1-15,1-1-1 16,1-6 0-16,1-6 0 0,4-7 0 16,0-7 7-1,5-10-1-15,6-11 5 0,-4-3 1 16,-10-5-6-16,-10 1 1 15,-10 1 2-15,-5 1 1 16,-6 3-9-16,-1 12 2 16,-1 5-3-16,-1 13 1 15,0 9-5-15,-1 11 2 16,1 12-57-16,7 3 0 16,13-3 32-16,8-6 2 15,7-7 9-15,9-8 1 16,15-6 10-16,10-8 0 15,5-12 3-15,-1-15 1 0,-3-7 0 16,-9-6 1 0,-11-9-8-16,-7 3 0 0,-8 10 3 15,-8 11 2 1,-5 6 3-16,-4 11 0 0,1 4 6 16,-5 14-1-1,-5 15 17-15,-2 23-1 0,4 26 9 16,6 20 1-1,5 17-9-15,5 18 2 0,1 23-17 16,1 5 1 0,-3 12-8-16,-2-12 0 0,-2-27-48 15,5-23 1-15,-5-104-1182 0</inkml:trace>
  <inkml:trace contextRef="#ctx0" brushRef="#br0" timeOffset="9178.61">23296 11002 12 0,'0'0'0'0,"23"-30"0"0,-3 6 0 0,4 0 0 0,1 4 0 0,-3 1 0 15,0 8 0 1,-1 9 40-16,-2 6 2 16,-3 5 42-16,1 4 0 15,-8 9 98-15,-3 10 1 0,-10 7-78 16,-7 4 1 0,-13 0-39-16,-6-6 2 0,-2-4-8 15,-1-7 2 1,3-11-16-16,6-7 2 0,9-14-5 15,7-7 2-15,7-17-14 16,8-7 0-16,10-6-13 16,9-1 1-16,-26 44-1061 0</inkml:trace>
  <inkml:trace contextRef="#ctx0" brushRef="#br0" timeOffset="10884.24">24001 10870 12 0,'0'0'0'0,"0"0"0"0,0 0 0 0,11-19 0 16,-9 5 0-16,1-3 72 0,1 0-1 15,-2 0 87 1,0 2-1-16,0 4-44 0,0 2 2 15,-2 0-2-15,0 3 0 16,-2-1-35-16,-2 9-1 16,-2 7-16-16,-5 15 0 15,-4 21-37-15,0 7 1 16,6-4 3-16,4-5 0 16,5-13-2-16,3-4 0 15,5-10 0-15,1-6 1 16,2-7 8-16,10-12 1 15,12-11 10-15,5-10 1 16,-3-9-22-16,-3-10 1 16,-1-8-13-16,-3-1 2 15,-4 10-8-15,-5 9 1 0,-8 15-9 16,-5 11 1 0,-4 9-2-16,-6 19 0 0,-7 22-1 15,0 11 2 1,3 8 0-16,6-4 1 0,6-3 0 15,5-10 0 1,1-10 0-16,3-10 0 0,0-12 0 16,0-7 0-16,2-3 0 0,0-14 0 15,5-9 0 1,-1-11 0-16,-6-6 0 16,-6-2 0-16,-9-3-4 15,-7 5-1-15,-6 10 3 16,-2 8 0-16,1 11 1 15,1 4 0-15,-2 7 1 16,2 6 1-16,-2 7 1 0,2 10 1 16,0 10-1-16,12 3 2 15,8-3-3 1,8-4 1-16,4-11-2 16,5-9 1-16,5-3-3 0,4-10 0 15,7-6-2-15,-5-4 2 16,-7 2-1-16,-7 4 0 15,-6 7 3-15,-4 1 0 16,-1 6 13-16,-3 3 0 16,3 9 15-16,-3 15 2 15,-3 14 0-15,-2 5 0 16,0-5-10-16,-2-10 1 0,2-10-1 16,2-7 1-1,0-6-12-15,2-6 1 0,3-3-6 16,8-9-1-16,11-8-3 15,4-17 1-15,0-9-1 16,-2-5 0-16,-2-3-2 0,-2 3 0 16,-2 5-81-1,-1 9 0-15,-6 14 28 0,-6 7 0 16,-3 5 39 0,-3 6 1-16,-1 6 6 0,0 8 0 15,0 24 8 1,0 10 0-16,-2 0 1 0,0 5 0 15,-2-9 9 1,0-7 1-16,4-11 13 0,0-7-1 16,0-6 0-16,0-4 1 15,-1-7-5-15,3-4 0 16,4-3-4-16,7-14 2 16,9-14-1-16,2-10-1 15,-4-5-1-15,-1 5 0 16,1 0 1-16,2 4 0 15,-1 5-1-15,1 8 0 16,4 11 15-16,-4 10 1 16,-7 9-10-16,-12 3 0 15,1 10-4-15,5 16 1 16,-9 10-7-16,-2-6 1 16,-2-3-8-16,-2-10 0 0,3 0 9 15,-1-9 1 1,2 0 2-16,0-10 2 0,0 1-5 15,0-4 2-15,0 0-8 0,2-4 1 16,3-9-5 0,8-21 0-16,2-3-1 0,4-4 0 15,1 2-55 1,-5 12 1-16,0 3-30 16,-8 13 1-16,1 1 59 15,-2 6 1-15,1 4 14 16,6 15 1-16,-4 13 7 15,1 13 1-15,-7-3 0 16,-1-8 1-16,4-4 6 16,-2-13-1-16,1-4 9 0,3-4 1 15,5-3-2-15,15-9 1 16,3-12-7-16,7-22 1 16,-5-10 5-16,-3-4 2 15,-4-3-16-15,-11 7 1 16,-15 49-1405-16</inkml:trace>
  <inkml:trace contextRef="#ctx0" brushRef="#br0" timeOffset="11130.01">25473 10401 389 0,'0'0'0'0,"-4"-43"14"0,2 10 1 0,0 9-16 0,0 3 1 16,2 14 0-16,0 5 0 0,0 2 24 16,0 7-1-1,-5 12 43-15,-1 20 2 16,-3 19 39-16,-2 7 1 15,-1 2-26-15,1 0 1 0,-2 9-10 16,2 2 0 0,2 2 44-16,1-7-1 0,5-16-34 15,3-14 1-15,3-15-25 16,7-15 0-16,3-9-2 16,11-12 1-16,15-10-17 0,4-16-1 15,-2-8-31 1,-6-7 1-16,-35 49-1395 15</inkml:trace>
  <inkml:trace contextRef="#ctx0" brushRef="#br0" timeOffset="11319.71">25262 10664 12 0,'0'0'0'15,"0"0"151"-15,11 22 2 16,0-15-167-16,8-5 2 0,11-4-4 15,9-7 2 1,4-6 28-16,5 0 2 16,1 2 30-16,-4-2 0 15,-45 15-333-15</inkml:trace>
  <inkml:trace contextRef="#ctx0" brushRef="#br0" timeOffset="11753.22">26007 10690 12 0,'0'0'0'15,"0"0"0"-15,-26 16 0 16,15-5 0-16,0-1 0 15,5-8 0-15,3 0 0 16,1-1 123-16,2 3 1 16,2-4 60-16,7 2 0 15,13-2-21-15,12-2-1 16,9-3-35-16,-4-3 1 16,-11 2-54-16,-10-1 1 15,-8 3-98-15,-7 4 0 0,-3 0-960 16</inkml:trace>
  <inkml:trace contextRef="#ctx0" brushRef="#br0" timeOffset="11900.16">25922 10995 75 0,'2'2'0'0,"5"5"-1"0,4-1-1 32,10-5 235-32,10-4-1 0,7-7-142 15,1-1 0-15,4 0-16 16,-6-8 0-16,-37 19-724 15</inkml:trace>
  <inkml:trace contextRef="#ctx0" brushRef="#br0" timeOffset="13010.3">26695 10732 12 0,'0'0'0'0,"0"0"240"16,-19-13 0-16,12 0-248 15,5-13 2 1,6-13 55-16,5-7 1 0,6-12 33 16,4-5 2-1,1-6-20-15,-5-2 1 0,-6 4 52 16,-7 4 1-16,-4 17-33 15,-1 8 2-15,-3 14-34 16,0 9 1-16,-1 10-20 0,-2 1 2 16,-6 10-14-1,-6 12 0-15,-7 21-7 0,2 17 0 16,6 17-7 0,5 10 0-16,5 8-5 0,3 1 1 15,0-3 12 1,1-2-1-16,6-5-1 0,7-13 0 15,6-21-6-15,4-16 0 16,2-13-6-16,3-12 0 16,4-9 1-16,2-13-1 15,-2-11-3-15,-1-4 0 16,-7 3-1-16,-3 4 1 16,-6 7-1-16,-3 4 1 15,-2 7-1-15,-4 5 1 16,0 2 0-16,0 7 0 0,0 4 0 15,0 13 0 1,0 13 2-16,0-2 1 16,3-9 6-16,5-9 0 15,1-8 4-15,2-5 0 0,2-6 8 16,6-8 2 0,5-9 19-16,1-11 2 0,-5-9 18 15,-7 0 0 1,-7-2-35-16,-8 11 0 0,-6 4-17 15,-1 7 1-15,-2 6-8 16,-2 5 1-16,-4 8-7 16,-3 11 1-16,-5 11-55 0,7 4 1 15,10-2-47 1,6-3 0-16,6-8 64 0,2-6 1 16,5-4 18-1,9-8 1-15,18-14 18 16,3-13 1-16,1-14-2 0,1-10 2 15,-4-8-2-15,-3-1 1 16,-3-8-47-16,-6-3 1 16,-9-6 1-16,-5-6 0 15,-3 14 5-15,-3 7 1 16,-1 16 17-16,-5 14 1 16,-2 16 10-16,-3 6-1 15,0 8 9-15,-1 8-1 16,-5 9 3-16,-5 17 0 15,-5 25 1-15,3 19 0 16,10 18-1-16,5 4 2 16,4-2-5-16,1-4 0 0,3 1 2 15,3-7 0 1,1-16 0-16,-1-15 2 0,0-16 4 16,0-14-1-1,1-13-2-15,3-7 0 0,7-9 0 16,5-4 0-16,-25 11-926 15</inkml:trace>
  <inkml:trace contextRef="#ctx0" brushRef="#br0" timeOffset="13699.79">27461 10827 61 0,'0'0'0'0,"0"6"-1"0,0-1 1 0,0-1 104 0,0-2 1 16,0 0-11-16,2-2 1 15,3-4-5-15,3-1 0 16,3-18-15-16,0-7 2 16,-5-3 16-16,-5-1 0 15,-1 10-14-15,-1 4 2 16,-3 7 10-16,-2 4 0 16,-1 1-15-16,-2 6 1 15,-6 6-20-15,-6 7 0 16,-7 11-23-16,4 8 1 15,7 2-13-15,4 1 0 16,4 3-23-16,3-3 1 0,4-5-1 16,2-8 1-1,2-6 0-15,2-7 0 0,0-3 1 16,-1-4 0 0,3-4 4-16,5-3-1 0,8-18 26 15,-1-1 0 1,-1 0-4-16,-4 8 0 0,-5 8-11 15,-5 7 1-15,-1 3-8 16,2 1 1-16,3 7-8 16,7 5 1-16,6 9-3 0,2 2 1 15,-1-3-9 1,-1-12 0-16,1-5-7 16,9-15 2-16,14-15-20 15,7-21 2-15,-3-12 19 16,1-8 2-16,1-4 5 0,-2-11 2 15,-7-5 10-15,-9-6 0 16,-10-4 9-16,-7 6-1 16,-11 18 2-16,-8 17 0 15,-3 21-6-15,-2 17 0 16,-3 8-5-16,-3 25-1 16,-9 19 4-16,-2 14 0 15,2 23-5-15,5 14 1 16,6 21-3-16,0 8 0 15,-4 3-6-15,3-2 2 16,2-5-35-16,5-19 0 16,1-29-116-16,4-20 0 0,2-21 70 15,0-8 0 1,0-13-882-16</inkml:trace>
  <inkml:trace contextRef="#ctx0" brushRef="#br0" timeOffset="13849.61">27036 10481 12 0,'0'0'0'0,"0"0"-10"0</inkml:trace>
  <inkml:trace contextRef="#ctx0" brushRef="#br0" timeOffset="13930.1">27058 10509 124 0,'0'0'0'0,"39"0"-3"0,10-5-1 15,12-7 121-15,5-6 0 16,-1-8-1-16,-6 0 2 16,-5 2-73-16,-7 3 1 15,-47 21-554-15</inkml:trace>
  <inkml:trace contextRef="#ctx0" brushRef="#br0" timeOffset="14119.75">26645 10502 12 0,'0'0'0'0,"0"0"4"16,31-6 1 0,3 2-5-16,14 1 0 0,18-3 0 15,12 1 0 1,-78 5-17-16</inkml:trace>
  <inkml:trace contextRef="#ctx0" brushRef="#br0" timeOffset="15648.32">28441 10513 12 0,'0'0'0'0,"0"0"0"0,0 0 0 0,0 0 159 16,0 0 2-16,0 0 33 0,0 0 0 16,0 0-65-1,0-19 1-15,0 19-30 0,0 2 1 16,0 0-24 0,-2 4 1-16,-2 10-22 0,-3 20 0 15,-3 14-17 1,1 4 1-16,5 0-12 0,4-2 0 15,0-9-7 1,2-8 0-16,6-13-6 0,3-9 0 16,2-7-6-16,9-17 0 15,12-12-2-15,3-10 2 16,2-12-11-16,-3-1 1 16,-8 3-9-16,-4 0 0 15,-6 8 9-15,-4 9 1 16,-5 11 0-16,-5 9 1 15,-3 1 2-15,1 5 2 16,-2 0 3-16,-2 5-1 0,-1 12 2 16,-3 17 1-1,-5 16-8-15,2 4-1 0,5-2-1 16,4-7 0 0,4-10 0-16,3-9 0 0,1-11 0 15,1-12 0 1,4-6 4-16,7-14 1 0,6-16 12 15,2-10 0 1,-5-6 7-16,-10 3 0 16,-8 1 25-16,-3 4 1 0,-2 8 25 15,-3 9 0-15,-5 9-47 16,-1 5 0-16,-2 7-17 16,-2 5 0-16,-6 5-14 15,-5 8 1-15,-1 11-59 0,3 7 0 16,7 3-23-1,6 1 1-15,5-4 2 0,6-6 2 16,4-11 37-16,1-6 2 16,2-7 25-16,10-6 2 15,9-16 8-15,6-5 2 16,1-6 7-16,2-2 1 16,0 3 104-16,-3 4 1 15,-6 7-65-15,-4 9 1 16,-3 1-23-16,-3 4 1 15,-1 6-24-15,-2 8 0 16,0 4-15-16,-4 14 2 16,-5 8-22-16,-6 6 1 0,-8 5 13 15,-5-2 0 1,-6-4 8-16,-1-14 2 0,0-4 8 16,3-10 0-1,2-9 14-15,2-8-1 0,0-7 17 16,0-8 0-1,3-13-14-15,7 1 2 0,6 1-10 16,3 6 1 0,0 9-6-16,-3 8 0 0,1 3-17 15,2 4 0-15,3-4-23 0,6 4 0 16,7 4-37 0,8-4 1-16,5-6-50 0,3-9 1 15,-1-7 84 1,-2-11-1-16,1-5 21 0,-6-4 1 15,-3-9 17 1,-4-10-1-16,-5-25 36 0,-3-1 0 16,-3 1 5-16,-9 4 0 15,-8 17-21-15,-3 15 1 16,1 17-13-16,-1 10 2 16,3 12-6-16,-3 11 0 15,-5 8-9-15,2 10 0 16,-8 19-25-16,-1 14 1 15,5 10 9-15,4 13 0 16,3 12 13-16,3 1 1 16,1-1 1-16,4-2 1 15,4-2 7-15,3-12 1 0,3-12 11 16,-5-26 2 0,1-12 18-16,-2-14 1 15,1-5 26-15,10-12 0 16,0-15-2-16,0-17 2 15,-8-5-44-15,-7 0 1 0,0 48-1196 16</inkml:trace>
  <inkml:trace contextRef="#ctx0" brushRef="#br0" timeOffset="15799.63">29000 10392 200 0,'0'0'0'0,"0"0"13"0,0 0-1 0,0 0-18 15,0 0 1-15,35 13 7 0,6-15 0 16,17-5 45-16,9-8 2 15,8-11 11-15,-1-4 1 16,3-9-47-16,-7 0 1 16,-70 39-364-16</inkml:trace>
  <inkml:trace contextRef="#ctx0" brushRef="#br0" timeOffset="16043.4">29611 9769 12 0,'0'0'0'15,"0"0"13"-15,30-13 2 16,-4 15 5-16,9 9 0 16,8 13 434-16,2 19-1 0,1 26-312 15,-12 22 1 1,-23 22-11-16,-26 14 2 0,-24 16-39 16,-19 9 0-1,-20 16-30-15,-9-10 1 0,-3-28-23 16,10-22-1-1,18-26-23-15,10-26 1 0,11-36-10 16,41-20-1495 0</inkml:trace>
  <inkml:trace contextRef="#ctx0" brushRef="#br0" timeOffset="27998.6">23868 12436 12 0,'0'0'0'0,"0"0"0"0,0 0 0 0,0 0 0 15,0 0 0 1,0 0 13-16,0 0 2 0,0 0 75 16,0 0-1-1,0 0-30-15,0 0 0 0,0 0 31 16,0 0 0-16,0 0-19 15,-11-18-1-15,22 16-8 16,12 0 0-16,12 0-8 0,6 0 1 16,4-1 19-1,-2 3 0-15,3 0 81 0,3 3 0 16,3 3-106 0,0 0 0-16,2-3-17 15,2-1-1-15,4 0-15 16,-1 0 1-16,1 2-9 0,1 1 3 15,5 3-10 1,1-3 1-16,0 1 6 0,2-3 0 16,5-1 14-16,4 0 1 15,8 0-18-15,4 0 1 16,1 2 11-16,0-4 1 16,2-8-6-16,4 3 0 15,4 3-5-15,-2 2 0 16,-1 0-3-16,1 0 2 15,-2 2-3-15,0 1 2 16,2 1-2-16,1-2 0 16,3 2 0-16,1-2 0 15,2 1 0-15,-5-1 1 16,1-2-10-16,1 0 2 16,-1 2 10-16,3 0 2 15,1-4-9-15,-4 0 1 16,-1 0 0-16,-8 2 0 0,-9 0 0 15,-8 2 0 1,-7 2 11-16,-9 1 2 0,-12 3-13 16,-8 1 1-16,-12-7-1 15,-10 2 1-15,-5-2-1 16,-3-1 1-16,-5 1-7 0,-1 0 2 16,-2-2-7-1,-2 0 0-15,-4 0-2 0,-17 0 2 16,21 0-1281-1</inkml:trace>
  <inkml:trace contextRef="#ctx1" brushRef="#br0">33006 17621 0,'0'9'0,"0"-1"0,0-8 16</inkml:trace>
  <inkml:trace contextRef="#ctx0" brushRef="#br0" timeOffset="30131.4">24222 11860 12 0,'0'0'0'0,"0"0"0"0,-13 20 0 0,-2-3 0 0,-5 7 0 15,-2 2 5-15,-1 2 2 16,1 2 6-16,1-8-1 15,6-1-12-15,6-5 0 16,4-6 2-16,1-3 0 16,2-5 19-16,2-2-1 0,0-2 31 15,0-5 2 1,2-6 12-16,7-13 0 0,8-13 76 16,3-1 0-1,-1 3-75-15,2 8 2 0,-5 1-24 16,3 5 1-16,0 7-22 0,-3 3 0 15,1 7-25 1,-2 6 0-16,-4 6-13 16,0 7 1-16,1 11 9 15,-1 5 2-15,0 9 3 0,-4-5 0 16,-5-5 0 0,0-2 0-16,-2-4 2 15,0-5 0-15,0-2 1 16,0-6 0-16,0-1-1 0,2-6 1 15,2 0 2 1,1-4-1-16,6-8 5 0,8-10 2 16,5-15 12-16,-1-1 2 15,-7 3 21-15,-2 3 0 16,-5 6-10-16,0 3 0 16,0 3-6-16,-1 5 1 15,-2 5-10-15,-1 5 0 16,3 3-5-16,1 1 0 15,6 9 12-15,-2 6 1 16,4 14 19-16,-1-2 0 16,-4 2 25-16,-5-4 1 15,-3-2-44-15,-2-3 2 16,-1-5-23-16,1-1 1 16,0-4-9-16,0-3 0 15,0-4-2-15,-2-3 1 16,0 1-8-16,2-4 1 0,5-5-4 15,8-12 1-15,11-14-1 16,2-6 0-16,-4 5-7 16,-3 6 1-16,-1 4-35 15,-1 6 2-15,-2 5-23 16,-2 3 1-16,-4 8 25 16,0 2 0-16,0 10 35 15,2 6 2-15,2 11 8 16,-4 0 1-16,-3 9 1 15,-4-3 0-15,-1-5 2 0,-1-4 0 16,-2 1 4-16,0-5 0 16,0-3-5-16,0-6 0 15,0-6 0-15,0-1 0 16,0-4 4 0,2-5-1-16,4-12 3 0,5-13 0 15,4-13 20-15,1-1-1 16,1 3 25-16,-2 5 1 15,-2 8 0-15,0 8 1 16,-2 5-16-16,-1 6 0 16,-5 7-4-16,5 9 0 0,3 12 3 15,0 15 0 1,-4 6 25-16,-2 5-1 0,1-6-42 16,-1-13 1-1,3-5-14-15,3-6-1 0,0-8-13 16,5-9 0-1,7-11-52-15,6-7 0 0,3-12-15 16,-3-7 1-16,-8-4 24 0,-8 0 2 16,-6-1 23-1,-7 27 0-15,-2 0 0 16,0-1 1-16,-2 3 9 16,0 5 1-16,0 1 12 0,-1 4-1 15,-3 5 4 1,-5 0 0-16,0 7 3 0,-2 4-1 15,3 4 14 1,5-8 1-16,3 3-3 16,2-1 1-16,4-1-6 0,5 1 0 15,4-2-5-15,0-3 1 16,0 0-5-16,-2-4 0 16,0 0-1-16,-1 0 1 15,-1 0-2-15,2 3 2 16,-1 7 0-16,3 12 0 0,-6 10 0 15,-3 5 0 1,-2-2 0-16,-1-7 0 16,1-4-3-16,0-11 1 15,4 0-3-15,-4-3 2 16,3-3 0-16,12-1-1 16,5-12 4-16,14-9 0 15,-3-3 50-15,-10 5-1 16,-5 1-29-16,-7 7 1 15,-11 5-1157-15</inkml:trace>
  <inkml:trace contextRef="#ctx0" brushRef="#br0" timeOffset="31148.38">25543 12055 12 0,'0'0'0'0,"0"0"0"0,19-7 0 15,2-6 0-15,8-8 0 16,3-10 0-16,-2-5 0 0,-6-5 2 16,-5-2 0-16,-4 3 4 15,-4 2 0-15,-6 9 6 16,-5 4 0 0,-3 12 59-16,-3 8 1 0,-1 5 20 15,-12 9 1-15,-15 12-12 16,-3 10 0-16,4 10 51 15,7 2 0-15,7 0 87 0,8-2 0 16,7 1-166 0,10-1-1-16,7-5-31 0,11-7-1 15,9-4-14 1,8-16-1-16,6-9-42 16,1-9 0-16,1-14 7 15,-4-5 1-15,-4-3 9 0,0-1 1 16,-2 2 18-16,-8-1 0 15,-8 5 33-15,-8-2 0 16,-10 2-7-16,-5 0 1 16,-3-2-8-16,-1 4 0 15,-2 3-11-15,-1 6 1 16,-3 2-3-16,-1 8 0 16,-2 5-5-16,-7 7 0 15,-8 14 0-15,2 3 0 16,3 9-37-16,7 1 1 0,4 1 2 15,5-1-1 1,3-7 19-16,6-2 0 16,4-3 10-16,1-3 0 0,1-8 5 15,1-4 0 1,6-3 1-16,5-6 1 0,6-7 15 16,4-10 0-1,4-9 61-15,-4-3-1 0,-8-1-41 16,-5 4 1-16,-6 8-19 15,-6 5-1-15,-1 7-17 16,-4 6 0-16,0-1-2 0,-2 6 1 16,-1 3-3-16,-3 11 2 15,-5 14 3-15,1 8 0 16,9-3 0 0,2-5 0-16,7-3 0 0,5-5 0 15,7-5-1 1,5-7 1-16,6-5-33 0,7-8 2 15,5-15-57-15,5-7 1 16,-48 24-852-16</inkml:trace>
  <inkml:trace contextRef="#ctx0" brushRef="#br0" timeOffset="33528.24">26296 11772 12 0,'0'0'0'0,"11"-26"4"0,1 10 1 0,-1-1 35 0,-2 4 1 16,-3 7 35-16,-4 4 0 16,-2 2 10-16,0 0-1 15,0 0-10-15,-2 2 1 16,0 7-11-16,-4 16 0 16,-7 21-14-16,0 8 1 15,0-2-12-15,4-5 2 16,3-6 17-16,4-8 2 15,6-9-23-15,4-7 1 16,1-6-1-16,8-9 0 16,7-8-7-16,9-10 0 0,14-18 6 15,5-10 1 1,0-7-13-16,-5-12 1 0,-6-6-6 16,-6-1 0-1,-9 3 6-15,-7 5 1 0,-10 6-8 16,-7 10 0-16,-6 12-7 15,-3 10 1-15,-4 11-1 16,-6 11 0-16,-7 10-3 0,-2 10 1 16,-4 12 7-1,4 9 0-15,3 8 40 0,3 7 2 16,3 7-17 0,4 6 1-16,4 4-26 0,0-4 1 15,1-6-14 1,2-7 1-16,5-13-4 0,2-9 0 15,5-17 0-15,3-6 1 16,4-7-4-16,8-10 1 16,11-10-15-16,3-8 2 15,-3-6 1-15,-4-2 1 16,-6 3-15-16,0 3 0 16,-7 4-13-16,2 3-1 15,2 3 8-15,-1 7-1 16,-3 1 17-16,-2 10 0 15,0 10 13-15,0 10-1 16,0 13 4-16,-1 5 1 0,-3-5 9 16,2-5 0-1,2-7 13-15,4-3-1 0,3-7 7 16,6-3 0 0,4-8 25-16,4-8 1 0,3-7-32 15,-3-7 0 1,-5-6-11-16,-4-2 0 0,-9 4-11 15,-6-2 0-15,-5 1-16 16,-5 1 2-16,-5-2-13 16,-5 5 1-16,-3 8 13 0,-2 4 1 15,1 6 6 1,-5 5 2-16,-3 7 6 16,-3 12 2-16,-1 9 19 15,2 5 1-15,9 2 53 0,6 1 2 16,5-3-44-16,6-3 0 15,4-6-23-15,3-3 0 16,4-6-10-16,0-8 0 16,0-3-3-16,6-6 1 15,7-7-12-15,2-8 1 16,-2-5-41-16,-4-3 2 16,-5 5-23-16,-4-1 0 15,-8 8 44-15,-1 4 1 16,-4 4 5-16,0-3 1 15,0 6 16-15,-2 4 2 16,0 6 2-16,1 1 2 16,1 11 0-16,3 8 0 0,5 0 0 15,1-4 0 1,2-9 0-16,0-7 0 0,1-5 0 16,4-8 2-1,14-10-1-15,-9-2 0 0,5-7 6 16,5-15 0-16,1-10 35 15,0-8 1-15,0-6 9 16,-3-1 2-16,-3 3-26 0,-3 3 0 16,-8 6-14-1,-6 15-1-15,-5 9-14 0,-2 17 1 16,-2-2-3 0,0 11 0-16,-2 2-1 0,-9 7-1 15,-4 10 4 1,-10 24 1-16,3 9-1 0,2 4 0 15,1 10-1-15,4-3 0 16,2-2-8-16,2-12 1 16,1-6-2-16,7-26 2 15,-1 0 1-15,2-6-1 16,0-2 2-16,2-3 1 16,0-2 5-16,4 0 0 15,2-6 9-15,10-9 0 16,5-2 4-16,1-2 0 15,2 1 1-15,-3 5-1 16,-1 1-7-16,5 5 0 0,-1 3-9 16,0 7-1-1,-3 5 0-15,-5 3-1 0,-4 3 3 16,-5 7 0 0,-5 3 1-16,-8 4 0 0,-5-1 2 15,-6 1 1 1,-3-6 0-16,1-11 1 0,1-3 25 15,-1-7 1-15,-2-4 39 0,3-5 0 16,1-3-27 0,4-6 1-16,4 0-19 0,3 2 2 15,2-4-16 1,4 6 0-16,2 0-5 0,2 1-1 16,2 3-2-1,1 1 0-15,4 5-2 0,12 1 1 16,1 5-42-16,4-1 0 15,-2 1-83-15,2 1 0 16,0-4 85-16,2-4 2 16,1-4 20-16,8-8 0 15,-1-7 10-15,8-16 0 16,-1-8 15-16,-4-5 0 16,-6-9 3-16,-3-1 1 15,-6 4-1-15,-11 21 2 16,-6-2-11-16,-5 16 1 15,-2 4-1-15,-4 10 0 16,-2 0 0-16,-1 1 0 16,-5 4 9-16,-8 8 0 0,1 5-5 15,-13 20 2 1,4 12-4-16,2 15 0 16,7 9-12-16,6-2 1 15,5-4-7-15,6-27 2 16,4-1-2-16,2-10 0 0,1-3 11 15,4-3-1-15,6-4 2 16,9-2-1-16,6-5 2 16,5-10 1-16,0-5-2 15,-5-3 1-15,-4-1-2 16,-8 0 2-16,-3-1 1 16,-4 2 0-16,-2-2 2 15,-3 4 0-15,-3 1-2 16,-3 3 1-16,0 4 1 0,-2 2 0 15,-2 0 1-15,-1 4 2 16,-1 2-1-16,-2 11 0 16,3-3 0-16,3 5 2 15,1 0-2-15,5-1 0 16,5 3 11-16,4-8 0 16,4-2 1-16,5-2 0 15,2-9-2-15,2 0 1 16,-2-5-8-16,-2 1 1 0,0-4-6 15,-7 5 0 1,-17 3-1347-16</inkml:trace>
  <inkml:trace contextRef="#ctx0" brushRef="#br0" timeOffset="33799.8">28692 11997 12 0,'0'0'0'0,"0"0"5"0,0 0 1 0,0 0 12 0,0 0 1 15,0 0 120 1,0 19 0-16,-1-15 10 16,-1-1 0-16,0 1-29 15,-2 0 1-15,0 0-3 0,1-1 1 16,-1 1-32-16,2-2 2 15,0-2-46-15,0-2 0 16,2-2 19-16,6-9 0 16,-6 13-1188-16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D88D-EB5A-B64F-8BED-FDA897DC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D8EEE-888E-6C4F-A714-06EF1B84F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E924-E875-0246-AB2E-51093CEC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C0B8-9600-8F4F-82A4-2CF9FCC7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345C0-4725-A24D-A8CA-5615D895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AECC-8FAA-9B46-9399-747DA11E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AE2D5-F4EB-B847-AAD7-75D6FD3CA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B4E8-223D-2B42-BC61-1CDC1B20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4CBA-8D5D-E944-9AD2-9C0B4BE3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C92F-D349-494B-BF42-F21FE6F6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74346-3B8A-0147-A795-78712D053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C81F5-8EE0-4E48-8534-DA45140E6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516B-DF13-5C41-AA38-FD8A207D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2299-0A0E-E64D-9908-46E72BB7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7EBDC-7650-CD4A-9A74-4B003FE6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C5F2-BD06-A647-AD86-C7EA811C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FD6A-5594-4D4D-955B-AE89E7CC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BD71-37C2-2B43-A2CB-F735CBF1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15C3-6D15-254B-AD94-1C53F15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E2F8-D864-294D-BB1F-4B7565D4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8AC8-1125-2949-9415-76190A7F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2DF9B-5FB0-3147-83E0-FCED0199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AECA-07B0-BD43-B771-D638598D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2CD3-8C8A-7F48-A8D8-7E193F29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51284-264C-A946-BADE-D083C4F5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9AAC-866A-3A44-8698-F90514DB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241E-3A1D-D24F-9266-D61E20710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D2529-F231-1448-8414-1EAB4566B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43C41-5551-5448-97D2-BD7A7B03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1FBA1-8A6B-2B42-ACA8-85A37858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1F319-512E-0844-8C00-307E6E50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9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67BB-EC05-654A-8770-482C70EA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85D57-2DB4-6F40-8A21-C228F111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1DA6E-2F72-BF45-BB8E-B95FE939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4994-CC56-6C43-8EAA-39263A267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62370-169C-804F-B3B9-585A1F7B0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C75CA-EF43-BD42-B3D7-7F7DC97F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D9C6E-2097-6343-A1FC-4CE15645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F6E91-CC05-F84A-A156-4F83EAFA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5F69-2C20-FE41-80E2-323CFF1E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61807-E767-F047-95BC-7676197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AFC6A-F506-CD4B-8CD8-60FDD0E3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ACE5-3514-8E4E-BB74-EE9D39BD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44993-9CA2-F548-BF1B-147B77DA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E26D2-4138-F748-9BA4-BEC6EBC2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87231-0836-754B-B928-AF8A9BD6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4110-E8A7-3544-AD64-332F2DD7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A835-F25E-0343-8D4B-8119C8E8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AF469-7225-6740-9265-31FB553A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49239-62E0-0347-A45F-AA66A117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0C7B2-97A5-EB45-AC9D-C05CBE89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3CDD5-CD06-7A4B-B32E-66229D53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21D-EE33-6042-9FA9-13BD3695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D34A6-8C6D-8C44-A987-BE0D05317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C62AD-B820-0C42-84CA-0995C53F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5CB59-17B1-3A4F-B447-30527470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5EA0D-E649-0B4A-AB27-357E039E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B89B-240A-134C-ADA7-3FFADBFF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75BBE-1F99-F946-9075-DE8A6B5C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91A9-822A-BB46-A154-31C2FC8A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42FA-A8F8-7B45-BBEA-AFCF23A97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8083-EB4F-E443-B262-AF339245C05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148B-EAE5-6C47-B66C-51330CF21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8DD65-76D7-F843-83F1-2A3CA4ABB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ECC0-B77F-AA46-A223-E8D534CF1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IT305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F2F0F-D71C-704B-840E-6BC2D1860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Week10_Lec2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Information Protocol</a:t>
            </a:r>
          </a:p>
        </p:txBody>
      </p:sp>
    </p:spTree>
    <p:extLst>
      <p:ext uri="{BB962C8B-B14F-4D97-AF65-F5344CB8AC3E}">
        <p14:creationId xmlns:p14="http://schemas.microsoft.com/office/powerpoint/2010/main" val="117740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9FADFE-F6C0-DE42-B2B1-F96DFA7E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57594" y="-616264"/>
            <a:ext cx="3537750" cy="85897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702225-24A8-4548-BED3-BB43D960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Updating Algorithm</a:t>
            </a:r>
          </a:p>
        </p:txBody>
      </p:sp>
    </p:spTree>
    <p:extLst>
      <p:ext uri="{BB962C8B-B14F-4D97-AF65-F5344CB8AC3E}">
        <p14:creationId xmlns:p14="http://schemas.microsoft.com/office/powerpoint/2010/main" val="398303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964598" y="1213238"/>
            <a:ext cx="6451884" cy="5360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1" name="object 21"/>
          <p:cNvSpPr/>
          <p:nvPr/>
        </p:nvSpPr>
        <p:spPr>
          <a:xfrm>
            <a:off x="5981317" y="906737"/>
            <a:ext cx="4372262" cy="734074"/>
          </a:xfrm>
          <a:custGeom>
            <a:avLst/>
            <a:gdLst/>
            <a:ahLst/>
            <a:cxnLst/>
            <a:rect l="l" t="t" r="r" b="b"/>
            <a:pathLst>
              <a:path w="4347972" h="729996">
                <a:moveTo>
                  <a:pt x="0" y="0"/>
                </a:moveTo>
                <a:lnTo>
                  <a:pt x="0" y="729996"/>
                </a:lnTo>
                <a:lnTo>
                  <a:pt x="4347972" y="729995"/>
                </a:lnTo>
                <a:lnTo>
                  <a:pt x="4347972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2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2" name="object 22"/>
          <p:cNvSpPr/>
          <p:nvPr/>
        </p:nvSpPr>
        <p:spPr>
          <a:xfrm>
            <a:off x="1964598" y="3052257"/>
            <a:ext cx="2156247" cy="398453"/>
          </a:xfrm>
          <a:custGeom>
            <a:avLst/>
            <a:gdLst/>
            <a:ahLst/>
            <a:cxnLst/>
            <a:rect l="l" t="t" r="r" b="b"/>
            <a:pathLst>
              <a:path w="2144268" h="396239">
                <a:moveTo>
                  <a:pt x="2144268" y="0"/>
                </a:moveTo>
                <a:lnTo>
                  <a:pt x="0" y="0"/>
                </a:lnTo>
                <a:lnTo>
                  <a:pt x="0" y="396239"/>
                </a:lnTo>
                <a:lnTo>
                  <a:pt x="2144268" y="396239"/>
                </a:lnTo>
                <a:lnTo>
                  <a:pt x="2144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3" name="object 23"/>
          <p:cNvSpPr/>
          <p:nvPr/>
        </p:nvSpPr>
        <p:spPr>
          <a:xfrm>
            <a:off x="6220389" y="2899004"/>
            <a:ext cx="2257393" cy="398454"/>
          </a:xfrm>
          <a:custGeom>
            <a:avLst/>
            <a:gdLst/>
            <a:ahLst/>
            <a:cxnLst/>
            <a:rect l="l" t="t" r="r" b="b"/>
            <a:pathLst>
              <a:path w="2244852" h="396240">
                <a:moveTo>
                  <a:pt x="2244852" y="0"/>
                </a:moveTo>
                <a:lnTo>
                  <a:pt x="0" y="0"/>
                </a:lnTo>
                <a:lnTo>
                  <a:pt x="0" y="396240"/>
                </a:lnTo>
                <a:lnTo>
                  <a:pt x="2244852" y="396239"/>
                </a:lnTo>
                <a:lnTo>
                  <a:pt x="2244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4" name="object 24"/>
          <p:cNvSpPr/>
          <p:nvPr/>
        </p:nvSpPr>
        <p:spPr>
          <a:xfrm>
            <a:off x="6255637" y="1902870"/>
            <a:ext cx="4232804" cy="921041"/>
          </a:xfrm>
          <a:custGeom>
            <a:avLst/>
            <a:gdLst/>
            <a:ahLst/>
            <a:cxnLst/>
            <a:rect l="l" t="t" r="r" b="b"/>
            <a:pathLst>
              <a:path w="4209288" h="915924">
                <a:moveTo>
                  <a:pt x="4209288" y="0"/>
                </a:moveTo>
                <a:lnTo>
                  <a:pt x="0" y="0"/>
                </a:lnTo>
                <a:lnTo>
                  <a:pt x="0" y="915924"/>
                </a:lnTo>
                <a:lnTo>
                  <a:pt x="4209288" y="915924"/>
                </a:lnTo>
                <a:lnTo>
                  <a:pt x="4209288" y="0"/>
                </a:lnTo>
                <a:close/>
              </a:path>
            </a:pathLst>
          </a:custGeom>
          <a:solidFill>
            <a:srgbClr val="EEDFC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5" name="object 25"/>
          <p:cNvSpPr/>
          <p:nvPr/>
        </p:nvSpPr>
        <p:spPr>
          <a:xfrm>
            <a:off x="5708530" y="2233894"/>
            <a:ext cx="547106" cy="384661"/>
          </a:xfrm>
          <a:custGeom>
            <a:avLst/>
            <a:gdLst/>
            <a:ahLst/>
            <a:cxnLst/>
            <a:rect l="l" t="t" r="r" b="b"/>
            <a:pathLst>
              <a:path w="544067" h="382524">
                <a:moveTo>
                  <a:pt x="120395" y="108204"/>
                </a:moveTo>
                <a:lnTo>
                  <a:pt x="114300" y="103632"/>
                </a:lnTo>
                <a:lnTo>
                  <a:pt x="78971" y="75230"/>
                </a:lnTo>
                <a:lnTo>
                  <a:pt x="33527" y="65532"/>
                </a:lnTo>
                <a:lnTo>
                  <a:pt x="36575" y="41148"/>
                </a:lnTo>
                <a:lnTo>
                  <a:pt x="48767" y="41148"/>
                </a:lnTo>
                <a:lnTo>
                  <a:pt x="73151" y="45720"/>
                </a:lnTo>
                <a:lnTo>
                  <a:pt x="55817" y="56616"/>
                </a:lnTo>
                <a:lnTo>
                  <a:pt x="143255" y="60960"/>
                </a:lnTo>
                <a:lnTo>
                  <a:pt x="118871" y="54864"/>
                </a:lnTo>
                <a:lnTo>
                  <a:pt x="79755" y="47040"/>
                </a:lnTo>
                <a:lnTo>
                  <a:pt x="124967" y="28956"/>
                </a:lnTo>
                <a:lnTo>
                  <a:pt x="132587" y="25908"/>
                </a:lnTo>
                <a:lnTo>
                  <a:pt x="135635" y="18288"/>
                </a:lnTo>
                <a:lnTo>
                  <a:pt x="132587" y="10668"/>
                </a:lnTo>
                <a:lnTo>
                  <a:pt x="131063" y="3048"/>
                </a:lnTo>
                <a:lnTo>
                  <a:pt x="30479" y="38100"/>
                </a:lnTo>
                <a:lnTo>
                  <a:pt x="25907" y="67056"/>
                </a:lnTo>
                <a:lnTo>
                  <a:pt x="68579" y="73152"/>
                </a:lnTo>
                <a:lnTo>
                  <a:pt x="96012" y="126492"/>
                </a:lnTo>
                <a:lnTo>
                  <a:pt x="102107" y="131064"/>
                </a:lnTo>
                <a:lnTo>
                  <a:pt x="111251" y="129540"/>
                </a:lnTo>
                <a:lnTo>
                  <a:pt x="115823" y="123443"/>
                </a:lnTo>
                <a:lnTo>
                  <a:pt x="121919" y="117348"/>
                </a:lnTo>
                <a:lnTo>
                  <a:pt x="120395" y="108204"/>
                </a:lnTo>
                <a:close/>
              </a:path>
              <a:path w="544067" h="382524">
                <a:moveTo>
                  <a:pt x="55817" y="56616"/>
                </a:moveTo>
                <a:lnTo>
                  <a:pt x="73151" y="45720"/>
                </a:lnTo>
                <a:lnTo>
                  <a:pt x="48767" y="41148"/>
                </a:lnTo>
                <a:lnTo>
                  <a:pt x="36575" y="41148"/>
                </a:lnTo>
                <a:lnTo>
                  <a:pt x="33527" y="65532"/>
                </a:lnTo>
                <a:lnTo>
                  <a:pt x="78971" y="75230"/>
                </a:lnTo>
                <a:lnTo>
                  <a:pt x="91439" y="77724"/>
                </a:lnTo>
                <a:lnTo>
                  <a:pt x="112775" y="83820"/>
                </a:lnTo>
                <a:lnTo>
                  <a:pt x="135635" y="89916"/>
                </a:lnTo>
                <a:lnTo>
                  <a:pt x="156971" y="96012"/>
                </a:lnTo>
                <a:lnTo>
                  <a:pt x="176465" y="103809"/>
                </a:lnTo>
                <a:lnTo>
                  <a:pt x="207263" y="140208"/>
                </a:lnTo>
                <a:lnTo>
                  <a:pt x="222503" y="160020"/>
                </a:lnTo>
                <a:lnTo>
                  <a:pt x="236219" y="178308"/>
                </a:lnTo>
                <a:lnTo>
                  <a:pt x="251459" y="196596"/>
                </a:lnTo>
                <a:lnTo>
                  <a:pt x="265175" y="213360"/>
                </a:lnTo>
                <a:lnTo>
                  <a:pt x="295655" y="246888"/>
                </a:lnTo>
                <a:lnTo>
                  <a:pt x="326135" y="277368"/>
                </a:lnTo>
                <a:lnTo>
                  <a:pt x="342900" y="291084"/>
                </a:lnTo>
                <a:lnTo>
                  <a:pt x="361188" y="304800"/>
                </a:lnTo>
                <a:lnTo>
                  <a:pt x="379475" y="316992"/>
                </a:lnTo>
                <a:lnTo>
                  <a:pt x="422147" y="341376"/>
                </a:lnTo>
                <a:lnTo>
                  <a:pt x="445007" y="352044"/>
                </a:lnTo>
                <a:lnTo>
                  <a:pt x="469391" y="362712"/>
                </a:lnTo>
                <a:lnTo>
                  <a:pt x="480059" y="367284"/>
                </a:lnTo>
                <a:lnTo>
                  <a:pt x="504443" y="376428"/>
                </a:lnTo>
                <a:lnTo>
                  <a:pt x="516635" y="379476"/>
                </a:lnTo>
                <a:lnTo>
                  <a:pt x="530351" y="381000"/>
                </a:lnTo>
                <a:lnTo>
                  <a:pt x="542543" y="382524"/>
                </a:lnTo>
                <a:lnTo>
                  <a:pt x="544067" y="353568"/>
                </a:lnTo>
                <a:lnTo>
                  <a:pt x="533400" y="353568"/>
                </a:lnTo>
                <a:lnTo>
                  <a:pt x="524255" y="352044"/>
                </a:lnTo>
                <a:lnTo>
                  <a:pt x="502919" y="345948"/>
                </a:lnTo>
                <a:lnTo>
                  <a:pt x="492251" y="341376"/>
                </a:lnTo>
                <a:lnTo>
                  <a:pt x="480059" y="336804"/>
                </a:lnTo>
                <a:lnTo>
                  <a:pt x="457200" y="326136"/>
                </a:lnTo>
                <a:lnTo>
                  <a:pt x="414527" y="304800"/>
                </a:lnTo>
                <a:lnTo>
                  <a:pt x="396239" y="294132"/>
                </a:lnTo>
                <a:lnTo>
                  <a:pt x="377951" y="281940"/>
                </a:lnTo>
                <a:lnTo>
                  <a:pt x="361188" y="269748"/>
                </a:lnTo>
                <a:lnTo>
                  <a:pt x="330707" y="242316"/>
                </a:lnTo>
                <a:lnTo>
                  <a:pt x="315467" y="227076"/>
                </a:lnTo>
                <a:lnTo>
                  <a:pt x="301751" y="211836"/>
                </a:lnTo>
                <a:lnTo>
                  <a:pt x="288035" y="195072"/>
                </a:lnTo>
                <a:lnTo>
                  <a:pt x="272795" y="178308"/>
                </a:lnTo>
                <a:lnTo>
                  <a:pt x="259079" y="160020"/>
                </a:lnTo>
                <a:lnTo>
                  <a:pt x="228600" y="123443"/>
                </a:lnTo>
                <a:lnTo>
                  <a:pt x="179831" y="105156"/>
                </a:lnTo>
                <a:lnTo>
                  <a:pt x="173735" y="100584"/>
                </a:lnTo>
                <a:lnTo>
                  <a:pt x="211835" y="102108"/>
                </a:lnTo>
                <a:lnTo>
                  <a:pt x="195071" y="82296"/>
                </a:lnTo>
                <a:lnTo>
                  <a:pt x="192023" y="79248"/>
                </a:lnTo>
                <a:lnTo>
                  <a:pt x="188975" y="77724"/>
                </a:lnTo>
                <a:lnTo>
                  <a:pt x="166115" y="68580"/>
                </a:lnTo>
                <a:lnTo>
                  <a:pt x="143255" y="60960"/>
                </a:lnTo>
                <a:lnTo>
                  <a:pt x="55817" y="56616"/>
                </a:lnTo>
                <a:close/>
              </a:path>
              <a:path w="544067" h="382524">
                <a:moveTo>
                  <a:pt x="131063" y="3048"/>
                </a:moveTo>
                <a:lnTo>
                  <a:pt x="121919" y="0"/>
                </a:lnTo>
                <a:lnTo>
                  <a:pt x="114300" y="3048"/>
                </a:lnTo>
                <a:lnTo>
                  <a:pt x="0" y="48768"/>
                </a:lnTo>
                <a:lnTo>
                  <a:pt x="96012" y="126492"/>
                </a:lnTo>
                <a:lnTo>
                  <a:pt x="68579" y="73152"/>
                </a:lnTo>
                <a:lnTo>
                  <a:pt x="25907" y="67056"/>
                </a:lnTo>
                <a:lnTo>
                  <a:pt x="45719" y="70104"/>
                </a:lnTo>
                <a:lnTo>
                  <a:pt x="25907" y="67056"/>
                </a:lnTo>
                <a:lnTo>
                  <a:pt x="30479" y="38100"/>
                </a:lnTo>
                <a:lnTo>
                  <a:pt x="131063" y="3048"/>
                </a:lnTo>
                <a:close/>
              </a:path>
              <a:path w="544067" h="382524">
                <a:moveTo>
                  <a:pt x="211835" y="102108"/>
                </a:moveTo>
                <a:lnTo>
                  <a:pt x="173735" y="100584"/>
                </a:lnTo>
                <a:lnTo>
                  <a:pt x="179831" y="105156"/>
                </a:lnTo>
                <a:lnTo>
                  <a:pt x="228600" y="123443"/>
                </a:lnTo>
                <a:lnTo>
                  <a:pt x="211835" y="102108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6" name="object 26"/>
          <p:cNvSpPr/>
          <p:nvPr/>
        </p:nvSpPr>
        <p:spPr>
          <a:xfrm>
            <a:off x="4073337" y="2578709"/>
            <a:ext cx="2191495" cy="1347080"/>
          </a:xfrm>
          <a:custGeom>
            <a:avLst/>
            <a:gdLst/>
            <a:ahLst/>
            <a:cxnLst/>
            <a:rect l="l" t="t" r="r" b="b"/>
            <a:pathLst>
              <a:path w="2179320" h="1339596">
                <a:moveTo>
                  <a:pt x="280415" y="1182624"/>
                </a:moveTo>
                <a:lnTo>
                  <a:pt x="281939" y="1181100"/>
                </a:lnTo>
                <a:lnTo>
                  <a:pt x="283463" y="1178052"/>
                </a:lnTo>
                <a:lnTo>
                  <a:pt x="292607" y="1162812"/>
                </a:lnTo>
                <a:lnTo>
                  <a:pt x="295655" y="1158240"/>
                </a:lnTo>
                <a:lnTo>
                  <a:pt x="262127" y="1159764"/>
                </a:lnTo>
                <a:lnTo>
                  <a:pt x="263651" y="1155192"/>
                </a:lnTo>
                <a:lnTo>
                  <a:pt x="259911" y="1161426"/>
                </a:lnTo>
                <a:lnTo>
                  <a:pt x="259079" y="1162812"/>
                </a:lnTo>
                <a:lnTo>
                  <a:pt x="243839" y="1173480"/>
                </a:lnTo>
                <a:lnTo>
                  <a:pt x="227075" y="1188720"/>
                </a:lnTo>
                <a:lnTo>
                  <a:pt x="208787" y="1203960"/>
                </a:lnTo>
                <a:lnTo>
                  <a:pt x="192024" y="1219200"/>
                </a:lnTo>
                <a:lnTo>
                  <a:pt x="175259" y="1232916"/>
                </a:lnTo>
                <a:lnTo>
                  <a:pt x="166115" y="1239012"/>
                </a:lnTo>
                <a:lnTo>
                  <a:pt x="156971" y="1243584"/>
                </a:lnTo>
                <a:lnTo>
                  <a:pt x="147827" y="1249680"/>
                </a:lnTo>
                <a:lnTo>
                  <a:pt x="120395" y="1258824"/>
                </a:lnTo>
                <a:lnTo>
                  <a:pt x="89915" y="1263396"/>
                </a:lnTo>
                <a:lnTo>
                  <a:pt x="78519" y="1264535"/>
                </a:lnTo>
                <a:lnTo>
                  <a:pt x="28956" y="1269492"/>
                </a:lnTo>
                <a:lnTo>
                  <a:pt x="33527" y="1271016"/>
                </a:lnTo>
                <a:lnTo>
                  <a:pt x="56301" y="1280884"/>
                </a:lnTo>
                <a:lnTo>
                  <a:pt x="123443" y="1286256"/>
                </a:lnTo>
                <a:lnTo>
                  <a:pt x="147827" y="1280160"/>
                </a:lnTo>
                <a:lnTo>
                  <a:pt x="160019" y="1275588"/>
                </a:lnTo>
                <a:lnTo>
                  <a:pt x="181356" y="1263396"/>
                </a:lnTo>
                <a:lnTo>
                  <a:pt x="190500" y="1257300"/>
                </a:lnTo>
                <a:lnTo>
                  <a:pt x="210312" y="1242060"/>
                </a:lnTo>
                <a:lnTo>
                  <a:pt x="228600" y="1226820"/>
                </a:lnTo>
                <a:lnTo>
                  <a:pt x="245363" y="1210056"/>
                </a:lnTo>
                <a:lnTo>
                  <a:pt x="262127" y="1196340"/>
                </a:lnTo>
                <a:lnTo>
                  <a:pt x="280415" y="1182624"/>
                </a:lnTo>
                <a:close/>
              </a:path>
              <a:path w="2179320" h="1339596">
                <a:moveTo>
                  <a:pt x="262127" y="1159764"/>
                </a:moveTo>
                <a:lnTo>
                  <a:pt x="295655" y="1158240"/>
                </a:lnTo>
                <a:lnTo>
                  <a:pt x="298703" y="1152144"/>
                </a:lnTo>
                <a:lnTo>
                  <a:pt x="301751" y="1147572"/>
                </a:lnTo>
                <a:lnTo>
                  <a:pt x="303784" y="1145540"/>
                </a:lnTo>
                <a:lnTo>
                  <a:pt x="301751" y="1144524"/>
                </a:lnTo>
                <a:lnTo>
                  <a:pt x="295655" y="1144524"/>
                </a:lnTo>
                <a:lnTo>
                  <a:pt x="294131" y="1143000"/>
                </a:lnTo>
                <a:lnTo>
                  <a:pt x="304799" y="1144524"/>
                </a:lnTo>
                <a:lnTo>
                  <a:pt x="309371" y="1135380"/>
                </a:lnTo>
                <a:lnTo>
                  <a:pt x="309371" y="1133856"/>
                </a:lnTo>
                <a:lnTo>
                  <a:pt x="339851" y="1130808"/>
                </a:lnTo>
                <a:lnTo>
                  <a:pt x="347471" y="1126236"/>
                </a:lnTo>
                <a:lnTo>
                  <a:pt x="362711" y="1115568"/>
                </a:lnTo>
                <a:lnTo>
                  <a:pt x="376427" y="1104900"/>
                </a:lnTo>
                <a:lnTo>
                  <a:pt x="403859" y="1082040"/>
                </a:lnTo>
                <a:lnTo>
                  <a:pt x="429767" y="1059180"/>
                </a:lnTo>
                <a:lnTo>
                  <a:pt x="457199" y="1037844"/>
                </a:lnTo>
                <a:lnTo>
                  <a:pt x="463295" y="1033272"/>
                </a:lnTo>
                <a:lnTo>
                  <a:pt x="496823" y="1016508"/>
                </a:lnTo>
                <a:lnTo>
                  <a:pt x="510539" y="1010412"/>
                </a:lnTo>
                <a:lnTo>
                  <a:pt x="524255" y="1005840"/>
                </a:lnTo>
                <a:lnTo>
                  <a:pt x="554735" y="993648"/>
                </a:lnTo>
                <a:lnTo>
                  <a:pt x="586739" y="984504"/>
                </a:lnTo>
                <a:lnTo>
                  <a:pt x="617219" y="975360"/>
                </a:lnTo>
                <a:lnTo>
                  <a:pt x="630935" y="972312"/>
                </a:lnTo>
                <a:lnTo>
                  <a:pt x="643127" y="969264"/>
                </a:lnTo>
                <a:lnTo>
                  <a:pt x="655319" y="967740"/>
                </a:lnTo>
                <a:lnTo>
                  <a:pt x="665987" y="967740"/>
                </a:lnTo>
                <a:lnTo>
                  <a:pt x="922019" y="961644"/>
                </a:lnTo>
                <a:lnTo>
                  <a:pt x="1179575" y="958596"/>
                </a:lnTo>
                <a:lnTo>
                  <a:pt x="1437131" y="957072"/>
                </a:lnTo>
                <a:lnTo>
                  <a:pt x="1696211" y="954024"/>
                </a:lnTo>
                <a:lnTo>
                  <a:pt x="1699259" y="952500"/>
                </a:lnTo>
                <a:lnTo>
                  <a:pt x="1709927" y="949452"/>
                </a:lnTo>
                <a:lnTo>
                  <a:pt x="1719071" y="947928"/>
                </a:lnTo>
                <a:lnTo>
                  <a:pt x="1731263" y="943356"/>
                </a:lnTo>
                <a:lnTo>
                  <a:pt x="1732787" y="943356"/>
                </a:lnTo>
                <a:lnTo>
                  <a:pt x="1737359" y="940308"/>
                </a:lnTo>
                <a:lnTo>
                  <a:pt x="1743455" y="937260"/>
                </a:lnTo>
                <a:lnTo>
                  <a:pt x="1749551" y="931164"/>
                </a:lnTo>
                <a:lnTo>
                  <a:pt x="1755647" y="926592"/>
                </a:lnTo>
                <a:lnTo>
                  <a:pt x="1766315" y="914400"/>
                </a:lnTo>
                <a:lnTo>
                  <a:pt x="1778508" y="902208"/>
                </a:lnTo>
                <a:lnTo>
                  <a:pt x="1789175" y="890016"/>
                </a:lnTo>
                <a:lnTo>
                  <a:pt x="1799843" y="879348"/>
                </a:lnTo>
                <a:lnTo>
                  <a:pt x="1804415" y="873252"/>
                </a:lnTo>
                <a:lnTo>
                  <a:pt x="1807463" y="870204"/>
                </a:lnTo>
                <a:lnTo>
                  <a:pt x="1810511" y="865632"/>
                </a:lnTo>
                <a:lnTo>
                  <a:pt x="1813559" y="862584"/>
                </a:lnTo>
                <a:lnTo>
                  <a:pt x="1813559" y="861060"/>
                </a:lnTo>
                <a:lnTo>
                  <a:pt x="1816608" y="859536"/>
                </a:lnTo>
                <a:lnTo>
                  <a:pt x="1816608" y="856488"/>
                </a:lnTo>
                <a:lnTo>
                  <a:pt x="1821179" y="844296"/>
                </a:lnTo>
                <a:lnTo>
                  <a:pt x="1792223" y="842772"/>
                </a:lnTo>
                <a:lnTo>
                  <a:pt x="1790699" y="847344"/>
                </a:lnTo>
                <a:lnTo>
                  <a:pt x="1792223" y="842772"/>
                </a:lnTo>
                <a:lnTo>
                  <a:pt x="1791462" y="844296"/>
                </a:lnTo>
                <a:lnTo>
                  <a:pt x="1790699" y="845820"/>
                </a:lnTo>
                <a:lnTo>
                  <a:pt x="1781555" y="854964"/>
                </a:lnTo>
                <a:lnTo>
                  <a:pt x="1778508" y="859536"/>
                </a:lnTo>
                <a:lnTo>
                  <a:pt x="1767839" y="871728"/>
                </a:lnTo>
                <a:lnTo>
                  <a:pt x="1757171" y="882396"/>
                </a:lnTo>
                <a:lnTo>
                  <a:pt x="1746503" y="894588"/>
                </a:lnTo>
                <a:lnTo>
                  <a:pt x="1725167" y="915924"/>
                </a:lnTo>
                <a:lnTo>
                  <a:pt x="1719071" y="917448"/>
                </a:lnTo>
                <a:lnTo>
                  <a:pt x="1722120" y="917448"/>
                </a:lnTo>
                <a:lnTo>
                  <a:pt x="1712975" y="920496"/>
                </a:lnTo>
                <a:lnTo>
                  <a:pt x="1702308" y="922020"/>
                </a:lnTo>
                <a:lnTo>
                  <a:pt x="1691639" y="925068"/>
                </a:lnTo>
                <a:lnTo>
                  <a:pt x="1694687" y="925068"/>
                </a:lnTo>
                <a:lnTo>
                  <a:pt x="1437131" y="928116"/>
                </a:lnTo>
                <a:lnTo>
                  <a:pt x="1179575" y="929640"/>
                </a:lnTo>
                <a:lnTo>
                  <a:pt x="922019" y="934212"/>
                </a:lnTo>
                <a:lnTo>
                  <a:pt x="792479" y="935736"/>
                </a:lnTo>
                <a:lnTo>
                  <a:pt x="662939" y="938784"/>
                </a:lnTo>
                <a:lnTo>
                  <a:pt x="652271" y="940308"/>
                </a:lnTo>
                <a:lnTo>
                  <a:pt x="638555" y="941832"/>
                </a:lnTo>
                <a:lnTo>
                  <a:pt x="624839" y="944880"/>
                </a:lnTo>
                <a:lnTo>
                  <a:pt x="609599" y="947928"/>
                </a:lnTo>
                <a:lnTo>
                  <a:pt x="594359" y="952500"/>
                </a:lnTo>
                <a:lnTo>
                  <a:pt x="577595" y="957072"/>
                </a:lnTo>
                <a:lnTo>
                  <a:pt x="545591" y="967740"/>
                </a:lnTo>
                <a:lnTo>
                  <a:pt x="528827" y="972312"/>
                </a:lnTo>
                <a:lnTo>
                  <a:pt x="498347" y="984504"/>
                </a:lnTo>
                <a:lnTo>
                  <a:pt x="470915" y="996696"/>
                </a:lnTo>
                <a:lnTo>
                  <a:pt x="458723" y="1002792"/>
                </a:lnTo>
                <a:lnTo>
                  <a:pt x="448055" y="1008888"/>
                </a:lnTo>
                <a:lnTo>
                  <a:pt x="438911" y="1014984"/>
                </a:lnTo>
                <a:lnTo>
                  <a:pt x="425195" y="1025652"/>
                </a:lnTo>
                <a:lnTo>
                  <a:pt x="411479" y="1037844"/>
                </a:lnTo>
                <a:lnTo>
                  <a:pt x="385571" y="1059180"/>
                </a:lnTo>
                <a:lnTo>
                  <a:pt x="359663" y="1082040"/>
                </a:lnTo>
                <a:lnTo>
                  <a:pt x="345947" y="1092708"/>
                </a:lnTo>
                <a:lnTo>
                  <a:pt x="332231" y="1101852"/>
                </a:lnTo>
                <a:lnTo>
                  <a:pt x="326135" y="1106424"/>
                </a:lnTo>
                <a:lnTo>
                  <a:pt x="320039" y="1109472"/>
                </a:lnTo>
                <a:lnTo>
                  <a:pt x="315467" y="1110996"/>
                </a:lnTo>
                <a:lnTo>
                  <a:pt x="310895" y="1114044"/>
                </a:lnTo>
                <a:lnTo>
                  <a:pt x="307847" y="1115568"/>
                </a:lnTo>
                <a:lnTo>
                  <a:pt x="306323" y="1115568"/>
                </a:lnTo>
                <a:lnTo>
                  <a:pt x="307847" y="1117092"/>
                </a:lnTo>
                <a:lnTo>
                  <a:pt x="310895" y="1120140"/>
                </a:lnTo>
                <a:lnTo>
                  <a:pt x="309371" y="1120140"/>
                </a:lnTo>
                <a:lnTo>
                  <a:pt x="307847" y="1117092"/>
                </a:lnTo>
                <a:lnTo>
                  <a:pt x="286511" y="1117092"/>
                </a:lnTo>
                <a:lnTo>
                  <a:pt x="284987" y="1120140"/>
                </a:lnTo>
                <a:lnTo>
                  <a:pt x="283463" y="1121664"/>
                </a:lnTo>
                <a:lnTo>
                  <a:pt x="309676" y="1120749"/>
                </a:lnTo>
                <a:lnTo>
                  <a:pt x="306323" y="1117092"/>
                </a:lnTo>
                <a:lnTo>
                  <a:pt x="309676" y="1120749"/>
                </a:lnTo>
                <a:lnTo>
                  <a:pt x="310895" y="1121664"/>
                </a:lnTo>
                <a:lnTo>
                  <a:pt x="312419" y="1124712"/>
                </a:lnTo>
                <a:lnTo>
                  <a:pt x="280415" y="1127760"/>
                </a:lnTo>
                <a:lnTo>
                  <a:pt x="283463" y="1129284"/>
                </a:lnTo>
                <a:lnTo>
                  <a:pt x="284987" y="1132332"/>
                </a:lnTo>
                <a:lnTo>
                  <a:pt x="300939" y="1139477"/>
                </a:lnTo>
                <a:lnTo>
                  <a:pt x="301751" y="1139952"/>
                </a:lnTo>
                <a:lnTo>
                  <a:pt x="289559" y="1141476"/>
                </a:lnTo>
                <a:lnTo>
                  <a:pt x="291083" y="1143000"/>
                </a:lnTo>
                <a:lnTo>
                  <a:pt x="271271" y="1143000"/>
                </a:lnTo>
                <a:lnTo>
                  <a:pt x="268223" y="1149096"/>
                </a:lnTo>
                <a:lnTo>
                  <a:pt x="263651" y="1155192"/>
                </a:lnTo>
                <a:lnTo>
                  <a:pt x="262127" y="1159764"/>
                </a:lnTo>
                <a:close/>
              </a:path>
              <a:path w="2179320" h="1339596">
                <a:moveTo>
                  <a:pt x="284987" y="1135380"/>
                </a:moveTo>
                <a:lnTo>
                  <a:pt x="277367" y="1133856"/>
                </a:lnTo>
                <a:lnTo>
                  <a:pt x="271271" y="1143000"/>
                </a:lnTo>
                <a:lnTo>
                  <a:pt x="288035" y="1138428"/>
                </a:lnTo>
                <a:lnTo>
                  <a:pt x="284987" y="1135380"/>
                </a:lnTo>
                <a:close/>
              </a:path>
              <a:path w="2179320" h="1339596">
                <a:moveTo>
                  <a:pt x="92963" y="1290828"/>
                </a:moveTo>
                <a:lnTo>
                  <a:pt x="123443" y="1286256"/>
                </a:lnTo>
                <a:lnTo>
                  <a:pt x="56301" y="1280884"/>
                </a:lnTo>
                <a:lnTo>
                  <a:pt x="33527" y="1271016"/>
                </a:lnTo>
                <a:lnTo>
                  <a:pt x="28956" y="1269492"/>
                </a:lnTo>
                <a:lnTo>
                  <a:pt x="78519" y="1264535"/>
                </a:lnTo>
                <a:lnTo>
                  <a:pt x="117348" y="1235964"/>
                </a:lnTo>
                <a:lnTo>
                  <a:pt x="123443" y="1231392"/>
                </a:lnTo>
                <a:lnTo>
                  <a:pt x="124968" y="1222248"/>
                </a:lnTo>
                <a:lnTo>
                  <a:pt x="120395" y="1216152"/>
                </a:lnTo>
                <a:lnTo>
                  <a:pt x="27431" y="1269492"/>
                </a:lnTo>
                <a:lnTo>
                  <a:pt x="30480" y="1298448"/>
                </a:lnTo>
                <a:lnTo>
                  <a:pt x="32003" y="1298448"/>
                </a:lnTo>
                <a:lnTo>
                  <a:pt x="62483" y="1293876"/>
                </a:lnTo>
                <a:lnTo>
                  <a:pt x="36575" y="1295400"/>
                </a:lnTo>
                <a:lnTo>
                  <a:pt x="81819" y="1291942"/>
                </a:lnTo>
                <a:lnTo>
                  <a:pt x="92963" y="1290828"/>
                </a:lnTo>
                <a:close/>
              </a:path>
              <a:path w="2179320" h="1339596">
                <a:moveTo>
                  <a:pt x="120395" y="1216152"/>
                </a:moveTo>
                <a:lnTo>
                  <a:pt x="114300" y="1210056"/>
                </a:lnTo>
                <a:lnTo>
                  <a:pt x="106680" y="1208532"/>
                </a:lnTo>
                <a:lnTo>
                  <a:pt x="99059" y="1213104"/>
                </a:lnTo>
                <a:lnTo>
                  <a:pt x="0" y="1286256"/>
                </a:lnTo>
                <a:lnTo>
                  <a:pt x="112775" y="1336548"/>
                </a:lnTo>
                <a:lnTo>
                  <a:pt x="120395" y="1339596"/>
                </a:lnTo>
                <a:lnTo>
                  <a:pt x="129539" y="1336548"/>
                </a:lnTo>
                <a:lnTo>
                  <a:pt x="132587" y="1330452"/>
                </a:lnTo>
                <a:lnTo>
                  <a:pt x="135636" y="1322832"/>
                </a:lnTo>
                <a:lnTo>
                  <a:pt x="132587" y="1313688"/>
                </a:lnTo>
                <a:lnTo>
                  <a:pt x="124968" y="1310640"/>
                </a:lnTo>
                <a:lnTo>
                  <a:pt x="81819" y="1291942"/>
                </a:lnTo>
                <a:lnTo>
                  <a:pt x="36575" y="1295400"/>
                </a:lnTo>
                <a:lnTo>
                  <a:pt x="62483" y="1293876"/>
                </a:lnTo>
                <a:lnTo>
                  <a:pt x="32003" y="1298448"/>
                </a:lnTo>
                <a:lnTo>
                  <a:pt x="30480" y="1298448"/>
                </a:lnTo>
                <a:lnTo>
                  <a:pt x="27431" y="1269492"/>
                </a:lnTo>
                <a:lnTo>
                  <a:pt x="120395" y="1216152"/>
                </a:lnTo>
                <a:close/>
              </a:path>
              <a:path w="2179320" h="1339596">
                <a:moveTo>
                  <a:pt x="243839" y="1173480"/>
                </a:moveTo>
                <a:lnTo>
                  <a:pt x="259079" y="1162812"/>
                </a:lnTo>
                <a:lnTo>
                  <a:pt x="259911" y="1161426"/>
                </a:lnTo>
                <a:lnTo>
                  <a:pt x="243839" y="1173480"/>
                </a:lnTo>
                <a:close/>
              </a:path>
              <a:path w="2179320" h="1339596">
                <a:moveTo>
                  <a:pt x="309371" y="1120140"/>
                </a:moveTo>
                <a:lnTo>
                  <a:pt x="310895" y="1120140"/>
                </a:lnTo>
                <a:lnTo>
                  <a:pt x="307847" y="1117092"/>
                </a:lnTo>
                <a:lnTo>
                  <a:pt x="309371" y="1120140"/>
                </a:lnTo>
                <a:close/>
              </a:path>
              <a:path w="2179320" h="1339596">
                <a:moveTo>
                  <a:pt x="2179320" y="21336"/>
                </a:moveTo>
                <a:lnTo>
                  <a:pt x="2159508" y="0"/>
                </a:lnTo>
                <a:lnTo>
                  <a:pt x="2153411" y="7620"/>
                </a:lnTo>
                <a:lnTo>
                  <a:pt x="2144267" y="13716"/>
                </a:lnTo>
                <a:lnTo>
                  <a:pt x="2136647" y="19812"/>
                </a:lnTo>
                <a:lnTo>
                  <a:pt x="2127503" y="24384"/>
                </a:lnTo>
                <a:lnTo>
                  <a:pt x="2084831" y="42672"/>
                </a:lnTo>
                <a:lnTo>
                  <a:pt x="2060447" y="53340"/>
                </a:lnTo>
                <a:lnTo>
                  <a:pt x="2048255" y="59436"/>
                </a:lnTo>
                <a:lnTo>
                  <a:pt x="2034539" y="65532"/>
                </a:lnTo>
                <a:lnTo>
                  <a:pt x="2022347" y="73152"/>
                </a:lnTo>
                <a:lnTo>
                  <a:pt x="2008631" y="80772"/>
                </a:lnTo>
                <a:lnTo>
                  <a:pt x="1996439" y="91440"/>
                </a:lnTo>
                <a:lnTo>
                  <a:pt x="1982723" y="102108"/>
                </a:lnTo>
                <a:lnTo>
                  <a:pt x="1972055" y="112776"/>
                </a:lnTo>
                <a:lnTo>
                  <a:pt x="1964435" y="124968"/>
                </a:lnTo>
                <a:lnTo>
                  <a:pt x="1955291" y="138684"/>
                </a:lnTo>
                <a:lnTo>
                  <a:pt x="1943099" y="166116"/>
                </a:lnTo>
                <a:lnTo>
                  <a:pt x="1933955" y="196596"/>
                </a:lnTo>
                <a:lnTo>
                  <a:pt x="1924811" y="242316"/>
                </a:lnTo>
                <a:lnTo>
                  <a:pt x="1920239" y="272796"/>
                </a:lnTo>
                <a:lnTo>
                  <a:pt x="1918715" y="288036"/>
                </a:lnTo>
                <a:lnTo>
                  <a:pt x="1915667" y="301752"/>
                </a:lnTo>
                <a:lnTo>
                  <a:pt x="1914143" y="313944"/>
                </a:lnTo>
                <a:lnTo>
                  <a:pt x="1911095" y="327660"/>
                </a:lnTo>
                <a:lnTo>
                  <a:pt x="1903475" y="371856"/>
                </a:lnTo>
                <a:lnTo>
                  <a:pt x="1895855" y="417576"/>
                </a:lnTo>
                <a:lnTo>
                  <a:pt x="1889759" y="463296"/>
                </a:lnTo>
                <a:lnTo>
                  <a:pt x="1882139" y="509016"/>
                </a:lnTo>
                <a:lnTo>
                  <a:pt x="1871471" y="598932"/>
                </a:lnTo>
                <a:lnTo>
                  <a:pt x="1865375" y="644652"/>
                </a:lnTo>
                <a:lnTo>
                  <a:pt x="1857755" y="688848"/>
                </a:lnTo>
                <a:lnTo>
                  <a:pt x="1856231" y="702564"/>
                </a:lnTo>
                <a:lnTo>
                  <a:pt x="1853183" y="714756"/>
                </a:lnTo>
                <a:lnTo>
                  <a:pt x="1850135" y="725424"/>
                </a:lnTo>
                <a:lnTo>
                  <a:pt x="1845563" y="734568"/>
                </a:lnTo>
                <a:lnTo>
                  <a:pt x="1842515" y="743712"/>
                </a:lnTo>
                <a:lnTo>
                  <a:pt x="1837943" y="752856"/>
                </a:lnTo>
                <a:lnTo>
                  <a:pt x="1819655" y="786384"/>
                </a:lnTo>
                <a:lnTo>
                  <a:pt x="1808987" y="803148"/>
                </a:lnTo>
                <a:lnTo>
                  <a:pt x="1804415" y="813816"/>
                </a:lnTo>
                <a:lnTo>
                  <a:pt x="1798320" y="824484"/>
                </a:lnTo>
                <a:lnTo>
                  <a:pt x="1793747" y="835152"/>
                </a:lnTo>
                <a:lnTo>
                  <a:pt x="1791462" y="844296"/>
                </a:lnTo>
                <a:lnTo>
                  <a:pt x="1792223" y="842772"/>
                </a:lnTo>
                <a:lnTo>
                  <a:pt x="1821179" y="844296"/>
                </a:lnTo>
                <a:lnTo>
                  <a:pt x="1825751" y="833628"/>
                </a:lnTo>
                <a:lnTo>
                  <a:pt x="1830323" y="824484"/>
                </a:lnTo>
                <a:lnTo>
                  <a:pt x="1834895" y="816864"/>
                </a:lnTo>
                <a:lnTo>
                  <a:pt x="1853183" y="783336"/>
                </a:lnTo>
                <a:lnTo>
                  <a:pt x="1863851" y="766572"/>
                </a:lnTo>
                <a:lnTo>
                  <a:pt x="1868423" y="757428"/>
                </a:lnTo>
                <a:lnTo>
                  <a:pt x="1872995" y="746760"/>
                </a:lnTo>
                <a:lnTo>
                  <a:pt x="1876043" y="734568"/>
                </a:lnTo>
                <a:lnTo>
                  <a:pt x="1880615" y="722376"/>
                </a:lnTo>
                <a:lnTo>
                  <a:pt x="1883663" y="708660"/>
                </a:lnTo>
                <a:lnTo>
                  <a:pt x="1886711" y="693420"/>
                </a:lnTo>
                <a:lnTo>
                  <a:pt x="1892808" y="647700"/>
                </a:lnTo>
                <a:lnTo>
                  <a:pt x="1898903" y="603504"/>
                </a:lnTo>
                <a:lnTo>
                  <a:pt x="1911095" y="512064"/>
                </a:lnTo>
                <a:lnTo>
                  <a:pt x="1917191" y="467868"/>
                </a:lnTo>
                <a:lnTo>
                  <a:pt x="1923287" y="422148"/>
                </a:lnTo>
                <a:lnTo>
                  <a:pt x="1930908" y="376428"/>
                </a:lnTo>
                <a:lnTo>
                  <a:pt x="1940051" y="332232"/>
                </a:lnTo>
                <a:lnTo>
                  <a:pt x="1941575" y="320040"/>
                </a:lnTo>
                <a:lnTo>
                  <a:pt x="1944623" y="306324"/>
                </a:lnTo>
                <a:lnTo>
                  <a:pt x="1946147" y="291084"/>
                </a:lnTo>
                <a:lnTo>
                  <a:pt x="1947671" y="277368"/>
                </a:lnTo>
                <a:lnTo>
                  <a:pt x="1952243" y="246888"/>
                </a:lnTo>
                <a:lnTo>
                  <a:pt x="1958339" y="217932"/>
                </a:lnTo>
                <a:lnTo>
                  <a:pt x="1961387" y="202692"/>
                </a:lnTo>
                <a:lnTo>
                  <a:pt x="1970531" y="175260"/>
                </a:lnTo>
                <a:lnTo>
                  <a:pt x="1975103" y="163068"/>
                </a:lnTo>
                <a:lnTo>
                  <a:pt x="1981199" y="150876"/>
                </a:lnTo>
                <a:lnTo>
                  <a:pt x="1988820" y="140208"/>
                </a:lnTo>
                <a:lnTo>
                  <a:pt x="1994915" y="131064"/>
                </a:lnTo>
                <a:lnTo>
                  <a:pt x="2004059" y="121920"/>
                </a:lnTo>
                <a:lnTo>
                  <a:pt x="2014727" y="112776"/>
                </a:lnTo>
                <a:lnTo>
                  <a:pt x="2026920" y="103632"/>
                </a:lnTo>
                <a:lnTo>
                  <a:pt x="2037587" y="97536"/>
                </a:lnTo>
                <a:lnTo>
                  <a:pt x="2049779" y="89916"/>
                </a:lnTo>
                <a:lnTo>
                  <a:pt x="2060447" y="83820"/>
                </a:lnTo>
                <a:lnTo>
                  <a:pt x="2072639" y="79248"/>
                </a:lnTo>
                <a:lnTo>
                  <a:pt x="2118360" y="60960"/>
                </a:lnTo>
                <a:lnTo>
                  <a:pt x="2139696" y="50292"/>
                </a:lnTo>
                <a:lnTo>
                  <a:pt x="2161031" y="38100"/>
                </a:lnTo>
                <a:lnTo>
                  <a:pt x="2170175" y="30480"/>
                </a:lnTo>
                <a:lnTo>
                  <a:pt x="2179320" y="21336"/>
                </a:lnTo>
                <a:close/>
              </a:path>
              <a:path w="2179320" h="1339596">
                <a:moveTo>
                  <a:pt x="304799" y="1117092"/>
                </a:moveTo>
                <a:lnTo>
                  <a:pt x="307847" y="1117092"/>
                </a:lnTo>
                <a:lnTo>
                  <a:pt x="306323" y="1115568"/>
                </a:lnTo>
                <a:lnTo>
                  <a:pt x="304799" y="1114044"/>
                </a:lnTo>
                <a:lnTo>
                  <a:pt x="301751" y="1112520"/>
                </a:lnTo>
                <a:lnTo>
                  <a:pt x="294131" y="1112520"/>
                </a:lnTo>
                <a:lnTo>
                  <a:pt x="289559" y="1114044"/>
                </a:lnTo>
                <a:lnTo>
                  <a:pt x="286511" y="1117092"/>
                </a:lnTo>
                <a:lnTo>
                  <a:pt x="304799" y="1117092"/>
                </a:lnTo>
                <a:close/>
              </a:path>
              <a:path w="2179320" h="1339596">
                <a:moveTo>
                  <a:pt x="280415" y="1127760"/>
                </a:moveTo>
                <a:lnTo>
                  <a:pt x="278891" y="1129284"/>
                </a:lnTo>
                <a:lnTo>
                  <a:pt x="277367" y="1133856"/>
                </a:lnTo>
                <a:lnTo>
                  <a:pt x="284987" y="1135380"/>
                </a:lnTo>
                <a:lnTo>
                  <a:pt x="288035" y="1138428"/>
                </a:lnTo>
                <a:lnTo>
                  <a:pt x="271271" y="1143000"/>
                </a:lnTo>
                <a:lnTo>
                  <a:pt x="291083" y="1143000"/>
                </a:lnTo>
                <a:lnTo>
                  <a:pt x="289559" y="1141476"/>
                </a:lnTo>
                <a:lnTo>
                  <a:pt x="300227" y="1139952"/>
                </a:lnTo>
                <a:lnTo>
                  <a:pt x="289559" y="1141476"/>
                </a:lnTo>
                <a:lnTo>
                  <a:pt x="301751" y="1139952"/>
                </a:lnTo>
                <a:lnTo>
                  <a:pt x="300939" y="1139477"/>
                </a:lnTo>
                <a:lnTo>
                  <a:pt x="284987" y="1132332"/>
                </a:lnTo>
                <a:lnTo>
                  <a:pt x="283463" y="1129284"/>
                </a:lnTo>
                <a:lnTo>
                  <a:pt x="280415" y="1127760"/>
                </a:lnTo>
                <a:close/>
              </a:path>
              <a:path w="2179320" h="1339596">
                <a:moveTo>
                  <a:pt x="310895" y="1123188"/>
                </a:moveTo>
                <a:lnTo>
                  <a:pt x="310895" y="1121664"/>
                </a:lnTo>
                <a:lnTo>
                  <a:pt x="309676" y="1120749"/>
                </a:lnTo>
                <a:lnTo>
                  <a:pt x="283463" y="1121664"/>
                </a:lnTo>
                <a:lnTo>
                  <a:pt x="280415" y="1127760"/>
                </a:lnTo>
                <a:lnTo>
                  <a:pt x="312419" y="1124712"/>
                </a:lnTo>
                <a:lnTo>
                  <a:pt x="310895" y="1123188"/>
                </a:lnTo>
                <a:close/>
              </a:path>
              <a:path w="2179320" h="1339596">
                <a:moveTo>
                  <a:pt x="304799" y="1144524"/>
                </a:moveTo>
                <a:lnTo>
                  <a:pt x="294131" y="1143000"/>
                </a:lnTo>
                <a:lnTo>
                  <a:pt x="295655" y="1144524"/>
                </a:lnTo>
                <a:lnTo>
                  <a:pt x="301751" y="1144524"/>
                </a:lnTo>
                <a:lnTo>
                  <a:pt x="303784" y="1145540"/>
                </a:lnTo>
                <a:lnTo>
                  <a:pt x="304799" y="1146048"/>
                </a:lnTo>
                <a:lnTo>
                  <a:pt x="307847" y="1144524"/>
                </a:lnTo>
                <a:lnTo>
                  <a:pt x="313943" y="1143000"/>
                </a:lnTo>
                <a:lnTo>
                  <a:pt x="323087" y="1139952"/>
                </a:lnTo>
                <a:lnTo>
                  <a:pt x="327659" y="1136904"/>
                </a:lnTo>
                <a:lnTo>
                  <a:pt x="339851" y="1130808"/>
                </a:lnTo>
                <a:lnTo>
                  <a:pt x="309371" y="1133856"/>
                </a:lnTo>
                <a:lnTo>
                  <a:pt x="309371" y="1135380"/>
                </a:lnTo>
                <a:lnTo>
                  <a:pt x="304799" y="114452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9" name="object 19"/>
          <p:cNvSpPr txBox="1"/>
          <p:nvPr/>
        </p:nvSpPr>
        <p:spPr>
          <a:xfrm>
            <a:off x="4134127" y="8406"/>
            <a:ext cx="3412702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DV Rou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ing (con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spc="4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4573" y="483352"/>
            <a:ext cx="122948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Example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9165" y="483352"/>
            <a:ext cx="32683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1107" y="483352"/>
            <a:ext cx="1246956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updating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171" y="483352"/>
            <a:ext cx="22476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049" y="483352"/>
            <a:ext cx="1042211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routing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0369" y="483352"/>
            <a:ext cx="71854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table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1101" y="2971473"/>
            <a:ext cx="547741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latin typeface="Times New Roman"/>
                <a:cs typeface="Times New Roman"/>
              </a:rPr>
              <a:t>New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9277" y="2971473"/>
            <a:ext cx="39141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latin typeface="Times New Roman"/>
                <a:cs typeface="Times New Roman"/>
              </a:rPr>
              <a:t>RT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1131" y="2971473"/>
            <a:ext cx="276352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latin typeface="Times New Roman"/>
                <a:cs typeface="Times New Roman"/>
              </a:rPr>
              <a:t>o</a:t>
            </a:r>
            <a:r>
              <a:rPr sz="2011" dirty="0">
                <a:latin typeface="Times New Roman"/>
                <a:cs typeface="Times New Roman"/>
              </a:rPr>
              <a:t>f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6972" y="2971473"/>
            <a:ext cx="921552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latin typeface="Times New Roman"/>
                <a:cs typeface="Times New Roman"/>
              </a:rPr>
              <a:t>r</a:t>
            </a:r>
            <a:r>
              <a:rPr sz="2011" spc="4" dirty="0">
                <a:latin typeface="Times New Roman"/>
                <a:cs typeface="Times New Roman"/>
              </a:rPr>
              <a:t>o</a:t>
            </a:r>
            <a:r>
              <a:rPr sz="2011" spc="-4" dirty="0">
                <a:latin typeface="Times New Roman"/>
                <a:cs typeface="Times New Roman"/>
              </a:rPr>
              <a:t>ut</a:t>
            </a:r>
            <a:r>
              <a:rPr sz="2011" dirty="0">
                <a:latin typeface="Times New Roman"/>
                <a:cs typeface="Times New Roman"/>
              </a:rPr>
              <a:t>er</a:t>
            </a:r>
            <a:r>
              <a:rPr sz="2011" spc="-4" dirty="0">
                <a:latin typeface="Times New Roman"/>
                <a:cs typeface="Times New Roman"/>
              </a:rPr>
              <a:t> </a:t>
            </a:r>
            <a:r>
              <a:rPr sz="2011" dirty="0">
                <a:latin typeface="Times New Roman"/>
                <a:cs typeface="Times New Roman"/>
              </a:rPr>
              <a:t>X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3778" y="3124724"/>
            <a:ext cx="447800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latin typeface="Times New Roman"/>
                <a:cs typeface="Times New Roman"/>
              </a:rPr>
              <a:t>O</a:t>
            </a:r>
            <a:r>
              <a:rPr sz="2011" spc="-4" dirty="0">
                <a:latin typeface="Times New Roman"/>
                <a:cs typeface="Times New Roman"/>
              </a:rPr>
              <a:t>l</a:t>
            </a:r>
            <a:r>
              <a:rPr sz="2011" dirty="0">
                <a:latin typeface="Times New Roman"/>
                <a:cs typeface="Times New Roman"/>
              </a:rPr>
              <a:t>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2601" y="3124724"/>
            <a:ext cx="1587276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latin typeface="Times New Roman"/>
                <a:cs typeface="Times New Roman"/>
              </a:rPr>
              <a:t>R</a:t>
            </a:r>
            <a:r>
              <a:rPr sz="2011" dirty="0">
                <a:latin typeface="Times New Roman"/>
                <a:cs typeface="Times New Roman"/>
              </a:rPr>
              <a:t>T</a:t>
            </a:r>
            <a:r>
              <a:rPr sz="2011" spc="-9" dirty="0">
                <a:latin typeface="Times New Roman"/>
                <a:cs typeface="Times New Roman"/>
              </a:rPr>
              <a:t> </a:t>
            </a:r>
            <a:r>
              <a:rPr sz="2011" spc="-4" dirty="0">
                <a:latin typeface="Times New Roman"/>
                <a:cs typeface="Times New Roman"/>
              </a:rPr>
              <a:t>o</a:t>
            </a:r>
            <a:r>
              <a:rPr sz="2011" dirty="0">
                <a:latin typeface="Times New Roman"/>
                <a:cs typeface="Times New Roman"/>
              </a:rPr>
              <a:t>f </a:t>
            </a:r>
            <a:r>
              <a:rPr sz="2011" spc="4" dirty="0">
                <a:latin typeface="Times New Roman"/>
                <a:cs typeface="Times New Roman"/>
              </a:rPr>
              <a:t>r</a:t>
            </a:r>
            <a:r>
              <a:rPr sz="2011" spc="-4" dirty="0">
                <a:latin typeface="Times New Roman"/>
                <a:cs typeface="Times New Roman"/>
              </a:rPr>
              <a:t>o</a:t>
            </a:r>
            <a:r>
              <a:rPr sz="2011" spc="4" dirty="0">
                <a:latin typeface="Times New Roman"/>
                <a:cs typeface="Times New Roman"/>
              </a:rPr>
              <a:t>u</a:t>
            </a:r>
            <a:r>
              <a:rPr sz="2011" spc="-14" dirty="0">
                <a:latin typeface="Times New Roman"/>
                <a:cs typeface="Times New Roman"/>
              </a:rPr>
              <a:t>t</a:t>
            </a:r>
            <a:r>
              <a:rPr sz="2011" spc="4" dirty="0">
                <a:latin typeface="Times New Roman"/>
                <a:cs typeface="Times New Roman"/>
              </a:rPr>
              <a:t>e</a:t>
            </a:r>
            <a:r>
              <a:rPr sz="2011" dirty="0">
                <a:latin typeface="Times New Roman"/>
                <a:cs typeface="Times New Roman"/>
              </a:rPr>
              <a:t>r X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5637" y="1902870"/>
            <a:ext cx="4232804" cy="921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1" marR="49872">
              <a:lnSpc>
                <a:spcPct val="100233"/>
              </a:lnSpc>
              <a:spcBef>
                <a:spcPts val="422"/>
              </a:spcBef>
            </a:pP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If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the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entry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“Net2 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5”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is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to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be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accepted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y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ro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1810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,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ex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h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fo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r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at e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nt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y</a:t>
            </a:r>
            <a:r>
              <a:rPr sz="1810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w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ul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d 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e 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C.</a:t>
            </a:r>
            <a:endParaRPr sz="181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81317" y="906738"/>
            <a:ext cx="4372262" cy="734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3"/>
              </a:lnSpc>
              <a:spcBef>
                <a:spcPts val="32"/>
              </a:spcBef>
            </a:pPr>
            <a:endParaRPr sz="503"/>
          </a:p>
          <a:p>
            <a:pPr marL="107277" marR="125414">
              <a:lnSpc>
                <a:spcPct val="100041"/>
              </a:lnSpc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NOTICE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: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relate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to 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netwo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k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ou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es.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338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3497112" y="1749620"/>
            <a:ext cx="1226011" cy="689631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12192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4" name="object 54"/>
          <p:cNvSpPr/>
          <p:nvPr/>
        </p:nvSpPr>
        <p:spPr>
          <a:xfrm>
            <a:off x="4364515" y="166839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1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1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3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5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1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5" name="object 55"/>
          <p:cNvSpPr/>
          <p:nvPr/>
        </p:nvSpPr>
        <p:spPr>
          <a:xfrm>
            <a:off x="4364515" y="166839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1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1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3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5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1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6" name="object 56"/>
          <p:cNvSpPr/>
          <p:nvPr/>
        </p:nvSpPr>
        <p:spPr>
          <a:xfrm>
            <a:off x="4362982" y="1611693"/>
            <a:ext cx="832155" cy="200759"/>
          </a:xfrm>
          <a:custGeom>
            <a:avLst/>
            <a:gdLst/>
            <a:ahLst/>
            <a:cxnLst/>
            <a:rect l="l" t="t" r="r" b="b"/>
            <a:pathLst>
              <a:path w="827532" h="199644">
                <a:moveTo>
                  <a:pt x="0" y="0"/>
                </a:moveTo>
                <a:lnTo>
                  <a:pt x="0" y="199644"/>
                </a:lnTo>
                <a:lnTo>
                  <a:pt x="827532" y="199644"/>
                </a:lnTo>
                <a:lnTo>
                  <a:pt x="8275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7" name="object 57"/>
          <p:cNvSpPr/>
          <p:nvPr/>
        </p:nvSpPr>
        <p:spPr>
          <a:xfrm>
            <a:off x="4364515" y="1467637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8" name="object 58"/>
          <p:cNvSpPr/>
          <p:nvPr/>
        </p:nvSpPr>
        <p:spPr>
          <a:xfrm>
            <a:off x="4364515" y="1467637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9" name="object 59"/>
          <p:cNvSpPr/>
          <p:nvPr/>
        </p:nvSpPr>
        <p:spPr>
          <a:xfrm>
            <a:off x="4787489" y="1505949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0" name="object 60"/>
          <p:cNvSpPr/>
          <p:nvPr/>
        </p:nvSpPr>
        <p:spPr>
          <a:xfrm>
            <a:off x="4787489" y="1505949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1" name="object 61"/>
          <p:cNvSpPr/>
          <p:nvPr/>
        </p:nvSpPr>
        <p:spPr>
          <a:xfrm>
            <a:off x="4488648" y="1611693"/>
            <a:ext cx="274320" cy="93483"/>
          </a:xfrm>
          <a:custGeom>
            <a:avLst/>
            <a:gdLst/>
            <a:ahLst/>
            <a:cxnLst/>
            <a:rect l="l" t="t" r="r" b="b"/>
            <a:pathLst>
              <a:path w="272796" h="92964">
                <a:moveTo>
                  <a:pt x="70104" y="57912"/>
                </a:moveTo>
                <a:lnTo>
                  <a:pt x="0" y="39624"/>
                </a:lnTo>
                <a:lnTo>
                  <a:pt x="35051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6" y="18288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2" name="object 62"/>
          <p:cNvSpPr/>
          <p:nvPr/>
        </p:nvSpPr>
        <p:spPr>
          <a:xfrm>
            <a:off x="4488648" y="1611693"/>
            <a:ext cx="274320" cy="93483"/>
          </a:xfrm>
          <a:custGeom>
            <a:avLst/>
            <a:gdLst/>
            <a:ahLst/>
            <a:cxnLst/>
            <a:rect l="l" t="t" r="r" b="b"/>
            <a:pathLst>
              <a:path w="272796" h="92964">
                <a:moveTo>
                  <a:pt x="70104" y="57912"/>
                </a:moveTo>
                <a:lnTo>
                  <a:pt x="0" y="39624"/>
                </a:lnTo>
                <a:lnTo>
                  <a:pt x="35051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6" y="18288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3" name="object 63"/>
          <p:cNvSpPr/>
          <p:nvPr/>
        </p:nvSpPr>
        <p:spPr>
          <a:xfrm>
            <a:off x="4503972" y="1501352"/>
            <a:ext cx="274320" cy="88886"/>
          </a:xfrm>
          <a:custGeom>
            <a:avLst/>
            <a:gdLst/>
            <a:ahLst/>
            <a:cxnLst/>
            <a:rect l="l" t="t" r="r" b="b"/>
            <a:pathLst>
              <a:path w="272796" h="88392">
                <a:moveTo>
                  <a:pt x="60960" y="0"/>
                </a:moveTo>
                <a:lnTo>
                  <a:pt x="0" y="18288"/>
                </a:lnTo>
                <a:lnTo>
                  <a:pt x="137160" y="74676"/>
                </a:lnTo>
                <a:lnTo>
                  <a:pt x="65532" y="88392"/>
                </a:lnTo>
                <a:lnTo>
                  <a:pt x="237744" y="88392"/>
                </a:lnTo>
                <a:lnTo>
                  <a:pt x="272796" y="39624"/>
                </a:lnTo>
                <a:lnTo>
                  <a:pt x="207264" y="53340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4" name="object 64"/>
          <p:cNvSpPr/>
          <p:nvPr/>
        </p:nvSpPr>
        <p:spPr>
          <a:xfrm>
            <a:off x="4503972" y="1501352"/>
            <a:ext cx="274320" cy="88886"/>
          </a:xfrm>
          <a:custGeom>
            <a:avLst/>
            <a:gdLst/>
            <a:ahLst/>
            <a:cxnLst/>
            <a:rect l="l" t="t" r="r" b="b"/>
            <a:pathLst>
              <a:path w="272796" h="88392">
                <a:moveTo>
                  <a:pt x="60960" y="0"/>
                </a:moveTo>
                <a:lnTo>
                  <a:pt x="0" y="18288"/>
                </a:lnTo>
                <a:lnTo>
                  <a:pt x="137160" y="74676"/>
                </a:lnTo>
                <a:lnTo>
                  <a:pt x="65532" y="88392"/>
                </a:lnTo>
                <a:lnTo>
                  <a:pt x="237744" y="88392"/>
                </a:lnTo>
                <a:lnTo>
                  <a:pt x="272796" y="39624"/>
                </a:lnTo>
                <a:lnTo>
                  <a:pt x="207264" y="53340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5" name="object 65"/>
          <p:cNvSpPr/>
          <p:nvPr/>
        </p:nvSpPr>
        <p:spPr>
          <a:xfrm>
            <a:off x="4778294" y="1620888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3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6" y="13716"/>
                </a:lnTo>
                <a:lnTo>
                  <a:pt x="211836" y="0"/>
                </a:lnTo>
                <a:lnTo>
                  <a:pt x="35051" y="0"/>
                </a:lnTo>
                <a:lnTo>
                  <a:pt x="0" y="48768"/>
                </a:lnTo>
                <a:lnTo>
                  <a:pt x="7010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6" name="object 66"/>
          <p:cNvSpPr/>
          <p:nvPr/>
        </p:nvSpPr>
        <p:spPr>
          <a:xfrm>
            <a:off x="4778294" y="1620888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3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6" y="13716"/>
                </a:lnTo>
                <a:lnTo>
                  <a:pt x="211836" y="0"/>
                </a:lnTo>
                <a:lnTo>
                  <a:pt x="35051" y="0"/>
                </a:lnTo>
                <a:lnTo>
                  <a:pt x="0" y="48768"/>
                </a:lnTo>
                <a:lnTo>
                  <a:pt x="7010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7" name="object 67"/>
          <p:cNvSpPr/>
          <p:nvPr/>
        </p:nvSpPr>
        <p:spPr>
          <a:xfrm>
            <a:off x="4792085" y="1510547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8" name="object 68"/>
          <p:cNvSpPr/>
          <p:nvPr/>
        </p:nvSpPr>
        <p:spPr>
          <a:xfrm>
            <a:off x="4792085" y="1510547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9" name="object 69"/>
          <p:cNvSpPr/>
          <p:nvPr/>
        </p:nvSpPr>
        <p:spPr>
          <a:xfrm>
            <a:off x="4493246" y="1616291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8"/>
                </a:lnTo>
                <a:lnTo>
                  <a:pt x="213360" y="94488"/>
                </a:lnTo>
                <a:lnTo>
                  <a:pt x="137160" y="74676"/>
                </a:lnTo>
                <a:lnTo>
                  <a:pt x="274320" y="18288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0" name="object 70"/>
          <p:cNvSpPr/>
          <p:nvPr/>
        </p:nvSpPr>
        <p:spPr>
          <a:xfrm>
            <a:off x="4493246" y="1616291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8"/>
                </a:lnTo>
                <a:lnTo>
                  <a:pt x="213360" y="94488"/>
                </a:lnTo>
                <a:lnTo>
                  <a:pt x="137160" y="74676"/>
                </a:lnTo>
                <a:lnTo>
                  <a:pt x="274320" y="18288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1" name="object 71"/>
          <p:cNvSpPr/>
          <p:nvPr/>
        </p:nvSpPr>
        <p:spPr>
          <a:xfrm>
            <a:off x="4510104" y="1505949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2" y="88392"/>
                </a:lnTo>
                <a:lnTo>
                  <a:pt x="236220" y="88392"/>
                </a:lnTo>
                <a:lnTo>
                  <a:pt x="271272" y="39624"/>
                </a:lnTo>
                <a:lnTo>
                  <a:pt x="205739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2" name="object 72"/>
          <p:cNvSpPr/>
          <p:nvPr/>
        </p:nvSpPr>
        <p:spPr>
          <a:xfrm>
            <a:off x="4510104" y="1505949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2" y="88392"/>
                </a:lnTo>
                <a:lnTo>
                  <a:pt x="236220" y="88392"/>
                </a:lnTo>
                <a:lnTo>
                  <a:pt x="271272" y="39624"/>
                </a:lnTo>
                <a:lnTo>
                  <a:pt x="205739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3" name="object 73"/>
          <p:cNvSpPr/>
          <p:nvPr/>
        </p:nvSpPr>
        <p:spPr>
          <a:xfrm>
            <a:off x="4782891" y="1625486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39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4" name="object 74"/>
          <p:cNvSpPr/>
          <p:nvPr/>
        </p:nvSpPr>
        <p:spPr>
          <a:xfrm>
            <a:off x="4782891" y="1625486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39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5" name="object 75"/>
          <p:cNvSpPr/>
          <p:nvPr/>
        </p:nvSpPr>
        <p:spPr>
          <a:xfrm>
            <a:off x="4362982" y="1406337"/>
            <a:ext cx="0" cy="599212"/>
          </a:xfrm>
          <a:custGeom>
            <a:avLst/>
            <a:gdLst/>
            <a:ahLst/>
            <a:cxnLst/>
            <a:rect l="l" t="t" r="r" b="b"/>
            <a:pathLst>
              <a:path h="595883">
                <a:moveTo>
                  <a:pt x="0" y="198119"/>
                </a:moveTo>
                <a:lnTo>
                  <a:pt x="0" y="397763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6" name="object 76"/>
          <p:cNvSpPr/>
          <p:nvPr/>
        </p:nvSpPr>
        <p:spPr>
          <a:xfrm>
            <a:off x="5195136" y="1406337"/>
            <a:ext cx="0" cy="599212"/>
          </a:xfrm>
          <a:custGeom>
            <a:avLst/>
            <a:gdLst/>
            <a:ahLst/>
            <a:cxnLst/>
            <a:rect l="l" t="t" r="r" b="b"/>
            <a:pathLst>
              <a:path h="595883">
                <a:moveTo>
                  <a:pt x="0" y="198119"/>
                </a:moveTo>
                <a:lnTo>
                  <a:pt x="0" y="397763"/>
                </a:lnTo>
              </a:path>
              <a:path h="595883">
                <a:moveTo>
                  <a:pt x="0" y="397763"/>
                </a:moveTo>
                <a:lnTo>
                  <a:pt x="0" y="198119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7" name="object 77"/>
          <p:cNvSpPr/>
          <p:nvPr/>
        </p:nvSpPr>
        <p:spPr>
          <a:xfrm>
            <a:off x="3061878" y="2511280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2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4" y="134112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8" name="object 78"/>
          <p:cNvSpPr/>
          <p:nvPr/>
        </p:nvSpPr>
        <p:spPr>
          <a:xfrm>
            <a:off x="3061878" y="2511280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2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4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9" name="object 79"/>
          <p:cNvSpPr/>
          <p:nvPr/>
        </p:nvSpPr>
        <p:spPr>
          <a:xfrm>
            <a:off x="3060345" y="2454577"/>
            <a:ext cx="832155" cy="200759"/>
          </a:xfrm>
          <a:custGeom>
            <a:avLst/>
            <a:gdLst/>
            <a:ahLst/>
            <a:cxnLst/>
            <a:rect l="l" t="t" r="r" b="b"/>
            <a:pathLst>
              <a:path w="827532" h="199644">
                <a:moveTo>
                  <a:pt x="827532" y="0"/>
                </a:moveTo>
                <a:lnTo>
                  <a:pt x="0" y="0"/>
                </a:lnTo>
                <a:lnTo>
                  <a:pt x="0" y="199644"/>
                </a:lnTo>
                <a:lnTo>
                  <a:pt x="827532" y="199644"/>
                </a:lnTo>
                <a:lnTo>
                  <a:pt x="827532" y="0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0" name="object 80"/>
          <p:cNvSpPr/>
          <p:nvPr/>
        </p:nvSpPr>
        <p:spPr>
          <a:xfrm>
            <a:off x="3061877" y="2310519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2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4" y="134112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1" name="object 81"/>
          <p:cNvSpPr/>
          <p:nvPr/>
        </p:nvSpPr>
        <p:spPr>
          <a:xfrm>
            <a:off x="3061877" y="2310519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2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4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2" name="object 82"/>
          <p:cNvSpPr/>
          <p:nvPr/>
        </p:nvSpPr>
        <p:spPr>
          <a:xfrm>
            <a:off x="3484852" y="2348832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3" name="object 83"/>
          <p:cNvSpPr/>
          <p:nvPr/>
        </p:nvSpPr>
        <p:spPr>
          <a:xfrm>
            <a:off x="3484852" y="2348832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4" name="object 84"/>
          <p:cNvSpPr/>
          <p:nvPr/>
        </p:nvSpPr>
        <p:spPr>
          <a:xfrm>
            <a:off x="3186012" y="2454577"/>
            <a:ext cx="274319" cy="93483"/>
          </a:xfrm>
          <a:custGeom>
            <a:avLst/>
            <a:gdLst/>
            <a:ahLst/>
            <a:cxnLst/>
            <a:rect l="l" t="t" r="r" b="b"/>
            <a:pathLst>
              <a:path w="272795" h="92964">
                <a:moveTo>
                  <a:pt x="70104" y="57912"/>
                </a:moveTo>
                <a:lnTo>
                  <a:pt x="0" y="39624"/>
                </a:lnTo>
                <a:lnTo>
                  <a:pt x="35052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5" y="18287"/>
                </a:lnTo>
                <a:lnTo>
                  <a:pt x="213359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5" name="object 85"/>
          <p:cNvSpPr/>
          <p:nvPr/>
        </p:nvSpPr>
        <p:spPr>
          <a:xfrm>
            <a:off x="3186012" y="2454577"/>
            <a:ext cx="274319" cy="93483"/>
          </a:xfrm>
          <a:custGeom>
            <a:avLst/>
            <a:gdLst/>
            <a:ahLst/>
            <a:cxnLst/>
            <a:rect l="l" t="t" r="r" b="b"/>
            <a:pathLst>
              <a:path w="272795" h="92964">
                <a:moveTo>
                  <a:pt x="70104" y="57912"/>
                </a:moveTo>
                <a:lnTo>
                  <a:pt x="0" y="39624"/>
                </a:lnTo>
                <a:lnTo>
                  <a:pt x="35052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5" y="18287"/>
                </a:lnTo>
                <a:lnTo>
                  <a:pt x="213359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6" name="object 86"/>
          <p:cNvSpPr/>
          <p:nvPr/>
        </p:nvSpPr>
        <p:spPr>
          <a:xfrm>
            <a:off x="3201337" y="2344235"/>
            <a:ext cx="274319" cy="88886"/>
          </a:xfrm>
          <a:custGeom>
            <a:avLst/>
            <a:gdLst/>
            <a:ahLst/>
            <a:cxnLst/>
            <a:rect l="l" t="t" r="r" b="b"/>
            <a:pathLst>
              <a:path w="272795" h="88392">
                <a:moveTo>
                  <a:pt x="60959" y="0"/>
                </a:moveTo>
                <a:lnTo>
                  <a:pt x="0" y="18287"/>
                </a:lnTo>
                <a:lnTo>
                  <a:pt x="137159" y="74675"/>
                </a:lnTo>
                <a:lnTo>
                  <a:pt x="65531" y="88392"/>
                </a:lnTo>
                <a:lnTo>
                  <a:pt x="237744" y="88392"/>
                </a:lnTo>
                <a:lnTo>
                  <a:pt x="272795" y="39624"/>
                </a:lnTo>
                <a:lnTo>
                  <a:pt x="207263" y="5333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7" name="object 87"/>
          <p:cNvSpPr/>
          <p:nvPr/>
        </p:nvSpPr>
        <p:spPr>
          <a:xfrm>
            <a:off x="3201337" y="2344235"/>
            <a:ext cx="274319" cy="88886"/>
          </a:xfrm>
          <a:custGeom>
            <a:avLst/>
            <a:gdLst/>
            <a:ahLst/>
            <a:cxnLst/>
            <a:rect l="l" t="t" r="r" b="b"/>
            <a:pathLst>
              <a:path w="272795" h="88392">
                <a:moveTo>
                  <a:pt x="60959" y="0"/>
                </a:moveTo>
                <a:lnTo>
                  <a:pt x="0" y="18287"/>
                </a:lnTo>
                <a:lnTo>
                  <a:pt x="137159" y="74675"/>
                </a:lnTo>
                <a:lnTo>
                  <a:pt x="65531" y="88392"/>
                </a:lnTo>
                <a:lnTo>
                  <a:pt x="237744" y="88392"/>
                </a:lnTo>
                <a:lnTo>
                  <a:pt x="272795" y="39624"/>
                </a:lnTo>
                <a:lnTo>
                  <a:pt x="207263" y="5333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8" name="object 88"/>
          <p:cNvSpPr/>
          <p:nvPr/>
        </p:nvSpPr>
        <p:spPr>
          <a:xfrm>
            <a:off x="3475657" y="2463771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4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5" y="13716"/>
                </a:lnTo>
                <a:lnTo>
                  <a:pt x="211835" y="0"/>
                </a:lnTo>
                <a:lnTo>
                  <a:pt x="35051" y="0"/>
                </a:lnTo>
                <a:lnTo>
                  <a:pt x="0" y="48768"/>
                </a:lnTo>
                <a:lnTo>
                  <a:pt x="7010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9" name="object 89"/>
          <p:cNvSpPr/>
          <p:nvPr/>
        </p:nvSpPr>
        <p:spPr>
          <a:xfrm>
            <a:off x="3475657" y="2463771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4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5" y="13716"/>
                </a:lnTo>
                <a:lnTo>
                  <a:pt x="211835" y="0"/>
                </a:lnTo>
                <a:lnTo>
                  <a:pt x="35051" y="0"/>
                </a:lnTo>
                <a:lnTo>
                  <a:pt x="0" y="48768"/>
                </a:lnTo>
                <a:lnTo>
                  <a:pt x="7010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0" name="object 90"/>
          <p:cNvSpPr/>
          <p:nvPr/>
        </p:nvSpPr>
        <p:spPr>
          <a:xfrm>
            <a:off x="3489449" y="2353430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8683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1" name="object 91"/>
          <p:cNvSpPr/>
          <p:nvPr/>
        </p:nvSpPr>
        <p:spPr>
          <a:xfrm>
            <a:off x="3489449" y="2353430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8683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2" name="object 92"/>
          <p:cNvSpPr/>
          <p:nvPr/>
        </p:nvSpPr>
        <p:spPr>
          <a:xfrm>
            <a:off x="3190609" y="2459175"/>
            <a:ext cx="275852" cy="95015"/>
          </a:xfrm>
          <a:custGeom>
            <a:avLst/>
            <a:gdLst/>
            <a:ahLst/>
            <a:cxnLst/>
            <a:rect l="l" t="t" r="r" b="b"/>
            <a:pathLst>
              <a:path w="274319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19" y="18287"/>
                </a:lnTo>
                <a:lnTo>
                  <a:pt x="213359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3" name="object 93"/>
          <p:cNvSpPr/>
          <p:nvPr/>
        </p:nvSpPr>
        <p:spPr>
          <a:xfrm>
            <a:off x="3190609" y="2459175"/>
            <a:ext cx="275852" cy="95015"/>
          </a:xfrm>
          <a:custGeom>
            <a:avLst/>
            <a:gdLst/>
            <a:ahLst/>
            <a:cxnLst/>
            <a:rect l="l" t="t" r="r" b="b"/>
            <a:pathLst>
              <a:path w="274319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19" y="18287"/>
                </a:lnTo>
                <a:lnTo>
                  <a:pt x="213359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4" name="object 94"/>
          <p:cNvSpPr/>
          <p:nvPr/>
        </p:nvSpPr>
        <p:spPr>
          <a:xfrm>
            <a:off x="3207467" y="2348832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1" y="88392"/>
                </a:lnTo>
                <a:lnTo>
                  <a:pt x="236219" y="88392"/>
                </a:lnTo>
                <a:lnTo>
                  <a:pt x="271272" y="39624"/>
                </a:lnTo>
                <a:lnTo>
                  <a:pt x="205740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5" name="object 95"/>
          <p:cNvSpPr/>
          <p:nvPr/>
        </p:nvSpPr>
        <p:spPr>
          <a:xfrm>
            <a:off x="3207467" y="2348832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1" y="88392"/>
                </a:lnTo>
                <a:lnTo>
                  <a:pt x="236219" y="88392"/>
                </a:lnTo>
                <a:lnTo>
                  <a:pt x="271272" y="39624"/>
                </a:lnTo>
                <a:lnTo>
                  <a:pt x="205740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6" name="object 96"/>
          <p:cNvSpPr/>
          <p:nvPr/>
        </p:nvSpPr>
        <p:spPr>
          <a:xfrm>
            <a:off x="3480255" y="2468368"/>
            <a:ext cx="274319" cy="90418"/>
          </a:xfrm>
          <a:custGeom>
            <a:avLst/>
            <a:gdLst/>
            <a:ahLst/>
            <a:cxnLst/>
            <a:rect l="l" t="t" r="r" b="b"/>
            <a:pathLst>
              <a:path w="272795" h="89916">
                <a:moveTo>
                  <a:pt x="70103" y="30480"/>
                </a:moveTo>
                <a:lnTo>
                  <a:pt x="213359" y="89916"/>
                </a:lnTo>
                <a:lnTo>
                  <a:pt x="272795" y="70104"/>
                </a:lnTo>
                <a:lnTo>
                  <a:pt x="135635" y="15240"/>
                </a:lnTo>
                <a:lnTo>
                  <a:pt x="213359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7" name="object 97"/>
          <p:cNvSpPr/>
          <p:nvPr/>
        </p:nvSpPr>
        <p:spPr>
          <a:xfrm>
            <a:off x="3480255" y="2468368"/>
            <a:ext cx="274319" cy="90418"/>
          </a:xfrm>
          <a:custGeom>
            <a:avLst/>
            <a:gdLst/>
            <a:ahLst/>
            <a:cxnLst/>
            <a:rect l="l" t="t" r="r" b="b"/>
            <a:pathLst>
              <a:path w="272795" h="89916">
                <a:moveTo>
                  <a:pt x="70103" y="30480"/>
                </a:moveTo>
                <a:lnTo>
                  <a:pt x="213359" y="89916"/>
                </a:lnTo>
                <a:lnTo>
                  <a:pt x="272795" y="70104"/>
                </a:lnTo>
                <a:lnTo>
                  <a:pt x="135635" y="15240"/>
                </a:lnTo>
                <a:lnTo>
                  <a:pt x="213359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0" name="object 40"/>
          <p:cNvSpPr/>
          <p:nvPr/>
        </p:nvSpPr>
        <p:spPr>
          <a:xfrm>
            <a:off x="7481873" y="1332870"/>
            <a:ext cx="741767" cy="128726"/>
          </a:xfrm>
          <a:custGeom>
            <a:avLst/>
            <a:gdLst/>
            <a:ahLst/>
            <a:cxnLst/>
            <a:rect l="l" t="t" r="r" b="b"/>
            <a:pathLst>
              <a:path w="737646" h="128011">
                <a:moveTo>
                  <a:pt x="737646" y="117349"/>
                </a:moveTo>
                <a:lnTo>
                  <a:pt x="717323" y="97028"/>
                </a:lnTo>
                <a:lnTo>
                  <a:pt x="692290" y="78225"/>
                </a:lnTo>
                <a:lnTo>
                  <a:pt x="662959" y="61086"/>
                </a:lnTo>
                <a:lnTo>
                  <a:pt x="629741" y="45757"/>
                </a:lnTo>
                <a:lnTo>
                  <a:pt x="593049" y="32385"/>
                </a:lnTo>
                <a:lnTo>
                  <a:pt x="553294" y="21116"/>
                </a:lnTo>
                <a:lnTo>
                  <a:pt x="510887" y="12097"/>
                </a:lnTo>
                <a:lnTo>
                  <a:pt x="466239" y="5474"/>
                </a:lnTo>
                <a:lnTo>
                  <a:pt x="419764" y="1392"/>
                </a:lnTo>
                <a:lnTo>
                  <a:pt x="371872" y="0"/>
                </a:lnTo>
                <a:lnTo>
                  <a:pt x="346644" y="385"/>
                </a:lnTo>
                <a:lnTo>
                  <a:pt x="321750" y="1527"/>
                </a:lnTo>
                <a:lnTo>
                  <a:pt x="297253" y="3405"/>
                </a:lnTo>
                <a:lnTo>
                  <a:pt x="249686" y="9287"/>
                </a:lnTo>
                <a:lnTo>
                  <a:pt x="204427" y="17866"/>
                </a:lnTo>
                <a:lnTo>
                  <a:pt x="161962" y="28979"/>
                </a:lnTo>
                <a:lnTo>
                  <a:pt x="122775" y="42459"/>
                </a:lnTo>
                <a:lnTo>
                  <a:pt x="87351" y="58143"/>
                </a:lnTo>
                <a:lnTo>
                  <a:pt x="56175" y="75866"/>
                </a:lnTo>
                <a:lnTo>
                  <a:pt x="29731" y="95462"/>
                </a:lnTo>
                <a:lnTo>
                  <a:pt x="8505" y="116769"/>
                </a:lnTo>
                <a:lnTo>
                  <a:pt x="0" y="128011"/>
                </a:lnTo>
              </a:path>
            </a:pathLst>
          </a:custGeom>
          <a:ln w="6975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1" name="object 41"/>
          <p:cNvSpPr/>
          <p:nvPr/>
        </p:nvSpPr>
        <p:spPr>
          <a:xfrm>
            <a:off x="7024959" y="1429324"/>
            <a:ext cx="462819" cy="229877"/>
          </a:xfrm>
          <a:custGeom>
            <a:avLst/>
            <a:gdLst/>
            <a:ahLst/>
            <a:cxnLst/>
            <a:rect l="l" t="t" r="r" b="b"/>
            <a:pathLst>
              <a:path w="460248" h="228600">
                <a:moveTo>
                  <a:pt x="460248" y="28956"/>
                </a:moveTo>
                <a:lnTo>
                  <a:pt x="437360" y="20886"/>
                </a:lnTo>
                <a:lnTo>
                  <a:pt x="413479" y="14025"/>
                </a:lnTo>
                <a:lnTo>
                  <a:pt x="388748" y="8444"/>
                </a:lnTo>
                <a:lnTo>
                  <a:pt x="363311" y="4213"/>
                </a:lnTo>
                <a:lnTo>
                  <a:pt x="337311" y="1406"/>
                </a:lnTo>
                <a:lnTo>
                  <a:pt x="310892" y="93"/>
                </a:lnTo>
                <a:lnTo>
                  <a:pt x="301751" y="0"/>
                </a:lnTo>
                <a:lnTo>
                  <a:pt x="277076" y="620"/>
                </a:lnTo>
                <a:lnTo>
                  <a:pt x="252936" y="2450"/>
                </a:lnTo>
                <a:lnTo>
                  <a:pt x="229412" y="5441"/>
                </a:lnTo>
                <a:lnTo>
                  <a:pt x="206581" y="9546"/>
                </a:lnTo>
                <a:lnTo>
                  <a:pt x="184523" y="14716"/>
                </a:lnTo>
                <a:lnTo>
                  <a:pt x="163316" y="20903"/>
                </a:lnTo>
                <a:lnTo>
                  <a:pt x="143040" y="28059"/>
                </a:lnTo>
                <a:lnTo>
                  <a:pt x="123773" y="36137"/>
                </a:lnTo>
                <a:lnTo>
                  <a:pt x="105594" y="45087"/>
                </a:lnTo>
                <a:lnTo>
                  <a:pt x="88582" y="54863"/>
                </a:lnTo>
                <a:lnTo>
                  <a:pt x="72816" y="65417"/>
                </a:lnTo>
                <a:lnTo>
                  <a:pt x="58375" y="76699"/>
                </a:lnTo>
                <a:lnTo>
                  <a:pt x="45337" y="88663"/>
                </a:lnTo>
                <a:lnTo>
                  <a:pt x="33782" y="101260"/>
                </a:lnTo>
                <a:lnTo>
                  <a:pt x="23788" y="114442"/>
                </a:lnTo>
                <a:lnTo>
                  <a:pt x="15435" y="128162"/>
                </a:lnTo>
                <a:lnTo>
                  <a:pt x="8800" y="142370"/>
                </a:lnTo>
                <a:lnTo>
                  <a:pt x="3963" y="157020"/>
                </a:lnTo>
                <a:lnTo>
                  <a:pt x="0" y="187452"/>
                </a:lnTo>
                <a:lnTo>
                  <a:pt x="799" y="200906"/>
                </a:lnTo>
                <a:lnTo>
                  <a:pt x="3027" y="213518"/>
                </a:lnTo>
                <a:lnTo>
                  <a:pt x="6429" y="225287"/>
                </a:lnTo>
                <a:lnTo>
                  <a:pt x="7619" y="228600"/>
                </a:lnTo>
                <a:lnTo>
                  <a:pt x="301751" y="187452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2" name="object 42"/>
          <p:cNvSpPr/>
          <p:nvPr/>
        </p:nvSpPr>
        <p:spPr>
          <a:xfrm>
            <a:off x="7029773" y="1434021"/>
            <a:ext cx="456699" cy="225290"/>
          </a:xfrm>
          <a:custGeom>
            <a:avLst/>
            <a:gdLst/>
            <a:ahLst/>
            <a:cxnLst/>
            <a:rect l="l" t="t" r="r" b="b"/>
            <a:pathLst>
              <a:path w="454162" h="224038">
                <a:moveTo>
                  <a:pt x="454162" y="27422"/>
                </a:moveTo>
                <a:lnTo>
                  <a:pt x="431118" y="19375"/>
                </a:lnTo>
                <a:lnTo>
                  <a:pt x="407219" y="12723"/>
                </a:lnTo>
                <a:lnTo>
                  <a:pt x="382539" y="7465"/>
                </a:lnTo>
                <a:lnTo>
                  <a:pt x="357151" y="3600"/>
                </a:lnTo>
                <a:lnTo>
                  <a:pt x="331130" y="1129"/>
                </a:lnTo>
                <a:lnTo>
                  <a:pt x="304550" y="52"/>
                </a:lnTo>
                <a:lnTo>
                  <a:pt x="297189" y="0"/>
                </a:lnTo>
                <a:lnTo>
                  <a:pt x="272751" y="609"/>
                </a:lnTo>
                <a:lnTo>
                  <a:pt x="248868" y="2404"/>
                </a:lnTo>
                <a:lnTo>
                  <a:pt x="225617" y="5338"/>
                </a:lnTo>
                <a:lnTo>
                  <a:pt x="203072" y="9363"/>
                </a:lnTo>
                <a:lnTo>
                  <a:pt x="181309" y="14429"/>
                </a:lnTo>
                <a:lnTo>
                  <a:pt x="160404" y="20490"/>
                </a:lnTo>
                <a:lnTo>
                  <a:pt x="140432" y="27498"/>
                </a:lnTo>
                <a:lnTo>
                  <a:pt x="121468" y="35404"/>
                </a:lnTo>
                <a:lnTo>
                  <a:pt x="103588" y="44160"/>
                </a:lnTo>
                <a:lnTo>
                  <a:pt x="86866" y="53719"/>
                </a:lnTo>
                <a:lnTo>
                  <a:pt x="71380" y="64032"/>
                </a:lnTo>
                <a:lnTo>
                  <a:pt x="57203" y="75052"/>
                </a:lnTo>
                <a:lnTo>
                  <a:pt x="44412" y="86730"/>
                </a:lnTo>
                <a:lnTo>
                  <a:pt x="33082" y="99018"/>
                </a:lnTo>
                <a:lnTo>
                  <a:pt x="23287" y="111869"/>
                </a:lnTo>
                <a:lnTo>
                  <a:pt x="15105" y="125234"/>
                </a:lnTo>
                <a:lnTo>
                  <a:pt x="8609" y="139066"/>
                </a:lnTo>
                <a:lnTo>
                  <a:pt x="981" y="167937"/>
                </a:lnTo>
                <a:lnTo>
                  <a:pt x="0" y="182880"/>
                </a:lnTo>
                <a:lnTo>
                  <a:pt x="506" y="195369"/>
                </a:lnTo>
                <a:lnTo>
                  <a:pt x="2365" y="207855"/>
                </a:lnTo>
                <a:lnTo>
                  <a:pt x="6088" y="220342"/>
                </a:lnTo>
                <a:lnTo>
                  <a:pt x="7622" y="224038"/>
                </a:lnTo>
              </a:path>
            </a:pathLst>
          </a:custGeom>
          <a:ln w="7195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3" name="object 43"/>
          <p:cNvSpPr/>
          <p:nvPr/>
        </p:nvSpPr>
        <p:spPr>
          <a:xfrm>
            <a:off x="8218787" y="1438519"/>
            <a:ext cx="350946" cy="222215"/>
          </a:xfrm>
          <a:custGeom>
            <a:avLst/>
            <a:gdLst/>
            <a:ahLst/>
            <a:cxnLst/>
            <a:rect l="l" t="t" r="r" b="b"/>
            <a:pathLst>
              <a:path w="348996" h="220980">
                <a:moveTo>
                  <a:pt x="310896" y="220979"/>
                </a:moveTo>
                <a:lnTo>
                  <a:pt x="321893" y="210311"/>
                </a:lnTo>
                <a:lnTo>
                  <a:pt x="330973" y="199426"/>
                </a:lnTo>
                <a:lnTo>
                  <a:pt x="338169" y="188324"/>
                </a:lnTo>
                <a:lnTo>
                  <a:pt x="343513" y="177006"/>
                </a:lnTo>
                <a:lnTo>
                  <a:pt x="347040" y="165470"/>
                </a:lnTo>
                <a:lnTo>
                  <a:pt x="348783" y="153718"/>
                </a:lnTo>
                <a:lnTo>
                  <a:pt x="348996" y="147827"/>
                </a:lnTo>
                <a:lnTo>
                  <a:pt x="348036" y="135615"/>
                </a:lnTo>
                <a:lnTo>
                  <a:pt x="345208" y="123690"/>
                </a:lnTo>
                <a:lnTo>
                  <a:pt x="340586" y="112090"/>
                </a:lnTo>
                <a:lnTo>
                  <a:pt x="334243" y="100852"/>
                </a:lnTo>
                <a:lnTo>
                  <a:pt x="326255" y="90011"/>
                </a:lnTo>
                <a:lnTo>
                  <a:pt x="316694" y="79604"/>
                </a:lnTo>
                <a:lnTo>
                  <a:pt x="305637" y="69668"/>
                </a:lnTo>
                <a:lnTo>
                  <a:pt x="293156" y="60240"/>
                </a:lnTo>
                <a:lnTo>
                  <a:pt x="279327" y="51356"/>
                </a:lnTo>
                <a:lnTo>
                  <a:pt x="264223" y="43052"/>
                </a:lnTo>
                <a:lnTo>
                  <a:pt x="247919" y="35366"/>
                </a:lnTo>
                <a:lnTo>
                  <a:pt x="230489" y="28334"/>
                </a:lnTo>
                <a:lnTo>
                  <a:pt x="212008" y="21992"/>
                </a:lnTo>
                <a:lnTo>
                  <a:pt x="192549" y="16376"/>
                </a:lnTo>
                <a:lnTo>
                  <a:pt x="172188" y="11525"/>
                </a:lnTo>
                <a:lnTo>
                  <a:pt x="150997" y="7473"/>
                </a:lnTo>
                <a:lnTo>
                  <a:pt x="129053" y="4258"/>
                </a:lnTo>
                <a:lnTo>
                  <a:pt x="106428" y="1917"/>
                </a:lnTo>
                <a:lnTo>
                  <a:pt x="83198" y="485"/>
                </a:lnTo>
                <a:lnTo>
                  <a:pt x="59435" y="0"/>
                </a:lnTo>
                <a:lnTo>
                  <a:pt x="46752" y="193"/>
                </a:lnTo>
                <a:lnTo>
                  <a:pt x="34069" y="714"/>
                </a:lnTo>
                <a:lnTo>
                  <a:pt x="21386" y="1473"/>
                </a:lnTo>
                <a:lnTo>
                  <a:pt x="8702" y="2383"/>
                </a:lnTo>
                <a:lnTo>
                  <a:pt x="0" y="3047"/>
                </a:lnTo>
                <a:lnTo>
                  <a:pt x="59435" y="147827"/>
                </a:lnTo>
                <a:lnTo>
                  <a:pt x="310896" y="2209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4" name="object 44"/>
          <p:cNvSpPr/>
          <p:nvPr/>
        </p:nvSpPr>
        <p:spPr>
          <a:xfrm>
            <a:off x="8220574" y="1443209"/>
            <a:ext cx="346356" cy="216102"/>
          </a:xfrm>
          <a:custGeom>
            <a:avLst/>
            <a:gdLst/>
            <a:ahLst/>
            <a:cxnLst/>
            <a:rect l="l" t="t" r="r" b="b"/>
            <a:pathLst>
              <a:path w="344432" h="214901">
                <a:moveTo>
                  <a:pt x="306336" y="214901"/>
                </a:moveTo>
                <a:lnTo>
                  <a:pt x="316987" y="204060"/>
                </a:lnTo>
                <a:lnTo>
                  <a:pt x="326001" y="193031"/>
                </a:lnTo>
                <a:lnTo>
                  <a:pt x="333308" y="181846"/>
                </a:lnTo>
                <a:lnTo>
                  <a:pt x="338837" y="170543"/>
                </a:lnTo>
                <a:lnTo>
                  <a:pt x="342518" y="159154"/>
                </a:lnTo>
                <a:lnTo>
                  <a:pt x="344280" y="147715"/>
                </a:lnTo>
                <a:lnTo>
                  <a:pt x="344432" y="143259"/>
                </a:lnTo>
                <a:lnTo>
                  <a:pt x="343484" y="131493"/>
                </a:lnTo>
                <a:lnTo>
                  <a:pt x="340689" y="119992"/>
                </a:lnTo>
                <a:lnTo>
                  <a:pt x="336120" y="108792"/>
                </a:lnTo>
                <a:lnTo>
                  <a:pt x="329850" y="97931"/>
                </a:lnTo>
                <a:lnTo>
                  <a:pt x="321952" y="87445"/>
                </a:lnTo>
                <a:lnTo>
                  <a:pt x="312500" y="77369"/>
                </a:lnTo>
                <a:lnTo>
                  <a:pt x="301566" y="67742"/>
                </a:lnTo>
                <a:lnTo>
                  <a:pt x="289225" y="58599"/>
                </a:lnTo>
                <a:lnTo>
                  <a:pt x="275548" y="49977"/>
                </a:lnTo>
                <a:lnTo>
                  <a:pt x="260609" y="41914"/>
                </a:lnTo>
                <a:lnTo>
                  <a:pt x="244481" y="34444"/>
                </a:lnTo>
                <a:lnTo>
                  <a:pt x="227238" y="27605"/>
                </a:lnTo>
                <a:lnTo>
                  <a:pt x="208953" y="21434"/>
                </a:lnTo>
                <a:lnTo>
                  <a:pt x="189698" y="15967"/>
                </a:lnTo>
                <a:lnTo>
                  <a:pt x="169547" y="11240"/>
                </a:lnTo>
                <a:lnTo>
                  <a:pt x="148574" y="7291"/>
                </a:lnTo>
                <a:lnTo>
                  <a:pt x="126850" y="4156"/>
                </a:lnTo>
                <a:lnTo>
                  <a:pt x="104450" y="1871"/>
                </a:lnTo>
                <a:lnTo>
                  <a:pt x="81447" y="474"/>
                </a:lnTo>
                <a:lnTo>
                  <a:pt x="57913" y="0"/>
                </a:lnTo>
                <a:lnTo>
                  <a:pt x="44912" y="32"/>
                </a:lnTo>
                <a:lnTo>
                  <a:pt x="32008" y="256"/>
                </a:lnTo>
                <a:lnTo>
                  <a:pt x="19298" y="864"/>
                </a:lnTo>
                <a:lnTo>
                  <a:pt x="6874" y="2049"/>
                </a:lnTo>
                <a:lnTo>
                  <a:pt x="0" y="3049"/>
                </a:lnTo>
              </a:path>
            </a:pathLst>
          </a:custGeom>
          <a:ln w="7307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5" name="object 45"/>
          <p:cNvSpPr/>
          <p:nvPr/>
        </p:nvSpPr>
        <p:spPr>
          <a:xfrm>
            <a:off x="8527089" y="1660845"/>
            <a:ext cx="122605" cy="213022"/>
          </a:xfrm>
          <a:custGeom>
            <a:avLst/>
            <a:gdLst/>
            <a:ahLst/>
            <a:cxnLst/>
            <a:rect l="l" t="t" r="r" b="b"/>
            <a:pathLst>
              <a:path w="121924" h="211839">
                <a:moveTo>
                  <a:pt x="57913" y="211839"/>
                </a:moveTo>
                <a:lnTo>
                  <a:pt x="71241" y="202765"/>
                </a:lnTo>
                <a:lnTo>
                  <a:pt x="83108" y="193258"/>
                </a:lnTo>
                <a:lnTo>
                  <a:pt x="93475" y="183358"/>
                </a:lnTo>
                <a:lnTo>
                  <a:pt x="102300" y="173106"/>
                </a:lnTo>
                <a:lnTo>
                  <a:pt x="109543" y="162542"/>
                </a:lnTo>
                <a:lnTo>
                  <a:pt x="115164" y="151707"/>
                </a:lnTo>
                <a:lnTo>
                  <a:pt x="119121" y="140641"/>
                </a:lnTo>
                <a:lnTo>
                  <a:pt x="121375" y="129386"/>
                </a:lnTo>
                <a:lnTo>
                  <a:pt x="121924" y="120399"/>
                </a:lnTo>
                <a:lnTo>
                  <a:pt x="121177" y="110263"/>
                </a:lnTo>
                <a:lnTo>
                  <a:pt x="118960" y="100207"/>
                </a:lnTo>
                <a:lnTo>
                  <a:pt x="115311" y="90260"/>
                </a:lnTo>
                <a:lnTo>
                  <a:pt x="110266" y="80453"/>
                </a:lnTo>
                <a:lnTo>
                  <a:pt x="103864" y="70815"/>
                </a:lnTo>
                <a:lnTo>
                  <a:pt x="96140" y="61377"/>
                </a:lnTo>
                <a:lnTo>
                  <a:pt x="87134" y="52167"/>
                </a:lnTo>
                <a:lnTo>
                  <a:pt x="76880" y="43216"/>
                </a:lnTo>
                <a:lnTo>
                  <a:pt x="65418" y="34554"/>
                </a:lnTo>
                <a:lnTo>
                  <a:pt x="52783" y="26210"/>
                </a:lnTo>
                <a:lnTo>
                  <a:pt x="39014" y="18215"/>
                </a:lnTo>
                <a:lnTo>
                  <a:pt x="24147" y="10598"/>
                </a:lnTo>
                <a:lnTo>
                  <a:pt x="8219" y="3390"/>
                </a:lnTo>
                <a:lnTo>
                  <a:pt x="0" y="0"/>
                </a:lnTo>
              </a:path>
            </a:pathLst>
          </a:custGeom>
          <a:ln w="7930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6" name="object 46"/>
          <p:cNvSpPr/>
          <p:nvPr/>
        </p:nvSpPr>
        <p:spPr>
          <a:xfrm>
            <a:off x="8208311" y="1875401"/>
            <a:ext cx="389279" cy="309586"/>
          </a:xfrm>
          <a:custGeom>
            <a:avLst/>
            <a:gdLst/>
            <a:ahLst/>
            <a:cxnLst/>
            <a:rect l="l" t="t" r="r" b="b"/>
            <a:pathLst>
              <a:path w="387116" h="307866">
                <a:moveTo>
                  <a:pt x="0" y="294143"/>
                </a:moveTo>
                <a:lnTo>
                  <a:pt x="24624" y="300473"/>
                </a:lnTo>
                <a:lnTo>
                  <a:pt x="49720" y="304861"/>
                </a:lnTo>
                <a:lnTo>
                  <a:pt x="75116" y="307306"/>
                </a:lnTo>
                <a:lnTo>
                  <a:pt x="94485" y="307866"/>
                </a:lnTo>
                <a:lnTo>
                  <a:pt x="118467" y="307065"/>
                </a:lnTo>
                <a:lnTo>
                  <a:pt x="141896" y="304705"/>
                </a:lnTo>
                <a:lnTo>
                  <a:pt x="164702" y="300849"/>
                </a:lnTo>
                <a:lnTo>
                  <a:pt x="186811" y="295563"/>
                </a:lnTo>
                <a:lnTo>
                  <a:pt x="208152" y="288909"/>
                </a:lnTo>
                <a:lnTo>
                  <a:pt x="228653" y="280953"/>
                </a:lnTo>
                <a:lnTo>
                  <a:pt x="248241" y="271757"/>
                </a:lnTo>
                <a:lnTo>
                  <a:pt x="266846" y="261386"/>
                </a:lnTo>
                <a:lnTo>
                  <a:pt x="284394" y="249904"/>
                </a:lnTo>
                <a:lnTo>
                  <a:pt x="300813" y="237375"/>
                </a:lnTo>
                <a:lnTo>
                  <a:pt x="316033" y="223863"/>
                </a:lnTo>
                <a:lnTo>
                  <a:pt x="329980" y="209432"/>
                </a:lnTo>
                <a:lnTo>
                  <a:pt x="342583" y="194146"/>
                </a:lnTo>
                <a:lnTo>
                  <a:pt x="353770" y="178069"/>
                </a:lnTo>
                <a:lnTo>
                  <a:pt x="363468" y="161265"/>
                </a:lnTo>
                <a:lnTo>
                  <a:pt x="371606" y="143797"/>
                </a:lnTo>
                <a:lnTo>
                  <a:pt x="378112" y="125731"/>
                </a:lnTo>
                <a:lnTo>
                  <a:pt x="382914" y="107130"/>
                </a:lnTo>
                <a:lnTo>
                  <a:pt x="385939" y="88059"/>
                </a:lnTo>
                <a:lnTo>
                  <a:pt x="387116" y="68580"/>
                </a:lnTo>
                <a:lnTo>
                  <a:pt x="386669" y="55952"/>
                </a:lnTo>
                <a:lnTo>
                  <a:pt x="385365" y="43186"/>
                </a:lnTo>
                <a:lnTo>
                  <a:pt x="383260" y="30448"/>
                </a:lnTo>
                <a:lnTo>
                  <a:pt x="380410" y="17906"/>
                </a:lnTo>
                <a:lnTo>
                  <a:pt x="376869" y="5725"/>
                </a:lnTo>
                <a:lnTo>
                  <a:pt x="374920" y="0"/>
                </a:lnTo>
              </a:path>
            </a:pathLst>
          </a:custGeom>
          <a:ln w="7449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7" name="object 47"/>
          <p:cNvSpPr/>
          <p:nvPr/>
        </p:nvSpPr>
        <p:spPr>
          <a:xfrm>
            <a:off x="6962339" y="1952031"/>
            <a:ext cx="462830" cy="174714"/>
          </a:xfrm>
          <a:custGeom>
            <a:avLst/>
            <a:gdLst/>
            <a:ahLst/>
            <a:cxnLst/>
            <a:rect l="l" t="t" r="r" b="b"/>
            <a:pathLst>
              <a:path w="460259" h="173743">
                <a:moveTo>
                  <a:pt x="1524" y="0"/>
                </a:moveTo>
                <a:lnTo>
                  <a:pt x="0" y="1524"/>
                </a:lnTo>
                <a:lnTo>
                  <a:pt x="0" y="4574"/>
                </a:lnTo>
                <a:lnTo>
                  <a:pt x="0" y="7623"/>
                </a:lnTo>
                <a:lnTo>
                  <a:pt x="4053" y="34495"/>
                </a:lnTo>
                <a:lnTo>
                  <a:pt x="15788" y="60013"/>
                </a:lnTo>
                <a:lnTo>
                  <a:pt x="34563" y="83830"/>
                </a:lnTo>
                <a:lnTo>
                  <a:pt x="46391" y="94993"/>
                </a:lnTo>
                <a:lnTo>
                  <a:pt x="59740" y="105600"/>
                </a:lnTo>
                <a:lnTo>
                  <a:pt x="74528" y="115608"/>
                </a:lnTo>
                <a:lnTo>
                  <a:pt x="90677" y="124973"/>
                </a:lnTo>
                <a:lnTo>
                  <a:pt x="108107" y="133653"/>
                </a:lnTo>
                <a:lnTo>
                  <a:pt x="126736" y="141604"/>
                </a:lnTo>
                <a:lnTo>
                  <a:pt x="146486" y="148782"/>
                </a:lnTo>
                <a:lnTo>
                  <a:pt x="167276" y="155143"/>
                </a:lnTo>
                <a:lnTo>
                  <a:pt x="189027" y="160646"/>
                </a:lnTo>
                <a:lnTo>
                  <a:pt x="211658" y="165245"/>
                </a:lnTo>
                <a:lnTo>
                  <a:pt x="235089" y="168898"/>
                </a:lnTo>
                <a:lnTo>
                  <a:pt x="259240" y="171561"/>
                </a:lnTo>
                <a:lnTo>
                  <a:pt x="284032" y="173190"/>
                </a:lnTo>
                <a:lnTo>
                  <a:pt x="309385" y="173743"/>
                </a:lnTo>
                <a:lnTo>
                  <a:pt x="322338" y="173585"/>
                </a:lnTo>
                <a:lnTo>
                  <a:pt x="348181" y="172337"/>
                </a:lnTo>
                <a:lnTo>
                  <a:pt x="373834" y="169882"/>
                </a:lnTo>
                <a:lnTo>
                  <a:pt x="399169" y="166263"/>
                </a:lnTo>
                <a:lnTo>
                  <a:pt x="424059" y="161522"/>
                </a:lnTo>
                <a:lnTo>
                  <a:pt x="448377" y="155702"/>
                </a:lnTo>
                <a:lnTo>
                  <a:pt x="460259" y="152408"/>
                </a:lnTo>
              </a:path>
            </a:pathLst>
          </a:custGeom>
          <a:ln w="7102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8" name="object 48"/>
          <p:cNvSpPr/>
          <p:nvPr/>
        </p:nvSpPr>
        <p:spPr>
          <a:xfrm>
            <a:off x="6839525" y="1656136"/>
            <a:ext cx="213018" cy="297308"/>
          </a:xfrm>
          <a:custGeom>
            <a:avLst/>
            <a:gdLst/>
            <a:ahLst/>
            <a:cxnLst/>
            <a:rect l="l" t="t" r="r" b="b"/>
            <a:pathLst>
              <a:path w="211835" h="295656">
                <a:moveTo>
                  <a:pt x="199643" y="0"/>
                </a:moveTo>
                <a:lnTo>
                  <a:pt x="182804" y="1160"/>
                </a:lnTo>
                <a:lnTo>
                  <a:pt x="166406" y="3236"/>
                </a:lnTo>
                <a:lnTo>
                  <a:pt x="150496" y="6191"/>
                </a:lnTo>
                <a:lnTo>
                  <a:pt x="135121" y="9989"/>
                </a:lnTo>
                <a:lnTo>
                  <a:pt x="120327" y="14593"/>
                </a:lnTo>
                <a:lnTo>
                  <a:pt x="106162" y="19968"/>
                </a:lnTo>
                <a:lnTo>
                  <a:pt x="92672" y="26076"/>
                </a:lnTo>
                <a:lnTo>
                  <a:pt x="79903" y="32883"/>
                </a:lnTo>
                <a:lnTo>
                  <a:pt x="67904" y="40351"/>
                </a:lnTo>
                <a:lnTo>
                  <a:pt x="56720" y="48444"/>
                </a:lnTo>
                <a:lnTo>
                  <a:pt x="46398" y="57126"/>
                </a:lnTo>
                <a:lnTo>
                  <a:pt x="36985" y="66361"/>
                </a:lnTo>
                <a:lnTo>
                  <a:pt x="28527" y="76113"/>
                </a:lnTo>
                <a:lnTo>
                  <a:pt x="21072" y="86345"/>
                </a:lnTo>
                <a:lnTo>
                  <a:pt x="14667" y="97021"/>
                </a:lnTo>
                <a:lnTo>
                  <a:pt x="9357" y="108105"/>
                </a:lnTo>
                <a:lnTo>
                  <a:pt x="5190" y="119561"/>
                </a:lnTo>
                <a:lnTo>
                  <a:pt x="2213" y="131352"/>
                </a:lnTo>
                <a:lnTo>
                  <a:pt x="472" y="143442"/>
                </a:lnTo>
                <a:lnTo>
                  <a:pt x="0" y="153924"/>
                </a:lnTo>
                <a:lnTo>
                  <a:pt x="667" y="166346"/>
                </a:lnTo>
                <a:lnTo>
                  <a:pt x="2638" y="178524"/>
                </a:lnTo>
                <a:lnTo>
                  <a:pt x="5872" y="190415"/>
                </a:lnTo>
                <a:lnTo>
                  <a:pt x="10322" y="201979"/>
                </a:lnTo>
                <a:lnTo>
                  <a:pt x="15947" y="213174"/>
                </a:lnTo>
                <a:lnTo>
                  <a:pt x="22701" y="223960"/>
                </a:lnTo>
                <a:lnTo>
                  <a:pt x="30542" y="234297"/>
                </a:lnTo>
                <a:lnTo>
                  <a:pt x="39425" y="244141"/>
                </a:lnTo>
                <a:lnTo>
                  <a:pt x="49308" y="253454"/>
                </a:lnTo>
                <a:lnTo>
                  <a:pt x="60145" y="262194"/>
                </a:lnTo>
                <a:lnTo>
                  <a:pt x="71894" y="270319"/>
                </a:lnTo>
                <a:lnTo>
                  <a:pt x="84511" y="277789"/>
                </a:lnTo>
                <a:lnTo>
                  <a:pt x="97952" y="284563"/>
                </a:lnTo>
                <a:lnTo>
                  <a:pt x="112173" y="290600"/>
                </a:lnTo>
                <a:lnTo>
                  <a:pt x="126491" y="295656"/>
                </a:lnTo>
                <a:lnTo>
                  <a:pt x="211835" y="153924"/>
                </a:lnTo>
                <a:lnTo>
                  <a:pt x="199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9" name="object 49"/>
          <p:cNvSpPr/>
          <p:nvPr/>
        </p:nvSpPr>
        <p:spPr>
          <a:xfrm>
            <a:off x="6844330" y="1659310"/>
            <a:ext cx="196158" cy="291186"/>
          </a:xfrm>
          <a:custGeom>
            <a:avLst/>
            <a:gdLst/>
            <a:ahLst/>
            <a:cxnLst/>
            <a:rect l="l" t="t" r="r" b="b"/>
            <a:pathLst>
              <a:path w="195068" h="289568">
                <a:moveTo>
                  <a:pt x="195068" y="0"/>
                </a:moveTo>
                <a:lnTo>
                  <a:pt x="178318" y="1195"/>
                </a:lnTo>
                <a:lnTo>
                  <a:pt x="162006" y="3344"/>
                </a:lnTo>
                <a:lnTo>
                  <a:pt x="146182" y="6404"/>
                </a:lnTo>
                <a:lnTo>
                  <a:pt x="130896" y="10336"/>
                </a:lnTo>
                <a:lnTo>
                  <a:pt x="116197" y="15097"/>
                </a:lnTo>
                <a:lnTo>
                  <a:pt x="102137" y="20647"/>
                </a:lnTo>
                <a:lnTo>
                  <a:pt x="88764" y="26944"/>
                </a:lnTo>
                <a:lnTo>
                  <a:pt x="76129" y="33947"/>
                </a:lnTo>
                <a:lnTo>
                  <a:pt x="64282" y="41614"/>
                </a:lnTo>
                <a:lnTo>
                  <a:pt x="53272" y="49906"/>
                </a:lnTo>
                <a:lnTo>
                  <a:pt x="43150" y="58779"/>
                </a:lnTo>
                <a:lnTo>
                  <a:pt x="33965" y="68193"/>
                </a:lnTo>
                <a:lnTo>
                  <a:pt x="25768" y="78107"/>
                </a:lnTo>
                <a:lnTo>
                  <a:pt x="18608" y="88480"/>
                </a:lnTo>
                <a:lnTo>
                  <a:pt x="12536" y="99270"/>
                </a:lnTo>
                <a:lnTo>
                  <a:pt x="7601" y="110436"/>
                </a:lnTo>
                <a:lnTo>
                  <a:pt x="3852" y="121937"/>
                </a:lnTo>
                <a:lnTo>
                  <a:pt x="1342" y="133732"/>
                </a:lnTo>
                <a:lnTo>
                  <a:pt x="118" y="145779"/>
                </a:lnTo>
                <a:lnTo>
                  <a:pt x="0" y="150883"/>
                </a:lnTo>
                <a:lnTo>
                  <a:pt x="677" y="163278"/>
                </a:lnTo>
                <a:lnTo>
                  <a:pt x="2679" y="175418"/>
                </a:lnTo>
                <a:lnTo>
                  <a:pt x="5963" y="187262"/>
                </a:lnTo>
                <a:lnTo>
                  <a:pt x="10483" y="198770"/>
                </a:lnTo>
                <a:lnTo>
                  <a:pt x="16198" y="209900"/>
                </a:lnTo>
                <a:lnTo>
                  <a:pt x="23062" y="220611"/>
                </a:lnTo>
                <a:lnTo>
                  <a:pt x="31032" y="230863"/>
                </a:lnTo>
                <a:lnTo>
                  <a:pt x="40063" y="240614"/>
                </a:lnTo>
                <a:lnTo>
                  <a:pt x="50113" y="249824"/>
                </a:lnTo>
                <a:lnTo>
                  <a:pt x="61136" y="258451"/>
                </a:lnTo>
                <a:lnTo>
                  <a:pt x="73090" y="266454"/>
                </a:lnTo>
                <a:lnTo>
                  <a:pt x="85930" y="273793"/>
                </a:lnTo>
                <a:lnTo>
                  <a:pt x="99613" y="280426"/>
                </a:lnTo>
                <a:lnTo>
                  <a:pt x="114094" y="286313"/>
                </a:lnTo>
                <a:lnTo>
                  <a:pt x="123449" y="289568"/>
                </a:lnTo>
              </a:path>
            </a:pathLst>
          </a:custGeom>
          <a:ln w="7846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0" name="object 50"/>
          <p:cNvSpPr/>
          <p:nvPr/>
        </p:nvSpPr>
        <p:spPr>
          <a:xfrm>
            <a:off x="7411152" y="2065317"/>
            <a:ext cx="807635" cy="180836"/>
          </a:xfrm>
          <a:custGeom>
            <a:avLst/>
            <a:gdLst/>
            <a:ahLst/>
            <a:cxnLst/>
            <a:rect l="l" t="t" r="r" b="b"/>
            <a:pathLst>
              <a:path w="803148" h="179831">
                <a:moveTo>
                  <a:pt x="0" y="36575"/>
                </a:moveTo>
                <a:lnTo>
                  <a:pt x="17266" y="60955"/>
                </a:lnTo>
                <a:lnTo>
                  <a:pt x="42123" y="83661"/>
                </a:lnTo>
                <a:lnTo>
                  <a:pt x="73929" y="104483"/>
                </a:lnTo>
                <a:lnTo>
                  <a:pt x="112044" y="123212"/>
                </a:lnTo>
                <a:lnTo>
                  <a:pt x="155828" y="139636"/>
                </a:lnTo>
                <a:lnTo>
                  <a:pt x="204642" y="153546"/>
                </a:lnTo>
                <a:lnTo>
                  <a:pt x="257845" y="164730"/>
                </a:lnTo>
                <a:lnTo>
                  <a:pt x="285892" y="169235"/>
                </a:lnTo>
                <a:lnTo>
                  <a:pt x="314797" y="172980"/>
                </a:lnTo>
                <a:lnTo>
                  <a:pt x="344479" y="175938"/>
                </a:lnTo>
                <a:lnTo>
                  <a:pt x="374858" y="178083"/>
                </a:lnTo>
                <a:lnTo>
                  <a:pt x="405854" y="179390"/>
                </a:lnTo>
                <a:lnTo>
                  <a:pt x="437387" y="179831"/>
                </a:lnTo>
                <a:lnTo>
                  <a:pt x="459042" y="179615"/>
                </a:lnTo>
                <a:lnTo>
                  <a:pt x="501870" y="177908"/>
                </a:lnTo>
                <a:lnTo>
                  <a:pt x="543829" y="174545"/>
                </a:lnTo>
                <a:lnTo>
                  <a:pt x="584646" y="169582"/>
                </a:lnTo>
                <a:lnTo>
                  <a:pt x="624045" y="163074"/>
                </a:lnTo>
                <a:lnTo>
                  <a:pt x="661753" y="155075"/>
                </a:lnTo>
                <a:lnTo>
                  <a:pt x="697494" y="145641"/>
                </a:lnTo>
                <a:lnTo>
                  <a:pt x="730996" y="134826"/>
                </a:lnTo>
                <a:lnTo>
                  <a:pt x="761982" y="122685"/>
                </a:lnTo>
                <a:lnTo>
                  <a:pt x="790180" y="109273"/>
                </a:lnTo>
                <a:lnTo>
                  <a:pt x="803148" y="102107"/>
                </a:lnTo>
                <a:lnTo>
                  <a:pt x="437387" y="0"/>
                </a:lnTo>
                <a:lnTo>
                  <a:pt x="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1" name="object 51"/>
          <p:cNvSpPr/>
          <p:nvPr/>
        </p:nvSpPr>
        <p:spPr>
          <a:xfrm>
            <a:off x="7415972" y="2102224"/>
            <a:ext cx="798471" cy="141004"/>
          </a:xfrm>
          <a:custGeom>
            <a:avLst/>
            <a:gdLst/>
            <a:ahLst/>
            <a:cxnLst/>
            <a:rect l="l" t="t" r="r" b="b"/>
            <a:pathLst>
              <a:path w="794035" h="140221">
                <a:moveTo>
                  <a:pt x="0" y="0"/>
                </a:moveTo>
                <a:lnTo>
                  <a:pt x="16812" y="23555"/>
                </a:lnTo>
                <a:lnTo>
                  <a:pt x="41215" y="45601"/>
                </a:lnTo>
                <a:lnTo>
                  <a:pt x="72566" y="65911"/>
                </a:lnTo>
                <a:lnTo>
                  <a:pt x="110226" y="84254"/>
                </a:lnTo>
                <a:lnTo>
                  <a:pt x="153556" y="100402"/>
                </a:lnTo>
                <a:lnTo>
                  <a:pt x="201914" y="114127"/>
                </a:lnTo>
                <a:lnTo>
                  <a:pt x="227779" y="120010"/>
                </a:lnTo>
                <a:lnTo>
                  <a:pt x="254661" y="125200"/>
                </a:lnTo>
                <a:lnTo>
                  <a:pt x="282480" y="129671"/>
                </a:lnTo>
                <a:lnTo>
                  <a:pt x="311157" y="133393"/>
                </a:lnTo>
                <a:lnTo>
                  <a:pt x="340610" y="136337"/>
                </a:lnTo>
                <a:lnTo>
                  <a:pt x="370761" y="138476"/>
                </a:lnTo>
                <a:lnTo>
                  <a:pt x="401529" y="139780"/>
                </a:lnTo>
                <a:lnTo>
                  <a:pt x="432834" y="140221"/>
                </a:lnTo>
                <a:lnTo>
                  <a:pt x="454261" y="140005"/>
                </a:lnTo>
                <a:lnTo>
                  <a:pt x="496634" y="138302"/>
                </a:lnTo>
                <a:lnTo>
                  <a:pt x="538138" y="134958"/>
                </a:lnTo>
                <a:lnTo>
                  <a:pt x="578499" y="130036"/>
                </a:lnTo>
                <a:lnTo>
                  <a:pt x="617441" y="123601"/>
                </a:lnTo>
                <a:lnTo>
                  <a:pt x="654692" y="115716"/>
                </a:lnTo>
                <a:lnTo>
                  <a:pt x="689977" y="106447"/>
                </a:lnTo>
                <a:lnTo>
                  <a:pt x="723022" y="95855"/>
                </a:lnTo>
                <a:lnTo>
                  <a:pt x="753553" y="84007"/>
                </a:lnTo>
                <a:lnTo>
                  <a:pt x="781295" y="70965"/>
                </a:lnTo>
                <a:lnTo>
                  <a:pt x="794035" y="64017"/>
                </a:lnTo>
              </a:path>
            </a:pathLst>
          </a:custGeom>
          <a:ln w="6977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2" name="object 52"/>
          <p:cNvSpPr/>
          <p:nvPr/>
        </p:nvSpPr>
        <p:spPr>
          <a:xfrm>
            <a:off x="5253373" y="1280670"/>
            <a:ext cx="1768521" cy="321827"/>
          </a:xfrm>
          <a:custGeom>
            <a:avLst/>
            <a:gdLst/>
            <a:ahLst/>
            <a:cxnLst/>
            <a:rect l="l" t="t" r="r" b="b"/>
            <a:pathLst>
              <a:path w="1758696" h="320039">
                <a:moveTo>
                  <a:pt x="1645920" y="176783"/>
                </a:moveTo>
                <a:lnTo>
                  <a:pt x="1642872" y="176783"/>
                </a:lnTo>
                <a:lnTo>
                  <a:pt x="1642872" y="179831"/>
                </a:lnTo>
                <a:lnTo>
                  <a:pt x="1641348" y="181356"/>
                </a:lnTo>
                <a:lnTo>
                  <a:pt x="1641348" y="184404"/>
                </a:lnTo>
                <a:lnTo>
                  <a:pt x="1644396" y="185927"/>
                </a:lnTo>
                <a:lnTo>
                  <a:pt x="1670304" y="198119"/>
                </a:lnTo>
                <a:lnTo>
                  <a:pt x="1671828" y="199644"/>
                </a:lnTo>
                <a:lnTo>
                  <a:pt x="1674876" y="198119"/>
                </a:lnTo>
                <a:lnTo>
                  <a:pt x="1676400" y="196595"/>
                </a:lnTo>
                <a:lnTo>
                  <a:pt x="1677924" y="193548"/>
                </a:lnTo>
                <a:lnTo>
                  <a:pt x="1674876" y="190500"/>
                </a:lnTo>
                <a:lnTo>
                  <a:pt x="1648968" y="176783"/>
                </a:lnTo>
                <a:lnTo>
                  <a:pt x="1645920" y="176783"/>
                </a:lnTo>
                <a:close/>
              </a:path>
              <a:path w="1758696" h="320039">
                <a:moveTo>
                  <a:pt x="1758696" y="237744"/>
                </a:moveTo>
                <a:lnTo>
                  <a:pt x="1706880" y="169163"/>
                </a:lnTo>
                <a:lnTo>
                  <a:pt x="1673352" y="237744"/>
                </a:lnTo>
                <a:lnTo>
                  <a:pt x="1758696" y="237744"/>
                </a:lnTo>
                <a:close/>
              </a:path>
              <a:path w="1758696" h="320039">
                <a:moveTo>
                  <a:pt x="1336548" y="51816"/>
                </a:moveTo>
                <a:lnTo>
                  <a:pt x="1336548" y="54863"/>
                </a:lnTo>
                <a:lnTo>
                  <a:pt x="1335024" y="56387"/>
                </a:lnTo>
                <a:lnTo>
                  <a:pt x="1336548" y="59436"/>
                </a:lnTo>
                <a:lnTo>
                  <a:pt x="1339596" y="59436"/>
                </a:lnTo>
                <a:lnTo>
                  <a:pt x="1351788" y="62483"/>
                </a:lnTo>
                <a:lnTo>
                  <a:pt x="1367028" y="67056"/>
                </a:lnTo>
                <a:lnTo>
                  <a:pt x="1370076" y="67056"/>
                </a:lnTo>
                <a:lnTo>
                  <a:pt x="1373124" y="64007"/>
                </a:lnTo>
                <a:lnTo>
                  <a:pt x="1373124" y="60960"/>
                </a:lnTo>
                <a:lnTo>
                  <a:pt x="1371600" y="57912"/>
                </a:lnTo>
                <a:lnTo>
                  <a:pt x="1370076" y="57912"/>
                </a:lnTo>
                <a:lnTo>
                  <a:pt x="1353312" y="53339"/>
                </a:lnTo>
                <a:lnTo>
                  <a:pt x="1341120" y="50292"/>
                </a:lnTo>
                <a:lnTo>
                  <a:pt x="1339596" y="50292"/>
                </a:lnTo>
                <a:lnTo>
                  <a:pt x="1336548" y="51816"/>
                </a:lnTo>
                <a:close/>
              </a:path>
              <a:path w="1758696" h="320039">
                <a:moveTo>
                  <a:pt x="574548" y="51816"/>
                </a:moveTo>
                <a:lnTo>
                  <a:pt x="550163" y="59436"/>
                </a:lnTo>
                <a:lnTo>
                  <a:pt x="547116" y="60960"/>
                </a:lnTo>
                <a:lnTo>
                  <a:pt x="545592" y="62483"/>
                </a:lnTo>
                <a:lnTo>
                  <a:pt x="547116" y="65531"/>
                </a:lnTo>
                <a:lnTo>
                  <a:pt x="547116" y="68580"/>
                </a:lnTo>
                <a:lnTo>
                  <a:pt x="553212" y="68580"/>
                </a:lnTo>
                <a:lnTo>
                  <a:pt x="577596" y="59436"/>
                </a:lnTo>
                <a:lnTo>
                  <a:pt x="582168" y="59436"/>
                </a:lnTo>
                <a:lnTo>
                  <a:pt x="583692" y="56387"/>
                </a:lnTo>
                <a:lnTo>
                  <a:pt x="582168" y="53339"/>
                </a:lnTo>
                <a:lnTo>
                  <a:pt x="582168" y="50292"/>
                </a:lnTo>
                <a:lnTo>
                  <a:pt x="576072" y="50292"/>
                </a:lnTo>
                <a:lnTo>
                  <a:pt x="574548" y="51816"/>
                </a:lnTo>
                <a:close/>
              </a:path>
              <a:path w="1758696" h="320039">
                <a:moveTo>
                  <a:pt x="519684" y="80771"/>
                </a:moveTo>
                <a:lnTo>
                  <a:pt x="519684" y="74675"/>
                </a:lnTo>
                <a:lnTo>
                  <a:pt x="518160" y="73151"/>
                </a:lnTo>
                <a:lnTo>
                  <a:pt x="515112" y="71627"/>
                </a:lnTo>
                <a:lnTo>
                  <a:pt x="513588" y="71627"/>
                </a:lnTo>
                <a:lnTo>
                  <a:pt x="486156" y="82295"/>
                </a:lnTo>
                <a:lnTo>
                  <a:pt x="484632" y="82295"/>
                </a:lnTo>
                <a:lnTo>
                  <a:pt x="483108" y="85343"/>
                </a:lnTo>
                <a:lnTo>
                  <a:pt x="483108" y="88392"/>
                </a:lnTo>
                <a:lnTo>
                  <a:pt x="484632" y="91439"/>
                </a:lnTo>
                <a:lnTo>
                  <a:pt x="489204" y="91439"/>
                </a:lnTo>
                <a:lnTo>
                  <a:pt x="516636" y="80771"/>
                </a:lnTo>
                <a:lnTo>
                  <a:pt x="519684" y="80771"/>
                </a:lnTo>
                <a:close/>
              </a:path>
              <a:path w="1758696" h="320039">
                <a:moveTo>
                  <a:pt x="390144" y="121919"/>
                </a:moveTo>
                <a:lnTo>
                  <a:pt x="362712" y="134112"/>
                </a:lnTo>
                <a:lnTo>
                  <a:pt x="361188" y="134112"/>
                </a:lnTo>
                <a:lnTo>
                  <a:pt x="359663" y="137160"/>
                </a:lnTo>
                <a:lnTo>
                  <a:pt x="361188" y="140207"/>
                </a:lnTo>
                <a:lnTo>
                  <a:pt x="361188" y="141731"/>
                </a:lnTo>
                <a:lnTo>
                  <a:pt x="364236" y="143256"/>
                </a:lnTo>
                <a:lnTo>
                  <a:pt x="367284" y="141731"/>
                </a:lnTo>
                <a:lnTo>
                  <a:pt x="393192" y="131063"/>
                </a:lnTo>
                <a:lnTo>
                  <a:pt x="396240" y="129539"/>
                </a:lnTo>
                <a:lnTo>
                  <a:pt x="396240" y="124968"/>
                </a:lnTo>
                <a:lnTo>
                  <a:pt x="394716" y="121919"/>
                </a:lnTo>
                <a:lnTo>
                  <a:pt x="391668" y="120395"/>
                </a:lnTo>
                <a:lnTo>
                  <a:pt x="390144" y="121919"/>
                </a:lnTo>
                <a:close/>
              </a:path>
              <a:path w="1758696" h="320039">
                <a:moveTo>
                  <a:pt x="208787" y="207263"/>
                </a:moveTo>
                <a:lnTo>
                  <a:pt x="182880" y="219456"/>
                </a:lnTo>
                <a:lnTo>
                  <a:pt x="179832" y="220980"/>
                </a:lnTo>
                <a:lnTo>
                  <a:pt x="179832" y="224027"/>
                </a:lnTo>
                <a:lnTo>
                  <a:pt x="181356" y="227075"/>
                </a:lnTo>
                <a:lnTo>
                  <a:pt x="181356" y="228600"/>
                </a:lnTo>
                <a:lnTo>
                  <a:pt x="184404" y="230124"/>
                </a:lnTo>
                <a:lnTo>
                  <a:pt x="187451" y="228600"/>
                </a:lnTo>
                <a:lnTo>
                  <a:pt x="213360" y="216407"/>
                </a:lnTo>
                <a:lnTo>
                  <a:pt x="214884" y="214883"/>
                </a:lnTo>
                <a:lnTo>
                  <a:pt x="216408" y="211836"/>
                </a:lnTo>
                <a:lnTo>
                  <a:pt x="214884" y="208787"/>
                </a:lnTo>
                <a:lnTo>
                  <a:pt x="213360" y="207263"/>
                </a:lnTo>
                <a:lnTo>
                  <a:pt x="210312" y="205739"/>
                </a:lnTo>
                <a:lnTo>
                  <a:pt x="208787" y="207263"/>
                </a:lnTo>
                <a:close/>
              </a:path>
              <a:path w="1758696" h="320039">
                <a:moveTo>
                  <a:pt x="149351" y="237744"/>
                </a:moveTo>
                <a:lnTo>
                  <a:pt x="123444" y="249936"/>
                </a:lnTo>
                <a:lnTo>
                  <a:pt x="120396" y="251460"/>
                </a:lnTo>
                <a:lnTo>
                  <a:pt x="120396" y="256031"/>
                </a:lnTo>
                <a:lnTo>
                  <a:pt x="121920" y="259080"/>
                </a:lnTo>
                <a:lnTo>
                  <a:pt x="128016" y="259080"/>
                </a:lnTo>
                <a:lnTo>
                  <a:pt x="152400" y="245363"/>
                </a:lnTo>
                <a:lnTo>
                  <a:pt x="155448" y="243839"/>
                </a:lnTo>
                <a:lnTo>
                  <a:pt x="156972" y="242316"/>
                </a:lnTo>
                <a:lnTo>
                  <a:pt x="155448" y="239268"/>
                </a:lnTo>
                <a:lnTo>
                  <a:pt x="153924" y="237744"/>
                </a:lnTo>
                <a:lnTo>
                  <a:pt x="150875" y="236219"/>
                </a:lnTo>
                <a:lnTo>
                  <a:pt x="149351" y="237744"/>
                </a:lnTo>
                <a:close/>
              </a:path>
              <a:path w="1758696" h="320039">
                <a:moveTo>
                  <a:pt x="88392" y="266700"/>
                </a:moveTo>
                <a:lnTo>
                  <a:pt x="64008" y="280416"/>
                </a:lnTo>
                <a:lnTo>
                  <a:pt x="60960" y="280416"/>
                </a:lnTo>
                <a:lnTo>
                  <a:pt x="60960" y="286512"/>
                </a:lnTo>
                <a:lnTo>
                  <a:pt x="62484" y="288036"/>
                </a:lnTo>
                <a:lnTo>
                  <a:pt x="65532" y="289560"/>
                </a:lnTo>
                <a:lnTo>
                  <a:pt x="67056" y="288036"/>
                </a:lnTo>
                <a:lnTo>
                  <a:pt x="92963" y="275844"/>
                </a:lnTo>
                <a:lnTo>
                  <a:pt x="96012" y="274319"/>
                </a:lnTo>
                <a:lnTo>
                  <a:pt x="96012" y="269748"/>
                </a:lnTo>
                <a:lnTo>
                  <a:pt x="94487" y="266700"/>
                </a:lnTo>
                <a:lnTo>
                  <a:pt x="91440" y="265175"/>
                </a:lnTo>
                <a:lnTo>
                  <a:pt x="88392" y="266700"/>
                </a:lnTo>
                <a:close/>
              </a:path>
              <a:path w="1758696" h="320039">
                <a:moveTo>
                  <a:pt x="28956" y="297180"/>
                </a:moveTo>
                <a:lnTo>
                  <a:pt x="4572" y="309371"/>
                </a:lnTo>
                <a:lnTo>
                  <a:pt x="1524" y="310895"/>
                </a:lnTo>
                <a:lnTo>
                  <a:pt x="0" y="313944"/>
                </a:lnTo>
                <a:lnTo>
                  <a:pt x="1524" y="315468"/>
                </a:lnTo>
                <a:lnTo>
                  <a:pt x="3048" y="318516"/>
                </a:lnTo>
                <a:lnTo>
                  <a:pt x="6096" y="320039"/>
                </a:lnTo>
                <a:lnTo>
                  <a:pt x="7620" y="318516"/>
                </a:lnTo>
                <a:lnTo>
                  <a:pt x="33528" y="304800"/>
                </a:lnTo>
                <a:lnTo>
                  <a:pt x="36575" y="304800"/>
                </a:lnTo>
                <a:lnTo>
                  <a:pt x="36575" y="298704"/>
                </a:lnTo>
                <a:lnTo>
                  <a:pt x="35051" y="297180"/>
                </a:lnTo>
                <a:lnTo>
                  <a:pt x="32004" y="295656"/>
                </a:lnTo>
                <a:lnTo>
                  <a:pt x="28956" y="297180"/>
                </a:lnTo>
                <a:close/>
              </a:path>
              <a:path w="1758696" h="320039">
                <a:moveTo>
                  <a:pt x="272796" y="176783"/>
                </a:moveTo>
                <a:lnTo>
                  <a:pt x="269748" y="176783"/>
                </a:lnTo>
                <a:lnTo>
                  <a:pt x="268224" y="178307"/>
                </a:lnTo>
                <a:lnTo>
                  <a:pt x="242316" y="190500"/>
                </a:lnTo>
                <a:lnTo>
                  <a:pt x="240792" y="192024"/>
                </a:lnTo>
                <a:lnTo>
                  <a:pt x="239268" y="195071"/>
                </a:lnTo>
                <a:lnTo>
                  <a:pt x="240792" y="196595"/>
                </a:lnTo>
                <a:lnTo>
                  <a:pt x="240792" y="199644"/>
                </a:lnTo>
                <a:lnTo>
                  <a:pt x="246887" y="199644"/>
                </a:lnTo>
                <a:lnTo>
                  <a:pt x="272796" y="185927"/>
                </a:lnTo>
                <a:lnTo>
                  <a:pt x="274320" y="184404"/>
                </a:lnTo>
                <a:lnTo>
                  <a:pt x="275844" y="181356"/>
                </a:lnTo>
                <a:lnTo>
                  <a:pt x="274320" y="179831"/>
                </a:lnTo>
                <a:lnTo>
                  <a:pt x="272796" y="176783"/>
                </a:lnTo>
                <a:close/>
              </a:path>
              <a:path w="1758696" h="320039">
                <a:moveTo>
                  <a:pt x="300228" y="161544"/>
                </a:moveTo>
                <a:lnTo>
                  <a:pt x="298704" y="164592"/>
                </a:lnTo>
                <a:lnTo>
                  <a:pt x="300228" y="167639"/>
                </a:lnTo>
                <a:lnTo>
                  <a:pt x="303275" y="170687"/>
                </a:lnTo>
                <a:lnTo>
                  <a:pt x="306324" y="169163"/>
                </a:lnTo>
                <a:lnTo>
                  <a:pt x="312420" y="166116"/>
                </a:lnTo>
                <a:lnTo>
                  <a:pt x="332232" y="156971"/>
                </a:lnTo>
                <a:lnTo>
                  <a:pt x="335280" y="156971"/>
                </a:lnTo>
                <a:lnTo>
                  <a:pt x="335280" y="150875"/>
                </a:lnTo>
                <a:lnTo>
                  <a:pt x="333756" y="149351"/>
                </a:lnTo>
                <a:lnTo>
                  <a:pt x="330708" y="147827"/>
                </a:lnTo>
                <a:lnTo>
                  <a:pt x="327660" y="149351"/>
                </a:lnTo>
                <a:lnTo>
                  <a:pt x="309372" y="156971"/>
                </a:lnTo>
                <a:lnTo>
                  <a:pt x="301751" y="160019"/>
                </a:lnTo>
                <a:lnTo>
                  <a:pt x="300228" y="161544"/>
                </a:lnTo>
                <a:close/>
              </a:path>
              <a:path w="1758696" h="320039">
                <a:moveTo>
                  <a:pt x="454151" y="105156"/>
                </a:moveTo>
                <a:lnTo>
                  <a:pt x="457200" y="103631"/>
                </a:lnTo>
                <a:lnTo>
                  <a:pt x="458724" y="102107"/>
                </a:lnTo>
                <a:lnTo>
                  <a:pt x="457200" y="99060"/>
                </a:lnTo>
                <a:lnTo>
                  <a:pt x="455675" y="96012"/>
                </a:lnTo>
                <a:lnTo>
                  <a:pt x="451104" y="96012"/>
                </a:lnTo>
                <a:lnTo>
                  <a:pt x="437388" y="102107"/>
                </a:lnTo>
                <a:lnTo>
                  <a:pt x="425196" y="106680"/>
                </a:lnTo>
                <a:lnTo>
                  <a:pt x="422148" y="108204"/>
                </a:lnTo>
                <a:lnTo>
                  <a:pt x="420624" y="111251"/>
                </a:lnTo>
                <a:lnTo>
                  <a:pt x="422148" y="112775"/>
                </a:lnTo>
                <a:lnTo>
                  <a:pt x="423672" y="115824"/>
                </a:lnTo>
                <a:lnTo>
                  <a:pt x="425196" y="117348"/>
                </a:lnTo>
                <a:lnTo>
                  <a:pt x="428244" y="115824"/>
                </a:lnTo>
                <a:lnTo>
                  <a:pt x="441960" y="109727"/>
                </a:lnTo>
                <a:lnTo>
                  <a:pt x="454151" y="105156"/>
                </a:lnTo>
                <a:close/>
              </a:path>
              <a:path w="1758696" h="320039">
                <a:moveTo>
                  <a:pt x="646176" y="33527"/>
                </a:moveTo>
                <a:lnTo>
                  <a:pt x="643128" y="32004"/>
                </a:lnTo>
                <a:lnTo>
                  <a:pt x="641604" y="33527"/>
                </a:lnTo>
                <a:lnTo>
                  <a:pt x="621792" y="38100"/>
                </a:lnTo>
                <a:lnTo>
                  <a:pt x="614172" y="39624"/>
                </a:lnTo>
                <a:lnTo>
                  <a:pt x="611124" y="41148"/>
                </a:lnTo>
                <a:lnTo>
                  <a:pt x="609600" y="42671"/>
                </a:lnTo>
                <a:lnTo>
                  <a:pt x="609600" y="45719"/>
                </a:lnTo>
                <a:lnTo>
                  <a:pt x="611124" y="48768"/>
                </a:lnTo>
                <a:lnTo>
                  <a:pt x="614172" y="50292"/>
                </a:lnTo>
                <a:lnTo>
                  <a:pt x="615696" y="48768"/>
                </a:lnTo>
                <a:lnTo>
                  <a:pt x="623316" y="47243"/>
                </a:lnTo>
                <a:lnTo>
                  <a:pt x="643128" y="42671"/>
                </a:lnTo>
                <a:lnTo>
                  <a:pt x="646176" y="41148"/>
                </a:lnTo>
                <a:lnTo>
                  <a:pt x="647700" y="38100"/>
                </a:lnTo>
                <a:lnTo>
                  <a:pt x="647700" y="36575"/>
                </a:lnTo>
                <a:lnTo>
                  <a:pt x="646176" y="33527"/>
                </a:lnTo>
                <a:close/>
              </a:path>
              <a:path w="1758696" h="320039">
                <a:moveTo>
                  <a:pt x="675132" y="27431"/>
                </a:moveTo>
                <a:lnTo>
                  <a:pt x="675132" y="33527"/>
                </a:lnTo>
                <a:lnTo>
                  <a:pt x="678180" y="35051"/>
                </a:lnTo>
                <a:lnTo>
                  <a:pt x="681228" y="33527"/>
                </a:lnTo>
                <a:lnTo>
                  <a:pt x="708660" y="28956"/>
                </a:lnTo>
                <a:lnTo>
                  <a:pt x="711708" y="28956"/>
                </a:lnTo>
                <a:lnTo>
                  <a:pt x="713232" y="25907"/>
                </a:lnTo>
                <a:lnTo>
                  <a:pt x="713232" y="24383"/>
                </a:lnTo>
                <a:lnTo>
                  <a:pt x="711708" y="21336"/>
                </a:lnTo>
                <a:lnTo>
                  <a:pt x="710184" y="19812"/>
                </a:lnTo>
                <a:lnTo>
                  <a:pt x="707136" y="19812"/>
                </a:lnTo>
                <a:lnTo>
                  <a:pt x="678180" y="24383"/>
                </a:lnTo>
                <a:lnTo>
                  <a:pt x="675132" y="27431"/>
                </a:lnTo>
                <a:close/>
              </a:path>
              <a:path w="1758696" h="320039">
                <a:moveTo>
                  <a:pt x="745236" y="13716"/>
                </a:moveTo>
                <a:lnTo>
                  <a:pt x="742188" y="15239"/>
                </a:lnTo>
                <a:lnTo>
                  <a:pt x="740663" y="16763"/>
                </a:lnTo>
                <a:lnTo>
                  <a:pt x="740663" y="22860"/>
                </a:lnTo>
                <a:lnTo>
                  <a:pt x="743712" y="24383"/>
                </a:lnTo>
                <a:lnTo>
                  <a:pt x="746760" y="24383"/>
                </a:lnTo>
                <a:lnTo>
                  <a:pt x="768096" y="21336"/>
                </a:lnTo>
                <a:lnTo>
                  <a:pt x="774192" y="19812"/>
                </a:lnTo>
                <a:lnTo>
                  <a:pt x="777240" y="19812"/>
                </a:lnTo>
                <a:lnTo>
                  <a:pt x="778763" y="16763"/>
                </a:lnTo>
                <a:lnTo>
                  <a:pt x="778763" y="12192"/>
                </a:lnTo>
                <a:lnTo>
                  <a:pt x="775716" y="10668"/>
                </a:lnTo>
                <a:lnTo>
                  <a:pt x="766572" y="10668"/>
                </a:lnTo>
                <a:lnTo>
                  <a:pt x="745236" y="13716"/>
                </a:lnTo>
                <a:close/>
              </a:path>
              <a:path w="1758696" h="320039">
                <a:moveTo>
                  <a:pt x="807720" y="13716"/>
                </a:moveTo>
                <a:lnTo>
                  <a:pt x="809244" y="16763"/>
                </a:lnTo>
                <a:lnTo>
                  <a:pt x="812292" y="16763"/>
                </a:lnTo>
                <a:lnTo>
                  <a:pt x="819912" y="15239"/>
                </a:lnTo>
                <a:lnTo>
                  <a:pt x="841248" y="13716"/>
                </a:lnTo>
                <a:lnTo>
                  <a:pt x="842772" y="13716"/>
                </a:lnTo>
                <a:lnTo>
                  <a:pt x="845820" y="12192"/>
                </a:lnTo>
                <a:lnTo>
                  <a:pt x="844296" y="9143"/>
                </a:lnTo>
                <a:lnTo>
                  <a:pt x="844296" y="6095"/>
                </a:lnTo>
                <a:lnTo>
                  <a:pt x="842772" y="4571"/>
                </a:lnTo>
                <a:lnTo>
                  <a:pt x="839724" y="4571"/>
                </a:lnTo>
                <a:lnTo>
                  <a:pt x="818388" y="6095"/>
                </a:lnTo>
                <a:lnTo>
                  <a:pt x="810768" y="6095"/>
                </a:lnTo>
                <a:lnTo>
                  <a:pt x="809244" y="7619"/>
                </a:lnTo>
                <a:lnTo>
                  <a:pt x="806196" y="9143"/>
                </a:lnTo>
                <a:lnTo>
                  <a:pt x="807720" y="12192"/>
                </a:lnTo>
                <a:lnTo>
                  <a:pt x="807720" y="13716"/>
                </a:lnTo>
                <a:close/>
              </a:path>
              <a:path w="1758696" h="320039">
                <a:moveTo>
                  <a:pt x="906780" y="10668"/>
                </a:moveTo>
                <a:lnTo>
                  <a:pt x="909828" y="10668"/>
                </a:lnTo>
                <a:lnTo>
                  <a:pt x="911351" y="7619"/>
                </a:lnTo>
                <a:lnTo>
                  <a:pt x="911351" y="3048"/>
                </a:lnTo>
                <a:lnTo>
                  <a:pt x="909828" y="1524"/>
                </a:lnTo>
                <a:lnTo>
                  <a:pt x="874776" y="1524"/>
                </a:lnTo>
                <a:lnTo>
                  <a:pt x="873251" y="4571"/>
                </a:lnTo>
                <a:lnTo>
                  <a:pt x="873251" y="9143"/>
                </a:lnTo>
                <a:lnTo>
                  <a:pt x="876300" y="12192"/>
                </a:lnTo>
                <a:lnTo>
                  <a:pt x="877824" y="12192"/>
                </a:lnTo>
                <a:lnTo>
                  <a:pt x="906780" y="10668"/>
                </a:lnTo>
                <a:close/>
              </a:path>
              <a:path w="1758696" h="320039">
                <a:moveTo>
                  <a:pt x="944880" y="10668"/>
                </a:moveTo>
                <a:lnTo>
                  <a:pt x="972312" y="9143"/>
                </a:lnTo>
                <a:lnTo>
                  <a:pt x="975360" y="9143"/>
                </a:lnTo>
                <a:lnTo>
                  <a:pt x="978408" y="7619"/>
                </a:lnTo>
                <a:lnTo>
                  <a:pt x="978408" y="3048"/>
                </a:lnTo>
                <a:lnTo>
                  <a:pt x="976884" y="0"/>
                </a:lnTo>
                <a:lnTo>
                  <a:pt x="941832" y="0"/>
                </a:lnTo>
                <a:lnTo>
                  <a:pt x="940308" y="3048"/>
                </a:lnTo>
                <a:lnTo>
                  <a:pt x="940308" y="7619"/>
                </a:lnTo>
                <a:lnTo>
                  <a:pt x="941832" y="10668"/>
                </a:lnTo>
                <a:lnTo>
                  <a:pt x="944880" y="10668"/>
                </a:lnTo>
                <a:close/>
              </a:path>
              <a:path w="1758696" h="320039">
                <a:moveTo>
                  <a:pt x="1007363" y="3048"/>
                </a:moveTo>
                <a:lnTo>
                  <a:pt x="1007363" y="9143"/>
                </a:lnTo>
                <a:lnTo>
                  <a:pt x="1008888" y="10668"/>
                </a:lnTo>
                <a:lnTo>
                  <a:pt x="1022604" y="10668"/>
                </a:lnTo>
                <a:lnTo>
                  <a:pt x="1039368" y="12192"/>
                </a:lnTo>
                <a:lnTo>
                  <a:pt x="1042416" y="12192"/>
                </a:lnTo>
                <a:lnTo>
                  <a:pt x="1045463" y="10668"/>
                </a:lnTo>
                <a:lnTo>
                  <a:pt x="1045463" y="4571"/>
                </a:lnTo>
                <a:lnTo>
                  <a:pt x="1042416" y="3048"/>
                </a:lnTo>
                <a:lnTo>
                  <a:pt x="1040892" y="3048"/>
                </a:lnTo>
                <a:lnTo>
                  <a:pt x="1024128" y="1524"/>
                </a:lnTo>
                <a:lnTo>
                  <a:pt x="1008888" y="1524"/>
                </a:lnTo>
                <a:lnTo>
                  <a:pt x="1007363" y="3048"/>
                </a:lnTo>
                <a:close/>
              </a:path>
              <a:path w="1758696" h="320039">
                <a:moveTo>
                  <a:pt x="1109472" y="7619"/>
                </a:moveTo>
                <a:lnTo>
                  <a:pt x="1106424" y="7619"/>
                </a:lnTo>
                <a:lnTo>
                  <a:pt x="1097280" y="6095"/>
                </a:lnTo>
                <a:lnTo>
                  <a:pt x="1078992" y="4571"/>
                </a:lnTo>
                <a:lnTo>
                  <a:pt x="1075944" y="4571"/>
                </a:lnTo>
                <a:lnTo>
                  <a:pt x="1072896" y="6095"/>
                </a:lnTo>
                <a:lnTo>
                  <a:pt x="1072896" y="12192"/>
                </a:lnTo>
                <a:lnTo>
                  <a:pt x="1074420" y="13716"/>
                </a:lnTo>
                <a:lnTo>
                  <a:pt x="1077468" y="13716"/>
                </a:lnTo>
                <a:lnTo>
                  <a:pt x="1097280" y="16763"/>
                </a:lnTo>
                <a:lnTo>
                  <a:pt x="1107948" y="16763"/>
                </a:lnTo>
                <a:lnTo>
                  <a:pt x="1110996" y="15239"/>
                </a:lnTo>
                <a:lnTo>
                  <a:pt x="1110996" y="10668"/>
                </a:lnTo>
                <a:lnTo>
                  <a:pt x="1109472" y="7619"/>
                </a:lnTo>
                <a:close/>
              </a:path>
              <a:path w="1758696" h="320039">
                <a:moveTo>
                  <a:pt x="1173480" y="16763"/>
                </a:moveTo>
                <a:lnTo>
                  <a:pt x="1149096" y="12192"/>
                </a:lnTo>
                <a:lnTo>
                  <a:pt x="1143000" y="12192"/>
                </a:lnTo>
                <a:lnTo>
                  <a:pt x="1139952" y="13716"/>
                </a:lnTo>
                <a:lnTo>
                  <a:pt x="1139952" y="18287"/>
                </a:lnTo>
                <a:lnTo>
                  <a:pt x="1141476" y="21336"/>
                </a:lnTo>
                <a:lnTo>
                  <a:pt x="1144524" y="21336"/>
                </a:lnTo>
                <a:lnTo>
                  <a:pt x="1147572" y="22860"/>
                </a:lnTo>
                <a:lnTo>
                  <a:pt x="1171956" y="25907"/>
                </a:lnTo>
                <a:lnTo>
                  <a:pt x="1175004" y="25907"/>
                </a:lnTo>
                <a:lnTo>
                  <a:pt x="1176528" y="24383"/>
                </a:lnTo>
                <a:lnTo>
                  <a:pt x="1178052" y="21336"/>
                </a:lnTo>
                <a:lnTo>
                  <a:pt x="1178052" y="19812"/>
                </a:lnTo>
                <a:lnTo>
                  <a:pt x="1176528" y="16763"/>
                </a:lnTo>
                <a:lnTo>
                  <a:pt x="1173480" y="16763"/>
                </a:lnTo>
                <a:close/>
              </a:path>
              <a:path w="1758696" h="320039">
                <a:moveTo>
                  <a:pt x="1239012" y="28956"/>
                </a:moveTo>
                <a:lnTo>
                  <a:pt x="1228344" y="25907"/>
                </a:lnTo>
                <a:lnTo>
                  <a:pt x="1211580" y="22860"/>
                </a:lnTo>
                <a:lnTo>
                  <a:pt x="1208532" y="22860"/>
                </a:lnTo>
                <a:lnTo>
                  <a:pt x="1205484" y="24383"/>
                </a:lnTo>
                <a:lnTo>
                  <a:pt x="1205484" y="28956"/>
                </a:lnTo>
                <a:lnTo>
                  <a:pt x="1207008" y="32004"/>
                </a:lnTo>
                <a:lnTo>
                  <a:pt x="1210056" y="32004"/>
                </a:lnTo>
                <a:lnTo>
                  <a:pt x="1226820" y="35051"/>
                </a:lnTo>
                <a:lnTo>
                  <a:pt x="1237488" y="38100"/>
                </a:lnTo>
                <a:lnTo>
                  <a:pt x="1240536" y="38100"/>
                </a:lnTo>
                <a:lnTo>
                  <a:pt x="1242060" y="36575"/>
                </a:lnTo>
                <a:lnTo>
                  <a:pt x="1243584" y="33527"/>
                </a:lnTo>
                <a:lnTo>
                  <a:pt x="1243584" y="32004"/>
                </a:lnTo>
                <a:lnTo>
                  <a:pt x="1242060" y="28956"/>
                </a:lnTo>
                <a:lnTo>
                  <a:pt x="1239012" y="28956"/>
                </a:lnTo>
                <a:close/>
              </a:path>
              <a:path w="1758696" h="320039">
                <a:moveTo>
                  <a:pt x="1271016" y="39624"/>
                </a:moveTo>
                <a:lnTo>
                  <a:pt x="1271016" y="42671"/>
                </a:lnTo>
                <a:lnTo>
                  <a:pt x="1274064" y="45719"/>
                </a:lnTo>
                <a:lnTo>
                  <a:pt x="1278636" y="45719"/>
                </a:lnTo>
                <a:lnTo>
                  <a:pt x="1303020" y="51816"/>
                </a:lnTo>
                <a:lnTo>
                  <a:pt x="1304544" y="51816"/>
                </a:lnTo>
                <a:lnTo>
                  <a:pt x="1307592" y="50292"/>
                </a:lnTo>
                <a:lnTo>
                  <a:pt x="1307592" y="47243"/>
                </a:lnTo>
                <a:lnTo>
                  <a:pt x="1309116" y="45719"/>
                </a:lnTo>
                <a:lnTo>
                  <a:pt x="1307592" y="42671"/>
                </a:lnTo>
                <a:lnTo>
                  <a:pt x="1304544" y="42671"/>
                </a:lnTo>
                <a:lnTo>
                  <a:pt x="1280160" y="36575"/>
                </a:lnTo>
                <a:lnTo>
                  <a:pt x="1277112" y="36575"/>
                </a:lnTo>
                <a:lnTo>
                  <a:pt x="1274064" y="35051"/>
                </a:lnTo>
                <a:lnTo>
                  <a:pt x="1271016" y="36575"/>
                </a:lnTo>
                <a:lnTo>
                  <a:pt x="1271016" y="39624"/>
                </a:lnTo>
                <a:close/>
              </a:path>
              <a:path w="1758696" h="320039">
                <a:moveTo>
                  <a:pt x="1406652" y="67056"/>
                </a:moveTo>
                <a:lnTo>
                  <a:pt x="1403604" y="67056"/>
                </a:lnTo>
                <a:lnTo>
                  <a:pt x="1400556" y="68580"/>
                </a:lnTo>
                <a:lnTo>
                  <a:pt x="1400556" y="73151"/>
                </a:lnTo>
                <a:lnTo>
                  <a:pt x="1402080" y="76200"/>
                </a:lnTo>
                <a:lnTo>
                  <a:pt x="1403604" y="76200"/>
                </a:lnTo>
                <a:lnTo>
                  <a:pt x="1415796" y="79248"/>
                </a:lnTo>
                <a:lnTo>
                  <a:pt x="1431036" y="83819"/>
                </a:lnTo>
                <a:lnTo>
                  <a:pt x="1434084" y="85343"/>
                </a:lnTo>
                <a:lnTo>
                  <a:pt x="1437132" y="83819"/>
                </a:lnTo>
                <a:lnTo>
                  <a:pt x="1437132" y="80771"/>
                </a:lnTo>
                <a:lnTo>
                  <a:pt x="1438656" y="77724"/>
                </a:lnTo>
                <a:lnTo>
                  <a:pt x="1437132" y="76200"/>
                </a:lnTo>
                <a:lnTo>
                  <a:pt x="1434084" y="74675"/>
                </a:lnTo>
                <a:lnTo>
                  <a:pt x="1418844" y="70104"/>
                </a:lnTo>
                <a:lnTo>
                  <a:pt x="1406652" y="67056"/>
                </a:lnTo>
                <a:close/>
              </a:path>
              <a:path w="1758696" h="320039">
                <a:moveTo>
                  <a:pt x="1466088" y="94487"/>
                </a:moveTo>
                <a:lnTo>
                  <a:pt x="1467612" y="94487"/>
                </a:lnTo>
                <a:lnTo>
                  <a:pt x="1482852" y="99060"/>
                </a:lnTo>
                <a:lnTo>
                  <a:pt x="1495044" y="103631"/>
                </a:lnTo>
                <a:lnTo>
                  <a:pt x="1496568" y="105156"/>
                </a:lnTo>
                <a:lnTo>
                  <a:pt x="1499616" y="103631"/>
                </a:lnTo>
                <a:lnTo>
                  <a:pt x="1501140" y="100583"/>
                </a:lnTo>
                <a:lnTo>
                  <a:pt x="1501140" y="96012"/>
                </a:lnTo>
                <a:lnTo>
                  <a:pt x="1498092" y="94487"/>
                </a:lnTo>
                <a:lnTo>
                  <a:pt x="1485900" y="89916"/>
                </a:lnTo>
                <a:lnTo>
                  <a:pt x="1470660" y="85343"/>
                </a:lnTo>
                <a:lnTo>
                  <a:pt x="1466088" y="85343"/>
                </a:lnTo>
                <a:lnTo>
                  <a:pt x="1464564" y="88392"/>
                </a:lnTo>
                <a:lnTo>
                  <a:pt x="1464564" y="91439"/>
                </a:lnTo>
                <a:lnTo>
                  <a:pt x="1466088" y="94487"/>
                </a:lnTo>
                <a:close/>
              </a:path>
              <a:path w="1758696" h="320039">
                <a:moveTo>
                  <a:pt x="1533144" y="111251"/>
                </a:moveTo>
                <a:lnTo>
                  <a:pt x="1530096" y="109727"/>
                </a:lnTo>
                <a:lnTo>
                  <a:pt x="1527048" y="112775"/>
                </a:lnTo>
                <a:lnTo>
                  <a:pt x="1525524" y="115824"/>
                </a:lnTo>
                <a:lnTo>
                  <a:pt x="1525524" y="118871"/>
                </a:lnTo>
                <a:lnTo>
                  <a:pt x="1528572" y="120395"/>
                </a:lnTo>
                <a:lnTo>
                  <a:pt x="1534668" y="123443"/>
                </a:lnTo>
                <a:lnTo>
                  <a:pt x="1542288" y="128016"/>
                </a:lnTo>
                <a:lnTo>
                  <a:pt x="1552956" y="134112"/>
                </a:lnTo>
                <a:lnTo>
                  <a:pt x="1554480" y="135636"/>
                </a:lnTo>
                <a:lnTo>
                  <a:pt x="1557528" y="135636"/>
                </a:lnTo>
                <a:lnTo>
                  <a:pt x="1559052" y="132587"/>
                </a:lnTo>
                <a:lnTo>
                  <a:pt x="1560576" y="131063"/>
                </a:lnTo>
                <a:lnTo>
                  <a:pt x="1560576" y="128016"/>
                </a:lnTo>
                <a:lnTo>
                  <a:pt x="1557528" y="126492"/>
                </a:lnTo>
                <a:lnTo>
                  <a:pt x="1546860" y="118871"/>
                </a:lnTo>
                <a:lnTo>
                  <a:pt x="1539240" y="114300"/>
                </a:lnTo>
                <a:lnTo>
                  <a:pt x="1533144" y="111251"/>
                </a:lnTo>
                <a:close/>
              </a:path>
              <a:path w="1758696" h="320039">
                <a:moveTo>
                  <a:pt x="1588008" y="146304"/>
                </a:moveTo>
                <a:lnTo>
                  <a:pt x="1584960" y="146304"/>
                </a:lnTo>
                <a:lnTo>
                  <a:pt x="1583436" y="147827"/>
                </a:lnTo>
                <a:lnTo>
                  <a:pt x="1581912" y="150875"/>
                </a:lnTo>
                <a:lnTo>
                  <a:pt x="1581912" y="153924"/>
                </a:lnTo>
                <a:lnTo>
                  <a:pt x="1584960" y="155448"/>
                </a:lnTo>
                <a:lnTo>
                  <a:pt x="1586484" y="155448"/>
                </a:lnTo>
                <a:lnTo>
                  <a:pt x="1594104" y="161544"/>
                </a:lnTo>
                <a:lnTo>
                  <a:pt x="1604772" y="166116"/>
                </a:lnTo>
                <a:lnTo>
                  <a:pt x="1610868" y="169163"/>
                </a:lnTo>
                <a:lnTo>
                  <a:pt x="1612392" y="170687"/>
                </a:lnTo>
                <a:lnTo>
                  <a:pt x="1615440" y="169163"/>
                </a:lnTo>
                <a:lnTo>
                  <a:pt x="1616964" y="166116"/>
                </a:lnTo>
                <a:lnTo>
                  <a:pt x="1618488" y="164592"/>
                </a:lnTo>
                <a:lnTo>
                  <a:pt x="1616964" y="161544"/>
                </a:lnTo>
                <a:lnTo>
                  <a:pt x="1613916" y="160019"/>
                </a:lnTo>
                <a:lnTo>
                  <a:pt x="1607820" y="156971"/>
                </a:lnTo>
                <a:lnTo>
                  <a:pt x="1600200" y="152400"/>
                </a:lnTo>
                <a:lnTo>
                  <a:pt x="1591056" y="147827"/>
                </a:lnTo>
                <a:lnTo>
                  <a:pt x="1589532" y="146304"/>
                </a:lnTo>
                <a:lnTo>
                  <a:pt x="1588008" y="146304"/>
                </a:lnTo>
                <a:close/>
              </a:path>
            </a:pathLst>
          </a:custGeom>
          <a:solidFill>
            <a:srgbClr val="01386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8" name="object 38"/>
          <p:cNvSpPr/>
          <p:nvPr/>
        </p:nvSpPr>
        <p:spPr>
          <a:xfrm>
            <a:off x="3420486" y="4431519"/>
            <a:ext cx="2375396" cy="842883"/>
          </a:xfrm>
          <a:custGeom>
            <a:avLst/>
            <a:gdLst/>
            <a:ahLst/>
            <a:cxnLst/>
            <a:rect l="l" t="t" r="r" b="b"/>
            <a:pathLst>
              <a:path w="2362199" h="838200">
                <a:moveTo>
                  <a:pt x="2362199" y="0"/>
                </a:moveTo>
                <a:lnTo>
                  <a:pt x="0" y="0"/>
                </a:lnTo>
                <a:lnTo>
                  <a:pt x="0" y="838200"/>
                </a:lnTo>
                <a:lnTo>
                  <a:pt x="2362199" y="838200"/>
                </a:lnTo>
                <a:lnTo>
                  <a:pt x="2362199" y="0"/>
                </a:lnTo>
                <a:close/>
              </a:path>
            </a:pathLst>
          </a:custGeom>
          <a:solidFill>
            <a:srgbClr val="F4E9D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9" name="object 39"/>
          <p:cNvSpPr/>
          <p:nvPr/>
        </p:nvSpPr>
        <p:spPr>
          <a:xfrm>
            <a:off x="3420486" y="4431519"/>
            <a:ext cx="2375396" cy="842883"/>
          </a:xfrm>
          <a:custGeom>
            <a:avLst/>
            <a:gdLst/>
            <a:ahLst/>
            <a:cxnLst/>
            <a:rect l="l" t="t" r="r" b="b"/>
            <a:pathLst>
              <a:path w="2362199" h="838200">
                <a:moveTo>
                  <a:pt x="0" y="0"/>
                </a:moveTo>
                <a:lnTo>
                  <a:pt x="0" y="838200"/>
                </a:lnTo>
                <a:lnTo>
                  <a:pt x="2362199" y="838200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6" name="object 36"/>
          <p:cNvSpPr/>
          <p:nvPr/>
        </p:nvSpPr>
        <p:spPr>
          <a:xfrm>
            <a:off x="3420486" y="5887408"/>
            <a:ext cx="2375397" cy="459754"/>
          </a:xfrm>
          <a:custGeom>
            <a:avLst/>
            <a:gdLst/>
            <a:ahLst/>
            <a:cxnLst/>
            <a:rect l="l" t="t" r="r" b="b"/>
            <a:pathLst>
              <a:path w="2362200" h="457200">
                <a:moveTo>
                  <a:pt x="2362200" y="0"/>
                </a:moveTo>
                <a:lnTo>
                  <a:pt x="0" y="0"/>
                </a:lnTo>
                <a:lnTo>
                  <a:pt x="0" y="457200"/>
                </a:lnTo>
                <a:lnTo>
                  <a:pt x="2362200" y="457200"/>
                </a:lnTo>
                <a:lnTo>
                  <a:pt x="2362200" y="0"/>
                </a:lnTo>
                <a:close/>
              </a:path>
            </a:pathLst>
          </a:custGeom>
          <a:solidFill>
            <a:srgbClr val="FFCA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7" name="object 37"/>
          <p:cNvSpPr/>
          <p:nvPr/>
        </p:nvSpPr>
        <p:spPr>
          <a:xfrm>
            <a:off x="3420486" y="5887408"/>
            <a:ext cx="2375397" cy="459754"/>
          </a:xfrm>
          <a:custGeom>
            <a:avLst/>
            <a:gdLst/>
            <a:ahLst/>
            <a:cxnLst/>
            <a:rect l="l" t="t" r="r" b="b"/>
            <a:pathLst>
              <a:path w="2362200" h="457200">
                <a:moveTo>
                  <a:pt x="0" y="0"/>
                </a:moveTo>
                <a:lnTo>
                  <a:pt x="0" y="457200"/>
                </a:lnTo>
                <a:lnTo>
                  <a:pt x="2362200" y="4572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3" name="object 33"/>
          <p:cNvSpPr/>
          <p:nvPr/>
        </p:nvSpPr>
        <p:spPr>
          <a:xfrm>
            <a:off x="7098519" y="4414661"/>
            <a:ext cx="2375397" cy="842883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2362200" y="0"/>
                </a:moveTo>
                <a:lnTo>
                  <a:pt x="0" y="0"/>
                </a:lnTo>
                <a:lnTo>
                  <a:pt x="0" y="838200"/>
                </a:lnTo>
                <a:lnTo>
                  <a:pt x="2362200" y="838200"/>
                </a:lnTo>
                <a:lnTo>
                  <a:pt x="2362200" y="0"/>
                </a:lnTo>
                <a:close/>
              </a:path>
            </a:pathLst>
          </a:custGeom>
          <a:solidFill>
            <a:srgbClr val="F4E9D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4" name="object 34"/>
          <p:cNvSpPr/>
          <p:nvPr/>
        </p:nvSpPr>
        <p:spPr>
          <a:xfrm>
            <a:off x="7098519" y="4416193"/>
            <a:ext cx="2375397" cy="842883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0" y="0"/>
                </a:moveTo>
                <a:lnTo>
                  <a:pt x="0" y="838200"/>
                </a:lnTo>
                <a:lnTo>
                  <a:pt x="2362200" y="8382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5" name="object 35"/>
          <p:cNvSpPr/>
          <p:nvPr/>
        </p:nvSpPr>
        <p:spPr>
          <a:xfrm>
            <a:off x="8209592" y="4891273"/>
            <a:ext cx="44443" cy="842883"/>
          </a:xfrm>
          <a:custGeom>
            <a:avLst/>
            <a:gdLst/>
            <a:ahLst/>
            <a:cxnLst/>
            <a:rect l="l" t="t" r="r" b="b"/>
            <a:pathLst>
              <a:path w="44196" h="838200">
                <a:moveTo>
                  <a:pt x="32003" y="76199"/>
                </a:moveTo>
                <a:lnTo>
                  <a:pt x="32003" y="838200"/>
                </a:lnTo>
                <a:lnTo>
                  <a:pt x="44196" y="838200"/>
                </a:lnTo>
                <a:lnTo>
                  <a:pt x="44196" y="64008"/>
                </a:lnTo>
                <a:lnTo>
                  <a:pt x="32003" y="64008"/>
                </a:lnTo>
                <a:lnTo>
                  <a:pt x="32003" y="76199"/>
                </a:lnTo>
                <a:close/>
              </a:path>
              <a:path w="44196" h="838200">
                <a:moveTo>
                  <a:pt x="44195" y="76199"/>
                </a:moveTo>
                <a:lnTo>
                  <a:pt x="76200" y="76200"/>
                </a:lnTo>
                <a:lnTo>
                  <a:pt x="38100" y="0"/>
                </a:lnTo>
                <a:lnTo>
                  <a:pt x="0" y="76200"/>
                </a:lnTo>
                <a:lnTo>
                  <a:pt x="32003" y="76199"/>
                </a:lnTo>
                <a:lnTo>
                  <a:pt x="32003" y="64008"/>
                </a:lnTo>
                <a:lnTo>
                  <a:pt x="44196" y="64008"/>
                </a:lnTo>
                <a:lnTo>
                  <a:pt x="44195" y="76199"/>
                </a:lnTo>
                <a:close/>
              </a:path>
            </a:pathLst>
          </a:custGeom>
          <a:solidFill>
            <a:srgbClr val="A3012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1" name="object 31"/>
          <p:cNvSpPr/>
          <p:nvPr/>
        </p:nvSpPr>
        <p:spPr>
          <a:xfrm>
            <a:off x="7175146" y="5810781"/>
            <a:ext cx="2375396" cy="459754"/>
          </a:xfrm>
          <a:custGeom>
            <a:avLst/>
            <a:gdLst/>
            <a:ahLst/>
            <a:cxnLst/>
            <a:rect l="l" t="t" r="r" b="b"/>
            <a:pathLst>
              <a:path w="2362199" h="457200">
                <a:moveTo>
                  <a:pt x="2362199" y="0"/>
                </a:moveTo>
                <a:lnTo>
                  <a:pt x="0" y="0"/>
                </a:lnTo>
                <a:lnTo>
                  <a:pt x="0" y="457200"/>
                </a:lnTo>
                <a:lnTo>
                  <a:pt x="2362199" y="457200"/>
                </a:lnTo>
                <a:lnTo>
                  <a:pt x="2362199" y="0"/>
                </a:lnTo>
                <a:close/>
              </a:path>
            </a:pathLst>
          </a:custGeom>
          <a:solidFill>
            <a:srgbClr val="FFCA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2" name="object 32"/>
          <p:cNvSpPr/>
          <p:nvPr/>
        </p:nvSpPr>
        <p:spPr>
          <a:xfrm>
            <a:off x="7175146" y="5810781"/>
            <a:ext cx="2375396" cy="459754"/>
          </a:xfrm>
          <a:custGeom>
            <a:avLst/>
            <a:gdLst/>
            <a:ahLst/>
            <a:cxnLst/>
            <a:rect l="l" t="t" r="r" b="b"/>
            <a:pathLst>
              <a:path w="2362199" h="457200">
                <a:moveTo>
                  <a:pt x="0" y="0"/>
                </a:moveTo>
                <a:lnTo>
                  <a:pt x="0" y="457200"/>
                </a:lnTo>
                <a:lnTo>
                  <a:pt x="2362199" y="457200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10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0" name="object 30"/>
          <p:cNvSpPr/>
          <p:nvPr/>
        </p:nvSpPr>
        <p:spPr>
          <a:xfrm>
            <a:off x="5872508" y="6002345"/>
            <a:ext cx="1226011" cy="76626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0" y="32004"/>
                </a:moveTo>
                <a:lnTo>
                  <a:pt x="0" y="44196"/>
                </a:lnTo>
                <a:lnTo>
                  <a:pt x="1155191" y="44195"/>
                </a:lnTo>
                <a:lnTo>
                  <a:pt x="1143000" y="76200"/>
                </a:lnTo>
                <a:lnTo>
                  <a:pt x="1219200" y="38100"/>
                </a:lnTo>
                <a:lnTo>
                  <a:pt x="1155191" y="32003"/>
                </a:lnTo>
                <a:lnTo>
                  <a:pt x="0" y="32004"/>
                </a:lnTo>
                <a:close/>
              </a:path>
              <a:path w="1219200" h="76200">
                <a:moveTo>
                  <a:pt x="1155191" y="32003"/>
                </a:moveTo>
                <a:lnTo>
                  <a:pt x="1219200" y="38100"/>
                </a:lnTo>
                <a:lnTo>
                  <a:pt x="1143000" y="0"/>
                </a:lnTo>
                <a:lnTo>
                  <a:pt x="1142999" y="32003"/>
                </a:lnTo>
                <a:lnTo>
                  <a:pt x="1155191" y="32003"/>
                </a:lnTo>
                <a:close/>
              </a:path>
              <a:path w="1219200" h="76200">
                <a:moveTo>
                  <a:pt x="1143000" y="76200"/>
                </a:moveTo>
                <a:lnTo>
                  <a:pt x="1155191" y="44195"/>
                </a:lnTo>
                <a:lnTo>
                  <a:pt x="1142999" y="44195"/>
                </a:lnTo>
                <a:lnTo>
                  <a:pt x="1143000" y="76200"/>
                </a:lnTo>
                <a:close/>
              </a:path>
            </a:pathLst>
          </a:custGeom>
          <a:solidFill>
            <a:srgbClr val="A3012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9" name="object 29"/>
          <p:cNvSpPr txBox="1"/>
          <p:nvPr/>
        </p:nvSpPr>
        <p:spPr>
          <a:xfrm>
            <a:off x="4129530" y="8406"/>
            <a:ext cx="3412702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DV Rou</a:t>
            </a:r>
            <a:r>
              <a:rPr sz="3218" b="1" spc="-9" dirty="0">
                <a:solidFill>
                  <a:srgbClr val="3737CA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ing (con</a:t>
            </a:r>
            <a:r>
              <a:rPr sz="3218" b="1" spc="-9" dirty="0">
                <a:solidFill>
                  <a:srgbClr val="3737CA"/>
                </a:solidFill>
                <a:latin typeface="Times New Roman"/>
                <a:cs typeface="Times New Roman"/>
              </a:rPr>
              <a:t>t</a:t>
            </a:r>
            <a:r>
              <a:rPr sz="3218" b="1" spc="4" dirty="0">
                <a:solidFill>
                  <a:srgbClr val="3737CA"/>
                </a:solidFill>
                <a:latin typeface="Times New Roman"/>
                <a:cs typeface="Times New Roman"/>
              </a:rPr>
              <a:t>.</a:t>
            </a: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)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65714" y="49332"/>
            <a:ext cx="381568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-9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23772" y="483352"/>
            <a:ext cx="1298570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Updating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7451" y="483353"/>
            <a:ext cx="1502486" cy="72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RT (Cont.)</a:t>
            </a:r>
            <a:endParaRPr sz="2413">
              <a:latin typeface="Times New Roman"/>
              <a:cs typeface="Times New Roman"/>
            </a:endParaRPr>
          </a:p>
          <a:p>
            <a:pPr marL="298312" marR="45976">
              <a:lnSpc>
                <a:spcPct val="95825"/>
              </a:lnSpc>
              <a:spcBef>
                <a:spcPts val="19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43778" y="621411"/>
            <a:ext cx="1233976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FF0000"/>
                </a:solidFill>
                <a:latin typeface="Times New Roman"/>
                <a:cs typeface="Times New Roman"/>
              </a:rPr>
              <a:t>Case a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36046" y="1065707"/>
            <a:ext cx="90673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7891" y="1065707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01074" y="1602087"/>
            <a:ext cx="1144185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Network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50367" y="1602087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2795" y="1678713"/>
            <a:ext cx="22476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6365" y="1985216"/>
            <a:ext cx="90673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8210" y="1985216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9615" y="2502707"/>
            <a:ext cx="4023713" cy="138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25534" algn="just">
              <a:lnSpc>
                <a:spcPts val="2167"/>
              </a:lnSpc>
              <a:spcBef>
                <a:spcPts val="108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op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A</a:t>
            </a:r>
            <a:r>
              <a:rPr lang="en-US" sz="2011" spc="4" dirty="0">
                <a:solidFill>
                  <a:srgbClr val="0066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03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g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vi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 X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it</a:t>
            </a:r>
            <a:endParaRPr sz="2011" dirty="0">
              <a:latin typeface="Times New Roman"/>
              <a:cs typeface="Times New Roman"/>
            </a:endParaRPr>
          </a:p>
          <a:p>
            <a:pPr marL="12771" algn="just">
              <a:lnSpc>
                <a:spcPts val="2172"/>
              </a:lnSpc>
            </a:pP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eans that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X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N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an A and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f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has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be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us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e,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so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en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 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lang="en-US" sz="2011" spc="4" dirty="0">
                <a:solidFill>
                  <a:srgbClr val="0066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03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=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2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ce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by</a:t>
            </a:r>
            <a:endParaRPr sz="2011" dirty="0">
              <a:latin typeface="Times New Roman"/>
              <a:cs typeface="Times New Roman"/>
            </a:endParaRPr>
          </a:p>
          <a:p>
            <a:pPr marL="12771" marR="2327060" algn="just">
              <a:lnSpc>
                <a:spcPts val="2187"/>
              </a:lnSpc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lang="en-US" sz="2011" spc="4" dirty="0">
                <a:solidFill>
                  <a:srgbClr val="0066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08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via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=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5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3708" y="4105519"/>
            <a:ext cx="946352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RT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9222" y="4105524"/>
            <a:ext cx="100147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Updat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1291" y="4105524"/>
            <a:ext cx="945200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RT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3706" y="5423446"/>
            <a:ext cx="801521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A30027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place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0005" y="5576737"/>
            <a:ext cx="2897842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Adve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g 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ag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6566" y="5576737"/>
            <a:ext cx="248712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1693" y="6051780"/>
            <a:ext cx="1083811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in</a:t>
            </a:r>
            <a:r>
              <a:rPr sz="2011" spc="-14" dirty="0">
                <a:solidFill>
                  <a:srgbClr val="A30027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A30027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e</a:t>
            </a:r>
            <a:r>
              <a:rPr sz="2011" spc="-25" dirty="0">
                <a:solidFill>
                  <a:srgbClr val="A30027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ent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486" y="5887408"/>
            <a:ext cx="2375397" cy="45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4"/>
              </a:lnSpc>
              <a:spcBef>
                <a:spcPts val="2"/>
              </a:spcBef>
            </a:pPr>
            <a:endParaRPr sz="654" dirty="0"/>
          </a:p>
          <a:p>
            <a:pPr marL="377003">
              <a:lnSpc>
                <a:spcPct val="95825"/>
              </a:lnSpc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lang="en-US" sz="2011" spc="9" dirty="0">
                <a:solidFill>
                  <a:srgbClr val="0037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spc="-93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5146" y="5810781"/>
            <a:ext cx="2375396" cy="45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4"/>
              </a:lnSpc>
              <a:spcBef>
                <a:spcPts val="2"/>
              </a:spcBef>
            </a:pPr>
            <a:endParaRPr sz="654" dirty="0"/>
          </a:p>
          <a:p>
            <a:pPr marL="377002">
              <a:lnSpc>
                <a:spcPct val="95825"/>
              </a:lnSpc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lang="en-US" sz="2011" spc="9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</a:t>
            </a:r>
            <a:r>
              <a:rPr sz="2011" spc="-93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5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8519" y="4416193"/>
            <a:ext cx="2375397" cy="842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5"/>
              </a:lnSpc>
              <a:spcBef>
                <a:spcPts val="2"/>
              </a:spcBef>
            </a:pPr>
            <a:endParaRPr sz="955" dirty="0"/>
          </a:p>
          <a:p>
            <a:pPr marL="98082">
              <a:lnSpc>
                <a:spcPct val="95825"/>
              </a:lnSpc>
            </a:pPr>
            <a:r>
              <a:rPr lang="en-US" sz="2011" spc="4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A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08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via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5</a:t>
            </a:r>
            <a:endParaRPr sz="2011" dirty="0">
              <a:latin typeface="Times New Roman"/>
              <a:cs typeface="Times New Roman"/>
            </a:endParaRPr>
          </a:p>
          <a:p>
            <a:pPr marL="98082">
              <a:lnSpc>
                <a:spcPct val="95825"/>
              </a:lnSpc>
              <a:spcBef>
                <a:spcPts val="101"/>
              </a:spcBef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0486" y="4431519"/>
            <a:ext cx="2375396" cy="842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5"/>
              </a:lnSpc>
              <a:spcBef>
                <a:spcPts val="2"/>
              </a:spcBef>
            </a:pPr>
            <a:endParaRPr sz="955" dirty="0"/>
          </a:p>
          <a:p>
            <a:pPr marL="98082">
              <a:lnSpc>
                <a:spcPct val="95825"/>
              </a:lnSpc>
            </a:pPr>
            <a:r>
              <a:rPr lang="en-US" sz="2011" spc="4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08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via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2</a:t>
            </a:r>
            <a:endParaRPr sz="2011" dirty="0">
              <a:latin typeface="Times New Roman"/>
              <a:cs typeface="Times New Roman"/>
            </a:endParaRPr>
          </a:p>
          <a:p>
            <a:pPr marL="98082">
              <a:lnSpc>
                <a:spcPct val="95825"/>
              </a:lnSpc>
              <a:spcBef>
                <a:spcPts val="101"/>
              </a:spcBef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1545" y="2454576"/>
            <a:ext cx="829754" cy="20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2" name="object 2"/>
          <p:cNvSpPr txBox="1"/>
          <p:nvPr/>
        </p:nvSpPr>
        <p:spPr>
          <a:xfrm>
            <a:off x="4364182" y="1611693"/>
            <a:ext cx="829754" cy="20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</p:spTree>
    <p:extLst>
      <p:ext uri="{BB962C8B-B14F-4D97-AF65-F5344CB8AC3E}">
        <p14:creationId xmlns:p14="http://schemas.microsoft.com/office/powerpoint/2010/main" val="80288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3497112" y="2515877"/>
            <a:ext cx="1532513" cy="613006"/>
          </a:xfrm>
          <a:custGeom>
            <a:avLst/>
            <a:gdLst/>
            <a:ahLst/>
            <a:cxnLst/>
            <a:rect l="l" t="t" r="r" b="b"/>
            <a:pathLst>
              <a:path w="1523999" h="609600">
                <a:moveTo>
                  <a:pt x="1523999" y="609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7" name="object 47"/>
          <p:cNvSpPr/>
          <p:nvPr/>
        </p:nvSpPr>
        <p:spPr>
          <a:xfrm>
            <a:off x="3061878" y="2511280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2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4" y="134112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8" name="object 48"/>
          <p:cNvSpPr/>
          <p:nvPr/>
        </p:nvSpPr>
        <p:spPr>
          <a:xfrm>
            <a:off x="3061878" y="2511280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2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4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9" name="object 49"/>
          <p:cNvSpPr/>
          <p:nvPr/>
        </p:nvSpPr>
        <p:spPr>
          <a:xfrm>
            <a:off x="3497112" y="1672994"/>
            <a:ext cx="1226011" cy="766257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12192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0" name="object 50"/>
          <p:cNvSpPr/>
          <p:nvPr/>
        </p:nvSpPr>
        <p:spPr>
          <a:xfrm>
            <a:off x="4364515" y="166839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1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1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3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5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1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1" name="object 51"/>
          <p:cNvSpPr/>
          <p:nvPr/>
        </p:nvSpPr>
        <p:spPr>
          <a:xfrm>
            <a:off x="4364515" y="166839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1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1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3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5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1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2" name="object 52"/>
          <p:cNvSpPr/>
          <p:nvPr/>
        </p:nvSpPr>
        <p:spPr>
          <a:xfrm>
            <a:off x="4362982" y="1611693"/>
            <a:ext cx="832155" cy="200759"/>
          </a:xfrm>
          <a:custGeom>
            <a:avLst/>
            <a:gdLst/>
            <a:ahLst/>
            <a:cxnLst/>
            <a:rect l="l" t="t" r="r" b="b"/>
            <a:pathLst>
              <a:path w="827532" h="199644">
                <a:moveTo>
                  <a:pt x="0" y="0"/>
                </a:moveTo>
                <a:lnTo>
                  <a:pt x="0" y="199644"/>
                </a:lnTo>
                <a:lnTo>
                  <a:pt x="827532" y="199644"/>
                </a:lnTo>
                <a:lnTo>
                  <a:pt x="8275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3" name="object 53"/>
          <p:cNvSpPr/>
          <p:nvPr/>
        </p:nvSpPr>
        <p:spPr>
          <a:xfrm>
            <a:off x="4364515" y="1467637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4" name="object 54"/>
          <p:cNvSpPr/>
          <p:nvPr/>
        </p:nvSpPr>
        <p:spPr>
          <a:xfrm>
            <a:off x="4364515" y="1467637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5" name="object 55"/>
          <p:cNvSpPr/>
          <p:nvPr/>
        </p:nvSpPr>
        <p:spPr>
          <a:xfrm>
            <a:off x="4787489" y="1505949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6" name="object 56"/>
          <p:cNvSpPr/>
          <p:nvPr/>
        </p:nvSpPr>
        <p:spPr>
          <a:xfrm>
            <a:off x="4787489" y="1505949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7" name="object 57"/>
          <p:cNvSpPr/>
          <p:nvPr/>
        </p:nvSpPr>
        <p:spPr>
          <a:xfrm>
            <a:off x="4488648" y="1611693"/>
            <a:ext cx="274320" cy="93483"/>
          </a:xfrm>
          <a:custGeom>
            <a:avLst/>
            <a:gdLst/>
            <a:ahLst/>
            <a:cxnLst/>
            <a:rect l="l" t="t" r="r" b="b"/>
            <a:pathLst>
              <a:path w="272796" h="92964">
                <a:moveTo>
                  <a:pt x="70104" y="57912"/>
                </a:moveTo>
                <a:lnTo>
                  <a:pt x="0" y="39624"/>
                </a:lnTo>
                <a:lnTo>
                  <a:pt x="35051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6" y="18288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8" name="object 58"/>
          <p:cNvSpPr/>
          <p:nvPr/>
        </p:nvSpPr>
        <p:spPr>
          <a:xfrm>
            <a:off x="4488648" y="1611693"/>
            <a:ext cx="274320" cy="93483"/>
          </a:xfrm>
          <a:custGeom>
            <a:avLst/>
            <a:gdLst/>
            <a:ahLst/>
            <a:cxnLst/>
            <a:rect l="l" t="t" r="r" b="b"/>
            <a:pathLst>
              <a:path w="272796" h="92964">
                <a:moveTo>
                  <a:pt x="70104" y="57912"/>
                </a:moveTo>
                <a:lnTo>
                  <a:pt x="0" y="39624"/>
                </a:lnTo>
                <a:lnTo>
                  <a:pt x="35051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6" y="18288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9" name="object 59"/>
          <p:cNvSpPr/>
          <p:nvPr/>
        </p:nvSpPr>
        <p:spPr>
          <a:xfrm>
            <a:off x="4503972" y="1501352"/>
            <a:ext cx="274320" cy="88886"/>
          </a:xfrm>
          <a:custGeom>
            <a:avLst/>
            <a:gdLst/>
            <a:ahLst/>
            <a:cxnLst/>
            <a:rect l="l" t="t" r="r" b="b"/>
            <a:pathLst>
              <a:path w="272796" h="88392">
                <a:moveTo>
                  <a:pt x="60960" y="0"/>
                </a:moveTo>
                <a:lnTo>
                  <a:pt x="0" y="18288"/>
                </a:lnTo>
                <a:lnTo>
                  <a:pt x="137160" y="74676"/>
                </a:lnTo>
                <a:lnTo>
                  <a:pt x="65532" y="88392"/>
                </a:lnTo>
                <a:lnTo>
                  <a:pt x="237744" y="88392"/>
                </a:lnTo>
                <a:lnTo>
                  <a:pt x="272796" y="39624"/>
                </a:lnTo>
                <a:lnTo>
                  <a:pt x="207264" y="53340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0" name="object 60"/>
          <p:cNvSpPr/>
          <p:nvPr/>
        </p:nvSpPr>
        <p:spPr>
          <a:xfrm>
            <a:off x="4503972" y="1501352"/>
            <a:ext cx="274320" cy="88886"/>
          </a:xfrm>
          <a:custGeom>
            <a:avLst/>
            <a:gdLst/>
            <a:ahLst/>
            <a:cxnLst/>
            <a:rect l="l" t="t" r="r" b="b"/>
            <a:pathLst>
              <a:path w="272796" h="88392">
                <a:moveTo>
                  <a:pt x="60960" y="0"/>
                </a:moveTo>
                <a:lnTo>
                  <a:pt x="0" y="18288"/>
                </a:lnTo>
                <a:lnTo>
                  <a:pt x="137160" y="74676"/>
                </a:lnTo>
                <a:lnTo>
                  <a:pt x="65532" y="88392"/>
                </a:lnTo>
                <a:lnTo>
                  <a:pt x="237744" y="88392"/>
                </a:lnTo>
                <a:lnTo>
                  <a:pt x="272796" y="39624"/>
                </a:lnTo>
                <a:lnTo>
                  <a:pt x="207264" y="53340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1" name="object 61"/>
          <p:cNvSpPr/>
          <p:nvPr/>
        </p:nvSpPr>
        <p:spPr>
          <a:xfrm>
            <a:off x="4778294" y="1620888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3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6" y="13716"/>
                </a:lnTo>
                <a:lnTo>
                  <a:pt x="211836" y="0"/>
                </a:lnTo>
                <a:lnTo>
                  <a:pt x="35051" y="0"/>
                </a:lnTo>
                <a:lnTo>
                  <a:pt x="0" y="48768"/>
                </a:lnTo>
                <a:lnTo>
                  <a:pt x="7010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2" name="object 62"/>
          <p:cNvSpPr/>
          <p:nvPr/>
        </p:nvSpPr>
        <p:spPr>
          <a:xfrm>
            <a:off x="4778294" y="1620888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3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6" y="13716"/>
                </a:lnTo>
                <a:lnTo>
                  <a:pt x="211836" y="0"/>
                </a:lnTo>
                <a:lnTo>
                  <a:pt x="35051" y="0"/>
                </a:lnTo>
                <a:lnTo>
                  <a:pt x="0" y="48768"/>
                </a:lnTo>
                <a:lnTo>
                  <a:pt x="7010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3" name="object 63"/>
          <p:cNvSpPr/>
          <p:nvPr/>
        </p:nvSpPr>
        <p:spPr>
          <a:xfrm>
            <a:off x="4792085" y="1510547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4" name="object 64"/>
          <p:cNvSpPr/>
          <p:nvPr/>
        </p:nvSpPr>
        <p:spPr>
          <a:xfrm>
            <a:off x="4792085" y="1510547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5" name="object 65"/>
          <p:cNvSpPr/>
          <p:nvPr/>
        </p:nvSpPr>
        <p:spPr>
          <a:xfrm>
            <a:off x="4493246" y="1616291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8"/>
                </a:lnTo>
                <a:lnTo>
                  <a:pt x="213360" y="94488"/>
                </a:lnTo>
                <a:lnTo>
                  <a:pt x="137160" y="74676"/>
                </a:lnTo>
                <a:lnTo>
                  <a:pt x="274320" y="18288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6" name="object 66"/>
          <p:cNvSpPr/>
          <p:nvPr/>
        </p:nvSpPr>
        <p:spPr>
          <a:xfrm>
            <a:off x="4493246" y="1616291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8"/>
                </a:lnTo>
                <a:lnTo>
                  <a:pt x="213360" y="94488"/>
                </a:lnTo>
                <a:lnTo>
                  <a:pt x="137160" y="74676"/>
                </a:lnTo>
                <a:lnTo>
                  <a:pt x="274320" y="18288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7" name="object 67"/>
          <p:cNvSpPr/>
          <p:nvPr/>
        </p:nvSpPr>
        <p:spPr>
          <a:xfrm>
            <a:off x="4510104" y="1505949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2" y="88392"/>
                </a:lnTo>
                <a:lnTo>
                  <a:pt x="236220" y="88392"/>
                </a:lnTo>
                <a:lnTo>
                  <a:pt x="271272" y="39624"/>
                </a:lnTo>
                <a:lnTo>
                  <a:pt x="205739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8" name="object 68"/>
          <p:cNvSpPr/>
          <p:nvPr/>
        </p:nvSpPr>
        <p:spPr>
          <a:xfrm>
            <a:off x="4510104" y="1505949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2" y="88392"/>
                </a:lnTo>
                <a:lnTo>
                  <a:pt x="236220" y="88392"/>
                </a:lnTo>
                <a:lnTo>
                  <a:pt x="271272" y="39624"/>
                </a:lnTo>
                <a:lnTo>
                  <a:pt x="205739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9" name="object 69"/>
          <p:cNvSpPr/>
          <p:nvPr/>
        </p:nvSpPr>
        <p:spPr>
          <a:xfrm>
            <a:off x="4782891" y="1625486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39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0" name="object 70"/>
          <p:cNvSpPr/>
          <p:nvPr/>
        </p:nvSpPr>
        <p:spPr>
          <a:xfrm>
            <a:off x="4782891" y="1625486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39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1" name="object 71"/>
          <p:cNvSpPr/>
          <p:nvPr/>
        </p:nvSpPr>
        <p:spPr>
          <a:xfrm>
            <a:off x="4362982" y="1406337"/>
            <a:ext cx="0" cy="599212"/>
          </a:xfrm>
          <a:custGeom>
            <a:avLst/>
            <a:gdLst/>
            <a:ahLst/>
            <a:cxnLst/>
            <a:rect l="l" t="t" r="r" b="b"/>
            <a:pathLst>
              <a:path h="595883">
                <a:moveTo>
                  <a:pt x="0" y="198119"/>
                </a:moveTo>
                <a:lnTo>
                  <a:pt x="0" y="397763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2" name="object 72"/>
          <p:cNvSpPr/>
          <p:nvPr/>
        </p:nvSpPr>
        <p:spPr>
          <a:xfrm>
            <a:off x="5195136" y="1406337"/>
            <a:ext cx="0" cy="599212"/>
          </a:xfrm>
          <a:custGeom>
            <a:avLst/>
            <a:gdLst/>
            <a:ahLst/>
            <a:cxnLst/>
            <a:rect l="l" t="t" r="r" b="b"/>
            <a:pathLst>
              <a:path h="595883">
                <a:moveTo>
                  <a:pt x="0" y="198119"/>
                </a:moveTo>
                <a:lnTo>
                  <a:pt x="0" y="397763"/>
                </a:lnTo>
              </a:path>
              <a:path h="595883">
                <a:moveTo>
                  <a:pt x="0" y="397763"/>
                </a:moveTo>
                <a:lnTo>
                  <a:pt x="0" y="198119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3" name="object 73"/>
          <p:cNvSpPr/>
          <p:nvPr/>
        </p:nvSpPr>
        <p:spPr>
          <a:xfrm>
            <a:off x="3060345" y="2454577"/>
            <a:ext cx="832155" cy="200759"/>
          </a:xfrm>
          <a:custGeom>
            <a:avLst/>
            <a:gdLst/>
            <a:ahLst/>
            <a:cxnLst/>
            <a:rect l="l" t="t" r="r" b="b"/>
            <a:pathLst>
              <a:path w="827532" h="199644">
                <a:moveTo>
                  <a:pt x="827532" y="0"/>
                </a:moveTo>
                <a:lnTo>
                  <a:pt x="0" y="0"/>
                </a:lnTo>
                <a:lnTo>
                  <a:pt x="0" y="199644"/>
                </a:lnTo>
                <a:lnTo>
                  <a:pt x="827532" y="199644"/>
                </a:lnTo>
                <a:lnTo>
                  <a:pt x="827532" y="0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4" name="object 74"/>
          <p:cNvSpPr/>
          <p:nvPr/>
        </p:nvSpPr>
        <p:spPr>
          <a:xfrm>
            <a:off x="3061877" y="2310519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2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4" y="134112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5" name="object 75"/>
          <p:cNvSpPr/>
          <p:nvPr/>
        </p:nvSpPr>
        <p:spPr>
          <a:xfrm>
            <a:off x="3061877" y="2310519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2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4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6" name="object 76"/>
          <p:cNvSpPr/>
          <p:nvPr/>
        </p:nvSpPr>
        <p:spPr>
          <a:xfrm>
            <a:off x="3484852" y="2348832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7" name="object 77"/>
          <p:cNvSpPr/>
          <p:nvPr/>
        </p:nvSpPr>
        <p:spPr>
          <a:xfrm>
            <a:off x="3484852" y="2348832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8" name="object 78"/>
          <p:cNvSpPr/>
          <p:nvPr/>
        </p:nvSpPr>
        <p:spPr>
          <a:xfrm>
            <a:off x="3186012" y="2454577"/>
            <a:ext cx="274319" cy="93483"/>
          </a:xfrm>
          <a:custGeom>
            <a:avLst/>
            <a:gdLst/>
            <a:ahLst/>
            <a:cxnLst/>
            <a:rect l="l" t="t" r="r" b="b"/>
            <a:pathLst>
              <a:path w="272795" h="92964">
                <a:moveTo>
                  <a:pt x="70104" y="57912"/>
                </a:moveTo>
                <a:lnTo>
                  <a:pt x="0" y="39624"/>
                </a:lnTo>
                <a:lnTo>
                  <a:pt x="35052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5" y="18287"/>
                </a:lnTo>
                <a:lnTo>
                  <a:pt x="213359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9" name="object 79"/>
          <p:cNvSpPr/>
          <p:nvPr/>
        </p:nvSpPr>
        <p:spPr>
          <a:xfrm>
            <a:off x="3186012" y="2454577"/>
            <a:ext cx="274319" cy="93483"/>
          </a:xfrm>
          <a:custGeom>
            <a:avLst/>
            <a:gdLst/>
            <a:ahLst/>
            <a:cxnLst/>
            <a:rect l="l" t="t" r="r" b="b"/>
            <a:pathLst>
              <a:path w="272795" h="92964">
                <a:moveTo>
                  <a:pt x="70104" y="57912"/>
                </a:moveTo>
                <a:lnTo>
                  <a:pt x="0" y="39624"/>
                </a:lnTo>
                <a:lnTo>
                  <a:pt x="35052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5" y="18287"/>
                </a:lnTo>
                <a:lnTo>
                  <a:pt x="213359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0" name="object 80"/>
          <p:cNvSpPr/>
          <p:nvPr/>
        </p:nvSpPr>
        <p:spPr>
          <a:xfrm>
            <a:off x="3201337" y="2344235"/>
            <a:ext cx="274319" cy="88886"/>
          </a:xfrm>
          <a:custGeom>
            <a:avLst/>
            <a:gdLst/>
            <a:ahLst/>
            <a:cxnLst/>
            <a:rect l="l" t="t" r="r" b="b"/>
            <a:pathLst>
              <a:path w="272795" h="88392">
                <a:moveTo>
                  <a:pt x="60959" y="0"/>
                </a:moveTo>
                <a:lnTo>
                  <a:pt x="0" y="18287"/>
                </a:lnTo>
                <a:lnTo>
                  <a:pt x="137159" y="74675"/>
                </a:lnTo>
                <a:lnTo>
                  <a:pt x="65531" y="88392"/>
                </a:lnTo>
                <a:lnTo>
                  <a:pt x="237744" y="88392"/>
                </a:lnTo>
                <a:lnTo>
                  <a:pt x="272795" y="39624"/>
                </a:lnTo>
                <a:lnTo>
                  <a:pt x="207263" y="5333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1" name="object 81"/>
          <p:cNvSpPr/>
          <p:nvPr/>
        </p:nvSpPr>
        <p:spPr>
          <a:xfrm>
            <a:off x="3201337" y="2344235"/>
            <a:ext cx="274319" cy="88886"/>
          </a:xfrm>
          <a:custGeom>
            <a:avLst/>
            <a:gdLst/>
            <a:ahLst/>
            <a:cxnLst/>
            <a:rect l="l" t="t" r="r" b="b"/>
            <a:pathLst>
              <a:path w="272795" h="88392">
                <a:moveTo>
                  <a:pt x="60959" y="0"/>
                </a:moveTo>
                <a:lnTo>
                  <a:pt x="0" y="18287"/>
                </a:lnTo>
                <a:lnTo>
                  <a:pt x="137159" y="74675"/>
                </a:lnTo>
                <a:lnTo>
                  <a:pt x="65531" y="88392"/>
                </a:lnTo>
                <a:lnTo>
                  <a:pt x="237744" y="88392"/>
                </a:lnTo>
                <a:lnTo>
                  <a:pt x="272795" y="39624"/>
                </a:lnTo>
                <a:lnTo>
                  <a:pt x="207263" y="5333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2" name="object 82"/>
          <p:cNvSpPr/>
          <p:nvPr/>
        </p:nvSpPr>
        <p:spPr>
          <a:xfrm>
            <a:off x="3475657" y="2463771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4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5" y="13716"/>
                </a:lnTo>
                <a:lnTo>
                  <a:pt x="211835" y="0"/>
                </a:lnTo>
                <a:lnTo>
                  <a:pt x="35051" y="0"/>
                </a:lnTo>
                <a:lnTo>
                  <a:pt x="0" y="48768"/>
                </a:lnTo>
                <a:lnTo>
                  <a:pt x="7010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3" name="object 83"/>
          <p:cNvSpPr/>
          <p:nvPr/>
        </p:nvSpPr>
        <p:spPr>
          <a:xfrm>
            <a:off x="3475657" y="2463771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4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5" y="13716"/>
                </a:lnTo>
                <a:lnTo>
                  <a:pt x="211835" y="0"/>
                </a:lnTo>
                <a:lnTo>
                  <a:pt x="35051" y="0"/>
                </a:lnTo>
                <a:lnTo>
                  <a:pt x="0" y="48768"/>
                </a:lnTo>
                <a:lnTo>
                  <a:pt x="7010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4" name="object 84"/>
          <p:cNvSpPr/>
          <p:nvPr/>
        </p:nvSpPr>
        <p:spPr>
          <a:xfrm>
            <a:off x="3489449" y="2353430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8683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5" name="object 85"/>
          <p:cNvSpPr/>
          <p:nvPr/>
        </p:nvSpPr>
        <p:spPr>
          <a:xfrm>
            <a:off x="3489449" y="2353430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8683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6" name="object 86"/>
          <p:cNvSpPr/>
          <p:nvPr/>
        </p:nvSpPr>
        <p:spPr>
          <a:xfrm>
            <a:off x="3190609" y="2459175"/>
            <a:ext cx="275852" cy="95015"/>
          </a:xfrm>
          <a:custGeom>
            <a:avLst/>
            <a:gdLst/>
            <a:ahLst/>
            <a:cxnLst/>
            <a:rect l="l" t="t" r="r" b="b"/>
            <a:pathLst>
              <a:path w="274319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19" y="18287"/>
                </a:lnTo>
                <a:lnTo>
                  <a:pt x="213359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7" name="object 87"/>
          <p:cNvSpPr/>
          <p:nvPr/>
        </p:nvSpPr>
        <p:spPr>
          <a:xfrm>
            <a:off x="3190609" y="2459175"/>
            <a:ext cx="275852" cy="95015"/>
          </a:xfrm>
          <a:custGeom>
            <a:avLst/>
            <a:gdLst/>
            <a:ahLst/>
            <a:cxnLst/>
            <a:rect l="l" t="t" r="r" b="b"/>
            <a:pathLst>
              <a:path w="274319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19" y="18287"/>
                </a:lnTo>
                <a:lnTo>
                  <a:pt x="213359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8" name="object 88"/>
          <p:cNvSpPr/>
          <p:nvPr/>
        </p:nvSpPr>
        <p:spPr>
          <a:xfrm>
            <a:off x="3207467" y="2348832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1" y="88392"/>
                </a:lnTo>
                <a:lnTo>
                  <a:pt x="236219" y="88392"/>
                </a:lnTo>
                <a:lnTo>
                  <a:pt x="271272" y="39624"/>
                </a:lnTo>
                <a:lnTo>
                  <a:pt x="205740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9" name="object 89"/>
          <p:cNvSpPr/>
          <p:nvPr/>
        </p:nvSpPr>
        <p:spPr>
          <a:xfrm>
            <a:off x="3207467" y="2348832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1" y="88392"/>
                </a:lnTo>
                <a:lnTo>
                  <a:pt x="236219" y="88392"/>
                </a:lnTo>
                <a:lnTo>
                  <a:pt x="271272" y="39624"/>
                </a:lnTo>
                <a:lnTo>
                  <a:pt x="205740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0" name="object 90"/>
          <p:cNvSpPr/>
          <p:nvPr/>
        </p:nvSpPr>
        <p:spPr>
          <a:xfrm>
            <a:off x="3480255" y="2468368"/>
            <a:ext cx="274319" cy="90418"/>
          </a:xfrm>
          <a:custGeom>
            <a:avLst/>
            <a:gdLst/>
            <a:ahLst/>
            <a:cxnLst/>
            <a:rect l="l" t="t" r="r" b="b"/>
            <a:pathLst>
              <a:path w="272795" h="89916">
                <a:moveTo>
                  <a:pt x="70103" y="30480"/>
                </a:moveTo>
                <a:lnTo>
                  <a:pt x="213359" y="89916"/>
                </a:lnTo>
                <a:lnTo>
                  <a:pt x="272795" y="70104"/>
                </a:lnTo>
                <a:lnTo>
                  <a:pt x="135635" y="15240"/>
                </a:lnTo>
                <a:lnTo>
                  <a:pt x="213359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1" name="object 91"/>
          <p:cNvSpPr/>
          <p:nvPr/>
        </p:nvSpPr>
        <p:spPr>
          <a:xfrm>
            <a:off x="3480255" y="2468368"/>
            <a:ext cx="274319" cy="90418"/>
          </a:xfrm>
          <a:custGeom>
            <a:avLst/>
            <a:gdLst/>
            <a:ahLst/>
            <a:cxnLst/>
            <a:rect l="l" t="t" r="r" b="b"/>
            <a:pathLst>
              <a:path w="272795" h="89916">
                <a:moveTo>
                  <a:pt x="70103" y="30480"/>
                </a:moveTo>
                <a:lnTo>
                  <a:pt x="213359" y="89916"/>
                </a:lnTo>
                <a:lnTo>
                  <a:pt x="272795" y="70104"/>
                </a:lnTo>
                <a:lnTo>
                  <a:pt x="135635" y="15240"/>
                </a:lnTo>
                <a:lnTo>
                  <a:pt x="213359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2" name="object 92"/>
          <p:cNvSpPr/>
          <p:nvPr/>
        </p:nvSpPr>
        <p:spPr>
          <a:xfrm>
            <a:off x="4671018" y="3124285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2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3" name="object 93"/>
          <p:cNvSpPr/>
          <p:nvPr/>
        </p:nvSpPr>
        <p:spPr>
          <a:xfrm>
            <a:off x="4671018" y="3124285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4" name="object 94"/>
          <p:cNvSpPr/>
          <p:nvPr/>
        </p:nvSpPr>
        <p:spPr>
          <a:xfrm>
            <a:off x="4669485" y="3067582"/>
            <a:ext cx="832155" cy="200759"/>
          </a:xfrm>
          <a:custGeom>
            <a:avLst/>
            <a:gdLst/>
            <a:ahLst/>
            <a:cxnLst/>
            <a:rect l="l" t="t" r="r" b="b"/>
            <a:pathLst>
              <a:path w="827532" h="199644">
                <a:moveTo>
                  <a:pt x="0" y="0"/>
                </a:moveTo>
                <a:lnTo>
                  <a:pt x="0" y="199644"/>
                </a:lnTo>
                <a:lnTo>
                  <a:pt x="827532" y="199644"/>
                </a:lnTo>
                <a:lnTo>
                  <a:pt x="8275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5" name="object 95"/>
          <p:cNvSpPr/>
          <p:nvPr/>
        </p:nvSpPr>
        <p:spPr>
          <a:xfrm>
            <a:off x="4671018" y="292352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6" name="object 96"/>
          <p:cNvSpPr/>
          <p:nvPr/>
        </p:nvSpPr>
        <p:spPr>
          <a:xfrm>
            <a:off x="4671018" y="292352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7" name="object 97"/>
          <p:cNvSpPr/>
          <p:nvPr/>
        </p:nvSpPr>
        <p:spPr>
          <a:xfrm>
            <a:off x="5093992" y="2961839"/>
            <a:ext cx="275852" cy="88885"/>
          </a:xfrm>
          <a:custGeom>
            <a:avLst/>
            <a:gdLst/>
            <a:ahLst/>
            <a:cxnLst/>
            <a:rect l="l" t="t" r="r" b="b"/>
            <a:pathLst>
              <a:path w="274319" h="88391">
                <a:moveTo>
                  <a:pt x="208787" y="30479"/>
                </a:moveTo>
                <a:lnTo>
                  <a:pt x="274319" y="48767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5"/>
                </a:lnTo>
                <a:lnTo>
                  <a:pt x="0" y="70103"/>
                </a:lnTo>
                <a:lnTo>
                  <a:pt x="60959" y="88391"/>
                </a:lnTo>
                <a:lnTo>
                  <a:pt x="20878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8" name="object 98"/>
          <p:cNvSpPr/>
          <p:nvPr/>
        </p:nvSpPr>
        <p:spPr>
          <a:xfrm>
            <a:off x="5093992" y="2961839"/>
            <a:ext cx="275852" cy="88885"/>
          </a:xfrm>
          <a:custGeom>
            <a:avLst/>
            <a:gdLst/>
            <a:ahLst/>
            <a:cxnLst/>
            <a:rect l="l" t="t" r="r" b="b"/>
            <a:pathLst>
              <a:path w="274319" h="88391">
                <a:moveTo>
                  <a:pt x="208787" y="30479"/>
                </a:moveTo>
                <a:lnTo>
                  <a:pt x="274319" y="48767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5"/>
                </a:lnTo>
                <a:lnTo>
                  <a:pt x="0" y="70103"/>
                </a:lnTo>
                <a:lnTo>
                  <a:pt x="60959" y="88391"/>
                </a:lnTo>
                <a:lnTo>
                  <a:pt x="20878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9" name="object 99"/>
          <p:cNvSpPr/>
          <p:nvPr/>
        </p:nvSpPr>
        <p:spPr>
          <a:xfrm>
            <a:off x="4795151" y="3067583"/>
            <a:ext cx="274320" cy="93482"/>
          </a:xfrm>
          <a:custGeom>
            <a:avLst/>
            <a:gdLst/>
            <a:ahLst/>
            <a:cxnLst/>
            <a:rect l="l" t="t" r="r" b="b"/>
            <a:pathLst>
              <a:path w="272796" h="92963">
                <a:moveTo>
                  <a:pt x="70104" y="57912"/>
                </a:moveTo>
                <a:lnTo>
                  <a:pt x="0" y="39624"/>
                </a:lnTo>
                <a:lnTo>
                  <a:pt x="35051" y="92963"/>
                </a:lnTo>
                <a:lnTo>
                  <a:pt x="213360" y="92963"/>
                </a:lnTo>
                <a:lnTo>
                  <a:pt x="135636" y="73151"/>
                </a:lnTo>
                <a:lnTo>
                  <a:pt x="272796" y="18287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0" name="object 100"/>
          <p:cNvSpPr/>
          <p:nvPr/>
        </p:nvSpPr>
        <p:spPr>
          <a:xfrm>
            <a:off x="4795151" y="3067583"/>
            <a:ext cx="274320" cy="93482"/>
          </a:xfrm>
          <a:custGeom>
            <a:avLst/>
            <a:gdLst/>
            <a:ahLst/>
            <a:cxnLst/>
            <a:rect l="l" t="t" r="r" b="b"/>
            <a:pathLst>
              <a:path w="272796" h="92963">
                <a:moveTo>
                  <a:pt x="70104" y="57912"/>
                </a:moveTo>
                <a:lnTo>
                  <a:pt x="0" y="39624"/>
                </a:lnTo>
                <a:lnTo>
                  <a:pt x="35051" y="92963"/>
                </a:lnTo>
                <a:lnTo>
                  <a:pt x="213360" y="92963"/>
                </a:lnTo>
                <a:lnTo>
                  <a:pt x="135636" y="73151"/>
                </a:lnTo>
                <a:lnTo>
                  <a:pt x="272796" y="18287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1" name="object 101"/>
          <p:cNvSpPr/>
          <p:nvPr/>
        </p:nvSpPr>
        <p:spPr>
          <a:xfrm>
            <a:off x="4810475" y="2957242"/>
            <a:ext cx="274320" cy="88885"/>
          </a:xfrm>
          <a:custGeom>
            <a:avLst/>
            <a:gdLst/>
            <a:ahLst/>
            <a:cxnLst/>
            <a:rect l="l" t="t" r="r" b="b"/>
            <a:pathLst>
              <a:path w="272796" h="88391">
                <a:moveTo>
                  <a:pt x="60960" y="0"/>
                </a:moveTo>
                <a:lnTo>
                  <a:pt x="0" y="18287"/>
                </a:lnTo>
                <a:lnTo>
                  <a:pt x="137160" y="74675"/>
                </a:lnTo>
                <a:lnTo>
                  <a:pt x="65532" y="88391"/>
                </a:lnTo>
                <a:lnTo>
                  <a:pt x="237744" y="88391"/>
                </a:lnTo>
                <a:lnTo>
                  <a:pt x="272796" y="39624"/>
                </a:lnTo>
                <a:lnTo>
                  <a:pt x="207264" y="5333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2" name="object 102"/>
          <p:cNvSpPr/>
          <p:nvPr/>
        </p:nvSpPr>
        <p:spPr>
          <a:xfrm>
            <a:off x="4810475" y="2957242"/>
            <a:ext cx="274320" cy="88885"/>
          </a:xfrm>
          <a:custGeom>
            <a:avLst/>
            <a:gdLst/>
            <a:ahLst/>
            <a:cxnLst/>
            <a:rect l="l" t="t" r="r" b="b"/>
            <a:pathLst>
              <a:path w="272796" h="88391">
                <a:moveTo>
                  <a:pt x="60960" y="0"/>
                </a:moveTo>
                <a:lnTo>
                  <a:pt x="0" y="18287"/>
                </a:lnTo>
                <a:lnTo>
                  <a:pt x="137160" y="74675"/>
                </a:lnTo>
                <a:lnTo>
                  <a:pt x="65532" y="88391"/>
                </a:lnTo>
                <a:lnTo>
                  <a:pt x="237744" y="88391"/>
                </a:lnTo>
                <a:lnTo>
                  <a:pt x="272796" y="39624"/>
                </a:lnTo>
                <a:lnTo>
                  <a:pt x="207264" y="5333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3" name="object 103"/>
          <p:cNvSpPr/>
          <p:nvPr/>
        </p:nvSpPr>
        <p:spPr>
          <a:xfrm>
            <a:off x="5084796" y="3076778"/>
            <a:ext cx="272787" cy="90417"/>
          </a:xfrm>
          <a:custGeom>
            <a:avLst/>
            <a:gdLst/>
            <a:ahLst/>
            <a:cxnLst/>
            <a:rect l="l" t="t" r="r" b="b"/>
            <a:pathLst>
              <a:path w="271272" h="89915">
                <a:moveTo>
                  <a:pt x="70103" y="30479"/>
                </a:moveTo>
                <a:lnTo>
                  <a:pt x="211836" y="89915"/>
                </a:lnTo>
                <a:lnTo>
                  <a:pt x="271272" y="70103"/>
                </a:lnTo>
                <a:lnTo>
                  <a:pt x="135636" y="13715"/>
                </a:lnTo>
                <a:lnTo>
                  <a:pt x="211836" y="0"/>
                </a:lnTo>
                <a:lnTo>
                  <a:pt x="35051" y="0"/>
                </a:lnTo>
                <a:lnTo>
                  <a:pt x="0" y="48767"/>
                </a:lnTo>
                <a:lnTo>
                  <a:pt x="70103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4" name="object 104"/>
          <p:cNvSpPr/>
          <p:nvPr/>
        </p:nvSpPr>
        <p:spPr>
          <a:xfrm>
            <a:off x="5084796" y="3076778"/>
            <a:ext cx="272787" cy="90417"/>
          </a:xfrm>
          <a:custGeom>
            <a:avLst/>
            <a:gdLst/>
            <a:ahLst/>
            <a:cxnLst/>
            <a:rect l="l" t="t" r="r" b="b"/>
            <a:pathLst>
              <a:path w="271272" h="89915">
                <a:moveTo>
                  <a:pt x="70103" y="30479"/>
                </a:moveTo>
                <a:lnTo>
                  <a:pt x="211836" y="89915"/>
                </a:lnTo>
                <a:lnTo>
                  <a:pt x="271272" y="70103"/>
                </a:lnTo>
                <a:lnTo>
                  <a:pt x="135636" y="13715"/>
                </a:lnTo>
                <a:lnTo>
                  <a:pt x="211836" y="0"/>
                </a:lnTo>
                <a:lnTo>
                  <a:pt x="35051" y="0"/>
                </a:lnTo>
                <a:lnTo>
                  <a:pt x="0" y="48767"/>
                </a:lnTo>
                <a:lnTo>
                  <a:pt x="70103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5" name="object 105"/>
          <p:cNvSpPr/>
          <p:nvPr/>
        </p:nvSpPr>
        <p:spPr>
          <a:xfrm>
            <a:off x="5098588" y="2966435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6" name="object 106"/>
          <p:cNvSpPr/>
          <p:nvPr/>
        </p:nvSpPr>
        <p:spPr>
          <a:xfrm>
            <a:off x="5098588" y="2966435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7" name="object 107"/>
          <p:cNvSpPr/>
          <p:nvPr/>
        </p:nvSpPr>
        <p:spPr>
          <a:xfrm>
            <a:off x="4799748" y="3072180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20" y="18287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8" name="object 108"/>
          <p:cNvSpPr/>
          <p:nvPr/>
        </p:nvSpPr>
        <p:spPr>
          <a:xfrm>
            <a:off x="4799748" y="3072180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20" y="18287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9" name="object 109"/>
          <p:cNvSpPr/>
          <p:nvPr/>
        </p:nvSpPr>
        <p:spPr>
          <a:xfrm>
            <a:off x="4816607" y="2961839"/>
            <a:ext cx="272787" cy="88885"/>
          </a:xfrm>
          <a:custGeom>
            <a:avLst/>
            <a:gdLst/>
            <a:ahLst/>
            <a:cxnLst/>
            <a:rect l="l" t="t" r="r" b="b"/>
            <a:pathLst>
              <a:path w="271272" h="88391">
                <a:moveTo>
                  <a:pt x="59436" y="0"/>
                </a:moveTo>
                <a:lnTo>
                  <a:pt x="0" y="18287"/>
                </a:lnTo>
                <a:lnTo>
                  <a:pt x="135636" y="74675"/>
                </a:lnTo>
                <a:lnTo>
                  <a:pt x="65532" y="88391"/>
                </a:lnTo>
                <a:lnTo>
                  <a:pt x="236220" y="88391"/>
                </a:lnTo>
                <a:lnTo>
                  <a:pt x="271272" y="39624"/>
                </a:lnTo>
                <a:lnTo>
                  <a:pt x="205739" y="53339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0" name="object 110"/>
          <p:cNvSpPr/>
          <p:nvPr/>
        </p:nvSpPr>
        <p:spPr>
          <a:xfrm>
            <a:off x="4816607" y="2961839"/>
            <a:ext cx="272787" cy="88885"/>
          </a:xfrm>
          <a:custGeom>
            <a:avLst/>
            <a:gdLst/>
            <a:ahLst/>
            <a:cxnLst/>
            <a:rect l="l" t="t" r="r" b="b"/>
            <a:pathLst>
              <a:path w="271272" h="88391">
                <a:moveTo>
                  <a:pt x="59436" y="0"/>
                </a:moveTo>
                <a:lnTo>
                  <a:pt x="0" y="18287"/>
                </a:lnTo>
                <a:lnTo>
                  <a:pt x="135636" y="74675"/>
                </a:lnTo>
                <a:lnTo>
                  <a:pt x="65532" y="88391"/>
                </a:lnTo>
                <a:lnTo>
                  <a:pt x="236220" y="88391"/>
                </a:lnTo>
                <a:lnTo>
                  <a:pt x="271272" y="39624"/>
                </a:lnTo>
                <a:lnTo>
                  <a:pt x="205739" y="53339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1" name="object 111"/>
          <p:cNvSpPr/>
          <p:nvPr/>
        </p:nvSpPr>
        <p:spPr>
          <a:xfrm>
            <a:off x="5089394" y="3081374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40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2" name="object 112"/>
          <p:cNvSpPr/>
          <p:nvPr/>
        </p:nvSpPr>
        <p:spPr>
          <a:xfrm>
            <a:off x="5089394" y="3081374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40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3" name="object 113"/>
          <p:cNvSpPr/>
          <p:nvPr/>
        </p:nvSpPr>
        <p:spPr>
          <a:xfrm>
            <a:off x="4669485" y="2862225"/>
            <a:ext cx="0" cy="599213"/>
          </a:xfrm>
          <a:custGeom>
            <a:avLst/>
            <a:gdLst/>
            <a:ahLst/>
            <a:cxnLst/>
            <a:rect l="l" t="t" r="r" b="b"/>
            <a:pathLst>
              <a:path h="595884">
                <a:moveTo>
                  <a:pt x="0" y="198120"/>
                </a:moveTo>
                <a:lnTo>
                  <a:pt x="0" y="397764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4" name="object 114"/>
          <p:cNvSpPr/>
          <p:nvPr/>
        </p:nvSpPr>
        <p:spPr>
          <a:xfrm>
            <a:off x="5501639" y="2862225"/>
            <a:ext cx="0" cy="599213"/>
          </a:xfrm>
          <a:custGeom>
            <a:avLst/>
            <a:gdLst/>
            <a:ahLst/>
            <a:cxnLst/>
            <a:rect l="l" t="t" r="r" b="b"/>
            <a:pathLst>
              <a:path h="595884">
                <a:moveTo>
                  <a:pt x="0" y="198120"/>
                </a:moveTo>
                <a:lnTo>
                  <a:pt x="0" y="397764"/>
                </a:lnTo>
              </a:path>
              <a:path h="595884">
                <a:moveTo>
                  <a:pt x="0" y="397764"/>
                </a:moveTo>
                <a:lnTo>
                  <a:pt x="0" y="198120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5" name="object 115"/>
          <p:cNvSpPr/>
          <p:nvPr/>
        </p:nvSpPr>
        <p:spPr>
          <a:xfrm>
            <a:off x="7475444" y="1332739"/>
            <a:ext cx="729465" cy="128729"/>
          </a:xfrm>
          <a:custGeom>
            <a:avLst/>
            <a:gdLst/>
            <a:ahLst/>
            <a:cxnLst/>
            <a:rect l="l" t="t" r="r" b="b"/>
            <a:pathLst>
              <a:path w="725412" h="128014">
                <a:moveTo>
                  <a:pt x="725412" y="120393"/>
                </a:moveTo>
                <a:lnTo>
                  <a:pt x="706744" y="99618"/>
                </a:lnTo>
                <a:lnTo>
                  <a:pt x="683036" y="80369"/>
                </a:lnTo>
                <a:lnTo>
                  <a:pt x="654739" y="62802"/>
                </a:lnTo>
                <a:lnTo>
                  <a:pt x="622298" y="47073"/>
                </a:lnTo>
                <a:lnTo>
                  <a:pt x="586163" y="33338"/>
                </a:lnTo>
                <a:lnTo>
                  <a:pt x="546781" y="21751"/>
                </a:lnTo>
                <a:lnTo>
                  <a:pt x="504601" y="12468"/>
                </a:lnTo>
                <a:lnTo>
                  <a:pt x="460070" y="5645"/>
                </a:lnTo>
                <a:lnTo>
                  <a:pt x="413637" y="1437"/>
                </a:lnTo>
                <a:lnTo>
                  <a:pt x="365750" y="0"/>
                </a:lnTo>
                <a:lnTo>
                  <a:pt x="340547" y="385"/>
                </a:lnTo>
                <a:lnTo>
                  <a:pt x="315722" y="1527"/>
                </a:lnTo>
                <a:lnTo>
                  <a:pt x="291333" y="3404"/>
                </a:lnTo>
                <a:lnTo>
                  <a:pt x="267439" y="5998"/>
                </a:lnTo>
                <a:lnTo>
                  <a:pt x="221369" y="13249"/>
                </a:lnTo>
                <a:lnTo>
                  <a:pt x="177978" y="23115"/>
                </a:lnTo>
                <a:lnTo>
                  <a:pt x="137731" y="35432"/>
                </a:lnTo>
                <a:lnTo>
                  <a:pt x="101096" y="50035"/>
                </a:lnTo>
                <a:lnTo>
                  <a:pt x="68539" y="66759"/>
                </a:lnTo>
                <a:lnTo>
                  <a:pt x="40527" y="85440"/>
                </a:lnTo>
                <a:lnTo>
                  <a:pt x="17525" y="105913"/>
                </a:lnTo>
                <a:lnTo>
                  <a:pt x="8048" y="116770"/>
                </a:lnTo>
                <a:lnTo>
                  <a:pt x="0" y="128014"/>
                </a:lnTo>
              </a:path>
            </a:pathLst>
          </a:custGeom>
          <a:ln w="7014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6" name="object 116"/>
          <p:cNvSpPr/>
          <p:nvPr/>
        </p:nvSpPr>
        <p:spPr>
          <a:xfrm>
            <a:off x="7023427" y="1430856"/>
            <a:ext cx="455156" cy="228344"/>
          </a:xfrm>
          <a:custGeom>
            <a:avLst/>
            <a:gdLst/>
            <a:ahLst/>
            <a:cxnLst/>
            <a:rect l="l" t="t" r="r" b="b"/>
            <a:pathLst>
              <a:path w="452627" h="227075">
                <a:moveTo>
                  <a:pt x="452627" y="30480"/>
                </a:moveTo>
                <a:lnTo>
                  <a:pt x="429989" y="21885"/>
                </a:lnTo>
                <a:lnTo>
                  <a:pt x="406343" y="14658"/>
                </a:lnTo>
                <a:lnTo>
                  <a:pt x="381794" y="8835"/>
                </a:lnTo>
                <a:lnTo>
                  <a:pt x="356445" y="4450"/>
                </a:lnTo>
                <a:lnTo>
                  <a:pt x="330400" y="1537"/>
                </a:lnTo>
                <a:lnTo>
                  <a:pt x="303764" y="132"/>
                </a:lnTo>
                <a:lnTo>
                  <a:pt x="292608" y="0"/>
                </a:lnTo>
                <a:lnTo>
                  <a:pt x="268617" y="598"/>
                </a:lnTo>
                <a:lnTo>
                  <a:pt x="245159" y="2362"/>
                </a:lnTo>
                <a:lnTo>
                  <a:pt x="222310" y="5246"/>
                </a:lnTo>
                <a:lnTo>
                  <a:pt x="200143" y="9204"/>
                </a:lnTo>
                <a:lnTo>
                  <a:pt x="178736" y="14192"/>
                </a:lnTo>
                <a:lnTo>
                  <a:pt x="158163" y="20162"/>
                </a:lnTo>
                <a:lnTo>
                  <a:pt x="138500" y="27070"/>
                </a:lnTo>
                <a:lnTo>
                  <a:pt x="119822" y="34869"/>
                </a:lnTo>
                <a:lnTo>
                  <a:pt x="102205" y="43514"/>
                </a:lnTo>
                <a:lnTo>
                  <a:pt x="85724" y="52958"/>
                </a:lnTo>
                <a:lnTo>
                  <a:pt x="70455" y="63158"/>
                </a:lnTo>
                <a:lnTo>
                  <a:pt x="56473" y="74066"/>
                </a:lnTo>
                <a:lnTo>
                  <a:pt x="43853" y="85637"/>
                </a:lnTo>
                <a:lnTo>
                  <a:pt x="32671" y="97825"/>
                </a:lnTo>
                <a:lnTo>
                  <a:pt x="23002" y="110585"/>
                </a:lnTo>
                <a:lnTo>
                  <a:pt x="14923" y="123870"/>
                </a:lnTo>
                <a:lnTo>
                  <a:pt x="8507" y="137636"/>
                </a:lnTo>
                <a:lnTo>
                  <a:pt x="970" y="166424"/>
                </a:lnTo>
                <a:lnTo>
                  <a:pt x="0" y="181356"/>
                </a:lnTo>
                <a:lnTo>
                  <a:pt x="943" y="193723"/>
                </a:lnTo>
                <a:lnTo>
                  <a:pt x="3532" y="206091"/>
                </a:lnTo>
                <a:lnTo>
                  <a:pt x="7404" y="218459"/>
                </a:lnTo>
                <a:lnTo>
                  <a:pt x="10667" y="227075"/>
                </a:lnTo>
                <a:lnTo>
                  <a:pt x="292608" y="181356"/>
                </a:lnTo>
                <a:lnTo>
                  <a:pt x="45262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7" name="object 117"/>
          <p:cNvSpPr/>
          <p:nvPr/>
        </p:nvSpPr>
        <p:spPr>
          <a:xfrm>
            <a:off x="7027963" y="1433886"/>
            <a:ext cx="449020" cy="225274"/>
          </a:xfrm>
          <a:custGeom>
            <a:avLst/>
            <a:gdLst/>
            <a:ahLst/>
            <a:cxnLst/>
            <a:rect l="l" t="t" r="r" b="b"/>
            <a:pathLst>
              <a:path w="446525" h="224022">
                <a:moveTo>
                  <a:pt x="446525" y="28951"/>
                </a:moveTo>
                <a:lnTo>
                  <a:pt x="423638" y="20883"/>
                </a:lnTo>
                <a:lnTo>
                  <a:pt x="399757" y="14023"/>
                </a:lnTo>
                <a:lnTo>
                  <a:pt x="375026" y="8442"/>
                </a:lnTo>
                <a:lnTo>
                  <a:pt x="349589" y="4213"/>
                </a:lnTo>
                <a:lnTo>
                  <a:pt x="323588" y="1406"/>
                </a:lnTo>
                <a:lnTo>
                  <a:pt x="297168" y="93"/>
                </a:lnTo>
                <a:lnTo>
                  <a:pt x="288021" y="0"/>
                </a:lnTo>
                <a:lnTo>
                  <a:pt x="264477" y="586"/>
                </a:lnTo>
                <a:lnTo>
                  <a:pt x="241443" y="2317"/>
                </a:lnTo>
                <a:lnTo>
                  <a:pt x="218994" y="5148"/>
                </a:lnTo>
                <a:lnTo>
                  <a:pt x="197206" y="9033"/>
                </a:lnTo>
                <a:lnTo>
                  <a:pt x="176154" y="13929"/>
                </a:lnTo>
                <a:lnTo>
                  <a:pt x="155914" y="19791"/>
                </a:lnTo>
                <a:lnTo>
                  <a:pt x="136560" y="26573"/>
                </a:lnTo>
                <a:lnTo>
                  <a:pt x="118169" y="34233"/>
                </a:lnTo>
                <a:lnTo>
                  <a:pt x="100816" y="42724"/>
                </a:lnTo>
                <a:lnTo>
                  <a:pt x="84576" y="52003"/>
                </a:lnTo>
                <a:lnTo>
                  <a:pt x="69525" y="62025"/>
                </a:lnTo>
                <a:lnTo>
                  <a:pt x="55738" y="72745"/>
                </a:lnTo>
                <a:lnTo>
                  <a:pt x="43290" y="84118"/>
                </a:lnTo>
                <a:lnTo>
                  <a:pt x="32257" y="96101"/>
                </a:lnTo>
                <a:lnTo>
                  <a:pt x="22715" y="108649"/>
                </a:lnTo>
                <a:lnTo>
                  <a:pt x="14739" y="121716"/>
                </a:lnTo>
                <a:lnTo>
                  <a:pt x="8403" y="135259"/>
                </a:lnTo>
                <a:lnTo>
                  <a:pt x="958" y="163593"/>
                </a:lnTo>
                <a:lnTo>
                  <a:pt x="0" y="178295"/>
                </a:lnTo>
                <a:lnTo>
                  <a:pt x="677" y="190749"/>
                </a:lnTo>
                <a:lnTo>
                  <a:pt x="2710" y="203203"/>
                </a:lnTo>
                <a:lnTo>
                  <a:pt x="6097" y="215657"/>
                </a:lnTo>
                <a:lnTo>
                  <a:pt x="9134" y="224022"/>
                </a:lnTo>
              </a:path>
            </a:pathLst>
          </a:custGeom>
          <a:ln w="7225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8" name="object 118"/>
          <p:cNvSpPr/>
          <p:nvPr/>
        </p:nvSpPr>
        <p:spPr>
          <a:xfrm>
            <a:off x="8211046" y="1443080"/>
            <a:ext cx="331011" cy="209946"/>
          </a:xfrm>
          <a:custGeom>
            <a:avLst/>
            <a:gdLst/>
            <a:ahLst/>
            <a:cxnLst/>
            <a:rect l="l" t="t" r="r" b="b"/>
            <a:pathLst>
              <a:path w="329172" h="208780">
                <a:moveTo>
                  <a:pt x="288034" y="208780"/>
                </a:moveTo>
                <a:lnTo>
                  <a:pt x="299714" y="198729"/>
                </a:lnTo>
                <a:lnTo>
                  <a:pt x="309448" y="188279"/>
                </a:lnTo>
                <a:lnTo>
                  <a:pt x="317235" y="177463"/>
                </a:lnTo>
                <a:lnTo>
                  <a:pt x="323077" y="166313"/>
                </a:lnTo>
                <a:lnTo>
                  <a:pt x="326974" y="154863"/>
                </a:lnTo>
                <a:lnTo>
                  <a:pt x="328926" y="143148"/>
                </a:lnTo>
                <a:lnTo>
                  <a:pt x="329172" y="137157"/>
                </a:lnTo>
                <a:lnTo>
                  <a:pt x="328247" y="126053"/>
                </a:lnTo>
                <a:lnTo>
                  <a:pt x="325521" y="115170"/>
                </a:lnTo>
                <a:lnTo>
                  <a:pt x="321067" y="104545"/>
                </a:lnTo>
                <a:lnTo>
                  <a:pt x="314958" y="94216"/>
                </a:lnTo>
                <a:lnTo>
                  <a:pt x="307267" y="84221"/>
                </a:lnTo>
                <a:lnTo>
                  <a:pt x="298067" y="74598"/>
                </a:lnTo>
                <a:lnTo>
                  <a:pt x="287432" y="65384"/>
                </a:lnTo>
                <a:lnTo>
                  <a:pt x="275434" y="56617"/>
                </a:lnTo>
                <a:lnTo>
                  <a:pt x="262147" y="48334"/>
                </a:lnTo>
                <a:lnTo>
                  <a:pt x="247644" y="40574"/>
                </a:lnTo>
                <a:lnTo>
                  <a:pt x="231998" y="33374"/>
                </a:lnTo>
                <a:lnTo>
                  <a:pt x="215282" y="26772"/>
                </a:lnTo>
                <a:lnTo>
                  <a:pt x="197569" y="20805"/>
                </a:lnTo>
                <a:lnTo>
                  <a:pt x="178933" y="15511"/>
                </a:lnTo>
                <a:lnTo>
                  <a:pt x="159446" y="10929"/>
                </a:lnTo>
                <a:lnTo>
                  <a:pt x="139182" y="7095"/>
                </a:lnTo>
                <a:lnTo>
                  <a:pt x="118213" y="4047"/>
                </a:lnTo>
                <a:lnTo>
                  <a:pt x="96614" y="1824"/>
                </a:lnTo>
                <a:lnTo>
                  <a:pt x="74457" y="462"/>
                </a:lnTo>
                <a:lnTo>
                  <a:pt x="51815" y="0"/>
                </a:lnTo>
                <a:lnTo>
                  <a:pt x="39280" y="251"/>
                </a:lnTo>
                <a:lnTo>
                  <a:pt x="26466" y="915"/>
                </a:lnTo>
                <a:lnTo>
                  <a:pt x="13642" y="1858"/>
                </a:lnTo>
                <a:lnTo>
                  <a:pt x="1072" y="2946"/>
                </a:lnTo>
                <a:lnTo>
                  <a:pt x="0" y="3043"/>
                </a:lnTo>
              </a:path>
            </a:pathLst>
          </a:custGeom>
          <a:ln w="7331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9" name="object 119"/>
          <p:cNvSpPr/>
          <p:nvPr/>
        </p:nvSpPr>
        <p:spPr>
          <a:xfrm>
            <a:off x="8511413" y="1665294"/>
            <a:ext cx="113408" cy="205343"/>
          </a:xfrm>
          <a:custGeom>
            <a:avLst/>
            <a:gdLst/>
            <a:ahLst/>
            <a:cxnLst/>
            <a:rect l="l" t="t" r="r" b="b"/>
            <a:pathLst>
              <a:path w="112778" h="204202">
                <a:moveTo>
                  <a:pt x="45725" y="204202"/>
                </a:moveTo>
                <a:lnTo>
                  <a:pt x="59366" y="195274"/>
                </a:lnTo>
                <a:lnTo>
                  <a:pt x="71579" y="185926"/>
                </a:lnTo>
                <a:lnTo>
                  <a:pt x="82313" y="176196"/>
                </a:lnTo>
                <a:lnTo>
                  <a:pt x="91516" y="166123"/>
                </a:lnTo>
                <a:lnTo>
                  <a:pt x="99138" y="155746"/>
                </a:lnTo>
                <a:lnTo>
                  <a:pt x="105126" y="145102"/>
                </a:lnTo>
                <a:lnTo>
                  <a:pt x="109428" y="134231"/>
                </a:lnTo>
                <a:lnTo>
                  <a:pt x="111995" y="123170"/>
                </a:lnTo>
                <a:lnTo>
                  <a:pt x="112778" y="112772"/>
                </a:lnTo>
                <a:lnTo>
                  <a:pt x="112000" y="102278"/>
                </a:lnTo>
                <a:lnTo>
                  <a:pt x="109690" y="91932"/>
                </a:lnTo>
                <a:lnTo>
                  <a:pt x="105878" y="81766"/>
                </a:lnTo>
                <a:lnTo>
                  <a:pt x="100598" y="71814"/>
                </a:lnTo>
                <a:lnTo>
                  <a:pt x="93881" y="62106"/>
                </a:lnTo>
                <a:lnTo>
                  <a:pt x="85761" y="52677"/>
                </a:lnTo>
                <a:lnTo>
                  <a:pt x="76269" y="43557"/>
                </a:lnTo>
                <a:lnTo>
                  <a:pt x="65438" y="34779"/>
                </a:lnTo>
                <a:lnTo>
                  <a:pt x="53300" y="26376"/>
                </a:lnTo>
                <a:lnTo>
                  <a:pt x="39887" y="18379"/>
                </a:lnTo>
                <a:lnTo>
                  <a:pt x="25232" y="10822"/>
                </a:lnTo>
                <a:lnTo>
                  <a:pt x="9368" y="3737"/>
                </a:lnTo>
                <a:lnTo>
                  <a:pt x="0" y="0"/>
                </a:lnTo>
              </a:path>
            </a:pathLst>
          </a:custGeom>
          <a:ln w="7922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0" name="object 120"/>
          <p:cNvSpPr/>
          <p:nvPr/>
        </p:nvSpPr>
        <p:spPr>
          <a:xfrm>
            <a:off x="8203385" y="1879831"/>
            <a:ext cx="368006" cy="297308"/>
          </a:xfrm>
          <a:custGeom>
            <a:avLst/>
            <a:gdLst/>
            <a:ahLst/>
            <a:cxnLst/>
            <a:rect l="l" t="t" r="r" b="b"/>
            <a:pathLst>
              <a:path w="365962" h="295656">
                <a:moveTo>
                  <a:pt x="0" y="284991"/>
                </a:moveTo>
                <a:lnTo>
                  <a:pt x="12373" y="288119"/>
                </a:lnTo>
                <a:lnTo>
                  <a:pt x="24778" y="290660"/>
                </a:lnTo>
                <a:lnTo>
                  <a:pt x="37245" y="292645"/>
                </a:lnTo>
                <a:lnTo>
                  <a:pt x="49806" y="294104"/>
                </a:lnTo>
                <a:lnTo>
                  <a:pt x="62491" y="295067"/>
                </a:lnTo>
                <a:lnTo>
                  <a:pt x="75333" y="295566"/>
                </a:lnTo>
                <a:lnTo>
                  <a:pt x="83819" y="295656"/>
                </a:lnTo>
                <a:lnTo>
                  <a:pt x="107111" y="294878"/>
                </a:lnTo>
                <a:lnTo>
                  <a:pt x="129854" y="292582"/>
                </a:lnTo>
                <a:lnTo>
                  <a:pt x="151978" y="288831"/>
                </a:lnTo>
                <a:lnTo>
                  <a:pt x="173412" y="283684"/>
                </a:lnTo>
                <a:lnTo>
                  <a:pt x="194088" y="277202"/>
                </a:lnTo>
                <a:lnTo>
                  <a:pt x="213936" y="269446"/>
                </a:lnTo>
                <a:lnTo>
                  <a:pt x="232885" y="260476"/>
                </a:lnTo>
                <a:lnTo>
                  <a:pt x="250866" y="250352"/>
                </a:lnTo>
                <a:lnTo>
                  <a:pt x="267809" y="239136"/>
                </a:lnTo>
                <a:lnTo>
                  <a:pt x="283645" y="226887"/>
                </a:lnTo>
                <a:lnTo>
                  <a:pt x="298303" y="213667"/>
                </a:lnTo>
                <a:lnTo>
                  <a:pt x="311715" y="199536"/>
                </a:lnTo>
                <a:lnTo>
                  <a:pt x="323810" y="184554"/>
                </a:lnTo>
                <a:lnTo>
                  <a:pt x="334519" y="168783"/>
                </a:lnTo>
                <a:lnTo>
                  <a:pt x="343771" y="152282"/>
                </a:lnTo>
                <a:lnTo>
                  <a:pt x="351498" y="135112"/>
                </a:lnTo>
                <a:lnTo>
                  <a:pt x="357629" y="117334"/>
                </a:lnTo>
                <a:lnTo>
                  <a:pt x="362094" y="99009"/>
                </a:lnTo>
                <a:lnTo>
                  <a:pt x="364825" y="80196"/>
                </a:lnTo>
                <a:lnTo>
                  <a:pt x="365750" y="60957"/>
                </a:lnTo>
                <a:lnTo>
                  <a:pt x="365962" y="48062"/>
                </a:lnTo>
                <a:lnTo>
                  <a:pt x="364880" y="35470"/>
                </a:lnTo>
                <a:lnTo>
                  <a:pt x="362738" y="23102"/>
                </a:lnTo>
                <a:lnTo>
                  <a:pt x="359769" y="10880"/>
                </a:lnTo>
                <a:lnTo>
                  <a:pt x="356602" y="0"/>
                </a:lnTo>
              </a:path>
            </a:pathLst>
          </a:custGeom>
          <a:ln w="7464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1" name="object 121"/>
          <p:cNvSpPr/>
          <p:nvPr/>
        </p:nvSpPr>
        <p:spPr>
          <a:xfrm>
            <a:off x="6962059" y="1953396"/>
            <a:ext cx="445958" cy="165505"/>
          </a:xfrm>
          <a:custGeom>
            <a:avLst/>
            <a:gdLst/>
            <a:ahLst/>
            <a:cxnLst/>
            <a:rect l="l" t="t" r="r" b="b"/>
            <a:pathLst>
              <a:path w="443480" h="164586">
                <a:moveTo>
                  <a:pt x="0" y="1521"/>
                </a:moveTo>
                <a:lnTo>
                  <a:pt x="0" y="0"/>
                </a:lnTo>
                <a:lnTo>
                  <a:pt x="0" y="3043"/>
                </a:lnTo>
                <a:lnTo>
                  <a:pt x="992" y="16181"/>
                </a:lnTo>
                <a:lnTo>
                  <a:pt x="8702" y="41598"/>
                </a:lnTo>
                <a:lnTo>
                  <a:pt x="23525" y="65577"/>
                </a:lnTo>
                <a:lnTo>
                  <a:pt x="33410" y="76920"/>
                </a:lnTo>
                <a:lnTo>
                  <a:pt x="44841" y="87774"/>
                </a:lnTo>
                <a:lnTo>
                  <a:pt x="57738" y="98095"/>
                </a:lnTo>
                <a:lnTo>
                  <a:pt x="72026" y="107839"/>
                </a:lnTo>
                <a:lnTo>
                  <a:pt x="87626" y="116964"/>
                </a:lnTo>
                <a:lnTo>
                  <a:pt x="104461" y="125426"/>
                </a:lnTo>
                <a:lnTo>
                  <a:pt x="122452" y="133182"/>
                </a:lnTo>
                <a:lnTo>
                  <a:pt x="141522" y="140188"/>
                </a:lnTo>
                <a:lnTo>
                  <a:pt x="161593" y="146400"/>
                </a:lnTo>
                <a:lnTo>
                  <a:pt x="182588" y="151776"/>
                </a:lnTo>
                <a:lnTo>
                  <a:pt x="204429" y="156272"/>
                </a:lnTo>
                <a:lnTo>
                  <a:pt x="227038" y="159844"/>
                </a:lnTo>
                <a:lnTo>
                  <a:pt x="250338" y="162450"/>
                </a:lnTo>
                <a:lnTo>
                  <a:pt x="274250" y="164045"/>
                </a:lnTo>
                <a:lnTo>
                  <a:pt x="298698" y="164586"/>
                </a:lnTo>
                <a:lnTo>
                  <a:pt x="311789" y="164415"/>
                </a:lnTo>
                <a:lnTo>
                  <a:pt x="337873" y="163064"/>
                </a:lnTo>
                <a:lnTo>
                  <a:pt x="363670" y="160407"/>
                </a:lnTo>
                <a:lnTo>
                  <a:pt x="388987" y="156493"/>
                </a:lnTo>
                <a:lnTo>
                  <a:pt x="413635" y="151370"/>
                </a:lnTo>
                <a:lnTo>
                  <a:pt x="437422" y="145086"/>
                </a:lnTo>
                <a:lnTo>
                  <a:pt x="443480" y="143256"/>
                </a:lnTo>
              </a:path>
            </a:pathLst>
          </a:custGeom>
          <a:ln w="7126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2" name="object 122"/>
          <p:cNvSpPr/>
          <p:nvPr/>
        </p:nvSpPr>
        <p:spPr>
          <a:xfrm>
            <a:off x="6844052" y="1662220"/>
            <a:ext cx="191571" cy="281981"/>
          </a:xfrm>
          <a:custGeom>
            <a:avLst/>
            <a:gdLst/>
            <a:ahLst/>
            <a:cxnLst/>
            <a:rect l="l" t="t" r="r" b="b"/>
            <a:pathLst>
              <a:path w="190507" h="280414">
                <a:moveTo>
                  <a:pt x="190507" y="0"/>
                </a:moveTo>
                <a:lnTo>
                  <a:pt x="173722" y="994"/>
                </a:lnTo>
                <a:lnTo>
                  <a:pt x="157377" y="2976"/>
                </a:lnTo>
                <a:lnTo>
                  <a:pt x="141529" y="5904"/>
                </a:lnTo>
                <a:lnTo>
                  <a:pt x="126231" y="9735"/>
                </a:lnTo>
                <a:lnTo>
                  <a:pt x="111539" y="14426"/>
                </a:lnTo>
                <a:lnTo>
                  <a:pt x="97506" y="19936"/>
                </a:lnTo>
                <a:lnTo>
                  <a:pt x="84188" y="26222"/>
                </a:lnTo>
                <a:lnTo>
                  <a:pt x="71640" y="33241"/>
                </a:lnTo>
                <a:lnTo>
                  <a:pt x="59915" y="40951"/>
                </a:lnTo>
                <a:lnTo>
                  <a:pt x="49069" y="49311"/>
                </a:lnTo>
                <a:lnTo>
                  <a:pt x="39156" y="58276"/>
                </a:lnTo>
                <a:lnTo>
                  <a:pt x="30232" y="67806"/>
                </a:lnTo>
                <a:lnTo>
                  <a:pt x="22350" y="77858"/>
                </a:lnTo>
                <a:lnTo>
                  <a:pt x="15565" y="88389"/>
                </a:lnTo>
                <a:lnTo>
                  <a:pt x="9933" y="99357"/>
                </a:lnTo>
                <a:lnTo>
                  <a:pt x="5507" y="110719"/>
                </a:lnTo>
                <a:lnTo>
                  <a:pt x="2343" y="122434"/>
                </a:lnTo>
                <a:lnTo>
                  <a:pt x="495" y="134459"/>
                </a:lnTo>
                <a:lnTo>
                  <a:pt x="0" y="144778"/>
                </a:lnTo>
                <a:lnTo>
                  <a:pt x="694" y="157030"/>
                </a:lnTo>
                <a:lnTo>
                  <a:pt x="2745" y="169057"/>
                </a:lnTo>
                <a:lnTo>
                  <a:pt x="6109" y="180812"/>
                </a:lnTo>
                <a:lnTo>
                  <a:pt x="10739" y="192246"/>
                </a:lnTo>
                <a:lnTo>
                  <a:pt x="16590" y="203310"/>
                </a:lnTo>
                <a:lnTo>
                  <a:pt x="23617" y="213956"/>
                </a:lnTo>
                <a:lnTo>
                  <a:pt x="31774" y="224135"/>
                </a:lnTo>
                <a:lnTo>
                  <a:pt x="41014" y="233798"/>
                </a:lnTo>
                <a:lnTo>
                  <a:pt x="51294" y="242898"/>
                </a:lnTo>
                <a:lnTo>
                  <a:pt x="62566" y="251385"/>
                </a:lnTo>
                <a:lnTo>
                  <a:pt x="74786" y="259211"/>
                </a:lnTo>
                <a:lnTo>
                  <a:pt x="87908" y="266327"/>
                </a:lnTo>
                <a:lnTo>
                  <a:pt x="101887" y="272685"/>
                </a:lnTo>
                <a:lnTo>
                  <a:pt x="116676" y="278236"/>
                </a:lnTo>
                <a:lnTo>
                  <a:pt x="123441" y="280414"/>
                </a:lnTo>
              </a:path>
            </a:pathLst>
          </a:custGeom>
          <a:ln w="7821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3" name="object 123"/>
          <p:cNvSpPr/>
          <p:nvPr/>
        </p:nvSpPr>
        <p:spPr>
          <a:xfrm>
            <a:off x="7417217" y="2106648"/>
            <a:ext cx="767770" cy="128729"/>
          </a:xfrm>
          <a:custGeom>
            <a:avLst/>
            <a:gdLst/>
            <a:ahLst/>
            <a:cxnLst/>
            <a:rect l="l" t="t" r="r" b="b"/>
            <a:pathLst>
              <a:path w="763505" h="128014">
                <a:moveTo>
                  <a:pt x="0" y="0"/>
                </a:moveTo>
                <a:lnTo>
                  <a:pt x="18603" y="22100"/>
                </a:lnTo>
                <a:lnTo>
                  <a:pt x="43863" y="42574"/>
                </a:lnTo>
                <a:lnTo>
                  <a:pt x="75213" y="61255"/>
                </a:lnTo>
                <a:lnTo>
                  <a:pt x="112086" y="77979"/>
                </a:lnTo>
                <a:lnTo>
                  <a:pt x="153916" y="92582"/>
                </a:lnTo>
                <a:lnTo>
                  <a:pt x="200135" y="104898"/>
                </a:lnTo>
                <a:lnTo>
                  <a:pt x="224713" y="110148"/>
                </a:lnTo>
                <a:lnTo>
                  <a:pt x="250176" y="114765"/>
                </a:lnTo>
                <a:lnTo>
                  <a:pt x="276453" y="118727"/>
                </a:lnTo>
                <a:lnTo>
                  <a:pt x="303473" y="122016"/>
                </a:lnTo>
                <a:lnTo>
                  <a:pt x="331165" y="124609"/>
                </a:lnTo>
                <a:lnTo>
                  <a:pt x="359458" y="126487"/>
                </a:lnTo>
                <a:lnTo>
                  <a:pt x="388282" y="127629"/>
                </a:lnTo>
                <a:lnTo>
                  <a:pt x="417565" y="128014"/>
                </a:lnTo>
                <a:lnTo>
                  <a:pt x="438067" y="127821"/>
                </a:lnTo>
                <a:lnTo>
                  <a:pt x="478543" y="126296"/>
                </a:lnTo>
                <a:lnTo>
                  <a:pt x="518127" y="123299"/>
                </a:lnTo>
                <a:lnTo>
                  <a:pt x="556591" y="118885"/>
                </a:lnTo>
                <a:lnTo>
                  <a:pt x="593706" y="113109"/>
                </a:lnTo>
                <a:lnTo>
                  <a:pt x="629243" y="106024"/>
                </a:lnTo>
                <a:lnTo>
                  <a:pt x="662974" y="97687"/>
                </a:lnTo>
                <a:lnTo>
                  <a:pt x="694670" y="88153"/>
                </a:lnTo>
                <a:lnTo>
                  <a:pt x="724102" y="77475"/>
                </a:lnTo>
                <a:lnTo>
                  <a:pt x="751041" y="65709"/>
                </a:lnTo>
                <a:lnTo>
                  <a:pt x="763505" y="59435"/>
                </a:lnTo>
              </a:path>
            </a:pathLst>
          </a:custGeom>
          <a:ln w="7011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4" name="object 124"/>
          <p:cNvSpPr/>
          <p:nvPr/>
        </p:nvSpPr>
        <p:spPr>
          <a:xfrm>
            <a:off x="5253373" y="1280670"/>
            <a:ext cx="1768521" cy="321827"/>
          </a:xfrm>
          <a:custGeom>
            <a:avLst/>
            <a:gdLst/>
            <a:ahLst/>
            <a:cxnLst/>
            <a:rect l="l" t="t" r="r" b="b"/>
            <a:pathLst>
              <a:path w="1758696" h="320039">
                <a:moveTo>
                  <a:pt x="1645920" y="176783"/>
                </a:moveTo>
                <a:lnTo>
                  <a:pt x="1642872" y="176783"/>
                </a:lnTo>
                <a:lnTo>
                  <a:pt x="1642872" y="179831"/>
                </a:lnTo>
                <a:lnTo>
                  <a:pt x="1641348" y="181356"/>
                </a:lnTo>
                <a:lnTo>
                  <a:pt x="1641348" y="184404"/>
                </a:lnTo>
                <a:lnTo>
                  <a:pt x="1644396" y="185927"/>
                </a:lnTo>
                <a:lnTo>
                  <a:pt x="1670304" y="198119"/>
                </a:lnTo>
                <a:lnTo>
                  <a:pt x="1671828" y="199644"/>
                </a:lnTo>
                <a:lnTo>
                  <a:pt x="1674876" y="198119"/>
                </a:lnTo>
                <a:lnTo>
                  <a:pt x="1676400" y="196595"/>
                </a:lnTo>
                <a:lnTo>
                  <a:pt x="1677924" y="193548"/>
                </a:lnTo>
                <a:lnTo>
                  <a:pt x="1674876" y="190500"/>
                </a:lnTo>
                <a:lnTo>
                  <a:pt x="1648968" y="176783"/>
                </a:lnTo>
                <a:lnTo>
                  <a:pt x="1645920" y="176783"/>
                </a:lnTo>
                <a:close/>
              </a:path>
              <a:path w="1758696" h="320039">
                <a:moveTo>
                  <a:pt x="1758696" y="237744"/>
                </a:moveTo>
                <a:lnTo>
                  <a:pt x="1706880" y="169163"/>
                </a:lnTo>
                <a:lnTo>
                  <a:pt x="1673352" y="237744"/>
                </a:lnTo>
                <a:lnTo>
                  <a:pt x="1758696" y="237744"/>
                </a:lnTo>
                <a:close/>
              </a:path>
              <a:path w="1758696" h="320039">
                <a:moveTo>
                  <a:pt x="1336548" y="51816"/>
                </a:moveTo>
                <a:lnTo>
                  <a:pt x="1336548" y="54863"/>
                </a:lnTo>
                <a:lnTo>
                  <a:pt x="1335024" y="56387"/>
                </a:lnTo>
                <a:lnTo>
                  <a:pt x="1336548" y="59436"/>
                </a:lnTo>
                <a:lnTo>
                  <a:pt x="1339596" y="59436"/>
                </a:lnTo>
                <a:lnTo>
                  <a:pt x="1351788" y="62483"/>
                </a:lnTo>
                <a:lnTo>
                  <a:pt x="1367028" y="67056"/>
                </a:lnTo>
                <a:lnTo>
                  <a:pt x="1370076" y="67056"/>
                </a:lnTo>
                <a:lnTo>
                  <a:pt x="1373124" y="64007"/>
                </a:lnTo>
                <a:lnTo>
                  <a:pt x="1373124" y="60960"/>
                </a:lnTo>
                <a:lnTo>
                  <a:pt x="1371600" y="57912"/>
                </a:lnTo>
                <a:lnTo>
                  <a:pt x="1370076" y="57912"/>
                </a:lnTo>
                <a:lnTo>
                  <a:pt x="1353312" y="53339"/>
                </a:lnTo>
                <a:lnTo>
                  <a:pt x="1341120" y="50292"/>
                </a:lnTo>
                <a:lnTo>
                  <a:pt x="1339596" y="50292"/>
                </a:lnTo>
                <a:lnTo>
                  <a:pt x="1336548" y="51816"/>
                </a:lnTo>
                <a:close/>
              </a:path>
              <a:path w="1758696" h="320039">
                <a:moveTo>
                  <a:pt x="574548" y="51816"/>
                </a:moveTo>
                <a:lnTo>
                  <a:pt x="550163" y="59436"/>
                </a:lnTo>
                <a:lnTo>
                  <a:pt x="547116" y="60960"/>
                </a:lnTo>
                <a:lnTo>
                  <a:pt x="545592" y="62483"/>
                </a:lnTo>
                <a:lnTo>
                  <a:pt x="547116" y="65531"/>
                </a:lnTo>
                <a:lnTo>
                  <a:pt x="547116" y="68580"/>
                </a:lnTo>
                <a:lnTo>
                  <a:pt x="553212" y="68580"/>
                </a:lnTo>
                <a:lnTo>
                  <a:pt x="577596" y="59436"/>
                </a:lnTo>
                <a:lnTo>
                  <a:pt x="582168" y="59436"/>
                </a:lnTo>
                <a:lnTo>
                  <a:pt x="583692" y="56387"/>
                </a:lnTo>
                <a:lnTo>
                  <a:pt x="582168" y="53339"/>
                </a:lnTo>
                <a:lnTo>
                  <a:pt x="582168" y="50292"/>
                </a:lnTo>
                <a:lnTo>
                  <a:pt x="576072" y="50292"/>
                </a:lnTo>
                <a:lnTo>
                  <a:pt x="574548" y="51816"/>
                </a:lnTo>
                <a:close/>
              </a:path>
              <a:path w="1758696" h="320039">
                <a:moveTo>
                  <a:pt x="519684" y="80771"/>
                </a:moveTo>
                <a:lnTo>
                  <a:pt x="519684" y="74675"/>
                </a:lnTo>
                <a:lnTo>
                  <a:pt x="518160" y="73151"/>
                </a:lnTo>
                <a:lnTo>
                  <a:pt x="515112" y="71627"/>
                </a:lnTo>
                <a:lnTo>
                  <a:pt x="513588" y="71627"/>
                </a:lnTo>
                <a:lnTo>
                  <a:pt x="486156" y="82295"/>
                </a:lnTo>
                <a:lnTo>
                  <a:pt x="484632" y="82295"/>
                </a:lnTo>
                <a:lnTo>
                  <a:pt x="483108" y="85343"/>
                </a:lnTo>
                <a:lnTo>
                  <a:pt x="483108" y="88392"/>
                </a:lnTo>
                <a:lnTo>
                  <a:pt x="484632" y="91439"/>
                </a:lnTo>
                <a:lnTo>
                  <a:pt x="489204" y="91439"/>
                </a:lnTo>
                <a:lnTo>
                  <a:pt x="516636" y="80771"/>
                </a:lnTo>
                <a:lnTo>
                  <a:pt x="519684" y="80771"/>
                </a:lnTo>
                <a:close/>
              </a:path>
              <a:path w="1758696" h="320039">
                <a:moveTo>
                  <a:pt x="390144" y="121919"/>
                </a:moveTo>
                <a:lnTo>
                  <a:pt x="362712" y="134112"/>
                </a:lnTo>
                <a:lnTo>
                  <a:pt x="361188" y="134112"/>
                </a:lnTo>
                <a:lnTo>
                  <a:pt x="359663" y="137160"/>
                </a:lnTo>
                <a:lnTo>
                  <a:pt x="361188" y="140207"/>
                </a:lnTo>
                <a:lnTo>
                  <a:pt x="361188" y="141731"/>
                </a:lnTo>
                <a:lnTo>
                  <a:pt x="364236" y="143256"/>
                </a:lnTo>
                <a:lnTo>
                  <a:pt x="367284" y="141731"/>
                </a:lnTo>
                <a:lnTo>
                  <a:pt x="393192" y="131063"/>
                </a:lnTo>
                <a:lnTo>
                  <a:pt x="396240" y="129539"/>
                </a:lnTo>
                <a:lnTo>
                  <a:pt x="396240" y="124968"/>
                </a:lnTo>
                <a:lnTo>
                  <a:pt x="394716" y="121919"/>
                </a:lnTo>
                <a:lnTo>
                  <a:pt x="391668" y="120395"/>
                </a:lnTo>
                <a:lnTo>
                  <a:pt x="390144" y="121919"/>
                </a:lnTo>
                <a:close/>
              </a:path>
              <a:path w="1758696" h="320039">
                <a:moveTo>
                  <a:pt x="208787" y="207263"/>
                </a:moveTo>
                <a:lnTo>
                  <a:pt x="182880" y="219456"/>
                </a:lnTo>
                <a:lnTo>
                  <a:pt x="179832" y="220980"/>
                </a:lnTo>
                <a:lnTo>
                  <a:pt x="179832" y="224027"/>
                </a:lnTo>
                <a:lnTo>
                  <a:pt x="181356" y="227075"/>
                </a:lnTo>
                <a:lnTo>
                  <a:pt x="181356" y="228600"/>
                </a:lnTo>
                <a:lnTo>
                  <a:pt x="184404" y="230124"/>
                </a:lnTo>
                <a:lnTo>
                  <a:pt x="187451" y="228600"/>
                </a:lnTo>
                <a:lnTo>
                  <a:pt x="213360" y="216407"/>
                </a:lnTo>
                <a:lnTo>
                  <a:pt x="214884" y="214883"/>
                </a:lnTo>
                <a:lnTo>
                  <a:pt x="216408" y="211836"/>
                </a:lnTo>
                <a:lnTo>
                  <a:pt x="214884" y="208787"/>
                </a:lnTo>
                <a:lnTo>
                  <a:pt x="213360" y="207263"/>
                </a:lnTo>
                <a:lnTo>
                  <a:pt x="210312" y="205739"/>
                </a:lnTo>
                <a:lnTo>
                  <a:pt x="208787" y="207263"/>
                </a:lnTo>
                <a:close/>
              </a:path>
              <a:path w="1758696" h="320039">
                <a:moveTo>
                  <a:pt x="149351" y="237744"/>
                </a:moveTo>
                <a:lnTo>
                  <a:pt x="123444" y="249936"/>
                </a:lnTo>
                <a:lnTo>
                  <a:pt x="120396" y="251460"/>
                </a:lnTo>
                <a:lnTo>
                  <a:pt x="120396" y="256031"/>
                </a:lnTo>
                <a:lnTo>
                  <a:pt x="121920" y="259080"/>
                </a:lnTo>
                <a:lnTo>
                  <a:pt x="128016" y="259080"/>
                </a:lnTo>
                <a:lnTo>
                  <a:pt x="152400" y="245363"/>
                </a:lnTo>
                <a:lnTo>
                  <a:pt x="155448" y="243839"/>
                </a:lnTo>
                <a:lnTo>
                  <a:pt x="156972" y="242316"/>
                </a:lnTo>
                <a:lnTo>
                  <a:pt x="155448" y="239268"/>
                </a:lnTo>
                <a:lnTo>
                  <a:pt x="153924" y="237744"/>
                </a:lnTo>
                <a:lnTo>
                  <a:pt x="150875" y="236219"/>
                </a:lnTo>
                <a:lnTo>
                  <a:pt x="149351" y="237744"/>
                </a:lnTo>
                <a:close/>
              </a:path>
              <a:path w="1758696" h="320039">
                <a:moveTo>
                  <a:pt x="88392" y="266700"/>
                </a:moveTo>
                <a:lnTo>
                  <a:pt x="64008" y="280416"/>
                </a:lnTo>
                <a:lnTo>
                  <a:pt x="60960" y="280416"/>
                </a:lnTo>
                <a:lnTo>
                  <a:pt x="60960" y="286512"/>
                </a:lnTo>
                <a:lnTo>
                  <a:pt x="62484" y="288036"/>
                </a:lnTo>
                <a:lnTo>
                  <a:pt x="65532" y="289560"/>
                </a:lnTo>
                <a:lnTo>
                  <a:pt x="67056" y="288036"/>
                </a:lnTo>
                <a:lnTo>
                  <a:pt x="92963" y="275844"/>
                </a:lnTo>
                <a:lnTo>
                  <a:pt x="96012" y="274319"/>
                </a:lnTo>
                <a:lnTo>
                  <a:pt x="96012" y="269748"/>
                </a:lnTo>
                <a:lnTo>
                  <a:pt x="94487" y="266700"/>
                </a:lnTo>
                <a:lnTo>
                  <a:pt x="91440" y="265175"/>
                </a:lnTo>
                <a:lnTo>
                  <a:pt x="88392" y="266700"/>
                </a:lnTo>
                <a:close/>
              </a:path>
              <a:path w="1758696" h="320039">
                <a:moveTo>
                  <a:pt x="28956" y="297180"/>
                </a:moveTo>
                <a:lnTo>
                  <a:pt x="4572" y="309371"/>
                </a:lnTo>
                <a:lnTo>
                  <a:pt x="1524" y="310895"/>
                </a:lnTo>
                <a:lnTo>
                  <a:pt x="0" y="313944"/>
                </a:lnTo>
                <a:lnTo>
                  <a:pt x="1524" y="315468"/>
                </a:lnTo>
                <a:lnTo>
                  <a:pt x="3048" y="318516"/>
                </a:lnTo>
                <a:lnTo>
                  <a:pt x="6096" y="320039"/>
                </a:lnTo>
                <a:lnTo>
                  <a:pt x="7620" y="318516"/>
                </a:lnTo>
                <a:lnTo>
                  <a:pt x="33528" y="304800"/>
                </a:lnTo>
                <a:lnTo>
                  <a:pt x="36575" y="304800"/>
                </a:lnTo>
                <a:lnTo>
                  <a:pt x="36575" y="298704"/>
                </a:lnTo>
                <a:lnTo>
                  <a:pt x="35051" y="297180"/>
                </a:lnTo>
                <a:lnTo>
                  <a:pt x="32004" y="295656"/>
                </a:lnTo>
                <a:lnTo>
                  <a:pt x="28956" y="297180"/>
                </a:lnTo>
                <a:close/>
              </a:path>
              <a:path w="1758696" h="320039">
                <a:moveTo>
                  <a:pt x="272796" y="176783"/>
                </a:moveTo>
                <a:lnTo>
                  <a:pt x="269748" y="176783"/>
                </a:lnTo>
                <a:lnTo>
                  <a:pt x="268224" y="178307"/>
                </a:lnTo>
                <a:lnTo>
                  <a:pt x="242316" y="190500"/>
                </a:lnTo>
                <a:lnTo>
                  <a:pt x="240792" y="192024"/>
                </a:lnTo>
                <a:lnTo>
                  <a:pt x="239268" y="195071"/>
                </a:lnTo>
                <a:lnTo>
                  <a:pt x="240792" y="196595"/>
                </a:lnTo>
                <a:lnTo>
                  <a:pt x="240792" y="199644"/>
                </a:lnTo>
                <a:lnTo>
                  <a:pt x="246887" y="199644"/>
                </a:lnTo>
                <a:lnTo>
                  <a:pt x="272796" y="185927"/>
                </a:lnTo>
                <a:lnTo>
                  <a:pt x="274320" y="184404"/>
                </a:lnTo>
                <a:lnTo>
                  <a:pt x="275844" y="181356"/>
                </a:lnTo>
                <a:lnTo>
                  <a:pt x="274320" y="179831"/>
                </a:lnTo>
                <a:lnTo>
                  <a:pt x="272796" y="176783"/>
                </a:lnTo>
                <a:close/>
              </a:path>
              <a:path w="1758696" h="320039">
                <a:moveTo>
                  <a:pt x="300228" y="161544"/>
                </a:moveTo>
                <a:lnTo>
                  <a:pt x="298704" y="164592"/>
                </a:lnTo>
                <a:lnTo>
                  <a:pt x="300228" y="167639"/>
                </a:lnTo>
                <a:lnTo>
                  <a:pt x="303275" y="170687"/>
                </a:lnTo>
                <a:lnTo>
                  <a:pt x="306324" y="169163"/>
                </a:lnTo>
                <a:lnTo>
                  <a:pt x="312420" y="166116"/>
                </a:lnTo>
                <a:lnTo>
                  <a:pt x="332232" y="156971"/>
                </a:lnTo>
                <a:lnTo>
                  <a:pt x="335280" y="156971"/>
                </a:lnTo>
                <a:lnTo>
                  <a:pt x="335280" y="150875"/>
                </a:lnTo>
                <a:lnTo>
                  <a:pt x="333756" y="149351"/>
                </a:lnTo>
                <a:lnTo>
                  <a:pt x="330708" y="147827"/>
                </a:lnTo>
                <a:lnTo>
                  <a:pt x="327660" y="149351"/>
                </a:lnTo>
                <a:lnTo>
                  <a:pt x="309372" y="156971"/>
                </a:lnTo>
                <a:lnTo>
                  <a:pt x="301751" y="160019"/>
                </a:lnTo>
                <a:lnTo>
                  <a:pt x="300228" y="161544"/>
                </a:lnTo>
                <a:close/>
              </a:path>
              <a:path w="1758696" h="320039">
                <a:moveTo>
                  <a:pt x="454151" y="105156"/>
                </a:moveTo>
                <a:lnTo>
                  <a:pt x="457200" y="103631"/>
                </a:lnTo>
                <a:lnTo>
                  <a:pt x="458724" y="102107"/>
                </a:lnTo>
                <a:lnTo>
                  <a:pt x="457200" y="99060"/>
                </a:lnTo>
                <a:lnTo>
                  <a:pt x="455675" y="96012"/>
                </a:lnTo>
                <a:lnTo>
                  <a:pt x="451104" y="96012"/>
                </a:lnTo>
                <a:lnTo>
                  <a:pt x="437388" y="102107"/>
                </a:lnTo>
                <a:lnTo>
                  <a:pt x="425196" y="106680"/>
                </a:lnTo>
                <a:lnTo>
                  <a:pt x="422148" y="108204"/>
                </a:lnTo>
                <a:lnTo>
                  <a:pt x="420624" y="111251"/>
                </a:lnTo>
                <a:lnTo>
                  <a:pt x="422148" y="112775"/>
                </a:lnTo>
                <a:lnTo>
                  <a:pt x="423672" y="115824"/>
                </a:lnTo>
                <a:lnTo>
                  <a:pt x="425196" y="117348"/>
                </a:lnTo>
                <a:lnTo>
                  <a:pt x="428244" y="115824"/>
                </a:lnTo>
                <a:lnTo>
                  <a:pt x="441960" y="109727"/>
                </a:lnTo>
                <a:lnTo>
                  <a:pt x="454151" y="105156"/>
                </a:lnTo>
                <a:close/>
              </a:path>
              <a:path w="1758696" h="320039">
                <a:moveTo>
                  <a:pt x="646176" y="33527"/>
                </a:moveTo>
                <a:lnTo>
                  <a:pt x="643128" y="32004"/>
                </a:lnTo>
                <a:lnTo>
                  <a:pt x="641604" y="33527"/>
                </a:lnTo>
                <a:lnTo>
                  <a:pt x="621792" y="38100"/>
                </a:lnTo>
                <a:lnTo>
                  <a:pt x="614172" y="39624"/>
                </a:lnTo>
                <a:lnTo>
                  <a:pt x="611124" y="41148"/>
                </a:lnTo>
                <a:lnTo>
                  <a:pt x="609600" y="42671"/>
                </a:lnTo>
                <a:lnTo>
                  <a:pt x="609600" y="45719"/>
                </a:lnTo>
                <a:lnTo>
                  <a:pt x="611124" y="48768"/>
                </a:lnTo>
                <a:lnTo>
                  <a:pt x="614172" y="50292"/>
                </a:lnTo>
                <a:lnTo>
                  <a:pt x="615696" y="48768"/>
                </a:lnTo>
                <a:lnTo>
                  <a:pt x="623316" y="47243"/>
                </a:lnTo>
                <a:lnTo>
                  <a:pt x="643128" y="42671"/>
                </a:lnTo>
                <a:lnTo>
                  <a:pt x="646176" y="41148"/>
                </a:lnTo>
                <a:lnTo>
                  <a:pt x="647700" y="38100"/>
                </a:lnTo>
                <a:lnTo>
                  <a:pt x="647700" y="36575"/>
                </a:lnTo>
                <a:lnTo>
                  <a:pt x="646176" y="33527"/>
                </a:lnTo>
                <a:close/>
              </a:path>
              <a:path w="1758696" h="320039">
                <a:moveTo>
                  <a:pt x="675132" y="27431"/>
                </a:moveTo>
                <a:lnTo>
                  <a:pt x="675132" y="33527"/>
                </a:lnTo>
                <a:lnTo>
                  <a:pt x="678180" y="35051"/>
                </a:lnTo>
                <a:lnTo>
                  <a:pt x="681228" y="33527"/>
                </a:lnTo>
                <a:lnTo>
                  <a:pt x="708660" y="28956"/>
                </a:lnTo>
                <a:lnTo>
                  <a:pt x="711708" y="28956"/>
                </a:lnTo>
                <a:lnTo>
                  <a:pt x="713232" y="25907"/>
                </a:lnTo>
                <a:lnTo>
                  <a:pt x="713232" y="24383"/>
                </a:lnTo>
                <a:lnTo>
                  <a:pt x="711708" y="21336"/>
                </a:lnTo>
                <a:lnTo>
                  <a:pt x="710184" y="19812"/>
                </a:lnTo>
                <a:lnTo>
                  <a:pt x="707136" y="19812"/>
                </a:lnTo>
                <a:lnTo>
                  <a:pt x="678180" y="24383"/>
                </a:lnTo>
                <a:lnTo>
                  <a:pt x="675132" y="27431"/>
                </a:lnTo>
                <a:close/>
              </a:path>
              <a:path w="1758696" h="320039">
                <a:moveTo>
                  <a:pt x="745236" y="13716"/>
                </a:moveTo>
                <a:lnTo>
                  <a:pt x="742188" y="15239"/>
                </a:lnTo>
                <a:lnTo>
                  <a:pt x="740663" y="16763"/>
                </a:lnTo>
                <a:lnTo>
                  <a:pt x="740663" y="22860"/>
                </a:lnTo>
                <a:lnTo>
                  <a:pt x="743712" y="24383"/>
                </a:lnTo>
                <a:lnTo>
                  <a:pt x="746760" y="24383"/>
                </a:lnTo>
                <a:lnTo>
                  <a:pt x="768096" y="21336"/>
                </a:lnTo>
                <a:lnTo>
                  <a:pt x="774192" y="19812"/>
                </a:lnTo>
                <a:lnTo>
                  <a:pt x="777240" y="19812"/>
                </a:lnTo>
                <a:lnTo>
                  <a:pt x="778763" y="16763"/>
                </a:lnTo>
                <a:lnTo>
                  <a:pt x="778763" y="12192"/>
                </a:lnTo>
                <a:lnTo>
                  <a:pt x="775716" y="10668"/>
                </a:lnTo>
                <a:lnTo>
                  <a:pt x="766572" y="10668"/>
                </a:lnTo>
                <a:lnTo>
                  <a:pt x="745236" y="13716"/>
                </a:lnTo>
                <a:close/>
              </a:path>
              <a:path w="1758696" h="320039">
                <a:moveTo>
                  <a:pt x="807720" y="13716"/>
                </a:moveTo>
                <a:lnTo>
                  <a:pt x="809244" y="16763"/>
                </a:lnTo>
                <a:lnTo>
                  <a:pt x="812292" y="16763"/>
                </a:lnTo>
                <a:lnTo>
                  <a:pt x="819912" y="15239"/>
                </a:lnTo>
                <a:lnTo>
                  <a:pt x="841248" y="13716"/>
                </a:lnTo>
                <a:lnTo>
                  <a:pt x="842772" y="13716"/>
                </a:lnTo>
                <a:lnTo>
                  <a:pt x="845820" y="12192"/>
                </a:lnTo>
                <a:lnTo>
                  <a:pt x="844296" y="9143"/>
                </a:lnTo>
                <a:lnTo>
                  <a:pt x="844296" y="6095"/>
                </a:lnTo>
                <a:lnTo>
                  <a:pt x="842772" y="4571"/>
                </a:lnTo>
                <a:lnTo>
                  <a:pt x="839724" y="4571"/>
                </a:lnTo>
                <a:lnTo>
                  <a:pt x="818388" y="6095"/>
                </a:lnTo>
                <a:lnTo>
                  <a:pt x="810768" y="6095"/>
                </a:lnTo>
                <a:lnTo>
                  <a:pt x="809244" y="7619"/>
                </a:lnTo>
                <a:lnTo>
                  <a:pt x="806196" y="9143"/>
                </a:lnTo>
                <a:lnTo>
                  <a:pt x="807720" y="12192"/>
                </a:lnTo>
                <a:lnTo>
                  <a:pt x="807720" y="13716"/>
                </a:lnTo>
                <a:close/>
              </a:path>
              <a:path w="1758696" h="320039">
                <a:moveTo>
                  <a:pt x="906780" y="10668"/>
                </a:moveTo>
                <a:lnTo>
                  <a:pt x="909828" y="10668"/>
                </a:lnTo>
                <a:lnTo>
                  <a:pt x="911351" y="7619"/>
                </a:lnTo>
                <a:lnTo>
                  <a:pt x="911351" y="3048"/>
                </a:lnTo>
                <a:lnTo>
                  <a:pt x="909828" y="1524"/>
                </a:lnTo>
                <a:lnTo>
                  <a:pt x="874776" y="1524"/>
                </a:lnTo>
                <a:lnTo>
                  <a:pt x="873251" y="4571"/>
                </a:lnTo>
                <a:lnTo>
                  <a:pt x="873251" y="9143"/>
                </a:lnTo>
                <a:lnTo>
                  <a:pt x="876300" y="12192"/>
                </a:lnTo>
                <a:lnTo>
                  <a:pt x="877824" y="12192"/>
                </a:lnTo>
                <a:lnTo>
                  <a:pt x="906780" y="10668"/>
                </a:lnTo>
                <a:close/>
              </a:path>
              <a:path w="1758696" h="320039">
                <a:moveTo>
                  <a:pt x="944880" y="10668"/>
                </a:moveTo>
                <a:lnTo>
                  <a:pt x="972312" y="9143"/>
                </a:lnTo>
                <a:lnTo>
                  <a:pt x="975360" y="9143"/>
                </a:lnTo>
                <a:lnTo>
                  <a:pt x="978408" y="7619"/>
                </a:lnTo>
                <a:lnTo>
                  <a:pt x="978408" y="3048"/>
                </a:lnTo>
                <a:lnTo>
                  <a:pt x="976884" y="0"/>
                </a:lnTo>
                <a:lnTo>
                  <a:pt x="941832" y="0"/>
                </a:lnTo>
                <a:lnTo>
                  <a:pt x="940308" y="3048"/>
                </a:lnTo>
                <a:lnTo>
                  <a:pt x="940308" y="7619"/>
                </a:lnTo>
                <a:lnTo>
                  <a:pt x="941832" y="10668"/>
                </a:lnTo>
                <a:lnTo>
                  <a:pt x="944880" y="10668"/>
                </a:lnTo>
                <a:close/>
              </a:path>
              <a:path w="1758696" h="320039">
                <a:moveTo>
                  <a:pt x="1007363" y="3048"/>
                </a:moveTo>
                <a:lnTo>
                  <a:pt x="1007363" y="9143"/>
                </a:lnTo>
                <a:lnTo>
                  <a:pt x="1008888" y="10668"/>
                </a:lnTo>
                <a:lnTo>
                  <a:pt x="1022604" y="10668"/>
                </a:lnTo>
                <a:lnTo>
                  <a:pt x="1039368" y="12192"/>
                </a:lnTo>
                <a:lnTo>
                  <a:pt x="1042416" y="12192"/>
                </a:lnTo>
                <a:lnTo>
                  <a:pt x="1045463" y="10668"/>
                </a:lnTo>
                <a:lnTo>
                  <a:pt x="1045463" y="4571"/>
                </a:lnTo>
                <a:lnTo>
                  <a:pt x="1042416" y="3048"/>
                </a:lnTo>
                <a:lnTo>
                  <a:pt x="1040892" y="3048"/>
                </a:lnTo>
                <a:lnTo>
                  <a:pt x="1024128" y="1524"/>
                </a:lnTo>
                <a:lnTo>
                  <a:pt x="1008888" y="1524"/>
                </a:lnTo>
                <a:lnTo>
                  <a:pt x="1007363" y="3048"/>
                </a:lnTo>
                <a:close/>
              </a:path>
              <a:path w="1758696" h="320039">
                <a:moveTo>
                  <a:pt x="1109472" y="7619"/>
                </a:moveTo>
                <a:lnTo>
                  <a:pt x="1106424" y="7619"/>
                </a:lnTo>
                <a:lnTo>
                  <a:pt x="1097280" y="6095"/>
                </a:lnTo>
                <a:lnTo>
                  <a:pt x="1078992" y="4571"/>
                </a:lnTo>
                <a:lnTo>
                  <a:pt x="1075944" y="4571"/>
                </a:lnTo>
                <a:lnTo>
                  <a:pt x="1072896" y="6095"/>
                </a:lnTo>
                <a:lnTo>
                  <a:pt x="1072896" y="12192"/>
                </a:lnTo>
                <a:lnTo>
                  <a:pt x="1074420" y="13716"/>
                </a:lnTo>
                <a:lnTo>
                  <a:pt x="1077468" y="13716"/>
                </a:lnTo>
                <a:lnTo>
                  <a:pt x="1097280" y="16763"/>
                </a:lnTo>
                <a:lnTo>
                  <a:pt x="1107948" y="16763"/>
                </a:lnTo>
                <a:lnTo>
                  <a:pt x="1110996" y="15239"/>
                </a:lnTo>
                <a:lnTo>
                  <a:pt x="1110996" y="10668"/>
                </a:lnTo>
                <a:lnTo>
                  <a:pt x="1109472" y="7619"/>
                </a:lnTo>
                <a:close/>
              </a:path>
              <a:path w="1758696" h="320039">
                <a:moveTo>
                  <a:pt x="1173480" y="16763"/>
                </a:moveTo>
                <a:lnTo>
                  <a:pt x="1149096" y="12192"/>
                </a:lnTo>
                <a:lnTo>
                  <a:pt x="1143000" y="12192"/>
                </a:lnTo>
                <a:lnTo>
                  <a:pt x="1139952" y="13716"/>
                </a:lnTo>
                <a:lnTo>
                  <a:pt x="1139952" y="18287"/>
                </a:lnTo>
                <a:lnTo>
                  <a:pt x="1141476" y="21336"/>
                </a:lnTo>
                <a:lnTo>
                  <a:pt x="1144524" y="21336"/>
                </a:lnTo>
                <a:lnTo>
                  <a:pt x="1147572" y="22860"/>
                </a:lnTo>
                <a:lnTo>
                  <a:pt x="1171956" y="25907"/>
                </a:lnTo>
                <a:lnTo>
                  <a:pt x="1175004" y="25907"/>
                </a:lnTo>
                <a:lnTo>
                  <a:pt x="1176528" y="24383"/>
                </a:lnTo>
                <a:lnTo>
                  <a:pt x="1178052" y="21336"/>
                </a:lnTo>
                <a:lnTo>
                  <a:pt x="1178052" y="19812"/>
                </a:lnTo>
                <a:lnTo>
                  <a:pt x="1176528" y="16763"/>
                </a:lnTo>
                <a:lnTo>
                  <a:pt x="1173480" y="16763"/>
                </a:lnTo>
                <a:close/>
              </a:path>
              <a:path w="1758696" h="320039">
                <a:moveTo>
                  <a:pt x="1239012" y="28956"/>
                </a:moveTo>
                <a:lnTo>
                  <a:pt x="1228344" y="25907"/>
                </a:lnTo>
                <a:lnTo>
                  <a:pt x="1211580" y="22860"/>
                </a:lnTo>
                <a:lnTo>
                  <a:pt x="1208532" y="22860"/>
                </a:lnTo>
                <a:lnTo>
                  <a:pt x="1205484" y="24383"/>
                </a:lnTo>
                <a:lnTo>
                  <a:pt x="1205484" y="28956"/>
                </a:lnTo>
                <a:lnTo>
                  <a:pt x="1207008" y="32004"/>
                </a:lnTo>
                <a:lnTo>
                  <a:pt x="1210056" y="32004"/>
                </a:lnTo>
                <a:lnTo>
                  <a:pt x="1226820" y="35051"/>
                </a:lnTo>
                <a:lnTo>
                  <a:pt x="1237488" y="38100"/>
                </a:lnTo>
                <a:lnTo>
                  <a:pt x="1240536" y="38100"/>
                </a:lnTo>
                <a:lnTo>
                  <a:pt x="1242060" y="36575"/>
                </a:lnTo>
                <a:lnTo>
                  <a:pt x="1243584" y="33527"/>
                </a:lnTo>
                <a:lnTo>
                  <a:pt x="1243584" y="32004"/>
                </a:lnTo>
                <a:lnTo>
                  <a:pt x="1242060" y="28956"/>
                </a:lnTo>
                <a:lnTo>
                  <a:pt x="1239012" y="28956"/>
                </a:lnTo>
                <a:close/>
              </a:path>
              <a:path w="1758696" h="320039">
                <a:moveTo>
                  <a:pt x="1271016" y="39624"/>
                </a:moveTo>
                <a:lnTo>
                  <a:pt x="1271016" y="42671"/>
                </a:lnTo>
                <a:lnTo>
                  <a:pt x="1274064" y="45719"/>
                </a:lnTo>
                <a:lnTo>
                  <a:pt x="1278636" y="45719"/>
                </a:lnTo>
                <a:lnTo>
                  <a:pt x="1303020" y="51816"/>
                </a:lnTo>
                <a:lnTo>
                  <a:pt x="1304544" y="51816"/>
                </a:lnTo>
                <a:lnTo>
                  <a:pt x="1307592" y="50292"/>
                </a:lnTo>
                <a:lnTo>
                  <a:pt x="1307592" y="47243"/>
                </a:lnTo>
                <a:lnTo>
                  <a:pt x="1309116" y="45719"/>
                </a:lnTo>
                <a:lnTo>
                  <a:pt x="1307592" y="42671"/>
                </a:lnTo>
                <a:lnTo>
                  <a:pt x="1304544" y="42671"/>
                </a:lnTo>
                <a:lnTo>
                  <a:pt x="1280160" y="36575"/>
                </a:lnTo>
                <a:lnTo>
                  <a:pt x="1277112" y="36575"/>
                </a:lnTo>
                <a:lnTo>
                  <a:pt x="1274064" y="35051"/>
                </a:lnTo>
                <a:lnTo>
                  <a:pt x="1271016" y="36575"/>
                </a:lnTo>
                <a:lnTo>
                  <a:pt x="1271016" y="39624"/>
                </a:lnTo>
                <a:close/>
              </a:path>
              <a:path w="1758696" h="320039">
                <a:moveTo>
                  <a:pt x="1406652" y="67056"/>
                </a:moveTo>
                <a:lnTo>
                  <a:pt x="1403604" y="67056"/>
                </a:lnTo>
                <a:lnTo>
                  <a:pt x="1400556" y="68580"/>
                </a:lnTo>
                <a:lnTo>
                  <a:pt x="1400556" y="73151"/>
                </a:lnTo>
                <a:lnTo>
                  <a:pt x="1402080" y="76200"/>
                </a:lnTo>
                <a:lnTo>
                  <a:pt x="1403604" y="76200"/>
                </a:lnTo>
                <a:lnTo>
                  <a:pt x="1415796" y="79248"/>
                </a:lnTo>
                <a:lnTo>
                  <a:pt x="1431036" y="83819"/>
                </a:lnTo>
                <a:lnTo>
                  <a:pt x="1434084" y="85343"/>
                </a:lnTo>
                <a:lnTo>
                  <a:pt x="1437132" y="83819"/>
                </a:lnTo>
                <a:lnTo>
                  <a:pt x="1437132" y="80771"/>
                </a:lnTo>
                <a:lnTo>
                  <a:pt x="1438656" y="77724"/>
                </a:lnTo>
                <a:lnTo>
                  <a:pt x="1437132" y="76200"/>
                </a:lnTo>
                <a:lnTo>
                  <a:pt x="1434084" y="74675"/>
                </a:lnTo>
                <a:lnTo>
                  <a:pt x="1418844" y="70104"/>
                </a:lnTo>
                <a:lnTo>
                  <a:pt x="1406652" y="67056"/>
                </a:lnTo>
                <a:close/>
              </a:path>
              <a:path w="1758696" h="320039">
                <a:moveTo>
                  <a:pt x="1466088" y="94487"/>
                </a:moveTo>
                <a:lnTo>
                  <a:pt x="1467612" y="94487"/>
                </a:lnTo>
                <a:lnTo>
                  <a:pt x="1482852" y="99060"/>
                </a:lnTo>
                <a:lnTo>
                  <a:pt x="1495044" y="103631"/>
                </a:lnTo>
                <a:lnTo>
                  <a:pt x="1496568" y="105156"/>
                </a:lnTo>
                <a:lnTo>
                  <a:pt x="1499616" y="103631"/>
                </a:lnTo>
                <a:lnTo>
                  <a:pt x="1501140" y="100583"/>
                </a:lnTo>
                <a:lnTo>
                  <a:pt x="1501140" y="96012"/>
                </a:lnTo>
                <a:lnTo>
                  <a:pt x="1498092" y="94487"/>
                </a:lnTo>
                <a:lnTo>
                  <a:pt x="1485900" y="89916"/>
                </a:lnTo>
                <a:lnTo>
                  <a:pt x="1470660" y="85343"/>
                </a:lnTo>
                <a:lnTo>
                  <a:pt x="1466088" y="85343"/>
                </a:lnTo>
                <a:lnTo>
                  <a:pt x="1464564" y="88392"/>
                </a:lnTo>
                <a:lnTo>
                  <a:pt x="1464564" y="91439"/>
                </a:lnTo>
                <a:lnTo>
                  <a:pt x="1466088" y="94487"/>
                </a:lnTo>
                <a:close/>
              </a:path>
              <a:path w="1758696" h="320039">
                <a:moveTo>
                  <a:pt x="1533144" y="111251"/>
                </a:moveTo>
                <a:lnTo>
                  <a:pt x="1530096" y="109727"/>
                </a:lnTo>
                <a:lnTo>
                  <a:pt x="1527048" y="112775"/>
                </a:lnTo>
                <a:lnTo>
                  <a:pt x="1525524" y="115824"/>
                </a:lnTo>
                <a:lnTo>
                  <a:pt x="1525524" y="118871"/>
                </a:lnTo>
                <a:lnTo>
                  <a:pt x="1528572" y="120395"/>
                </a:lnTo>
                <a:lnTo>
                  <a:pt x="1534668" y="123443"/>
                </a:lnTo>
                <a:lnTo>
                  <a:pt x="1542288" y="128016"/>
                </a:lnTo>
                <a:lnTo>
                  <a:pt x="1552956" y="134112"/>
                </a:lnTo>
                <a:lnTo>
                  <a:pt x="1554480" y="135636"/>
                </a:lnTo>
                <a:lnTo>
                  <a:pt x="1557528" y="135636"/>
                </a:lnTo>
                <a:lnTo>
                  <a:pt x="1559052" y="132587"/>
                </a:lnTo>
                <a:lnTo>
                  <a:pt x="1560576" y="131063"/>
                </a:lnTo>
                <a:lnTo>
                  <a:pt x="1560576" y="128016"/>
                </a:lnTo>
                <a:lnTo>
                  <a:pt x="1557528" y="126492"/>
                </a:lnTo>
                <a:lnTo>
                  <a:pt x="1546860" y="118871"/>
                </a:lnTo>
                <a:lnTo>
                  <a:pt x="1539240" y="114300"/>
                </a:lnTo>
                <a:lnTo>
                  <a:pt x="1533144" y="111251"/>
                </a:lnTo>
                <a:close/>
              </a:path>
              <a:path w="1758696" h="320039">
                <a:moveTo>
                  <a:pt x="1588008" y="146304"/>
                </a:moveTo>
                <a:lnTo>
                  <a:pt x="1584960" y="146304"/>
                </a:lnTo>
                <a:lnTo>
                  <a:pt x="1583436" y="147827"/>
                </a:lnTo>
                <a:lnTo>
                  <a:pt x="1581912" y="150875"/>
                </a:lnTo>
                <a:lnTo>
                  <a:pt x="1581912" y="153924"/>
                </a:lnTo>
                <a:lnTo>
                  <a:pt x="1584960" y="155448"/>
                </a:lnTo>
                <a:lnTo>
                  <a:pt x="1586484" y="155448"/>
                </a:lnTo>
                <a:lnTo>
                  <a:pt x="1594104" y="161544"/>
                </a:lnTo>
                <a:lnTo>
                  <a:pt x="1604772" y="166116"/>
                </a:lnTo>
                <a:lnTo>
                  <a:pt x="1610868" y="169163"/>
                </a:lnTo>
                <a:lnTo>
                  <a:pt x="1612392" y="170687"/>
                </a:lnTo>
                <a:lnTo>
                  <a:pt x="1615440" y="169163"/>
                </a:lnTo>
                <a:lnTo>
                  <a:pt x="1616964" y="166116"/>
                </a:lnTo>
                <a:lnTo>
                  <a:pt x="1618488" y="164592"/>
                </a:lnTo>
                <a:lnTo>
                  <a:pt x="1616964" y="161544"/>
                </a:lnTo>
                <a:lnTo>
                  <a:pt x="1613916" y="160019"/>
                </a:lnTo>
                <a:lnTo>
                  <a:pt x="1607820" y="156971"/>
                </a:lnTo>
                <a:lnTo>
                  <a:pt x="1600200" y="152400"/>
                </a:lnTo>
                <a:lnTo>
                  <a:pt x="1591056" y="147827"/>
                </a:lnTo>
                <a:lnTo>
                  <a:pt x="1589532" y="146304"/>
                </a:lnTo>
                <a:lnTo>
                  <a:pt x="1588008" y="146304"/>
                </a:lnTo>
                <a:close/>
              </a:path>
            </a:pathLst>
          </a:custGeom>
          <a:solidFill>
            <a:srgbClr val="01386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5" name="object 125"/>
          <p:cNvSpPr/>
          <p:nvPr/>
        </p:nvSpPr>
        <p:spPr>
          <a:xfrm>
            <a:off x="5100121" y="1783335"/>
            <a:ext cx="1768521" cy="1118735"/>
          </a:xfrm>
          <a:custGeom>
            <a:avLst/>
            <a:gdLst/>
            <a:ahLst/>
            <a:cxnLst/>
            <a:rect l="l" t="t" r="r" b="b"/>
            <a:pathLst>
              <a:path w="1758696" h="1112520">
                <a:moveTo>
                  <a:pt x="1091184" y="83819"/>
                </a:moveTo>
                <a:lnTo>
                  <a:pt x="1063752" y="89915"/>
                </a:lnTo>
                <a:lnTo>
                  <a:pt x="1040892" y="96011"/>
                </a:lnTo>
                <a:lnTo>
                  <a:pt x="1045463" y="108203"/>
                </a:lnTo>
                <a:lnTo>
                  <a:pt x="1066800" y="102107"/>
                </a:lnTo>
                <a:lnTo>
                  <a:pt x="1094232" y="96011"/>
                </a:lnTo>
                <a:lnTo>
                  <a:pt x="1091184" y="83819"/>
                </a:lnTo>
                <a:close/>
              </a:path>
              <a:path w="1758696" h="1112520">
                <a:moveTo>
                  <a:pt x="1181100" y="79247"/>
                </a:moveTo>
                <a:lnTo>
                  <a:pt x="1179576" y="67055"/>
                </a:lnTo>
                <a:lnTo>
                  <a:pt x="1161288" y="70103"/>
                </a:lnTo>
                <a:lnTo>
                  <a:pt x="1135380" y="74675"/>
                </a:lnTo>
                <a:lnTo>
                  <a:pt x="1129284" y="76199"/>
                </a:lnTo>
                <a:lnTo>
                  <a:pt x="1130808" y="88391"/>
                </a:lnTo>
                <a:lnTo>
                  <a:pt x="1138428" y="86867"/>
                </a:lnTo>
                <a:lnTo>
                  <a:pt x="1164336" y="82295"/>
                </a:lnTo>
                <a:lnTo>
                  <a:pt x="1181100" y="79247"/>
                </a:lnTo>
                <a:close/>
              </a:path>
              <a:path w="1758696" h="1112520">
                <a:moveTo>
                  <a:pt x="1269492" y="68579"/>
                </a:moveTo>
                <a:lnTo>
                  <a:pt x="1267968" y="56387"/>
                </a:lnTo>
                <a:lnTo>
                  <a:pt x="1216152" y="62483"/>
                </a:lnTo>
                <a:lnTo>
                  <a:pt x="1217676" y="74675"/>
                </a:lnTo>
                <a:lnTo>
                  <a:pt x="1269492" y="68579"/>
                </a:lnTo>
                <a:close/>
              </a:path>
              <a:path w="1758696" h="1112520">
                <a:moveTo>
                  <a:pt x="1356360" y="47243"/>
                </a:moveTo>
                <a:lnTo>
                  <a:pt x="1327404" y="50291"/>
                </a:lnTo>
                <a:lnTo>
                  <a:pt x="1306068" y="51815"/>
                </a:lnTo>
                <a:lnTo>
                  <a:pt x="1306068" y="65531"/>
                </a:lnTo>
                <a:lnTo>
                  <a:pt x="1328928" y="62483"/>
                </a:lnTo>
                <a:lnTo>
                  <a:pt x="1356360" y="60959"/>
                </a:lnTo>
                <a:lnTo>
                  <a:pt x="1356360" y="47243"/>
                </a:lnTo>
                <a:close/>
              </a:path>
              <a:path w="1758696" h="1112520">
                <a:moveTo>
                  <a:pt x="1411224" y="44195"/>
                </a:moveTo>
                <a:lnTo>
                  <a:pt x="1394460" y="44195"/>
                </a:lnTo>
                <a:lnTo>
                  <a:pt x="1394460" y="57911"/>
                </a:lnTo>
                <a:lnTo>
                  <a:pt x="1411224" y="56387"/>
                </a:lnTo>
                <a:lnTo>
                  <a:pt x="1437132" y="54863"/>
                </a:lnTo>
                <a:lnTo>
                  <a:pt x="1446276" y="53339"/>
                </a:lnTo>
                <a:lnTo>
                  <a:pt x="1444752" y="41147"/>
                </a:lnTo>
                <a:lnTo>
                  <a:pt x="1437132" y="41147"/>
                </a:lnTo>
                <a:lnTo>
                  <a:pt x="1411224" y="44195"/>
                </a:lnTo>
                <a:close/>
              </a:path>
              <a:path w="1758696" h="1112520">
                <a:moveTo>
                  <a:pt x="1533144" y="36575"/>
                </a:moveTo>
                <a:lnTo>
                  <a:pt x="1530096" y="36575"/>
                </a:lnTo>
                <a:lnTo>
                  <a:pt x="1508760" y="38099"/>
                </a:lnTo>
                <a:lnTo>
                  <a:pt x="1485900" y="38099"/>
                </a:lnTo>
                <a:lnTo>
                  <a:pt x="1482852" y="39623"/>
                </a:lnTo>
                <a:lnTo>
                  <a:pt x="1482852" y="51815"/>
                </a:lnTo>
                <a:lnTo>
                  <a:pt x="1487424" y="51815"/>
                </a:lnTo>
                <a:lnTo>
                  <a:pt x="1530096" y="48767"/>
                </a:lnTo>
                <a:lnTo>
                  <a:pt x="1534668" y="48767"/>
                </a:lnTo>
                <a:lnTo>
                  <a:pt x="1533144" y="36575"/>
                </a:lnTo>
                <a:close/>
              </a:path>
              <a:path w="1758696" h="1112520">
                <a:moveTo>
                  <a:pt x="1584960" y="33527"/>
                </a:moveTo>
                <a:lnTo>
                  <a:pt x="1571244" y="33527"/>
                </a:lnTo>
                <a:lnTo>
                  <a:pt x="1572768" y="47243"/>
                </a:lnTo>
                <a:lnTo>
                  <a:pt x="1584960" y="45719"/>
                </a:lnTo>
                <a:lnTo>
                  <a:pt x="1601724" y="45719"/>
                </a:lnTo>
                <a:lnTo>
                  <a:pt x="1616964" y="44195"/>
                </a:lnTo>
                <a:lnTo>
                  <a:pt x="1623060" y="44195"/>
                </a:lnTo>
                <a:lnTo>
                  <a:pt x="1623060" y="32003"/>
                </a:lnTo>
                <a:lnTo>
                  <a:pt x="1601724" y="32003"/>
                </a:lnTo>
                <a:lnTo>
                  <a:pt x="1584960" y="33527"/>
                </a:lnTo>
                <a:close/>
              </a:path>
              <a:path w="1758696" h="1112520">
                <a:moveTo>
                  <a:pt x="1661160" y="32003"/>
                </a:moveTo>
                <a:lnTo>
                  <a:pt x="1661160" y="44195"/>
                </a:lnTo>
                <a:lnTo>
                  <a:pt x="1682213" y="45152"/>
                </a:lnTo>
                <a:lnTo>
                  <a:pt x="1694688" y="45719"/>
                </a:lnTo>
                <a:lnTo>
                  <a:pt x="1680972" y="76199"/>
                </a:lnTo>
                <a:lnTo>
                  <a:pt x="1758696" y="42671"/>
                </a:lnTo>
                <a:lnTo>
                  <a:pt x="1694688" y="32003"/>
                </a:lnTo>
                <a:lnTo>
                  <a:pt x="1661160" y="32003"/>
                </a:lnTo>
                <a:close/>
              </a:path>
              <a:path w="1758696" h="1112520">
                <a:moveTo>
                  <a:pt x="1694688" y="32003"/>
                </a:moveTo>
                <a:lnTo>
                  <a:pt x="1758696" y="42671"/>
                </a:lnTo>
                <a:lnTo>
                  <a:pt x="1684020" y="0"/>
                </a:lnTo>
                <a:lnTo>
                  <a:pt x="1682739" y="32003"/>
                </a:lnTo>
                <a:lnTo>
                  <a:pt x="1694688" y="32003"/>
                </a:lnTo>
                <a:close/>
              </a:path>
              <a:path w="1758696" h="1112520">
                <a:moveTo>
                  <a:pt x="1680972" y="76199"/>
                </a:moveTo>
                <a:lnTo>
                  <a:pt x="1694688" y="45719"/>
                </a:lnTo>
                <a:lnTo>
                  <a:pt x="1682213" y="45152"/>
                </a:lnTo>
                <a:lnTo>
                  <a:pt x="1680972" y="76199"/>
                </a:lnTo>
                <a:close/>
              </a:path>
              <a:path w="1758696" h="1112520">
                <a:moveTo>
                  <a:pt x="32004" y="1065276"/>
                </a:moveTo>
                <a:lnTo>
                  <a:pt x="21336" y="1060704"/>
                </a:lnTo>
                <a:lnTo>
                  <a:pt x="0" y="1106424"/>
                </a:lnTo>
                <a:lnTo>
                  <a:pt x="12192" y="1112520"/>
                </a:lnTo>
                <a:lnTo>
                  <a:pt x="32004" y="1065276"/>
                </a:lnTo>
                <a:close/>
              </a:path>
              <a:path w="1758696" h="1112520">
                <a:moveTo>
                  <a:pt x="68580" y="984503"/>
                </a:moveTo>
                <a:lnTo>
                  <a:pt x="57912" y="979932"/>
                </a:lnTo>
                <a:lnTo>
                  <a:pt x="36575" y="1025651"/>
                </a:lnTo>
                <a:lnTo>
                  <a:pt x="48768" y="1030224"/>
                </a:lnTo>
                <a:lnTo>
                  <a:pt x="68580" y="984503"/>
                </a:lnTo>
                <a:close/>
              </a:path>
              <a:path w="1758696" h="1112520">
                <a:moveTo>
                  <a:pt x="97536" y="923544"/>
                </a:moveTo>
                <a:lnTo>
                  <a:pt x="106680" y="903732"/>
                </a:lnTo>
                <a:lnTo>
                  <a:pt x="94487" y="899159"/>
                </a:lnTo>
                <a:lnTo>
                  <a:pt x="85344" y="917447"/>
                </a:lnTo>
                <a:lnTo>
                  <a:pt x="73151" y="944879"/>
                </a:lnTo>
                <a:lnTo>
                  <a:pt x="85344" y="949451"/>
                </a:lnTo>
                <a:lnTo>
                  <a:pt x="97536" y="923544"/>
                </a:lnTo>
                <a:close/>
              </a:path>
              <a:path w="1758696" h="1112520">
                <a:moveTo>
                  <a:pt x="144780" y="824483"/>
                </a:moveTo>
                <a:lnTo>
                  <a:pt x="134112" y="818388"/>
                </a:lnTo>
                <a:lnTo>
                  <a:pt x="128016" y="829055"/>
                </a:lnTo>
                <a:lnTo>
                  <a:pt x="114300" y="858011"/>
                </a:lnTo>
                <a:lnTo>
                  <a:pt x="111251" y="864107"/>
                </a:lnTo>
                <a:lnTo>
                  <a:pt x="123444" y="870203"/>
                </a:lnTo>
                <a:lnTo>
                  <a:pt x="124968" y="864107"/>
                </a:lnTo>
                <a:lnTo>
                  <a:pt x="140208" y="835151"/>
                </a:lnTo>
                <a:lnTo>
                  <a:pt x="144780" y="824483"/>
                </a:lnTo>
                <a:close/>
              </a:path>
              <a:path w="1758696" h="1112520">
                <a:moveTo>
                  <a:pt x="185928" y="745235"/>
                </a:moveTo>
                <a:lnTo>
                  <a:pt x="175260" y="739139"/>
                </a:lnTo>
                <a:lnTo>
                  <a:pt x="170687" y="746759"/>
                </a:lnTo>
                <a:lnTo>
                  <a:pt x="156972" y="774191"/>
                </a:lnTo>
                <a:lnTo>
                  <a:pt x="150875" y="784859"/>
                </a:lnTo>
                <a:lnTo>
                  <a:pt x="163068" y="790955"/>
                </a:lnTo>
                <a:lnTo>
                  <a:pt x="167640" y="778763"/>
                </a:lnTo>
                <a:lnTo>
                  <a:pt x="182880" y="752855"/>
                </a:lnTo>
                <a:lnTo>
                  <a:pt x="185928" y="745235"/>
                </a:lnTo>
                <a:close/>
              </a:path>
              <a:path w="1758696" h="1112520">
                <a:moveTo>
                  <a:pt x="231648" y="669035"/>
                </a:moveTo>
                <a:lnTo>
                  <a:pt x="220980" y="662939"/>
                </a:lnTo>
                <a:lnTo>
                  <a:pt x="214884" y="672083"/>
                </a:lnTo>
                <a:lnTo>
                  <a:pt x="199644" y="696467"/>
                </a:lnTo>
                <a:lnTo>
                  <a:pt x="193548" y="705611"/>
                </a:lnTo>
                <a:lnTo>
                  <a:pt x="205740" y="713232"/>
                </a:lnTo>
                <a:lnTo>
                  <a:pt x="211836" y="702563"/>
                </a:lnTo>
                <a:lnTo>
                  <a:pt x="225551" y="678179"/>
                </a:lnTo>
                <a:lnTo>
                  <a:pt x="231648" y="669035"/>
                </a:lnTo>
                <a:close/>
              </a:path>
              <a:path w="1758696" h="1112520">
                <a:moveTo>
                  <a:pt x="281940" y="595883"/>
                </a:moveTo>
                <a:lnTo>
                  <a:pt x="271272" y="588263"/>
                </a:lnTo>
                <a:lnTo>
                  <a:pt x="259080" y="606551"/>
                </a:lnTo>
                <a:lnTo>
                  <a:pt x="243840" y="626363"/>
                </a:lnTo>
                <a:lnTo>
                  <a:pt x="240792" y="630935"/>
                </a:lnTo>
                <a:lnTo>
                  <a:pt x="251460" y="637032"/>
                </a:lnTo>
                <a:lnTo>
                  <a:pt x="254508" y="633983"/>
                </a:lnTo>
                <a:lnTo>
                  <a:pt x="268224" y="614171"/>
                </a:lnTo>
                <a:lnTo>
                  <a:pt x="281940" y="595883"/>
                </a:lnTo>
                <a:close/>
              </a:path>
              <a:path w="1758696" h="1112520">
                <a:moveTo>
                  <a:pt x="304800" y="566927"/>
                </a:moveTo>
                <a:lnTo>
                  <a:pt x="312420" y="557783"/>
                </a:lnTo>
                <a:lnTo>
                  <a:pt x="326136" y="541019"/>
                </a:lnTo>
                <a:lnTo>
                  <a:pt x="336804" y="528827"/>
                </a:lnTo>
                <a:lnTo>
                  <a:pt x="327660" y="519683"/>
                </a:lnTo>
                <a:lnTo>
                  <a:pt x="316992" y="531876"/>
                </a:lnTo>
                <a:lnTo>
                  <a:pt x="294132" y="559307"/>
                </a:lnTo>
                <a:lnTo>
                  <a:pt x="304800" y="566927"/>
                </a:lnTo>
                <a:close/>
              </a:path>
              <a:path w="1758696" h="1112520">
                <a:moveTo>
                  <a:pt x="384048" y="478535"/>
                </a:moveTo>
                <a:lnTo>
                  <a:pt x="399288" y="464819"/>
                </a:lnTo>
                <a:lnTo>
                  <a:pt x="390144" y="455675"/>
                </a:lnTo>
                <a:lnTo>
                  <a:pt x="374904" y="469391"/>
                </a:lnTo>
                <a:lnTo>
                  <a:pt x="353568" y="492251"/>
                </a:lnTo>
                <a:lnTo>
                  <a:pt x="362712" y="501395"/>
                </a:lnTo>
                <a:lnTo>
                  <a:pt x="384048" y="478535"/>
                </a:lnTo>
                <a:close/>
              </a:path>
              <a:path w="1758696" h="1112520">
                <a:moveTo>
                  <a:pt x="446532" y="422147"/>
                </a:moveTo>
                <a:lnTo>
                  <a:pt x="464820" y="406907"/>
                </a:lnTo>
                <a:lnTo>
                  <a:pt x="457200" y="396239"/>
                </a:lnTo>
                <a:lnTo>
                  <a:pt x="437388" y="413003"/>
                </a:lnTo>
                <a:lnTo>
                  <a:pt x="419100" y="429767"/>
                </a:lnTo>
                <a:lnTo>
                  <a:pt x="426720" y="438911"/>
                </a:lnTo>
                <a:lnTo>
                  <a:pt x="446532" y="422147"/>
                </a:lnTo>
                <a:close/>
              </a:path>
              <a:path w="1758696" h="1112520">
                <a:moveTo>
                  <a:pt x="512063" y="367283"/>
                </a:moveTo>
                <a:lnTo>
                  <a:pt x="534924" y="350519"/>
                </a:lnTo>
                <a:lnTo>
                  <a:pt x="525780" y="341375"/>
                </a:lnTo>
                <a:lnTo>
                  <a:pt x="504444" y="358139"/>
                </a:lnTo>
                <a:lnTo>
                  <a:pt x="486156" y="371855"/>
                </a:lnTo>
                <a:lnTo>
                  <a:pt x="493775" y="382523"/>
                </a:lnTo>
                <a:lnTo>
                  <a:pt x="512063" y="367283"/>
                </a:lnTo>
                <a:close/>
              </a:path>
              <a:path w="1758696" h="1112520">
                <a:moveTo>
                  <a:pt x="580644" y="316991"/>
                </a:moveTo>
                <a:lnTo>
                  <a:pt x="606551" y="300227"/>
                </a:lnTo>
                <a:lnTo>
                  <a:pt x="598932" y="289559"/>
                </a:lnTo>
                <a:lnTo>
                  <a:pt x="573024" y="306323"/>
                </a:lnTo>
                <a:lnTo>
                  <a:pt x="557784" y="318515"/>
                </a:lnTo>
                <a:lnTo>
                  <a:pt x="565404" y="327659"/>
                </a:lnTo>
                <a:lnTo>
                  <a:pt x="580644" y="316991"/>
                </a:lnTo>
                <a:close/>
              </a:path>
              <a:path w="1758696" h="1112520">
                <a:moveTo>
                  <a:pt x="652272" y="269747"/>
                </a:moveTo>
                <a:lnTo>
                  <a:pt x="681228" y="252983"/>
                </a:lnTo>
                <a:lnTo>
                  <a:pt x="675132" y="242315"/>
                </a:lnTo>
                <a:lnTo>
                  <a:pt x="646176" y="259079"/>
                </a:lnTo>
                <a:lnTo>
                  <a:pt x="632460" y="268223"/>
                </a:lnTo>
                <a:lnTo>
                  <a:pt x="638556" y="278891"/>
                </a:lnTo>
                <a:lnTo>
                  <a:pt x="652272" y="269747"/>
                </a:lnTo>
                <a:close/>
              </a:path>
              <a:path w="1758696" h="1112520">
                <a:moveTo>
                  <a:pt x="728472" y="228599"/>
                </a:moveTo>
                <a:lnTo>
                  <a:pt x="760476" y="211835"/>
                </a:lnTo>
                <a:lnTo>
                  <a:pt x="754380" y="201167"/>
                </a:lnTo>
                <a:lnTo>
                  <a:pt x="722376" y="216407"/>
                </a:lnTo>
                <a:lnTo>
                  <a:pt x="708660" y="224027"/>
                </a:lnTo>
                <a:lnTo>
                  <a:pt x="714756" y="234695"/>
                </a:lnTo>
                <a:lnTo>
                  <a:pt x="728472" y="228599"/>
                </a:lnTo>
                <a:close/>
              </a:path>
              <a:path w="1758696" h="1112520">
                <a:moveTo>
                  <a:pt x="807720" y="190499"/>
                </a:moveTo>
                <a:lnTo>
                  <a:pt x="841248" y="176783"/>
                </a:lnTo>
                <a:lnTo>
                  <a:pt x="836676" y="164591"/>
                </a:lnTo>
                <a:lnTo>
                  <a:pt x="803148" y="178307"/>
                </a:lnTo>
                <a:lnTo>
                  <a:pt x="789432" y="184403"/>
                </a:lnTo>
                <a:lnTo>
                  <a:pt x="794004" y="196595"/>
                </a:lnTo>
                <a:lnTo>
                  <a:pt x="807720" y="190499"/>
                </a:lnTo>
                <a:close/>
              </a:path>
              <a:path w="1758696" h="1112520">
                <a:moveTo>
                  <a:pt x="918972" y="132587"/>
                </a:moveTo>
                <a:lnTo>
                  <a:pt x="885444" y="144779"/>
                </a:lnTo>
                <a:lnTo>
                  <a:pt x="871728" y="150875"/>
                </a:lnTo>
                <a:lnTo>
                  <a:pt x="876300" y="161544"/>
                </a:lnTo>
                <a:lnTo>
                  <a:pt x="890016" y="156971"/>
                </a:lnTo>
                <a:lnTo>
                  <a:pt x="923544" y="144779"/>
                </a:lnTo>
                <a:lnTo>
                  <a:pt x="918972" y="132587"/>
                </a:lnTo>
                <a:close/>
              </a:path>
              <a:path w="1758696" h="1112520">
                <a:moveTo>
                  <a:pt x="1004316" y="105155"/>
                </a:moveTo>
                <a:lnTo>
                  <a:pt x="972312" y="115823"/>
                </a:lnTo>
                <a:lnTo>
                  <a:pt x="955548" y="120395"/>
                </a:lnTo>
                <a:lnTo>
                  <a:pt x="960120" y="132587"/>
                </a:lnTo>
                <a:lnTo>
                  <a:pt x="976884" y="126491"/>
                </a:lnTo>
                <a:lnTo>
                  <a:pt x="1008888" y="117347"/>
                </a:lnTo>
                <a:lnTo>
                  <a:pt x="1004316" y="105155"/>
                </a:lnTo>
                <a:close/>
              </a:path>
            </a:pathLst>
          </a:custGeom>
          <a:solidFill>
            <a:srgbClr val="01016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4" name="object 44"/>
          <p:cNvSpPr/>
          <p:nvPr/>
        </p:nvSpPr>
        <p:spPr>
          <a:xfrm>
            <a:off x="3420486" y="4431519"/>
            <a:ext cx="2375396" cy="842883"/>
          </a:xfrm>
          <a:custGeom>
            <a:avLst/>
            <a:gdLst/>
            <a:ahLst/>
            <a:cxnLst/>
            <a:rect l="l" t="t" r="r" b="b"/>
            <a:pathLst>
              <a:path w="2362199" h="838200">
                <a:moveTo>
                  <a:pt x="2362199" y="0"/>
                </a:moveTo>
                <a:lnTo>
                  <a:pt x="0" y="0"/>
                </a:lnTo>
                <a:lnTo>
                  <a:pt x="0" y="838200"/>
                </a:lnTo>
                <a:lnTo>
                  <a:pt x="2362199" y="838200"/>
                </a:lnTo>
                <a:lnTo>
                  <a:pt x="2362199" y="0"/>
                </a:lnTo>
                <a:close/>
              </a:path>
            </a:pathLst>
          </a:custGeom>
          <a:solidFill>
            <a:srgbClr val="F4E9D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5" name="object 45"/>
          <p:cNvSpPr/>
          <p:nvPr/>
        </p:nvSpPr>
        <p:spPr>
          <a:xfrm>
            <a:off x="3420486" y="4431519"/>
            <a:ext cx="2375396" cy="842883"/>
          </a:xfrm>
          <a:custGeom>
            <a:avLst/>
            <a:gdLst/>
            <a:ahLst/>
            <a:cxnLst/>
            <a:rect l="l" t="t" r="r" b="b"/>
            <a:pathLst>
              <a:path w="2362199" h="838200">
                <a:moveTo>
                  <a:pt x="0" y="0"/>
                </a:moveTo>
                <a:lnTo>
                  <a:pt x="0" y="838200"/>
                </a:lnTo>
                <a:lnTo>
                  <a:pt x="2362199" y="838200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2" name="object 42"/>
          <p:cNvSpPr/>
          <p:nvPr/>
        </p:nvSpPr>
        <p:spPr>
          <a:xfrm>
            <a:off x="3420486" y="5887408"/>
            <a:ext cx="2375397" cy="459754"/>
          </a:xfrm>
          <a:custGeom>
            <a:avLst/>
            <a:gdLst/>
            <a:ahLst/>
            <a:cxnLst/>
            <a:rect l="l" t="t" r="r" b="b"/>
            <a:pathLst>
              <a:path w="2362200" h="457200">
                <a:moveTo>
                  <a:pt x="2362200" y="0"/>
                </a:moveTo>
                <a:lnTo>
                  <a:pt x="0" y="0"/>
                </a:lnTo>
                <a:lnTo>
                  <a:pt x="0" y="457200"/>
                </a:lnTo>
                <a:lnTo>
                  <a:pt x="2362200" y="457200"/>
                </a:lnTo>
                <a:lnTo>
                  <a:pt x="2362200" y="0"/>
                </a:lnTo>
                <a:close/>
              </a:path>
            </a:pathLst>
          </a:custGeom>
          <a:solidFill>
            <a:srgbClr val="FFCA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3" name="object 43"/>
          <p:cNvSpPr/>
          <p:nvPr/>
        </p:nvSpPr>
        <p:spPr>
          <a:xfrm>
            <a:off x="3420486" y="5887408"/>
            <a:ext cx="2375397" cy="459754"/>
          </a:xfrm>
          <a:custGeom>
            <a:avLst/>
            <a:gdLst/>
            <a:ahLst/>
            <a:cxnLst/>
            <a:rect l="l" t="t" r="r" b="b"/>
            <a:pathLst>
              <a:path w="2362200" h="457200">
                <a:moveTo>
                  <a:pt x="0" y="0"/>
                </a:moveTo>
                <a:lnTo>
                  <a:pt x="0" y="457200"/>
                </a:lnTo>
                <a:lnTo>
                  <a:pt x="2362200" y="4572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9" name="object 39"/>
          <p:cNvSpPr/>
          <p:nvPr/>
        </p:nvSpPr>
        <p:spPr>
          <a:xfrm>
            <a:off x="7098519" y="4414661"/>
            <a:ext cx="2375397" cy="842883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2362200" y="0"/>
                </a:moveTo>
                <a:lnTo>
                  <a:pt x="0" y="0"/>
                </a:lnTo>
                <a:lnTo>
                  <a:pt x="0" y="838200"/>
                </a:lnTo>
                <a:lnTo>
                  <a:pt x="2362200" y="838200"/>
                </a:lnTo>
                <a:lnTo>
                  <a:pt x="2362200" y="0"/>
                </a:lnTo>
                <a:close/>
              </a:path>
            </a:pathLst>
          </a:custGeom>
          <a:solidFill>
            <a:srgbClr val="F4E9D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0" name="object 40"/>
          <p:cNvSpPr/>
          <p:nvPr/>
        </p:nvSpPr>
        <p:spPr>
          <a:xfrm>
            <a:off x="7098519" y="4416193"/>
            <a:ext cx="2375397" cy="842883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0" y="0"/>
                </a:moveTo>
                <a:lnTo>
                  <a:pt x="0" y="838200"/>
                </a:lnTo>
                <a:lnTo>
                  <a:pt x="2362200" y="8382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1" name="object 41"/>
          <p:cNvSpPr/>
          <p:nvPr/>
        </p:nvSpPr>
        <p:spPr>
          <a:xfrm>
            <a:off x="8209592" y="4891273"/>
            <a:ext cx="44443" cy="842883"/>
          </a:xfrm>
          <a:custGeom>
            <a:avLst/>
            <a:gdLst/>
            <a:ahLst/>
            <a:cxnLst/>
            <a:rect l="l" t="t" r="r" b="b"/>
            <a:pathLst>
              <a:path w="44196" h="838200">
                <a:moveTo>
                  <a:pt x="32003" y="76199"/>
                </a:moveTo>
                <a:lnTo>
                  <a:pt x="32003" y="838200"/>
                </a:lnTo>
                <a:lnTo>
                  <a:pt x="44196" y="838200"/>
                </a:lnTo>
                <a:lnTo>
                  <a:pt x="44196" y="64008"/>
                </a:lnTo>
                <a:lnTo>
                  <a:pt x="32003" y="64008"/>
                </a:lnTo>
                <a:lnTo>
                  <a:pt x="32003" y="76199"/>
                </a:lnTo>
                <a:close/>
              </a:path>
              <a:path w="44196" h="838200">
                <a:moveTo>
                  <a:pt x="44195" y="76199"/>
                </a:moveTo>
                <a:lnTo>
                  <a:pt x="76200" y="76200"/>
                </a:lnTo>
                <a:lnTo>
                  <a:pt x="38100" y="0"/>
                </a:lnTo>
                <a:lnTo>
                  <a:pt x="0" y="76200"/>
                </a:lnTo>
                <a:lnTo>
                  <a:pt x="32003" y="76199"/>
                </a:lnTo>
                <a:lnTo>
                  <a:pt x="32003" y="64008"/>
                </a:lnTo>
                <a:lnTo>
                  <a:pt x="44196" y="64008"/>
                </a:lnTo>
                <a:lnTo>
                  <a:pt x="44195" y="76199"/>
                </a:lnTo>
                <a:close/>
              </a:path>
            </a:pathLst>
          </a:custGeom>
          <a:solidFill>
            <a:srgbClr val="A3012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7" name="object 37"/>
          <p:cNvSpPr/>
          <p:nvPr/>
        </p:nvSpPr>
        <p:spPr>
          <a:xfrm>
            <a:off x="7175146" y="5810781"/>
            <a:ext cx="2375396" cy="459754"/>
          </a:xfrm>
          <a:custGeom>
            <a:avLst/>
            <a:gdLst/>
            <a:ahLst/>
            <a:cxnLst/>
            <a:rect l="l" t="t" r="r" b="b"/>
            <a:pathLst>
              <a:path w="2362199" h="457200">
                <a:moveTo>
                  <a:pt x="2362199" y="0"/>
                </a:moveTo>
                <a:lnTo>
                  <a:pt x="0" y="0"/>
                </a:lnTo>
                <a:lnTo>
                  <a:pt x="0" y="457200"/>
                </a:lnTo>
                <a:lnTo>
                  <a:pt x="2362199" y="457200"/>
                </a:lnTo>
                <a:lnTo>
                  <a:pt x="2362199" y="0"/>
                </a:lnTo>
                <a:close/>
              </a:path>
            </a:pathLst>
          </a:custGeom>
          <a:solidFill>
            <a:srgbClr val="FFCA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8" name="object 38"/>
          <p:cNvSpPr/>
          <p:nvPr/>
        </p:nvSpPr>
        <p:spPr>
          <a:xfrm>
            <a:off x="7175146" y="5810781"/>
            <a:ext cx="2375396" cy="459754"/>
          </a:xfrm>
          <a:custGeom>
            <a:avLst/>
            <a:gdLst/>
            <a:ahLst/>
            <a:cxnLst/>
            <a:rect l="l" t="t" r="r" b="b"/>
            <a:pathLst>
              <a:path w="2362199" h="457200">
                <a:moveTo>
                  <a:pt x="0" y="0"/>
                </a:moveTo>
                <a:lnTo>
                  <a:pt x="0" y="457200"/>
                </a:lnTo>
                <a:lnTo>
                  <a:pt x="2362199" y="457200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10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6" name="object 36"/>
          <p:cNvSpPr/>
          <p:nvPr/>
        </p:nvSpPr>
        <p:spPr>
          <a:xfrm>
            <a:off x="5872508" y="6002345"/>
            <a:ext cx="1226011" cy="76626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0" y="32004"/>
                </a:moveTo>
                <a:lnTo>
                  <a:pt x="0" y="44196"/>
                </a:lnTo>
                <a:lnTo>
                  <a:pt x="1155191" y="44195"/>
                </a:lnTo>
                <a:lnTo>
                  <a:pt x="1143000" y="76200"/>
                </a:lnTo>
                <a:lnTo>
                  <a:pt x="1219200" y="38100"/>
                </a:lnTo>
                <a:lnTo>
                  <a:pt x="1155191" y="32003"/>
                </a:lnTo>
                <a:lnTo>
                  <a:pt x="0" y="32004"/>
                </a:lnTo>
                <a:close/>
              </a:path>
              <a:path w="1219200" h="76200">
                <a:moveTo>
                  <a:pt x="1155191" y="32003"/>
                </a:moveTo>
                <a:lnTo>
                  <a:pt x="1219200" y="38100"/>
                </a:lnTo>
                <a:lnTo>
                  <a:pt x="1143000" y="0"/>
                </a:lnTo>
                <a:lnTo>
                  <a:pt x="1142999" y="32003"/>
                </a:lnTo>
                <a:lnTo>
                  <a:pt x="1155191" y="32003"/>
                </a:lnTo>
                <a:close/>
              </a:path>
              <a:path w="1219200" h="76200">
                <a:moveTo>
                  <a:pt x="1143000" y="76200"/>
                </a:moveTo>
                <a:lnTo>
                  <a:pt x="1155191" y="44195"/>
                </a:lnTo>
                <a:lnTo>
                  <a:pt x="1142999" y="44195"/>
                </a:lnTo>
                <a:lnTo>
                  <a:pt x="1143000" y="76200"/>
                </a:lnTo>
                <a:close/>
              </a:path>
            </a:pathLst>
          </a:custGeom>
          <a:solidFill>
            <a:srgbClr val="A3012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5" name="object 35"/>
          <p:cNvSpPr txBox="1"/>
          <p:nvPr/>
        </p:nvSpPr>
        <p:spPr>
          <a:xfrm>
            <a:off x="4129530" y="8406"/>
            <a:ext cx="3382014" cy="80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DV Rou</a:t>
            </a:r>
            <a:r>
              <a:rPr sz="3218" b="1" spc="-9" dirty="0">
                <a:solidFill>
                  <a:srgbClr val="3737CA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ing (con</a:t>
            </a:r>
            <a:r>
              <a:rPr sz="3218" b="1" spc="-9" dirty="0">
                <a:solidFill>
                  <a:srgbClr val="3737CA"/>
                </a:solidFill>
                <a:latin typeface="Times New Roman"/>
                <a:cs typeface="Times New Roman"/>
              </a:rPr>
              <a:t>t</a:t>
            </a:r>
            <a:r>
              <a:rPr sz="3218" b="1" spc="4" dirty="0">
                <a:solidFill>
                  <a:srgbClr val="3737CA"/>
                </a:solidFill>
                <a:latin typeface="Times New Roman"/>
                <a:cs typeface="Times New Roman"/>
              </a:rPr>
              <a:t>.</a:t>
            </a: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)</a:t>
            </a:r>
            <a:endParaRPr sz="3218">
              <a:latin typeface="Times New Roman"/>
              <a:cs typeface="Times New Roman"/>
            </a:endParaRPr>
          </a:p>
          <a:p>
            <a:pPr marL="735617" marR="845000" algn="ctr">
              <a:lnSpc>
                <a:spcPct val="95825"/>
              </a:lnSpc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Updating RT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dirty="0">
                <a:solidFill>
                  <a:srgbClr val="3737CA"/>
                </a:solidFill>
                <a:latin typeface="Times New Roman"/>
                <a:cs typeface="Times New Roman"/>
              </a:rPr>
              <a:t>0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12988" y="877208"/>
            <a:ext cx="22476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43777" y="927914"/>
            <a:ext cx="1259755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spc="4" dirty="0">
                <a:solidFill>
                  <a:srgbClr val="FF0000"/>
                </a:solidFill>
                <a:latin typeface="Times New Roman"/>
                <a:cs typeface="Times New Roman"/>
              </a:rPr>
              <a:t>Cas</a:t>
            </a:r>
            <a:r>
              <a:rPr sz="3218" b="1" dirty="0">
                <a:solidFill>
                  <a:srgbClr val="FF0000"/>
                </a:solidFill>
                <a:latin typeface="Times New Roman"/>
                <a:cs typeface="Times New Roman"/>
              </a:rPr>
              <a:t>e b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36046" y="1065707"/>
            <a:ext cx="90673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47891" y="1065707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01074" y="1602087"/>
            <a:ext cx="1144185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Network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50367" y="1602087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82794" y="1755339"/>
            <a:ext cx="22476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68560" y="1755339"/>
            <a:ext cx="22476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2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26906" y="1985216"/>
            <a:ext cx="90673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38751" y="1985216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89614" y="2504056"/>
            <a:ext cx="4318892" cy="833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ti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(X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)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endParaRPr sz="2011">
              <a:latin typeface="Times New Roman"/>
              <a:cs typeface="Times New Roman"/>
            </a:endParaRPr>
          </a:p>
          <a:p>
            <a:pPr marL="12771" marR="68630">
              <a:lnSpc>
                <a:spcPts val="2172"/>
              </a:lnSpc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qu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p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(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Y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)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,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f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wil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e: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36046" y="2828099"/>
            <a:ext cx="22476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2714" y="3330231"/>
            <a:ext cx="1267105" cy="282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67"/>
              </a:lnSpc>
            </a:pP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{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lang="en-US" sz="2011" spc="4" dirty="0">
                <a:solidFill>
                  <a:srgbClr val="0066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5685" y="3330231"/>
            <a:ext cx="2920413" cy="282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67"/>
              </a:lnSpc>
              <a:spcBef>
                <a:spcPts val="108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vi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 Y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3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,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lang="en-US" sz="2011" spc="-4" dirty="0">
                <a:solidFill>
                  <a:srgbClr val="006666"/>
                </a:solidFill>
                <a:latin typeface="Times New Roman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93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5}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426" y="3364478"/>
            <a:ext cx="90673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4271" y="3364478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Y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3709" y="4105519"/>
            <a:ext cx="41982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RT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3971" y="4105519"/>
            <a:ext cx="52608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9222" y="4105524"/>
            <a:ext cx="100147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Updat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1291" y="4105524"/>
            <a:ext cx="945200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RT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7076" y="5346865"/>
            <a:ext cx="1023744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25" dirty="0">
                <a:solidFill>
                  <a:srgbClr val="A30027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A30027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A30027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A30027"/>
                </a:solidFill>
                <a:latin typeface="Times New Roman"/>
                <a:cs typeface="Times New Roman"/>
              </a:rPr>
              <a:t>i</a:t>
            </a:r>
            <a:r>
              <a:rPr sz="2011" spc="-25" dirty="0">
                <a:solidFill>
                  <a:srgbClr val="A30027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A30027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ze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0005" y="5576737"/>
            <a:ext cx="3145275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Adve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g 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ag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1688" y="6051823"/>
            <a:ext cx="1083811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in</a:t>
            </a:r>
            <a:r>
              <a:rPr sz="2011" spc="-14" dirty="0">
                <a:solidFill>
                  <a:srgbClr val="A30027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A30027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e</a:t>
            </a:r>
            <a:r>
              <a:rPr sz="2011" spc="-25" dirty="0">
                <a:solidFill>
                  <a:srgbClr val="A30027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ent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486" y="5887408"/>
            <a:ext cx="2375397" cy="45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4"/>
              </a:lnSpc>
              <a:spcBef>
                <a:spcPts val="2"/>
              </a:spcBef>
            </a:pPr>
            <a:endParaRPr sz="654" dirty="0"/>
          </a:p>
          <a:p>
            <a:pPr marL="377003">
              <a:lnSpc>
                <a:spcPct val="95825"/>
              </a:lnSpc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lang="en-US" sz="2011" spc="9" dirty="0">
                <a:solidFill>
                  <a:srgbClr val="0037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5146" y="5810781"/>
            <a:ext cx="2375396" cy="45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4"/>
              </a:lnSpc>
              <a:spcBef>
                <a:spcPts val="2"/>
              </a:spcBef>
            </a:pPr>
            <a:endParaRPr sz="654" dirty="0"/>
          </a:p>
          <a:p>
            <a:pPr marL="377002">
              <a:lnSpc>
                <a:spcPct val="95825"/>
              </a:lnSpc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lang="en-US" sz="2011" spc="9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</a:t>
            </a:r>
            <a:r>
              <a:rPr sz="2011" spc="-93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5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8519" y="4416193"/>
            <a:ext cx="2375397" cy="842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5"/>
              </a:lnSpc>
              <a:spcBef>
                <a:spcPts val="2"/>
              </a:spcBef>
            </a:pPr>
            <a:endParaRPr sz="955" dirty="0"/>
          </a:p>
          <a:p>
            <a:pPr marL="98082">
              <a:lnSpc>
                <a:spcPct val="95825"/>
              </a:lnSpc>
            </a:pPr>
            <a:r>
              <a:rPr lang="en-US" sz="2011" spc="4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A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08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via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Y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3</a:t>
            </a:r>
            <a:endParaRPr sz="2011" dirty="0">
              <a:latin typeface="Times New Roman"/>
              <a:cs typeface="Times New Roman"/>
            </a:endParaRPr>
          </a:p>
          <a:p>
            <a:pPr marL="98082">
              <a:lnSpc>
                <a:spcPct val="95825"/>
              </a:lnSpc>
              <a:spcBef>
                <a:spcPts val="101"/>
              </a:spcBef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0486" y="4431519"/>
            <a:ext cx="2375396" cy="842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5"/>
              </a:lnSpc>
              <a:spcBef>
                <a:spcPts val="2"/>
              </a:spcBef>
            </a:pPr>
            <a:endParaRPr sz="955" dirty="0"/>
          </a:p>
          <a:p>
            <a:pPr marL="98082">
              <a:lnSpc>
                <a:spcPct val="95825"/>
              </a:lnSpc>
            </a:pPr>
            <a:r>
              <a:rPr lang="en-US" sz="2011" spc="4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A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08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via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Y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3</a:t>
            </a:r>
            <a:endParaRPr sz="2011" dirty="0">
              <a:latin typeface="Times New Roman"/>
              <a:cs typeface="Times New Roman"/>
            </a:endParaRPr>
          </a:p>
          <a:p>
            <a:pPr marL="98082">
              <a:lnSpc>
                <a:spcPct val="95825"/>
              </a:lnSpc>
              <a:spcBef>
                <a:spcPts val="101"/>
              </a:spcBef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0684" y="3067582"/>
            <a:ext cx="829754" cy="20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3" name="object 3"/>
          <p:cNvSpPr txBox="1"/>
          <p:nvPr/>
        </p:nvSpPr>
        <p:spPr>
          <a:xfrm>
            <a:off x="3061545" y="2454576"/>
            <a:ext cx="829754" cy="20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2" name="object 2"/>
          <p:cNvSpPr txBox="1"/>
          <p:nvPr/>
        </p:nvSpPr>
        <p:spPr>
          <a:xfrm>
            <a:off x="4364182" y="1611693"/>
            <a:ext cx="829754" cy="20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</p:spTree>
    <p:extLst>
      <p:ext uri="{BB962C8B-B14F-4D97-AF65-F5344CB8AC3E}">
        <p14:creationId xmlns:p14="http://schemas.microsoft.com/office/powerpoint/2010/main" val="87373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3343860" y="1596369"/>
            <a:ext cx="5287173" cy="369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4" name="object 14"/>
          <p:cNvSpPr/>
          <p:nvPr/>
        </p:nvSpPr>
        <p:spPr>
          <a:xfrm>
            <a:off x="1659627" y="92972"/>
            <a:ext cx="1990736" cy="582355"/>
          </a:xfrm>
          <a:custGeom>
            <a:avLst/>
            <a:gdLst/>
            <a:ahLst/>
            <a:cxnLst/>
            <a:rect l="l" t="t" r="r" b="b"/>
            <a:pathLst>
              <a:path w="1979676" h="579120">
                <a:moveTo>
                  <a:pt x="1979676" y="0"/>
                </a:moveTo>
                <a:lnTo>
                  <a:pt x="0" y="0"/>
                </a:lnTo>
                <a:lnTo>
                  <a:pt x="0" y="579120"/>
                </a:lnTo>
                <a:lnTo>
                  <a:pt x="1979676" y="579120"/>
                </a:lnTo>
                <a:lnTo>
                  <a:pt x="1979676" y="0"/>
                </a:lnTo>
                <a:close/>
              </a:path>
            </a:pathLst>
          </a:custGeom>
          <a:solidFill>
            <a:srgbClr val="FFCA6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3" name="object 13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7029" y="879590"/>
            <a:ext cx="6641584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Wh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rio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sen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y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ut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igu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19" dirty="0">
                <a:solidFill>
                  <a:srgbClr val="003766"/>
                </a:solidFill>
                <a:latin typeface="Times New Roman"/>
                <a:cs typeface="Times New Roman"/>
              </a:rPr>
              <a:t>w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?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7029" y="1156967"/>
            <a:ext cx="88646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3749" y="1156967"/>
            <a:ext cx="361475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R1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6990" y="1156966"/>
            <a:ext cx="3737317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kn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ow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abo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w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no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ou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4769" y="1156967"/>
            <a:ext cx="83315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syste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0279" y="5500122"/>
            <a:ext cx="5939107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ca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ad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se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hr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tw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k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4.2.7.0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,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4.2.9.0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,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37" y="5500122"/>
            <a:ext cx="1214514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4.2.1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2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0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0280" y="5806623"/>
            <a:ext cx="6297537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The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pe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rio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(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pa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k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)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w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n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59627" y="92972"/>
            <a:ext cx="1990736" cy="582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2">
              <a:lnSpc>
                <a:spcPct val="95825"/>
              </a:lnSpc>
              <a:spcBef>
                <a:spcPts val="468"/>
              </a:spcBef>
            </a:pPr>
            <a:r>
              <a:rPr sz="3218" b="1" i="1" dirty="0">
                <a:solidFill>
                  <a:srgbClr val="003766"/>
                </a:solidFill>
                <a:latin typeface="Times New Roman"/>
                <a:cs typeface="Times New Roman"/>
              </a:rPr>
              <a:t>Example 1</a:t>
            </a:r>
            <a:endParaRPr sz="321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558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414356" y="1059988"/>
            <a:ext cx="6212812" cy="542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" name="object 8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6660" y="366199"/>
            <a:ext cx="2863061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Periodic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packet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sent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om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0157" y="366199"/>
            <a:ext cx="75875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uter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9347" y="366199"/>
            <a:ext cx="65208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R1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to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1865" y="366199"/>
            <a:ext cx="154182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ne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g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hbor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: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21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2215930" y="1519743"/>
            <a:ext cx="8483997" cy="2258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4" name="object 14"/>
          <p:cNvSpPr/>
          <p:nvPr/>
        </p:nvSpPr>
        <p:spPr>
          <a:xfrm>
            <a:off x="1734721" y="753486"/>
            <a:ext cx="2976142" cy="1624465"/>
          </a:xfrm>
          <a:custGeom>
            <a:avLst/>
            <a:gdLst/>
            <a:ahLst/>
            <a:cxnLst/>
            <a:rect l="l" t="t" r="r" b="b"/>
            <a:pathLst>
              <a:path w="2959608" h="1615439">
                <a:moveTo>
                  <a:pt x="2959608" y="0"/>
                </a:moveTo>
                <a:lnTo>
                  <a:pt x="0" y="0"/>
                </a:lnTo>
                <a:lnTo>
                  <a:pt x="0" y="1615439"/>
                </a:lnTo>
                <a:lnTo>
                  <a:pt x="2959608" y="1615439"/>
                </a:lnTo>
                <a:lnTo>
                  <a:pt x="2959608" y="0"/>
                </a:lnTo>
                <a:close/>
              </a:path>
            </a:pathLst>
          </a:custGeom>
          <a:solidFill>
            <a:srgbClr val="CA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5" name="object 15"/>
          <p:cNvSpPr/>
          <p:nvPr/>
        </p:nvSpPr>
        <p:spPr>
          <a:xfrm>
            <a:off x="2703270" y="2359561"/>
            <a:ext cx="194628" cy="845948"/>
          </a:xfrm>
          <a:custGeom>
            <a:avLst/>
            <a:gdLst/>
            <a:ahLst/>
            <a:cxnLst/>
            <a:rect l="l" t="t" r="r" b="b"/>
            <a:pathLst>
              <a:path w="193547" h="841248">
                <a:moveTo>
                  <a:pt x="25907" y="768096"/>
                </a:moveTo>
                <a:lnTo>
                  <a:pt x="28323" y="754865"/>
                </a:lnTo>
                <a:lnTo>
                  <a:pt x="0" y="749808"/>
                </a:lnTo>
                <a:lnTo>
                  <a:pt x="27431" y="841248"/>
                </a:lnTo>
                <a:lnTo>
                  <a:pt x="25907" y="768096"/>
                </a:lnTo>
                <a:close/>
              </a:path>
              <a:path w="193547" h="841248">
                <a:moveTo>
                  <a:pt x="54863" y="774192"/>
                </a:moveTo>
                <a:lnTo>
                  <a:pt x="85343" y="765048"/>
                </a:lnTo>
                <a:lnTo>
                  <a:pt x="57415" y="760060"/>
                </a:lnTo>
                <a:lnTo>
                  <a:pt x="54863" y="774192"/>
                </a:lnTo>
                <a:close/>
              </a:path>
              <a:path w="193547" h="841248">
                <a:moveTo>
                  <a:pt x="193547" y="6096"/>
                </a:moveTo>
                <a:lnTo>
                  <a:pt x="166115" y="0"/>
                </a:lnTo>
                <a:lnTo>
                  <a:pt x="28323" y="754865"/>
                </a:lnTo>
                <a:lnTo>
                  <a:pt x="25907" y="768096"/>
                </a:lnTo>
                <a:lnTo>
                  <a:pt x="27431" y="841248"/>
                </a:lnTo>
                <a:lnTo>
                  <a:pt x="85343" y="765048"/>
                </a:lnTo>
                <a:lnTo>
                  <a:pt x="54863" y="774192"/>
                </a:lnTo>
                <a:lnTo>
                  <a:pt x="57415" y="760060"/>
                </a:lnTo>
                <a:lnTo>
                  <a:pt x="193547" y="6096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6" name="object 16"/>
          <p:cNvSpPr/>
          <p:nvPr/>
        </p:nvSpPr>
        <p:spPr>
          <a:xfrm>
            <a:off x="1887972" y="4278268"/>
            <a:ext cx="4090279" cy="1930968"/>
          </a:xfrm>
          <a:custGeom>
            <a:avLst/>
            <a:gdLst/>
            <a:ahLst/>
            <a:cxnLst/>
            <a:rect l="l" t="t" r="r" b="b"/>
            <a:pathLst>
              <a:path w="4067555" h="1920240">
                <a:moveTo>
                  <a:pt x="4067555" y="0"/>
                </a:moveTo>
                <a:lnTo>
                  <a:pt x="0" y="0"/>
                </a:lnTo>
                <a:lnTo>
                  <a:pt x="0" y="1920240"/>
                </a:lnTo>
                <a:lnTo>
                  <a:pt x="4067555" y="1920240"/>
                </a:lnTo>
                <a:lnTo>
                  <a:pt x="4067555" y="0"/>
                </a:lnTo>
                <a:close/>
              </a:path>
            </a:pathLst>
          </a:custGeom>
          <a:solidFill>
            <a:srgbClr val="CA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7" name="object 17"/>
          <p:cNvSpPr/>
          <p:nvPr/>
        </p:nvSpPr>
        <p:spPr>
          <a:xfrm>
            <a:off x="5169085" y="3512011"/>
            <a:ext cx="403051" cy="925638"/>
          </a:xfrm>
          <a:custGeom>
            <a:avLst/>
            <a:gdLst/>
            <a:ahLst/>
            <a:cxnLst/>
            <a:rect l="l" t="t" r="r" b="b"/>
            <a:pathLst>
              <a:path w="400812" h="920496">
                <a:moveTo>
                  <a:pt x="348225" y="73763"/>
                </a:moveTo>
                <a:lnTo>
                  <a:pt x="0" y="908303"/>
                </a:lnTo>
                <a:lnTo>
                  <a:pt x="27431" y="920496"/>
                </a:lnTo>
                <a:lnTo>
                  <a:pt x="375333" y="85232"/>
                </a:lnTo>
                <a:lnTo>
                  <a:pt x="381000" y="71627"/>
                </a:lnTo>
                <a:lnTo>
                  <a:pt x="353567" y="60960"/>
                </a:lnTo>
                <a:lnTo>
                  <a:pt x="348225" y="73763"/>
                </a:lnTo>
                <a:close/>
              </a:path>
              <a:path w="400812" h="920496">
                <a:moveTo>
                  <a:pt x="375333" y="85232"/>
                </a:moveTo>
                <a:lnTo>
                  <a:pt x="400812" y="96012"/>
                </a:lnTo>
                <a:lnTo>
                  <a:pt x="394715" y="0"/>
                </a:lnTo>
                <a:lnTo>
                  <a:pt x="321563" y="62484"/>
                </a:lnTo>
                <a:lnTo>
                  <a:pt x="348225" y="73763"/>
                </a:lnTo>
                <a:lnTo>
                  <a:pt x="353567" y="60960"/>
                </a:lnTo>
                <a:lnTo>
                  <a:pt x="381000" y="71627"/>
                </a:lnTo>
                <a:lnTo>
                  <a:pt x="375333" y="85232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8" name="object 18"/>
          <p:cNvSpPr/>
          <p:nvPr/>
        </p:nvSpPr>
        <p:spPr>
          <a:xfrm>
            <a:off x="6332263" y="4201642"/>
            <a:ext cx="4154645" cy="2237470"/>
          </a:xfrm>
          <a:custGeom>
            <a:avLst/>
            <a:gdLst/>
            <a:ahLst/>
            <a:cxnLst/>
            <a:rect l="l" t="t" r="r" b="b"/>
            <a:pathLst>
              <a:path w="4131564" h="2225040">
                <a:moveTo>
                  <a:pt x="4131564" y="0"/>
                </a:moveTo>
                <a:lnTo>
                  <a:pt x="0" y="0"/>
                </a:lnTo>
                <a:lnTo>
                  <a:pt x="0" y="2225040"/>
                </a:lnTo>
                <a:lnTo>
                  <a:pt x="4131564" y="2225040"/>
                </a:lnTo>
                <a:lnTo>
                  <a:pt x="4131564" y="0"/>
                </a:lnTo>
                <a:close/>
              </a:path>
            </a:pathLst>
          </a:custGeom>
          <a:solidFill>
            <a:srgbClr val="CA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9" name="object 19"/>
          <p:cNvSpPr/>
          <p:nvPr/>
        </p:nvSpPr>
        <p:spPr>
          <a:xfrm>
            <a:off x="8985044" y="3512010"/>
            <a:ext cx="196162" cy="922573"/>
          </a:xfrm>
          <a:custGeom>
            <a:avLst/>
            <a:gdLst/>
            <a:ahLst/>
            <a:cxnLst/>
            <a:rect l="l" t="t" r="r" b="b"/>
            <a:pathLst>
              <a:path w="195072" h="917448">
                <a:moveTo>
                  <a:pt x="25907" y="73151"/>
                </a:moveTo>
                <a:lnTo>
                  <a:pt x="54863" y="68579"/>
                </a:lnTo>
                <a:lnTo>
                  <a:pt x="28955" y="0"/>
                </a:lnTo>
                <a:lnTo>
                  <a:pt x="0" y="91439"/>
                </a:lnTo>
                <a:lnTo>
                  <a:pt x="25907" y="73151"/>
                </a:lnTo>
                <a:close/>
              </a:path>
              <a:path w="195072" h="917448">
                <a:moveTo>
                  <a:pt x="0" y="91439"/>
                </a:moveTo>
                <a:lnTo>
                  <a:pt x="28216" y="86905"/>
                </a:lnTo>
                <a:lnTo>
                  <a:pt x="167639" y="917448"/>
                </a:lnTo>
                <a:lnTo>
                  <a:pt x="195072" y="911351"/>
                </a:lnTo>
                <a:lnTo>
                  <a:pt x="57139" y="82256"/>
                </a:lnTo>
                <a:lnTo>
                  <a:pt x="85344" y="77724"/>
                </a:lnTo>
                <a:lnTo>
                  <a:pt x="28955" y="0"/>
                </a:lnTo>
                <a:lnTo>
                  <a:pt x="54863" y="68579"/>
                </a:lnTo>
                <a:lnTo>
                  <a:pt x="25907" y="73151"/>
                </a:lnTo>
                <a:lnTo>
                  <a:pt x="0" y="91439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" name="object 12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8806" y="314909"/>
            <a:ext cx="792388" cy="434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RIP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6939" y="314909"/>
            <a:ext cx="1197478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spc="-14" dirty="0">
                <a:solidFill>
                  <a:srgbClr val="0000FF"/>
                </a:solidFill>
                <a:latin typeface="Times New Roman"/>
                <a:cs typeface="Times New Roman"/>
              </a:rPr>
              <a:t>im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ers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7152" y="4657236"/>
            <a:ext cx="3570502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wh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ic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eset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wh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pd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te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7152" y="5270239"/>
            <a:ext cx="3871041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1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8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0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sec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,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co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rr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spo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ent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7152" y="5883243"/>
            <a:ext cx="2511695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ista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f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(1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6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)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7972" y="4278268"/>
            <a:ext cx="4090279" cy="193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2">
              <a:lnSpc>
                <a:spcPct val="95825"/>
              </a:lnSpc>
              <a:spcBef>
                <a:spcPts val="411"/>
              </a:spcBef>
            </a:pP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Ti</a:t>
            </a:r>
            <a:r>
              <a:rPr sz="2011" spc="-25" dirty="0">
                <a:solidFill>
                  <a:srgbClr val="660037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er</a:t>
            </a:r>
            <a:r>
              <a:rPr sz="2011" spc="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p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r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660037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spc="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(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660037"/>
                </a:solidFill>
                <a:latin typeface="Times New Roman"/>
                <a:cs typeface="Times New Roman"/>
              </a:rPr>
              <a:t>y)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  <a:p>
            <a:pPr marL="91952" marR="105609">
              <a:lnSpc>
                <a:spcPts val="2312"/>
              </a:lnSpc>
              <a:spcBef>
                <a:spcPts val="2514"/>
              </a:spcBef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iv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pd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do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’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endParaRPr sz="2011">
              <a:latin typeface="Times New Roman"/>
              <a:cs typeface="Times New Roman"/>
            </a:endParaRPr>
          </a:p>
          <a:p>
            <a:pPr marL="91952" marR="105609">
              <a:lnSpc>
                <a:spcPts val="2312"/>
              </a:lnSpc>
              <a:spcBef>
                <a:spcPts val="2513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k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sett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2263" y="4201642"/>
            <a:ext cx="4154645" cy="2237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1">
              <a:lnSpc>
                <a:spcPct val="95825"/>
              </a:lnSpc>
              <a:spcBef>
                <a:spcPts val="411"/>
              </a:spcBef>
            </a:pP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Ti</a:t>
            </a:r>
            <a:r>
              <a:rPr sz="2011" spc="-25" dirty="0">
                <a:solidFill>
                  <a:srgbClr val="660037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er</a:t>
            </a:r>
            <a:r>
              <a:rPr sz="2011" spc="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p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r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660037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spc="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(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660037"/>
                </a:solidFill>
                <a:latin typeface="Times New Roman"/>
                <a:cs typeface="Times New Roman"/>
              </a:rPr>
              <a:t>y)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  <a:p>
            <a:pPr marL="91951" marR="583632">
              <a:lnSpc>
                <a:spcPct val="100041"/>
              </a:lnSpc>
              <a:spcBef>
                <a:spcPts val="101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entrie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g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1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2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0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secon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afte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bein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ter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ed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in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al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 X-t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ers. This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g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ves a</a:t>
            </a:r>
            <a:endParaRPr sz="2011">
              <a:latin typeface="Times New Roman"/>
              <a:cs typeface="Times New Roman"/>
            </a:endParaRPr>
          </a:p>
          <a:p>
            <a:pPr marL="91951" marR="110591">
              <a:lnSpc>
                <a:spcPct val="100041"/>
              </a:lnSpc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chan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her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rou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ers le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that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spec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fi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network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is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unreach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le</a:t>
            </a:r>
            <a:endParaRPr sz="2011">
              <a:latin typeface="Times New Roman"/>
              <a:cs typeface="Times New Roman"/>
            </a:endParaRPr>
          </a:p>
          <a:p>
            <a:pPr marL="91951">
              <a:lnSpc>
                <a:spcPct val="95825"/>
              </a:lnSpc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f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ou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34721" y="753486"/>
            <a:ext cx="2976142" cy="1624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1" marR="47966">
              <a:lnSpc>
                <a:spcPct val="100041"/>
              </a:lnSpc>
              <a:spcBef>
                <a:spcPts val="411"/>
              </a:spcBef>
            </a:pP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Ti</a:t>
            </a:r>
            <a:r>
              <a:rPr sz="2011" spc="-25" dirty="0">
                <a:solidFill>
                  <a:srgbClr val="660037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er</a:t>
            </a:r>
            <a:r>
              <a:rPr sz="2011" spc="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p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r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660037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er.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rtis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(ti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a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rand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nu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be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2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5-3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5 sec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sy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hro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izat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)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30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399763" y="2848432"/>
            <a:ext cx="219148" cy="219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" name="object 11"/>
          <p:cNvSpPr/>
          <p:nvPr/>
        </p:nvSpPr>
        <p:spPr>
          <a:xfrm>
            <a:off x="4399763" y="3269873"/>
            <a:ext cx="219148" cy="236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" name="object 10"/>
          <p:cNvSpPr/>
          <p:nvPr/>
        </p:nvSpPr>
        <p:spPr>
          <a:xfrm>
            <a:off x="4399763" y="3708174"/>
            <a:ext cx="219148" cy="219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" name="object 9"/>
          <p:cNvSpPr/>
          <p:nvPr/>
        </p:nvSpPr>
        <p:spPr>
          <a:xfrm>
            <a:off x="4399763" y="4129615"/>
            <a:ext cx="219148" cy="236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" name="object 8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5923" y="1441306"/>
            <a:ext cx="3449693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3766"/>
                </a:solidFill>
                <a:latin typeface="Times New Roman"/>
                <a:cs typeface="Times New Roman"/>
              </a:rPr>
              <a:t>Drawbacks of RIP: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6250" y="2761351"/>
            <a:ext cx="2710716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Slow</a:t>
            </a:r>
            <a:r>
              <a:rPr sz="2816" spc="-57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convergence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250" y="3191988"/>
            <a:ext cx="1697941" cy="1240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Too</a:t>
            </a:r>
            <a:r>
              <a:rPr sz="2816" spc="-45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si</a:t>
            </a:r>
            <a:r>
              <a:rPr sz="2816" spc="-14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816" spc="19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le</a:t>
            </a:r>
            <a:endParaRPr sz="2816">
              <a:latin typeface="Times New Roman"/>
              <a:cs typeface="Times New Roman"/>
            </a:endParaRPr>
          </a:p>
          <a:p>
            <a:pPr marL="12771" marR="53561">
              <a:lnSpc>
                <a:spcPct val="95825"/>
              </a:lnSpc>
            </a:pP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Instability</a:t>
            </a:r>
            <a:endParaRPr sz="2816">
              <a:latin typeface="Times New Roman"/>
              <a:cs typeface="Times New Roman"/>
            </a:endParaRPr>
          </a:p>
          <a:p>
            <a:pPr marL="12771" marR="53561">
              <a:lnSpc>
                <a:spcPct val="95825"/>
              </a:lnSpc>
              <a:spcBef>
                <a:spcPts val="141"/>
              </a:spcBef>
            </a:pP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Scalability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3965" y="3191987"/>
            <a:ext cx="990039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spc="-14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816" spc="-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tric</a:t>
            </a:r>
            <a:endParaRPr sz="281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766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811347" y="1938120"/>
            <a:ext cx="8585144" cy="1892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6" name="object 16"/>
          <p:cNvSpPr/>
          <p:nvPr/>
        </p:nvSpPr>
        <p:spPr>
          <a:xfrm>
            <a:off x="8247905" y="1826246"/>
            <a:ext cx="996134" cy="367803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990600" y="0"/>
                </a:moveTo>
                <a:lnTo>
                  <a:pt x="0" y="0"/>
                </a:lnTo>
                <a:lnTo>
                  <a:pt x="0" y="365759"/>
                </a:lnTo>
                <a:lnTo>
                  <a:pt x="990600" y="365759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7" name="object 17"/>
          <p:cNvSpPr/>
          <p:nvPr/>
        </p:nvSpPr>
        <p:spPr>
          <a:xfrm>
            <a:off x="5693203" y="1516678"/>
            <a:ext cx="116471" cy="386194"/>
          </a:xfrm>
          <a:custGeom>
            <a:avLst/>
            <a:gdLst/>
            <a:ahLst/>
            <a:cxnLst/>
            <a:rect l="l" t="t" r="r" b="b"/>
            <a:pathLst>
              <a:path w="115824" h="384048">
                <a:moveTo>
                  <a:pt x="25908" y="310895"/>
                </a:moveTo>
                <a:lnTo>
                  <a:pt x="28754" y="296732"/>
                </a:lnTo>
                <a:lnTo>
                  <a:pt x="0" y="291083"/>
                </a:lnTo>
                <a:lnTo>
                  <a:pt x="25908" y="384047"/>
                </a:lnTo>
                <a:lnTo>
                  <a:pt x="25908" y="310895"/>
                </a:lnTo>
                <a:close/>
              </a:path>
              <a:path w="115824" h="384048">
                <a:moveTo>
                  <a:pt x="53340" y="316991"/>
                </a:moveTo>
                <a:lnTo>
                  <a:pt x="85344" y="307847"/>
                </a:lnTo>
                <a:lnTo>
                  <a:pt x="56323" y="302147"/>
                </a:lnTo>
                <a:lnTo>
                  <a:pt x="53340" y="316991"/>
                </a:lnTo>
                <a:close/>
              </a:path>
              <a:path w="115824" h="384048">
                <a:moveTo>
                  <a:pt x="115824" y="6095"/>
                </a:moveTo>
                <a:lnTo>
                  <a:pt x="88392" y="0"/>
                </a:lnTo>
                <a:lnTo>
                  <a:pt x="28754" y="296732"/>
                </a:lnTo>
                <a:lnTo>
                  <a:pt x="25908" y="310895"/>
                </a:lnTo>
                <a:lnTo>
                  <a:pt x="25908" y="384047"/>
                </a:lnTo>
                <a:lnTo>
                  <a:pt x="85344" y="307847"/>
                </a:lnTo>
                <a:lnTo>
                  <a:pt x="53340" y="316991"/>
                </a:lnTo>
                <a:lnTo>
                  <a:pt x="56323" y="302147"/>
                </a:lnTo>
                <a:lnTo>
                  <a:pt x="115824" y="6095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8" name="object 18"/>
          <p:cNvSpPr/>
          <p:nvPr/>
        </p:nvSpPr>
        <p:spPr>
          <a:xfrm>
            <a:off x="2571473" y="3588637"/>
            <a:ext cx="249800" cy="542510"/>
          </a:xfrm>
          <a:custGeom>
            <a:avLst/>
            <a:gdLst/>
            <a:ahLst/>
            <a:cxnLst/>
            <a:rect l="l" t="t" r="r" b="b"/>
            <a:pathLst>
              <a:path w="248412" h="539496">
                <a:moveTo>
                  <a:pt x="21336" y="71627"/>
                </a:moveTo>
                <a:lnTo>
                  <a:pt x="47243" y="59436"/>
                </a:lnTo>
                <a:lnTo>
                  <a:pt x="6096" y="0"/>
                </a:lnTo>
                <a:lnTo>
                  <a:pt x="0" y="96012"/>
                </a:lnTo>
                <a:lnTo>
                  <a:pt x="21336" y="71627"/>
                </a:lnTo>
                <a:close/>
              </a:path>
              <a:path w="248412" h="539496">
                <a:moveTo>
                  <a:pt x="0" y="96012"/>
                </a:moveTo>
                <a:lnTo>
                  <a:pt x="26886" y="84636"/>
                </a:lnTo>
                <a:lnTo>
                  <a:pt x="220980" y="539496"/>
                </a:lnTo>
                <a:lnTo>
                  <a:pt x="248412" y="527303"/>
                </a:lnTo>
                <a:lnTo>
                  <a:pt x="53278" y="73471"/>
                </a:lnTo>
                <a:lnTo>
                  <a:pt x="79248" y="62484"/>
                </a:lnTo>
                <a:lnTo>
                  <a:pt x="6096" y="0"/>
                </a:lnTo>
                <a:lnTo>
                  <a:pt x="47243" y="59436"/>
                </a:lnTo>
                <a:lnTo>
                  <a:pt x="21336" y="71627"/>
                </a:lnTo>
                <a:lnTo>
                  <a:pt x="0" y="96012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9" name="object 19"/>
          <p:cNvSpPr/>
          <p:nvPr/>
        </p:nvSpPr>
        <p:spPr>
          <a:xfrm>
            <a:off x="8080860" y="3128882"/>
            <a:ext cx="403051" cy="925638"/>
          </a:xfrm>
          <a:custGeom>
            <a:avLst/>
            <a:gdLst/>
            <a:ahLst/>
            <a:cxnLst/>
            <a:rect l="l" t="t" r="r" b="b"/>
            <a:pathLst>
              <a:path w="400812" h="920496">
                <a:moveTo>
                  <a:pt x="348225" y="73763"/>
                </a:moveTo>
                <a:lnTo>
                  <a:pt x="0" y="908303"/>
                </a:lnTo>
                <a:lnTo>
                  <a:pt x="27432" y="920496"/>
                </a:lnTo>
                <a:lnTo>
                  <a:pt x="375333" y="85232"/>
                </a:lnTo>
                <a:lnTo>
                  <a:pt x="381000" y="71627"/>
                </a:lnTo>
                <a:lnTo>
                  <a:pt x="353568" y="60960"/>
                </a:lnTo>
                <a:lnTo>
                  <a:pt x="348225" y="73763"/>
                </a:lnTo>
                <a:close/>
              </a:path>
              <a:path w="400812" h="920496">
                <a:moveTo>
                  <a:pt x="375333" y="85232"/>
                </a:moveTo>
                <a:lnTo>
                  <a:pt x="400812" y="96012"/>
                </a:lnTo>
                <a:lnTo>
                  <a:pt x="394716" y="0"/>
                </a:lnTo>
                <a:lnTo>
                  <a:pt x="321564" y="62484"/>
                </a:lnTo>
                <a:lnTo>
                  <a:pt x="348225" y="73763"/>
                </a:lnTo>
                <a:lnTo>
                  <a:pt x="353568" y="60960"/>
                </a:lnTo>
                <a:lnTo>
                  <a:pt x="381000" y="71627"/>
                </a:lnTo>
                <a:lnTo>
                  <a:pt x="375333" y="85232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4" name="object 14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2927" y="85032"/>
            <a:ext cx="4275129" cy="108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2314" marR="505625" algn="ctr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Slow co</a:t>
            </a:r>
            <a:r>
              <a:rPr sz="3218" b="1" spc="-19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218" b="1" spc="4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ergence</a:t>
            </a:r>
            <a:endParaRPr sz="3218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2602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Per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c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ad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ise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v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er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y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3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0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seco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ds,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2928" y="1193762"/>
            <a:ext cx="214082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v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g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pr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op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gation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5597" y="1193762"/>
            <a:ext cx="74792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ti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3962" y="1193762"/>
            <a:ext cx="516952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3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0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/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2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2118" y="1193762"/>
            <a:ext cx="525116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=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15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7541" y="1193762"/>
            <a:ext cx="871773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secon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7085" y="1896925"/>
            <a:ext cx="807065" cy="256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961"/>
              </a:lnSpc>
              <a:spcBef>
                <a:spcPts val="98"/>
              </a:spcBef>
            </a:pPr>
            <a:r>
              <a:rPr sz="1810" b="1" i="1" dirty="0">
                <a:latin typeface="Times New Roman"/>
                <a:cs typeface="Times New Roman"/>
              </a:rPr>
              <a:t>n</a:t>
            </a:r>
            <a:r>
              <a:rPr sz="1810" b="1" i="1" spc="50" dirty="0">
                <a:latin typeface="Times New Roman"/>
                <a:cs typeface="Times New Roman"/>
              </a:rPr>
              <a:t> </a:t>
            </a:r>
            <a:r>
              <a:rPr sz="1810" dirty="0">
                <a:latin typeface="Arial"/>
                <a:cs typeface="Arial"/>
              </a:rPr>
              <a:t>x</a:t>
            </a:r>
            <a:r>
              <a:rPr sz="1810" spc="-4" dirty="0">
                <a:latin typeface="Arial"/>
                <a:cs typeface="Arial"/>
              </a:rPr>
              <a:t> </a:t>
            </a:r>
            <a:r>
              <a:rPr sz="1810" b="1" dirty="0">
                <a:latin typeface="Times New Roman"/>
                <a:cs typeface="Times New Roman"/>
              </a:rPr>
              <a:t>15</a:t>
            </a:r>
            <a:r>
              <a:rPr sz="1810" b="1" spc="4" dirty="0">
                <a:latin typeface="Times New Roman"/>
                <a:cs typeface="Times New Roman"/>
              </a:rPr>
              <a:t> </a:t>
            </a:r>
            <a:r>
              <a:rPr sz="1810" b="1" dirty="0">
                <a:latin typeface="Times New Roman"/>
                <a:cs typeface="Times New Roman"/>
              </a:rPr>
              <a:t>s</a:t>
            </a:r>
            <a:endParaRPr sz="181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8191" y="4044233"/>
            <a:ext cx="4231108" cy="89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8390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ro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ab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ou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g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in</a:t>
            </a:r>
            <a:endParaRPr sz="2011">
              <a:latin typeface="Times New Roman"/>
              <a:cs typeface="Times New Roman"/>
            </a:endParaRPr>
          </a:p>
          <a:p>
            <a:pPr marL="12771" marR="38390">
              <a:lnSpc>
                <a:spcPct val="95825"/>
              </a:lnSpc>
            </a:pP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two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k 1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afte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 n x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1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5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seconds.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95825"/>
              </a:lnSpc>
              <a:spcBef>
                <a:spcPts val="101"/>
              </a:spcBef>
            </a:pP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(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f n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=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2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0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,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la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y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w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ul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d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5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tes)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7169" y="4197482"/>
            <a:ext cx="2141646" cy="587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8390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ose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ere</a:t>
            </a:r>
            <a:r>
              <a:rPr sz="2011" spc="-1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a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95825"/>
              </a:lnSpc>
            </a:pP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cha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g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tw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k 1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6056" y="5423495"/>
            <a:ext cx="7316685" cy="89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1285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lay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, 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ax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li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ite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5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100041"/>
              </a:lnSpc>
            </a:pP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l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anc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1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6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va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ar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g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d.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ons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q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ue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ntl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y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er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f an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us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li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ed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15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051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5190540" y="482230"/>
            <a:ext cx="5209404" cy="6171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6" name="object 16"/>
          <p:cNvSpPr/>
          <p:nvPr/>
        </p:nvSpPr>
        <p:spPr>
          <a:xfrm>
            <a:off x="4716993" y="1749621"/>
            <a:ext cx="849013" cy="620667"/>
          </a:xfrm>
          <a:custGeom>
            <a:avLst/>
            <a:gdLst/>
            <a:ahLst/>
            <a:cxnLst/>
            <a:rect l="l" t="t" r="r" b="b"/>
            <a:pathLst>
              <a:path w="844296" h="617219">
                <a:moveTo>
                  <a:pt x="787908" y="28955"/>
                </a:moveTo>
                <a:lnTo>
                  <a:pt x="844296" y="0"/>
                </a:lnTo>
                <a:lnTo>
                  <a:pt x="760476" y="13715"/>
                </a:lnTo>
                <a:lnTo>
                  <a:pt x="776912" y="36953"/>
                </a:lnTo>
                <a:lnTo>
                  <a:pt x="787908" y="28955"/>
                </a:lnTo>
                <a:close/>
              </a:path>
              <a:path w="844296" h="617219">
                <a:moveTo>
                  <a:pt x="798576" y="45719"/>
                </a:moveTo>
                <a:lnTo>
                  <a:pt x="776912" y="36953"/>
                </a:lnTo>
                <a:lnTo>
                  <a:pt x="0" y="601979"/>
                </a:lnTo>
                <a:lnTo>
                  <a:pt x="12192" y="617219"/>
                </a:lnTo>
                <a:lnTo>
                  <a:pt x="788362" y="53142"/>
                </a:lnTo>
                <a:lnTo>
                  <a:pt x="804672" y="76199"/>
                </a:lnTo>
                <a:lnTo>
                  <a:pt x="844296" y="0"/>
                </a:lnTo>
                <a:lnTo>
                  <a:pt x="787908" y="28955"/>
                </a:lnTo>
                <a:lnTo>
                  <a:pt x="776912" y="36953"/>
                </a:lnTo>
                <a:lnTo>
                  <a:pt x="798576" y="45719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7" name="object 17"/>
          <p:cNvSpPr/>
          <p:nvPr/>
        </p:nvSpPr>
        <p:spPr>
          <a:xfrm>
            <a:off x="4415088" y="3579441"/>
            <a:ext cx="1610672" cy="193097"/>
          </a:xfrm>
          <a:custGeom>
            <a:avLst/>
            <a:gdLst/>
            <a:ahLst/>
            <a:cxnLst/>
            <a:rect l="l" t="t" r="r" b="b"/>
            <a:pathLst>
              <a:path w="1601724" h="192024">
                <a:moveTo>
                  <a:pt x="3048" y="0"/>
                </a:moveTo>
                <a:lnTo>
                  <a:pt x="0" y="18288"/>
                </a:lnTo>
                <a:lnTo>
                  <a:pt x="1525336" y="163414"/>
                </a:lnTo>
                <a:lnTo>
                  <a:pt x="1537715" y="164592"/>
                </a:lnTo>
                <a:lnTo>
                  <a:pt x="1522476" y="192024"/>
                </a:lnTo>
                <a:lnTo>
                  <a:pt x="1601724" y="161544"/>
                </a:lnTo>
                <a:lnTo>
                  <a:pt x="1539239" y="146304"/>
                </a:lnTo>
                <a:lnTo>
                  <a:pt x="1527163" y="145153"/>
                </a:lnTo>
                <a:lnTo>
                  <a:pt x="3048" y="0"/>
                </a:lnTo>
                <a:close/>
              </a:path>
              <a:path w="1601724" h="192024">
                <a:moveTo>
                  <a:pt x="1539239" y="146304"/>
                </a:moveTo>
                <a:lnTo>
                  <a:pt x="1601724" y="161544"/>
                </a:lnTo>
                <a:lnTo>
                  <a:pt x="1530096" y="115824"/>
                </a:lnTo>
                <a:lnTo>
                  <a:pt x="1527163" y="145153"/>
                </a:lnTo>
                <a:lnTo>
                  <a:pt x="1539239" y="146304"/>
                </a:lnTo>
                <a:close/>
              </a:path>
              <a:path w="1601724" h="192024">
                <a:moveTo>
                  <a:pt x="1522476" y="192024"/>
                </a:moveTo>
                <a:lnTo>
                  <a:pt x="1537715" y="164592"/>
                </a:lnTo>
                <a:lnTo>
                  <a:pt x="1525336" y="163414"/>
                </a:lnTo>
                <a:lnTo>
                  <a:pt x="1522476" y="19202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8" name="object 18"/>
          <p:cNvSpPr/>
          <p:nvPr/>
        </p:nvSpPr>
        <p:spPr>
          <a:xfrm>
            <a:off x="4723123" y="2279870"/>
            <a:ext cx="1302637" cy="76626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95400" y="6095"/>
                </a:moveTo>
                <a:lnTo>
                  <a:pt x="1231391" y="0"/>
                </a:lnTo>
                <a:lnTo>
                  <a:pt x="1232915" y="19812"/>
                </a:lnTo>
                <a:lnTo>
                  <a:pt x="1222248" y="48768"/>
                </a:lnTo>
                <a:lnTo>
                  <a:pt x="1295400" y="6095"/>
                </a:lnTo>
                <a:close/>
              </a:path>
              <a:path w="1295400" h="76200">
                <a:moveTo>
                  <a:pt x="1295400" y="6095"/>
                </a:moveTo>
                <a:lnTo>
                  <a:pt x="1217676" y="-27431"/>
                </a:lnTo>
                <a:lnTo>
                  <a:pt x="1219364" y="714"/>
                </a:lnTo>
                <a:lnTo>
                  <a:pt x="0" y="73151"/>
                </a:lnTo>
                <a:lnTo>
                  <a:pt x="0" y="91439"/>
                </a:lnTo>
                <a:lnTo>
                  <a:pt x="1220553" y="20530"/>
                </a:lnTo>
                <a:lnTo>
                  <a:pt x="1222248" y="48768"/>
                </a:lnTo>
                <a:lnTo>
                  <a:pt x="1232915" y="19812"/>
                </a:lnTo>
                <a:lnTo>
                  <a:pt x="1231391" y="0"/>
                </a:lnTo>
                <a:lnTo>
                  <a:pt x="1295400" y="6095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9" name="object 19"/>
          <p:cNvSpPr/>
          <p:nvPr/>
        </p:nvSpPr>
        <p:spPr>
          <a:xfrm>
            <a:off x="4796683" y="5111956"/>
            <a:ext cx="1152451" cy="404584"/>
          </a:xfrm>
          <a:custGeom>
            <a:avLst/>
            <a:gdLst/>
            <a:ahLst/>
            <a:cxnLst/>
            <a:rect l="l" t="t" r="r" b="b"/>
            <a:pathLst>
              <a:path w="1146048" h="402336">
                <a:moveTo>
                  <a:pt x="6096" y="0"/>
                </a:moveTo>
                <a:lnTo>
                  <a:pt x="0" y="18288"/>
                </a:lnTo>
                <a:lnTo>
                  <a:pt x="1070568" y="375646"/>
                </a:lnTo>
                <a:lnTo>
                  <a:pt x="1082040" y="379476"/>
                </a:lnTo>
                <a:lnTo>
                  <a:pt x="1062228" y="402336"/>
                </a:lnTo>
                <a:lnTo>
                  <a:pt x="1146048" y="390144"/>
                </a:lnTo>
                <a:lnTo>
                  <a:pt x="1088136" y="361188"/>
                </a:lnTo>
                <a:lnTo>
                  <a:pt x="1076319" y="357243"/>
                </a:lnTo>
                <a:lnTo>
                  <a:pt x="6096" y="0"/>
                </a:lnTo>
                <a:close/>
              </a:path>
              <a:path w="1146048" h="402336">
                <a:moveTo>
                  <a:pt x="1088136" y="361188"/>
                </a:moveTo>
                <a:lnTo>
                  <a:pt x="1146048" y="390144"/>
                </a:lnTo>
                <a:lnTo>
                  <a:pt x="1085088" y="329184"/>
                </a:lnTo>
                <a:lnTo>
                  <a:pt x="1076319" y="357243"/>
                </a:lnTo>
                <a:lnTo>
                  <a:pt x="1088136" y="361188"/>
                </a:lnTo>
                <a:close/>
              </a:path>
              <a:path w="1146048" h="402336">
                <a:moveTo>
                  <a:pt x="1062228" y="402336"/>
                </a:moveTo>
                <a:lnTo>
                  <a:pt x="1082040" y="379476"/>
                </a:lnTo>
                <a:lnTo>
                  <a:pt x="1070568" y="375646"/>
                </a:lnTo>
                <a:lnTo>
                  <a:pt x="1062228" y="402336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0" name="object 20"/>
          <p:cNvSpPr/>
          <p:nvPr/>
        </p:nvSpPr>
        <p:spPr>
          <a:xfrm>
            <a:off x="6945268" y="753486"/>
            <a:ext cx="229877" cy="229877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599"/>
                </a:lnTo>
                <a:lnTo>
                  <a:pt x="228600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29D2F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1" name="object 21"/>
          <p:cNvSpPr/>
          <p:nvPr/>
        </p:nvSpPr>
        <p:spPr>
          <a:xfrm>
            <a:off x="6945268" y="830112"/>
            <a:ext cx="15325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2" name="object 22"/>
          <p:cNvSpPr/>
          <p:nvPr/>
        </p:nvSpPr>
        <p:spPr>
          <a:xfrm>
            <a:off x="6945268" y="2209374"/>
            <a:ext cx="229877" cy="229877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599"/>
                </a:lnTo>
                <a:lnTo>
                  <a:pt x="228600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29D2F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3" name="object 23"/>
          <p:cNvSpPr/>
          <p:nvPr/>
        </p:nvSpPr>
        <p:spPr>
          <a:xfrm>
            <a:off x="6945268" y="2286000"/>
            <a:ext cx="15325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4" name="object 14"/>
          <p:cNvSpPr txBox="1"/>
          <p:nvPr/>
        </p:nvSpPr>
        <p:spPr>
          <a:xfrm>
            <a:off x="4419174" y="1"/>
            <a:ext cx="1880974" cy="434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Instability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7275" y="672702"/>
            <a:ext cx="3150686" cy="89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1285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f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g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k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s.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100041"/>
              </a:lnSpc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Li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iti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g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5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lps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do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’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p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7275" y="2205210"/>
            <a:ext cx="3479760" cy="89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1285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Net 1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fails. A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pd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tes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its RT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100041"/>
              </a:lnSpc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wit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h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cos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 =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6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,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ad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rtise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is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after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elay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(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ax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3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0 sec).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7275" y="3431215"/>
            <a:ext cx="3311743" cy="1200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1285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In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eanti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B sends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100041"/>
              </a:lnSpc>
            </a:pP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p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w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 =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2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es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2+1 =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3,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wh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 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s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aller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an 1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6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7276" y="4963724"/>
            <a:ext cx="2820295" cy="89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co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es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nti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l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f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lly</a:t>
            </a:r>
            <a:endParaRPr sz="2011">
              <a:latin typeface="Times New Roman"/>
              <a:cs typeface="Times New Roman"/>
            </a:endParaRPr>
          </a:p>
          <a:p>
            <a:pPr marL="12771" marR="306086">
              <a:lnSpc>
                <a:spcPct val="100041"/>
              </a:lnSpc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realize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1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rea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e.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8005" y="4963724"/>
            <a:ext cx="23463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5268" y="2209374"/>
            <a:ext cx="229877" cy="76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603"/>
              </a:lnSpc>
            </a:pPr>
            <a:endParaRPr sz="603"/>
          </a:p>
        </p:txBody>
      </p:sp>
      <p:sp>
        <p:nvSpPr>
          <p:cNvPr id="4" name="object 4"/>
          <p:cNvSpPr txBox="1"/>
          <p:nvPr/>
        </p:nvSpPr>
        <p:spPr>
          <a:xfrm>
            <a:off x="6945268" y="2286000"/>
            <a:ext cx="229877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3" name="object 3"/>
          <p:cNvSpPr txBox="1"/>
          <p:nvPr/>
        </p:nvSpPr>
        <p:spPr>
          <a:xfrm>
            <a:off x="6945268" y="753486"/>
            <a:ext cx="229877" cy="76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603"/>
              </a:lnSpc>
            </a:pPr>
            <a:endParaRPr sz="603"/>
          </a:p>
        </p:txBody>
      </p:sp>
      <p:sp>
        <p:nvSpPr>
          <p:cNvPr id="2" name="object 2"/>
          <p:cNvSpPr txBox="1"/>
          <p:nvPr/>
        </p:nvSpPr>
        <p:spPr>
          <a:xfrm>
            <a:off x="6945268" y="830112"/>
            <a:ext cx="229877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</p:spTree>
    <p:extLst>
      <p:ext uri="{BB962C8B-B14F-4D97-AF65-F5344CB8AC3E}">
        <p14:creationId xmlns:p14="http://schemas.microsoft.com/office/powerpoint/2010/main" val="116515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4036046" y="79452"/>
            <a:ext cx="3835111" cy="38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Distance</a:t>
            </a:r>
            <a:r>
              <a:rPr sz="2816" b="1" spc="-93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Vector</a:t>
            </a:r>
            <a:r>
              <a:rPr sz="2816" b="1" spc="-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816" b="1" spc="1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uting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4319" y="1261856"/>
            <a:ext cx="8505237" cy="500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16">
              <a:lnSpc>
                <a:spcPts val="1824"/>
              </a:lnSpc>
              <a:spcBef>
                <a:spcPts val="91"/>
              </a:spcBef>
            </a:pPr>
            <a:r>
              <a:rPr sz="1659" spc="-14" dirty="0">
                <a:latin typeface="Arial"/>
                <a:cs typeface="Arial"/>
              </a:rPr>
              <a:t>E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ode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-9" dirty="0">
                <a:latin typeface="Arial"/>
                <a:cs typeface="Arial"/>
              </a:rPr>
              <a:t>l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spc="-4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k</a:t>
            </a:r>
            <a:r>
              <a:rPr sz="1659" dirty="0">
                <a:latin typeface="Arial"/>
                <a:cs typeface="Arial"/>
              </a:rPr>
              <a:t>no</a:t>
            </a:r>
            <a:r>
              <a:rPr sz="1659" spc="39" dirty="0">
                <a:latin typeface="Arial"/>
                <a:cs typeface="Arial"/>
              </a:rPr>
              <a:t>w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39" dirty="0">
                <a:latin typeface="Arial"/>
                <a:cs typeface="Arial"/>
              </a:rPr>
              <a:t>d</a:t>
            </a:r>
            <a:r>
              <a:rPr sz="1659" dirty="0">
                <a:latin typeface="Arial"/>
                <a:cs typeface="Arial"/>
              </a:rPr>
              <a:t>ge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11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en</a:t>
            </a:r>
            <a:r>
              <a:rPr sz="1659" u="heavy" spc="19" dirty="0">
                <a:latin typeface="Arial"/>
                <a:cs typeface="Arial"/>
              </a:rPr>
              <a:t>t</a:t>
            </a:r>
            <a:r>
              <a:rPr sz="1659" u="heavy" spc="4" dirty="0">
                <a:latin typeface="Arial"/>
                <a:cs typeface="Arial"/>
              </a:rPr>
              <a:t>i</a:t>
            </a:r>
            <a:r>
              <a:rPr sz="1659" u="heavy" spc="9" dirty="0">
                <a:latin typeface="Arial"/>
                <a:cs typeface="Arial"/>
              </a:rPr>
              <a:t>r</a:t>
            </a:r>
            <a:r>
              <a:rPr sz="1659" u="heavy" dirty="0">
                <a:latin typeface="Arial"/>
                <a:cs typeface="Arial"/>
              </a:rPr>
              <a:t>e</a:t>
            </a:r>
            <a:r>
              <a:rPr sz="1659" spc="160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w</a:t>
            </a:r>
            <a:r>
              <a:rPr sz="1659" spc="4" dirty="0">
                <a:latin typeface="Arial"/>
                <a:cs typeface="Arial"/>
              </a:rPr>
              <a:t>o</a:t>
            </a:r>
            <a:r>
              <a:rPr sz="1659" spc="9" dirty="0">
                <a:latin typeface="Arial"/>
                <a:cs typeface="Arial"/>
              </a:rPr>
              <a:t>rk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6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a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dirty="0">
                <a:latin typeface="Arial"/>
                <a:cs typeface="Arial"/>
              </a:rPr>
              <a:t>r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51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p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4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d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spc="14" dirty="0">
                <a:latin typeface="Arial"/>
                <a:cs typeface="Arial"/>
              </a:rPr>
              <a:t>al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y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(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19" dirty="0">
                <a:latin typeface="Arial"/>
                <a:cs typeface="Arial"/>
              </a:rPr>
              <a:t>.</a:t>
            </a:r>
            <a:r>
              <a:rPr sz="1659" dirty="0">
                <a:latin typeface="Arial"/>
                <a:cs typeface="Arial"/>
              </a:rPr>
              <a:t>g.</a:t>
            </a:r>
            <a:endParaRPr sz="1659">
              <a:latin typeface="Arial"/>
              <a:cs typeface="Arial"/>
            </a:endParaRPr>
          </a:p>
          <a:p>
            <a:pPr marL="12782">
              <a:lnSpc>
                <a:spcPct val="95825"/>
              </a:lnSpc>
              <a:spcBef>
                <a:spcPts val="39"/>
              </a:spcBef>
            </a:pPr>
            <a:r>
              <a:rPr sz="1659" dirty="0">
                <a:latin typeface="Arial"/>
                <a:cs typeface="Arial"/>
              </a:rPr>
              <a:t>e</a:t>
            </a:r>
            <a:r>
              <a:rPr sz="1659" spc="25" dirty="0">
                <a:latin typeface="Arial"/>
                <a:cs typeface="Arial"/>
              </a:rPr>
              <a:t>v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dirty="0">
                <a:latin typeface="Arial"/>
                <a:cs typeface="Arial"/>
              </a:rPr>
              <a:t>y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3</a:t>
            </a:r>
            <a:r>
              <a:rPr sz="1659" dirty="0">
                <a:latin typeface="Arial"/>
                <a:cs typeface="Arial"/>
              </a:rPr>
              <a:t>0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25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)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spc="-9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y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wi</a:t>
            </a:r>
            <a:r>
              <a:rPr sz="1659" dirty="0">
                <a:latin typeface="Arial"/>
                <a:cs typeface="Arial"/>
              </a:rPr>
              <a:t>th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nei</a:t>
            </a:r>
            <a:r>
              <a:rPr sz="1659" u="heavy" spc="39" dirty="0">
                <a:latin typeface="Arial"/>
                <a:cs typeface="Arial"/>
              </a:rPr>
              <a:t>g</a:t>
            </a:r>
            <a:r>
              <a:rPr sz="1659" u="heavy" dirty="0">
                <a:latin typeface="Arial"/>
                <a:cs typeface="Arial"/>
              </a:rPr>
              <a:t>h</a:t>
            </a:r>
            <a:r>
              <a:rPr sz="1659" u="heavy" spc="39" dirty="0">
                <a:latin typeface="Arial"/>
                <a:cs typeface="Arial"/>
              </a:rPr>
              <a:t>b</a:t>
            </a:r>
            <a:r>
              <a:rPr sz="1659" u="heavy" dirty="0">
                <a:latin typeface="Arial"/>
                <a:cs typeface="Arial"/>
              </a:rPr>
              <a:t>o</a:t>
            </a:r>
            <a:r>
              <a:rPr sz="1659" u="heavy" spc="9" dirty="0">
                <a:latin typeface="Arial"/>
                <a:cs typeface="Arial"/>
              </a:rPr>
              <a:t>r</a:t>
            </a:r>
            <a:r>
              <a:rPr sz="1659" u="heavy" spc="14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.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2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k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4" dirty="0">
                <a:latin typeface="Arial"/>
                <a:cs typeface="Arial"/>
              </a:rPr>
              <a:t>w</a:t>
            </a:r>
            <a:r>
              <a:rPr sz="1659" spc="29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ed</a:t>
            </a:r>
            <a:r>
              <a:rPr sz="1659" spc="39" dirty="0">
                <a:latin typeface="Arial"/>
                <a:cs typeface="Arial"/>
              </a:rPr>
              <a:t>g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" dirty="0">
                <a:latin typeface="Arial"/>
                <a:cs typeface="Arial"/>
              </a:rPr>
              <a:t>q</a:t>
            </a:r>
            <a:r>
              <a:rPr sz="1659" spc="39" dirty="0">
                <a:latin typeface="Arial"/>
                <a:cs typeface="Arial"/>
              </a:rPr>
              <a:t>u</a:t>
            </a:r>
            <a:r>
              <a:rPr sz="1659" dirty="0">
                <a:latin typeface="Arial"/>
                <a:cs typeface="Arial"/>
              </a:rPr>
              <a:t>en</a:t>
            </a:r>
            <a:r>
              <a:rPr sz="1659" spc="25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of</a:t>
            </a:r>
            <a:r>
              <a:rPr sz="1659" spc="151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ss</a:t>
            </a:r>
            <a:r>
              <a:rPr sz="1659" spc="14" dirty="0">
                <a:latin typeface="Arial"/>
                <a:cs typeface="Arial"/>
              </a:rPr>
              <a:t>a</a:t>
            </a:r>
            <a:r>
              <a:rPr sz="1659" spc="25" dirty="0">
                <a:latin typeface="Arial"/>
                <a:cs typeface="Arial"/>
              </a:rPr>
              <a:t>g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:</a:t>
            </a:r>
            <a:endParaRPr sz="165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1115" y="2030925"/>
            <a:ext cx="8160763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{&lt;source</a:t>
            </a:r>
            <a:r>
              <a:rPr sz="2816" spc="-103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node&gt;</a:t>
            </a:r>
            <a:r>
              <a:rPr sz="2816" spc="-70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&lt;dest.</a:t>
            </a:r>
            <a:r>
              <a:rPr sz="2816" spc="-67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node&gt;</a:t>
            </a:r>
            <a:r>
              <a:rPr sz="2816" spc="-70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&lt;next</a:t>
            </a:r>
            <a:r>
              <a:rPr sz="2816" spc="-63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node&gt;</a:t>
            </a:r>
            <a:r>
              <a:rPr sz="2816" spc="-70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&lt;total cost&gt;}</a:t>
            </a:r>
            <a:endParaRPr sz="2816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2066" y="2864084"/>
            <a:ext cx="8617570" cy="75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92" marR="32328">
              <a:lnSpc>
                <a:spcPts val="1824"/>
              </a:lnSpc>
              <a:spcBef>
                <a:spcPts val="91"/>
              </a:spcBef>
            </a:pPr>
            <a:r>
              <a:rPr sz="1659" spc="-14" dirty="0">
                <a:latin typeface="Arial"/>
                <a:cs typeface="Arial"/>
              </a:rPr>
              <a:t>E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ss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4" dirty="0">
                <a:latin typeface="Arial"/>
                <a:cs typeface="Arial"/>
              </a:rPr>
              <a:t>g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4" dirty="0">
                <a:latin typeface="Arial"/>
                <a:cs typeface="Arial"/>
              </a:rPr>
              <a:t>o</a:t>
            </a:r>
            <a:r>
              <a:rPr sz="1659" spc="14" dirty="0">
                <a:latin typeface="Arial"/>
                <a:cs typeface="Arial"/>
              </a:rPr>
              <a:t>w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"s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f</a:t>
            </a:r>
            <a:r>
              <a:rPr sz="1659" dirty="0">
                <a:latin typeface="Arial"/>
                <a:cs typeface="Arial"/>
              </a:rPr>
              <a:t>ar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o</a:t>
            </a:r>
            <a:r>
              <a:rPr sz="1659" spc="39" dirty="0">
                <a:latin typeface="Arial"/>
                <a:cs typeface="Arial"/>
              </a:rPr>
              <a:t>p</a:t>
            </a:r>
            <a:r>
              <a:rPr sz="1659" spc="-14" dirty="0">
                <a:latin typeface="Arial"/>
                <a:cs typeface="Arial"/>
              </a:rPr>
              <a:t>t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"</a:t>
            </a:r>
            <a:r>
              <a:rPr sz="1659" spc="16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4" dirty="0">
                <a:latin typeface="Arial"/>
                <a:cs typeface="Arial"/>
              </a:rPr>
              <a:t>ou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f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4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m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i="1" spc="14" dirty="0">
                <a:latin typeface="Arial"/>
                <a:cs typeface="Arial"/>
              </a:rPr>
              <a:t>&lt;</a:t>
            </a:r>
            <a:r>
              <a:rPr sz="1659" i="1" spc="9" dirty="0">
                <a:latin typeface="Arial"/>
                <a:cs typeface="Arial"/>
              </a:rPr>
              <a:t>s</a:t>
            </a:r>
            <a:r>
              <a:rPr sz="1659" i="1" spc="4" dirty="0">
                <a:latin typeface="Arial"/>
                <a:cs typeface="Arial"/>
              </a:rPr>
              <a:t>o</a:t>
            </a:r>
            <a:r>
              <a:rPr sz="1659" i="1" spc="14" dirty="0">
                <a:latin typeface="Arial"/>
                <a:cs typeface="Arial"/>
              </a:rPr>
              <a:t>u</a:t>
            </a:r>
            <a:r>
              <a:rPr sz="1659" i="1" spc="9" dirty="0">
                <a:latin typeface="Arial"/>
                <a:cs typeface="Arial"/>
              </a:rPr>
              <a:t>rc</a:t>
            </a:r>
            <a:r>
              <a:rPr sz="1659" i="1" dirty="0">
                <a:latin typeface="Arial"/>
                <a:cs typeface="Arial"/>
              </a:rPr>
              <a:t>e</a:t>
            </a:r>
            <a:r>
              <a:rPr sz="1659" i="1" spc="135" dirty="0">
                <a:latin typeface="Arial"/>
                <a:cs typeface="Arial"/>
              </a:rPr>
              <a:t> </a:t>
            </a:r>
            <a:r>
              <a:rPr sz="1659" i="1" spc="39" dirty="0">
                <a:latin typeface="Arial"/>
                <a:cs typeface="Arial"/>
              </a:rPr>
              <a:t>n</a:t>
            </a:r>
            <a:r>
              <a:rPr sz="1659" i="1" spc="14" dirty="0">
                <a:latin typeface="Arial"/>
                <a:cs typeface="Arial"/>
              </a:rPr>
              <a:t>o</a:t>
            </a:r>
            <a:r>
              <a:rPr sz="1659" i="1" spc="25" dirty="0">
                <a:latin typeface="Arial"/>
                <a:cs typeface="Arial"/>
              </a:rPr>
              <a:t>d</a:t>
            </a:r>
            <a:r>
              <a:rPr sz="1659" i="1" spc="14" dirty="0">
                <a:latin typeface="Arial"/>
                <a:cs typeface="Arial"/>
              </a:rPr>
              <a:t>e</a:t>
            </a:r>
            <a:r>
              <a:rPr sz="1659" i="1" dirty="0">
                <a:latin typeface="Arial"/>
                <a:cs typeface="Arial"/>
              </a:rPr>
              <a:t>&gt;</a:t>
            </a:r>
            <a:r>
              <a:rPr sz="1659" i="1" spc="145" dirty="0">
                <a:latin typeface="Arial"/>
                <a:cs typeface="Arial"/>
              </a:rPr>
              <a:t> </a:t>
            </a:r>
            <a:r>
              <a:rPr sz="1659" spc="-14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4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</a:p>
          <a:p>
            <a:pPr marL="12792" marR="32328">
              <a:lnSpc>
                <a:spcPct val="95825"/>
              </a:lnSpc>
              <a:spcBef>
                <a:spcPts val="39"/>
              </a:spcBef>
            </a:pPr>
            <a:r>
              <a:rPr sz="1659" i="1" spc="19" dirty="0">
                <a:latin typeface="Arial"/>
                <a:cs typeface="Arial"/>
              </a:rPr>
              <a:t>&lt;</a:t>
            </a:r>
            <a:r>
              <a:rPr sz="1659" i="1" dirty="0">
                <a:latin typeface="Arial"/>
                <a:cs typeface="Arial"/>
              </a:rPr>
              <a:t>d</a:t>
            </a:r>
            <a:r>
              <a:rPr sz="1659" i="1" spc="19" dirty="0">
                <a:latin typeface="Arial"/>
                <a:cs typeface="Arial"/>
              </a:rPr>
              <a:t>est</a:t>
            </a:r>
            <a:r>
              <a:rPr sz="1659" i="1" spc="-9" dirty="0">
                <a:latin typeface="Arial"/>
                <a:cs typeface="Arial"/>
              </a:rPr>
              <a:t>i</a:t>
            </a:r>
            <a:r>
              <a:rPr sz="1659" i="1" spc="39" dirty="0">
                <a:latin typeface="Arial"/>
                <a:cs typeface="Arial"/>
              </a:rPr>
              <a:t>n</a:t>
            </a:r>
            <a:r>
              <a:rPr sz="1659" i="1" dirty="0">
                <a:latin typeface="Arial"/>
                <a:cs typeface="Arial"/>
              </a:rPr>
              <a:t>a</a:t>
            </a:r>
            <a:r>
              <a:rPr sz="1659" i="1" spc="19" dirty="0">
                <a:latin typeface="Arial"/>
                <a:cs typeface="Arial"/>
              </a:rPr>
              <a:t>t</a:t>
            </a:r>
            <a:r>
              <a:rPr sz="1659" i="1" spc="4" dirty="0">
                <a:latin typeface="Arial"/>
                <a:cs typeface="Arial"/>
              </a:rPr>
              <a:t>i</a:t>
            </a:r>
            <a:r>
              <a:rPr sz="1659" i="1" dirty="0">
                <a:latin typeface="Arial"/>
                <a:cs typeface="Arial"/>
              </a:rPr>
              <a:t>on</a:t>
            </a:r>
            <a:r>
              <a:rPr sz="1659" i="1" spc="170" dirty="0">
                <a:latin typeface="Arial"/>
                <a:cs typeface="Arial"/>
              </a:rPr>
              <a:t> </a:t>
            </a:r>
            <a:r>
              <a:rPr sz="1659" i="1" dirty="0">
                <a:latin typeface="Arial"/>
                <a:cs typeface="Arial"/>
              </a:rPr>
              <a:t>n</a:t>
            </a:r>
            <a:r>
              <a:rPr sz="1659" i="1" spc="14" dirty="0">
                <a:latin typeface="Arial"/>
                <a:cs typeface="Arial"/>
              </a:rPr>
              <a:t>o</a:t>
            </a:r>
            <a:r>
              <a:rPr sz="1659" i="1" spc="19" dirty="0">
                <a:latin typeface="Arial"/>
                <a:cs typeface="Arial"/>
              </a:rPr>
              <a:t>de</a:t>
            </a:r>
            <a:r>
              <a:rPr sz="1659" i="1" spc="14" dirty="0">
                <a:latin typeface="Arial"/>
                <a:cs typeface="Arial"/>
              </a:rPr>
              <a:t>&gt;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26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w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re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4" dirty="0">
                <a:latin typeface="Arial"/>
                <a:cs typeface="Arial"/>
              </a:rPr>
              <a:t>f</a:t>
            </a:r>
            <a:r>
              <a:rPr sz="1659" spc="14" dirty="0">
                <a:latin typeface="Arial"/>
                <a:cs typeface="Arial"/>
              </a:rPr>
              <a:t>i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15" dirty="0">
                <a:latin typeface="Arial"/>
                <a:cs typeface="Arial"/>
              </a:rPr>
              <a:t> </a:t>
            </a:r>
            <a:r>
              <a:rPr sz="1659" spc="29" dirty="0">
                <a:latin typeface="Arial"/>
                <a:cs typeface="Arial"/>
              </a:rPr>
              <a:t>l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g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12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4" dirty="0">
                <a:latin typeface="Arial"/>
                <a:cs typeface="Arial"/>
              </a:rPr>
              <a:t>p</a:t>
            </a:r>
            <a:r>
              <a:rPr sz="1659" spc="9" dirty="0">
                <a:latin typeface="Arial"/>
                <a:cs typeface="Arial"/>
              </a:rPr>
              <a:t>t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dirty="0">
                <a:latin typeface="Arial"/>
                <a:cs typeface="Arial"/>
              </a:rPr>
              <a:t>l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r</a:t>
            </a:r>
            <a:r>
              <a:rPr sz="1659" spc="14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u</a:t>
            </a:r>
            <a:r>
              <a:rPr sz="1659" spc="-4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80" dirty="0">
                <a:latin typeface="Arial"/>
                <a:cs typeface="Arial"/>
              </a:rPr>
              <a:t> </a:t>
            </a:r>
            <a:r>
              <a:rPr sz="1659" i="1" spc="14" dirty="0">
                <a:latin typeface="Arial"/>
                <a:cs typeface="Arial"/>
              </a:rPr>
              <a:t>&lt;n</a:t>
            </a:r>
            <a:r>
              <a:rPr sz="1659" i="1" dirty="0">
                <a:latin typeface="Arial"/>
                <a:cs typeface="Arial"/>
              </a:rPr>
              <a:t>e</a:t>
            </a:r>
            <a:r>
              <a:rPr sz="1659" i="1" spc="9" dirty="0">
                <a:latin typeface="Arial"/>
                <a:cs typeface="Arial"/>
              </a:rPr>
              <a:t>x</a:t>
            </a:r>
            <a:r>
              <a:rPr sz="1659" i="1" dirty="0">
                <a:latin typeface="Arial"/>
                <a:cs typeface="Arial"/>
              </a:rPr>
              <a:t>t</a:t>
            </a:r>
            <a:r>
              <a:rPr sz="1659" i="1" spc="151" dirty="0">
                <a:latin typeface="Arial"/>
                <a:cs typeface="Arial"/>
              </a:rPr>
              <a:t> </a:t>
            </a:r>
            <a:r>
              <a:rPr sz="1659" i="1" spc="14" dirty="0">
                <a:latin typeface="Arial"/>
                <a:cs typeface="Arial"/>
              </a:rPr>
              <a:t>n</a:t>
            </a:r>
            <a:r>
              <a:rPr sz="1659" i="1" spc="39" dirty="0">
                <a:latin typeface="Arial"/>
                <a:cs typeface="Arial"/>
              </a:rPr>
              <a:t>o</a:t>
            </a:r>
            <a:r>
              <a:rPr sz="1659" i="1" dirty="0">
                <a:latin typeface="Arial"/>
                <a:cs typeface="Arial"/>
              </a:rPr>
              <a:t>de</a:t>
            </a:r>
            <a:r>
              <a:rPr sz="1659" i="1" spc="54" dirty="0">
                <a:latin typeface="Arial"/>
                <a:cs typeface="Arial"/>
              </a:rPr>
              <a:t>&gt;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1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14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d</a:t>
            </a:r>
          </a:p>
          <a:p>
            <a:pPr marL="12771">
              <a:lnSpc>
                <a:spcPct val="95825"/>
              </a:lnSpc>
              <a:spcBef>
                <a:spcPts val="115"/>
              </a:spcBef>
            </a:pPr>
            <a:r>
              <a:rPr sz="1659" spc="-14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al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n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dirty="0">
                <a:latin typeface="Arial"/>
                <a:cs typeface="Arial"/>
              </a:rPr>
              <a:t>al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1" dirty="0">
                <a:latin typeface="Arial"/>
                <a:cs typeface="Arial"/>
              </a:rPr>
              <a:t> </a:t>
            </a:r>
            <a:r>
              <a:rPr sz="1659" i="1" spc="14" dirty="0">
                <a:latin typeface="Arial"/>
                <a:cs typeface="Arial"/>
              </a:rPr>
              <a:t>&lt;</a:t>
            </a:r>
            <a:r>
              <a:rPr sz="1659" i="1" spc="-14" dirty="0">
                <a:latin typeface="Arial"/>
                <a:cs typeface="Arial"/>
              </a:rPr>
              <a:t>t</a:t>
            </a:r>
            <a:r>
              <a:rPr sz="1659" i="1" spc="39" dirty="0">
                <a:latin typeface="Arial"/>
                <a:cs typeface="Arial"/>
              </a:rPr>
              <a:t>o</a:t>
            </a:r>
            <a:r>
              <a:rPr sz="1659" i="1" spc="-14" dirty="0">
                <a:latin typeface="Arial"/>
                <a:cs typeface="Arial"/>
              </a:rPr>
              <a:t>t</a:t>
            </a:r>
            <a:r>
              <a:rPr sz="1659" i="1" spc="39" dirty="0">
                <a:latin typeface="Arial"/>
                <a:cs typeface="Arial"/>
              </a:rPr>
              <a:t>a</a:t>
            </a:r>
            <a:r>
              <a:rPr sz="1659" i="1" dirty="0">
                <a:latin typeface="Arial"/>
                <a:cs typeface="Arial"/>
              </a:rPr>
              <a:t>l</a:t>
            </a:r>
            <a:r>
              <a:rPr sz="1659" i="1" spc="135" dirty="0">
                <a:latin typeface="Arial"/>
                <a:cs typeface="Arial"/>
              </a:rPr>
              <a:t> </a:t>
            </a:r>
            <a:r>
              <a:rPr sz="1659" i="1" spc="9" dirty="0">
                <a:latin typeface="Arial"/>
                <a:cs typeface="Arial"/>
              </a:rPr>
              <a:t>c</a:t>
            </a:r>
            <a:r>
              <a:rPr sz="1659" i="1" dirty="0">
                <a:latin typeface="Arial"/>
                <a:cs typeface="Arial"/>
              </a:rPr>
              <a:t>o</a:t>
            </a:r>
            <a:r>
              <a:rPr sz="1659" i="1" spc="25" dirty="0">
                <a:latin typeface="Arial"/>
                <a:cs typeface="Arial"/>
              </a:rPr>
              <a:t>s</a:t>
            </a:r>
            <a:r>
              <a:rPr sz="1659" i="1" spc="19" dirty="0">
                <a:latin typeface="Arial"/>
                <a:cs typeface="Arial"/>
              </a:rPr>
              <a:t>t</a:t>
            </a:r>
            <a:r>
              <a:rPr sz="1659" i="1" spc="14" dirty="0">
                <a:latin typeface="Arial"/>
                <a:cs typeface="Arial"/>
              </a:rPr>
              <a:t>&gt;</a:t>
            </a:r>
            <a:r>
              <a:rPr sz="1659" i="1" dirty="0">
                <a:latin typeface="Arial"/>
                <a:cs typeface="Arial"/>
              </a:rPr>
              <a:t>.</a:t>
            </a:r>
            <a:r>
              <a:rPr sz="1659" i="1" spc="175" dirty="0">
                <a:latin typeface="Arial"/>
                <a:cs typeface="Arial"/>
              </a:rPr>
              <a:t> </a:t>
            </a:r>
            <a:endParaRPr lang="en-US" sz="1659" i="1" spc="175" dirty="0">
              <a:latin typeface="Arial"/>
              <a:cs typeface="Arial"/>
            </a:endParaRPr>
          </a:p>
          <a:p>
            <a:pPr marL="12771">
              <a:lnSpc>
                <a:spcPct val="95825"/>
              </a:lnSpc>
              <a:spcBef>
                <a:spcPts val="115"/>
              </a:spcBef>
            </a:pPr>
            <a:endParaRPr lang="en-US" sz="1659" dirty="0">
              <a:latin typeface="Arial"/>
              <a:cs typeface="Arial"/>
            </a:endParaRPr>
          </a:p>
          <a:p>
            <a:pPr marL="12771">
              <a:lnSpc>
                <a:spcPct val="95825"/>
              </a:lnSpc>
              <a:spcBef>
                <a:spcPts val="115"/>
              </a:spcBef>
            </a:pPr>
            <a:r>
              <a:rPr sz="165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25" dirty="0">
                <a:latin typeface="Arial"/>
                <a:cs typeface="Arial"/>
              </a:rPr>
              <a:t>xp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ss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n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126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n</a:t>
            </a:r>
            <a:r>
              <a:rPr sz="1659" u="heavy" spc="14" dirty="0">
                <a:latin typeface="Arial"/>
                <a:cs typeface="Arial"/>
              </a:rPr>
              <a:t>u</a:t>
            </a:r>
            <a:r>
              <a:rPr sz="1659" u="heavy" spc="25" dirty="0">
                <a:latin typeface="Arial"/>
                <a:cs typeface="Arial"/>
              </a:rPr>
              <a:t>m</a:t>
            </a:r>
            <a:r>
              <a:rPr sz="1659" u="heavy" dirty="0">
                <a:latin typeface="Arial"/>
                <a:cs typeface="Arial"/>
              </a:rPr>
              <a:t>b</a:t>
            </a:r>
            <a:r>
              <a:rPr sz="1659" u="heavy" spc="39" dirty="0">
                <a:latin typeface="Arial"/>
                <a:cs typeface="Arial"/>
              </a:rPr>
              <a:t>e</a:t>
            </a:r>
            <a:r>
              <a:rPr sz="1659" u="heavy" dirty="0">
                <a:latin typeface="Arial"/>
                <a:cs typeface="Arial"/>
              </a:rPr>
              <a:t>r</a:t>
            </a:r>
            <a:r>
              <a:rPr sz="1659" u="heavy" spc="143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of</a:t>
            </a:r>
            <a:r>
              <a:rPr sz="1659" u="heavy" spc="158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ho</a:t>
            </a:r>
            <a:r>
              <a:rPr sz="1659" u="heavy" spc="39" dirty="0">
                <a:latin typeface="Arial"/>
                <a:cs typeface="Arial"/>
              </a:rPr>
              <a:t>p</a:t>
            </a:r>
            <a:r>
              <a:rPr sz="1659" u="heavy" spc="50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04303" y="4450587"/>
            <a:ext cx="8493096" cy="1534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23575">
              <a:lnSpc>
                <a:spcPts val="1824"/>
              </a:lnSpc>
              <a:spcBef>
                <a:spcPts val="91"/>
              </a:spcBef>
            </a:pPr>
            <a:r>
              <a:rPr sz="1659" spc="-14" dirty="0">
                <a:latin typeface="Arial"/>
                <a:cs typeface="Arial"/>
              </a:rPr>
              <a:t>B</a:t>
            </a:r>
            <a:r>
              <a:rPr sz="1659" dirty="0">
                <a:latin typeface="Arial"/>
                <a:cs typeface="Arial"/>
              </a:rPr>
              <a:t>y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g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9" dirty="0">
                <a:latin typeface="Arial"/>
                <a:cs typeface="Arial"/>
              </a:rPr>
              <a:t>tt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4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g</a:t>
            </a:r>
            <a:r>
              <a:rPr sz="1659" spc="160" dirty="0">
                <a:latin typeface="Arial"/>
                <a:cs typeface="Arial"/>
              </a:rPr>
              <a:t> </a:t>
            </a:r>
            <a:r>
              <a:rPr sz="1659" spc="-14" dirty="0">
                <a:latin typeface="Arial"/>
                <a:cs typeface="Arial"/>
              </a:rPr>
              <a:t>s</a:t>
            </a:r>
            <a:r>
              <a:rPr sz="1659" spc="39" dirty="0">
                <a:latin typeface="Arial"/>
                <a:cs typeface="Arial"/>
              </a:rPr>
              <a:t>u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ss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4" dirty="0">
                <a:latin typeface="Arial"/>
                <a:cs typeface="Arial"/>
              </a:rPr>
              <a:t>g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51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spc="4" dirty="0">
                <a:latin typeface="Arial"/>
                <a:cs typeface="Arial"/>
              </a:rPr>
              <a:t>od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an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14" dirty="0">
                <a:latin typeface="Arial"/>
                <a:cs typeface="Arial"/>
              </a:rPr>
              <a:t>b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spc="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m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n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o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39" dirty="0">
                <a:latin typeface="Arial"/>
                <a:cs typeface="Arial"/>
              </a:rPr>
              <a:t>d</a:t>
            </a:r>
            <a:r>
              <a:rPr sz="1659" dirty="0">
                <a:latin typeface="Arial"/>
                <a:cs typeface="Arial"/>
              </a:rPr>
              <a:t>er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b</a:t>
            </a:r>
            <a:r>
              <a:rPr sz="1659" spc="39" dirty="0">
                <a:latin typeface="Arial"/>
                <a:cs typeface="Arial"/>
              </a:rPr>
              <a:t>u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14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4" dirty="0">
                <a:latin typeface="Arial"/>
                <a:cs typeface="Arial"/>
              </a:rPr>
              <a:t>ei</a:t>
            </a:r>
            <a:r>
              <a:rPr sz="1659" dirty="0">
                <a:latin typeface="Arial"/>
                <a:cs typeface="Arial"/>
              </a:rPr>
              <a:t>r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25" dirty="0">
                <a:latin typeface="Arial"/>
                <a:cs typeface="Arial"/>
              </a:rPr>
              <a:t>o</a:t>
            </a:r>
            <a:r>
              <a:rPr sz="1659" spc="14" dirty="0">
                <a:latin typeface="Arial"/>
                <a:cs typeface="Arial"/>
              </a:rPr>
              <a:t>u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ng</a:t>
            </a:r>
          </a:p>
          <a:p>
            <a:pPr marL="12771">
              <a:lnSpc>
                <a:spcPts val="1908"/>
              </a:lnSpc>
              <a:spcBef>
                <a:spcPts val="39"/>
              </a:spcBef>
            </a:pPr>
            <a:r>
              <a:rPr lang="en-IN" sz="1659" spc="-14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dirty="0">
                <a:latin typeface="Arial"/>
                <a:cs typeface="Arial"/>
              </a:rPr>
              <a:t>b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lang="en-US" sz="1659" spc="39" dirty="0">
                <a:latin typeface="Arial"/>
                <a:cs typeface="Arial"/>
              </a:rPr>
              <a:t> -  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spc="-9" dirty="0">
                <a:latin typeface="Arial"/>
                <a:cs typeface="Arial"/>
              </a:rPr>
              <a:t>l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n</a:t>
            </a:r>
            <a:r>
              <a:rPr sz="1659" spc="14" dirty="0">
                <a:latin typeface="Arial"/>
                <a:cs typeface="Arial"/>
              </a:rPr>
              <a:t>at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d</a:t>
            </a:r>
            <a:r>
              <a:rPr sz="1659" dirty="0">
                <a:latin typeface="Arial"/>
                <a:cs typeface="Arial"/>
              </a:rPr>
              <a:t>u</a:t>
            </a:r>
            <a:r>
              <a:rPr sz="1659" spc="14" dirty="0">
                <a:latin typeface="Arial"/>
                <a:cs typeface="Arial"/>
              </a:rPr>
              <a:t>pl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spc="14" dirty="0">
                <a:latin typeface="Arial"/>
                <a:cs typeface="Arial"/>
              </a:rPr>
              <a:t>ate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b</a:t>
            </a:r>
            <a:r>
              <a:rPr sz="1659" dirty="0">
                <a:latin typeface="Arial"/>
                <a:cs typeface="Arial"/>
              </a:rPr>
              <a:t>y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4" dirty="0">
                <a:latin typeface="Arial"/>
                <a:cs typeface="Arial"/>
              </a:rPr>
              <a:t>n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z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14" dirty="0">
                <a:latin typeface="Arial"/>
                <a:cs typeface="Arial"/>
              </a:rPr>
              <a:t>t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4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n</a:t>
            </a:r>
            <a:endParaRPr lang="en-US" sz="1659" spc="25" dirty="0">
              <a:latin typeface="Arial"/>
              <a:cs typeface="Arial"/>
            </a:endParaRPr>
          </a:p>
          <a:p>
            <a:pPr marL="12771">
              <a:lnSpc>
                <a:spcPts val="1908"/>
              </a:lnSpc>
              <a:spcBef>
                <a:spcPts val="39"/>
              </a:spcBef>
            </a:pPr>
            <a:endParaRPr lang="en-US" sz="1659" spc="4" dirty="0">
              <a:latin typeface="Arial"/>
              <a:cs typeface="Arial"/>
            </a:endParaRPr>
          </a:p>
          <a:p>
            <a:pPr marL="12771">
              <a:lnSpc>
                <a:spcPts val="1908"/>
              </a:lnSpc>
              <a:spcBef>
                <a:spcPts val="39"/>
              </a:spcBef>
            </a:pPr>
            <a:r>
              <a:rPr sz="1659" spc="4" dirty="0">
                <a:latin typeface="Arial"/>
                <a:cs typeface="Arial"/>
              </a:rPr>
              <a:t>T</a:t>
            </a:r>
            <a:r>
              <a:rPr sz="1659" spc="25" dirty="0">
                <a:latin typeface="Arial"/>
                <a:cs typeface="Arial"/>
              </a:rPr>
              <a:t>h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d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spc="9" dirty="0">
                <a:latin typeface="Arial"/>
                <a:cs typeface="Arial"/>
              </a:rPr>
              <a:t>tr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b</a:t>
            </a:r>
            <a:r>
              <a:rPr sz="1659" spc="14" dirty="0">
                <a:latin typeface="Arial"/>
                <a:cs typeface="Arial"/>
              </a:rPr>
              <a:t>u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i</a:t>
            </a:r>
            <a:r>
              <a:rPr sz="1659" spc="34" dirty="0">
                <a:latin typeface="Arial"/>
                <a:cs typeface="Arial"/>
              </a:rPr>
              <a:t>m</a:t>
            </a:r>
            <a:r>
              <a:rPr sz="1659" spc="4" dirty="0">
                <a:latin typeface="Arial"/>
                <a:cs typeface="Arial"/>
              </a:rPr>
              <a:t>p</a:t>
            </a:r>
            <a:r>
              <a:rPr sz="1659" spc="-9" dirty="0">
                <a:latin typeface="Arial"/>
                <a:cs typeface="Arial"/>
              </a:rPr>
              <a:t>l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spc="34" dirty="0">
                <a:latin typeface="Arial"/>
                <a:cs typeface="Arial"/>
              </a:rPr>
              <a:t>m</a:t>
            </a:r>
            <a:r>
              <a:rPr sz="1659" spc="4" dirty="0">
                <a:latin typeface="Arial"/>
                <a:cs typeface="Arial"/>
              </a:rPr>
              <a:t>en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4" dirty="0">
                <a:latin typeface="Arial"/>
                <a:cs typeface="Arial"/>
              </a:rPr>
              <a:t>a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n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16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lang="en-US" sz="1659" dirty="0">
                <a:latin typeface="Arial"/>
                <a:cs typeface="Arial"/>
              </a:rPr>
              <a:t> </a:t>
            </a:r>
            <a:r>
              <a:rPr sz="1659" u="heavy" spc="-14" dirty="0">
                <a:latin typeface="Arial"/>
                <a:cs typeface="Arial"/>
              </a:rPr>
              <a:t>B</a:t>
            </a:r>
            <a:r>
              <a:rPr sz="1659" u="heavy" spc="39" dirty="0">
                <a:latin typeface="Arial"/>
                <a:cs typeface="Arial"/>
              </a:rPr>
              <a:t>e</a:t>
            </a:r>
            <a:r>
              <a:rPr sz="1659" u="heavy" spc="4" dirty="0">
                <a:latin typeface="Arial"/>
                <a:cs typeface="Arial"/>
              </a:rPr>
              <a:t>l</a:t>
            </a:r>
            <a:r>
              <a:rPr sz="1659" u="heavy" spc="-9" dirty="0">
                <a:latin typeface="Arial"/>
                <a:cs typeface="Arial"/>
              </a:rPr>
              <a:t>l</a:t>
            </a:r>
            <a:r>
              <a:rPr sz="1659" u="heavy" spc="25" dirty="0">
                <a:latin typeface="Arial"/>
                <a:cs typeface="Arial"/>
              </a:rPr>
              <a:t>m</a:t>
            </a:r>
            <a:r>
              <a:rPr sz="1659" u="heavy" spc="39" dirty="0">
                <a:latin typeface="Arial"/>
                <a:cs typeface="Arial"/>
              </a:rPr>
              <a:t>a</a:t>
            </a:r>
            <a:r>
              <a:rPr sz="1659" u="heavy" dirty="0">
                <a:latin typeface="Arial"/>
                <a:cs typeface="Arial"/>
              </a:rPr>
              <a:t>n</a:t>
            </a:r>
            <a:r>
              <a:rPr sz="1659" u="heavy" spc="50" dirty="0">
                <a:latin typeface="Arial"/>
                <a:cs typeface="Arial"/>
              </a:rPr>
              <a:t>-</a:t>
            </a:r>
            <a:r>
              <a:rPr sz="1659" u="heavy" spc="-4" dirty="0">
                <a:latin typeface="Arial"/>
                <a:cs typeface="Arial"/>
              </a:rPr>
              <a:t>F</a:t>
            </a:r>
            <a:r>
              <a:rPr sz="1659" u="heavy" dirty="0">
                <a:latin typeface="Arial"/>
                <a:cs typeface="Arial"/>
              </a:rPr>
              <a:t>o</a:t>
            </a:r>
            <a:r>
              <a:rPr sz="1659" u="heavy" spc="14" dirty="0">
                <a:latin typeface="Arial"/>
                <a:cs typeface="Arial"/>
              </a:rPr>
              <a:t>rd</a:t>
            </a:r>
            <a:r>
              <a:rPr sz="1659" u="heavy" spc="153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a</a:t>
            </a:r>
            <a:r>
              <a:rPr sz="1659" u="heavy" spc="4" dirty="0">
                <a:latin typeface="Arial"/>
                <a:cs typeface="Arial"/>
              </a:rPr>
              <a:t>l</a:t>
            </a:r>
            <a:r>
              <a:rPr sz="1659" u="heavy" spc="39" dirty="0">
                <a:latin typeface="Arial"/>
                <a:cs typeface="Arial"/>
              </a:rPr>
              <a:t>g</a:t>
            </a:r>
            <a:r>
              <a:rPr sz="1659" u="heavy" dirty="0">
                <a:latin typeface="Arial"/>
                <a:cs typeface="Arial"/>
              </a:rPr>
              <a:t>o</a:t>
            </a:r>
            <a:r>
              <a:rPr sz="1659" u="heavy" spc="14" dirty="0">
                <a:latin typeface="Arial"/>
                <a:cs typeface="Arial"/>
              </a:rPr>
              <a:t>r</a:t>
            </a:r>
            <a:r>
              <a:rPr sz="1659" u="heavy" spc="-9" dirty="0">
                <a:latin typeface="Arial"/>
                <a:cs typeface="Arial"/>
              </a:rPr>
              <a:t>i</a:t>
            </a:r>
            <a:r>
              <a:rPr sz="1659" u="heavy" spc="14" dirty="0">
                <a:latin typeface="Arial"/>
                <a:cs typeface="Arial"/>
              </a:rPr>
              <a:t>th</a:t>
            </a:r>
            <a:r>
              <a:rPr sz="1659" u="heavy" dirty="0">
                <a:latin typeface="Arial"/>
                <a:cs typeface="Arial"/>
              </a:rPr>
              <a:t>m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25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r</a:t>
            </a:r>
            <a:r>
              <a:rPr sz="1659" spc="120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f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di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g</a:t>
            </a:r>
            <a:r>
              <a:rPr sz="1659" spc="130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14" dirty="0">
                <a:latin typeface="Arial"/>
                <a:cs typeface="Arial"/>
              </a:rPr>
              <a:t>s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p</a:t>
            </a:r>
            <a:r>
              <a:rPr sz="1659" spc="14" dirty="0">
                <a:latin typeface="Arial"/>
                <a:cs typeface="Arial"/>
              </a:rPr>
              <a:t>a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60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-25" dirty="0">
                <a:latin typeface="Arial"/>
                <a:cs typeface="Arial"/>
              </a:rPr>
              <a:t>r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u</a:t>
            </a:r>
            <a:r>
              <a:rPr sz="1659" spc="39" dirty="0">
                <a:latin typeface="Arial"/>
                <a:cs typeface="Arial"/>
              </a:rPr>
              <a:t>g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130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w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9" dirty="0">
                <a:latin typeface="Arial"/>
                <a:cs typeface="Arial"/>
              </a:rPr>
              <a:t>rk</a:t>
            </a:r>
            <a:r>
              <a:rPr sz="1659" dirty="0">
                <a:latin typeface="Arial"/>
                <a:cs typeface="Arial"/>
              </a:rPr>
              <a:t>.</a:t>
            </a:r>
            <a:r>
              <a:rPr sz="1659" spc="165" dirty="0">
                <a:latin typeface="Arial"/>
                <a:cs typeface="Arial"/>
              </a:rPr>
              <a:t> </a:t>
            </a:r>
            <a:endParaRPr lang="en-US" sz="1659" spc="165" dirty="0">
              <a:latin typeface="Arial"/>
              <a:cs typeface="Arial"/>
            </a:endParaRPr>
          </a:p>
          <a:p>
            <a:pPr marL="12771">
              <a:lnSpc>
                <a:spcPts val="1908"/>
              </a:lnSpc>
              <a:spcBef>
                <a:spcPts val="39"/>
              </a:spcBef>
            </a:pPr>
            <a:endParaRPr lang="en-IN" sz="1659" spc="165" dirty="0">
              <a:latin typeface="Arial"/>
              <a:cs typeface="Arial"/>
            </a:endParaRPr>
          </a:p>
          <a:p>
            <a:pPr marL="12771">
              <a:lnSpc>
                <a:spcPts val="1908"/>
              </a:lnSpc>
              <a:spcBef>
                <a:spcPts val="39"/>
              </a:spcBef>
            </a:pPr>
            <a:r>
              <a:rPr sz="1659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ab</a:t>
            </a:r>
            <a:r>
              <a:rPr sz="1659" spc="29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lang="en-US" sz="1659" dirty="0">
                <a:latin typeface="Arial"/>
                <a:cs typeface="Arial"/>
              </a:rPr>
              <a:t> </a:t>
            </a:r>
            <a:r>
              <a:rPr lang="en-IN" sz="1659" spc="4" dirty="0">
                <a:latin typeface="Arial"/>
                <a:cs typeface="Arial"/>
              </a:rPr>
              <a:t>b</a:t>
            </a:r>
            <a:r>
              <a:rPr lang="en-IN" sz="1659" spc="14" dirty="0">
                <a:latin typeface="Arial"/>
                <a:cs typeface="Arial"/>
              </a:rPr>
              <a:t>e</a:t>
            </a:r>
            <a:r>
              <a:rPr lang="en-IN" sz="1659" spc="-9" dirty="0">
                <a:latin typeface="Arial"/>
                <a:cs typeface="Arial"/>
              </a:rPr>
              <a:t>i</a:t>
            </a:r>
            <a:r>
              <a:rPr lang="en-IN" sz="1659" spc="39" dirty="0">
                <a:latin typeface="Arial"/>
                <a:cs typeface="Arial"/>
              </a:rPr>
              <a:t>n</a:t>
            </a:r>
            <a:r>
              <a:rPr lang="en-IN" sz="1659" dirty="0">
                <a:latin typeface="Arial"/>
                <a:cs typeface="Arial"/>
              </a:rPr>
              <a:t>g</a:t>
            </a:r>
            <a:r>
              <a:rPr lang="en-IN" sz="1659" spc="135" dirty="0">
                <a:latin typeface="Arial"/>
                <a:cs typeface="Arial"/>
              </a:rPr>
              <a:t> </a:t>
            </a:r>
            <a:r>
              <a:rPr lang="en-IN" sz="1659" spc="39" dirty="0">
                <a:latin typeface="Arial"/>
                <a:cs typeface="Arial"/>
              </a:rPr>
              <a:t>u</a:t>
            </a:r>
            <a:r>
              <a:rPr lang="en-IN" sz="1659" dirty="0">
                <a:latin typeface="Arial"/>
                <a:cs typeface="Arial"/>
              </a:rPr>
              <a:t>p</a:t>
            </a:r>
            <a:r>
              <a:rPr lang="en-IN" sz="1659" spc="14" dirty="0">
                <a:latin typeface="Arial"/>
                <a:cs typeface="Arial"/>
              </a:rPr>
              <a:t>d</a:t>
            </a:r>
            <a:r>
              <a:rPr lang="en-IN" sz="1659" spc="39" dirty="0">
                <a:latin typeface="Arial"/>
                <a:cs typeface="Arial"/>
              </a:rPr>
              <a:t>a</a:t>
            </a:r>
            <a:r>
              <a:rPr lang="en-IN" sz="1659" spc="-14" dirty="0">
                <a:latin typeface="Arial"/>
                <a:cs typeface="Arial"/>
              </a:rPr>
              <a:t>t</a:t>
            </a:r>
            <a:r>
              <a:rPr lang="en-IN" sz="1659" spc="39" dirty="0">
                <a:latin typeface="Arial"/>
                <a:cs typeface="Arial"/>
              </a:rPr>
              <a:t>e</a:t>
            </a:r>
            <a:r>
              <a:rPr lang="en-IN" sz="1659" dirty="0">
                <a:latin typeface="Arial"/>
                <a:cs typeface="Arial"/>
              </a:rPr>
              <a:t>d</a:t>
            </a:r>
            <a:r>
              <a:rPr lang="en-IN" sz="1659" spc="135" dirty="0">
                <a:latin typeface="Arial"/>
                <a:cs typeface="Arial"/>
              </a:rPr>
              <a:t> </a:t>
            </a:r>
            <a:r>
              <a:rPr lang="en-IN" sz="1659" spc="25" dirty="0">
                <a:latin typeface="Arial"/>
                <a:cs typeface="Arial"/>
              </a:rPr>
              <a:t>c</a:t>
            </a:r>
            <a:r>
              <a:rPr lang="en-IN" sz="1659" dirty="0">
                <a:latin typeface="Arial"/>
                <a:cs typeface="Arial"/>
              </a:rPr>
              <a:t>o</a:t>
            </a:r>
            <a:r>
              <a:rPr lang="en-IN" sz="1659" spc="39" dirty="0">
                <a:latin typeface="Arial"/>
                <a:cs typeface="Arial"/>
              </a:rPr>
              <a:t>n</a:t>
            </a:r>
            <a:r>
              <a:rPr lang="en-IN" sz="1659" spc="-14" dirty="0">
                <a:latin typeface="Arial"/>
                <a:cs typeface="Arial"/>
              </a:rPr>
              <a:t>t</a:t>
            </a:r>
            <a:r>
              <a:rPr lang="en-IN" sz="1659" spc="29" dirty="0">
                <a:latin typeface="Arial"/>
                <a:cs typeface="Arial"/>
              </a:rPr>
              <a:t>i</a:t>
            </a:r>
            <a:r>
              <a:rPr lang="en-IN" sz="1659" dirty="0">
                <a:latin typeface="Arial"/>
                <a:cs typeface="Arial"/>
              </a:rPr>
              <a:t>n</a:t>
            </a:r>
            <a:r>
              <a:rPr lang="en-IN" sz="1659" spc="39" dirty="0">
                <a:latin typeface="Arial"/>
                <a:cs typeface="Arial"/>
              </a:rPr>
              <a:t>u</a:t>
            </a:r>
            <a:r>
              <a:rPr lang="en-IN" sz="1659" spc="14" dirty="0">
                <a:latin typeface="Arial"/>
                <a:cs typeface="Arial"/>
              </a:rPr>
              <a:t>o</a:t>
            </a:r>
            <a:r>
              <a:rPr lang="en-IN" sz="1659" spc="4" dirty="0">
                <a:latin typeface="Arial"/>
                <a:cs typeface="Arial"/>
              </a:rPr>
              <a:t>u</a:t>
            </a:r>
            <a:r>
              <a:rPr lang="en-IN" sz="1659" spc="9" dirty="0">
                <a:latin typeface="Arial"/>
                <a:cs typeface="Arial"/>
              </a:rPr>
              <a:t>s</a:t>
            </a:r>
            <a:r>
              <a:rPr lang="en-IN" sz="1659" spc="4" dirty="0">
                <a:latin typeface="Arial"/>
                <a:cs typeface="Arial"/>
              </a:rPr>
              <a:t>l</a:t>
            </a:r>
            <a:r>
              <a:rPr lang="en-IN" sz="1659" dirty="0">
                <a:latin typeface="Arial"/>
                <a:cs typeface="Arial"/>
              </a:rPr>
              <a:t>y</a:t>
            </a:r>
            <a:r>
              <a:rPr lang="en-IN" sz="1659" spc="145" dirty="0">
                <a:latin typeface="Arial"/>
                <a:cs typeface="Arial"/>
              </a:rPr>
              <a:t> </a:t>
            </a:r>
            <a:r>
              <a:rPr lang="en-IN" sz="1659" spc="39" dirty="0">
                <a:latin typeface="Arial"/>
                <a:cs typeface="Arial"/>
              </a:rPr>
              <a:t>a</a:t>
            </a:r>
            <a:r>
              <a:rPr lang="en-IN" sz="1659" dirty="0">
                <a:latin typeface="Arial"/>
                <a:cs typeface="Arial"/>
              </a:rPr>
              <a:t>nd</a:t>
            </a:r>
            <a:r>
              <a:rPr lang="en-IN" sz="1659" spc="170" dirty="0">
                <a:latin typeface="Arial"/>
                <a:cs typeface="Arial"/>
              </a:rPr>
              <a:t> </a:t>
            </a:r>
            <a:r>
              <a:rPr lang="en-IN" sz="1659" u="heavy" spc="-14" dirty="0">
                <a:latin typeface="Arial"/>
                <a:cs typeface="Arial"/>
              </a:rPr>
              <a:t>s</a:t>
            </a:r>
            <a:r>
              <a:rPr lang="en-IN" sz="1659" u="heavy" spc="39" dirty="0">
                <a:latin typeface="Arial"/>
                <a:cs typeface="Arial"/>
              </a:rPr>
              <a:t>h</a:t>
            </a:r>
            <a:r>
              <a:rPr lang="en-IN" sz="1659" u="heavy" spc="4" dirty="0">
                <a:latin typeface="Arial"/>
                <a:cs typeface="Arial"/>
              </a:rPr>
              <a:t>a</a:t>
            </a:r>
            <a:r>
              <a:rPr lang="en-IN" sz="1659" u="heavy" spc="9" dirty="0">
                <a:latin typeface="Arial"/>
                <a:cs typeface="Arial"/>
              </a:rPr>
              <a:t>r</a:t>
            </a:r>
            <a:r>
              <a:rPr lang="en-IN" sz="1659" u="heavy" spc="14" dirty="0">
                <a:latin typeface="Arial"/>
                <a:cs typeface="Arial"/>
              </a:rPr>
              <a:t>e</a:t>
            </a:r>
            <a:r>
              <a:rPr lang="en-IN" sz="1659" u="heavy" dirty="0">
                <a:latin typeface="Arial"/>
                <a:cs typeface="Arial"/>
              </a:rPr>
              <a:t>d</a:t>
            </a:r>
            <a:r>
              <a:rPr lang="en-IN" sz="1659" u="heavy" spc="168" dirty="0">
                <a:latin typeface="Arial"/>
                <a:cs typeface="Arial"/>
              </a:rPr>
              <a:t> </a:t>
            </a:r>
            <a:r>
              <a:rPr lang="en-IN" sz="1659" u="heavy" spc="4" dirty="0">
                <a:latin typeface="Arial"/>
                <a:cs typeface="Arial"/>
              </a:rPr>
              <a:t>wi</a:t>
            </a:r>
            <a:r>
              <a:rPr lang="en-IN" sz="1659" u="heavy" spc="19" dirty="0">
                <a:latin typeface="Arial"/>
                <a:cs typeface="Arial"/>
              </a:rPr>
              <a:t>t</a:t>
            </a:r>
            <a:r>
              <a:rPr lang="en-IN" sz="1659" u="heavy" dirty="0">
                <a:latin typeface="Arial"/>
                <a:cs typeface="Arial"/>
              </a:rPr>
              <a:t>h</a:t>
            </a:r>
            <a:r>
              <a:rPr lang="en-IN" sz="1659" u="heavy" spc="133" dirty="0">
                <a:latin typeface="Arial"/>
                <a:cs typeface="Arial"/>
              </a:rPr>
              <a:t> </a:t>
            </a:r>
            <a:r>
              <a:rPr lang="en-IN" sz="1659" u="heavy" spc="19" dirty="0">
                <a:latin typeface="Arial"/>
                <a:cs typeface="Arial"/>
              </a:rPr>
              <a:t>t</a:t>
            </a:r>
            <a:r>
              <a:rPr lang="en-IN" sz="1659" u="heavy" dirty="0">
                <a:latin typeface="Arial"/>
                <a:cs typeface="Arial"/>
              </a:rPr>
              <a:t>he</a:t>
            </a:r>
            <a:r>
              <a:rPr lang="en-IN" sz="1659" u="heavy" spc="168" dirty="0">
                <a:latin typeface="Arial"/>
                <a:cs typeface="Arial"/>
              </a:rPr>
              <a:t> </a:t>
            </a:r>
            <a:r>
              <a:rPr lang="en-IN" sz="1659" u="heavy" spc="14" dirty="0">
                <a:latin typeface="Arial"/>
                <a:cs typeface="Arial"/>
              </a:rPr>
              <a:t>n</a:t>
            </a:r>
            <a:r>
              <a:rPr lang="en-IN" sz="1659" u="heavy" dirty="0">
                <a:latin typeface="Arial"/>
                <a:cs typeface="Arial"/>
              </a:rPr>
              <a:t>o</a:t>
            </a:r>
            <a:r>
              <a:rPr lang="en-IN" sz="1659" u="heavy" spc="39" dirty="0">
                <a:latin typeface="Arial"/>
                <a:cs typeface="Arial"/>
              </a:rPr>
              <a:t>d</a:t>
            </a:r>
            <a:r>
              <a:rPr lang="en-IN" sz="1659" u="heavy" dirty="0">
                <a:latin typeface="Arial"/>
                <a:cs typeface="Arial"/>
              </a:rPr>
              <a:t>e</a:t>
            </a:r>
            <a:r>
              <a:rPr lang="en-IN" sz="1659" u="heavy" spc="19" dirty="0">
                <a:latin typeface="Arial"/>
                <a:cs typeface="Arial"/>
              </a:rPr>
              <a:t>'</a:t>
            </a:r>
            <a:r>
              <a:rPr lang="en-IN" sz="1659" u="heavy" dirty="0">
                <a:latin typeface="Arial"/>
                <a:cs typeface="Arial"/>
              </a:rPr>
              <a:t>s</a:t>
            </a:r>
            <a:r>
              <a:rPr lang="en-IN" sz="1659" u="heavy" spc="153" dirty="0">
                <a:latin typeface="Arial"/>
                <a:cs typeface="Arial"/>
              </a:rPr>
              <a:t> </a:t>
            </a:r>
            <a:r>
              <a:rPr lang="en-IN" sz="1659" u="heavy" spc="4" dirty="0" err="1">
                <a:latin typeface="Arial"/>
                <a:cs typeface="Arial"/>
              </a:rPr>
              <a:t>n</a:t>
            </a:r>
            <a:r>
              <a:rPr lang="en-IN" sz="1659" u="heavy" spc="14" dirty="0" err="1">
                <a:latin typeface="Arial"/>
                <a:cs typeface="Arial"/>
              </a:rPr>
              <a:t>eig</a:t>
            </a:r>
            <a:r>
              <a:rPr lang="en-IN" sz="1659" u="heavy" spc="4" dirty="0" err="1">
                <a:latin typeface="Arial"/>
                <a:cs typeface="Arial"/>
              </a:rPr>
              <a:t>h</a:t>
            </a:r>
            <a:r>
              <a:rPr lang="en-IN" sz="1659" u="heavy" spc="39" dirty="0" err="1">
                <a:latin typeface="Arial"/>
                <a:cs typeface="Arial"/>
              </a:rPr>
              <a:t>b</a:t>
            </a:r>
            <a:r>
              <a:rPr lang="en-IN" sz="1659" u="heavy" spc="4" dirty="0" err="1">
                <a:latin typeface="Arial"/>
                <a:cs typeface="Arial"/>
              </a:rPr>
              <a:t>o</a:t>
            </a:r>
            <a:r>
              <a:rPr lang="en-IN" sz="1659" u="heavy" spc="9" dirty="0" err="1">
                <a:latin typeface="Arial"/>
                <a:cs typeface="Arial"/>
              </a:rPr>
              <a:t>rs</a:t>
            </a:r>
            <a:r>
              <a:rPr lang="en-IN" sz="1659" u="heavy" dirty="0">
                <a:latin typeface="Arial"/>
                <a:cs typeface="Arial"/>
              </a:rPr>
              <a:t>.</a:t>
            </a:r>
            <a:endParaRPr lang="en-IN" sz="1659" dirty="0">
              <a:latin typeface="Arial"/>
              <a:cs typeface="Arial"/>
            </a:endParaRPr>
          </a:p>
          <a:p>
            <a:pPr marL="12771" marR="23575">
              <a:lnSpc>
                <a:spcPct val="95825"/>
              </a:lnSpc>
              <a:spcBef>
                <a:spcPts val="133"/>
              </a:spcBef>
            </a:pPr>
            <a:endParaRPr sz="1659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4330" y="5658628"/>
            <a:ext cx="6495448" cy="241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824"/>
              </a:lnSpc>
              <a:spcBef>
                <a:spcPts val="91"/>
              </a:spcBef>
            </a:pPr>
            <a:endParaRPr sz="1659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4885" y="3894095"/>
            <a:ext cx="76690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7" name="object 7"/>
          <p:cNvSpPr txBox="1"/>
          <p:nvPr/>
        </p:nvSpPr>
        <p:spPr>
          <a:xfrm>
            <a:off x="9868658" y="3894095"/>
            <a:ext cx="78870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6" name="object 6"/>
          <p:cNvSpPr txBox="1"/>
          <p:nvPr/>
        </p:nvSpPr>
        <p:spPr>
          <a:xfrm>
            <a:off x="3207599" y="5446555"/>
            <a:ext cx="78256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5" name="object 5"/>
          <p:cNvSpPr txBox="1"/>
          <p:nvPr/>
        </p:nvSpPr>
        <p:spPr>
          <a:xfrm>
            <a:off x="5735142" y="5705539"/>
            <a:ext cx="80055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4" name="object 4"/>
          <p:cNvSpPr txBox="1"/>
          <p:nvPr/>
        </p:nvSpPr>
        <p:spPr>
          <a:xfrm>
            <a:off x="6194629" y="5705539"/>
            <a:ext cx="75441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3" name="object 3"/>
          <p:cNvSpPr txBox="1"/>
          <p:nvPr/>
        </p:nvSpPr>
        <p:spPr>
          <a:xfrm>
            <a:off x="6567036" y="5705539"/>
            <a:ext cx="80034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2" name="object 2"/>
          <p:cNvSpPr txBox="1"/>
          <p:nvPr/>
        </p:nvSpPr>
        <p:spPr>
          <a:xfrm>
            <a:off x="7273842" y="5705539"/>
            <a:ext cx="78129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</p:spTree>
    <p:extLst>
      <p:ext uri="{BB962C8B-B14F-4D97-AF65-F5344CB8AC3E}">
        <p14:creationId xmlns:p14="http://schemas.microsoft.com/office/powerpoint/2010/main" val="3032590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624310" y="2575645"/>
            <a:ext cx="193097" cy="179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5" name="object 15"/>
          <p:cNvSpPr/>
          <p:nvPr/>
        </p:nvSpPr>
        <p:spPr>
          <a:xfrm>
            <a:off x="3624311" y="3404734"/>
            <a:ext cx="236006" cy="219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4" name="object 14"/>
          <p:cNvSpPr/>
          <p:nvPr/>
        </p:nvSpPr>
        <p:spPr>
          <a:xfrm>
            <a:off x="3624311" y="4264475"/>
            <a:ext cx="236006" cy="219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3" name="object 13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3737CA"/>
                </a:solidFill>
                <a:latin typeface="Times New Roman"/>
                <a:cs typeface="Times New Roman"/>
              </a:rPr>
              <a:t>4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9543" y="468160"/>
            <a:ext cx="4106838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Remedies to Instability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7161" y="2454848"/>
            <a:ext cx="2887396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dirty="0">
                <a:solidFill>
                  <a:srgbClr val="003766"/>
                </a:solidFill>
                <a:latin typeface="Times New Roman"/>
                <a:cs typeface="Times New Roman"/>
              </a:rPr>
              <a:t>Triggered</a:t>
            </a:r>
            <a:r>
              <a:rPr sz="2816" b="1" spc="-120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3766"/>
                </a:solidFill>
                <a:latin typeface="Times New Roman"/>
                <a:cs typeface="Times New Roman"/>
              </a:rPr>
              <a:t>updates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993" y="3314588"/>
            <a:ext cx="796825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Split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6592" y="3314588"/>
            <a:ext cx="1389392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hori</a:t>
            </a:r>
            <a:r>
              <a:rPr sz="2816" b="1" spc="-29" dirty="0">
                <a:solidFill>
                  <a:srgbClr val="003766"/>
                </a:solidFill>
                <a:latin typeface="Times New Roman"/>
                <a:cs typeface="Times New Roman"/>
              </a:rPr>
              <a:t>z</a:t>
            </a: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ons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9994" y="4172796"/>
            <a:ext cx="795575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Split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5734" y="4172796"/>
            <a:ext cx="1387893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hori</a:t>
            </a:r>
            <a:r>
              <a:rPr sz="2816" b="1" spc="-29" dirty="0">
                <a:solidFill>
                  <a:srgbClr val="003766"/>
                </a:solidFill>
                <a:latin typeface="Times New Roman"/>
                <a:cs typeface="Times New Roman"/>
              </a:rPr>
              <a:t>z</a:t>
            </a: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ons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3792" y="4172797"/>
            <a:ext cx="752869" cy="38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w</a:t>
            </a: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ith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6828" y="4172796"/>
            <a:ext cx="1451274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Poisoned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8268" y="4172796"/>
            <a:ext cx="1192001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reverse</a:t>
            </a:r>
            <a:endParaRPr sz="281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256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3737CA"/>
                </a:solidFill>
                <a:latin typeface="Times New Roman"/>
                <a:cs typeface="Times New Roman"/>
              </a:rPr>
              <a:t>5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5923" y="851288"/>
            <a:ext cx="3368716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Triggered Up</a:t>
            </a:r>
            <a:r>
              <a:rPr sz="3218" b="1" spc="-19" dirty="0">
                <a:solidFill>
                  <a:srgbClr val="3737CA"/>
                </a:solidFill>
                <a:latin typeface="Times New Roman"/>
                <a:cs typeface="Times New Roman"/>
              </a:rPr>
              <a:t>d</a:t>
            </a:r>
            <a:r>
              <a:rPr sz="3218" b="1" spc="4" dirty="0">
                <a:solidFill>
                  <a:srgbClr val="3737CA"/>
                </a:solidFill>
                <a:latin typeface="Times New Roman"/>
                <a:cs typeface="Times New Roman"/>
              </a:rPr>
              <a:t>a</a:t>
            </a:r>
            <a:r>
              <a:rPr sz="3218" b="1" spc="-9" dirty="0">
                <a:solidFill>
                  <a:srgbClr val="3737CA"/>
                </a:solidFill>
                <a:latin typeface="Times New Roman"/>
                <a:cs typeface="Times New Roman"/>
              </a:rPr>
              <a:t>t</a:t>
            </a:r>
            <a:r>
              <a:rPr sz="3218" b="1" spc="4" dirty="0">
                <a:solidFill>
                  <a:srgbClr val="3737CA"/>
                </a:solidFill>
                <a:latin typeface="Times New Roman"/>
                <a:cs typeface="Times New Roman"/>
              </a:rPr>
              <a:t>e</a:t>
            </a: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s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7029" y="2061842"/>
            <a:ext cx="7680632" cy="1433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If there is a change in t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 ro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er 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ds the up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ate i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mm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diately</a:t>
            </a:r>
            <a:endParaRPr sz="2413">
              <a:latin typeface="Times New Roman"/>
              <a:cs typeface="Times New Roman"/>
            </a:endParaRPr>
          </a:p>
          <a:p>
            <a:pPr marL="12771" marR="297704">
              <a:lnSpc>
                <a:spcPct val="100041"/>
              </a:lnSpc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instead of waiting the update ti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 (30 sec). </a:t>
            </a:r>
            <a:r>
              <a:rPr sz="2413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ach router that receives infor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ation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about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change,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forwards the update 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mmed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y.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7030" y="3897793"/>
            <a:ext cx="134154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This helps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3435" y="3897793"/>
            <a:ext cx="389716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in case from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the 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ious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sli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e,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5460" y="3897793"/>
            <a:ext cx="296183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oesn’t 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he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lp in case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7030" y="4264064"/>
            <a:ext cx="32677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8420" y="4264064"/>
            <a:ext cx="20760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0611" y="4264064"/>
            <a:ext cx="80326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8491" y="4264064"/>
            <a:ext cx="87127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failure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4384" y="4264064"/>
            <a:ext cx="114341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(because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2421" y="4264064"/>
            <a:ext cx="68406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there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1102" y="4264064"/>
            <a:ext cx="275893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is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1614" y="4264064"/>
            <a:ext cx="37795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no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4190" y="4264064"/>
            <a:ext cx="514015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one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2824" y="4264064"/>
            <a:ext cx="309915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to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7357" y="4264064"/>
            <a:ext cx="80326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report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5237" y="4264064"/>
            <a:ext cx="63321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such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3069" y="4264064"/>
            <a:ext cx="111797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change).</a:t>
            </a:r>
            <a:endParaRPr sz="2413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3829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2271101" y="2745754"/>
            <a:ext cx="7616594" cy="2105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7" name="object 17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3901" y="85031"/>
            <a:ext cx="6445347" cy="139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35314" marR="44056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Split horizon</a:t>
            </a:r>
            <a:endParaRPr sz="3218">
              <a:latin typeface="Times New Roman"/>
              <a:cs typeface="Times New Roman"/>
            </a:endParaRPr>
          </a:p>
          <a:p>
            <a:pPr marL="12771">
              <a:lnSpc>
                <a:spcPct val="95825"/>
              </a:lnSpc>
              <a:spcBef>
                <a:spcPts val="2601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er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dv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ise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atio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g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hbo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endParaRPr sz="2011">
              <a:latin typeface="Times New Roman"/>
              <a:cs typeface="Times New Roman"/>
            </a:endParaRPr>
          </a:p>
          <a:p>
            <a:pPr marL="12771" marR="44056">
              <a:lnSpc>
                <a:spcPct val="95825"/>
              </a:lnSpc>
              <a:spcBef>
                <a:spcPts val="101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-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p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tin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3900" y="1822087"/>
            <a:ext cx="6868030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If a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router h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rece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ved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 update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from</a:t>
            </a:r>
            <a:r>
              <a:rPr sz="2011" spc="-1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an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terface, th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 this sa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82187" y="1822087"/>
            <a:ext cx="745165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update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3901" y="2128588"/>
            <a:ext cx="126490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infor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ation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0471" y="2128588"/>
            <a:ext cx="236553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forwar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5980" y="2128588"/>
            <a:ext cx="54679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ck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37" y="2128588"/>
            <a:ext cx="635858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o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0269" y="2128588"/>
            <a:ext cx="586028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sa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6554" y="2128588"/>
            <a:ext cx="101977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terface.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3900" y="5040353"/>
            <a:ext cx="4162059" cy="587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B has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rece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info about 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1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Net</a:t>
            </a:r>
            <a:endParaRPr sz="2011">
              <a:latin typeface="Times New Roman"/>
              <a:cs typeface="Times New Roman"/>
            </a:endParaRPr>
          </a:p>
          <a:p>
            <a:pPr marL="12771" marR="38390">
              <a:lnSpc>
                <a:spcPct val="95825"/>
              </a:lnSpc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th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ou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g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ig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/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ly.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4858" y="5040353"/>
            <a:ext cx="2626326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2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through i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l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/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f. Th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645" y="5040353"/>
            <a:ext cx="1819430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fo is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forw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ded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3900" y="5791277"/>
            <a:ext cx="8525995" cy="587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8390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Rout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 is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oser to d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(Net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1)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the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rout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B,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efore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not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95825"/>
              </a:lnSpc>
            </a:pP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gf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 B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sup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lie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A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wit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infor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ati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abo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ose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A.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9996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2292556" y="2247687"/>
            <a:ext cx="7616594" cy="2373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6" name="object 16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6660" y="85031"/>
            <a:ext cx="6468059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Split Horizon</a:t>
            </a:r>
            <a:r>
              <a:rPr sz="3218" b="1" spc="-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wi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h </a:t>
            </a:r>
            <a:r>
              <a:rPr sz="3218" b="1" spc="-14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218" b="1" spc="4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iso</a:t>
            </a:r>
            <a:r>
              <a:rPr sz="3218" b="1" spc="-19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ed Reverse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7029" y="1218959"/>
            <a:ext cx="750053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Sa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2068" y="1218959"/>
            <a:ext cx="658470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idea,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5156" y="1218959"/>
            <a:ext cx="463043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but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2818" y="1218959"/>
            <a:ext cx="939410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instead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6846" y="1218959"/>
            <a:ext cx="326711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8176" y="1218959"/>
            <a:ext cx="37789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no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0691" y="1218959"/>
            <a:ext cx="178787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advertise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ent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3182" y="1218959"/>
            <a:ext cx="479901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use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700" y="1218959"/>
            <a:ext cx="97367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infinity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5996" y="1218959"/>
            <a:ext cx="56504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cost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655" y="5040366"/>
            <a:ext cx="7613835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The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ron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ous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route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will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be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inated w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th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rval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of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180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se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nd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780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0265714" y="49332"/>
            <a:ext cx="381568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-5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9666" y="79452"/>
            <a:ext cx="5007641" cy="38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Distance</a:t>
            </a:r>
            <a:r>
              <a:rPr sz="2816" b="1" spc="-103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Vector</a:t>
            </a:r>
            <a:r>
              <a:rPr sz="2816" b="1" spc="-8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Routing</a:t>
            </a:r>
            <a:r>
              <a:rPr sz="2816" b="1" spc="-97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(Cont.)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1595" y="1384788"/>
            <a:ext cx="8196548" cy="519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906"/>
              </a:lnSpc>
              <a:spcBef>
                <a:spcPts val="95"/>
              </a:spcBef>
            </a:pPr>
            <a:r>
              <a:rPr sz="1760" spc="9" dirty="0">
                <a:latin typeface="Arial"/>
                <a:cs typeface="Arial"/>
              </a:rPr>
              <a:t>D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stanc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28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v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25" dirty="0">
                <a:latin typeface="Arial"/>
                <a:cs typeface="Arial"/>
              </a:rPr>
              <a:t>c</a:t>
            </a:r>
            <a:r>
              <a:rPr sz="1760" spc="9" dirty="0">
                <a:latin typeface="Arial"/>
                <a:cs typeface="Arial"/>
              </a:rPr>
              <a:t>to</a:t>
            </a:r>
            <a:r>
              <a:rPr sz="1760" dirty="0">
                <a:latin typeface="Arial"/>
                <a:cs typeface="Arial"/>
              </a:rPr>
              <a:t>r</a:t>
            </a:r>
            <a:r>
              <a:rPr sz="1760" spc="49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ro</a:t>
            </a:r>
            <a:r>
              <a:rPr sz="1760" spc="34" dirty="0">
                <a:latin typeface="Arial"/>
                <a:cs typeface="Arial"/>
              </a:rPr>
              <a:t>u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25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g</a:t>
            </a:r>
            <a:r>
              <a:rPr sz="1760" spc="37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spc="-9" dirty="0">
                <a:latin typeface="Arial"/>
                <a:cs typeface="Arial"/>
              </a:rPr>
              <a:t>l</a:t>
            </a:r>
            <a:r>
              <a:rPr sz="1760" spc="9" dirty="0">
                <a:latin typeface="Arial"/>
                <a:cs typeface="Arial"/>
              </a:rPr>
              <a:t>g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r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th</a:t>
            </a:r>
            <a:r>
              <a:rPr sz="1760" dirty="0">
                <a:latin typeface="Arial"/>
                <a:cs typeface="Arial"/>
              </a:rPr>
              <a:t>m</a:t>
            </a:r>
            <a:r>
              <a:rPr sz="1760" spc="11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w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77" dirty="0">
                <a:latin typeface="Arial"/>
                <a:cs typeface="Arial"/>
              </a:rPr>
              <a:t> </a:t>
            </a:r>
            <a:r>
              <a:rPr sz="1760" spc="-9" dirty="0">
                <a:latin typeface="Arial"/>
                <a:cs typeface="Arial"/>
              </a:rPr>
              <a:t>f</a:t>
            </a:r>
            <a:r>
              <a:rPr sz="1760" spc="34" dirty="0">
                <a:latin typeface="Arial"/>
                <a:cs typeface="Arial"/>
              </a:rPr>
              <a:t>i</a:t>
            </a:r>
            <a:r>
              <a:rPr sz="1760" dirty="0">
                <a:latin typeface="Arial"/>
                <a:cs typeface="Arial"/>
              </a:rPr>
              <a:t>r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t</a:t>
            </a:r>
            <a:r>
              <a:rPr sz="1760" spc="68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u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ed</a:t>
            </a:r>
            <a:r>
              <a:rPr sz="1760" spc="63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i</a:t>
            </a:r>
            <a:r>
              <a:rPr sz="1760" dirty="0">
                <a:latin typeface="Arial"/>
                <a:cs typeface="Arial"/>
              </a:rPr>
              <a:t>n</a:t>
            </a:r>
            <a:r>
              <a:rPr sz="1760" spc="113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A</a:t>
            </a:r>
            <a:r>
              <a:rPr sz="1760" spc="14" dirty="0">
                <a:latin typeface="Arial"/>
                <a:cs typeface="Arial"/>
              </a:rPr>
              <a:t>R</a:t>
            </a:r>
            <a:r>
              <a:rPr sz="1760" spc="25" dirty="0">
                <a:latin typeface="Arial"/>
                <a:cs typeface="Arial"/>
              </a:rPr>
              <a:t>PA</a:t>
            </a:r>
            <a:r>
              <a:rPr sz="1760" spc="14" dirty="0">
                <a:latin typeface="Arial"/>
                <a:cs typeface="Arial"/>
              </a:rPr>
              <a:t>N</a:t>
            </a:r>
            <a:r>
              <a:rPr sz="1760" spc="9" dirty="0">
                <a:latin typeface="Arial"/>
                <a:cs typeface="Arial"/>
              </a:rPr>
              <a:t>E</a:t>
            </a:r>
            <a:r>
              <a:rPr sz="1760" spc="34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.</a:t>
            </a:r>
            <a:r>
              <a:rPr sz="1760" spc="-19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nc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87" dirty="0">
                <a:latin typeface="Arial"/>
                <a:cs typeface="Arial"/>
              </a:rPr>
              <a:t> 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34" dirty="0">
                <a:latin typeface="Arial"/>
                <a:cs typeface="Arial"/>
              </a:rPr>
              <a:t>h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97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tra</a:t>
            </a:r>
            <a:r>
              <a:rPr sz="1760" dirty="0">
                <a:latin typeface="Arial"/>
                <a:cs typeface="Arial"/>
              </a:rPr>
              <a:t>n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spc="9" dirty="0">
                <a:latin typeface="Arial"/>
                <a:cs typeface="Arial"/>
              </a:rPr>
              <a:t>fer</a:t>
            </a:r>
            <a:endParaRPr sz="1760">
              <a:latin typeface="Arial"/>
              <a:cs typeface="Arial"/>
            </a:endParaRPr>
          </a:p>
          <a:p>
            <a:pPr marL="12771" marR="33682">
              <a:lnSpc>
                <a:spcPct val="95825"/>
              </a:lnSpc>
              <a:spcBef>
                <a:spcPts val="5"/>
              </a:spcBef>
            </a:pPr>
            <a:r>
              <a:rPr sz="1760" dirty="0">
                <a:latin typeface="Arial"/>
                <a:cs typeface="Arial"/>
              </a:rPr>
              <a:t>of</a:t>
            </a:r>
            <a:r>
              <a:rPr sz="1760" spc="126" dirty="0">
                <a:latin typeface="Arial"/>
                <a:cs typeface="Arial"/>
              </a:rPr>
              <a:t> </a:t>
            </a:r>
            <a:r>
              <a:rPr sz="1760" spc="-9" dirty="0">
                <a:latin typeface="Arial"/>
                <a:cs typeface="Arial"/>
              </a:rPr>
              <a:t>k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spc="9" dirty="0">
                <a:latin typeface="Arial"/>
                <a:cs typeface="Arial"/>
              </a:rPr>
              <a:t>ow</a:t>
            </a:r>
            <a:r>
              <a:rPr sz="1760" spc="25" dirty="0">
                <a:latin typeface="Arial"/>
                <a:cs typeface="Arial"/>
              </a:rPr>
              <a:t>l</a:t>
            </a:r>
            <a:r>
              <a:rPr sz="1760" spc="9" dirty="0">
                <a:latin typeface="Arial"/>
                <a:cs typeface="Arial"/>
              </a:rPr>
              <a:t>e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34" dirty="0">
                <a:latin typeface="Arial"/>
                <a:cs typeface="Arial"/>
              </a:rPr>
              <a:t>g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-27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b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spc="14" dirty="0">
                <a:latin typeface="Arial"/>
                <a:cs typeface="Arial"/>
              </a:rPr>
              <a:t>w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9" dirty="0">
                <a:latin typeface="Arial"/>
                <a:cs typeface="Arial"/>
              </a:rPr>
              <a:t>e</a:t>
            </a:r>
            <a:r>
              <a:rPr sz="1760" dirty="0">
                <a:latin typeface="Arial"/>
                <a:cs typeface="Arial"/>
              </a:rPr>
              <a:t>n</a:t>
            </a:r>
            <a:r>
              <a:rPr sz="1760" spc="37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d</a:t>
            </a:r>
            <a:r>
              <a:rPr sz="1760" dirty="0">
                <a:latin typeface="Arial"/>
                <a:cs typeface="Arial"/>
              </a:rPr>
              <a:t>es</a:t>
            </a:r>
            <a:r>
              <a:rPr sz="1760" spc="54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(o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69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h</a:t>
            </a:r>
            <a:r>
              <a:rPr sz="1760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p</a:t>
            </a:r>
            <a:r>
              <a:rPr sz="1760" dirty="0">
                <a:latin typeface="Arial"/>
                <a:cs typeface="Arial"/>
              </a:rPr>
              <a:t>)</a:t>
            </a:r>
            <a:r>
              <a:rPr sz="1760" spc="69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a</a:t>
            </a:r>
            <a:r>
              <a:rPr sz="1760" spc="25" dirty="0">
                <a:latin typeface="Arial"/>
                <a:cs typeface="Arial"/>
              </a:rPr>
              <a:t>k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36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3</a:t>
            </a:r>
            <a:r>
              <a:rPr sz="1760" dirty="0">
                <a:latin typeface="Arial"/>
                <a:cs typeface="Arial"/>
              </a:rPr>
              <a:t>0</a:t>
            </a:r>
            <a:r>
              <a:rPr sz="1760" spc="101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s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spc="-9" dirty="0">
                <a:latin typeface="Arial"/>
                <a:cs typeface="Arial"/>
              </a:rPr>
              <a:t>c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spc="34" dirty="0">
                <a:latin typeface="Arial"/>
                <a:cs typeface="Arial"/>
              </a:rPr>
              <a:t>d</a:t>
            </a:r>
            <a:r>
              <a:rPr sz="1760" spc="-9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,</a:t>
            </a:r>
            <a:r>
              <a:rPr sz="1760" spc="14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th</a:t>
            </a:r>
            <a:r>
              <a:rPr sz="1760" dirty="0">
                <a:latin typeface="Arial"/>
                <a:cs typeface="Arial"/>
              </a:rPr>
              <a:t>is</a:t>
            </a:r>
            <a:r>
              <a:rPr sz="1760" spc="85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c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dirty="0">
                <a:latin typeface="Arial"/>
                <a:cs typeface="Arial"/>
              </a:rPr>
              <a:t>n</a:t>
            </a:r>
            <a:r>
              <a:rPr sz="1760" spc="83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ca</a:t>
            </a:r>
            <a:r>
              <a:rPr sz="1760" spc="34" dirty="0">
                <a:latin typeface="Arial"/>
                <a:cs typeface="Arial"/>
              </a:rPr>
              <a:t>u</a:t>
            </a:r>
            <a:r>
              <a:rPr sz="1760" spc="9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46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l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r</a:t>
            </a:r>
            <a:r>
              <a:rPr sz="1760" dirty="0">
                <a:latin typeface="Arial"/>
                <a:cs typeface="Arial"/>
              </a:rPr>
              <a:t>ge</a:t>
            </a:r>
            <a:endParaRPr sz="176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1595" y="1924234"/>
            <a:ext cx="3028995" cy="789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906"/>
              </a:lnSpc>
              <a:spcBef>
                <a:spcPts val="95"/>
              </a:spcBef>
            </a:pPr>
            <a:r>
              <a:rPr sz="1760" dirty="0">
                <a:latin typeface="Arial"/>
                <a:cs typeface="Arial"/>
              </a:rPr>
              <a:t>d</a:t>
            </a:r>
            <a:r>
              <a:rPr sz="1760" spc="9" dirty="0">
                <a:latin typeface="Arial"/>
                <a:cs typeface="Arial"/>
              </a:rPr>
              <a:t>e</a:t>
            </a:r>
            <a:r>
              <a:rPr sz="1760" dirty="0">
                <a:latin typeface="Arial"/>
                <a:cs typeface="Arial"/>
              </a:rPr>
              <a:t>l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y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48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in</a:t>
            </a:r>
            <a:r>
              <a:rPr sz="1760" spc="113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l</a:t>
            </a:r>
            <a:r>
              <a:rPr sz="1760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rg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87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netw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rk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,</a:t>
            </a:r>
            <a:r>
              <a:rPr sz="1760" spc="-29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nd</a:t>
            </a:r>
            <a:endParaRPr sz="1760">
              <a:latin typeface="Arial"/>
              <a:cs typeface="Arial"/>
            </a:endParaRPr>
          </a:p>
          <a:p>
            <a:pPr marL="12771" marR="7969">
              <a:lnSpc>
                <a:spcPts val="2023"/>
              </a:lnSpc>
              <a:spcBef>
                <a:spcPts val="5"/>
              </a:spcBef>
            </a:pPr>
            <a:r>
              <a:rPr sz="1760" dirty="0">
                <a:latin typeface="Arial"/>
                <a:cs typeface="Arial"/>
              </a:rPr>
              <a:t>di</a:t>
            </a:r>
            <a:r>
              <a:rPr sz="1760" spc="25" dirty="0">
                <a:latin typeface="Arial"/>
                <a:cs typeface="Arial"/>
              </a:rPr>
              <a:t>f</a:t>
            </a:r>
            <a:r>
              <a:rPr sz="1760" spc="-9" dirty="0">
                <a:latin typeface="Arial"/>
                <a:cs typeface="Arial"/>
              </a:rPr>
              <a:t>f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spc="14" dirty="0">
                <a:latin typeface="Arial"/>
                <a:cs typeface="Arial"/>
              </a:rPr>
              <a:t>r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t</a:t>
            </a:r>
            <a:r>
              <a:rPr sz="1760" spc="33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p</a:t>
            </a:r>
            <a:r>
              <a:rPr sz="1760" spc="9" dirty="0">
                <a:latin typeface="Arial"/>
                <a:cs typeface="Arial"/>
              </a:rPr>
              <a:t>a</a:t>
            </a:r>
            <a:r>
              <a:rPr sz="1760" dirty="0">
                <a:latin typeface="Arial"/>
                <a:cs typeface="Arial"/>
              </a:rPr>
              <a:t>rts</a:t>
            </a:r>
            <a:r>
              <a:rPr sz="1760" spc="62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dirty="0">
                <a:latin typeface="Arial"/>
                <a:cs typeface="Arial"/>
              </a:rPr>
              <a:t>f</a:t>
            </a:r>
            <a:r>
              <a:rPr sz="1760" spc="106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th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122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14" dirty="0">
                <a:latin typeface="Arial"/>
                <a:cs typeface="Arial"/>
              </a:rPr>
              <a:t>w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14" dirty="0">
                <a:latin typeface="Arial"/>
                <a:cs typeface="Arial"/>
              </a:rPr>
              <a:t>r</a:t>
            </a:r>
            <a:r>
              <a:rPr sz="1760" spc="9" dirty="0">
                <a:latin typeface="Arial"/>
                <a:cs typeface="Arial"/>
              </a:rPr>
              <a:t>k</a:t>
            </a:r>
            <a:r>
              <a:rPr sz="1760" dirty="0">
                <a:latin typeface="Arial"/>
                <a:cs typeface="Arial"/>
              </a:rPr>
              <a:t>. </a:t>
            </a:r>
            <a:endParaRPr sz="1760">
              <a:latin typeface="Arial"/>
              <a:cs typeface="Arial"/>
            </a:endParaRPr>
          </a:p>
          <a:p>
            <a:pPr marL="12771" marR="7969">
              <a:lnSpc>
                <a:spcPts val="2023"/>
              </a:lnSpc>
              <a:spcBef>
                <a:spcPts val="101"/>
              </a:spcBef>
            </a:pPr>
            <a:r>
              <a:rPr sz="1760" dirty="0">
                <a:latin typeface="Arial"/>
                <a:cs typeface="Arial"/>
              </a:rPr>
              <a:t>l</a:t>
            </a:r>
            <a:r>
              <a:rPr sz="1760" spc="-9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k</a:t>
            </a:r>
            <a:r>
              <a:rPr sz="1760" spc="98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l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spc="34" dirty="0">
                <a:latin typeface="Arial"/>
                <a:cs typeface="Arial"/>
              </a:rPr>
              <a:t>g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h</a:t>
            </a:r>
            <a:r>
              <a:rPr sz="1760" spc="84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107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110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ba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14" dirty="0">
                <a:latin typeface="Arial"/>
                <a:cs typeface="Arial"/>
              </a:rPr>
              <a:t>w</a:t>
            </a:r>
            <a:r>
              <a:rPr sz="1760" spc="34" dirty="0">
                <a:latin typeface="Arial"/>
                <a:cs typeface="Arial"/>
              </a:rPr>
              <a:t>i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h.</a:t>
            </a:r>
            <a:endParaRPr sz="176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9518" y="1924233"/>
            <a:ext cx="4944808" cy="519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14" marR="33682">
              <a:lnSpc>
                <a:spcPts val="1906"/>
              </a:lnSpc>
              <a:spcBef>
                <a:spcPts val="95"/>
              </a:spcBef>
            </a:pPr>
            <a:r>
              <a:rPr sz="1760" spc="9" dirty="0">
                <a:latin typeface="Arial"/>
                <a:cs typeface="Arial"/>
              </a:rPr>
              <a:t>c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nse</a:t>
            </a:r>
            <a:r>
              <a:rPr sz="1760" spc="34" dirty="0">
                <a:latin typeface="Arial"/>
                <a:cs typeface="Arial"/>
              </a:rPr>
              <a:t>q</a:t>
            </a:r>
            <a:r>
              <a:rPr sz="1760" spc="9" dirty="0">
                <a:latin typeface="Arial"/>
                <a:cs typeface="Arial"/>
              </a:rPr>
              <a:t>u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34" dirty="0">
                <a:latin typeface="Arial"/>
                <a:cs typeface="Arial"/>
              </a:rPr>
              <a:t>l</a:t>
            </a:r>
            <a:r>
              <a:rPr sz="1760" dirty="0">
                <a:latin typeface="Arial"/>
                <a:cs typeface="Arial"/>
              </a:rPr>
              <a:t>y</a:t>
            </a:r>
            <a:r>
              <a:rPr sz="1760" spc="-61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nc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ns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s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t</a:t>
            </a:r>
            <a:r>
              <a:rPr sz="1760" spc="-45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spc="14" dirty="0">
                <a:latin typeface="Arial"/>
                <a:cs typeface="Arial"/>
              </a:rPr>
              <a:t>w</a:t>
            </a:r>
            <a:r>
              <a:rPr sz="1760" spc="9" dirty="0">
                <a:latin typeface="Arial"/>
                <a:cs typeface="Arial"/>
              </a:rPr>
              <a:t>or</a:t>
            </a:r>
            <a:r>
              <a:rPr sz="1760" dirty="0">
                <a:latin typeface="Arial"/>
                <a:cs typeface="Arial"/>
              </a:rPr>
              <a:t>k</a:t>
            </a:r>
            <a:r>
              <a:rPr sz="1760" spc="22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s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spc="9" dirty="0">
                <a:latin typeface="Arial"/>
                <a:cs typeface="Arial"/>
              </a:rPr>
              <a:t>atu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46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i</a:t>
            </a:r>
            <a:r>
              <a:rPr sz="1760" dirty="0">
                <a:latin typeface="Arial"/>
                <a:cs typeface="Arial"/>
              </a:rPr>
              <a:t>n</a:t>
            </a:r>
            <a:endParaRPr sz="1760">
              <a:latin typeface="Arial"/>
              <a:cs typeface="Arial"/>
            </a:endParaRPr>
          </a:p>
          <a:p>
            <a:pPr marL="12771">
              <a:lnSpc>
                <a:spcPct val="95825"/>
              </a:lnSpc>
              <a:spcBef>
                <a:spcPts val="5"/>
              </a:spcBef>
            </a:pPr>
            <a:r>
              <a:rPr sz="1760" spc="25" dirty="0">
                <a:latin typeface="Arial"/>
                <a:cs typeface="Arial"/>
              </a:rPr>
              <a:t>Al</a:t>
            </a:r>
            <a:r>
              <a:rPr sz="1760" spc="9" dirty="0">
                <a:latin typeface="Arial"/>
                <a:cs typeface="Arial"/>
              </a:rPr>
              <a:t>so</a:t>
            </a:r>
            <a:r>
              <a:rPr sz="1760" dirty="0">
                <a:latin typeface="Arial"/>
                <a:cs typeface="Arial"/>
              </a:rPr>
              <a:t>,</a:t>
            </a:r>
            <a:r>
              <a:rPr sz="1760" spc="77" dirty="0">
                <a:latin typeface="Arial"/>
                <a:cs typeface="Arial"/>
              </a:rPr>
              <a:t> 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34" dirty="0">
                <a:latin typeface="Arial"/>
                <a:cs typeface="Arial"/>
              </a:rPr>
              <a:t>h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97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a</a:t>
            </a:r>
            <a:r>
              <a:rPr sz="1760" spc="34" dirty="0">
                <a:latin typeface="Arial"/>
                <a:cs typeface="Arial"/>
              </a:rPr>
              <a:t>l</a:t>
            </a:r>
            <a:r>
              <a:rPr sz="1760" dirty="0">
                <a:latin typeface="Arial"/>
                <a:cs typeface="Arial"/>
              </a:rPr>
              <a:t>g</a:t>
            </a:r>
            <a:r>
              <a:rPr sz="1760" spc="9" dirty="0">
                <a:latin typeface="Arial"/>
                <a:cs typeface="Arial"/>
              </a:rPr>
              <a:t>o</a:t>
            </a:r>
            <a:r>
              <a:rPr sz="1760" spc="14" dirty="0">
                <a:latin typeface="Arial"/>
                <a:cs typeface="Arial"/>
              </a:rPr>
              <a:t>r</a:t>
            </a:r>
            <a:r>
              <a:rPr sz="1760" spc="25" dirty="0">
                <a:latin typeface="Arial"/>
                <a:cs typeface="Arial"/>
              </a:rPr>
              <a:t>i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34" dirty="0">
                <a:latin typeface="Arial"/>
                <a:cs typeface="Arial"/>
              </a:rPr>
              <a:t>h</a:t>
            </a:r>
            <a:r>
              <a:rPr sz="1760" dirty="0">
                <a:latin typeface="Arial"/>
                <a:cs typeface="Arial"/>
              </a:rPr>
              <a:t>m</a:t>
            </a:r>
            <a:r>
              <a:rPr sz="1760" spc="25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9" dirty="0">
                <a:latin typeface="Arial"/>
                <a:cs typeface="Arial"/>
              </a:rPr>
              <a:t>o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spc="9" dirty="0">
                <a:latin typeface="Arial"/>
                <a:cs typeface="Arial"/>
              </a:rPr>
              <a:t>sn</a:t>
            </a:r>
            <a:r>
              <a:rPr sz="1760" spc="19" dirty="0">
                <a:latin typeface="Arial"/>
                <a:cs typeface="Arial"/>
              </a:rPr>
              <a:t>'</a:t>
            </a:r>
            <a:r>
              <a:rPr sz="1760" dirty="0">
                <a:latin typeface="Arial"/>
                <a:cs typeface="Arial"/>
              </a:rPr>
              <a:t>t</a:t>
            </a:r>
            <a:r>
              <a:rPr sz="1760" spc="26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tak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114" dirty="0">
                <a:latin typeface="Arial"/>
                <a:cs typeface="Arial"/>
              </a:rPr>
              <a:t> </a:t>
            </a:r>
            <a:r>
              <a:rPr sz="1760" spc="-9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o</a:t>
            </a:r>
            <a:r>
              <a:rPr sz="1760" spc="73" dirty="0">
                <a:latin typeface="Arial"/>
                <a:cs typeface="Arial"/>
              </a:rPr>
              <a:t> </a:t>
            </a:r>
            <a:r>
              <a:rPr sz="1760" spc="44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c</a:t>
            </a:r>
            <a:r>
              <a:rPr sz="1760" spc="-9" dirty="0">
                <a:latin typeface="Arial"/>
                <a:cs typeface="Arial"/>
              </a:rPr>
              <a:t>c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dirty="0">
                <a:latin typeface="Arial"/>
                <a:cs typeface="Arial"/>
              </a:rPr>
              <a:t>u</a:t>
            </a:r>
            <a:r>
              <a:rPr sz="1760" spc="4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t</a:t>
            </a:r>
            <a:r>
              <a:rPr sz="1760" spc="-2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th</a:t>
            </a:r>
            <a:r>
              <a:rPr sz="1760" dirty="0">
                <a:latin typeface="Arial"/>
                <a:cs typeface="Arial"/>
              </a:rPr>
              <a:t>e</a:t>
            </a:r>
            <a:endParaRPr sz="176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1595" y="3001595"/>
            <a:ext cx="3016289" cy="250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906"/>
              </a:lnSpc>
              <a:spcBef>
                <a:spcPts val="95"/>
              </a:spcBef>
            </a:pPr>
            <a:r>
              <a:rPr sz="1760" dirty="0">
                <a:latin typeface="Arial"/>
                <a:cs typeface="Arial"/>
              </a:rPr>
              <a:t>The</a:t>
            </a:r>
            <a:r>
              <a:rPr sz="1760" spc="115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14" dirty="0">
                <a:latin typeface="Arial"/>
                <a:cs typeface="Arial"/>
              </a:rPr>
              <a:t>r</a:t>
            </a:r>
            <a:r>
              <a:rPr sz="1760" spc="9" dirty="0">
                <a:latin typeface="Arial"/>
                <a:cs typeface="Arial"/>
              </a:rPr>
              <a:t>a</a:t>
            </a:r>
            <a:r>
              <a:rPr sz="1760" spc="34" dirty="0">
                <a:latin typeface="Arial"/>
                <a:cs typeface="Arial"/>
              </a:rPr>
              <a:t>w</a:t>
            </a:r>
            <a:r>
              <a:rPr sz="1760" spc="9" dirty="0">
                <a:latin typeface="Arial"/>
                <a:cs typeface="Arial"/>
              </a:rPr>
              <a:t>back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-17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dirty="0">
                <a:latin typeface="Arial"/>
                <a:cs typeface="Arial"/>
              </a:rPr>
              <a:t>f</a:t>
            </a:r>
            <a:r>
              <a:rPr sz="1760" spc="91" dirty="0">
                <a:latin typeface="Arial"/>
                <a:cs typeface="Arial"/>
              </a:rPr>
              <a:t> </a:t>
            </a:r>
            <a:r>
              <a:rPr sz="1760" spc="50" dirty="0">
                <a:latin typeface="Arial"/>
                <a:cs typeface="Arial"/>
              </a:rPr>
              <a:t>D</a:t>
            </a:r>
            <a:r>
              <a:rPr sz="1760" dirty="0">
                <a:latin typeface="Arial"/>
                <a:cs typeface="Arial"/>
              </a:rPr>
              <a:t>V</a:t>
            </a:r>
            <a:r>
              <a:rPr sz="1760" spc="102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ro</a:t>
            </a:r>
            <a:r>
              <a:rPr sz="1760" dirty="0">
                <a:latin typeface="Arial"/>
                <a:cs typeface="Arial"/>
              </a:rPr>
              <a:t>u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spc="-9" dirty="0">
                <a:latin typeface="Arial"/>
                <a:cs typeface="Arial"/>
              </a:rPr>
              <a:t>i</a:t>
            </a:r>
            <a:r>
              <a:rPr sz="1760" spc="4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g</a:t>
            </a:r>
            <a:endParaRPr sz="176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8268" y="3001595"/>
            <a:ext cx="2426257" cy="250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906"/>
              </a:lnSpc>
              <a:spcBef>
                <a:spcPts val="95"/>
              </a:spcBef>
            </a:pPr>
            <a:r>
              <a:rPr sz="1760" spc="9" dirty="0">
                <a:latin typeface="Arial"/>
                <a:cs typeface="Arial"/>
              </a:rPr>
              <a:t>c</a:t>
            </a:r>
            <a:r>
              <a:rPr sz="1760" dirty="0">
                <a:latin typeface="Arial"/>
                <a:cs typeface="Arial"/>
              </a:rPr>
              <a:t>an</a:t>
            </a:r>
            <a:r>
              <a:rPr sz="1760" spc="119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b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86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spc="34" dirty="0">
                <a:latin typeface="Arial"/>
                <a:cs typeface="Arial"/>
              </a:rPr>
              <a:t>u</a:t>
            </a:r>
            <a:r>
              <a:rPr sz="1760" spc="25" dirty="0">
                <a:latin typeface="Arial"/>
                <a:cs typeface="Arial"/>
              </a:rPr>
              <a:t>mm</a:t>
            </a:r>
            <a:r>
              <a:rPr sz="1760" spc="9" dirty="0">
                <a:latin typeface="Arial"/>
                <a:cs typeface="Arial"/>
              </a:rPr>
              <a:t>ar</a:t>
            </a:r>
            <a:r>
              <a:rPr sz="1760" spc="-9" dirty="0">
                <a:latin typeface="Arial"/>
                <a:cs typeface="Arial"/>
              </a:rPr>
              <a:t>i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-50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a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:</a:t>
            </a:r>
            <a:endParaRPr sz="176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1581" y="4093759"/>
            <a:ext cx="178793" cy="1066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9"/>
              </a:lnSpc>
              <a:spcBef>
                <a:spcPts val="128"/>
              </a:spcBef>
            </a:pPr>
            <a:r>
              <a:rPr sz="241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13">
              <a:latin typeface="Arial"/>
              <a:cs typeface="Arial"/>
            </a:endParaRPr>
          </a:p>
          <a:p>
            <a:pPr marL="12771">
              <a:lnSpc>
                <a:spcPct val="95825"/>
              </a:lnSpc>
            </a:pPr>
            <a:r>
              <a:rPr sz="241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13">
              <a:latin typeface="Arial"/>
              <a:cs typeface="Arial"/>
            </a:endParaRPr>
          </a:p>
          <a:p>
            <a:pPr marL="12771">
              <a:lnSpc>
                <a:spcPct val="95825"/>
              </a:lnSpc>
              <a:spcBef>
                <a:spcPts val="121"/>
              </a:spcBef>
            </a:pPr>
            <a:r>
              <a:rPr sz="241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1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8967" y="4093759"/>
            <a:ext cx="6207917" cy="698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9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Scalability problem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(inherent to Bellman-Ford</a:t>
            </a:r>
            <a:endParaRPr sz="2413">
              <a:latin typeface="Arial"/>
              <a:cs typeface="Arial"/>
            </a:endParaRPr>
          </a:p>
          <a:p>
            <a:pPr marL="12771" marR="45976">
              <a:lnSpc>
                <a:spcPct val="95825"/>
              </a:lnSpc>
            </a:pP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Slow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iterations</a:t>
            </a:r>
            <a:endParaRPr sz="241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0851" y="4093759"/>
            <a:ext cx="143566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9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algorit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h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m)</a:t>
            </a:r>
            <a:endParaRPr sz="241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8967" y="4827833"/>
            <a:ext cx="216811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9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Only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number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of</a:t>
            </a:r>
            <a:endParaRPr sz="241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1449" y="4827833"/>
            <a:ext cx="254395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9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hops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used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as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cost</a:t>
            </a:r>
            <a:endParaRPr sz="241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03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2830141" y="2191496"/>
            <a:ext cx="6373812" cy="28291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19"/>
              </a:lnSpc>
              <a:spcBef>
                <a:spcPts val="297"/>
              </a:spcBef>
            </a:pPr>
            <a:r>
              <a:rPr sz="2112" baseline="4141" dirty="0">
                <a:solidFill>
                  <a:srgbClr val="1C1C00"/>
                </a:solidFill>
                <a:latin typeface="Times New Roman"/>
                <a:cs typeface="Times New Roman"/>
              </a:rPr>
              <a:t>r</a:t>
            </a:r>
            <a:r>
              <a:rPr sz="2112" baseline="4141" dirty="0">
                <a:solidFill>
                  <a:srgbClr val="0B0B00"/>
                </a:solidFill>
                <a:latin typeface="Times New Roman"/>
                <a:cs typeface="Times New Roman"/>
              </a:rPr>
              <a:t>n</a:t>
            </a:r>
            <a:r>
              <a:rPr sz="2112" baseline="4141" dirty="0">
                <a:solidFill>
                  <a:srgbClr val="1C1C00"/>
                </a:solidFill>
                <a:latin typeface="Times New Roman"/>
                <a:cs typeface="Times New Roman"/>
              </a:rPr>
              <a:t>etw</a:t>
            </a:r>
            <a:r>
              <a:rPr sz="2112" spc="-4" baseline="4141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2112" baseline="4141" dirty="0">
                <a:solidFill>
                  <a:srgbClr val="0B0B00"/>
                </a:solidFill>
                <a:latin typeface="Times New Roman"/>
                <a:cs typeface="Times New Roman"/>
              </a:rPr>
              <a:t>rk                                                                                                              </a:t>
            </a:r>
            <a:r>
              <a:rPr sz="2112" spc="79" baseline="4141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44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endParaRPr sz="1408">
              <a:latin typeface="Times New Roman"/>
              <a:cs typeface="Times New Roman"/>
            </a:endParaRPr>
          </a:p>
          <a:p>
            <a:pPr marL="2441821" marR="11496" indent="-2377093">
              <a:lnSpc>
                <a:spcPts val="1639"/>
              </a:lnSpc>
              <a:spcBef>
                <a:spcPts val="267"/>
              </a:spcBef>
              <a:tabLst>
                <a:tab pos="2528682" algn="l"/>
              </a:tabLst>
            </a:pPr>
            <a:r>
              <a:rPr sz="2112" baseline="8282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2112" spc="-317" baseline="8282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2112" baseline="8282" dirty="0">
                <a:solidFill>
                  <a:srgbClr val="1C1C00"/>
                </a:solidFill>
                <a:latin typeface="Times New Roman"/>
                <a:cs typeface="Times New Roman"/>
              </a:rPr>
              <a:t>		</a:t>
            </a:r>
            <a:r>
              <a:rPr sz="1307" dirty="0">
                <a:solidFill>
                  <a:srgbClr val="0B0B00"/>
                </a:solidFill>
                <a:latin typeface="Arial"/>
                <a:cs typeface="Arial"/>
              </a:rPr>
              <a:t>I</a:t>
            </a:r>
            <a:r>
              <a:rPr sz="1307" spc="126" dirty="0">
                <a:solidFill>
                  <a:srgbClr val="0B0B00"/>
                </a:solidFill>
                <a:latin typeface="Arial"/>
                <a:cs typeface="Arial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p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erio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c</a:t>
            </a:r>
            <a:r>
              <a:rPr sz="1408" spc="-4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 </a:t>
            </a:r>
            <a:r>
              <a:rPr sz="1408" spc="26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sen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                                                  </a:t>
            </a:r>
            <a:r>
              <a:rPr sz="1408" spc="12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2112" baseline="4141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2112" baseline="4141" dirty="0">
                <a:solidFill>
                  <a:srgbClr val="1C1C00"/>
                </a:solidFill>
                <a:latin typeface="Times New Roman"/>
                <a:cs typeface="Times New Roman"/>
              </a:rPr>
              <a:t>o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m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119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wl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ge</a:t>
            </a:r>
            <a:r>
              <a:rPr sz="1408" spc="304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ut</a:t>
            </a:r>
            <a:endParaRPr sz="1408">
              <a:latin typeface="Times New Roman"/>
              <a:cs typeface="Times New Roman"/>
            </a:endParaRPr>
          </a:p>
          <a:p>
            <a:pPr marL="2322003" marR="2273567" algn="ctr">
              <a:lnSpc>
                <a:spcPct val="99179"/>
              </a:lnSpc>
              <a:spcBef>
                <a:spcPts val="13"/>
              </a:spcBef>
            </a:pP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44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hol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28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in</a:t>
            </a:r>
            <a:r>
              <a:rPr sz="1408" spc="-4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two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r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 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spc="62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.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65077" y="2191496"/>
            <a:ext cx="6302463" cy="2829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6" name="object 26"/>
          <p:cNvSpPr/>
          <p:nvPr/>
        </p:nvSpPr>
        <p:spPr>
          <a:xfrm>
            <a:off x="3527634" y="1798021"/>
            <a:ext cx="4929202" cy="3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7" name="object 27"/>
          <p:cNvSpPr/>
          <p:nvPr/>
        </p:nvSpPr>
        <p:spPr>
          <a:xfrm>
            <a:off x="1721949" y="1775162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8" name="object 28"/>
          <p:cNvSpPr/>
          <p:nvPr/>
        </p:nvSpPr>
        <p:spPr>
          <a:xfrm>
            <a:off x="3548195" y="1749621"/>
            <a:ext cx="0" cy="459753"/>
          </a:xfrm>
          <a:custGeom>
            <a:avLst/>
            <a:gdLst/>
            <a:ahLst/>
            <a:cxnLst/>
            <a:rect l="l" t="t" r="r" b="b"/>
            <a:pathLst>
              <a:path h="457199">
                <a:moveTo>
                  <a:pt x="0" y="4571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9" name="object 29"/>
          <p:cNvSpPr/>
          <p:nvPr/>
        </p:nvSpPr>
        <p:spPr>
          <a:xfrm>
            <a:off x="8388385" y="1775162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0" name="object 30"/>
          <p:cNvSpPr/>
          <p:nvPr/>
        </p:nvSpPr>
        <p:spPr>
          <a:xfrm>
            <a:off x="1734720" y="1749621"/>
            <a:ext cx="0" cy="970591"/>
          </a:xfrm>
          <a:custGeom>
            <a:avLst/>
            <a:gdLst/>
            <a:ahLst/>
            <a:cxnLst/>
            <a:rect l="l" t="t" r="r" b="b"/>
            <a:pathLst>
              <a:path h="965199">
                <a:moveTo>
                  <a:pt x="0" y="9651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1" name="object 31"/>
          <p:cNvSpPr/>
          <p:nvPr/>
        </p:nvSpPr>
        <p:spPr>
          <a:xfrm>
            <a:off x="8413926" y="1749621"/>
            <a:ext cx="0" cy="459753"/>
          </a:xfrm>
          <a:custGeom>
            <a:avLst/>
            <a:gdLst/>
            <a:ahLst/>
            <a:cxnLst/>
            <a:rect l="l" t="t" r="r" b="b"/>
            <a:pathLst>
              <a:path h="457199">
                <a:moveTo>
                  <a:pt x="0" y="457199"/>
                </a:moveTo>
                <a:lnTo>
                  <a:pt x="0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2" name="object 32"/>
          <p:cNvSpPr/>
          <p:nvPr/>
        </p:nvSpPr>
        <p:spPr>
          <a:xfrm>
            <a:off x="9154642" y="2694670"/>
            <a:ext cx="1072759" cy="0"/>
          </a:xfrm>
          <a:custGeom>
            <a:avLst/>
            <a:gdLst/>
            <a:ahLst/>
            <a:cxnLst/>
            <a:rect l="l" t="t" r="r" b="b"/>
            <a:pathLst>
              <a:path w="1066799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3" name="object 33"/>
          <p:cNvSpPr/>
          <p:nvPr/>
        </p:nvSpPr>
        <p:spPr>
          <a:xfrm>
            <a:off x="10214630" y="1749621"/>
            <a:ext cx="0" cy="970591"/>
          </a:xfrm>
          <a:custGeom>
            <a:avLst/>
            <a:gdLst/>
            <a:ahLst/>
            <a:cxnLst/>
            <a:rect l="l" t="t" r="r" b="b"/>
            <a:pathLst>
              <a:path h="965199">
                <a:moveTo>
                  <a:pt x="0" y="9651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4" name="object 34"/>
          <p:cNvSpPr/>
          <p:nvPr/>
        </p:nvSpPr>
        <p:spPr>
          <a:xfrm>
            <a:off x="1721949" y="2694670"/>
            <a:ext cx="1136614" cy="0"/>
          </a:xfrm>
          <a:custGeom>
            <a:avLst/>
            <a:gdLst/>
            <a:ahLst/>
            <a:cxnLst/>
            <a:rect l="l" t="t" r="r" b="b"/>
            <a:pathLst>
              <a:path w="1130299">
                <a:moveTo>
                  <a:pt x="0" y="0"/>
                </a:moveTo>
                <a:lnTo>
                  <a:pt x="1130299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5" name="object 35"/>
          <p:cNvSpPr/>
          <p:nvPr/>
        </p:nvSpPr>
        <p:spPr>
          <a:xfrm>
            <a:off x="5157335" y="2426480"/>
            <a:ext cx="1749619" cy="0"/>
          </a:xfrm>
          <a:custGeom>
            <a:avLst/>
            <a:gdLst/>
            <a:ahLst/>
            <a:cxnLst/>
            <a:rect l="l" t="t" r="r" b="b"/>
            <a:pathLst>
              <a:path w="1739899">
                <a:moveTo>
                  <a:pt x="0" y="0"/>
                </a:moveTo>
                <a:lnTo>
                  <a:pt x="17398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6" name="object 36"/>
          <p:cNvSpPr/>
          <p:nvPr/>
        </p:nvSpPr>
        <p:spPr>
          <a:xfrm>
            <a:off x="3739759" y="5070067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7" name="object 37"/>
          <p:cNvSpPr/>
          <p:nvPr/>
        </p:nvSpPr>
        <p:spPr>
          <a:xfrm>
            <a:off x="3739759" y="5057297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8" name="object 38"/>
          <p:cNvSpPr/>
          <p:nvPr/>
        </p:nvSpPr>
        <p:spPr>
          <a:xfrm>
            <a:off x="5553234" y="5057297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9" name="object 39"/>
          <p:cNvSpPr/>
          <p:nvPr/>
        </p:nvSpPr>
        <p:spPr>
          <a:xfrm>
            <a:off x="6906955" y="5070067"/>
            <a:ext cx="1851787" cy="0"/>
          </a:xfrm>
          <a:custGeom>
            <a:avLst/>
            <a:gdLst/>
            <a:ahLst/>
            <a:cxnLst/>
            <a:rect l="l" t="t" r="r" b="b"/>
            <a:pathLst>
              <a:path w="1841499">
                <a:moveTo>
                  <a:pt x="0" y="0"/>
                </a:moveTo>
                <a:lnTo>
                  <a:pt x="1841499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0" name="object 40"/>
          <p:cNvSpPr/>
          <p:nvPr/>
        </p:nvSpPr>
        <p:spPr>
          <a:xfrm>
            <a:off x="6932496" y="5057297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1" name="object 41"/>
          <p:cNvSpPr/>
          <p:nvPr/>
        </p:nvSpPr>
        <p:spPr>
          <a:xfrm>
            <a:off x="8745971" y="5057297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2" name="object 42"/>
          <p:cNvSpPr/>
          <p:nvPr/>
        </p:nvSpPr>
        <p:spPr>
          <a:xfrm>
            <a:off x="3739759" y="5989575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3" name="object 43"/>
          <p:cNvSpPr/>
          <p:nvPr/>
        </p:nvSpPr>
        <p:spPr>
          <a:xfrm>
            <a:off x="6906955" y="5989575"/>
            <a:ext cx="1851787" cy="0"/>
          </a:xfrm>
          <a:custGeom>
            <a:avLst/>
            <a:gdLst/>
            <a:ahLst/>
            <a:cxnLst/>
            <a:rect l="l" t="t" r="r" b="b"/>
            <a:pathLst>
              <a:path w="1841499">
                <a:moveTo>
                  <a:pt x="0" y="0"/>
                </a:moveTo>
                <a:lnTo>
                  <a:pt x="18414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1" name="object 21"/>
          <p:cNvSpPr/>
          <p:nvPr/>
        </p:nvSpPr>
        <p:spPr>
          <a:xfrm>
            <a:off x="5106251" y="753486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2" name="object 22"/>
          <p:cNvSpPr/>
          <p:nvPr/>
        </p:nvSpPr>
        <p:spPr>
          <a:xfrm>
            <a:off x="5119021" y="740716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3" name="object 23"/>
          <p:cNvSpPr/>
          <p:nvPr/>
        </p:nvSpPr>
        <p:spPr>
          <a:xfrm>
            <a:off x="6932496" y="740716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4" name="object 24"/>
          <p:cNvSpPr/>
          <p:nvPr/>
        </p:nvSpPr>
        <p:spPr>
          <a:xfrm>
            <a:off x="5106251" y="1685765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9" name="object 19"/>
          <p:cNvSpPr txBox="1"/>
          <p:nvPr/>
        </p:nvSpPr>
        <p:spPr>
          <a:xfrm>
            <a:off x="4390056" y="222825"/>
            <a:ext cx="1196382" cy="332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00FF"/>
                </a:solidFill>
                <a:latin typeface="Times New Roman"/>
                <a:cs typeface="Times New Roman"/>
              </a:rPr>
              <a:t>Distance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1547" y="222825"/>
            <a:ext cx="957309" cy="332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00FF"/>
                </a:solidFill>
                <a:latin typeface="Times New Roman"/>
                <a:cs typeface="Times New Roman"/>
              </a:rPr>
              <a:t>Vector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3965" y="222825"/>
            <a:ext cx="1126285" cy="332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00FF"/>
                </a:solidFill>
                <a:latin typeface="Times New Roman"/>
                <a:cs typeface="Times New Roman"/>
              </a:rPr>
              <a:t>Routi</a:t>
            </a:r>
            <a:r>
              <a:rPr sz="2413" b="1" spc="-14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13" b="1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07941" y="1822914"/>
            <a:ext cx="1438914" cy="204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39"/>
              </a:lnSpc>
              <a:spcBef>
                <a:spcPts val="76"/>
              </a:spcBef>
            </a:pPr>
            <a:r>
              <a:rPr sz="1307" dirty="0">
                <a:solidFill>
                  <a:srgbClr val="0B0B00"/>
                </a:solidFill>
                <a:latin typeface="Arial"/>
                <a:cs typeface="Arial"/>
              </a:rPr>
              <a:t>I</a:t>
            </a:r>
            <a:r>
              <a:rPr sz="1307" spc="96" dirty="0">
                <a:solidFill>
                  <a:srgbClr val="0B0B00"/>
                </a:solidFill>
                <a:latin typeface="Arial"/>
                <a:cs typeface="Arial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p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riodi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c</a:t>
            </a:r>
            <a:r>
              <a:rPr sz="1408" spc="-4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 </a:t>
            </a:r>
            <a:r>
              <a:rPr sz="1408" spc="6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se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nd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4681" y="2027695"/>
            <a:ext cx="448638" cy="204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39"/>
              </a:lnSpc>
              <a:spcBef>
                <a:spcPts val="76"/>
              </a:spcBef>
            </a:pP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bout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23620" y="2039741"/>
            <a:ext cx="1140340" cy="204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39"/>
              </a:lnSpc>
              <a:spcBef>
                <a:spcPts val="76"/>
              </a:spcBef>
            </a:pP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m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56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kno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ge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80032" y="2039741"/>
            <a:ext cx="454896" cy="204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39"/>
              </a:lnSpc>
              <a:spcBef>
                <a:spcPts val="76"/>
              </a:spcBef>
            </a:pP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ut</a:t>
            </a:r>
            <a:endParaRPr sz="140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2497" y="5070068"/>
            <a:ext cx="1813474" cy="91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68" marR="46771" indent="59540" algn="ctr">
              <a:lnSpc>
                <a:spcPct val="99849"/>
              </a:lnSpc>
              <a:spcBef>
                <a:spcPts val="307"/>
              </a:spcBef>
            </a:pPr>
            <a:r>
              <a:rPr sz="1307" dirty="0">
                <a:solidFill>
                  <a:srgbClr val="0B0B00"/>
                </a:solidFill>
                <a:latin typeface="Arial"/>
                <a:cs typeface="Arial"/>
              </a:rPr>
              <a:t>I</a:t>
            </a:r>
            <a:r>
              <a:rPr sz="1307" spc="126" dirty="0">
                <a:solidFill>
                  <a:srgbClr val="0B0B00"/>
                </a:solidFill>
                <a:latin typeface="Arial"/>
                <a:cs typeface="Arial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p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c</a:t>
            </a:r>
            <a:r>
              <a:rPr sz="1408" spc="-4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342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se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nd</a:t>
            </a:r>
            <a:r>
              <a:rPr sz="1408" spc="75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m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5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ge</a:t>
            </a:r>
            <a:r>
              <a:rPr sz="1408" spc="343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ut</a:t>
            </a:r>
            <a:r>
              <a:rPr sz="1408" spc="-34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01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46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int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ork</a:t>
            </a:r>
            <a:r>
              <a:rPr sz="1408" spc="202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spc="105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C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,</a:t>
            </a:r>
            <a:r>
              <a:rPr sz="1408" spc="95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E.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9759" y="5070068"/>
            <a:ext cx="1813474" cy="91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093" marR="40307" indent="8575" algn="ctr">
              <a:lnSpc>
                <a:spcPct val="99849"/>
              </a:lnSpc>
              <a:spcBef>
                <a:spcPts val="498"/>
              </a:spcBef>
            </a:pPr>
            <a:r>
              <a:rPr sz="1307" dirty="0">
                <a:solidFill>
                  <a:srgbClr val="0B0B00"/>
                </a:solidFill>
                <a:latin typeface="Arial"/>
                <a:cs typeface="Arial"/>
              </a:rPr>
              <a:t>I</a:t>
            </a:r>
            <a:r>
              <a:rPr sz="1307" spc="161" dirty="0">
                <a:solidFill>
                  <a:srgbClr val="0B0B00"/>
                </a:solidFill>
                <a:latin typeface="Arial"/>
                <a:cs typeface="Arial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p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c</a:t>
            </a:r>
            <a:r>
              <a:rPr sz="1408" spc="-4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341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se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nd</a:t>
            </a:r>
            <a:r>
              <a:rPr sz="1408" spc="5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m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84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ge</a:t>
            </a:r>
            <a:r>
              <a:rPr sz="1408" spc="312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ut</a:t>
            </a:r>
            <a:r>
              <a:rPr sz="1408" spc="24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69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2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n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er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rk</a:t>
            </a:r>
            <a:r>
              <a:rPr sz="1408" spc="139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to</a:t>
            </a:r>
            <a:r>
              <a:rPr sz="1408" spc="69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, </a:t>
            </a:r>
            <a:r>
              <a:rPr sz="1408" spc="-16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D.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9373" y="3370499"/>
            <a:ext cx="1059988" cy="91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4"/>
              </a:lnSpc>
              <a:spcBef>
                <a:spcPts val="7"/>
              </a:spcBef>
            </a:pPr>
            <a:endParaRPr sz="654" dirty="0"/>
          </a:p>
        </p:txBody>
      </p:sp>
      <p:sp>
        <p:nvSpPr>
          <p:cNvPr id="5" name="object 5"/>
          <p:cNvSpPr txBox="1"/>
          <p:nvPr/>
        </p:nvSpPr>
        <p:spPr>
          <a:xfrm>
            <a:off x="1768455" y="1775163"/>
            <a:ext cx="1591403" cy="91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306" indent="84323">
              <a:lnSpc>
                <a:spcPct val="99179"/>
              </a:lnSpc>
              <a:spcBef>
                <a:spcPts val="230"/>
              </a:spcBef>
            </a:pPr>
            <a:r>
              <a:rPr sz="1307" dirty="0">
                <a:solidFill>
                  <a:srgbClr val="0B0B00"/>
                </a:solidFill>
                <a:latin typeface="Arial"/>
                <a:cs typeface="Arial"/>
              </a:rPr>
              <a:t>I</a:t>
            </a:r>
            <a:r>
              <a:rPr sz="1307" spc="126" dirty="0">
                <a:solidFill>
                  <a:srgbClr val="0B0B00"/>
                </a:solidFill>
                <a:latin typeface="Arial"/>
                <a:cs typeface="Arial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p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di</a:t>
            </a:r>
            <a:r>
              <a:rPr sz="1408" spc="-4" dirty="0">
                <a:solidFill>
                  <a:srgbClr val="0B0B00"/>
                </a:solidFill>
                <a:latin typeface="Times New Roman"/>
                <a:cs typeface="Times New Roman"/>
              </a:rPr>
              <a:t>c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lang="en-US" sz="1408" dirty="0">
                <a:solidFill>
                  <a:srgbClr val="0B0B00"/>
                </a:solidFill>
                <a:latin typeface="Times New Roman"/>
                <a:cs typeface="Times New Roman"/>
              </a:rPr>
              <a:t>y send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 m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88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kno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lang="en-US" sz="1408" dirty="0">
                <a:solidFill>
                  <a:srgbClr val="0B0B00"/>
                </a:solidFill>
                <a:latin typeface="Times New Roman"/>
                <a:cs typeface="Times New Roman"/>
              </a:rPr>
              <a:t>ge</a:t>
            </a:r>
            <a:endParaRPr sz="1408" dirty="0">
              <a:latin typeface="Times New Roman"/>
              <a:cs typeface="Times New Roman"/>
            </a:endParaRPr>
          </a:p>
          <a:p>
            <a:pPr marL="553843" marR="40110" indent="-505936">
              <a:lnSpc>
                <a:spcPts val="1618"/>
              </a:lnSpc>
            </a:pP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8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wh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3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lang="en-US" sz="1408" spc="130" dirty="0">
                <a:solidFill>
                  <a:srgbClr val="1C1C00"/>
                </a:solidFill>
                <a:latin typeface="Times New Roman"/>
                <a:cs typeface="Times New Roman"/>
              </a:rPr>
              <a:t>network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spc="32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, </a:t>
            </a:r>
            <a:r>
              <a:rPr sz="1408" spc="-14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F</a:t>
            </a:r>
            <a:r>
              <a:rPr sz="1408" dirty="0">
                <a:solidFill>
                  <a:srgbClr val="383A00"/>
                </a:solidFill>
                <a:latin typeface="Times New Roman"/>
                <a:cs typeface="Times New Roman"/>
              </a:rPr>
              <a:t>,</a:t>
            </a:r>
            <a:endParaRPr sz="1408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564" y="2209375"/>
            <a:ext cx="702401" cy="510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5"/>
              </a:lnSpc>
              <a:spcBef>
                <a:spcPts val="11"/>
              </a:spcBef>
            </a:pPr>
            <a:endParaRPr sz="855"/>
          </a:p>
          <a:p>
            <a:pPr marL="149734">
              <a:lnSpc>
                <a:spcPct val="95825"/>
              </a:lnSpc>
              <a:spcBef>
                <a:spcPts val="1006"/>
              </a:spcBef>
            </a:pPr>
            <a:r>
              <a:rPr sz="1408" dirty="0">
                <a:solidFill>
                  <a:srgbClr val="383A00"/>
                </a:solidFill>
                <a:latin typeface="Times New Roman"/>
                <a:cs typeface="Times New Roman"/>
              </a:rPr>
              <a:t>.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19022" y="753487"/>
            <a:ext cx="1813474" cy="932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59" marR="93560" indent="73446" algn="ctr">
              <a:lnSpc>
                <a:spcPts val="1502"/>
              </a:lnSpc>
              <a:spcBef>
                <a:spcPts val="462"/>
              </a:spcBef>
            </a:pP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I</a:t>
            </a:r>
            <a:r>
              <a:rPr sz="1307" spc="89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period</a:t>
            </a:r>
            <a:r>
              <a:rPr sz="1307" spc="-4" dirty="0">
                <a:solidFill>
                  <a:srgbClr val="0B0B00"/>
                </a:solidFill>
                <a:latin typeface="Times New Roman"/>
                <a:cs typeface="Times New Roman"/>
              </a:rPr>
              <a:t>i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ca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y  </a:t>
            </a:r>
            <a:r>
              <a:rPr sz="1307" spc="236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s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end</a:t>
            </a:r>
            <a:r>
              <a:rPr sz="1307" spc="-25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m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y </a:t>
            </a:r>
            <a:r>
              <a:rPr sz="1307" spc="-12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endParaRPr sz="1307">
              <a:latin typeface="Times New Roman"/>
              <a:cs typeface="Times New Roman"/>
            </a:endParaRPr>
          </a:p>
          <a:p>
            <a:pPr marL="22159" marR="93560" algn="ctr">
              <a:lnSpc>
                <a:spcPts val="1502"/>
              </a:lnSpc>
              <a:spcBef>
                <a:spcPts val="187"/>
              </a:spcBef>
            </a:pP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kn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ow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led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ge  </a:t>
            </a:r>
            <a:r>
              <a:rPr sz="1307" spc="164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ab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ut</a:t>
            </a:r>
            <a:r>
              <a:rPr sz="1307" spc="56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e </a:t>
            </a:r>
            <a:r>
              <a:rPr sz="1307" spc="-11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endParaRPr sz="1307">
              <a:latin typeface="Times New Roman"/>
              <a:cs typeface="Times New Roman"/>
            </a:endParaRPr>
          </a:p>
          <a:p>
            <a:pPr marL="22159" marR="93560" algn="ctr">
              <a:lnSpc>
                <a:spcPts val="1502"/>
              </a:lnSpc>
              <a:spcBef>
                <a:spcPts val="187"/>
              </a:spcBef>
            </a:pP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h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e </a:t>
            </a:r>
            <a:r>
              <a:rPr sz="1307" spc="59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int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rn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wor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k</a:t>
            </a:r>
            <a:endParaRPr sz="1307">
              <a:latin typeface="Times New Roman"/>
              <a:cs typeface="Times New Roman"/>
            </a:endParaRPr>
          </a:p>
          <a:p>
            <a:pPr marL="605529" marR="579650" algn="ctr">
              <a:lnSpc>
                <a:spcPct val="95825"/>
              </a:lnSpc>
              <a:spcBef>
                <a:spcPts val="207"/>
              </a:spcBef>
            </a:pP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307" spc="199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A</a:t>
            </a:r>
            <a:r>
              <a:rPr sz="1307" dirty="0">
                <a:solidFill>
                  <a:srgbClr val="383A00"/>
                </a:solidFill>
                <a:latin typeface="Times New Roman"/>
                <a:cs typeface="Times New Roman"/>
              </a:rPr>
              <a:t>, </a:t>
            </a:r>
            <a:r>
              <a:rPr sz="1307" spc="-25" dirty="0">
                <a:solidFill>
                  <a:srgbClr val="383A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C.</a:t>
            </a:r>
            <a:endParaRPr sz="1307">
              <a:latin typeface="Times New Roman"/>
              <a:cs typeface="Times New Roman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0AD5AB-A8D7-C745-BE7A-003EEC17DFAE}"/>
              </a:ext>
            </a:extLst>
          </p:cNvPr>
          <p:cNvSpPr/>
          <p:nvPr/>
        </p:nvSpPr>
        <p:spPr>
          <a:xfrm>
            <a:off x="8413926" y="2225758"/>
            <a:ext cx="6096000" cy="2696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399">
              <a:lnSpc>
                <a:spcPct val="95825"/>
              </a:lnSpc>
              <a:spcBef>
                <a:spcPts val="3017"/>
              </a:spcBef>
            </a:pPr>
            <a:r>
              <a:rPr lang="en-IN" sz="1200" dirty="0">
                <a:solidFill>
                  <a:srgbClr val="0B0B00"/>
                </a:solidFill>
                <a:latin typeface="Times New Roman"/>
                <a:cs typeface="Times New Roman"/>
              </a:rPr>
              <a:t>n</a:t>
            </a:r>
            <a:r>
              <a:rPr lang="en-IN" sz="1200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lang="en-IN" sz="1200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lang="en-IN" sz="1200" dirty="0">
                <a:solidFill>
                  <a:srgbClr val="1C1C00"/>
                </a:solidFill>
                <a:latin typeface="Times New Roman"/>
                <a:cs typeface="Times New Roman"/>
              </a:rPr>
              <a:t>wo</a:t>
            </a:r>
            <a:r>
              <a:rPr lang="en-IN" sz="1200" dirty="0">
                <a:solidFill>
                  <a:srgbClr val="0B0B00"/>
                </a:solidFill>
                <a:latin typeface="Times New Roman"/>
                <a:cs typeface="Times New Roman"/>
              </a:rPr>
              <a:t>rk to B</a:t>
            </a:r>
            <a:r>
              <a:rPr lang="en-IN" sz="1200" dirty="0">
                <a:solidFill>
                  <a:srgbClr val="383A00"/>
                </a:solidFill>
                <a:latin typeface="Times New Roman"/>
                <a:cs typeface="Times New Roman"/>
              </a:rPr>
              <a:t>, </a:t>
            </a:r>
            <a:r>
              <a:rPr lang="en-IN" sz="1200" spc="-29" dirty="0">
                <a:solidFill>
                  <a:srgbClr val="383A00"/>
                </a:solidFill>
                <a:latin typeface="Times New Roman"/>
                <a:cs typeface="Times New Roman"/>
              </a:rPr>
              <a:t> </a:t>
            </a:r>
            <a:r>
              <a:rPr lang="en-IN" sz="1200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lang="en-IN" sz="1200" dirty="0">
                <a:solidFill>
                  <a:srgbClr val="383A00"/>
                </a:solidFill>
                <a:latin typeface="Times New Roman"/>
                <a:cs typeface="Times New Roman"/>
              </a:rPr>
              <a:t>.</a:t>
            </a:r>
            <a:endParaRPr lang="en-IN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25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874C10-A289-0244-90E6-DD09E275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68" y="102480"/>
            <a:ext cx="10515600" cy="1239938"/>
          </a:xfrm>
        </p:spPr>
        <p:txBody>
          <a:bodyPr/>
          <a:lstStyle/>
          <a:p>
            <a:r>
              <a:rPr lang="en-US" dirty="0"/>
              <a:t>Initial Routing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AB147-7044-4C40-A285-C745E629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08" y="1167271"/>
            <a:ext cx="8240874" cy="47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6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455002" y="983362"/>
            <a:ext cx="6865661" cy="5441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" name="object 8"/>
          <p:cNvSpPr txBox="1"/>
          <p:nvPr/>
        </p:nvSpPr>
        <p:spPr>
          <a:xfrm>
            <a:off x="4129529" y="8406"/>
            <a:ext cx="2187287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DV Rou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ing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2021" y="8406"/>
            <a:ext cx="1240211" cy="80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574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(con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spc="4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3218">
              <a:latin typeface="Times New Roman"/>
              <a:cs typeface="Times New Roman"/>
            </a:endParaRPr>
          </a:p>
          <a:p>
            <a:pPr marL="12771" marR="61378">
              <a:lnSpc>
                <a:spcPct val="95825"/>
              </a:lnSpc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Tables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1512" y="483352"/>
            <a:ext cx="752873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Final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9493" y="483352"/>
            <a:ext cx="112741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Routing</a:t>
            </a:r>
            <a:endParaRPr sz="2413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169C71-9F3A-BE58-D24E-CEDE0B8CC24E}"/>
                  </a:ext>
                </a:extLst>
              </p14:cNvPr>
              <p14:cNvContentPartPr/>
              <p14:nvPr/>
            </p14:nvContentPartPr>
            <p14:xfrm>
              <a:off x="1334880" y="46800"/>
              <a:ext cx="3878280" cy="343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169C71-9F3A-BE58-D24E-CEDE0B8CC2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5520" y="37440"/>
                <a:ext cx="3897000" cy="34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91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89-6D10-5342-ACF9-484E1A93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Information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69F3-827E-754F-913F-5F1712F5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intra-domain protocol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 implementation of Distance Vector Routing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router advertises its distance vector every 30 seconds (or whenever its routing table changes) to all of its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 always uses 1 as link metric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hop count is 15, with 􏰀16􏰁 equal to 􏰀¥􏰁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 are timeout (set to 16) after 3 minutes if they are not updated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81E769-CADD-CDBD-5648-1836BB634785}"/>
                  </a:ext>
                </a:extLst>
              </p14:cNvPr>
              <p14:cNvContentPartPr/>
              <p14:nvPr/>
            </p14:nvContentPartPr>
            <p14:xfrm>
              <a:off x="5869800" y="3512160"/>
              <a:ext cx="6012720" cy="283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81E769-CADD-CDBD-5648-1836BB634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0440" y="3502800"/>
                <a:ext cx="6031440" cy="28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19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3E76-7DF6-F24C-9962-854E43A6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with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1819-34BA-A24C-A802-5210069D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packet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(command = 1, address family=0..0) on all interfaces: 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RIPv1 uses broadcast if possible, 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RIPv2 uses multicast address 224.0.0.9, if possible 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requesting routing tables from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routers 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received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Routers that receive above request send their entire routing table 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received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Update the routing table 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routing updates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30 seconds, send all or part of the routing 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to every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response message 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Triggered Updates: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metric for a route change, send the entire routing table.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4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2424352" y="2592503"/>
            <a:ext cx="7415834" cy="2556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0" name="object 20"/>
          <p:cNvSpPr/>
          <p:nvPr/>
        </p:nvSpPr>
        <p:spPr>
          <a:xfrm>
            <a:off x="3101723" y="2354963"/>
            <a:ext cx="242137" cy="390790"/>
          </a:xfrm>
          <a:custGeom>
            <a:avLst/>
            <a:gdLst/>
            <a:ahLst/>
            <a:cxnLst/>
            <a:rect l="l" t="t" r="r" b="b"/>
            <a:pathLst>
              <a:path w="240792" h="388619">
                <a:moveTo>
                  <a:pt x="24384" y="0"/>
                </a:moveTo>
                <a:lnTo>
                  <a:pt x="0" y="15240"/>
                </a:lnTo>
                <a:lnTo>
                  <a:pt x="184180" y="322207"/>
                </a:lnTo>
                <a:lnTo>
                  <a:pt x="192024" y="335280"/>
                </a:lnTo>
                <a:lnTo>
                  <a:pt x="160020" y="336804"/>
                </a:lnTo>
                <a:lnTo>
                  <a:pt x="240792" y="388620"/>
                </a:lnTo>
                <a:lnTo>
                  <a:pt x="216408" y="320040"/>
                </a:lnTo>
                <a:lnTo>
                  <a:pt x="208788" y="307340"/>
                </a:lnTo>
                <a:lnTo>
                  <a:pt x="24384" y="0"/>
                </a:lnTo>
                <a:close/>
              </a:path>
              <a:path w="240792" h="388619">
                <a:moveTo>
                  <a:pt x="216408" y="320040"/>
                </a:moveTo>
                <a:lnTo>
                  <a:pt x="240792" y="388620"/>
                </a:lnTo>
                <a:lnTo>
                  <a:pt x="233172" y="292608"/>
                </a:lnTo>
                <a:lnTo>
                  <a:pt x="208788" y="307340"/>
                </a:lnTo>
                <a:lnTo>
                  <a:pt x="216408" y="320040"/>
                </a:lnTo>
                <a:close/>
              </a:path>
              <a:path w="240792" h="388619">
                <a:moveTo>
                  <a:pt x="160020" y="336804"/>
                </a:moveTo>
                <a:lnTo>
                  <a:pt x="192024" y="335280"/>
                </a:lnTo>
                <a:lnTo>
                  <a:pt x="184180" y="322207"/>
                </a:lnTo>
                <a:lnTo>
                  <a:pt x="160020" y="33680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1" name="object 21"/>
          <p:cNvSpPr/>
          <p:nvPr/>
        </p:nvSpPr>
        <p:spPr>
          <a:xfrm>
            <a:off x="6102386" y="2279870"/>
            <a:ext cx="472013" cy="925638"/>
          </a:xfrm>
          <a:custGeom>
            <a:avLst/>
            <a:gdLst/>
            <a:ahLst/>
            <a:cxnLst/>
            <a:rect l="l" t="t" r="r" b="b"/>
            <a:pathLst>
              <a:path w="469391" h="920496">
                <a:moveTo>
                  <a:pt x="19812" y="850392"/>
                </a:moveTo>
                <a:lnTo>
                  <a:pt x="26212" y="837590"/>
                </a:lnTo>
                <a:lnTo>
                  <a:pt x="0" y="824484"/>
                </a:lnTo>
                <a:lnTo>
                  <a:pt x="0" y="920496"/>
                </a:lnTo>
                <a:lnTo>
                  <a:pt x="19812" y="850392"/>
                </a:lnTo>
                <a:close/>
              </a:path>
              <a:path w="469391" h="920496">
                <a:moveTo>
                  <a:pt x="76200" y="862584"/>
                </a:moveTo>
                <a:lnTo>
                  <a:pt x="50596" y="849782"/>
                </a:lnTo>
                <a:lnTo>
                  <a:pt x="44196" y="862584"/>
                </a:lnTo>
                <a:lnTo>
                  <a:pt x="76200" y="862584"/>
                </a:lnTo>
                <a:close/>
              </a:path>
              <a:path w="469391" h="920496">
                <a:moveTo>
                  <a:pt x="469391" y="12191"/>
                </a:moveTo>
                <a:lnTo>
                  <a:pt x="445008" y="0"/>
                </a:lnTo>
                <a:lnTo>
                  <a:pt x="26212" y="837590"/>
                </a:lnTo>
                <a:lnTo>
                  <a:pt x="19812" y="850392"/>
                </a:lnTo>
                <a:lnTo>
                  <a:pt x="0" y="920496"/>
                </a:lnTo>
                <a:lnTo>
                  <a:pt x="76200" y="862584"/>
                </a:lnTo>
                <a:lnTo>
                  <a:pt x="44196" y="862584"/>
                </a:lnTo>
                <a:lnTo>
                  <a:pt x="50596" y="849782"/>
                </a:lnTo>
                <a:lnTo>
                  <a:pt x="469391" y="12191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2" name="object 22"/>
          <p:cNvSpPr/>
          <p:nvPr/>
        </p:nvSpPr>
        <p:spPr>
          <a:xfrm>
            <a:off x="3714729" y="3588637"/>
            <a:ext cx="855142" cy="1615270"/>
          </a:xfrm>
          <a:custGeom>
            <a:avLst/>
            <a:gdLst/>
            <a:ahLst/>
            <a:cxnLst/>
            <a:rect l="l" t="t" r="r" b="b"/>
            <a:pathLst>
              <a:path w="850391" h="1606296">
                <a:moveTo>
                  <a:pt x="804671" y="56387"/>
                </a:moveTo>
                <a:lnTo>
                  <a:pt x="850391" y="0"/>
                </a:lnTo>
                <a:lnTo>
                  <a:pt x="772667" y="56387"/>
                </a:lnTo>
                <a:lnTo>
                  <a:pt x="797826" y="69470"/>
                </a:lnTo>
                <a:lnTo>
                  <a:pt x="804671" y="56387"/>
                </a:lnTo>
                <a:close/>
              </a:path>
              <a:path w="850391" h="1606296">
                <a:moveTo>
                  <a:pt x="830579" y="70103"/>
                </a:moveTo>
                <a:lnTo>
                  <a:pt x="797826" y="69470"/>
                </a:lnTo>
                <a:lnTo>
                  <a:pt x="0" y="1594103"/>
                </a:lnTo>
                <a:lnTo>
                  <a:pt x="24384" y="1606296"/>
                </a:lnTo>
                <a:lnTo>
                  <a:pt x="823819" y="82986"/>
                </a:lnTo>
                <a:lnTo>
                  <a:pt x="848867" y="96012"/>
                </a:lnTo>
                <a:lnTo>
                  <a:pt x="850391" y="0"/>
                </a:lnTo>
                <a:lnTo>
                  <a:pt x="804671" y="56387"/>
                </a:lnTo>
                <a:lnTo>
                  <a:pt x="797826" y="69470"/>
                </a:lnTo>
                <a:lnTo>
                  <a:pt x="830579" y="70103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3" name="object 23"/>
          <p:cNvSpPr/>
          <p:nvPr/>
        </p:nvSpPr>
        <p:spPr>
          <a:xfrm>
            <a:off x="3716262" y="3971766"/>
            <a:ext cx="1236738" cy="1236738"/>
          </a:xfrm>
          <a:custGeom>
            <a:avLst/>
            <a:gdLst/>
            <a:ahLst/>
            <a:cxnLst/>
            <a:rect l="l" t="t" r="r" b="b"/>
            <a:pathLst>
              <a:path w="1229867" h="1229867">
                <a:moveTo>
                  <a:pt x="1168907" y="39624"/>
                </a:moveTo>
                <a:lnTo>
                  <a:pt x="1229867" y="0"/>
                </a:lnTo>
                <a:lnTo>
                  <a:pt x="1138427" y="30479"/>
                </a:lnTo>
                <a:lnTo>
                  <a:pt x="1158239" y="50291"/>
                </a:lnTo>
                <a:lnTo>
                  <a:pt x="1168907" y="39624"/>
                </a:lnTo>
                <a:close/>
              </a:path>
              <a:path w="1229867" h="1229867">
                <a:moveTo>
                  <a:pt x="1188719" y="60960"/>
                </a:moveTo>
                <a:lnTo>
                  <a:pt x="1158239" y="50291"/>
                </a:lnTo>
                <a:lnTo>
                  <a:pt x="0" y="1208532"/>
                </a:lnTo>
                <a:lnTo>
                  <a:pt x="21336" y="1229867"/>
                </a:lnTo>
                <a:lnTo>
                  <a:pt x="1178820" y="70872"/>
                </a:lnTo>
                <a:lnTo>
                  <a:pt x="1199388" y="91439"/>
                </a:lnTo>
                <a:lnTo>
                  <a:pt x="1229867" y="0"/>
                </a:lnTo>
                <a:lnTo>
                  <a:pt x="1168907" y="39624"/>
                </a:lnTo>
                <a:lnTo>
                  <a:pt x="1158239" y="50291"/>
                </a:lnTo>
                <a:lnTo>
                  <a:pt x="1188719" y="60960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4" name="object 24"/>
          <p:cNvSpPr/>
          <p:nvPr/>
        </p:nvSpPr>
        <p:spPr>
          <a:xfrm>
            <a:off x="3719327" y="4431520"/>
            <a:ext cx="1310298" cy="778516"/>
          </a:xfrm>
          <a:custGeom>
            <a:avLst/>
            <a:gdLst/>
            <a:ahLst/>
            <a:cxnLst/>
            <a:rect l="l" t="t" r="r" b="b"/>
            <a:pathLst>
              <a:path w="1303019" h="774191">
                <a:moveTo>
                  <a:pt x="1234439" y="24384"/>
                </a:moveTo>
                <a:lnTo>
                  <a:pt x="1303019" y="0"/>
                </a:lnTo>
                <a:lnTo>
                  <a:pt x="1207007" y="6096"/>
                </a:lnTo>
                <a:lnTo>
                  <a:pt x="1222117" y="31625"/>
                </a:lnTo>
                <a:lnTo>
                  <a:pt x="1234439" y="24384"/>
                </a:lnTo>
                <a:close/>
              </a:path>
              <a:path w="1303019" h="774191">
                <a:moveTo>
                  <a:pt x="1248155" y="48767"/>
                </a:moveTo>
                <a:lnTo>
                  <a:pt x="1222117" y="31625"/>
                </a:lnTo>
                <a:lnTo>
                  <a:pt x="0" y="749808"/>
                </a:lnTo>
                <a:lnTo>
                  <a:pt x="15239" y="774191"/>
                </a:lnTo>
                <a:lnTo>
                  <a:pt x="1236367" y="55704"/>
                </a:lnTo>
                <a:lnTo>
                  <a:pt x="1251203" y="80772"/>
                </a:lnTo>
                <a:lnTo>
                  <a:pt x="1303019" y="0"/>
                </a:lnTo>
                <a:lnTo>
                  <a:pt x="1234439" y="24384"/>
                </a:lnTo>
                <a:lnTo>
                  <a:pt x="1222117" y="31625"/>
                </a:lnTo>
                <a:lnTo>
                  <a:pt x="1248155" y="48767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5" name="object 25"/>
          <p:cNvSpPr/>
          <p:nvPr/>
        </p:nvSpPr>
        <p:spPr>
          <a:xfrm>
            <a:off x="7755968" y="4814647"/>
            <a:ext cx="122601" cy="614538"/>
          </a:xfrm>
          <a:custGeom>
            <a:avLst/>
            <a:gdLst/>
            <a:ahLst/>
            <a:cxnLst/>
            <a:rect l="l" t="t" r="r" b="b"/>
            <a:pathLst>
              <a:path w="121920" h="611124">
                <a:moveTo>
                  <a:pt x="25907" y="73151"/>
                </a:moveTo>
                <a:lnTo>
                  <a:pt x="54863" y="68579"/>
                </a:lnTo>
                <a:lnTo>
                  <a:pt x="32003" y="0"/>
                </a:lnTo>
                <a:lnTo>
                  <a:pt x="0" y="89915"/>
                </a:lnTo>
                <a:lnTo>
                  <a:pt x="25907" y="73151"/>
                </a:lnTo>
                <a:close/>
              </a:path>
              <a:path w="121920" h="611124">
                <a:moveTo>
                  <a:pt x="0" y="89915"/>
                </a:moveTo>
                <a:lnTo>
                  <a:pt x="27605" y="86465"/>
                </a:lnTo>
                <a:lnTo>
                  <a:pt x="94487" y="611124"/>
                </a:lnTo>
                <a:lnTo>
                  <a:pt x="121920" y="608076"/>
                </a:lnTo>
                <a:lnTo>
                  <a:pt x="56635" y="82836"/>
                </a:lnTo>
                <a:lnTo>
                  <a:pt x="85344" y="79248"/>
                </a:lnTo>
                <a:lnTo>
                  <a:pt x="32003" y="0"/>
                </a:lnTo>
                <a:lnTo>
                  <a:pt x="54863" y="68579"/>
                </a:lnTo>
                <a:lnTo>
                  <a:pt x="25907" y="73151"/>
                </a:lnTo>
                <a:lnTo>
                  <a:pt x="0" y="89915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6" name="object 26"/>
          <p:cNvSpPr/>
          <p:nvPr/>
        </p:nvSpPr>
        <p:spPr>
          <a:xfrm>
            <a:off x="2117849" y="3928855"/>
            <a:ext cx="383128" cy="85821"/>
          </a:xfrm>
          <a:custGeom>
            <a:avLst/>
            <a:gdLst/>
            <a:ahLst/>
            <a:cxnLst/>
            <a:rect l="l" t="t" r="r" b="b"/>
            <a:pathLst>
              <a:path w="381000" h="85344">
                <a:moveTo>
                  <a:pt x="0" y="28956"/>
                </a:moveTo>
                <a:lnTo>
                  <a:pt x="0" y="56388"/>
                </a:lnTo>
                <a:lnTo>
                  <a:pt x="309372" y="56388"/>
                </a:lnTo>
                <a:lnTo>
                  <a:pt x="295656" y="85344"/>
                </a:lnTo>
                <a:lnTo>
                  <a:pt x="381000" y="42672"/>
                </a:lnTo>
                <a:lnTo>
                  <a:pt x="309372" y="28956"/>
                </a:lnTo>
                <a:lnTo>
                  <a:pt x="0" y="28956"/>
                </a:lnTo>
                <a:close/>
              </a:path>
              <a:path w="381000" h="85344">
                <a:moveTo>
                  <a:pt x="309372" y="28956"/>
                </a:moveTo>
                <a:lnTo>
                  <a:pt x="381000" y="42672"/>
                </a:lnTo>
                <a:lnTo>
                  <a:pt x="295656" y="0"/>
                </a:lnTo>
                <a:lnTo>
                  <a:pt x="295655" y="28955"/>
                </a:lnTo>
                <a:lnTo>
                  <a:pt x="309372" y="28956"/>
                </a:lnTo>
                <a:close/>
              </a:path>
              <a:path w="381000" h="85344">
                <a:moveTo>
                  <a:pt x="295656" y="85344"/>
                </a:moveTo>
                <a:lnTo>
                  <a:pt x="309372" y="56388"/>
                </a:lnTo>
                <a:lnTo>
                  <a:pt x="295656" y="56388"/>
                </a:lnTo>
                <a:lnTo>
                  <a:pt x="295656" y="8534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8" name="object 18"/>
          <p:cNvSpPr/>
          <p:nvPr/>
        </p:nvSpPr>
        <p:spPr>
          <a:xfrm>
            <a:off x="1658095" y="5964033"/>
            <a:ext cx="4258856" cy="583888"/>
          </a:xfrm>
          <a:custGeom>
            <a:avLst/>
            <a:gdLst/>
            <a:ahLst/>
            <a:cxnLst/>
            <a:rect l="l" t="t" r="r" b="b"/>
            <a:pathLst>
              <a:path w="4235196" h="580644">
                <a:moveTo>
                  <a:pt x="4235196" y="0"/>
                </a:moveTo>
                <a:lnTo>
                  <a:pt x="0" y="0"/>
                </a:lnTo>
                <a:lnTo>
                  <a:pt x="0" y="580644"/>
                </a:lnTo>
                <a:lnTo>
                  <a:pt x="4235196" y="580644"/>
                </a:lnTo>
                <a:lnTo>
                  <a:pt x="4235196" y="0"/>
                </a:lnTo>
                <a:close/>
              </a:path>
            </a:pathLst>
          </a:custGeom>
          <a:solidFill>
            <a:srgbClr val="FFCA97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7" name="object 17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0527" y="85032"/>
            <a:ext cx="7812421" cy="1175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58713" marR="31285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Ro</a:t>
            </a:r>
            <a:r>
              <a:rPr sz="3218" b="1" spc="-19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ting Infor</a:t>
            </a:r>
            <a:r>
              <a:rPr sz="3218" b="1" spc="-14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ation</a:t>
            </a:r>
            <a:r>
              <a:rPr sz="3218" b="1" spc="-1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Pro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ocol</a:t>
            </a:r>
            <a:endParaRPr sz="3218">
              <a:latin typeface="Times New Roman"/>
              <a:cs typeface="Times New Roman"/>
            </a:endParaRPr>
          </a:p>
          <a:p>
            <a:pPr marL="12771">
              <a:lnSpc>
                <a:spcPct val="100041"/>
              </a:lnSpc>
              <a:spcBef>
                <a:spcPts val="913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The si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ple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t and the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most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widely used 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uting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proto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ol 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IP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tworks. Uses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spc="4" dirty="0">
                <a:solidFill>
                  <a:srgbClr val="660037"/>
                </a:solidFill>
                <a:latin typeface="Times New Roman"/>
                <a:cs typeface="Times New Roman"/>
              </a:rPr>
              <a:t>UD</a:t>
            </a:r>
            <a:r>
              <a:rPr sz="2011" b="1" dirty="0">
                <a:solidFill>
                  <a:srgbClr val="660037"/>
                </a:solidFill>
                <a:latin typeface="Times New Roman"/>
                <a:cs typeface="Times New Roman"/>
              </a:rPr>
              <a:t>P</a:t>
            </a:r>
            <a:r>
              <a:rPr sz="2011" b="1" spc="-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fo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-1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an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 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660037"/>
                </a:solidFill>
                <a:latin typeface="Times New Roman"/>
                <a:cs typeface="Times New Roman"/>
              </a:rPr>
              <a:t>well-</a:t>
            </a:r>
            <a:r>
              <a:rPr sz="2011" b="1" spc="-9" dirty="0">
                <a:solidFill>
                  <a:srgbClr val="660037"/>
                </a:solidFill>
                <a:latin typeface="Times New Roman"/>
                <a:cs typeface="Times New Roman"/>
              </a:rPr>
              <a:t>k</a:t>
            </a:r>
            <a:r>
              <a:rPr sz="2011" b="1" dirty="0">
                <a:solidFill>
                  <a:srgbClr val="660037"/>
                </a:solidFill>
                <a:latin typeface="Times New Roman"/>
                <a:cs typeface="Times New Roman"/>
              </a:rPr>
              <a:t>nown po</a:t>
            </a:r>
            <a:r>
              <a:rPr sz="2011" b="1" spc="-1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b="1" dirty="0">
                <a:solidFill>
                  <a:srgbClr val="660037"/>
                </a:solidFill>
                <a:latin typeface="Times New Roman"/>
                <a:cs typeface="Times New Roman"/>
              </a:rPr>
              <a:t>t 52</a:t>
            </a:r>
            <a:r>
              <a:rPr sz="2011" b="1" spc="4" dirty="0">
                <a:solidFill>
                  <a:srgbClr val="660037"/>
                </a:solidFill>
                <a:latin typeface="Times New Roman"/>
                <a:cs typeface="Times New Roman"/>
              </a:rPr>
              <a:t>0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8170" y="1448836"/>
            <a:ext cx="59903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RIP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2317" y="1448836"/>
            <a:ext cx="117734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Message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4774" y="1448836"/>
            <a:ext cx="1035223" cy="837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Format</a:t>
            </a:r>
            <a:endParaRPr sz="2413">
              <a:latin typeface="Times New Roman"/>
              <a:cs typeface="Times New Roman"/>
            </a:endParaRPr>
          </a:p>
          <a:p>
            <a:pPr marL="80736" marR="53079" algn="ctr">
              <a:lnSpc>
                <a:spcPct val="95825"/>
              </a:lnSpc>
              <a:spcBef>
                <a:spcPts val="1527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ess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0158" y="1851204"/>
            <a:ext cx="1297001" cy="5266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8390">
              <a:lnSpc>
                <a:spcPts val="2097"/>
              </a:lnSpc>
              <a:spcBef>
                <a:spcPts val="105"/>
              </a:spcBef>
            </a:pPr>
            <a:r>
              <a:rPr sz="3017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1 – </a:t>
            </a:r>
            <a:r>
              <a:rPr sz="3017" spc="4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3017" spc="-14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3017" spc="4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qu</a:t>
            </a:r>
            <a:r>
              <a:rPr sz="3017" spc="-14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3017" spc="4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st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ts val="1996"/>
              </a:lnSpc>
            </a:pPr>
            <a:r>
              <a:rPr sz="3017" baseline="1449" dirty="0">
                <a:solidFill>
                  <a:srgbClr val="006666"/>
                </a:solidFill>
                <a:latin typeface="Times New Roman"/>
                <a:cs typeface="Times New Roman"/>
              </a:rPr>
              <a:t>2 - </a:t>
            </a:r>
            <a:r>
              <a:rPr sz="3017" spc="4" baseline="1449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3017" spc="-4" baseline="1449" dirty="0">
                <a:solidFill>
                  <a:srgbClr val="006666"/>
                </a:solidFill>
                <a:latin typeface="Times New Roman"/>
                <a:cs typeface="Times New Roman"/>
              </a:rPr>
              <a:t>esp</a:t>
            </a:r>
            <a:r>
              <a:rPr sz="3017" spc="4" baseline="1449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3017" spc="-4" baseline="1449" dirty="0">
                <a:solidFill>
                  <a:srgbClr val="006666"/>
                </a:solidFill>
                <a:latin typeface="Times New Roman"/>
                <a:cs typeface="Times New Roman"/>
              </a:rPr>
              <a:t>nse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6548" y="2004455"/>
            <a:ext cx="72668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fa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ily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3671" y="2004455"/>
            <a:ext cx="190956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fie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(T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/IP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3675" y="2004455"/>
            <a:ext cx="482760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2)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9198" y="5146110"/>
            <a:ext cx="2139174" cy="771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algn="just">
              <a:lnSpc>
                <a:spcPts val="1931"/>
              </a:lnSpc>
              <a:spcBef>
                <a:spcPts val="273"/>
              </a:spcBef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es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k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(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se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k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ra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add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ess)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4930" y="5375986"/>
            <a:ext cx="4144103" cy="1018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312"/>
              </a:lnSpc>
              <a:spcBef>
                <a:spcPts val="151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Hop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unt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be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een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adv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rtis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ts val="2312"/>
              </a:lnSpc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des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k 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ts val="2312"/>
              </a:lnSpc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(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f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1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5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;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1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6 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ean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“ne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twor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k 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ts val="2312"/>
              </a:lnSpc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rea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e”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6501" y="5391316"/>
            <a:ext cx="503977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han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191739" y="3834796"/>
            <a:ext cx="3101160" cy="27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An ele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ent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of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dist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ce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vec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or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58095" y="5964033"/>
            <a:ext cx="4258856" cy="583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2">
              <a:lnSpc>
                <a:spcPct val="95825"/>
              </a:lnSpc>
              <a:spcBef>
                <a:spcPts val="427"/>
              </a:spcBef>
            </a:pP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The</a:t>
            </a:r>
            <a:r>
              <a:rPr sz="1609" b="1" spc="-26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“nex</a:t>
            </a:r>
            <a:r>
              <a:rPr sz="1609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t-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hop”</a:t>
            </a:r>
            <a:r>
              <a:rPr sz="1609" b="1" spc="-66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1609" b="1" spc="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eld</a:t>
            </a:r>
            <a:r>
              <a:rPr sz="1609" b="1" spc="-15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is</a:t>
            </a:r>
            <a:r>
              <a:rPr sz="1609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is</a:t>
            </a:r>
            <a:r>
              <a:rPr sz="1609" b="1" spc="1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ing</a:t>
            </a:r>
            <a:r>
              <a:rPr sz="1609" b="1" spc="-47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here.</a:t>
            </a:r>
            <a:endParaRPr sz="1609">
              <a:latin typeface="Times New Roman"/>
              <a:cs typeface="Times New Roman"/>
            </a:endParaRPr>
          </a:p>
          <a:p>
            <a:pPr marL="91952">
              <a:lnSpc>
                <a:spcPct val="95825"/>
              </a:lnSpc>
              <a:spcBef>
                <a:spcPts val="80"/>
              </a:spcBef>
            </a:pP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It</a:t>
            </a:r>
            <a:r>
              <a:rPr sz="1609" b="1" spc="-1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is inclu</a:t>
            </a:r>
            <a:r>
              <a:rPr sz="1609" b="1" spc="9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ed</a:t>
            </a:r>
            <a:r>
              <a:rPr sz="1609" b="1" spc="-48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in</a:t>
            </a:r>
            <a:r>
              <a:rPr sz="1609" b="1" spc="-3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spc="9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he</a:t>
            </a:r>
            <a:r>
              <a:rPr sz="1609" b="1" spc="-21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new</a:t>
            </a:r>
            <a:r>
              <a:rPr sz="1609" b="1" spc="-7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version</a:t>
            </a:r>
            <a:r>
              <a:rPr sz="1609" b="1" spc="-4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r>
              <a:rPr sz="1609" b="1" spc="-3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RIP,</a:t>
            </a:r>
            <a:r>
              <a:rPr sz="1609" b="1" spc="-31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RI</a:t>
            </a:r>
            <a:r>
              <a:rPr sz="1609" b="1" spc="9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1609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-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2.</a:t>
            </a:r>
            <a:endParaRPr sz="160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703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1581</Words>
  <Application>Microsoft Office PowerPoint</Application>
  <PresentationFormat>Widescreen</PresentationFormat>
  <Paragraphs>315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IT305  Computer Networks  </vt:lpstr>
      <vt:lpstr>PowerPoint Presentation</vt:lpstr>
      <vt:lpstr>PowerPoint Presentation</vt:lpstr>
      <vt:lpstr>PowerPoint Presentation</vt:lpstr>
      <vt:lpstr>Initial Routing tables</vt:lpstr>
      <vt:lpstr>PowerPoint Presentation</vt:lpstr>
      <vt:lpstr>Routing Information Protocol</vt:lpstr>
      <vt:lpstr>Routing with RIP</vt:lpstr>
      <vt:lpstr>PowerPoint Presentation</vt:lpstr>
      <vt:lpstr>RIP Updating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Week10_Lec1</dc:title>
  <dc:creator>Microsoft Office User</dc:creator>
  <cp:lastModifiedBy>Tanay Kewalramani</cp:lastModifiedBy>
  <cp:revision>10</cp:revision>
  <dcterms:created xsi:type="dcterms:W3CDTF">2023-10-03T02:59:34Z</dcterms:created>
  <dcterms:modified xsi:type="dcterms:W3CDTF">2024-10-10T08:32:39Z</dcterms:modified>
</cp:coreProperties>
</file>