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3" r:id="rId5"/>
    <p:sldId id="1215" r:id="rId6"/>
    <p:sldId id="274" r:id="rId7"/>
    <p:sldId id="1214" r:id="rId8"/>
    <p:sldId id="1201" r:id="rId9"/>
    <p:sldId id="1202" r:id="rId10"/>
    <p:sldId id="1203" r:id="rId11"/>
    <p:sldId id="1204" r:id="rId12"/>
    <p:sldId id="1205" r:id="rId13"/>
    <p:sldId id="1208" r:id="rId14"/>
    <p:sldId id="1211" r:id="rId15"/>
    <p:sldId id="1210" r:id="rId16"/>
    <p:sldId id="1212" r:id="rId17"/>
    <p:sldId id="121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8"/>
    <p:restoredTop sz="96538"/>
  </p:normalViewPr>
  <p:slideViewPr>
    <p:cSldViewPr snapToGrid="0" snapToObjects="1">
      <p:cViewPr varScale="1">
        <p:scale>
          <a:sx n="137" d="100"/>
          <a:sy n="137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D1E92-1A9F-594E-B479-E9A63074A57F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979D2-9AB4-4C4F-9B69-6E7788501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97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5551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018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6904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9288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9874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206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0271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7836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lang="en-US" sz="1800">
                <a:latin typeface="Times"/>
                <a:ea typeface="Times"/>
                <a:cs typeface="Times"/>
                <a:sym typeface="Times"/>
              </a:rPr>
              <a:t>For Ethernet, the actual amount of time a node waits is K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en-US" sz="1800">
                <a:latin typeface="Times"/>
                <a:ea typeface="Times"/>
                <a:cs typeface="Times"/>
                <a:sym typeface="Times"/>
              </a:rPr>
              <a:t>512 bit times (i.e., </a:t>
            </a:r>
            <a:r>
              <a:rPr lang="en-US" sz="1800" i="1">
                <a:latin typeface="Times"/>
                <a:ea typeface="Times"/>
                <a:cs typeface="Times"/>
                <a:sym typeface="Times"/>
              </a:rPr>
              <a:t>K </a:t>
            </a:r>
            <a:r>
              <a:rPr lang="en-US" sz="1800">
                <a:latin typeface="Times"/>
                <a:ea typeface="Times"/>
                <a:cs typeface="Times"/>
                <a:sym typeface="Times"/>
              </a:rPr>
              <a:t>times the amount of time needed to send 512 bits into the Ethernet) and the maxi- mum value that </a:t>
            </a:r>
            <a:r>
              <a:rPr lang="en-US" sz="1800" i="1">
                <a:latin typeface="Times"/>
                <a:ea typeface="Times"/>
                <a:cs typeface="Times"/>
                <a:sym typeface="Times"/>
              </a:rPr>
              <a:t>n </a:t>
            </a:r>
            <a:r>
              <a:rPr lang="en-US" sz="1800">
                <a:latin typeface="Times"/>
                <a:ea typeface="Times"/>
                <a:cs typeface="Times"/>
                <a:sym typeface="Times"/>
              </a:rPr>
              <a:t>can take is capped at 10.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2291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9957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0719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8129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3243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6303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98ED-2124-E843-A6F2-0C8CB0842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0951E-F751-E546-98EB-E0DE7DB84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A3481-DFEF-7346-87CC-F953803C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25D6-74F9-794A-8020-4FA69F0928E0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9B14E-A11D-FC45-9594-F0B582967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612B5-5A54-0241-B119-3ECD9B38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64C7-2C93-B141-89B6-88979A11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9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474C-D76F-2048-AA7E-47783BF0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EB604-2796-E94D-A05E-62255C322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EA00C-36BF-624C-883F-FC194B49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25D6-74F9-794A-8020-4FA69F0928E0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6AF75-C9C6-4447-B28B-3521795D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56C3C-B543-8D4D-815F-939060C5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64C7-2C93-B141-89B6-88979A11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3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2F8D9-5323-CD44-B8CE-027799D41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3EBD0-E95B-3744-BF06-089AB148D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F3522-C4A6-2148-93DE-FED17C60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25D6-74F9-794A-8020-4FA69F0928E0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8061E-DD39-604D-96D1-B64FA081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4C296-FF53-C149-8B79-2031759BA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64C7-2C93-B141-89B6-88979A11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5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B2A3-6D59-9645-AF08-1379AAF5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E730B-62D5-B046-8CB6-FADF27ACA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50B0A-D222-594C-AEDF-D2AA034A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25D6-74F9-794A-8020-4FA69F0928E0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D81C9-CB25-D846-AC44-A2CC54A6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F7CBA-B481-4C4A-B5A9-38D1DD2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64C7-2C93-B141-89B6-88979A11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57B0-7543-B94E-9E21-2EF76149E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9759C-1218-AC46-84FD-16CDF9163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E7528-98BA-F54D-AE4A-DB87021BC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25D6-74F9-794A-8020-4FA69F0928E0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01E01-FFE3-3B42-9743-98466EC6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1095F-D942-1346-8065-027ED628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64C7-2C93-B141-89B6-88979A11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2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5CCF-490E-BD48-B1CE-3DC3CF95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A2694-8E75-8C49-9945-98D5845B4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A4797-49AC-D74F-A5E9-E2EC130F5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7F39B-50FC-6A43-A33A-88EEEA355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25D6-74F9-794A-8020-4FA69F0928E0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DAD07-861E-2F45-8610-28FA4D6D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CB0D5-E013-7C4A-A12B-A035377D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64C7-2C93-B141-89B6-88979A11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6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ED7F-66B9-034A-82C2-21BB1786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A8010-98EE-CA45-BD5A-CB004648B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632FB-2EF9-1F45-A934-9B1EB2562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780A0-7ECE-8A48-80F2-19BCC0A53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A0F08-140B-774D-BD57-A3987A2D8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069AC-EDBC-204E-9B8A-AA5259AD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25D6-74F9-794A-8020-4FA69F0928E0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39A4E4-3B0C-AA44-97DD-831C343D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55D1A8-A5B9-4644-B928-235BB90A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64C7-2C93-B141-89B6-88979A11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3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D6066-1C58-FC42-BAA1-8F2F75A3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D2862B-899E-734B-8AFA-9A712367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25D6-74F9-794A-8020-4FA69F0928E0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019C7-E367-A041-BE01-1BE4C0096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4B8A1-C3A1-2846-8BF8-DB1B5954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64C7-2C93-B141-89B6-88979A11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6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F48DB0-05E0-D941-82E5-C8335F56F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25D6-74F9-794A-8020-4FA69F0928E0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BEAF3-87C8-0646-84F0-E1901D25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6C671-BFB7-A64C-81B6-6E4DDB4F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64C7-2C93-B141-89B6-88979A11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2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7B5E-5F82-E34A-AD46-26904312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D831F-3A39-024E-9C55-72146C37B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45CA5-1C12-D04B-9CEE-BE41E31D3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71366-0858-2F47-BCC3-F7B1CEAC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25D6-74F9-794A-8020-4FA69F0928E0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F16A5-80B0-C747-82BF-4DB1A9A8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6FBF7-033E-6245-98F9-FDF3C3533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64C7-2C93-B141-89B6-88979A11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9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1D5D-DC2F-F541-9E46-29B9807AF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869023-CDFA-1D45-AA67-ADC2F3B35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DCC3B-0F51-0840-826B-577444807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87D8E-223A-A544-86D6-D539FB6DE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25D6-74F9-794A-8020-4FA69F0928E0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F4FE9-AD7E-FB46-8372-405F1377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783E3-0F20-774F-AB7D-8342E471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64C7-2C93-B141-89B6-88979A11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7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DDF49-E358-B94F-8086-9360C8DB3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3EC4B-4BC6-6B4F-B21B-0AC05D0B0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0FDD7-AEB7-8041-9CD9-9317D9647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725D6-74F9-794A-8020-4FA69F0928E0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24990-87FB-D243-A492-A82B36B37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80481-EA76-BE48-8134-4D38E9769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264C7-2C93-B141-89B6-88979A11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2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DED6-0D29-CF4B-870A-077E3231CA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IT305</a:t>
            </a:r>
            <a:br>
              <a:rPr lang="en-US" dirty="0"/>
            </a:br>
            <a:r>
              <a:rPr lang="en-US" dirty="0"/>
              <a:t>Week 13_Lec 2</a:t>
            </a:r>
            <a:br>
              <a:rPr lang="en-US" dirty="0"/>
            </a:br>
            <a:r>
              <a:rPr lang="en-US" dirty="0"/>
              <a:t>Computer Networks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7B19F-5904-2847-82E4-9A5BAB5E8A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CSMA and ARP</a:t>
            </a:r>
          </a:p>
        </p:txBody>
      </p:sp>
    </p:spTree>
    <p:extLst>
      <p:ext uri="{BB962C8B-B14F-4D97-AF65-F5344CB8AC3E}">
        <p14:creationId xmlns:p14="http://schemas.microsoft.com/office/powerpoint/2010/main" val="2173147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533" y="4310144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024" y="3390291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4393" y="5337533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ARP protocol in action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730736" y="3632282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1624" y="4359151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10126" y="447516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996" y="4817733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58-23-D7-FA-20-B0</a:t>
            </a: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652" y="339211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335022" y="2859441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4" name="Rectangle 37">
            <a:extLst>
              <a:ext uri="{FF2B5EF4-FFF2-40B4-BE49-F238E27FC236}">
                <a16:creationId xmlns:a16="http://schemas.microsoft.com/office/drawing/2014/main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477" y="564542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36659" y="424036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79" name="Group 47">
            <a:extLst>
              <a:ext uri="{FF2B5EF4-FFF2-40B4-BE49-F238E27FC236}">
                <a16:creationId xmlns:a16="http://schemas.microsoft.com/office/drawing/2014/main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8184868" y="4087689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9" name="Group 41">
            <a:extLst>
              <a:ext uri="{FF2B5EF4-FFF2-40B4-BE49-F238E27FC236}">
                <a16:creationId xmlns:a16="http://schemas.microsoft.com/office/drawing/2014/main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6137343" y="5838977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8" name="Text Box 36">
            <a:extLst>
              <a:ext uri="{FF2B5EF4-FFF2-40B4-BE49-F238E27FC236}">
                <a16:creationId xmlns:a16="http://schemas.microsoft.com/office/drawing/2014/main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408" y="501651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137.196.7.14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975A74-FFE9-0245-9159-E13D4A71F8FF}"/>
              </a:ext>
            </a:extLst>
          </p:cNvPr>
          <p:cNvSpPr txBox="1"/>
          <p:nvPr/>
        </p:nvSpPr>
        <p:spPr>
          <a:xfrm>
            <a:off x="8196469" y="383541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0E3B9-F445-2E4A-B8D9-5F1BEA2D72DF}"/>
              </a:ext>
            </a:extLst>
          </p:cNvPr>
          <p:cNvSpPr txBox="1"/>
          <p:nvPr/>
        </p:nvSpPr>
        <p:spPr>
          <a:xfrm>
            <a:off x="7116417" y="270235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4875AD-DADA-E849-ABCB-F9455A5A60CE}"/>
              </a:ext>
            </a:extLst>
          </p:cNvPr>
          <p:cNvSpPr txBox="1"/>
          <p:nvPr/>
        </p:nvSpPr>
        <p:spPr>
          <a:xfrm>
            <a:off x="6871252" y="608828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9B16A5-AC1C-0A48-BE4F-A199BCB6FFA7}"/>
              </a:ext>
            </a:extLst>
          </p:cNvPr>
          <p:cNvSpPr txBox="1"/>
          <p:nvPr/>
        </p:nvSpPr>
        <p:spPr>
          <a:xfrm>
            <a:off x="3664223" y="3615962"/>
            <a:ext cx="11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TTL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5073" y="446571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498" y="4840369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71-65-F7-2B-08-53</a:t>
            </a:r>
          </a:p>
        </p:txBody>
      </p:sp>
      <p:sp>
        <p:nvSpPr>
          <p:cNvPr id="83" name="Rectangle 37">
            <a:extLst>
              <a:ext uri="{FF2B5EF4-FFF2-40B4-BE49-F238E27FC236}">
                <a16:creationId xmlns:a16="http://schemas.microsoft.com/office/drawing/2014/main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66994" y="417844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4479021" y="3932319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90" name="Text Box 31">
            <a:extLst>
              <a:ext uri="{FF2B5EF4-FFF2-40B4-BE49-F238E27FC236}">
                <a16:creationId xmlns:a16="http://schemas.microsoft.com/office/drawing/2014/main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191" y="505627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137.196.7.23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90856-D387-9F4E-92DD-613E16C75F36}"/>
              </a:ext>
            </a:extLst>
          </p:cNvPr>
          <p:cNvSpPr txBox="1"/>
          <p:nvPr/>
        </p:nvSpPr>
        <p:spPr>
          <a:xfrm>
            <a:off x="5274361" y="377577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4CA1B8-D7B0-FE45-9DAE-1BE097F0A873}"/>
              </a:ext>
            </a:extLst>
          </p:cNvPr>
          <p:cNvGrpSpPr/>
          <p:nvPr/>
        </p:nvGrpSpPr>
        <p:grpSpPr>
          <a:xfrm>
            <a:off x="1186072" y="3311953"/>
            <a:ext cx="3690728" cy="1373671"/>
            <a:chOff x="404194" y="2544417"/>
            <a:chExt cx="3690728" cy="137367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A69A91A-6B5A-764F-8871-0FBCD21B5E20}"/>
                </a:ext>
              </a:extLst>
            </p:cNvPr>
            <p:cNvSpPr/>
            <p:nvPr/>
          </p:nvSpPr>
          <p:spPr>
            <a:xfrm>
              <a:off x="3617843" y="2842867"/>
              <a:ext cx="477079" cy="1075221"/>
            </a:xfrm>
            <a:custGeom>
              <a:avLst/>
              <a:gdLst>
                <a:gd name="connsiteX0" fmla="*/ 477079 w 477079"/>
                <a:gd name="connsiteY0" fmla="*/ 357808 h 1166191"/>
                <a:gd name="connsiteX1" fmla="*/ 0 w 477079"/>
                <a:gd name="connsiteY1" fmla="*/ 0 h 1166191"/>
                <a:gd name="connsiteX2" fmla="*/ 13253 w 477079"/>
                <a:gd name="connsiteY2" fmla="*/ 1166191 h 1166191"/>
                <a:gd name="connsiteX3" fmla="*/ 384314 w 477079"/>
                <a:gd name="connsiteY3" fmla="*/ 649356 h 1166191"/>
                <a:gd name="connsiteX0" fmla="*/ 477079 w 477079"/>
                <a:gd name="connsiteY0" fmla="*/ 357808 h 1051327"/>
                <a:gd name="connsiteX1" fmla="*/ 0 w 477079"/>
                <a:gd name="connsiteY1" fmla="*/ 0 h 1051327"/>
                <a:gd name="connsiteX2" fmla="*/ 13253 w 477079"/>
                <a:gd name="connsiteY2" fmla="*/ 1051327 h 1051327"/>
                <a:gd name="connsiteX3" fmla="*/ 384314 w 477079"/>
                <a:gd name="connsiteY3" fmla="*/ 649356 h 105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79" h="1051327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F6BEDD3-2381-F342-8772-EF22B2DD6391}"/>
                </a:ext>
              </a:extLst>
            </p:cNvPr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0EA35A-16E9-6647-B826-0BDF18B31CE6}"/>
                  </a:ext>
                </a:extLst>
              </p:cNvPr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A6087-C978-A74F-82FC-80BB9BB4CE42}"/>
                  </a:ext>
                </a:extLst>
              </p:cNvPr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ARP table in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A8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7ADA725-CF65-9446-A6E5-99769F3E8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324" y="3173896"/>
                <a:ext cx="31805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1A36C2-C660-CC48-A801-8B13046993C8}"/>
                  </a:ext>
                </a:extLst>
              </p:cNvPr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IP addr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9275495-9FB2-BE4E-99AA-073302DC06EF}"/>
                  </a:ext>
                </a:extLst>
              </p:cNvPr>
              <p:cNvSpPr txBox="1"/>
              <p:nvPr/>
            </p:nvSpPr>
            <p:spPr>
              <a:xfrm>
                <a:off x="1616766" y="2849217"/>
                <a:ext cx="1166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MAC addr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C873D52-0E3A-984E-872F-2E5F1E49C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5218" y="2849218"/>
                <a:ext cx="0" cy="1063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F3D9DE6-1B37-F249-9BD4-104B41CEF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0152" y="2848944"/>
                <a:ext cx="0" cy="1060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971A2F5-ACB5-294E-8846-0F74DE6EB747}"/>
                  </a:ext>
                </a:extLst>
              </p:cNvPr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TTL</a:t>
                </a:r>
              </a:p>
            </p:txBody>
          </p:sp>
        </p:grpSp>
      </p:grpSp>
      <p:sp>
        <p:nvSpPr>
          <p:cNvPr id="68" name="Rectangle 3">
            <a:extLst>
              <a:ext uri="{FF2B5EF4-FFF2-40B4-BE49-F238E27FC236}">
                <a16:creationId xmlns:a16="http://schemas.microsoft.com/office/drawing/2014/main" id="{3E190205-EEDA-4A4B-922E-882CB0024C81}"/>
              </a:ext>
            </a:extLst>
          </p:cNvPr>
          <p:cNvSpPr txBox="1">
            <a:spLocks noChangeArrowheads="1"/>
          </p:cNvSpPr>
          <p:nvPr/>
        </p:nvSpPr>
        <p:spPr>
          <a:xfrm>
            <a:off x="1049752" y="1211677"/>
            <a:ext cx="10068822" cy="961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 wants to send datagram to B</a:t>
            </a:r>
          </a:p>
          <a:p>
            <a:pPr marL="352425" marR="0" lvl="1" indent="-2349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MAC address not in A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ARP table, so A uses ARP to find B’s MAC address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3DE118-29AE-1147-9673-7A7F3BEC6EF7}"/>
              </a:ext>
            </a:extLst>
          </p:cNvPr>
          <p:cNvGrpSpPr/>
          <p:nvPr/>
        </p:nvGrpSpPr>
        <p:grpSpPr>
          <a:xfrm>
            <a:off x="7730987" y="5422150"/>
            <a:ext cx="4222474" cy="769441"/>
            <a:chOff x="689113" y="2308977"/>
            <a:chExt cx="4222474" cy="76944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30726C-A09E-6C44-A2D0-4B4AC64FB4B2}"/>
                </a:ext>
              </a:extLst>
            </p:cNvPr>
            <p:cNvSpPr txBox="1"/>
            <p:nvPr/>
          </p:nvSpPr>
          <p:spPr>
            <a:xfrm>
              <a:off x="1007166" y="2308977"/>
              <a:ext cx="39044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495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replies to A with ARP response, giving its MAC address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C3EBDD-DD28-4A4F-803C-BE09994DBBCE}"/>
                </a:ext>
              </a:extLst>
            </p:cNvPr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81A63FD-6640-2C4D-94F4-10E452F85558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7B0C99-1512-F84B-A71F-D0B8F31B18C6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F779ACC-F55E-B048-8458-7327E343FDD1}"/>
              </a:ext>
            </a:extLst>
          </p:cNvPr>
          <p:cNvGrpSpPr/>
          <p:nvPr/>
        </p:nvGrpSpPr>
        <p:grpSpPr>
          <a:xfrm>
            <a:off x="6633558" y="2781868"/>
            <a:ext cx="4272980" cy="1554072"/>
            <a:chOff x="7269663" y="106017"/>
            <a:chExt cx="4272980" cy="1554072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CD86198F-C5C2-D246-A036-CEC67763694B}"/>
                </a:ext>
              </a:extLst>
            </p:cNvPr>
            <p:cNvSpPr/>
            <p:nvPr/>
          </p:nvSpPr>
          <p:spPr>
            <a:xfrm>
              <a:off x="7269663" y="168712"/>
              <a:ext cx="3357443" cy="1491377"/>
            </a:xfrm>
            <a:custGeom>
              <a:avLst/>
              <a:gdLst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591907 h 829414"/>
                <a:gd name="connsiteX1" fmla="*/ 429371 w 1389414"/>
                <a:gd name="connsiteY1" fmla="*/ 0 h 829414"/>
                <a:gd name="connsiteX2" fmla="*/ 1389414 w 1389414"/>
                <a:gd name="connsiteY2" fmla="*/ 568157 h 829414"/>
                <a:gd name="connsiteX3" fmla="*/ 0 w 1389414"/>
                <a:gd name="connsiteY3" fmla="*/ 829414 h 829414"/>
                <a:gd name="connsiteX4" fmla="*/ 59377 w 1389414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25786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665100"/>
                <a:gd name="connsiteY0" fmla="*/ 393603 h 829414"/>
                <a:gd name="connsiteX1" fmla="*/ 429371 w 1665100"/>
                <a:gd name="connsiteY1" fmla="*/ 0 h 829414"/>
                <a:gd name="connsiteX2" fmla="*/ 1665100 w 1665100"/>
                <a:gd name="connsiteY2" fmla="*/ 303752 h 829414"/>
                <a:gd name="connsiteX3" fmla="*/ 0 w 1665100"/>
                <a:gd name="connsiteY3" fmla="*/ 829414 h 829414"/>
                <a:gd name="connsiteX4" fmla="*/ 81411 w 1665100"/>
                <a:gd name="connsiteY4" fmla="*/ 393603 h 829414"/>
                <a:gd name="connsiteX0" fmla="*/ 81411 w 1665100"/>
                <a:gd name="connsiteY0" fmla="*/ 228350 h 664161"/>
                <a:gd name="connsiteX1" fmla="*/ 419294 w 1665100"/>
                <a:gd name="connsiteY1" fmla="*/ 0 h 664161"/>
                <a:gd name="connsiteX2" fmla="*/ 1665100 w 1665100"/>
                <a:gd name="connsiteY2" fmla="*/ 138499 h 664161"/>
                <a:gd name="connsiteX3" fmla="*/ 0 w 1665100"/>
                <a:gd name="connsiteY3" fmla="*/ 664161 h 664161"/>
                <a:gd name="connsiteX4" fmla="*/ 81411 w 1665100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41393 w 1463851"/>
                <a:gd name="connsiteY0" fmla="*/ 206474 h 585409"/>
                <a:gd name="connsiteX1" fmla="*/ 299240 w 1463851"/>
                <a:gd name="connsiteY1" fmla="*/ 0 h 585409"/>
                <a:gd name="connsiteX2" fmla="*/ 1463851 w 1463851"/>
                <a:gd name="connsiteY2" fmla="*/ 83572 h 585409"/>
                <a:gd name="connsiteX3" fmla="*/ 0 w 1463851"/>
                <a:gd name="connsiteY3" fmla="*/ 585409 h 585409"/>
                <a:gd name="connsiteX4" fmla="*/ 41393 w 1463851"/>
                <a:gd name="connsiteY4" fmla="*/ 206474 h 585409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2566355"/>
                <a:gd name="connsiteY0" fmla="*/ 649820 h 1028755"/>
                <a:gd name="connsiteX1" fmla="*/ 387948 w 2566355"/>
                <a:gd name="connsiteY1" fmla="*/ 0 h 1028755"/>
                <a:gd name="connsiteX2" fmla="*/ 2566355 w 2566355"/>
                <a:gd name="connsiteY2" fmla="*/ 776300 h 1028755"/>
                <a:gd name="connsiteX3" fmla="*/ 0 w 2566355"/>
                <a:gd name="connsiteY3" fmla="*/ 1028755 h 1028755"/>
                <a:gd name="connsiteX4" fmla="*/ 41393 w 2566355"/>
                <a:gd name="connsiteY4" fmla="*/ 649820 h 1028755"/>
                <a:gd name="connsiteX0" fmla="*/ 0 w 2524962"/>
                <a:gd name="connsiteY0" fmla="*/ 649820 h 1014901"/>
                <a:gd name="connsiteX1" fmla="*/ 346555 w 2524962"/>
                <a:gd name="connsiteY1" fmla="*/ 0 h 1014901"/>
                <a:gd name="connsiteX2" fmla="*/ 2524962 w 2524962"/>
                <a:gd name="connsiteY2" fmla="*/ 776300 h 1014901"/>
                <a:gd name="connsiteX3" fmla="*/ 9297 w 2524962"/>
                <a:gd name="connsiteY3" fmla="*/ 1014901 h 1014901"/>
                <a:gd name="connsiteX4" fmla="*/ 0 w 2524962"/>
                <a:gd name="connsiteY4" fmla="*/ 649820 h 1014901"/>
                <a:gd name="connsiteX0" fmla="*/ 16048 w 2541010"/>
                <a:gd name="connsiteY0" fmla="*/ 649820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16048 w 2541010"/>
                <a:gd name="connsiteY4" fmla="*/ 649820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 w 2852797"/>
                <a:gd name="connsiteY0" fmla="*/ 979920 h 1305846"/>
                <a:gd name="connsiteX1" fmla="*/ 649045 w 2852797"/>
                <a:gd name="connsiteY1" fmla="*/ 0 h 1305846"/>
                <a:gd name="connsiteX2" fmla="*/ 2852797 w 2852797"/>
                <a:gd name="connsiteY2" fmla="*/ 804009 h 1305846"/>
                <a:gd name="connsiteX3" fmla="*/ 311787 w 2852797"/>
                <a:gd name="connsiteY3" fmla="*/ 1305846 h 1305846"/>
                <a:gd name="connsiteX4" fmla="*/ 3 w 2852797"/>
                <a:gd name="connsiteY4" fmla="*/ 979920 h 1305846"/>
                <a:gd name="connsiteX0" fmla="*/ 3 w 2852797"/>
                <a:gd name="connsiteY0" fmla="*/ 1284720 h 1610646"/>
                <a:gd name="connsiteX1" fmla="*/ 1315727 w 2852797"/>
                <a:gd name="connsiteY1" fmla="*/ 0 h 1610646"/>
                <a:gd name="connsiteX2" fmla="*/ 2852797 w 2852797"/>
                <a:gd name="connsiteY2" fmla="*/ 1108809 h 1610646"/>
                <a:gd name="connsiteX3" fmla="*/ 311787 w 2852797"/>
                <a:gd name="connsiteY3" fmla="*/ 1610646 h 1610646"/>
                <a:gd name="connsiteX4" fmla="*/ 3 w 2852797"/>
                <a:gd name="connsiteY4" fmla="*/ 1284720 h 1610646"/>
                <a:gd name="connsiteX0" fmla="*/ 3 w 3070984"/>
                <a:gd name="connsiteY0" fmla="*/ 1284720 h 1610646"/>
                <a:gd name="connsiteX1" fmla="*/ 1315727 w 3070984"/>
                <a:gd name="connsiteY1" fmla="*/ 0 h 1610646"/>
                <a:gd name="connsiteX2" fmla="*/ 3070984 w 3070984"/>
                <a:gd name="connsiteY2" fmla="*/ 1042548 h 1610646"/>
                <a:gd name="connsiteX3" fmla="*/ 311787 w 3070984"/>
                <a:gd name="connsiteY3" fmla="*/ 1610646 h 1610646"/>
                <a:gd name="connsiteX4" fmla="*/ 3 w 3070984"/>
                <a:gd name="connsiteY4" fmla="*/ 1284720 h 1610646"/>
                <a:gd name="connsiteX0" fmla="*/ 3 w 3070984"/>
                <a:gd name="connsiteY0" fmla="*/ 1165451 h 1491377"/>
                <a:gd name="connsiteX1" fmla="*/ 1279362 w 3070984"/>
                <a:gd name="connsiteY1" fmla="*/ 0 h 1491377"/>
                <a:gd name="connsiteX2" fmla="*/ 3070984 w 3070984"/>
                <a:gd name="connsiteY2" fmla="*/ 923279 h 1491377"/>
                <a:gd name="connsiteX3" fmla="*/ 311787 w 3070984"/>
                <a:gd name="connsiteY3" fmla="*/ 1491377 h 1491377"/>
                <a:gd name="connsiteX4" fmla="*/ 3 w 3070984"/>
                <a:gd name="connsiteY4" fmla="*/ 1165451 h 149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0984" h="1491377">
                  <a:moveTo>
                    <a:pt x="3" y="1165451"/>
                  </a:moveTo>
                  <a:cubicBezTo>
                    <a:pt x="145598" y="1121700"/>
                    <a:pt x="1219590" y="114212"/>
                    <a:pt x="1279362" y="0"/>
                  </a:cubicBezTo>
                  <a:cubicBezTo>
                    <a:pt x="1163476" y="1035639"/>
                    <a:pt x="985249" y="923350"/>
                    <a:pt x="3070984" y="923279"/>
                  </a:cubicBezTo>
                  <a:cubicBezTo>
                    <a:pt x="2279368" y="1124493"/>
                    <a:pt x="913470" y="1245953"/>
                    <a:pt x="311787" y="1491377"/>
                  </a:cubicBezTo>
                  <a:cubicBezTo>
                    <a:pt x="312912" y="1365065"/>
                    <a:pt x="-1122" y="1291763"/>
                    <a:pt x="3" y="116545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68000"/>
                  </a:schemeClr>
                </a:gs>
                <a:gs pos="99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8E7519B-EA19-2A46-9C38-1BDDEE668E91}"/>
                </a:ext>
              </a:extLst>
            </p:cNvPr>
            <p:cNvSpPr/>
            <p:nvPr/>
          </p:nvSpPr>
          <p:spPr>
            <a:xfrm>
              <a:off x="8613913" y="106017"/>
              <a:ext cx="2743200" cy="10204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7C44C06-ADBC-1A45-BC93-524B58513C91}"/>
                </a:ext>
              </a:extLst>
            </p:cNvPr>
            <p:cNvSpPr txBox="1"/>
            <p:nvPr/>
          </p:nvSpPr>
          <p:spPr>
            <a:xfrm>
              <a:off x="8610903" y="117460"/>
              <a:ext cx="293174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Target IP address: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137.196.7.14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Target MAC address: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 58-23-D7-FA-20-B0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…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DE12D9A-FE4D-0A48-A641-DB2148309CA9}"/>
              </a:ext>
            </a:extLst>
          </p:cNvPr>
          <p:cNvGrpSpPr/>
          <p:nvPr/>
        </p:nvGrpSpPr>
        <p:grpSpPr>
          <a:xfrm>
            <a:off x="5367131" y="3970949"/>
            <a:ext cx="2849218" cy="741718"/>
            <a:chOff x="5367131" y="3866019"/>
            <a:chExt cx="2849218" cy="741718"/>
          </a:xfrm>
        </p:grpSpPr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8E8C1703-14D3-ED45-A5E7-3C816D2C6A36}"/>
                </a:ext>
              </a:extLst>
            </p:cNvPr>
            <p:cNvSpPr/>
            <p:nvPr/>
          </p:nvSpPr>
          <p:spPr>
            <a:xfrm rot="10800000">
              <a:off x="5367131" y="4187686"/>
              <a:ext cx="2849218" cy="159027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5" name="Group 201">
              <a:extLst>
                <a:ext uri="{FF2B5EF4-FFF2-40B4-BE49-F238E27FC236}">
                  <a16:creationId xmlns:a16="http://schemas.microsoft.com/office/drawing/2014/main" id="{84F90531-593C-9146-AEE5-BEFEDB4FC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B8D2B43-252A-154B-B33F-48E245DE4C33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BCDE178B-CBB7-904E-8D77-3C5E1D8D1367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5F298EC-5C7C-804F-B1E9-F0A0E4E57C02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A9DD04DE-490A-BF4D-A7E2-3A174C7DB200}"/>
                </a:ext>
              </a:extLst>
            </p:cNvPr>
            <p:cNvGrpSpPr/>
            <p:nvPr/>
          </p:nvGrpSpPr>
          <p:grpSpPr>
            <a:xfrm>
              <a:off x="7434470" y="4043570"/>
              <a:ext cx="410817" cy="461665"/>
              <a:chOff x="2292626" y="5618921"/>
              <a:chExt cx="410817" cy="461665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56289879-A092-1D48-94AB-CCE5CC88B4FF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6F7794D-4F3F-5742-9DD7-7030CC3F326A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B70654DC-D6ED-4743-B90B-BBDA82CBF7C1}"/>
              </a:ext>
            </a:extLst>
          </p:cNvPr>
          <p:cNvSpPr txBox="1"/>
          <p:nvPr/>
        </p:nvSpPr>
        <p:spPr>
          <a:xfrm>
            <a:off x="7901911" y="2228279"/>
            <a:ext cx="2951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ourier New" panose="02070309020205020404" pitchFamily="49" charset="0"/>
              </a:rPr>
              <a:t>ARP message into Ethernet frame (sent to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71-65-F7-2B-08-53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161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533" y="4310144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024" y="3390291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4393" y="5337533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ARP protocol in action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730736" y="3632282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1624" y="4359151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10126" y="447516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996" y="4817733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58-23-D7-FA-20-B0</a:t>
            </a: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652" y="339211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335022" y="2859441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4" name="Rectangle 37">
            <a:extLst>
              <a:ext uri="{FF2B5EF4-FFF2-40B4-BE49-F238E27FC236}">
                <a16:creationId xmlns:a16="http://schemas.microsoft.com/office/drawing/2014/main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477" y="564542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36659" y="424036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79" name="Group 47">
            <a:extLst>
              <a:ext uri="{FF2B5EF4-FFF2-40B4-BE49-F238E27FC236}">
                <a16:creationId xmlns:a16="http://schemas.microsoft.com/office/drawing/2014/main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8184868" y="4087689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9" name="Group 41">
            <a:extLst>
              <a:ext uri="{FF2B5EF4-FFF2-40B4-BE49-F238E27FC236}">
                <a16:creationId xmlns:a16="http://schemas.microsoft.com/office/drawing/2014/main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6137343" y="5838977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8" name="Text Box 36">
            <a:extLst>
              <a:ext uri="{FF2B5EF4-FFF2-40B4-BE49-F238E27FC236}">
                <a16:creationId xmlns:a16="http://schemas.microsoft.com/office/drawing/2014/main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408" y="501651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137.196.7.14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975A74-FFE9-0245-9159-E13D4A71F8FF}"/>
              </a:ext>
            </a:extLst>
          </p:cNvPr>
          <p:cNvSpPr txBox="1"/>
          <p:nvPr/>
        </p:nvSpPr>
        <p:spPr>
          <a:xfrm>
            <a:off x="8196469" y="383541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0E3B9-F445-2E4A-B8D9-5F1BEA2D72DF}"/>
              </a:ext>
            </a:extLst>
          </p:cNvPr>
          <p:cNvSpPr txBox="1"/>
          <p:nvPr/>
        </p:nvSpPr>
        <p:spPr>
          <a:xfrm>
            <a:off x="7116417" y="270235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4875AD-DADA-E849-ABCB-F9455A5A60CE}"/>
              </a:ext>
            </a:extLst>
          </p:cNvPr>
          <p:cNvSpPr txBox="1"/>
          <p:nvPr/>
        </p:nvSpPr>
        <p:spPr>
          <a:xfrm>
            <a:off x="6871252" y="608828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9B16A5-AC1C-0A48-BE4F-A199BCB6FFA7}"/>
              </a:ext>
            </a:extLst>
          </p:cNvPr>
          <p:cNvSpPr txBox="1"/>
          <p:nvPr/>
        </p:nvSpPr>
        <p:spPr>
          <a:xfrm>
            <a:off x="3664223" y="3615962"/>
            <a:ext cx="11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TTL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5073" y="446571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498" y="4840369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71-65-F7-2B-08-53</a:t>
            </a:r>
          </a:p>
        </p:txBody>
      </p:sp>
      <p:sp>
        <p:nvSpPr>
          <p:cNvPr id="83" name="Rectangle 37">
            <a:extLst>
              <a:ext uri="{FF2B5EF4-FFF2-40B4-BE49-F238E27FC236}">
                <a16:creationId xmlns:a16="http://schemas.microsoft.com/office/drawing/2014/main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66994" y="417844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4479021" y="3932319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90" name="Text Box 31">
            <a:extLst>
              <a:ext uri="{FF2B5EF4-FFF2-40B4-BE49-F238E27FC236}">
                <a16:creationId xmlns:a16="http://schemas.microsoft.com/office/drawing/2014/main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191" y="505627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137.196.7.23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90856-D387-9F4E-92DD-613E16C75F36}"/>
              </a:ext>
            </a:extLst>
          </p:cNvPr>
          <p:cNvSpPr txBox="1"/>
          <p:nvPr/>
        </p:nvSpPr>
        <p:spPr>
          <a:xfrm>
            <a:off x="5274361" y="377577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4CA1B8-D7B0-FE45-9DAE-1BE097F0A873}"/>
              </a:ext>
            </a:extLst>
          </p:cNvPr>
          <p:cNvGrpSpPr/>
          <p:nvPr/>
        </p:nvGrpSpPr>
        <p:grpSpPr>
          <a:xfrm>
            <a:off x="1186072" y="3311953"/>
            <a:ext cx="3690728" cy="1373671"/>
            <a:chOff x="404194" y="2544417"/>
            <a:chExt cx="3690728" cy="137367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A69A91A-6B5A-764F-8871-0FBCD21B5E20}"/>
                </a:ext>
              </a:extLst>
            </p:cNvPr>
            <p:cNvSpPr/>
            <p:nvPr/>
          </p:nvSpPr>
          <p:spPr>
            <a:xfrm>
              <a:off x="3617843" y="2842867"/>
              <a:ext cx="477079" cy="1075221"/>
            </a:xfrm>
            <a:custGeom>
              <a:avLst/>
              <a:gdLst>
                <a:gd name="connsiteX0" fmla="*/ 477079 w 477079"/>
                <a:gd name="connsiteY0" fmla="*/ 357808 h 1166191"/>
                <a:gd name="connsiteX1" fmla="*/ 0 w 477079"/>
                <a:gd name="connsiteY1" fmla="*/ 0 h 1166191"/>
                <a:gd name="connsiteX2" fmla="*/ 13253 w 477079"/>
                <a:gd name="connsiteY2" fmla="*/ 1166191 h 1166191"/>
                <a:gd name="connsiteX3" fmla="*/ 384314 w 477079"/>
                <a:gd name="connsiteY3" fmla="*/ 649356 h 1166191"/>
                <a:gd name="connsiteX0" fmla="*/ 477079 w 477079"/>
                <a:gd name="connsiteY0" fmla="*/ 357808 h 1051327"/>
                <a:gd name="connsiteX1" fmla="*/ 0 w 477079"/>
                <a:gd name="connsiteY1" fmla="*/ 0 h 1051327"/>
                <a:gd name="connsiteX2" fmla="*/ 13253 w 477079"/>
                <a:gd name="connsiteY2" fmla="*/ 1051327 h 1051327"/>
                <a:gd name="connsiteX3" fmla="*/ 384314 w 477079"/>
                <a:gd name="connsiteY3" fmla="*/ 649356 h 105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79" h="1051327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F6BEDD3-2381-F342-8772-EF22B2DD6391}"/>
                </a:ext>
              </a:extLst>
            </p:cNvPr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0EA35A-16E9-6647-B826-0BDF18B31CE6}"/>
                  </a:ext>
                </a:extLst>
              </p:cNvPr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A6087-C978-A74F-82FC-80BB9BB4CE42}"/>
                  </a:ext>
                </a:extLst>
              </p:cNvPr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ARP table in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A8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7ADA725-CF65-9446-A6E5-99769F3E8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324" y="3173896"/>
                <a:ext cx="31805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1A36C2-C660-CC48-A801-8B13046993C8}"/>
                  </a:ext>
                </a:extLst>
              </p:cNvPr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IP addr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9275495-9FB2-BE4E-99AA-073302DC06EF}"/>
                  </a:ext>
                </a:extLst>
              </p:cNvPr>
              <p:cNvSpPr txBox="1"/>
              <p:nvPr/>
            </p:nvSpPr>
            <p:spPr>
              <a:xfrm>
                <a:off x="1616766" y="2849217"/>
                <a:ext cx="1166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MAC addr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C873D52-0E3A-984E-872F-2E5F1E49C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5218" y="2849218"/>
                <a:ext cx="0" cy="1063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F3D9DE6-1B37-F249-9BD4-104B41CEF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0152" y="2848944"/>
                <a:ext cx="0" cy="1060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971A2F5-ACB5-294E-8846-0F74DE6EB747}"/>
                  </a:ext>
                </a:extLst>
              </p:cNvPr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TTL</a:t>
                </a:r>
              </a:p>
            </p:txBody>
          </p:sp>
        </p:grpSp>
      </p:grpSp>
      <p:sp>
        <p:nvSpPr>
          <p:cNvPr id="68" name="Rectangle 3">
            <a:extLst>
              <a:ext uri="{FF2B5EF4-FFF2-40B4-BE49-F238E27FC236}">
                <a16:creationId xmlns:a16="http://schemas.microsoft.com/office/drawing/2014/main" id="{3E190205-EEDA-4A4B-922E-882CB0024C81}"/>
              </a:ext>
            </a:extLst>
          </p:cNvPr>
          <p:cNvSpPr txBox="1">
            <a:spLocks noChangeArrowheads="1"/>
          </p:cNvSpPr>
          <p:nvPr/>
        </p:nvSpPr>
        <p:spPr>
          <a:xfrm>
            <a:off x="1049752" y="1211677"/>
            <a:ext cx="10068822" cy="946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 wants to send datagram to B</a:t>
            </a:r>
          </a:p>
          <a:p>
            <a:pPr marL="352425" marR="0" lvl="1" indent="-2349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MAC address not in A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ARP table, so A uses ARP to find B’s MAC address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3DE118-29AE-1147-9673-7A7F3BEC6EF7}"/>
              </a:ext>
            </a:extLst>
          </p:cNvPr>
          <p:cNvGrpSpPr/>
          <p:nvPr/>
        </p:nvGrpSpPr>
        <p:grpSpPr>
          <a:xfrm>
            <a:off x="1144656" y="5342636"/>
            <a:ext cx="4222474" cy="769441"/>
            <a:chOff x="689113" y="2308977"/>
            <a:chExt cx="4222474" cy="76944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30726C-A09E-6C44-A2D0-4B4AC64FB4B2}"/>
                </a:ext>
              </a:extLst>
            </p:cNvPr>
            <p:cNvSpPr txBox="1"/>
            <p:nvPr/>
          </p:nvSpPr>
          <p:spPr>
            <a:xfrm>
              <a:off x="1007166" y="2308977"/>
              <a:ext cx="39044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495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receives B’s reply, adds B entry into its local ARP table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C3EBDD-DD28-4A4F-803C-BE09994DBBCE}"/>
                </a:ext>
              </a:extLst>
            </p:cNvPr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81A63FD-6640-2C4D-94F4-10E452F85558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7B0C99-1512-F84B-A71F-D0B8F31B18C6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DE12D9A-FE4D-0A48-A641-DB2148309CA9}"/>
              </a:ext>
            </a:extLst>
          </p:cNvPr>
          <p:cNvGrpSpPr/>
          <p:nvPr/>
        </p:nvGrpSpPr>
        <p:grpSpPr>
          <a:xfrm>
            <a:off x="5367131" y="3970949"/>
            <a:ext cx="1637539" cy="741718"/>
            <a:chOff x="5367131" y="3866019"/>
            <a:chExt cx="1637539" cy="741718"/>
          </a:xfrm>
        </p:grpSpPr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8E8C1703-14D3-ED45-A5E7-3C816D2C6A36}"/>
                </a:ext>
              </a:extLst>
            </p:cNvPr>
            <p:cNvSpPr/>
            <p:nvPr/>
          </p:nvSpPr>
          <p:spPr>
            <a:xfrm rot="10800000">
              <a:off x="5367131" y="4187685"/>
              <a:ext cx="1060173" cy="172279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5" name="Group 201">
              <a:extLst>
                <a:ext uri="{FF2B5EF4-FFF2-40B4-BE49-F238E27FC236}">
                  <a16:creationId xmlns:a16="http://schemas.microsoft.com/office/drawing/2014/main" id="{84F90531-593C-9146-AEE5-BEFEDB4FC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B8D2B43-252A-154B-B33F-48E245DE4C33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BCDE178B-CBB7-904E-8D77-3C5E1D8D1367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5F298EC-5C7C-804F-B1E9-F0A0E4E57C02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5F39055-4138-5345-8C30-F70330025618}"/>
              </a:ext>
            </a:extLst>
          </p:cNvPr>
          <p:cNvGrpSpPr/>
          <p:nvPr/>
        </p:nvGrpSpPr>
        <p:grpSpPr>
          <a:xfrm>
            <a:off x="1217886" y="3923211"/>
            <a:ext cx="3224987" cy="523220"/>
            <a:chOff x="1217886" y="3818281"/>
            <a:chExt cx="3224987" cy="523220"/>
          </a:xfrm>
        </p:grpSpPr>
        <p:sp>
          <p:nvSpPr>
            <p:cNvPr id="73" name="Text Box 36">
              <a:extLst>
                <a:ext uri="{FF2B5EF4-FFF2-40B4-BE49-F238E27FC236}">
                  <a16:creationId xmlns:a16="http://schemas.microsoft.com/office/drawing/2014/main" id="{1DADF13F-2D2F-5443-842A-4A233EADB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7886" y="3818281"/>
              <a:ext cx="88036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137.196.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      7.14</a:t>
              </a:r>
            </a:p>
          </p:txBody>
        </p:sp>
        <p:sp>
          <p:nvSpPr>
            <p:cNvPr id="77" name="Text Box 27">
              <a:extLst>
                <a:ext uri="{FF2B5EF4-FFF2-40B4-BE49-F238E27FC236}">
                  <a16:creationId xmlns:a16="http://schemas.microsoft.com/office/drawing/2014/main" id="{82505451-0901-AA46-96C0-FED04AABF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7388" y="3897795"/>
              <a:ext cx="17399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58-23-D7-FA-20-B0</a:t>
              </a:r>
            </a:p>
          </p:txBody>
        </p:sp>
        <p:sp>
          <p:nvSpPr>
            <p:cNvPr id="78" name="Text Box 27">
              <a:extLst>
                <a:ext uri="{FF2B5EF4-FFF2-40B4-BE49-F238E27FC236}">
                  <a16:creationId xmlns:a16="http://schemas.microsoft.com/office/drawing/2014/main" id="{ED5A362E-E35A-6241-9A98-218C81894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049" y="3891169"/>
              <a:ext cx="48282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500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975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2">
            <a:extLst>
              <a:ext uri="{FF2B5EF4-FFF2-40B4-BE49-F238E27FC236}">
                <a16:creationId xmlns:a16="http://schemas.microsoft.com/office/drawing/2014/main" id="{75C8B8F2-44A8-AE4D-95ED-0C45E84A2CCD}"/>
              </a:ext>
            </a:extLst>
          </p:cNvPr>
          <p:cNvSpPr txBox="1">
            <a:spLocks noChangeArrowheads="1"/>
          </p:cNvSpPr>
          <p:nvPr/>
        </p:nvSpPr>
        <p:spPr>
          <a:xfrm>
            <a:off x="935519" y="1322317"/>
            <a:ext cx="10831760" cy="1196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25" marR="0" lvl="0" indent="-1111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walkthrough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sending a  datagram from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via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  <a:p>
            <a:pPr marL="457200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focus on addressing – at IP (datagram) and MAC layer (frame) levels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1633948-5785-5849-859F-87310A692F23}"/>
              </a:ext>
            </a:extLst>
          </p:cNvPr>
          <p:cNvCxnSpPr/>
          <p:nvPr/>
        </p:nvCxnSpPr>
        <p:spPr>
          <a:xfrm>
            <a:off x="4293702" y="5340624"/>
            <a:ext cx="32335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 Box 4">
            <a:extLst>
              <a:ext uri="{FF2B5EF4-FFF2-40B4-BE49-F238E27FC236}">
                <a16:creationId xmlns:a16="http://schemas.microsoft.com/office/drawing/2014/main" id="{7AA3B0EC-8E9C-EA40-807D-C0DCADFC5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7" name="Freeform 39">
            <a:extLst>
              <a:ext uri="{FF2B5EF4-FFF2-40B4-BE49-F238E27FC236}">
                <a16:creationId xmlns:a16="http://schemas.microsoft.com/office/drawing/2014/main" id="{877FF5E7-E20D-C343-A6A6-C03781D86E63}"/>
              </a:ext>
            </a:extLst>
          </p:cNvPr>
          <p:cNvSpPr>
            <a:spLocks/>
          </p:cNvSpPr>
          <p:nvPr/>
        </p:nvSpPr>
        <p:spPr bwMode="auto">
          <a:xfrm>
            <a:off x="3637582" y="4808121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8" name="Line 40">
            <a:extLst>
              <a:ext uri="{FF2B5EF4-FFF2-40B4-BE49-F238E27FC236}">
                <a16:creationId xmlns:a16="http://schemas.microsoft.com/office/drawing/2014/main" id="{F783F2B5-328E-0E4F-B70F-C2AE78E3D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4370" y="4787483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9" name="Line 41">
            <a:extLst>
              <a:ext uri="{FF2B5EF4-FFF2-40B4-BE49-F238E27FC236}">
                <a16:creationId xmlns:a16="http://schemas.microsoft.com/office/drawing/2014/main" id="{C060EFA7-8C6E-3D40-B474-D7EA7BAB1B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6935" y="5732045"/>
            <a:ext cx="283036" cy="54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4" name="Text Box 58">
            <a:extLst>
              <a:ext uri="{FF2B5EF4-FFF2-40B4-BE49-F238E27FC236}">
                <a16:creationId xmlns:a16="http://schemas.microsoft.com/office/drawing/2014/main" id="{DB5EE02A-B01A-5E4C-B702-F6EBFE468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236" name="Line 67">
            <a:extLst>
              <a:ext uri="{FF2B5EF4-FFF2-40B4-BE49-F238E27FC236}">
                <a16:creationId xmlns:a16="http://schemas.microsoft.com/office/drawing/2014/main" id="{C65C148F-06BF-C940-B2DD-A67AC4BE27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5932" y="4787483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Line 73">
            <a:extLst>
              <a:ext uri="{FF2B5EF4-FFF2-40B4-BE49-F238E27FC236}">
                <a16:creationId xmlns:a16="http://schemas.microsoft.com/office/drawing/2014/main" id="{2E33E508-B8D6-3E44-B5AA-A6A307EEE1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6672" y="5684421"/>
            <a:ext cx="267105" cy="200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0" name="Freeform 75">
            <a:extLst>
              <a:ext uri="{FF2B5EF4-FFF2-40B4-BE49-F238E27FC236}">
                <a16:creationId xmlns:a16="http://schemas.microsoft.com/office/drawing/2014/main" id="{25EB896A-E2EC-F64E-82DF-14D4BB8B17FF}"/>
              </a:ext>
            </a:extLst>
          </p:cNvPr>
          <p:cNvSpPr>
            <a:spLocks/>
          </p:cNvSpPr>
          <p:nvPr/>
        </p:nvSpPr>
        <p:spPr bwMode="auto">
          <a:xfrm>
            <a:off x="7476157" y="4811296"/>
            <a:ext cx="765175" cy="1081088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1" name="Text Box 76">
            <a:extLst>
              <a:ext uri="{FF2B5EF4-FFF2-40B4-BE49-F238E27FC236}">
                <a16:creationId xmlns:a16="http://schemas.microsoft.com/office/drawing/2014/main" id="{6209BBA1-3ADB-DD4E-98BA-16778788F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31F04776-CE9C-1440-B37F-242C3E190A98}"/>
              </a:ext>
            </a:extLst>
          </p:cNvPr>
          <p:cNvGrpSpPr/>
          <p:nvPr/>
        </p:nvGrpSpPr>
        <p:grpSpPr>
          <a:xfrm>
            <a:off x="5001868" y="5038254"/>
            <a:ext cx="1310631" cy="501151"/>
            <a:chOff x="4909105" y="5767126"/>
            <a:chExt cx="1310631" cy="501151"/>
          </a:xfrm>
        </p:grpSpPr>
        <p:sp>
          <p:nvSpPr>
            <p:cNvPr id="261" name="Rectangle 37">
              <a:extLst>
                <a:ext uri="{FF2B5EF4-FFF2-40B4-BE49-F238E27FC236}">
                  <a16:creationId xmlns:a16="http://schemas.microsoft.com/office/drawing/2014/main" id="{7820489A-5549-C442-BF3C-BC1AC11B6F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24859" y="5937451"/>
              <a:ext cx="13416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sp>
          <p:nvSpPr>
            <p:cNvPr id="262" name="Rectangle 37">
              <a:extLst>
                <a:ext uri="{FF2B5EF4-FFF2-40B4-BE49-F238E27FC236}">
                  <a16:creationId xmlns:a16="http://schemas.microsoft.com/office/drawing/2014/main" id="{9AF76EFA-4C5B-674E-BA86-9C05702BA8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66501" y="5940764"/>
              <a:ext cx="140795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84D12D1B-CACD-6E4B-9C38-D2F459245889}"/>
                </a:ext>
              </a:extLst>
            </p:cNvPr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16FB099F-FBEA-9F48-8EAA-5BCE4873212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13DBFA26-F015-2547-A930-D01540DA83C0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6BD83E9A-6CBF-3D4E-8F2F-EA68EE4D3756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67" name="Freeform 266">
                  <a:extLst>
                    <a:ext uri="{FF2B5EF4-FFF2-40B4-BE49-F238E27FC236}">
                      <a16:creationId xmlns:a16="http://schemas.microsoft.com/office/drawing/2014/main" id="{24B4E4B6-6B7A-4A4B-A9EB-9BA919CAA34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8A579144-F431-924D-BEDF-34C91BDD544C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60A07585-2E49-1643-B16B-023093CA681A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Freeform 269">
                  <a:extLst>
                    <a:ext uri="{FF2B5EF4-FFF2-40B4-BE49-F238E27FC236}">
                      <a16:creationId xmlns:a16="http://schemas.microsoft.com/office/drawing/2014/main" id="{99C7FFFB-540E-F04A-8756-DC9317FA983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43" name="Rectangle 37">
            <a:extLst>
              <a:ext uri="{FF2B5EF4-FFF2-40B4-BE49-F238E27FC236}">
                <a16:creationId xmlns:a16="http://schemas.microsoft.com/office/drawing/2014/main" id="{2049FC20-01F9-A342-8ED2-71DDD4E2422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161022" y="4666815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244" name="Group 49">
            <a:extLst>
              <a:ext uri="{FF2B5EF4-FFF2-40B4-BE49-F238E27FC236}">
                <a16:creationId xmlns:a16="http://schemas.microsoft.com/office/drawing/2014/main" id="{0C6B5E2D-47E0-304A-802F-B33BA23951DC}"/>
              </a:ext>
            </a:extLst>
          </p:cNvPr>
          <p:cNvGrpSpPr>
            <a:grpSpLocks/>
          </p:cNvGrpSpPr>
          <p:nvPr/>
        </p:nvGrpSpPr>
        <p:grpSpPr bwMode="auto"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id="259" name="Picture 50" descr="desktop_computer_stylized_medium">
              <a:extLst>
                <a:ext uri="{FF2B5EF4-FFF2-40B4-BE49-F238E27FC236}">
                  <a16:creationId xmlns:a16="http://schemas.microsoft.com/office/drawing/2014/main" id="{6C7B4EA6-CCA8-D147-AFAA-5DA13E6BAA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0" name="Freeform 51">
              <a:extLst>
                <a:ext uri="{FF2B5EF4-FFF2-40B4-BE49-F238E27FC236}">
                  <a16:creationId xmlns:a16="http://schemas.microsoft.com/office/drawing/2014/main" id="{48DE1DAA-CF8A-A24A-8DD9-85EF022FE8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5" name="Rectangle 37">
            <a:extLst>
              <a:ext uri="{FF2B5EF4-FFF2-40B4-BE49-F238E27FC236}">
                <a16:creationId xmlns:a16="http://schemas.microsoft.com/office/drawing/2014/main" id="{1976AEED-D3C4-4C40-B836-5E4352A3611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1833" y="5687855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246" name="Group 49">
            <a:extLst>
              <a:ext uri="{FF2B5EF4-FFF2-40B4-BE49-F238E27FC236}">
                <a16:creationId xmlns:a16="http://schemas.microsoft.com/office/drawing/2014/main" id="{CA4E329E-B85D-034A-AD4E-3AA827B8BDBB}"/>
              </a:ext>
            </a:extLst>
          </p:cNvPr>
          <p:cNvGrpSpPr>
            <a:grpSpLocks/>
          </p:cNvGrpSpPr>
          <p:nvPr/>
        </p:nvGrpSpPr>
        <p:grpSpPr bwMode="auto"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id="257" name="Picture 50" descr="desktop_computer_stylized_medium">
              <a:extLst>
                <a:ext uri="{FF2B5EF4-FFF2-40B4-BE49-F238E27FC236}">
                  <a16:creationId xmlns:a16="http://schemas.microsoft.com/office/drawing/2014/main" id="{1DF9E5DC-786D-6C49-ADDC-C953FEFE6B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8" name="Freeform 51">
              <a:extLst>
                <a:ext uri="{FF2B5EF4-FFF2-40B4-BE49-F238E27FC236}">
                  <a16:creationId xmlns:a16="http://schemas.microsoft.com/office/drawing/2014/main" id="{23D41A9D-8697-4D4D-8D16-A98A093EA1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7" name="Rectangle 37">
            <a:extLst>
              <a:ext uri="{FF2B5EF4-FFF2-40B4-BE49-F238E27FC236}">
                <a16:creationId xmlns:a16="http://schemas.microsoft.com/office/drawing/2014/main" id="{921F645F-8A94-2445-84B8-38720AF0200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26575" y="4653061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248" name="Rectangle 37">
            <a:extLst>
              <a:ext uri="{FF2B5EF4-FFF2-40B4-BE49-F238E27FC236}">
                <a16:creationId xmlns:a16="http://schemas.microsoft.com/office/drawing/2014/main" id="{7E4E6975-B2CA-7444-B862-F4B4940509B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96816" y="5784803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249" name="Group 44">
            <a:extLst>
              <a:ext uri="{FF2B5EF4-FFF2-40B4-BE49-F238E27FC236}">
                <a16:creationId xmlns:a16="http://schemas.microsoft.com/office/drawing/2014/main" id="{0E421EA6-E430-A84D-86CE-88CE29472188}"/>
              </a:ext>
            </a:extLst>
          </p:cNvPr>
          <p:cNvGrpSpPr>
            <a:grpSpLocks/>
          </p:cNvGrpSpPr>
          <p:nvPr/>
        </p:nvGrpSpPr>
        <p:grpSpPr bwMode="auto"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id="255" name="Picture 45" descr="desktop_computer_stylized_medium">
              <a:extLst>
                <a:ext uri="{FF2B5EF4-FFF2-40B4-BE49-F238E27FC236}">
                  <a16:creationId xmlns:a16="http://schemas.microsoft.com/office/drawing/2014/main" id="{0CFB0548-75C3-B541-8DF5-553BDA442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" name="Freeform 46">
              <a:extLst>
                <a:ext uri="{FF2B5EF4-FFF2-40B4-BE49-F238E27FC236}">
                  <a16:creationId xmlns:a16="http://schemas.microsoft.com/office/drawing/2014/main" id="{A0094AEB-3AFF-0940-8C77-D29712E481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0" name="Group 44">
            <a:extLst>
              <a:ext uri="{FF2B5EF4-FFF2-40B4-BE49-F238E27FC236}">
                <a16:creationId xmlns:a16="http://schemas.microsoft.com/office/drawing/2014/main" id="{BCF5D40A-A74B-274B-8ADA-55B66CD5DBFC}"/>
              </a:ext>
            </a:extLst>
          </p:cNvPr>
          <p:cNvGrpSpPr>
            <a:grpSpLocks/>
          </p:cNvGrpSpPr>
          <p:nvPr/>
        </p:nvGrpSpPr>
        <p:grpSpPr bwMode="auto"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id="253" name="Picture 45" descr="desktop_computer_stylized_medium">
              <a:extLst>
                <a:ext uri="{FF2B5EF4-FFF2-40B4-BE49-F238E27FC236}">
                  <a16:creationId xmlns:a16="http://schemas.microsoft.com/office/drawing/2014/main" id="{771731DD-0069-DA47-95DF-85CE9F4918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46">
              <a:extLst>
                <a:ext uri="{FF2B5EF4-FFF2-40B4-BE49-F238E27FC236}">
                  <a16:creationId xmlns:a16="http://schemas.microsoft.com/office/drawing/2014/main" id="{0818206B-A68C-604B-A676-494044A074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6ACCC7A-2790-4042-9C87-704C4398F4FC}"/>
              </a:ext>
            </a:extLst>
          </p:cNvPr>
          <p:cNvGrpSpPr/>
          <p:nvPr/>
        </p:nvGrpSpPr>
        <p:grpSpPr>
          <a:xfrm>
            <a:off x="1799535" y="4860508"/>
            <a:ext cx="8432226" cy="1763135"/>
            <a:chOff x="1799535" y="4860508"/>
            <a:chExt cx="8432226" cy="1763135"/>
          </a:xfrm>
        </p:grpSpPr>
        <p:sp>
          <p:nvSpPr>
            <p:cNvPr id="220" name="Text Box 21">
              <a:extLst>
                <a:ext uri="{FF2B5EF4-FFF2-40B4-BE49-F238E27FC236}">
                  <a16:creationId xmlns:a16="http://schemas.microsoft.com/office/drawing/2014/main" id="{8B5C784D-B8E9-0242-B1BF-5469854FD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945" y="5749508"/>
              <a:ext cx="158594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1A-23-F9-CD-06-9B</a:t>
              </a:r>
            </a:p>
          </p:txBody>
        </p:sp>
        <p:sp>
          <p:nvSpPr>
            <p:cNvPr id="221" name="Text Box 22">
              <a:extLst>
                <a:ext uri="{FF2B5EF4-FFF2-40B4-BE49-F238E27FC236}">
                  <a16:creationId xmlns:a16="http://schemas.microsoft.com/office/drawing/2014/main" id="{C464F240-6EA6-E645-AE35-1132527BB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8582" y="5576471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222.222.222.220</a:t>
              </a:r>
            </a:p>
          </p:txBody>
        </p:sp>
        <p:grpSp>
          <p:nvGrpSpPr>
            <p:cNvPr id="222" name="Group 23">
              <a:extLst>
                <a:ext uri="{FF2B5EF4-FFF2-40B4-BE49-F238E27FC236}">
                  <a16:creationId xmlns:a16="http://schemas.microsoft.com/office/drawing/2014/main" id="{718D171D-585A-DA4B-8722-1465B928B3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2226" y="6027746"/>
              <a:ext cx="1573213" cy="482601"/>
              <a:chOff x="1934" y="2405"/>
              <a:chExt cx="991" cy="304"/>
            </a:xfrm>
          </p:grpSpPr>
          <p:sp>
            <p:nvSpPr>
              <p:cNvPr id="273" name="Text Box 24">
                <a:extLst>
                  <a:ext uri="{FF2B5EF4-FFF2-40B4-BE49-F238E27FC236}">
                    <a16:creationId xmlns:a16="http://schemas.microsoft.com/office/drawing/2014/main" id="{6074A99D-1DA4-3A42-9396-9E51D4D7D3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274" name="Text Box 25">
                <a:extLst>
                  <a:ext uri="{FF2B5EF4-FFF2-40B4-BE49-F238E27FC236}">
                    <a16:creationId xmlns:a16="http://schemas.microsoft.com/office/drawing/2014/main" id="{7F04AB82-B2F9-5040-9BD7-B58343D5B0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87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223" name="Text Box 26">
              <a:extLst>
                <a:ext uri="{FF2B5EF4-FFF2-40B4-BE49-F238E27FC236}">
                  <a16:creationId xmlns:a16="http://schemas.microsoft.com/office/drawing/2014/main" id="{345706BC-EE35-E948-B847-B9C8F402B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3382" y="6174597"/>
              <a:ext cx="163461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CC-49-DE-D0-AB-7D</a:t>
              </a:r>
            </a:p>
          </p:txBody>
        </p:sp>
        <p:sp>
          <p:nvSpPr>
            <p:cNvPr id="224" name="Text Box 27">
              <a:extLst>
                <a:ext uri="{FF2B5EF4-FFF2-40B4-BE49-F238E27FC236}">
                  <a16:creationId xmlns:a16="http://schemas.microsoft.com/office/drawing/2014/main" id="{C6892711-5B00-1B44-A3A1-ED7D7A05C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3407" y="5985684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111.111.111.112</a:t>
              </a:r>
            </a:p>
          </p:txBody>
        </p:sp>
        <p:sp>
          <p:nvSpPr>
            <p:cNvPr id="225" name="Text Box 30">
              <a:extLst>
                <a:ext uri="{FF2B5EF4-FFF2-40B4-BE49-F238E27FC236}">
                  <a16:creationId xmlns:a16="http://schemas.microsoft.com/office/drawing/2014/main" id="{C9755018-30C5-2F48-B77B-D1C5089AD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438" y="5007006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111.111.111.111</a:t>
              </a:r>
            </a:p>
          </p:txBody>
        </p:sp>
        <p:sp>
          <p:nvSpPr>
            <p:cNvPr id="226" name="Text Box 33">
              <a:extLst>
                <a:ext uri="{FF2B5EF4-FFF2-40B4-BE49-F238E27FC236}">
                  <a16:creationId xmlns:a16="http://schemas.microsoft.com/office/drawing/2014/main" id="{F8059422-13FC-B849-B3BE-4C2D1B546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535" y="5196273"/>
              <a:ext cx="15359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74-29-9C-E8-FF-55</a:t>
              </a:r>
            </a:p>
          </p:txBody>
        </p:sp>
        <p:sp>
          <p:nvSpPr>
            <p:cNvPr id="230" name="Line 44">
              <a:extLst>
                <a:ext uri="{FF2B5EF4-FFF2-40B4-BE49-F238E27FC236}">
                  <a16:creationId xmlns:a16="http://schemas.microsoft.com/office/drawing/2014/main" id="{5FF08ADC-A615-AA4F-988F-06E9F2E022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2282" y="5842809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Line 45">
              <a:extLst>
                <a:ext uri="{FF2B5EF4-FFF2-40B4-BE49-F238E27FC236}">
                  <a16:creationId xmlns:a16="http://schemas.microsoft.com/office/drawing/2014/main" id="{C98C8486-5AB7-664F-9D85-3DD76A3625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48645" y="4860508"/>
              <a:ext cx="0" cy="248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Line 46">
              <a:extLst>
                <a:ext uri="{FF2B5EF4-FFF2-40B4-BE49-F238E27FC236}">
                  <a16:creationId xmlns:a16="http://schemas.microsoft.com/office/drawing/2014/main" id="{B1A0EF95-B5D7-6443-84A3-A0E0B1049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8707" y="5427247"/>
              <a:ext cx="0" cy="620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Line 47">
              <a:extLst>
                <a:ext uri="{FF2B5EF4-FFF2-40B4-BE49-F238E27FC236}">
                  <a16:creationId xmlns:a16="http://schemas.microsoft.com/office/drawing/2014/main" id="{4D21BB95-E938-424E-94A6-FA1551CE2B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07745" y="5417721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5" name="Group 63">
              <a:extLst>
                <a:ext uri="{FF2B5EF4-FFF2-40B4-BE49-F238E27FC236}">
                  <a16:creationId xmlns:a16="http://schemas.microsoft.com/office/drawing/2014/main" id="{022EBB57-7AB3-7C45-9AC9-24B737F13F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15685" y="5148731"/>
              <a:ext cx="1616076" cy="495300"/>
              <a:chOff x="4351" y="2786"/>
              <a:chExt cx="1018" cy="312"/>
            </a:xfrm>
          </p:grpSpPr>
          <p:sp>
            <p:nvSpPr>
              <p:cNvPr id="271" name="Text Box 64">
                <a:extLst>
                  <a:ext uri="{FF2B5EF4-FFF2-40B4-BE49-F238E27FC236}">
                    <a16:creationId xmlns:a16="http://schemas.microsoft.com/office/drawing/2014/main" id="{9C1790DC-D8F5-D148-A191-4095380CC6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272" name="Text Box 65">
                <a:extLst>
                  <a:ext uri="{FF2B5EF4-FFF2-40B4-BE49-F238E27FC236}">
                    <a16:creationId xmlns:a16="http://schemas.microsoft.com/office/drawing/2014/main" id="{B09022AD-3504-8E4C-B2F0-99A5DA41EF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101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237" name="Text Box 71">
              <a:extLst>
                <a:ext uri="{FF2B5EF4-FFF2-40B4-BE49-F238E27FC236}">
                  <a16:creationId xmlns:a16="http://schemas.microsoft.com/office/drawing/2014/main" id="{E34EA307-0F5E-7E4E-9CE6-4AB424039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7272" y="6136999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222.222.222.221</a:t>
              </a:r>
            </a:p>
          </p:txBody>
        </p:sp>
        <p:sp>
          <p:nvSpPr>
            <p:cNvPr id="238" name="Text Box 72">
              <a:extLst>
                <a:ext uri="{FF2B5EF4-FFF2-40B4-BE49-F238E27FC236}">
                  <a16:creationId xmlns:a16="http://schemas.microsoft.com/office/drawing/2014/main" id="{B5B6783C-814C-0B4E-B164-BE3DE87DB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391" y="6315866"/>
              <a:ext cx="155228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88-B2-2F-54-1A-0F</a:t>
              </a:r>
            </a:p>
          </p:txBody>
        </p: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64FFBE43-D54F-1248-BB0F-8C6305664255}"/>
                </a:ext>
              </a:extLst>
            </p:cNvPr>
            <p:cNvCxnSpPr/>
            <p:nvPr/>
          </p:nvCxnSpPr>
          <p:spPr>
            <a:xfrm flipV="1">
              <a:off x="8669292" y="4874844"/>
              <a:ext cx="0" cy="4459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AF922730-B346-B540-9CCA-A7D5E3F387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7023" y="5943807"/>
              <a:ext cx="0" cy="241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5" name="Rectangle 2">
            <a:extLst>
              <a:ext uri="{FF2B5EF4-FFF2-40B4-BE49-F238E27FC236}">
                <a16:creationId xmlns:a16="http://schemas.microsoft.com/office/drawing/2014/main" id="{F2C09E71-12BD-2C45-A9FA-A6A951F6F19C}"/>
              </a:ext>
            </a:extLst>
          </p:cNvPr>
          <p:cNvSpPr txBox="1">
            <a:spLocks noChangeArrowheads="1"/>
          </p:cNvSpPr>
          <p:nvPr/>
        </p:nvSpPr>
        <p:spPr>
          <a:xfrm>
            <a:off x="923027" y="2179255"/>
            <a:ext cx="10196305" cy="1583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assume that:</a:t>
            </a:r>
          </a:p>
          <a:p>
            <a:pPr marL="1022350" marR="0" lvl="2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knows B’s IP address</a:t>
            </a:r>
          </a:p>
          <a:p>
            <a:pPr marL="1022350" marR="0" lvl="2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knows IP address of first hop router, 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(how?)</a:t>
            </a:r>
          </a:p>
          <a:p>
            <a:pPr marL="1022350" marR="0" lvl="2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knows R’s MAC address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(how?)</a:t>
            </a:r>
          </a:p>
        </p:txBody>
      </p:sp>
    </p:spTree>
    <p:extLst>
      <p:ext uri="{BB962C8B-B14F-4D97-AF65-F5344CB8AC3E}">
        <p14:creationId xmlns:p14="http://schemas.microsoft.com/office/powerpoint/2010/main" val="115537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0E8BE2D-BC96-5B4C-BB01-5A8A7B585BE8}"/>
              </a:ext>
            </a:extLst>
          </p:cNvPr>
          <p:cNvGrpSpPr/>
          <p:nvPr/>
        </p:nvGrpSpPr>
        <p:grpSpPr>
          <a:xfrm>
            <a:off x="1799535" y="4315099"/>
            <a:ext cx="8432226" cy="2308544"/>
            <a:chOff x="1799535" y="4315099"/>
            <a:chExt cx="8432226" cy="23085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FFE62D-54D4-2E4A-9F56-42AF465143DE}"/>
                </a:ext>
              </a:extLst>
            </p:cNvPr>
            <p:cNvCxnSpPr/>
            <p:nvPr/>
          </p:nvCxnSpPr>
          <p:spPr>
            <a:xfrm>
              <a:off x="4293702" y="5340624"/>
              <a:ext cx="323353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 Box 4">
              <a:extLst>
                <a:ext uri="{FF2B5EF4-FFF2-40B4-BE49-F238E27FC236}">
                  <a16:creationId xmlns:a16="http://schemas.microsoft.com/office/drawing/2014/main" id="{2D2C1B49-6D05-3245-A14C-49597506C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6545" y="4606786"/>
              <a:ext cx="3802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Text Box 21">
              <a:extLst>
                <a:ext uri="{FF2B5EF4-FFF2-40B4-BE49-F238E27FC236}">
                  <a16:creationId xmlns:a16="http://schemas.microsoft.com/office/drawing/2014/main" id="{8E9F58B9-C012-7C42-9622-7098AAF9C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945" y="5749508"/>
              <a:ext cx="158594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1A-23-F9-CD-06-9B</a:t>
              </a:r>
            </a:p>
          </p:txBody>
        </p:sp>
        <p:sp>
          <p:nvSpPr>
            <p:cNvPr id="93" name="Text Box 22">
              <a:extLst>
                <a:ext uri="{FF2B5EF4-FFF2-40B4-BE49-F238E27FC236}">
                  <a16:creationId xmlns:a16="http://schemas.microsoft.com/office/drawing/2014/main" id="{D3BC78DD-68E2-3F42-A025-894036CA6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8582" y="5576471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222.222.222.220</a:t>
              </a:r>
            </a:p>
          </p:txBody>
        </p:sp>
        <p:grpSp>
          <p:nvGrpSpPr>
            <p:cNvPr id="94" name="Group 23">
              <a:extLst>
                <a:ext uri="{FF2B5EF4-FFF2-40B4-BE49-F238E27FC236}">
                  <a16:creationId xmlns:a16="http://schemas.microsoft.com/office/drawing/2014/main" id="{026701D5-9E9E-EF42-B7AA-972F210D71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2226" y="6027746"/>
              <a:ext cx="1573213" cy="482601"/>
              <a:chOff x="1934" y="2405"/>
              <a:chExt cx="991" cy="304"/>
            </a:xfrm>
          </p:grpSpPr>
          <p:sp>
            <p:nvSpPr>
              <p:cNvPr id="146" name="Text Box 24">
                <a:extLst>
                  <a:ext uri="{FF2B5EF4-FFF2-40B4-BE49-F238E27FC236}">
                    <a16:creationId xmlns:a16="http://schemas.microsoft.com/office/drawing/2014/main" id="{D19F6EF2-3DED-734B-B3EA-8B5850BFD7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147" name="Text Box 25">
                <a:extLst>
                  <a:ext uri="{FF2B5EF4-FFF2-40B4-BE49-F238E27FC236}">
                    <a16:creationId xmlns:a16="http://schemas.microsoft.com/office/drawing/2014/main" id="{E60F6762-DC3F-2E40-B567-43C8BBD1B1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87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99" name="Text Box 26">
              <a:extLst>
                <a:ext uri="{FF2B5EF4-FFF2-40B4-BE49-F238E27FC236}">
                  <a16:creationId xmlns:a16="http://schemas.microsoft.com/office/drawing/2014/main" id="{EB7AD1CB-7395-4048-94BA-078B67601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3382" y="6174597"/>
              <a:ext cx="163461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CC-49-DE-D0-AB-7D</a:t>
              </a:r>
            </a:p>
          </p:txBody>
        </p:sp>
        <p:sp>
          <p:nvSpPr>
            <p:cNvPr id="100" name="Text Box 27">
              <a:extLst>
                <a:ext uri="{FF2B5EF4-FFF2-40B4-BE49-F238E27FC236}">
                  <a16:creationId xmlns:a16="http://schemas.microsoft.com/office/drawing/2014/main" id="{883C22D8-5EE5-FD4B-A6BF-961F094C9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3407" y="5985684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111.111.111.112</a:t>
              </a:r>
            </a:p>
          </p:txBody>
        </p:sp>
        <p:sp>
          <p:nvSpPr>
            <p:cNvPr id="101" name="Text Box 30">
              <a:extLst>
                <a:ext uri="{FF2B5EF4-FFF2-40B4-BE49-F238E27FC236}">
                  <a16:creationId xmlns:a16="http://schemas.microsoft.com/office/drawing/2014/main" id="{F0A4A6D6-07D6-9540-9E22-87082344B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438" y="5007006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111.111.111.111</a:t>
              </a:r>
            </a:p>
          </p:txBody>
        </p:sp>
        <p:sp>
          <p:nvSpPr>
            <p:cNvPr id="102" name="Text Box 33">
              <a:extLst>
                <a:ext uri="{FF2B5EF4-FFF2-40B4-BE49-F238E27FC236}">
                  <a16:creationId xmlns:a16="http://schemas.microsoft.com/office/drawing/2014/main" id="{98DB423A-5D18-F545-A673-502329AD2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535" y="5196273"/>
              <a:ext cx="15359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74-29-9C-E8-FF-55</a:t>
              </a:r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B2706607-111C-5245-B2CF-A17D7724F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582" y="4808121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Line 40">
              <a:extLst>
                <a:ext uri="{FF2B5EF4-FFF2-40B4-BE49-F238E27FC236}">
                  <a16:creationId xmlns:a16="http://schemas.microsoft.com/office/drawing/2014/main" id="{28F869C4-D67B-E043-97EC-60E9EE422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370" y="4787483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Line 41">
              <a:extLst>
                <a:ext uri="{FF2B5EF4-FFF2-40B4-BE49-F238E27FC236}">
                  <a16:creationId xmlns:a16="http://schemas.microsoft.com/office/drawing/2014/main" id="{F58EADC2-5F53-3341-BAA6-DBF970DD7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6935" y="5732045"/>
              <a:ext cx="283036" cy="54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Line 44">
              <a:extLst>
                <a:ext uri="{FF2B5EF4-FFF2-40B4-BE49-F238E27FC236}">
                  <a16:creationId xmlns:a16="http://schemas.microsoft.com/office/drawing/2014/main" id="{9DEB43AB-0452-E74B-A267-354DF376C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2282" y="5842809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Line 45">
              <a:extLst>
                <a:ext uri="{FF2B5EF4-FFF2-40B4-BE49-F238E27FC236}">
                  <a16:creationId xmlns:a16="http://schemas.microsoft.com/office/drawing/2014/main" id="{FCE2A6D7-36B2-D94C-B589-354F8509B9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48645" y="4860508"/>
              <a:ext cx="0" cy="248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Line 46">
              <a:extLst>
                <a:ext uri="{FF2B5EF4-FFF2-40B4-BE49-F238E27FC236}">
                  <a16:creationId xmlns:a16="http://schemas.microsoft.com/office/drawing/2014/main" id="{34C788DF-A7C4-7C49-A6BA-645F98943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8707" y="5427247"/>
              <a:ext cx="0" cy="620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Line 47">
              <a:extLst>
                <a:ext uri="{FF2B5EF4-FFF2-40B4-BE49-F238E27FC236}">
                  <a16:creationId xmlns:a16="http://schemas.microsoft.com/office/drawing/2014/main" id="{74475E6E-D489-9D41-83DE-586A84785D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07745" y="5417721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Text Box 58">
              <a:extLst>
                <a:ext uri="{FF2B5EF4-FFF2-40B4-BE49-F238E27FC236}">
                  <a16:creationId xmlns:a16="http://schemas.microsoft.com/office/drawing/2014/main" id="{9ED91BB2-5CD2-AF4D-990D-A02134AFD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3136" y="4315099"/>
              <a:ext cx="39305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grpSp>
          <p:nvGrpSpPr>
            <p:cNvPr id="113" name="Group 63">
              <a:extLst>
                <a:ext uri="{FF2B5EF4-FFF2-40B4-BE49-F238E27FC236}">
                  <a16:creationId xmlns:a16="http://schemas.microsoft.com/office/drawing/2014/main" id="{28E44824-539C-9E48-97D4-38EC5EF1A8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15685" y="5148731"/>
              <a:ext cx="1616076" cy="495300"/>
              <a:chOff x="4351" y="2786"/>
              <a:chExt cx="1018" cy="312"/>
            </a:xfrm>
          </p:grpSpPr>
          <p:sp>
            <p:nvSpPr>
              <p:cNvPr id="144" name="Text Box 64">
                <a:extLst>
                  <a:ext uri="{FF2B5EF4-FFF2-40B4-BE49-F238E27FC236}">
                    <a16:creationId xmlns:a16="http://schemas.microsoft.com/office/drawing/2014/main" id="{6F4DD6C5-5CCC-9A43-8DEF-22B166CC12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145" name="Text Box 65">
                <a:extLst>
                  <a:ext uri="{FF2B5EF4-FFF2-40B4-BE49-F238E27FC236}">
                    <a16:creationId xmlns:a16="http://schemas.microsoft.com/office/drawing/2014/main" id="{6E33AF33-87FC-744F-A61A-A574F7048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101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114" name="Line 67">
              <a:extLst>
                <a:ext uri="{FF2B5EF4-FFF2-40B4-BE49-F238E27FC236}">
                  <a16:creationId xmlns:a16="http://schemas.microsoft.com/office/drawing/2014/main" id="{351E9598-D6EF-0941-9E90-3FFDA0939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15932" y="4787483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Text Box 71">
              <a:extLst>
                <a:ext uri="{FF2B5EF4-FFF2-40B4-BE49-F238E27FC236}">
                  <a16:creationId xmlns:a16="http://schemas.microsoft.com/office/drawing/2014/main" id="{A2452177-E551-CB48-A13E-9F30A8D87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7272" y="6136999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222.222.222.221</a:t>
              </a:r>
            </a:p>
          </p:txBody>
        </p:sp>
        <p:sp>
          <p:nvSpPr>
            <p:cNvPr id="117" name="Text Box 72">
              <a:extLst>
                <a:ext uri="{FF2B5EF4-FFF2-40B4-BE49-F238E27FC236}">
                  <a16:creationId xmlns:a16="http://schemas.microsoft.com/office/drawing/2014/main" id="{70A29F2B-254D-C242-BED3-63C6A2000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391" y="6315866"/>
              <a:ext cx="155228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88-B2-2F-54-1A-0F</a:t>
              </a:r>
            </a:p>
          </p:txBody>
        </p:sp>
        <p:sp>
          <p:nvSpPr>
            <p:cNvPr id="118" name="Line 73">
              <a:extLst>
                <a:ext uri="{FF2B5EF4-FFF2-40B4-BE49-F238E27FC236}">
                  <a16:creationId xmlns:a16="http://schemas.microsoft.com/office/drawing/2014/main" id="{EA6BFE92-6101-754D-A5A8-900E35C4E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56672" y="5684421"/>
              <a:ext cx="267105" cy="2009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 75">
              <a:extLst>
                <a:ext uri="{FF2B5EF4-FFF2-40B4-BE49-F238E27FC236}">
                  <a16:creationId xmlns:a16="http://schemas.microsoft.com/office/drawing/2014/main" id="{68E66362-A921-0844-BAA8-FB5279AD1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157" y="4811296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Text Box 76">
              <a:extLst>
                <a:ext uri="{FF2B5EF4-FFF2-40B4-BE49-F238E27FC236}">
                  <a16:creationId xmlns:a16="http://schemas.microsoft.com/office/drawing/2014/main" id="{DA57B50B-B7E5-2942-B45A-3152B6985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316" y="4484341"/>
              <a:ext cx="3802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C76A447-7E01-C147-9C89-C1C4C935DA7A}"/>
                </a:ext>
              </a:extLst>
            </p:cNvPr>
            <p:cNvGrpSpPr/>
            <p:nvPr/>
          </p:nvGrpSpPr>
          <p:grpSpPr>
            <a:xfrm>
              <a:off x="5001868" y="5038254"/>
              <a:ext cx="1310631" cy="501151"/>
              <a:chOff x="4909105" y="5767126"/>
              <a:chExt cx="1310631" cy="501151"/>
            </a:xfrm>
          </p:grpSpPr>
          <p:sp>
            <p:nvSpPr>
              <p:cNvPr id="167" name="Rectangle 37">
                <a:extLst>
                  <a:ext uri="{FF2B5EF4-FFF2-40B4-BE49-F238E27FC236}">
                    <a16:creationId xmlns:a16="http://schemas.microsoft.com/office/drawing/2014/main" id="{89D0886F-F835-2044-AB8F-F49ACC0B5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6024859" y="5937451"/>
                <a:ext cx="134168" cy="255587"/>
              </a:xfrm>
              <a:prstGeom prst="rect">
                <a:avLst/>
              </a:prstGeom>
              <a:gradFill rotWithShape="1"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</a:gsLst>
                <a:lin ang="0" scaled="1"/>
              </a:gradFill>
              <a:ln w="9525">
                <a:solidFill>
                  <a:srgbClr val="008000">
                    <a:alpha val="15000"/>
                  </a:srgb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8" name="Rectangle 37">
                <a:extLst>
                  <a:ext uri="{FF2B5EF4-FFF2-40B4-BE49-F238E27FC236}">
                    <a16:creationId xmlns:a16="http://schemas.microsoft.com/office/drawing/2014/main" id="{C75323AD-DC39-4543-A0CC-4375A7BCF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966501" y="5940764"/>
                <a:ext cx="140795" cy="255587"/>
              </a:xfrm>
              <a:prstGeom prst="rect">
                <a:avLst/>
              </a:prstGeom>
              <a:gradFill rotWithShape="1"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</a:gsLst>
                <a:lin ang="0" scaled="1"/>
              </a:gradFill>
              <a:ln w="9525">
                <a:solidFill>
                  <a:srgbClr val="008000">
                    <a:alpha val="15000"/>
                  </a:srgb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EDD0BCD9-05EB-F249-AEA1-A9CCFBC80BB8}"/>
                  </a:ext>
                </a:extLst>
              </p:cNvPr>
              <p:cNvGrpSpPr/>
              <p:nvPr/>
            </p:nvGrpSpPr>
            <p:grpSpPr>
              <a:xfrm>
                <a:off x="5115340" y="5767126"/>
                <a:ext cx="901147" cy="501151"/>
                <a:chOff x="7493876" y="2774731"/>
                <a:chExt cx="1481958" cy="894622"/>
              </a:xfrm>
            </p:grpSpPr>
            <p:sp>
              <p:nvSpPr>
                <p:cNvPr id="157" name="Freeform 156">
                  <a:extLst>
                    <a:ext uri="{FF2B5EF4-FFF2-40B4-BE49-F238E27FC236}">
                      <a16:creationId xmlns:a16="http://schemas.microsoft.com/office/drawing/2014/main" id="{F5326B06-29FF-A544-BF80-2A062222958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8065A2A5-902C-A940-821B-CBFC0122AC2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14C076B7-5A71-8644-9F5C-08E13F943B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60" name="Freeform 159">
                    <a:extLst>
                      <a:ext uri="{FF2B5EF4-FFF2-40B4-BE49-F238E27FC236}">
                        <a16:creationId xmlns:a16="http://schemas.microsoft.com/office/drawing/2014/main" id="{13D62837-C3EA-8B4B-B09D-FC71F9727C64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1" name="Freeform 160">
                    <a:extLst>
                      <a:ext uri="{FF2B5EF4-FFF2-40B4-BE49-F238E27FC236}">
                        <a16:creationId xmlns:a16="http://schemas.microsoft.com/office/drawing/2014/main" id="{147D5E46-2372-FA45-9685-A7CC6CA91F5F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2" name="Freeform 161">
                    <a:extLst>
                      <a:ext uri="{FF2B5EF4-FFF2-40B4-BE49-F238E27FC236}">
                        <a16:creationId xmlns:a16="http://schemas.microsoft.com/office/drawing/2014/main" id="{6B2D97C5-61CB-9441-993B-95CAA7169FC7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3" name="Freeform 162">
                    <a:extLst>
                      <a:ext uri="{FF2B5EF4-FFF2-40B4-BE49-F238E27FC236}">
                        <a16:creationId xmlns:a16="http://schemas.microsoft.com/office/drawing/2014/main" id="{CD3C4F94-9D92-F048-A80A-0D709146CB4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71" name="Rectangle 37">
              <a:extLst>
                <a:ext uri="{FF2B5EF4-FFF2-40B4-BE49-F238E27FC236}">
                  <a16:creationId xmlns:a16="http://schemas.microsoft.com/office/drawing/2014/main" id="{A9816EEA-38E6-AE46-970F-D20738D1CB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61022" y="4666815"/>
              <a:ext cx="119903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49" name="Group 49">
              <a:extLst>
                <a:ext uri="{FF2B5EF4-FFF2-40B4-BE49-F238E27FC236}">
                  <a16:creationId xmlns:a16="http://schemas.microsoft.com/office/drawing/2014/main" id="{AD680CEA-D168-C84F-AAE1-D128195A44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8687" y="4333458"/>
              <a:ext cx="936071" cy="761428"/>
              <a:chOff x="-44" y="1473"/>
              <a:chExt cx="981" cy="1105"/>
            </a:xfrm>
          </p:grpSpPr>
          <p:pic>
            <p:nvPicPr>
              <p:cNvPr id="150" name="Picture 50" descr="desktop_computer_stylized_medium">
                <a:extLst>
                  <a:ext uri="{FF2B5EF4-FFF2-40B4-BE49-F238E27FC236}">
                    <a16:creationId xmlns:a16="http://schemas.microsoft.com/office/drawing/2014/main" id="{DADE998E-D7B9-EC4F-9F94-E65CF536C4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1" name="Freeform 51">
                <a:extLst>
                  <a:ext uri="{FF2B5EF4-FFF2-40B4-BE49-F238E27FC236}">
                    <a16:creationId xmlns:a16="http://schemas.microsoft.com/office/drawing/2014/main" id="{BC38A1B0-555E-F049-93AC-48537726F7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0" name="Rectangle 37">
              <a:extLst>
                <a:ext uri="{FF2B5EF4-FFF2-40B4-BE49-F238E27FC236}">
                  <a16:creationId xmlns:a16="http://schemas.microsoft.com/office/drawing/2014/main" id="{51912ACC-FA1C-7E48-9062-DA96B6CD7C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71833" y="5687855"/>
              <a:ext cx="84261" cy="194751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26" name="Group 49">
              <a:extLst>
                <a:ext uri="{FF2B5EF4-FFF2-40B4-BE49-F238E27FC236}">
                  <a16:creationId xmlns:a16="http://schemas.microsoft.com/office/drawing/2014/main" id="{164313DA-E436-B94D-946E-A9F962720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1426" y="5490561"/>
              <a:ext cx="639495" cy="517588"/>
              <a:chOff x="-44" y="1473"/>
              <a:chExt cx="981" cy="1105"/>
            </a:xfrm>
          </p:grpSpPr>
          <p:pic>
            <p:nvPicPr>
              <p:cNvPr id="127" name="Picture 50" descr="desktop_computer_stylized_medium">
                <a:extLst>
                  <a:ext uri="{FF2B5EF4-FFF2-40B4-BE49-F238E27FC236}">
                    <a16:creationId xmlns:a16="http://schemas.microsoft.com/office/drawing/2014/main" id="{2DC8C6C4-5C23-0541-8061-C718A5B9D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" name="Freeform 51">
                <a:extLst>
                  <a:ext uri="{FF2B5EF4-FFF2-40B4-BE49-F238E27FC236}">
                    <a16:creationId xmlns:a16="http://schemas.microsoft.com/office/drawing/2014/main" id="{24E0555C-7855-E749-82E9-0F21AFA4C7C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1" name="Rectangle 37">
              <a:extLst>
                <a:ext uri="{FF2B5EF4-FFF2-40B4-BE49-F238E27FC236}">
                  <a16:creationId xmlns:a16="http://schemas.microsoft.com/office/drawing/2014/main" id="{43F1B530-B1FE-5547-9108-2D9D5DEFE2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726575" y="4653061"/>
              <a:ext cx="119903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sp>
          <p:nvSpPr>
            <p:cNvPr id="182" name="Rectangle 37">
              <a:extLst>
                <a:ext uri="{FF2B5EF4-FFF2-40B4-BE49-F238E27FC236}">
                  <a16:creationId xmlns:a16="http://schemas.microsoft.com/office/drawing/2014/main" id="{7CF48F98-D094-CD4E-BD60-0DA33EA422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96816" y="5784803"/>
              <a:ext cx="84261" cy="194751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40" name="Group 44">
              <a:extLst>
                <a:ext uri="{FF2B5EF4-FFF2-40B4-BE49-F238E27FC236}">
                  <a16:creationId xmlns:a16="http://schemas.microsoft.com/office/drawing/2014/main" id="{BF422F91-ACCF-D044-A60B-0B40246D06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91273" y="4391325"/>
              <a:ext cx="1009650" cy="855028"/>
              <a:chOff x="-44" y="1473"/>
              <a:chExt cx="981" cy="1105"/>
            </a:xfrm>
          </p:grpSpPr>
          <p:pic>
            <p:nvPicPr>
              <p:cNvPr id="142" name="Picture 45" descr="desktop_computer_stylized_medium">
                <a:extLst>
                  <a:ext uri="{FF2B5EF4-FFF2-40B4-BE49-F238E27FC236}">
                    <a16:creationId xmlns:a16="http://schemas.microsoft.com/office/drawing/2014/main" id="{707FEFA6-A5DE-6840-9994-DC6AA79BA0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" name="Freeform 46">
                <a:extLst>
                  <a:ext uri="{FF2B5EF4-FFF2-40B4-BE49-F238E27FC236}">
                    <a16:creationId xmlns:a16="http://schemas.microsoft.com/office/drawing/2014/main" id="{2330F56F-3837-6446-9F35-FB42B05CDD6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2" name="Group 44">
              <a:extLst>
                <a:ext uri="{FF2B5EF4-FFF2-40B4-BE49-F238E27FC236}">
                  <a16:creationId xmlns:a16="http://schemas.microsoft.com/office/drawing/2014/main" id="{083ACB0A-FBA9-0D43-9726-0A41424DD3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43615" y="5618570"/>
              <a:ext cx="711200" cy="601028"/>
              <a:chOff x="-44" y="1473"/>
              <a:chExt cx="981" cy="1105"/>
            </a:xfrm>
          </p:grpSpPr>
          <p:pic>
            <p:nvPicPr>
              <p:cNvPr id="154" name="Picture 45" descr="desktop_computer_stylized_medium">
                <a:extLst>
                  <a:ext uri="{FF2B5EF4-FFF2-40B4-BE49-F238E27FC236}">
                    <a16:creationId xmlns:a16="http://schemas.microsoft.com/office/drawing/2014/main" id="{C369DB0B-1F34-3B46-A82A-78A90E656D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5" name="Freeform 46">
                <a:extLst>
                  <a:ext uri="{FF2B5EF4-FFF2-40B4-BE49-F238E27FC236}">
                    <a16:creationId xmlns:a16="http://schemas.microsoft.com/office/drawing/2014/main" id="{9C2398C0-FF47-894E-B5E8-11EB55029D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F604162-E90D-984F-847A-C102A2F79780}"/>
                </a:ext>
              </a:extLst>
            </p:cNvPr>
            <p:cNvCxnSpPr/>
            <p:nvPr/>
          </p:nvCxnSpPr>
          <p:spPr>
            <a:xfrm flipV="1">
              <a:off x="8669292" y="4874844"/>
              <a:ext cx="0" cy="4459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ED79A4A8-654F-5C41-9FB9-78AF30E0F3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7023" y="5943807"/>
              <a:ext cx="0" cy="241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AutoShape 153">
            <a:extLst>
              <a:ext uri="{FF2B5EF4-FFF2-40B4-BE49-F238E27FC236}">
                <a16:creationId xmlns:a16="http://schemas.microsoft.com/office/drawing/2014/main" id="{C1DEC24C-BFB2-6B4F-BA81-EEC3A6A9C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282" y="3404150"/>
            <a:ext cx="314325" cy="792163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178" name="Group 130">
            <a:extLst>
              <a:ext uri="{FF2B5EF4-FFF2-40B4-BE49-F238E27FC236}">
                <a16:creationId xmlns:a16="http://schemas.microsoft.com/office/drawing/2014/main" id="{6F8155FF-5822-3549-98DF-05648529019B}"/>
              </a:ext>
            </a:extLst>
          </p:cNvPr>
          <p:cNvGrpSpPr>
            <a:grpSpLocks/>
          </p:cNvGrpSpPr>
          <p:nvPr/>
        </p:nvGrpSpPr>
        <p:grpSpPr bwMode="auto">
          <a:xfrm>
            <a:off x="1793938" y="3017352"/>
            <a:ext cx="976312" cy="1460500"/>
            <a:chOff x="337" y="1692"/>
            <a:chExt cx="615" cy="920"/>
          </a:xfrm>
        </p:grpSpPr>
        <p:sp>
          <p:nvSpPr>
            <p:cNvPr id="179" name="Freeform 65">
              <a:extLst>
                <a:ext uri="{FF2B5EF4-FFF2-40B4-BE49-F238E27FC236}">
                  <a16:creationId xmlns:a16="http://schemas.microsoft.com/office/drawing/2014/main" id="{CEE79BEE-4F75-0443-8BCC-AFB0A8B88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8726 h 10000"/>
                <a:gd name="connsiteX3" fmla="*/ 8195 w 10000"/>
                <a:gd name="connsiteY3" fmla="*/ 8786 h 10000"/>
                <a:gd name="connsiteX4" fmla="*/ 8212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8195" y="8786"/>
                  </a:lnTo>
                  <a:cubicBezTo>
                    <a:pt x="8201" y="5857"/>
                    <a:pt x="8206" y="292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4" name="Rectangle 67">
              <a:extLst>
                <a:ext uri="{FF2B5EF4-FFF2-40B4-BE49-F238E27FC236}">
                  <a16:creationId xmlns:a16="http://schemas.microsoft.com/office/drawing/2014/main" id="{883ABF7E-6CB4-BC42-B575-A36EA900A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5" name="Text Box 68">
              <a:extLst>
                <a:ext uri="{FF2B5EF4-FFF2-40B4-BE49-F238E27FC236}">
                  <a16:creationId xmlns:a16="http://schemas.microsoft.com/office/drawing/2014/main" id="{66650C9E-5F29-884F-9159-45FAA57B8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" y="1692"/>
              <a:ext cx="309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IP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Eth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Phy</a:t>
              </a:r>
            </a:p>
          </p:txBody>
        </p:sp>
        <p:sp>
          <p:nvSpPr>
            <p:cNvPr id="186" name="Line 69">
              <a:extLst>
                <a:ext uri="{FF2B5EF4-FFF2-40B4-BE49-F238E27FC236}">
                  <a16:creationId xmlns:a16="http://schemas.microsoft.com/office/drawing/2014/main" id="{C38F4ABA-4642-6E42-A7ED-8B44FA417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7" name="Line 70">
              <a:extLst>
                <a:ext uri="{FF2B5EF4-FFF2-40B4-BE49-F238E27FC236}">
                  <a16:creationId xmlns:a16="http://schemas.microsoft.com/office/drawing/2014/main" id="{398E3652-F593-0A4E-89E7-96E69780C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8" name="Line 71">
              <a:extLst>
                <a:ext uri="{FF2B5EF4-FFF2-40B4-BE49-F238E27FC236}">
                  <a16:creationId xmlns:a16="http://schemas.microsoft.com/office/drawing/2014/main" id="{6DEE6E13-9D27-014C-AB56-6B66BF11E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9" name="Line 72">
              <a:extLst>
                <a:ext uri="{FF2B5EF4-FFF2-40B4-BE49-F238E27FC236}">
                  <a16:creationId xmlns:a16="http://schemas.microsoft.com/office/drawing/2014/main" id="{8034621A-4B41-A146-99C4-7F51D5E7C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90" name="Group 151">
            <a:extLst>
              <a:ext uri="{FF2B5EF4-FFF2-40B4-BE49-F238E27FC236}">
                <a16:creationId xmlns:a16="http://schemas.microsoft.com/office/drawing/2014/main" id="{B486901D-4BFD-A447-BC3C-D5DADB46F879}"/>
              </a:ext>
            </a:extLst>
          </p:cNvPr>
          <p:cNvGrpSpPr>
            <a:grpSpLocks/>
          </p:cNvGrpSpPr>
          <p:nvPr/>
        </p:nvGrpSpPr>
        <p:grpSpPr bwMode="auto">
          <a:xfrm>
            <a:off x="3033570" y="2961238"/>
            <a:ext cx="2011362" cy="760412"/>
            <a:chOff x="1197" y="1665"/>
            <a:chExt cx="1267" cy="479"/>
          </a:xfrm>
        </p:grpSpPr>
        <p:grpSp>
          <p:nvGrpSpPr>
            <p:cNvPr id="191" name="Group 150">
              <a:extLst>
                <a:ext uri="{FF2B5EF4-FFF2-40B4-BE49-F238E27FC236}">
                  <a16:creationId xmlns:a16="http://schemas.microsoft.com/office/drawing/2014/main" id="{DB9AC85E-9F88-E44B-86D1-FA4DC8294C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193" name="Rectangle 123">
                <a:extLst>
                  <a:ext uri="{FF2B5EF4-FFF2-40B4-BE49-F238E27FC236}">
                    <a16:creationId xmlns:a16="http://schemas.microsoft.com/office/drawing/2014/main" id="{82C7BD2C-0748-4943-8169-C08605635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4" name="Line 124">
                <a:extLst>
                  <a:ext uri="{FF2B5EF4-FFF2-40B4-BE49-F238E27FC236}">
                    <a16:creationId xmlns:a16="http://schemas.microsoft.com/office/drawing/2014/main" id="{CEC87B94-6EC9-8B4B-B829-61592882D5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Line 125">
                <a:extLst>
                  <a:ext uri="{FF2B5EF4-FFF2-40B4-BE49-F238E27FC236}">
                    <a16:creationId xmlns:a16="http://schemas.microsoft.com/office/drawing/2014/main" id="{0397BBAB-8DE8-C34D-93BF-78BBA0802D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92" name="Text Box 126">
              <a:extLst>
                <a:ext uri="{FF2B5EF4-FFF2-40B4-BE49-F238E27FC236}">
                  <a16:creationId xmlns:a16="http://schemas.microsoft.com/office/drawing/2014/main" id="{3CF80CC5-5CA2-3F49-8AE1-D6488278A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IP src: 111.111.111.111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196" name="Group 141">
            <a:extLst>
              <a:ext uri="{FF2B5EF4-FFF2-40B4-BE49-F238E27FC236}">
                <a16:creationId xmlns:a16="http://schemas.microsoft.com/office/drawing/2014/main" id="{43D6CC11-6A15-DA4D-A6B4-3A498BA39B16}"/>
              </a:ext>
            </a:extLst>
          </p:cNvPr>
          <p:cNvGrpSpPr>
            <a:grpSpLocks/>
          </p:cNvGrpSpPr>
          <p:nvPr/>
        </p:nvGrpSpPr>
        <p:grpSpPr bwMode="auto">
          <a:xfrm>
            <a:off x="3166920" y="3221588"/>
            <a:ext cx="146050" cy="385762"/>
            <a:chOff x="1272" y="1762"/>
            <a:chExt cx="92" cy="243"/>
          </a:xfrm>
        </p:grpSpPr>
        <p:sp>
          <p:nvSpPr>
            <p:cNvPr id="197" name="Line 127">
              <a:extLst>
                <a:ext uri="{FF2B5EF4-FFF2-40B4-BE49-F238E27FC236}">
                  <a16:creationId xmlns:a16="http://schemas.microsoft.com/office/drawing/2014/main" id="{CFF4232C-6C8D-CA46-B8DF-55A6B990E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98" name="Line 128">
              <a:extLst>
                <a:ext uri="{FF2B5EF4-FFF2-40B4-BE49-F238E27FC236}">
                  <a16:creationId xmlns:a16="http://schemas.microsoft.com/office/drawing/2014/main" id="{0FC90CB0-074D-124C-8085-60D0348EE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99" name="Rectangle 143">
            <a:extLst>
              <a:ext uri="{FF2B5EF4-FFF2-40B4-BE49-F238E27FC236}">
                <a16:creationId xmlns:a16="http://schemas.microsoft.com/office/drawing/2014/main" id="{F8580D94-0394-A442-8CB6-1546E5F04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776" y="1283045"/>
            <a:ext cx="10769945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 creates IP datagram with IP source A, destination B </a:t>
            </a:r>
          </a:p>
        </p:txBody>
      </p:sp>
      <p:sp>
        <p:nvSpPr>
          <p:cNvPr id="200" name="Rectangle 144">
            <a:extLst>
              <a:ext uri="{FF2B5EF4-FFF2-40B4-BE49-F238E27FC236}">
                <a16:creationId xmlns:a16="http://schemas.microsoft.com/office/drawing/2014/main" id="{093EF9D2-90C4-4246-A4CE-501547C45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476" y="1672614"/>
            <a:ext cx="10200653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 creates link-layer frame containing A-to-B IP datagram</a:t>
            </a:r>
          </a:p>
          <a:p>
            <a:pPr marL="574675" marR="0" lvl="1" indent="-231775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R's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MAC address is frame’s destination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201" name="Group 152">
            <a:extLst>
              <a:ext uri="{FF2B5EF4-FFF2-40B4-BE49-F238E27FC236}">
                <a16:creationId xmlns:a16="http://schemas.microsoft.com/office/drawing/2014/main" id="{30393C52-80B1-B34B-82FD-6D6AFC8693EE}"/>
              </a:ext>
            </a:extLst>
          </p:cNvPr>
          <p:cNvGrpSpPr>
            <a:grpSpLocks/>
          </p:cNvGrpSpPr>
          <p:nvPr/>
        </p:nvGrpSpPr>
        <p:grpSpPr bwMode="auto">
          <a:xfrm>
            <a:off x="2617645" y="2562775"/>
            <a:ext cx="2443162" cy="1519238"/>
            <a:chOff x="931" y="1414"/>
            <a:chExt cx="1539" cy="957"/>
          </a:xfrm>
        </p:grpSpPr>
        <p:sp>
          <p:nvSpPr>
            <p:cNvPr id="202" name="Text Box 135">
              <a:extLst>
                <a:ext uri="{FF2B5EF4-FFF2-40B4-BE49-F238E27FC236}">
                  <a16:creationId xmlns:a16="http://schemas.microsoft.com/office/drawing/2014/main" id="{374D8384-205B-1346-973B-C4A7A0B52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MAC src: 74-29-9C-E8-FF-55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  MAC dest: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E6-E9-00-17-BB-4B</a:t>
              </a:r>
            </a:p>
          </p:txBody>
        </p:sp>
        <p:grpSp>
          <p:nvGrpSpPr>
            <p:cNvPr id="203" name="Group 145">
              <a:extLst>
                <a:ext uri="{FF2B5EF4-FFF2-40B4-BE49-F238E27FC236}">
                  <a16:creationId xmlns:a16="http://schemas.microsoft.com/office/drawing/2014/main" id="{324C4549-7D5D-384F-879F-F56865A6A8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208" name="Rectangle 138">
                <a:extLst>
                  <a:ext uri="{FF2B5EF4-FFF2-40B4-BE49-F238E27FC236}">
                    <a16:creationId xmlns:a16="http://schemas.microsoft.com/office/drawing/2014/main" id="{792B456E-98EA-6B4A-876C-B0AFF8E18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9" name="Rectangle 132">
                <a:extLst>
                  <a:ext uri="{FF2B5EF4-FFF2-40B4-BE49-F238E27FC236}">
                    <a16:creationId xmlns:a16="http://schemas.microsoft.com/office/drawing/2014/main" id="{1508FFC8-F29B-B547-818C-4E76AD809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0" name="Line 133">
                <a:extLst>
                  <a:ext uri="{FF2B5EF4-FFF2-40B4-BE49-F238E27FC236}">
                    <a16:creationId xmlns:a16="http://schemas.microsoft.com/office/drawing/2014/main" id="{9D7FBAE4-C7D6-034D-9F66-0E702A18B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1" name="Line 134">
                <a:extLst>
                  <a:ext uri="{FF2B5EF4-FFF2-40B4-BE49-F238E27FC236}">
                    <a16:creationId xmlns:a16="http://schemas.microsoft.com/office/drawing/2014/main" id="{9A8B4FC8-4A21-FC48-8F5C-42315337A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2" name="Line 139">
                <a:extLst>
                  <a:ext uri="{FF2B5EF4-FFF2-40B4-BE49-F238E27FC236}">
                    <a16:creationId xmlns:a16="http://schemas.microsoft.com/office/drawing/2014/main" id="{1BD450FA-6D95-6745-8EF4-368B3B8519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3" name="Line 140">
                <a:extLst>
                  <a:ext uri="{FF2B5EF4-FFF2-40B4-BE49-F238E27FC236}">
                    <a16:creationId xmlns:a16="http://schemas.microsoft.com/office/drawing/2014/main" id="{0D4EB437-69D7-4C47-A77B-9756687B8B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4" name="Line 146">
              <a:extLst>
                <a:ext uri="{FF2B5EF4-FFF2-40B4-BE49-F238E27FC236}">
                  <a16:creationId xmlns:a16="http://schemas.microsoft.com/office/drawing/2014/main" id="{39B1C57E-A0B3-D648-A52F-CE4868DFC7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05" name="Line 147">
              <a:extLst>
                <a:ext uri="{FF2B5EF4-FFF2-40B4-BE49-F238E27FC236}">
                  <a16:creationId xmlns:a16="http://schemas.microsoft.com/office/drawing/2014/main" id="{5B09FD8B-0878-5849-9CD0-9079BE5AB6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06" name="Line 148">
              <a:extLst>
                <a:ext uri="{FF2B5EF4-FFF2-40B4-BE49-F238E27FC236}">
                  <a16:creationId xmlns:a16="http://schemas.microsoft.com/office/drawing/2014/main" id="{F9CDF104-5CA2-3D47-B4A6-1BF38DE29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07" name="Line 149">
              <a:extLst>
                <a:ext uri="{FF2B5EF4-FFF2-40B4-BE49-F238E27FC236}">
                  <a16:creationId xmlns:a16="http://schemas.microsoft.com/office/drawing/2014/main" id="{FA91BD8F-96F1-D84D-B88C-4AD05CA4A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585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99" grpId="0"/>
      <p:bldP spid="20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0E8BE2D-BC96-5B4C-BB01-5A8A7B585BE8}"/>
              </a:ext>
            </a:extLst>
          </p:cNvPr>
          <p:cNvGrpSpPr/>
          <p:nvPr/>
        </p:nvGrpSpPr>
        <p:grpSpPr>
          <a:xfrm>
            <a:off x="1799535" y="4315099"/>
            <a:ext cx="8432226" cy="2308544"/>
            <a:chOff x="1799535" y="4315099"/>
            <a:chExt cx="8432226" cy="23085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FFE62D-54D4-2E4A-9F56-42AF465143DE}"/>
                </a:ext>
              </a:extLst>
            </p:cNvPr>
            <p:cNvCxnSpPr/>
            <p:nvPr/>
          </p:nvCxnSpPr>
          <p:spPr>
            <a:xfrm>
              <a:off x="4293702" y="5340624"/>
              <a:ext cx="323353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 Box 4">
              <a:extLst>
                <a:ext uri="{FF2B5EF4-FFF2-40B4-BE49-F238E27FC236}">
                  <a16:creationId xmlns:a16="http://schemas.microsoft.com/office/drawing/2014/main" id="{2D2C1B49-6D05-3245-A14C-49597506C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6545" y="4606786"/>
              <a:ext cx="3802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Text Box 21">
              <a:extLst>
                <a:ext uri="{FF2B5EF4-FFF2-40B4-BE49-F238E27FC236}">
                  <a16:creationId xmlns:a16="http://schemas.microsoft.com/office/drawing/2014/main" id="{8E9F58B9-C012-7C42-9622-7098AAF9C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945" y="5749508"/>
              <a:ext cx="158594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1A-23-F9-CD-06-9B</a:t>
              </a:r>
            </a:p>
          </p:txBody>
        </p:sp>
        <p:sp>
          <p:nvSpPr>
            <p:cNvPr id="93" name="Text Box 22">
              <a:extLst>
                <a:ext uri="{FF2B5EF4-FFF2-40B4-BE49-F238E27FC236}">
                  <a16:creationId xmlns:a16="http://schemas.microsoft.com/office/drawing/2014/main" id="{D3BC78DD-68E2-3F42-A025-894036CA6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8582" y="5576471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222.222.222.220</a:t>
              </a:r>
            </a:p>
          </p:txBody>
        </p:sp>
        <p:grpSp>
          <p:nvGrpSpPr>
            <p:cNvPr id="94" name="Group 23">
              <a:extLst>
                <a:ext uri="{FF2B5EF4-FFF2-40B4-BE49-F238E27FC236}">
                  <a16:creationId xmlns:a16="http://schemas.microsoft.com/office/drawing/2014/main" id="{026701D5-9E9E-EF42-B7AA-972F210D71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2226" y="6027746"/>
              <a:ext cx="1573213" cy="482601"/>
              <a:chOff x="1934" y="2405"/>
              <a:chExt cx="991" cy="304"/>
            </a:xfrm>
          </p:grpSpPr>
          <p:sp>
            <p:nvSpPr>
              <p:cNvPr id="146" name="Text Box 24">
                <a:extLst>
                  <a:ext uri="{FF2B5EF4-FFF2-40B4-BE49-F238E27FC236}">
                    <a16:creationId xmlns:a16="http://schemas.microsoft.com/office/drawing/2014/main" id="{D19F6EF2-3DED-734B-B3EA-8B5850BFD7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147" name="Text Box 25">
                <a:extLst>
                  <a:ext uri="{FF2B5EF4-FFF2-40B4-BE49-F238E27FC236}">
                    <a16:creationId xmlns:a16="http://schemas.microsoft.com/office/drawing/2014/main" id="{E60F6762-DC3F-2E40-B567-43C8BBD1B1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87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99" name="Text Box 26">
              <a:extLst>
                <a:ext uri="{FF2B5EF4-FFF2-40B4-BE49-F238E27FC236}">
                  <a16:creationId xmlns:a16="http://schemas.microsoft.com/office/drawing/2014/main" id="{EB7AD1CB-7395-4048-94BA-078B67601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3382" y="6174597"/>
              <a:ext cx="163461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CC-49-DE-D0-AB-7D</a:t>
              </a:r>
            </a:p>
          </p:txBody>
        </p:sp>
        <p:sp>
          <p:nvSpPr>
            <p:cNvPr id="100" name="Text Box 27">
              <a:extLst>
                <a:ext uri="{FF2B5EF4-FFF2-40B4-BE49-F238E27FC236}">
                  <a16:creationId xmlns:a16="http://schemas.microsoft.com/office/drawing/2014/main" id="{883C22D8-5EE5-FD4B-A6BF-961F094C9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3407" y="5985684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111.111.111.112</a:t>
              </a:r>
            </a:p>
          </p:txBody>
        </p:sp>
        <p:sp>
          <p:nvSpPr>
            <p:cNvPr id="101" name="Text Box 30">
              <a:extLst>
                <a:ext uri="{FF2B5EF4-FFF2-40B4-BE49-F238E27FC236}">
                  <a16:creationId xmlns:a16="http://schemas.microsoft.com/office/drawing/2014/main" id="{F0A4A6D6-07D6-9540-9E22-87082344B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438" y="5007006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111.111.111.111</a:t>
              </a:r>
            </a:p>
          </p:txBody>
        </p:sp>
        <p:sp>
          <p:nvSpPr>
            <p:cNvPr id="102" name="Text Box 33">
              <a:extLst>
                <a:ext uri="{FF2B5EF4-FFF2-40B4-BE49-F238E27FC236}">
                  <a16:creationId xmlns:a16="http://schemas.microsoft.com/office/drawing/2014/main" id="{98DB423A-5D18-F545-A673-502329AD2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535" y="5196273"/>
              <a:ext cx="15359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74-29-9C-E8-FF-55</a:t>
              </a:r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B2706607-111C-5245-B2CF-A17D7724F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582" y="4808121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Line 40">
              <a:extLst>
                <a:ext uri="{FF2B5EF4-FFF2-40B4-BE49-F238E27FC236}">
                  <a16:creationId xmlns:a16="http://schemas.microsoft.com/office/drawing/2014/main" id="{28F869C4-D67B-E043-97EC-60E9EE422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370" y="4787483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Line 41">
              <a:extLst>
                <a:ext uri="{FF2B5EF4-FFF2-40B4-BE49-F238E27FC236}">
                  <a16:creationId xmlns:a16="http://schemas.microsoft.com/office/drawing/2014/main" id="{F58EADC2-5F53-3341-BAA6-DBF970DD7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6935" y="5732045"/>
              <a:ext cx="283036" cy="54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Line 44">
              <a:extLst>
                <a:ext uri="{FF2B5EF4-FFF2-40B4-BE49-F238E27FC236}">
                  <a16:creationId xmlns:a16="http://schemas.microsoft.com/office/drawing/2014/main" id="{9DEB43AB-0452-E74B-A267-354DF376C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2282" y="5842809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Line 45">
              <a:extLst>
                <a:ext uri="{FF2B5EF4-FFF2-40B4-BE49-F238E27FC236}">
                  <a16:creationId xmlns:a16="http://schemas.microsoft.com/office/drawing/2014/main" id="{FCE2A6D7-36B2-D94C-B589-354F8509B9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48645" y="4860508"/>
              <a:ext cx="0" cy="248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Line 46">
              <a:extLst>
                <a:ext uri="{FF2B5EF4-FFF2-40B4-BE49-F238E27FC236}">
                  <a16:creationId xmlns:a16="http://schemas.microsoft.com/office/drawing/2014/main" id="{34C788DF-A7C4-7C49-A6BA-645F98943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8707" y="5427247"/>
              <a:ext cx="0" cy="620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Line 47">
              <a:extLst>
                <a:ext uri="{FF2B5EF4-FFF2-40B4-BE49-F238E27FC236}">
                  <a16:creationId xmlns:a16="http://schemas.microsoft.com/office/drawing/2014/main" id="{74475E6E-D489-9D41-83DE-586A84785D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07745" y="5417721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Text Box 58">
              <a:extLst>
                <a:ext uri="{FF2B5EF4-FFF2-40B4-BE49-F238E27FC236}">
                  <a16:creationId xmlns:a16="http://schemas.microsoft.com/office/drawing/2014/main" id="{9ED91BB2-5CD2-AF4D-990D-A02134AFD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3136" y="4315099"/>
              <a:ext cx="39305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grpSp>
          <p:nvGrpSpPr>
            <p:cNvPr id="113" name="Group 63">
              <a:extLst>
                <a:ext uri="{FF2B5EF4-FFF2-40B4-BE49-F238E27FC236}">
                  <a16:creationId xmlns:a16="http://schemas.microsoft.com/office/drawing/2014/main" id="{28E44824-539C-9E48-97D4-38EC5EF1A8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15685" y="5148731"/>
              <a:ext cx="1616076" cy="495300"/>
              <a:chOff x="4351" y="2786"/>
              <a:chExt cx="1018" cy="312"/>
            </a:xfrm>
          </p:grpSpPr>
          <p:sp>
            <p:nvSpPr>
              <p:cNvPr id="144" name="Text Box 64">
                <a:extLst>
                  <a:ext uri="{FF2B5EF4-FFF2-40B4-BE49-F238E27FC236}">
                    <a16:creationId xmlns:a16="http://schemas.microsoft.com/office/drawing/2014/main" id="{6F4DD6C5-5CCC-9A43-8DEF-22B166CC12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145" name="Text Box 65">
                <a:extLst>
                  <a:ext uri="{FF2B5EF4-FFF2-40B4-BE49-F238E27FC236}">
                    <a16:creationId xmlns:a16="http://schemas.microsoft.com/office/drawing/2014/main" id="{6E33AF33-87FC-744F-A61A-A574F7048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101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114" name="Line 67">
              <a:extLst>
                <a:ext uri="{FF2B5EF4-FFF2-40B4-BE49-F238E27FC236}">
                  <a16:creationId xmlns:a16="http://schemas.microsoft.com/office/drawing/2014/main" id="{351E9598-D6EF-0941-9E90-3FFDA0939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15932" y="4787483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Text Box 71">
              <a:extLst>
                <a:ext uri="{FF2B5EF4-FFF2-40B4-BE49-F238E27FC236}">
                  <a16:creationId xmlns:a16="http://schemas.microsoft.com/office/drawing/2014/main" id="{A2452177-E551-CB48-A13E-9F30A8D87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7272" y="6136999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222.222.222.221</a:t>
              </a:r>
            </a:p>
          </p:txBody>
        </p:sp>
        <p:sp>
          <p:nvSpPr>
            <p:cNvPr id="117" name="Text Box 72">
              <a:extLst>
                <a:ext uri="{FF2B5EF4-FFF2-40B4-BE49-F238E27FC236}">
                  <a16:creationId xmlns:a16="http://schemas.microsoft.com/office/drawing/2014/main" id="{70A29F2B-254D-C242-BED3-63C6A2000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391" y="6315866"/>
              <a:ext cx="155228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88-B2-2F-54-1A-0F</a:t>
              </a:r>
            </a:p>
          </p:txBody>
        </p:sp>
        <p:sp>
          <p:nvSpPr>
            <p:cNvPr id="118" name="Line 73">
              <a:extLst>
                <a:ext uri="{FF2B5EF4-FFF2-40B4-BE49-F238E27FC236}">
                  <a16:creationId xmlns:a16="http://schemas.microsoft.com/office/drawing/2014/main" id="{EA6BFE92-6101-754D-A5A8-900E35C4E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56672" y="5684421"/>
              <a:ext cx="267105" cy="2009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 75">
              <a:extLst>
                <a:ext uri="{FF2B5EF4-FFF2-40B4-BE49-F238E27FC236}">
                  <a16:creationId xmlns:a16="http://schemas.microsoft.com/office/drawing/2014/main" id="{68E66362-A921-0844-BAA8-FB5279AD1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157" y="4811296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Text Box 76">
              <a:extLst>
                <a:ext uri="{FF2B5EF4-FFF2-40B4-BE49-F238E27FC236}">
                  <a16:creationId xmlns:a16="http://schemas.microsoft.com/office/drawing/2014/main" id="{DA57B50B-B7E5-2942-B45A-3152B6985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316" y="4484341"/>
              <a:ext cx="3802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C76A447-7E01-C147-9C89-C1C4C935DA7A}"/>
                </a:ext>
              </a:extLst>
            </p:cNvPr>
            <p:cNvGrpSpPr/>
            <p:nvPr/>
          </p:nvGrpSpPr>
          <p:grpSpPr>
            <a:xfrm>
              <a:off x="5001868" y="5038254"/>
              <a:ext cx="1310631" cy="501151"/>
              <a:chOff x="4909105" y="5767126"/>
              <a:chExt cx="1310631" cy="501151"/>
            </a:xfrm>
          </p:grpSpPr>
          <p:sp>
            <p:nvSpPr>
              <p:cNvPr id="167" name="Rectangle 37">
                <a:extLst>
                  <a:ext uri="{FF2B5EF4-FFF2-40B4-BE49-F238E27FC236}">
                    <a16:creationId xmlns:a16="http://schemas.microsoft.com/office/drawing/2014/main" id="{89D0886F-F835-2044-AB8F-F49ACC0B5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6024859" y="5937451"/>
                <a:ext cx="134168" cy="255587"/>
              </a:xfrm>
              <a:prstGeom prst="rect">
                <a:avLst/>
              </a:prstGeom>
              <a:gradFill rotWithShape="1"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</a:gsLst>
                <a:lin ang="0" scaled="1"/>
              </a:gradFill>
              <a:ln w="9525">
                <a:solidFill>
                  <a:srgbClr val="008000">
                    <a:alpha val="15000"/>
                  </a:srgb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8" name="Rectangle 37">
                <a:extLst>
                  <a:ext uri="{FF2B5EF4-FFF2-40B4-BE49-F238E27FC236}">
                    <a16:creationId xmlns:a16="http://schemas.microsoft.com/office/drawing/2014/main" id="{C75323AD-DC39-4543-A0CC-4375A7BCF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966501" y="5940764"/>
                <a:ext cx="140795" cy="255587"/>
              </a:xfrm>
              <a:prstGeom prst="rect">
                <a:avLst/>
              </a:prstGeom>
              <a:gradFill rotWithShape="1"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</a:gsLst>
                <a:lin ang="0" scaled="1"/>
              </a:gradFill>
              <a:ln w="9525">
                <a:solidFill>
                  <a:srgbClr val="008000">
                    <a:alpha val="15000"/>
                  </a:srgb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EDD0BCD9-05EB-F249-AEA1-A9CCFBC80BB8}"/>
                  </a:ext>
                </a:extLst>
              </p:cNvPr>
              <p:cNvGrpSpPr/>
              <p:nvPr/>
            </p:nvGrpSpPr>
            <p:grpSpPr>
              <a:xfrm>
                <a:off x="5115340" y="5767126"/>
                <a:ext cx="901147" cy="501151"/>
                <a:chOff x="7493876" y="2774731"/>
                <a:chExt cx="1481958" cy="894622"/>
              </a:xfrm>
            </p:grpSpPr>
            <p:sp>
              <p:nvSpPr>
                <p:cNvPr id="157" name="Freeform 156">
                  <a:extLst>
                    <a:ext uri="{FF2B5EF4-FFF2-40B4-BE49-F238E27FC236}">
                      <a16:creationId xmlns:a16="http://schemas.microsoft.com/office/drawing/2014/main" id="{F5326B06-29FF-A544-BF80-2A062222958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8065A2A5-902C-A940-821B-CBFC0122AC2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14C076B7-5A71-8644-9F5C-08E13F943B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60" name="Freeform 159">
                    <a:extLst>
                      <a:ext uri="{FF2B5EF4-FFF2-40B4-BE49-F238E27FC236}">
                        <a16:creationId xmlns:a16="http://schemas.microsoft.com/office/drawing/2014/main" id="{13D62837-C3EA-8B4B-B09D-FC71F9727C64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1" name="Freeform 160">
                    <a:extLst>
                      <a:ext uri="{FF2B5EF4-FFF2-40B4-BE49-F238E27FC236}">
                        <a16:creationId xmlns:a16="http://schemas.microsoft.com/office/drawing/2014/main" id="{147D5E46-2372-FA45-9685-A7CC6CA91F5F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2" name="Freeform 161">
                    <a:extLst>
                      <a:ext uri="{FF2B5EF4-FFF2-40B4-BE49-F238E27FC236}">
                        <a16:creationId xmlns:a16="http://schemas.microsoft.com/office/drawing/2014/main" id="{6B2D97C5-61CB-9441-993B-95CAA7169FC7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3" name="Freeform 162">
                    <a:extLst>
                      <a:ext uri="{FF2B5EF4-FFF2-40B4-BE49-F238E27FC236}">
                        <a16:creationId xmlns:a16="http://schemas.microsoft.com/office/drawing/2014/main" id="{CD3C4F94-9D92-F048-A80A-0D709146CB4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71" name="Rectangle 37">
              <a:extLst>
                <a:ext uri="{FF2B5EF4-FFF2-40B4-BE49-F238E27FC236}">
                  <a16:creationId xmlns:a16="http://schemas.microsoft.com/office/drawing/2014/main" id="{A9816EEA-38E6-AE46-970F-D20738D1CB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61022" y="4666815"/>
              <a:ext cx="119903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49" name="Group 49">
              <a:extLst>
                <a:ext uri="{FF2B5EF4-FFF2-40B4-BE49-F238E27FC236}">
                  <a16:creationId xmlns:a16="http://schemas.microsoft.com/office/drawing/2014/main" id="{AD680CEA-D168-C84F-AAE1-D128195A44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8687" y="4333458"/>
              <a:ext cx="936071" cy="761428"/>
              <a:chOff x="-44" y="1473"/>
              <a:chExt cx="981" cy="1105"/>
            </a:xfrm>
          </p:grpSpPr>
          <p:pic>
            <p:nvPicPr>
              <p:cNvPr id="150" name="Picture 50" descr="desktop_computer_stylized_medium">
                <a:extLst>
                  <a:ext uri="{FF2B5EF4-FFF2-40B4-BE49-F238E27FC236}">
                    <a16:creationId xmlns:a16="http://schemas.microsoft.com/office/drawing/2014/main" id="{DADE998E-D7B9-EC4F-9F94-E65CF536C4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1" name="Freeform 51">
                <a:extLst>
                  <a:ext uri="{FF2B5EF4-FFF2-40B4-BE49-F238E27FC236}">
                    <a16:creationId xmlns:a16="http://schemas.microsoft.com/office/drawing/2014/main" id="{BC38A1B0-555E-F049-93AC-48537726F7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0" name="Rectangle 37">
              <a:extLst>
                <a:ext uri="{FF2B5EF4-FFF2-40B4-BE49-F238E27FC236}">
                  <a16:creationId xmlns:a16="http://schemas.microsoft.com/office/drawing/2014/main" id="{51912ACC-FA1C-7E48-9062-DA96B6CD7C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71833" y="5687855"/>
              <a:ext cx="84261" cy="194751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26" name="Group 49">
              <a:extLst>
                <a:ext uri="{FF2B5EF4-FFF2-40B4-BE49-F238E27FC236}">
                  <a16:creationId xmlns:a16="http://schemas.microsoft.com/office/drawing/2014/main" id="{164313DA-E436-B94D-946E-A9F962720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1426" y="5490561"/>
              <a:ext cx="639495" cy="517588"/>
              <a:chOff x="-44" y="1473"/>
              <a:chExt cx="981" cy="1105"/>
            </a:xfrm>
          </p:grpSpPr>
          <p:pic>
            <p:nvPicPr>
              <p:cNvPr id="127" name="Picture 50" descr="desktop_computer_stylized_medium">
                <a:extLst>
                  <a:ext uri="{FF2B5EF4-FFF2-40B4-BE49-F238E27FC236}">
                    <a16:creationId xmlns:a16="http://schemas.microsoft.com/office/drawing/2014/main" id="{2DC8C6C4-5C23-0541-8061-C718A5B9D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" name="Freeform 51">
                <a:extLst>
                  <a:ext uri="{FF2B5EF4-FFF2-40B4-BE49-F238E27FC236}">
                    <a16:creationId xmlns:a16="http://schemas.microsoft.com/office/drawing/2014/main" id="{24E0555C-7855-E749-82E9-0F21AFA4C7C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1" name="Rectangle 37">
              <a:extLst>
                <a:ext uri="{FF2B5EF4-FFF2-40B4-BE49-F238E27FC236}">
                  <a16:creationId xmlns:a16="http://schemas.microsoft.com/office/drawing/2014/main" id="{43F1B530-B1FE-5547-9108-2D9D5DEFE2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726575" y="4653061"/>
              <a:ext cx="119903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sp>
          <p:nvSpPr>
            <p:cNvPr id="182" name="Rectangle 37">
              <a:extLst>
                <a:ext uri="{FF2B5EF4-FFF2-40B4-BE49-F238E27FC236}">
                  <a16:creationId xmlns:a16="http://schemas.microsoft.com/office/drawing/2014/main" id="{7CF48F98-D094-CD4E-BD60-0DA33EA422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96816" y="5784803"/>
              <a:ext cx="84261" cy="194751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40" name="Group 44">
              <a:extLst>
                <a:ext uri="{FF2B5EF4-FFF2-40B4-BE49-F238E27FC236}">
                  <a16:creationId xmlns:a16="http://schemas.microsoft.com/office/drawing/2014/main" id="{BF422F91-ACCF-D044-A60B-0B40246D06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91273" y="4391325"/>
              <a:ext cx="1009650" cy="855028"/>
              <a:chOff x="-44" y="1473"/>
              <a:chExt cx="981" cy="1105"/>
            </a:xfrm>
          </p:grpSpPr>
          <p:pic>
            <p:nvPicPr>
              <p:cNvPr id="142" name="Picture 45" descr="desktop_computer_stylized_medium">
                <a:extLst>
                  <a:ext uri="{FF2B5EF4-FFF2-40B4-BE49-F238E27FC236}">
                    <a16:creationId xmlns:a16="http://schemas.microsoft.com/office/drawing/2014/main" id="{707FEFA6-A5DE-6840-9994-DC6AA79BA0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" name="Freeform 46">
                <a:extLst>
                  <a:ext uri="{FF2B5EF4-FFF2-40B4-BE49-F238E27FC236}">
                    <a16:creationId xmlns:a16="http://schemas.microsoft.com/office/drawing/2014/main" id="{2330F56F-3837-6446-9F35-FB42B05CDD6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2" name="Group 44">
              <a:extLst>
                <a:ext uri="{FF2B5EF4-FFF2-40B4-BE49-F238E27FC236}">
                  <a16:creationId xmlns:a16="http://schemas.microsoft.com/office/drawing/2014/main" id="{083ACB0A-FBA9-0D43-9726-0A41424DD3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43615" y="5618570"/>
              <a:ext cx="711200" cy="601028"/>
              <a:chOff x="-44" y="1473"/>
              <a:chExt cx="981" cy="1105"/>
            </a:xfrm>
          </p:grpSpPr>
          <p:pic>
            <p:nvPicPr>
              <p:cNvPr id="154" name="Picture 45" descr="desktop_computer_stylized_medium">
                <a:extLst>
                  <a:ext uri="{FF2B5EF4-FFF2-40B4-BE49-F238E27FC236}">
                    <a16:creationId xmlns:a16="http://schemas.microsoft.com/office/drawing/2014/main" id="{C369DB0B-1F34-3B46-A82A-78A90E656D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5" name="Freeform 46">
                <a:extLst>
                  <a:ext uri="{FF2B5EF4-FFF2-40B4-BE49-F238E27FC236}">
                    <a16:creationId xmlns:a16="http://schemas.microsoft.com/office/drawing/2014/main" id="{9C2398C0-FF47-894E-B5E8-11EB55029D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F604162-E90D-984F-847A-C102A2F79780}"/>
                </a:ext>
              </a:extLst>
            </p:cNvPr>
            <p:cNvCxnSpPr/>
            <p:nvPr/>
          </p:nvCxnSpPr>
          <p:spPr>
            <a:xfrm flipV="1">
              <a:off x="8669292" y="4874844"/>
              <a:ext cx="0" cy="4459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ED79A4A8-654F-5C41-9FB9-78AF30E0F3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7023" y="5943807"/>
              <a:ext cx="0" cy="241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30">
            <a:extLst>
              <a:ext uri="{FF2B5EF4-FFF2-40B4-BE49-F238E27FC236}">
                <a16:creationId xmlns:a16="http://schemas.microsoft.com/office/drawing/2014/main" id="{6F8155FF-5822-3549-98DF-05648529019B}"/>
              </a:ext>
            </a:extLst>
          </p:cNvPr>
          <p:cNvGrpSpPr>
            <a:grpSpLocks/>
          </p:cNvGrpSpPr>
          <p:nvPr/>
        </p:nvGrpSpPr>
        <p:grpSpPr bwMode="auto">
          <a:xfrm>
            <a:off x="1793938" y="3017352"/>
            <a:ext cx="976312" cy="1460500"/>
            <a:chOff x="337" y="1692"/>
            <a:chExt cx="615" cy="920"/>
          </a:xfrm>
        </p:grpSpPr>
        <p:sp>
          <p:nvSpPr>
            <p:cNvPr id="179" name="Freeform 65">
              <a:extLst>
                <a:ext uri="{FF2B5EF4-FFF2-40B4-BE49-F238E27FC236}">
                  <a16:creationId xmlns:a16="http://schemas.microsoft.com/office/drawing/2014/main" id="{CEE79BEE-4F75-0443-8BCC-AFB0A8B88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8726 h 10000"/>
                <a:gd name="connsiteX3" fmla="*/ 8195 w 10000"/>
                <a:gd name="connsiteY3" fmla="*/ 8786 h 10000"/>
                <a:gd name="connsiteX4" fmla="*/ 8212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8195" y="8786"/>
                  </a:lnTo>
                  <a:cubicBezTo>
                    <a:pt x="8201" y="5857"/>
                    <a:pt x="8206" y="292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4" name="Rectangle 67">
              <a:extLst>
                <a:ext uri="{FF2B5EF4-FFF2-40B4-BE49-F238E27FC236}">
                  <a16:creationId xmlns:a16="http://schemas.microsoft.com/office/drawing/2014/main" id="{883ABF7E-6CB4-BC42-B575-A36EA900A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5" name="Text Box 68">
              <a:extLst>
                <a:ext uri="{FF2B5EF4-FFF2-40B4-BE49-F238E27FC236}">
                  <a16:creationId xmlns:a16="http://schemas.microsoft.com/office/drawing/2014/main" id="{66650C9E-5F29-884F-9159-45FAA57B8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" y="1692"/>
              <a:ext cx="309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IP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Eth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Phy</a:t>
              </a:r>
            </a:p>
          </p:txBody>
        </p:sp>
        <p:sp>
          <p:nvSpPr>
            <p:cNvPr id="186" name="Line 69">
              <a:extLst>
                <a:ext uri="{FF2B5EF4-FFF2-40B4-BE49-F238E27FC236}">
                  <a16:creationId xmlns:a16="http://schemas.microsoft.com/office/drawing/2014/main" id="{C38F4ABA-4642-6E42-A7ED-8B44FA417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7" name="Line 70">
              <a:extLst>
                <a:ext uri="{FF2B5EF4-FFF2-40B4-BE49-F238E27FC236}">
                  <a16:creationId xmlns:a16="http://schemas.microsoft.com/office/drawing/2014/main" id="{398E3652-F593-0A4E-89E7-96E69780C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8" name="Line 71">
              <a:extLst>
                <a:ext uri="{FF2B5EF4-FFF2-40B4-BE49-F238E27FC236}">
                  <a16:creationId xmlns:a16="http://schemas.microsoft.com/office/drawing/2014/main" id="{6DEE6E13-9D27-014C-AB56-6B66BF11E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9" name="Line 72">
              <a:extLst>
                <a:ext uri="{FF2B5EF4-FFF2-40B4-BE49-F238E27FC236}">
                  <a16:creationId xmlns:a16="http://schemas.microsoft.com/office/drawing/2014/main" id="{8034621A-4B41-A146-99C4-7F51D5E7C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16" name="Rectangle 76">
            <a:extLst>
              <a:ext uri="{FF2B5EF4-FFF2-40B4-BE49-F238E27FC236}">
                <a16:creationId xmlns:a16="http://schemas.microsoft.com/office/drawing/2014/main" id="{0C39CCFA-046E-A446-84EF-1BEA3B8C7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283" y="1283047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frame sent from A to R</a:t>
            </a:r>
          </a:p>
        </p:txBody>
      </p:sp>
      <p:grpSp>
        <p:nvGrpSpPr>
          <p:cNvPr id="217" name="Group 100">
            <a:extLst>
              <a:ext uri="{FF2B5EF4-FFF2-40B4-BE49-F238E27FC236}">
                <a16:creationId xmlns:a16="http://schemas.microsoft.com/office/drawing/2014/main" id="{26593A8D-E362-224D-9E7E-B61DB7194FD2}"/>
              </a:ext>
            </a:extLst>
          </p:cNvPr>
          <p:cNvGrpSpPr>
            <a:grpSpLocks/>
          </p:cNvGrpSpPr>
          <p:nvPr/>
        </p:nvGrpSpPr>
        <p:grpSpPr bwMode="auto"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218" name="Freeform 93">
              <a:extLst>
                <a:ext uri="{FF2B5EF4-FFF2-40B4-BE49-F238E27FC236}">
                  <a16:creationId xmlns:a16="http://schemas.microsoft.com/office/drawing/2014/main" id="{42C52F5E-B581-5146-A523-9B4DBBF2A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342"/>
              <a:ext cx="527" cy="51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0 w 10000"/>
                <a:gd name="connsiteY2" fmla="*/ 0 h 10486"/>
                <a:gd name="connsiteX3" fmla="*/ 10000 w 10000"/>
                <a:gd name="connsiteY3" fmla="*/ 0 h 1048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2703 w 10000"/>
                <a:gd name="connsiteY2" fmla="*/ 5075 h 10486"/>
                <a:gd name="connsiteX3" fmla="*/ 0 w 10000"/>
                <a:gd name="connsiteY3" fmla="*/ 0 h 10486"/>
                <a:gd name="connsiteX4" fmla="*/ 10000 w 10000"/>
                <a:gd name="connsiteY4" fmla="*/ 0 h 10486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489"/>
                <a:gd name="connsiteX1" fmla="*/ 5770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89"/>
                <a:gd name="connsiteX1" fmla="*/ 6548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92"/>
                <a:gd name="connsiteX1" fmla="*/ 6548 w 10000"/>
                <a:gd name="connsiteY1" fmla="*/ 10486 h 10492"/>
                <a:gd name="connsiteX2" fmla="*/ 271 w 10000"/>
                <a:gd name="connsiteY2" fmla="*/ 10331 h 10492"/>
                <a:gd name="connsiteX3" fmla="*/ 0 w 10000"/>
                <a:gd name="connsiteY3" fmla="*/ 0 h 10492"/>
                <a:gd name="connsiteX4" fmla="*/ 10000 w 10000"/>
                <a:gd name="connsiteY4" fmla="*/ 0 h 10492"/>
                <a:gd name="connsiteX0" fmla="*/ 9749 w 9749"/>
                <a:gd name="connsiteY0" fmla="*/ 0 h 10492"/>
                <a:gd name="connsiteX1" fmla="*/ 6297 w 9749"/>
                <a:gd name="connsiteY1" fmla="*/ 10486 h 10492"/>
                <a:gd name="connsiteX2" fmla="*/ 20 w 9749"/>
                <a:gd name="connsiteY2" fmla="*/ 10331 h 10492"/>
                <a:gd name="connsiteX3" fmla="*/ 916 w 9749"/>
                <a:gd name="connsiteY3" fmla="*/ 1363 h 10492"/>
                <a:gd name="connsiteX4" fmla="*/ 9749 w 9749"/>
                <a:gd name="connsiteY4" fmla="*/ 0 h 10492"/>
                <a:gd name="connsiteX0" fmla="*/ 9600 w 9600"/>
                <a:gd name="connsiteY0" fmla="*/ 372 h 8700"/>
                <a:gd name="connsiteX1" fmla="*/ 6458 w 9600"/>
                <a:gd name="connsiteY1" fmla="*/ 8695 h 8700"/>
                <a:gd name="connsiteX2" fmla="*/ 20 w 9600"/>
                <a:gd name="connsiteY2" fmla="*/ 8548 h 8700"/>
                <a:gd name="connsiteX3" fmla="*/ 939 w 9600"/>
                <a:gd name="connsiteY3" fmla="*/ 0 h 8700"/>
                <a:gd name="connsiteX4" fmla="*/ 9600 w 9600"/>
                <a:gd name="connsiteY4" fmla="*/ 372 h 8700"/>
                <a:gd name="connsiteX0" fmla="*/ 10000 w 10000"/>
                <a:gd name="connsiteY0" fmla="*/ 428 h 10000"/>
                <a:gd name="connsiteX1" fmla="*/ 6727 w 10000"/>
                <a:gd name="connsiteY1" fmla="*/ 9994 h 10000"/>
                <a:gd name="connsiteX2" fmla="*/ 21 w 10000"/>
                <a:gd name="connsiteY2" fmla="*/ 9825 h 10000"/>
                <a:gd name="connsiteX3" fmla="*/ 978 w 10000"/>
                <a:gd name="connsiteY3" fmla="*/ 0 h 10000"/>
                <a:gd name="connsiteX4" fmla="*/ 10000 w 10000"/>
                <a:gd name="connsiteY4" fmla="*/ 428 h 10000"/>
                <a:gd name="connsiteX0" fmla="*/ 9997 w 9997"/>
                <a:gd name="connsiteY0" fmla="*/ 428 h 10000"/>
                <a:gd name="connsiteX1" fmla="*/ 6724 w 9997"/>
                <a:gd name="connsiteY1" fmla="*/ 9994 h 10000"/>
                <a:gd name="connsiteX2" fmla="*/ 18 w 9997"/>
                <a:gd name="connsiteY2" fmla="*/ 9825 h 10000"/>
                <a:gd name="connsiteX3" fmla="*/ 975 w 9997"/>
                <a:gd name="connsiteY3" fmla="*/ 0 h 10000"/>
                <a:gd name="connsiteX4" fmla="*/ 9997 w 9997"/>
                <a:gd name="connsiteY4" fmla="*/ 428 h 10000"/>
                <a:gd name="connsiteX0" fmla="*/ 9982 w 9982"/>
                <a:gd name="connsiteY0" fmla="*/ 428 h 10000"/>
                <a:gd name="connsiteX1" fmla="*/ 6708 w 9982"/>
                <a:gd name="connsiteY1" fmla="*/ 9994 h 10000"/>
                <a:gd name="connsiteX2" fmla="*/ 0 w 9982"/>
                <a:gd name="connsiteY2" fmla="*/ 9825 h 10000"/>
                <a:gd name="connsiteX3" fmla="*/ 957 w 9982"/>
                <a:gd name="connsiteY3" fmla="*/ 0 h 10000"/>
                <a:gd name="connsiteX4" fmla="*/ 9982 w 9982"/>
                <a:gd name="connsiteY4" fmla="*/ 4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" h="10000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7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19" name="Rectangle 94">
              <a:extLst>
                <a:ext uri="{FF2B5EF4-FFF2-40B4-BE49-F238E27FC236}">
                  <a16:creationId xmlns:a16="http://schemas.microsoft.com/office/drawing/2014/main" id="{1FCD4D83-89D6-3841-86ED-D90DD589A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20" name="Text Box 95">
              <a:extLst>
                <a:ext uri="{FF2B5EF4-FFF2-40B4-BE49-F238E27FC236}">
                  <a16:creationId xmlns:a16="http://schemas.microsoft.com/office/drawing/2014/main" id="{AF3AB9C7-326F-214C-B68F-8E9DBB6D3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IP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Eth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Phy</a:t>
              </a:r>
            </a:p>
          </p:txBody>
        </p:sp>
        <p:sp>
          <p:nvSpPr>
            <p:cNvPr id="221" name="Line 98">
              <a:extLst>
                <a:ext uri="{FF2B5EF4-FFF2-40B4-BE49-F238E27FC236}">
                  <a16:creationId xmlns:a16="http://schemas.microsoft.com/office/drawing/2014/main" id="{B4AA6736-B872-464D-8F00-A2300EE0D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22" name="Line 99">
              <a:extLst>
                <a:ext uri="{FF2B5EF4-FFF2-40B4-BE49-F238E27FC236}">
                  <a16:creationId xmlns:a16="http://schemas.microsoft.com/office/drawing/2014/main" id="{CB139325-F501-DB43-B9CC-6A6C52C7F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23" name="Rectangle 101">
            <a:extLst>
              <a:ext uri="{FF2B5EF4-FFF2-40B4-BE49-F238E27FC236}">
                <a16:creationId xmlns:a16="http://schemas.microsoft.com/office/drawing/2014/main" id="{8EBFBDEF-AAA3-4340-9162-016BC02BB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206" y="1744664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frame received at R, datagram removed, passed up to IP</a:t>
            </a:r>
          </a:p>
        </p:txBody>
      </p:sp>
      <p:grpSp>
        <p:nvGrpSpPr>
          <p:cNvPr id="224" name="Group 131">
            <a:extLst>
              <a:ext uri="{FF2B5EF4-FFF2-40B4-BE49-F238E27FC236}">
                <a16:creationId xmlns:a16="http://schemas.microsoft.com/office/drawing/2014/main" id="{95486488-4C25-234D-AE46-F14C0273A412}"/>
              </a:ext>
            </a:extLst>
          </p:cNvPr>
          <p:cNvGrpSpPr>
            <a:grpSpLocks/>
          </p:cNvGrpSpPr>
          <p:nvPr/>
        </p:nvGrpSpPr>
        <p:grpSpPr bwMode="auto">
          <a:xfrm>
            <a:off x="2617650" y="2562774"/>
            <a:ext cx="2443162" cy="1519238"/>
            <a:chOff x="931" y="1414"/>
            <a:chExt cx="1539" cy="957"/>
          </a:xfrm>
        </p:grpSpPr>
        <p:sp>
          <p:nvSpPr>
            <p:cNvPr id="225" name="Text Box 79">
              <a:extLst>
                <a:ext uri="{FF2B5EF4-FFF2-40B4-BE49-F238E27FC236}">
                  <a16:creationId xmlns:a16="http://schemas.microsoft.com/office/drawing/2014/main" id="{D2216B94-937D-4644-A4B0-B59D607E0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MAC src: 74-29-9C-E8-FF-55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  MAC dest: E6-E9-00-17-BB-4B</a:t>
              </a:r>
            </a:p>
          </p:txBody>
        </p:sp>
        <p:grpSp>
          <p:nvGrpSpPr>
            <p:cNvPr id="226" name="Group 80">
              <a:extLst>
                <a:ext uri="{FF2B5EF4-FFF2-40B4-BE49-F238E27FC236}">
                  <a16:creationId xmlns:a16="http://schemas.microsoft.com/office/drawing/2014/main" id="{74FDF8C0-9447-DE41-BACB-360101EE6F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232" name="Rectangle 81">
                <a:extLst>
                  <a:ext uri="{FF2B5EF4-FFF2-40B4-BE49-F238E27FC236}">
                    <a16:creationId xmlns:a16="http://schemas.microsoft.com/office/drawing/2014/main" id="{91B41E0A-F429-5E45-AC76-2FCB31FCC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3" name="Rectangle 82">
                <a:extLst>
                  <a:ext uri="{FF2B5EF4-FFF2-40B4-BE49-F238E27FC236}">
                    <a16:creationId xmlns:a16="http://schemas.microsoft.com/office/drawing/2014/main" id="{1C3169C4-E630-6A41-9685-666E6C384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4" name="Line 83">
                <a:extLst>
                  <a:ext uri="{FF2B5EF4-FFF2-40B4-BE49-F238E27FC236}">
                    <a16:creationId xmlns:a16="http://schemas.microsoft.com/office/drawing/2014/main" id="{CED1F1A7-B695-6E4E-9FA6-5AA850143F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5" name="Line 84">
                <a:extLst>
                  <a:ext uri="{FF2B5EF4-FFF2-40B4-BE49-F238E27FC236}">
                    <a16:creationId xmlns:a16="http://schemas.microsoft.com/office/drawing/2014/main" id="{08886298-54D3-1A46-8429-10B826D268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6" name="Line 85">
                <a:extLst>
                  <a:ext uri="{FF2B5EF4-FFF2-40B4-BE49-F238E27FC236}">
                    <a16:creationId xmlns:a16="http://schemas.microsoft.com/office/drawing/2014/main" id="{F5285889-1D2B-B547-B316-981ED840CC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7" name="Line 86">
                <a:extLst>
                  <a:ext uri="{FF2B5EF4-FFF2-40B4-BE49-F238E27FC236}">
                    <a16:creationId xmlns:a16="http://schemas.microsoft.com/office/drawing/2014/main" id="{17AB5318-1DFA-814E-B7AA-B0A13DDAB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7" name="Line 87">
              <a:extLst>
                <a:ext uri="{FF2B5EF4-FFF2-40B4-BE49-F238E27FC236}">
                  <a16:creationId xmlns:a16="http://schemas.microsoft.com/office/drawing/2014/main" id="{D3C56A82-378C-D642-AF1E-FDE107787B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28" name="Line 88">
              <a:extLst>
                <a:ext uri="{FF2B5EF4-FFF2-40B4-BE49-F238E27FC236}">
                  <a16:creationId xmlns:a16="http://schemas.microsoft.com/office/drawing/2014/main" id="{DFF54215-DE96-B14B-BA21-CC331FD760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29" name="Line 89">
              <a:extLst>
                <a:ext uri="{FF2B5EF4-FFF2-40B4-BE49-F238E27FC236}">
                  <a16:creationId xmlns:a16="http://schemas.microsoft.com/office/drawing/2014/main" id="{A24A71FF-A793-E749-AC22-A4A0D350FC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0" name="Line 90">
              <a:extLst>
                <a:ext uri="{FF2B5EF4-FFF2-40B4-BE49-F238E27FC236}">
                  <a16:creationId xmlns:a16="http://schemas.microsoft.com/office/drawing/2014/main" id="{C1F3029F-74E1-934A-94C0-39E2BE291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1" name="Text Box 130">
              <a:extLst>
                <a:ext uri="{FF2B5EF4-FFF2-40B4-BE49-F238E27FC236}">
                  <a16:creationId xmlns:a16="http://schemas.microsoft.com/office/drawing/2014/main" id="{EB155DAE-47C1-D14B-8A96-D36900431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3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IP src: 111.111.111.111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254" name="Group 68">
            <a:extLst>
              <a:ext uri="{FF2B5EF4-FFF2-40B4-BE49-F238E27FC236}">
                <a16:creationId xmlns:a16="http://schemas.microsoft.com/office/drawing/2014/main" id="{1A75D45F-AC9A-1841-96BB-54AD4F3B3AA3}"/>
              </a:ext>
            </a:extLst>
          </p:cNvPr>
          <p:cNvGrpSpPr>
            <a:grpSpLocks/>
          </p:cNvGrpSpPr>
          <p:nvPr/>
        </p:nvGrpSpPr>
        <p:grpSpPr bwMode="auto">
          <a:xfrm>
            <a:off x="4185539" y="3526195"/>
            <a:ext cx="1096962" cy="244475"/>
            <a:chOff x="1231" y="1990"/>
            <a:chExt cx="691" cy="154"/>
          </a:xfrm>
        </p:grpSpPr>
        <p:sp>
          <p:nvSpPr>
            <p:cNvPr id="255" name="Rectangle 69">
              <a:extLst>
                <a:ext uri="{FF2B5EF4-FFF2-40B4-BE49-F238E27FC236}">
                  <a16:creationId xmlns:a16="http://schemas.microsoft.com/office/drawing/2014/main" id="{F9CA10E0-D12F-234C-A388-A4AA3D27C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1991"/>
              <a:ext cx="691" cy="153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56" name="Line 70">
              <a:extLst>
                <a:ext uri="{FF2B5EF4-FFF2-40B4-BE49-F238E27FC236}">
                  <a16:creationId xmlns:a16="http://schemas.microsoft.com/office/drawing/2014/main" id="{F89DE28D-1CB2-694F-BB37-0E108EEA4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7" y="1990"/>
              <a:ext cx="0" cy="152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57" name="Line 71">
              <a:extLst>
                <a:ext uri="{FF2B5EF4-FFF2-40B4-BE49-F238E27FC236}">
                  <a16:creationId xmlns:a16="http://schemas.microsoft.com/office/drawing/2014/main" id="{E471EBCA-2760-5D46-BDF2-79AA0D584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7" y="1992"/>
              <a:ext cx="0" cy="152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58" name="Group 146">
            <a:extLst>
              <a:ext uri="{FF2B5EF4-FFF2-40B4-BE49-F238E27FC236}">
                <a16:creationId xmlns:a16="http://schemas.microsoft.com/office/drawing/2014/main" id="{6236AA8D-2F27-404F-95A3-EBA53FD8D9F3}"/>
              </a:ext>
            </a:extLst>
          </p:cNvPr>
          <p:cNvGrpSpPr>
            <a:grpSpLocks/>
          </p:cNvGrpSpPr>
          <p:nvPr/>
        </p:nvGrpSpPr>
        <p:grpSpPr bwMode="auto">
          <a:xfrm>
            <a:off x="4139501" y="2695932"/>
            <a:ext cx="2011363" cy="979488"/>
            <a:chOff x="4493" y="1480"/>
            <a:chExt cx="1267" cy="617"/>
          </a:xfrm>
        </p:grpSpPr>
        <p:sp>
          <p:nvSpPr>
            <p:cNvPr id="259" name="Line 143">
              <a:extLst>
                <a:ext uri="{FF2B5EF4-FFF2-40B4-BE49-F238E27FC236}">
                  <a16:creationId xmlns:a16="http://schemas.microsoft.com/office/drawing/2014/main" id="{5AC998EC-DB9D-8148-9F1F-2192C496AD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76" y="1627"/>
              <a:ext cx="2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0" name="Line 144">
              <a:extLst>
                <a:ext uri="{FF2B5EF4-FFF2-40B4-BE49-F238E27FC236}">
                  <a16:creationId xmlns:a16="http://schemas.microsoft.com/office/drawing/2014/main" id="{5CE2DD15-1141-5C45-87A0-DFED66E19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8" y="1739"/>
              <a:ext cx="2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1" name="Text Box 145">
              <a:extLst>
                <a:ext uri="{FF2B5EF4-FFF2-40B4-BE49-F238E27FC236}">
                  <a16:creationId xmlns:a16="http://schemas.microsoft.com/office/drawing/2014/main" id="{078DCCF7-88A5-9245-8B08-6E0254E6A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" y="1480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IP src: 111.111.111.111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  IP dest: 222.222.222.222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64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046 L -3.75E-6 0.13287 L 0.0405 0.16296 L 0.0849 0.16296 C 0.08451 0.11319 0.08464 0.04792 0.08438 -0.00139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FFE62D-54D4-2E4A-9F56-42AF465143DE}"/>
              </a:ext>
            </a:extLst>
          </p:cNvPr>
          <p:cNvCxnSpPr/>
          <p:nvPr/>
        </p:nvCxnSpPr>
        <p:spPr>
          <a:xfrm>
            <a:off x="4293702" y="5340624"/>
            <a:ext cx="32335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4">
            <a:extLst>
              <a:ext uri="{FF2B5EF4-FFF2-40B4-BE49-F238E27FC236}">
                <a16:creationId xmlns:a16="http://schemas.microsoft.com/office/drawing/2014/main" id="{2D2C1B49-6D05-3245-A14C-49597506C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Text Box 21">
            <a:extLst>
              <a:ext uri="{FF2B5EF4-FFF2-40B4-BE49-F238E27FC236}">
                <a16:creationId xmlns:a16="http://schemas.microsoft.com/office/drawing/2014/main" id="{8E9F58B9-C012-7C42-9622-7098AAF9C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945" y="5749508"/>
            <a:ext cx="15859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1A-23-F9-CD-06-9B</a:t>
            </a:r>
          </a:p>
        </p:txBody>
      </p:sp>
      <p:sp>
        <p:nvSpPr>
          <p:cNvPr id="93" name="Text Box 22">
            <a:extLst>
              <a:ext uri="{FF2B5EF4-FFF2-40B4-BE49-F238E27FC236}">
                <a16:creationId xmlns:a16="http://schemas.microsoft.com/office/drawing/2014/main" id="{D3BC78DD-68E2-3F42-A025-894036CA6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582" y="5576471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222.222.222.220</a:t>
            </a:r>
          </a:p>
        </p:txBody>
      </p:sp>
      <p:grpSp>
        <p:nvGrpSpPr>
          <p:cNvPr id="94" name="Group 23">
            <a:extLst>
              <a:ext uri="{FF2B5EF4-FFF2-40B4-BE49-F238E27FC236}">
                <a16:creationId xmlns:a16="http://schemas.microsoft.com/office/drawing/2014/main" id="{026701D5-9E9E-EF42-B7AA-972F210D71D9}"/>
              </a:ext>
            </a:extLst>
          </p:cNvPr>
          <p:cNvGrpSpPr>
            <a:grpSpLocks/>
          </p:cNvGrpSpPr>
          <p:nvPr/>
        </p:nvGrpSpPr>
        <p:grpSpPr bwMode="auto">
          <a:xfrm>
            <a:off x="3992226" y="6027746"/>
            <a:ext cx="1573213" cy="482601"/>
            <a:chOff x="1934" y="2405"/>
            <a:chExt cx="991" cy="304"/>
          </a:xfrm>
        </p:grpSpPr>
        <p:sp>
          <p:nvSpPr>
            <p:cNvPr id="146" name="Text Box 24">
              <a:extLst>
                <a:ext uri="{FF2B5EF4-FFF2-40B4-BE49-F238E27FC236}">
                  <a16:creationId xmlns:a16="http://schemas.microsoft.com/office/drawing/2014/main" id="{D19F6EF2-3DED-734B-B3EA-8B5850BFD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4" y="2405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111.111.111.110</a:t>
              </a:r>
            </a:p>
          </p:txBody>
        </p:sp>
        <p:sp>
          <p:nvSpPr>
            <p:cNvPr id="147" name="Text Box 25">
              <a:extLst>
                <a:ext uri="{FF2B5EF4-FFF2-40B4-BE49-F238E27FC236}">
                  <a16:creationId xmlns:a16="http://schemas.microsoft.com/office/drawing/2014/main" id="{E60F6762-DC3F-2E40-B567-43C8BBD1B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" y="2515"/>
              <a:ext cx="98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E6-E9-00-17-BB-4B</a:t>
              </a:r>
            </a:p>
          </p:txBody>
        </p:sp>
      </p:grpSp>
      <p:sp>
        <p:nvSpPr>
          <p:cNvPr id="99" name="Text Box 26">
            <a:extLst>
              <a:ext uri="{FF2B5EF4-FFF2-40B4-BE49-F238E27FC236}">
                <a16:creationId xmlns:a16="http://schemas.microsoft.com/office/drawing/2014/main" id="{EB7AD1CB-7395-4048-94BA-078B67601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382" y="6174597"/>
            <a:ext cx="16346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CC-49-DE-D0-AB-7D</a:t>
            </a:r>
          </a:p>
        </p:txBody>
      </p:sp>
      <p:sp>
        <p:nvSpPr>
          <p:cNvPr id="100" name="Text Box 27">
            <a:extLst>
              <a:ext uri="{FF2B5EF4-FFF2-40B4-BE49-F238E27FC236}">
                <a16:creationId xmlns:a16="http://schemas.microsoft.com/office/drawing/2014/main" id="{883C22D8-5EE5-FD4B-A6BF-961F094C9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07" y="5985684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111.111.111.112</a:t>
            </a:r>
          </a:p>
        </p:txBody>
      </p:sp>
      <p:sp>
        <p:nvSpPr>
          <p:cNvPr id="101" name="Text Box 30">
            <a:extLst>
              <a:ext uri="{FF2B5EF4-FFF2-40B4-BE49-F238E27FC236}">
                <a16:creationId xmlns:a16="http://schemas.microsoft.com/office/drawing/2014/main" id="{F0A4A6D6-07D6-9540-9E22-87082344B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438" y="5007006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111.111.111.111</a:t>
            </a:r>
          </a:p>
        </p:txBody>
      </p:sp>
      <p:sp>
        <p:nvSpPr>
          <p:cNvPr id="102" name="Text Box 33">
            <a:extLst>
              <a:ext uri="{FF2B5EF4-FFF2-40B4-BE49-F238E27FC236}">
                <a16:creationId xmlns:a16="http://schemas.microsoft.com/office/drawing/2014/main" id="{98DB423A-5D18-F545-A673-502329AD2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535" y="5196273"/>
            <a:ext cx="15359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74-29-9C-E8-FF-55</a:t>
            </a:r>
          </a:p>
        </p:txBody>
      </p:sp>
      <p:sp>
        <p:nvSpPr>
          <p:cNvPr id="103" name="Freeform 39">
            <a:extLst>
              <a:ext uri="{FF2B5EF4-FFF2-40B4-BE49-F238E27FC236}">
                <a16:creationId xmlns:a16="http://schemas.microsoft.com/office/drawing/2014/main" id="{B2706607-111C-5245-B2CF-A17D7724FFA8}"/>
              </a:ext>
            </a:extLst>
          </p:cNvPr>
          <p:cNvSpPr>
            <a:spLocks/>
          </p:cNvSpPr>
          <p:nvPr/>
        </p:nvSpPr>
        <p:spPr bwMode="auto">
          <a:xfrm>
            <a:off x="3637582" y="4808121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Line 40">
            <a:extLst>
              <a:ext uri="{FF2B5EF4-FFF2-40B4-BE49-F238E27FC236}">
                <a16:creationId xmlns:a16="http://schemas.microsoft.com/office/drawing/2014/main" id="{28F869C4-D67B-E043-97EC-60E9EE422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4370" y="4787483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Line 41">
            <a:extLst>
              <a:ext uri="{FF2B5EF4-FFF2-40B4-BE49-F238E27FC236}">
                <a16:creationId xmlns:a16="http://schemas.microsoft.com/office/drawing/2014/main" id="{F58EADC2-5F53-3341-BAA6-DBF970DD75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6935" y="5732045"/>
            <a:ext cx="283036" cy="54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Line 44">
            <a:extLst>
              <a:ext uri="{FF2B5EF4-FFF2-40B4-BE49-F238E27FC236}">
                <a16:creationId xmlns:a16="http://schemas.microsoft.com/office/drawing/2014/main" id="{9DEB43AB-0452-E74B-A267-354DF376C2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2282" y="5842809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Line 45">
            <a:extLst>
              <a:ext uri="{FF2B5EF4-FFF2-40B4-BE49-F238E27FC236}">
                <a16:creationId xmlns:a16="http://schemas.microsoft.com/office/drawing/2014/main" id="{FCE2A6D7-36B2-D94C-B589-354F8509B9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48645" y="4860508"/>
            <a:ext cx="0" cy="248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Line 46">
            <a:extLst>
              <a:ext uri="{FF2B5EF4-FFF2-40B4-BE49-F238E27FC236}">
                <a16:creationId xmlns:a16="http://schemas.microsoft.com/office/drawing/2014/main" id="{34C788DF-A7C4-7C49-A6BA-645F98943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8707" y="5427247"/>
            <a:ext cx="0" cy="620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Line 47">
            <a:extLst>
              <a:ext uri="{FF2B5EF4-FFF2-40B4-BE49-F238E27FC236}">
                <a16:creationId xmlns:a16="http://schemas.microsoft.com/office/drawing/2014/main" id="{74475E6E-D489-9D41-83DE-586A84785D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07745" y="5417721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 Box 58">
            <a:extLst>
              <a:ext uri="{FF2B5EF4-FFF2-40B4-BE49-F238E27FC236}">
                <a16:creationId xmlns:a16="http://schemas.microsoft.com/office/drawing/2014/main" id="{9ED91BB2-5CD2-AF4D-990D-A02134AFD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grpSp>
        <p:nvGrpSpPr>
          <p:cNvPr id="113" name="Group 63">
            <a:extLst>
              <a:ext uri="{FF2B5EF4-FFF2-40B4-BE49-F238E27FC236}">
                <a16:creationId xmlns:a16="http://schemas.microsoft.com/office/drawing/2014/main" id="{28E44824-539C-9E48-97D4-38EC5EF1A87D}"/>
              </a:ext>
            </a:extLst>
          </p:cNvPr>
          <p:cNvGrpSpPr>
            <a:grpSpLocks/>
          </p:cNvGrpSpPr>
          <p:nvPr/>
        </p:nvGrpSpPr>
        <p:grpSpPr bwMode="auto">
          <a:xfrm>
            <a:off x="8615685" y="5148731"/>
            <a:ext cx="1616076" cy="495300"/>
            <a:chOff x="4351" y="2786"/>
            <a:chExt cx="1018" cy="312"/>
          </a:xfrm>
        </p:grpSpPr>
        <p:sp>
          <p:nvSpPr>
            <p:cNvPr id="144" name="Text Box 64">
              <a:extLst>
                <a:ext uri="{FF2B5EF4-FFF2-40B4-BE49-F238E27FC236}">
                  <a16:creationId xmlns:a16="http://schemas.microsoft.com/office/drawing/2014/main" id="{6F4DD6C5-5CCC-9A43-8DEF-22B166CC1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2786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222.222.222.222</a:t>
              </a:r>
            </a:p>
          </p:txBody>
        </p:sp>
        <p:sp>
          <p:nvSpPr>
            <p:cNvPr id="145" name="Text Box 65">
              <a:extLst>
                <a:ext uri="{FF2B5EF4-FFF2-40B4-BE49-F238E27FC236}">
                  <a16:creationId xmlns:a16="http://schemas.microsoft.com/office/drawing/2014/main" id="{6E33AF33-87FC-744F-A61A-A574F7048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" y="2904"/>
              <a:ext cx="101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49-BD-D2-C7-56-2A</a:t>
              </a:r>
            </a:p>
          </p:txBody>
        </p:sp>
      </p:grpSp>
      <p:sp>
        <p:nvSpPr>
          <p:cNvPr id="114" name="Line 67">
            <a:extLst>
              <a:ext uri="{FF2B5EF4-FFF2-40B4-BE49-F238E27FC236}">
                <a16:creationId xmlns:a16="http://schemas.microsoft.com/office/drawing/2014/main" id="{351E9598-D6EF-0941-9E90-3FFDA0939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5932" y="4787483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Text Box 71">
            <a:extLst>
              <a:ext uri="{FF2B5EF4-FFF2-40B4-BE49-F238E27FC236}">
                <a16:creationId xmlns:a16="http://schemas.microsoft.com/office/drawing/2014/main" id="{A2452177-E551-CB48-A13E-9F30A8D8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7272" y="6136999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222.222.222.221</a:t>
            </a:r>
          </a:p>
        </p:txBody>
      </p:sp>
      <p:sp>
        <p:nvSpPr>
          <p:cNvPr id="117" name="Text Box 72">
            <a:extLst>
              <a:ext uri="{FF2B5EF4-FFF2-40B4-BE49-F238E27FC236}">
                <a16:creationId xmlns:a16="http://schemas.microsoft.com/office/drawing/2014/main" id="{70A29F2B-254D-C242-BED3-63C6A2000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391" y="6315866"/>
            <a:ext cx="15522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88-B2-2F-54-1A-0F</a:t>
            </a:r>
          </a:p>
        </p:txBody>
      </p:sp>
      <p:sp>
        <p:nvSpPr>
          <p:cNvPr id="118" name="Line 73">
            <a:extLst>
              <a:ext uri="{FF2B5EF4-FFF2-40B4-BE49-F238E27FC236}">
                <a16:creationId xmlns:a16="http://schemas.microsoft.com/office/drawing/2014/main" id="{EA6BFE92-6101-754D-A5A8-900E35C4E7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6672" y="5684421"/>
            <a:ext cx="267105" cy="200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Freeform 75">
            <a:extLst>
              <a:ext uri="{FF2B5EF4-FFF2-40B4-BE49-F238E27FC236}">
                <a16:creationId xmlns:a16="http://schemas.microsoft.com/office/drawing/2014/main" id="{68E66362-A921-0844-BAA8-FB5279AD1D5D}"/>
              </a:ext>
            </a:extLst>
          </p:cNvPr>
          <p:cNvSpPr>
            <a:spLocks/>
          </p:cNvSpPr>
          <p:nvPr/>
        </p:nvSpPr>
        <p:spPr bwMode="auto">
          <a:xfrm>
            <a:off x="7476157" y="4811296"/>
            <a:ext cx="765175" cy="1081088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Text Box 76">
            <a:extLst>
              <a:ext uri="{FF2B5EF4-FFF2-40B4-BE49-F238E27FC236}">
                <a16:creationId xmlns:a16="http://schemas.microsoft.com/office/drawing/2014/main" id="{DA57B50B-B7E5-2942-B45A-3152B6985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76A447-7E01-C147-9C89-C1C4C935DA7A}"/>
              </a:ext>
            </a:extLst>
          </p:cNvPr>
          <p:cNvGrpSpPr/>
          <p:nvPr/>
        </p:nvGrpSpPr>
        <p:grpSpPr>
          <a:xfrm>
            <a:off x="5001868" y="5038254"/>
            <a:ext cx="1310631" cy="501151"/>
            <a:chOff x="4909105" y="5767126"/>
            <a:chExt cx="1310631" cy="501151"/>
          </a:xfrm>
        </p:grpSpPr>
        <p:sp>
          <p:nvSpPr>
            <p:cNvPr id="167" name="Rectangle 37">
              <a:extLst>
                <a:ext uri="{FF2B5EF4-FFF2-40B4-BE49-F238E27FC236}">
                  <a16:creationId xmlns:a16="http://schemas.microsoft.com/office/drawing/2014/main" id="{89D0886F-F835-2044-AB8F-F49ACC0B58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24859" y="5937451"/>
              <a:ext cx="13416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sp>
          <p:nvSpPr>
            <p:cNvPr id="168" name="Rectangle 37">
              <a:extLst>
                <a:ext uri="{FF2B5EF4-FFF2-40B4-BE49-F238E27FC236}">
                  <a16:creationId xmlns:a16="http://schemas.microsoft.com/office/drawing/2014/main" id="{C75323AD-DC39-4543-A0CC-4375A7BCF3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66501" y="5940764"/>
              <a:ext cx="140795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DD0BCD9-05EB-F249-AEA1-A9CCFBC80BB8}"/>
                </a:ext>
              </a:extLst>
            </p:cNvPr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F5326B06-29FF-A544-BF80-2A062222958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065A2A5-902C-A940-821B-CBFC0122AC2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14C076B7-5A71-8644-9F5C-08E13F943BD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13D62837-C3EA-8B4B-B09D-FC71F9727C64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147D5E46-2372-FA45-9685-A7CC6CA91F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6B2D97C5-61CB-9441-993B-95CAA7169FC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CD3C4F94-9D92-F048-A80A-0D709146CB4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71" name="Rectangle 37">
            <a:extLst>
              <a:ext uri="{FF2B5EF4-FFF2-40B4-BE49-F238E27FC236}">
                <a16:creationId xmlns:a16="http://schemas.microsoft.com/office/drawing/2014/main" id="{A9816EEA-38E6-AE46-970F-D20738D1CBC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161022" y="4666815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149" name="Group 49">
            <a:extLst>
              <a:ext uri="{FF2B5EF4-FFF2-40B4-BE49-F238E27FC236}">
                <a16:creationId xmlns:a16="http://schemas.microsoft.com/office/drawing/2014/main" id="{AD680CEA-D168-C84F-AAE1-D128195A44E7}"/>
              </a:ext>
            </a:extLst>
          </p:cNvPr>
          <p:cNvGrpSpPr>
            <a:grpSpLocks/>
          </p:cNvGrpSpPr>
          <p:nvPr/>
        </p:nvGrpSpPr>
        <p:grpSpPr bwMode="auto"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id="150" name="Picture 50" descr="desktop_computer_stylized_medium">
              <a:extLst>
                <a:ext uri="{FF2B5EF4-FFF2-40B4-BE49-F238E27FC236}">
                  <a16:creationId xmlns:a16="http://schemas.microsoft.com/office/drawing/2014/main" id="{DADE998E-D7B9-EC4F-9F94-E65CF536C4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Freeform 51">
              <a:extLst>
                <a:ext uri="{FF2B5EF4-FFF2-40B4-BE49-F238E27FC236}">
                  <a16:creationId xmlns:a16="http://schemas.microsoft.com/office/drawing/2014/main" id="{BC38A1B0-555E-F049-93AC-48537726F7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0" name="Rectangle 37">
            <a:extLst>
              <a:ext uri="{FF2B5EF4-FFF2-40B4-BE49-F238E27FC236}">
                <a16:creationId xmlns:a16="http://schemas.microsoft.com/office/drawing/2014/main" id="{51912ACC-FA1C-7E48-9062-DA96B6CD7C3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1833" y="5687855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126" name="Group 49">
            <a:extLst>
              <a:ext uri="{FF2B5EF4-FFF2-40B4-BE49-F238E27FC236}">
                <a16:creationId xmlns:a16="http://schemas.microsoft.com/office/drawing/2014/main" id="{164313DA-E436-B94D-946E-A9F9627207EA}"/>
              </a:ext>
            </a:extLst>
          </p:cNvPr>
          <p:cNvGrpSpPr>
            <a:grpSpLocks/>
          </p:cNvGrpSpPr>
          <p:nvPr/>
        </p:nvGrpSpPr>
        <p:grpSpPr bwMode="auto"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id="127" name="Picture 50" descr="desktop_computer_stylized_medium">
              <a:extLst>
                <a:ext uri="{FF2B5EF4-FFF2-40B4-BE49-F238E27FC236}">
                  <a16:creationId xmlns:a16="http://schemas.microsoft.com/office/drawing/2014/main" id="{2DC8C6C4-5C23-0541-8061-C718A5B9D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" name="Freeform 51">
              <a:extLst>
                <a:ext uri="{FF2B5EF4-FFF2-40B4-BE49-F238E27FC236}">
                  <a16:creationId xmlns:a16="http://schemas.microsoft.com/office/drawing/2014/main" id="{24E0555C-7855-E749-82E9-0F21AFA4C7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1" name="Rectangle 37">
            <a:extLst>
              <a:ext uri="{FF2B5EF4-FFF2-40B4-BE49-F238E27FC236}">
                <a16:creationId xmlns:a16="http://schemas.microsoft.com/office/drawing/2014/main" id="{43F1B530-B1FE-5547-9108-2D9D5DEFE2F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26575" y="4653061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182" name="Rectangle 37">
            <a:extLst>
              <a:ext uri="{FF2B5EF4-FFF2-40B4-BE49-F238E27FC236}">
                <a16:creationId xmlns:a16="http://schemas.microsoft.com/office/drawing/2014/main" id="{7CF48F98-D094-CD4E-BD60-0DA33EA4220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96816" y="5784803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152" name="Group 44">
            <a:extLst>
              <a:ext uri="{FF2B5EF4-FFF2-40B4-BE49-F238E27FC236}">
                <a16:creationId xmlns:a16="http://schemas.microsoft.com/office/drawing/2014/main" id="{083ACB0A-FBA9-0D43-9726-0A41424DD39D}"/>
              </a:ext>
            </a:extLst>
          </p:cNvPr>
          <p:cNvGrpSpPr>
            <a:grpSpLocks/>
          </p:cNvGrpSpPr>
          <p:nvPr/>
        </p:nvGrpSpPr>
        <p:grpSpPr bwMode="auto"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id="154" name="Picture 45" descr="desktop_computer_stylized_medium">
              <a:extLst>
                <a:ext uri="{FF2B5EF4-FFF2-40B4-BE49-F238E27FC236}">
                  <a16:creationId xmlns:a16="http://schemas.microsoft.com/office/drawing/2014/main" id="{C369DB0B-1F34-3B46-A82A-78A90E656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" name="Freeform 46">
              <a:extLst>
                <a:ext uri="{FF2B5EF4-FFF2-40B4-BE49-F238E27FC236}">
                  <a16:creationId xmlns:a16="http://schemas.microsoft.com/office/drawing/2014/main" id="{9C2398C0-FF47-894E-B5E8-11EB55029D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604162-E90D-984F-847A-C102A2F79780}"/>
              </a:ext>
            </a:extLst>
          </p:cNvPr>
          <p:cNvCxnSpPr/>
          <p:nvPr/>
        </p:nvCxnSpPr>
        <p:spPr>
          <a:xfrm flipV="1">
            <a:off x="8669292" y="4874844"/>
            <a:ext cx="0" cy="445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D79A4A8-654F-5C41-9FB9-78AF30E0F351}"/>
              </a:ext>
            </a:extLst>
          </p:cNvPr>
          <p:cNvCxnSpPr>
            <a:cxnSpLocks/>
          </p:cNvCxnSpPr>
          <p:nvPr/>
        </p:nvCxnSpPr>
        <p:spPr>
          <a:xfrm flipV="1">
            <a:off x="8447023" y="5943807"/>
            <a:ext cx="0" cy="241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AutoShape 2">
            <a:extLst>
              <a:ext uri="{FF2B5EF4-FFF2-40B4-BE49-F238E27FC236}">
                <a16:creationId xmlns:a16="http://schemas.microsoft.com/office/drawing/2014/main" id="{9B1750D3-DB25-3942-83ED-EDC62E26C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951" y="3383377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217" name="Group 68">
            <a:extLst>
              <a:ext uri="{FF2B5EF4-FFF2-40B4-BE49-F238E27FC236}">
                <a16:creationId xmlns:a16="http://schemas.microsoft.com/office/drawing/2014/main" id="{A2F9C891-FC37-7441-9AFE-1BF07B00CE9A}"/>
              </a:ext>
            </a:extLst>
          </p:cNvPr>
          <p:cNvGrpSpPr>
            <a:grpSpLocks/>
          </p:cNvGrpSpPr>
          <p:nvPr/>
        </p:nvGrpSpPr>
        <p:grpSpPr bwMode="auto">
          <a:xfrm>
            <a:off x="6569213" y="3456402"/>
            <a:ext cx="1096963" cy="244475"/>
            <a:chOff x="1231" y="1990"/>
            <a:chExt cx="691" cy="154"/>
          </a:xfrm>
        </p:grpSpPr>
        <p:sp>
          <p:nvSpPr>
            <p:cNvPr id="219" name="Rectangle 69">
              <a:extLst>
                <a:ext uri="{FF2B5EF4-FFF2-40B4-BE49-F238E27FC236}">
                  <a16:creationId xmlns:a16="http://schemas.microsoft.com/office/drawing/2014/main" id="{ABC7D2F8-BDEC-3A4D-901B-F82A6FF73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1991"/>
              <a:ext cx="691" cy="153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20" name="Line 70">
              <a:extLst>
                <a:ext uri="{FF2B5EF4-FFF2-40B4-BE49-F238E27FC236}">
                  <a16:creationId xmlns:a16="http://schemas.microsoft.com/office/drawing/2014/main" id="{AEEBCCC1-7FAE-2146-9E61-166421525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7" y="1990"/>
              <a:ext cx="0" cy="152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21" name="Line 71">
              <a:extLst>
                <a:ext uri="{FF2B5EF4-FFF2-40B4-BE49-F238E27FC236}">
                  <a16:creationId xmlns:a16="http://schemas.microsoft.com/office/drawing/2014/main" id="{D75FD9FE-4060-BA43-A7C5-75A49C035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7" y="1992"/>
              <a:ext cx="0" cy="152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18" name="Text Box 72">
            <a:extLst>
              <a:ext uri="{FF2B5EF4-FFF2-40B4-BE49-F238E27FC236}">
                <a16:creationId xmlns:a16="http://schemas.microsoft.com/office/drawing/2014/main" id="{5DDEAD0E-76B7-8043-B2C1-C9DF8A6B2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238" y="2940464"/>
            <a:ext cx="201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IP src: 111.111.111.111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   IP dest: 222.222.222.222</a:t>
            </a:r>
          </a:p>
        </p:txBody>
      </p:sp>
      <p:grpSp>
        <p:nvGrpSpPr>
          <p:cNvPr id="222" name="Group 73">
            <a:extLst>
              <a:ext uri="{FF2B5EF4-FFF2-40B4-BE49-F238E27FC236}">
                <a16:creationId xmlns:a16="http://schemas.microsoft.com/office/drawing/2014/main" id="{D580AA98-14C0-524D-A89D-3790585B59D3}"/>
              </a:ext>
            </a:extLst>
          </p:cNvPr>
          <p:cNvGrpSpPr>
            <a:grpSpLocks/>
          </p:cNvGrpSpPr>
          <p:nvPr/>
        </p:nvGrpSpPr>
        <p:grpSpPr bwMode="auto">
          <a:xfrm>
            <a:off x="6639063" y="3191289"/>
            <a:ext cx="146050" cy="385763"/>
            <a:chOff x="1272" y="1762"/>
            <a:chExt cx="92" cy="243"/>
          </a:xfrm>
        </p:grpSpPr>
        <p:sp>
          <p:nvSpPr>
            <p:cNvPr id="223" name="Line 74">
              <a:extLst>
                <a:ext uri="{FF2B5EF4-FFF2-40B4-BE49-F238E27FC236}">
                  <a16:creationId xmlns:a16="http://schemas.microsoft.com/office/drawing/2014/main" id="{4C748A70-B8F0-294E-9362-22CA5C645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24" name="Line 75">
              <a:extLst>
                <a:ext uri="{FF2B5EF4-FFF2-40B4-BE49-F238E27FC236}">
                  <a16:creationId xmlns:a16="http://schemas.microsoft.com/office/drawing/2014/main" id="{9048F87D-3F66-C248-A9C5-CCD0E7322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25" name="Group 78">
            <a:extLst>
              <a:ext uri="{FF2B5EF4-FFF2-40B4-BE49-F238E27FC236}">
                <a16:creationId xmlns:a16="http://schemas.microsoft.com/office/drawing/2014/main" id="{1261332F-D264-364F-88EB-BFD606F41948}"/>
              </a:ext>
            </a:extLst>
          </p:cNvPr>
          <p:cNvGrpSpPr>
            <a:grpSpLocks/>
          </p:cNvGrpSpPr>
          <p:nvPr/>
        </p:nvGrpSpPr>
        <p:grpSpPr bwMode="auto">
          <a:xfrm>
            <a:off x="6089788" y="2532477"/>
            <a:ext cx="2428876" cy="1519237"/>
            <a:chOff x="931" y="1414"/>
            <a:chExt cx="1530" cy="957"/>
          </a:xfrm>
        </p:grpSpPr>
        <p:sp>
          <p:nvSpPr>
            <p:cNvPr id="226" name="Text Box 79">
              <a:extLst>
                <a:ext uri="{FF2B5EF4-FFF2-40B4-BE49-F238E27FC236}">
                  <a16:creationId xmlns:a16="http://schemas.microsoft.com/office/drawing/2014/main" id="{28E9361B-9039-124A-9DC6-D122A7A2D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MAC src: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1A-23-F9-CD-06-9B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 MAC dest: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49-BD-D2-C7-56-2A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7" name="Group 80">
              <a:extLst>
                <a:ext uri="{FF2B5EF4-FFF2-40B4-BE49-F238E27FC236}">
                  <a16:creationId xmlns:a16="http://schemas.microsoft.com/office/drawing/2014/main" id="{5F78FAD6-835B-074E-B7D5-09F7C0E391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232" name="Rectangle 81">
                <a:extLst>
                  <a:ext uri="{FF2B5EF4-FFF2-40B4-BE49-F238E27FC236}">
                    <a16:creationId xmlns:a16="http://schemas.microsoft.com/office/drawing/2014/main" id="{C3C06B5D-372C-AA47-A9A2-8B1419255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3" name="Rectangle 82">
                <a:extLst>
                  <a:ext uri="{FF2B5EF4-FFF2-40B4-BE49-F238E27FC236}">
                    <a16:creationId xmlns:a16="http://schemas.microsoft.com/office/drawing/2014/main" id="{F41D6B8B-E033-6742-9F0C-113ECBA9E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4" name="Line 83">
                <a:extLst>
                  <a:ext uri="{FF2B5EF4-FFF2-40B4-BE49-F238E27FC236}">
                    <a16:creationId xmlns:a16="http://schemas.microsoft.com/office/drawing/2014/main" id="{8BEAB215-C9F8-034E-91D4-A6DDCCCF7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5" name="Line 84">
                <a:extLst>
                  <a:ext uri="{FF2B5EF4-FFF2-40B4-BE49-F238E27FC236}">
                    <a16:creationId xmlns:a16="http://schemas.microsoft.com/office/drawing/2014/main" id="{D3243B3D-1034-1F41-B1B4-AA332FBDCF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6" name="Line 85">
                <a:extLst>
                  <a:ext uri="{FF2B5EF4-FFF2-40B4-BE49-F238E27FC236}">
                    <a16:creationId xmlns:a16="http://schemas.microsoft.com/office/drawing/2014/main" id="{753D2944-83E6-4545-AF25-FEA73A5C2C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7" name="Line 86">
                <a:extLst>
                  <a:ext uri="{FF2B5EF4-FFF2-40B4-BE49-F238E27FC236}">
                    <a16:creationId xmlns:a16="http://schemas.microsoft.com/office/drawing/2014/main" id="{31BF5A48-20D7-BF42-A1EF-C3E489580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8" name="Line 87">
              <a:extLst>
                <a:ext uri="{FF2B5EF4-FFF2-40B4-BE49-F238E27FC236}">
                  <a16:creationId xmlns:a16="http://schemas.microsoft.com/office/drawing/2014/main" id="{C5350C7E-16CE-C341-8351-C1500E39D5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29" name="Line 88">
              <a:extLst>
                <a:ext uri="{FF2B5EF4-FFF2-40B4-BE49-F238E27FC236}">
                  <a16:creationId xmlns:a16="http://schemas.microsoft.com/office/drawing/2014/main" id="{7383055F-34B4-384A-8524-0E5C772EB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0" name="Line 89">
              <a:extLst>
                <a:ext uri="{FF2B5EF4-FFF2-40B4-BE49-F238E27FC236}">
                  <a16:creationId xmlns:a16="http://schemas.microsoft.com/office/drawing/2014/main" id="{681D829B-43B8-1746-8FBA-1B62381E31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1" name="Line 90">
              <a:extLst>
                <a:ext uri="{FF2B5EF4-FFF2-40B4-BE49-F238E27FC236}">
                  <a16:creationId xmlns:a16="http://schemas.microsoft.com/office/drawing/2014/main" id="{52C55227-72D6-FC49-8335-2193E937F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40" name="Group 44">
            <a:extLst>
              <a:ext uri="{FF2B5EF4-FFF2-40B4-BE49-F238E27FC236}">
                <a16:creationId xmlns:a16="http://schemas.microsoft.com/office/drawing/2014/main" id="{BF422F91-ACCF-D044-A60B-0B40246D065D}"/>
              </a:ext>
            </a:extLst>
          </p:cNvPr>
          <p:cNvGrpSpPr>
            <a:grpSpLocks/>
          </p:cNvGrpSpPr>
          <p:nvPr/>
        </p:nvGrpSpPr>
        <p:grpSpPr bwMode="auto"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id="142" name="Picture 45" descr="desktop_computer_stylized_medium">
              <a:extLst>
                <a:ext uri="{FF2B5EF4-FFF2-40B4-BE49-F238E27FC236}">
                  <a16:creationId xmlns:a16="http://schemas.microsoft.com/office/drawing/2014/main" id="{707FEFA6-A5DE-6840-9994-DC6AA79BA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Freeform 46">
              <a:extLst>
                <a:ext uri="{FF2B5EF4-FFF2-40B4-BE49-F238E27FC236}">
                  <a16:creationId xmlns:a16="http://schemas.microsoft.com/office/drawing/2014/main" id="{2330F56F-3837-6446-9F35-FB42B05CDD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2" name="Rectangle 76">
            <a:extLst>
              <a:ext uri="{FF2B5EF4-FFF2-40B4-BE49-F238E27FC236}">
                <a16:creationId xmlns:a16="http://schemas.microsoft.com/office/drawing/2014/main" id="{A9A61F84-DCC9-0442-B3AD-28B3BF3DA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521" y="1283045"/>
            <a:ext cx="10571166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determines outgoing interface, passes datagram with IP source A, destination B to link layer </a:t>
            </a:r>
          </a:p>
        </p:txBody>
      </p:sp>
      <p:sp>
        <p:nvSpPr>
          <p:cNvPr id="253" name="Rectangle 77">
            <a:extLst>
              <a:ext uri="{FF2B5EF4-FFF2-40B4-BE49-F238E27FC236}">
                <a16:creationId xmlns:a16="http://schemas.microsoft.com/office/drawing/2014/main" id="{806738DB-9A7E-A345-80F1-AC4CD01DA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717" y="1945029"/>
            <a:ext cx="10810254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creates link-layer frame containing A-to-B IP datagram. Frame destination address: B's MAC address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4" name="Group 100">
            <a:extLst>
              <a:ext uri="{FF2B5EF4-FFF2-40B4-BE49-F238E27FC236}">
                <a16:creationId xmlns:a16="http://schemas.microsoft.com/office/drawing/2014/main" id="{6FAC5503-9195-DF48-BF18-E7D249227C5B}"/>
              </a:ext>
            </a:extLst>
          </p:cNvPr>
          <p:cNvGrpSpPr>
            <a:grpSpLocks/>
          </p:cNvGrpSpPr>
          <p:nvPr/>
        </p:nvGrpSpPr>
        <p:grpSpPr bwMode="auto"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125" name="Freeform 93">
              <a:extLst>
                <a:ext uri="{FF2B5EF4-FFF2-40B4-BE49-F238E27FC236}">
                  <a16:creationId xmlns:a16="http://schemas.microsoft.com/office/drawing/2014/main" id="{9ADEE501-63F8-C84E-95DD-74C5774DA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342"/>
              <a:ext cx="527" cy="51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0 w 10000"/>
                <a:gd name="connsiteY2" fmla="*/ 0 h 10486"/>
                <a:gd name="connsiteX3" fmla="*/ 10000 w 10000"/>
                <a:gd name="connsiteY3" fmla="*/ 0 h 1048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2703 w 10000"/>
                <a:gd name="connsiteY2" fmla="*/ 5075 h 10486"/>
                <a:gd name="connsiteX3" fmla="*/ 0 w 10000"/>
                <a:gd name="connsiteY3" fmla="*/ 0 h 10486"/>
                <a:gd name="connsiteX4" fmla="*/ 10000 w 10000"/>
                <a:gd name="connsiteY4" fmla="*/ 0 h 10486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489"/>
                <a:gd name="connsiteX1" fmla="*/ 5770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89"/>
                <a:gd name="connsiteX1" fmla="*/ 6548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92"/>
                <a:gd name="connsiteX1" fmla="*/ 6548 w 10000"/>
                <a:gd name="connsiteY1" fmla="*/ 10486 h 10492"/>
                <a:gd name="connsiteX2" fmla="*/ 271 w 10000"/>
                <a:gd name="connsiteY2" fmla="*/ 10331 h 10492"/>
                <a:gd name="connsiteX3" fmla="*/ 0 w 10000"/>
                <a:gd name="connsiteY3" fmla="*/ 0 h 10492"/>
                <a:gd name="connsiteX4" fmla="*/ 10000 w 10000"/>
                <a:gd name="connsiteY4" fmla="*/ 0 h 10492"/>
                <a:gd name="connsiteX0" fmla="*/ 9749 w 9749"/>
                <a:gd name="connsiteY0" fmla="*/ 0 h 10492"/>
                <a:gd name="connsiteX1" fmla="*/ 6297 w 9749"/>
                <a:gd name="connsiteY1" fmla="*/ 10486 h 10492"/>
                <a:gd name="connsiteX2" fmla="*/ 20 w 9749"/>
                <a:gd name="connsiteY2" fmla="*/ 10331 h 10492"/>
                <a:gd name="connsiteX3" fmla="*/ 916 w 9749"/>
                <a:gd name="connsiteY3" fmla="*/ 1363 h 10492"/>
                <a:gd name="connsiteX4" fmla="*/ 9749 w 9749"/>
                <a:gd name="connsiteY4" fmla="*/ 0 h 10492"/>
                <a:gd name="connsiteX0" fmla="*/ 9600 w 9600"/>
                <a:gd name="connsiteY0" fmla="*/ 372 h 8700"/>
                <a:gd name="connsiteX1" fmla="*/ 6458 w 9600"/>
                <a:gd name="connsiteY1" fmla="*/ 8695 h 8700"/>
                <a:gd name="connsiteX2" fmla="*/ 20 w 9600"/>
                <a:gd name="connsiteY2" fmla="*/ 8548 h 8700"/>
                <a:gd name="connsiteX3" fmla="*/ 939 w 9600"/>
                <a:gd name="connsiteY3" fmla="*/ 0 h 8700"/>
                <a:gd name="connsiteX4" fmla="*/ 9600 w 9600"/>
                <a:gd name="connsiteY4" fmla="*/ 372 h 8700"/>
                <a:gd name="connsiteX0" fmla="*/ 10000 w 10000"/>
                <a:gd name="connsiteY0" fmla="*/ 428 h 10000"/>
                <a:gd name="connsiteX1" fmla="*/ 6727 w 10000"/>
                <a:gd name="connsiteY1" fmla="*/ 9994 h 10000"/>
                <a:gd name="connsiteX2" fmla="*/ 21 w 10000"/>
                <a:gd name="connsiteY2" fmla="*/ 9825 h 10000"/>
                <a:gd name="connsiteX3" fmla="*/ 978 w 10000"/>
                <a:gd name="connsiteY3" fmla="*/ 0 h 10000"/>
                <a:gd name="connsiteX4" fmla="*/ 10000 w 10000"/>
                <a:gd name="connsiteY4" fmla="*/ 428 h 10000"/>
                <a:gd name="connsiteX0" fmla="*/ 9997 w 9997"/>
                <a:gd name="connsiteY0" fmla="*/ 428 h 10000"/>
                <a:gd name="connsiteX1" fmla="*/ 6724 w 9997"/>
                <a:gd name="connsiteY1" fmla="*/ 9994 h 10000"/>
                <a:gd name="connsiteX2" fmla="*/ 18 w 9997"/>
                <a:gd name="connsiteY2" fmla="*/ 9825 h 10000"/>
                <a:gd name="connsiteX3" fmla="*/ 975 w 9997"/>
                <a:gd name="connsiteY3" fmla="*/ 0 h 10000"/>
                <a:gd name="connsiteX4" fmla="*/ 9997 w 9997"/>
                <a:gd name="connsiteY4" fmla="*/ 428 h 10000"/>
                <a:gd name="connsiteX0" fmla="*/ 9982 w 9982"/>
                <a:gd name="connsiteY0" fmla="*/ 428 h 10000"/>
                <a:gd name="connsiteX1" fmla="*/ 6708 w 9982"/>
                <a:gd name="connsiteY1" fmla="*/ 9994 h 10000"/>
                <a:gd name="connsiteX2" fmla="*/ 0 w 9982"/>
                <a:gd name="connsiteY2" fmla="*/ 9825 h 10000"/>
                <a:gd name="connsiteX3" fmla="*/ 957 w 9982"/>
                <a:gd name="connsiteY3" fmla="*/ 0 h 10000"/>
                <a:gd name="connsiteX4" fmla="*/ 9982 w 9982"/>
                <a:gd name="connsiteY4" fmla="*/ 4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" h="10000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7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Rectangle 94">
              <a:extLst>
                <a:ext uri="{FF2B5EF4-FFF2-40B4-BE49-F238E27FC236}">
                  <a16:creationId xmlns:a16="http://schemas.microsoft.com/office/drawing/2014/main" id="{4A87A5E7-F047-7840-BBAF-012253EA5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Text Box 95">
              <a:extLst>
                <a:ext uri="{FF2B5EF4-FFF2-40B4-BE49-F238E27FC236}">
                  <a16:creationId xmlns:a16="http://schemas.microsoft.com/office/drawing/2014/main" id="{6178E43E-D8F7-EC4A-AEDE-EC269AA14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IP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Eth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Phy</a:t>
              </a:r>
            </a:p>
          </p:txBody>
        </p:sp>
        <p:sp>
          <p:nvSpPr>
            <p:cNvPr id="131" name="Line 98">
              <a:extLst>
                <a:ext uri="{FF2B5EF4-FFF2-40B4-BE49-F238E27FC236}">
                  <a16:creationId xmlns:a16="http://schemas.microsoft.com/office/drawing/2014/main" id="{981CF2C0-D84F-EE42-A47F-A00DF699C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Line 99">
              <a:extLst>
                <a:ext uri="{FF2B5EF4-FFF2-40B4-BE49-F238E27FC236}">
                  <a16:creationId xmlns:a16="http://schemas.microsoft.com/office/drawing/2014/main" id="{1CF9F5A6-31A7-6E4D-B8BD-A18B5282D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98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/>
      <p:bldP spid="215" grpId="1" animBg="1"/>
      <p:bldP spid="252" grpId="0"/>
      <p:bldP spid="2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FFE62D-54D4-2E4A-9F56-42AF465143DE}"/>
              </a:ext>
            </a:extLst>
          </p:cNvPr>
          <p:cNvCxnSpPr/>
          <p:nvPr/>
        </p:nvCxnSpPr>
        <p:spPr>
          <a:xfrm>
            <a:off x="4293702" y="5340624"/>
            <a:ext cx="32335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4">
            <a:extLst>
              <a:ext uri="{FF2B5EF4-FFF2-40B4-BE49-F238E27FC236}">
                <a16:creationId xmlns:a16="http://schemas.microsoft.com/office/drawing/2014/main" id="{2D2C1B49-6D05-3245-A14C-49597506C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Text Box 21">
            <a:extLst>
              <a:ext uri="{FF2B5EF4-FFF2-40B4-BE49-F238E27FC236}">
                <a16:creationId xmlns:a16="http://schemas.microsoft.com/office/drawing/2014/main" id="{8E9F58B9-C012-7C42-9622-7098AAF9C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945" y="5749508"/>
            <a:ext cx="15859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1A-23-F9-CD-06-9B</a:t>
            </a:r>
          </a:p>
        </p:txBody>
      </p:sp>
      <p:sp>
        <p:nvSpPr>
          <p:cNvPr id="93" name="Text Box 22">
            <a:extLst>
              <a:ext uri="{FF2B5EF4-FFF2-40B4-BE49-F238E27FC236}">
                <a16:creationId xmlns:a16="http://schemas.microsoft.com/office/drawing/2014/main" id="{D3BC78DD-68E2-3F42-A025-894036CA6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582" y="5576471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222.222.222.220</a:t>
            </a:r>
          </a:p>
        </p:txBody>
      </p:sp>
      <p:grpSp>
        <p:nvGrpSpPr>
          <p:cNvPr id="94" name="Group 23">
            <a:extLst>
              <a:ext uri="{FF2B5EF4-FFF2-40B4-BE49-F238E27FC236}">
                <a16:creationId xmlns:a16="http://schemas.microsoft.com/office/drawing/2014/main" id="{026701D5-9E9E-EF42-B7AA-972F210D71D9}"/>
              </a:ext>
            </a:extLst>
          </p:cNvPr>
          <p:cNvGrpSpPr>
            <a:grpSpLocks/>
          </p:cNvGrpSpPr>
          <p:nvPr/>
        </p:nvGrpSpPr>
        <p:grpSpPr bwMode="auto">
          <a:xfrm>
            <a:off x="3992226" y="6027746"/>
            <a:ext cx="1573213" cy="482601"/>
            <a:chOff x="1934" y="2405"/>
            <a:chExt cx="991" cy="304"/>
          </a:xfrm>
        </p:grpSpPr>
        <p:sp>
          <p:nvSpPr>
            <p:cNvPr id="146" name="Text Box 24">
              <a:extLst>
                <a:ext uri="{FF2B5EF4-FFF2-40B4-BE49-F238E27FC236}">
                  <a16:creationId xmlns:a16="http://schemas.microsoft.com/office/drawing/2014/main" id="{D19F6EF2-3DED-734B-B3EA-8B5850BFD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4" y="2405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111.111.111.110</a:t>
              </a:r>
            </a:p>
          </p:txBody>
        </p:sp>
        <p:sp>
          <p:nvSpPr>
            <p:cNvPr id="147" name="Text Box 25">
              <a:extLst>
                <a:ext uri="{FF2B5EF4-FFF2-40B4-BE49-F238E27FC236}">
                  <a16:creationId xmlns:a16="http://schemas.microsoft.com/office/drawing/2014/main" id="{E60F6762-DC3F-2E40-B567-43C8BBD1B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" y="2515"/>
              <a:ext cx="98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E6-E9-00-17-BB-4B</a:t>
              </a:r>
            </a:p>
          </p:txBody>
        </p:sp>
      </p:grpSp>
      <p:sp>
        <p:nvSpPr>
          <p:cNvPr id="99" name="Text Box 26">
            <a:extLst>
              <a:ext uri="{FF2B5EF4-FFF2-40B4-BE49-F238E27FC236}">
                <a16:creationId xmlns:a16="http://schemas.microsoft.com/office/drawing/2014/main" id="{EB7AD1CB-7395-4048-94BA-078B67601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382" y="6174597"/>
            <a:ext cx="16346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CC-49-DE-D0-AB-7D</a:t>
            </a:r>
          </a:p>
        </p:txBody>
      </p:sp>
      <p:sp>
        <p:nvSpPr>
          <p:cNvPr id="100" name="Text Box 27">
            <a:extLst>
              <a:ext uri="{FF2B5EF4-FFF2-40B4-BE49-F238E27FC236}">
                <a16:creationId xmlns:a16="http://schemas.microsoft.com/office/drawing/2014/main" id="{883C22D8-5EE5-FD4B-A6BF-961F094C9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07" y="5985684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111.111.111.112</a:t>
            </a:r>
          </a:p>
        </p:txBody>
      </p:sp>
      <p:sp>
        <p:nvSpPr>
          <p:cNvPr id="101" name="Text Box 30">
            <a:extLst>
              <a:ext uri="{FF2B5EF4-FFF2-40B4-BE49-F238E27FC236}">
                <a16:creationId xmlns:a16="http://schemas.microsoft.com/office/drawing/2014/main" id="{F0A4A6D6-07D6-9540-9E22-87082344B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438" y="5007006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111.111.111.111</a:t>
            </a:r>
          </a:p>
        </p:txBody>
      </p:sp>
      <p:sp>
        <p:nvSpPr>
          <p:cNvPr id="102" name="Text Box 33">
            <a:extLst>
              <a:ext uri="{FF2B5EF4-FFF2-40B4-BE49-F238E27FC236}">
                <a16:creationId xmlns:a16="http://schemas.microsoft.com/office/drawing/2014/main" id="{98DB423A-5D18-F545-A673-502329AD2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535" y="5196273"/>
            <a:ext cx="15359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74-29-9C-E8-FF-55</a:t>
            </a:r>
          </a:p>
        </p:txBody>
      </p:sp>
      <p:sp>
        <p:nvSpPr>
          <p:cNvPr id="103" name="Freeform 39">
            <a:extLst>
              <a:ext uri="{FF2B5EF4-FFF2-40B4-BE49-F238E27FC236}">
                <a16:creationId xmlns:a16="http://schemas.microsoft.com/office/drawing/2014/main" id="{B2706607-111C-5245-B2CF-A17D7724FFA8}"/>
              </a:ext>
            </a:extLst>
          </p:cNvPr>
          <p:cNvSpPr>
            <a:spLocks/>
          </p:cNvSpPr>
          <p:nvPr/>
        </p:nvSpPr>
        <p:spPr bwMode="auto">
          <a:xfrm>
            <a:off x="3637582" y="4808121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Line 40">
            <a:extLst>
              <a:ext uri="{FF2B5EF4-FFF2-40B4-BE49-F238E27FC236}">
                <a16:creationId xmlns:a16="http://schemas.microsoft.com/office/drawing/2014/main" id="{28F869C4-D67B-E043-97EC-60E9EE422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4370" y="4787483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Line 41">
            <a:extLst>
              <a:ext uri="{FF2B5EF4-FFF2-40B4-BE49-F238E27FC236}">
                <a16:creationId xmlns:a16="http://schemas.microsoft.com/office/drawing/2014/main" id="{F58EADC2-5F53-3341-BAA6-DBF970DD75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6935" y="5732045"/>
            <a:ext cx="283036" cy="54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Line 44">
            <a:extLst>
              <a:ext uri="{FF2B5EF4-FFF2-40B4-BE49-F238E27FC236}">
                <a16:creationId xmlns:a16="http://schemas.microsoft.com/office/drawing/2014/main" id="{9DEB43AB-0452-E74B-A267-354DF376C2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2282" y="5842809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Line 45">
            <a:extLst>
              <a:ext uri="{FF2B5EF4-FFF2-40B4-BE49-F238E27FC236}">
                <a16:creationId xmlns:a16="http://schemas.microsoft.com/office/drawing/2014/main" id="{FCE2A6D7-36B2-D94C-B589-354F8509B9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48645" y="4860508"/>
            <a:ext cx="0" cy="248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Line 46">
            <a:extLst>
              <a:ext uri="{FF2B5EF4-FFF2-40B4-BE49-F238E27FC236}">
                <a16:creationId xmlns:a16="http://schemas.microsoft.com/office/drawing/2014/main" id="{34C788DF-A7C4-7C49-A6BA-645F98943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8707" y="5427247"/>
            <a:ext cx="0" cy="620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Line 47">
            <a:extLst>
              <a:ext uri="{FF2B5EF4-FFF2-40B4-BE49-F238E27FC236}">
                <a16:creationId xmlns:a16="http://schemas.microsoft.com/office/drawing/2014/main" id="{74475E6E-D489-9D41-83DE-586A84785D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07745" y="5417721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 Box 58">
            <a:extLst>
              <a:ext uri="{FF2B5EF4-FFF2-40B4-BE49-F238E27FC236}">
                <a16:creationId xmlns:a16="http://schemas.microsoft.com/office/drawing/2014/main" id="{9ED91BB2-5CD2-AF4D-990D-A02134AFD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grpSp>
        <p:nvGrpSpPr>
          <p:cNvPr id="113" name="Group 63">
            <a:extLst>
              <a:ext uri="{FF2B5EF4-FFF2-40B4-BE49-F238E27FC236}">
                <a16:creationId xmlns:a16="http://schemas.microsoft.com/office/drawing/2014/main" id="{28E44824-539C-9E48-97D4-38EC5EF1A87D}"/>
              </a:ext>
            </a:extLst>
          </p:cNvPr>
          <p:cNvGrpSpPr>
            <a:grpSpLocks/>
          </p:cNvGrpSpPr>
          <p:nvPr/>
        </p:nvGrpSpPr>
        <p:grpSpPr bwMode="auto">
          <a:xfrm>
            <a:off x="8615685" y="5148731"/>
            <a:ext cx="1616076" cy="495300"/>
            <a:chOff x="4351" y="2786"/>
            <a:chExt cx="1018" cy="312"/>
          </a:xfrm>
        </p:grpSpPr>
        <p:sp>
          <p:nvSpPr>
            <p:cNvPr id="144" name="Text Box 64">
              <a:extLst>
                <a:ext uri="{FF2B5EF4-FFF2-40B4-BE49-F238E27FC236}">
                  <a16:creationId xmlns:a16="http://schemas.microsoft.com/office/drawing/2014/main" id="{6F4DD6C5-5CCC-9A43-8DEF-22B166CC1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2786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222.222.222.222</a:t>
              </a:r>
            </a:p>
          </p:txBody>
        </p:sp>
        <p:sp>
          <p:nvSpPr>
            <p:cNvPr id="145" name="Text Box 65">
              <a:extLst>
                <a:ext uri="{FF2B5EF4-FFF2-40B4-BE49-F238E27FC236}">
                  <a16:creationId xmlns:a16="http://schemas.microsoft.com/office/drawing/2014/main" id="{6E33AF33-87FC-744F-A61A-A574F7048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" y="2904"/>
              <a:ext cx="101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49-BD-D2-C7-56-2A</a:t>
              </a:r>
            </a:p>
          </p:txBody>
        </p:sp>
      </p:grpSp>
      <p:sp>
        <p:nvSpPr>
          <p:cNvPr id="114" name="Line 67">
            <a:extLst>
              <a:ext uri="{FF2B5EF4-FFF2-40B4-BE49-F238E27FC236}">
                <a16:creationId xmlns:a16="http://schemas.microsoft.com/office/drawing/2014/main" id="{351E9598-D6EF-0941-9E90-3FFDA0939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5932" y="4787483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Text Box 71">
            <a:extLst>
              <a:ext uri="{FF2B5EF4-FFF2-40B4-BE49-F238E27FC236}">
                <a16:creationId xmlns:a16="http://schemas.microsoft.com/office/drawing/2014/main" id="{A2452177-E551-CB48-A13E-9F30A8D8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7272" y="6136999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222.222.222.221</a:t>
            </a:r>
          </a:p>
        </p:txBody>
      </p:sp>
      <p:sp>
        <p:nvSpPr>
          <p:cNvPr id="117" name="Text Box 72">
            <a:extLst>
              <a:ext uri="{FF2B5EF4-FFF2-40B4-BE49-F238E27FC236}">
                <a16:creationId xmlns:a16="http://schemas.microsoft.com/office/drawing/2014/main" id="{70A29F2B-254D-C242-BED3-63C6A2000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391" y="6315866"/>
            <a:ext cx="15522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88-B2-2F-54-1A-0F</a:t>
            </a:r>
          </a:p>
        </p:txBody>
      </p:sp>
      <p:sp>
        <p:nvSpPr>
          <p:cNvPr id="118" name="Line 73">
            <a:extLst>
              <a:ext uri="{FF2B5EF4-FFF2-40B4-BE49-F238E27FC236}">
                <a16:creationId xmlns:a16="http://schemas.microsoft.com/office/drawing/2014/main" id="{EA6BFE92-6101-754D-A5A8-900E35C4E7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6672" y="5684421"/>
            <a:ext cx="267105" cy="200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Freeform 75">
            <a:extLst>
              <a:ext uri="{FF2B5EF4-FFF2-40B4-BE49-F238E27FC236}">
                <a16:creationId xmlns:a16="http://schemas.microsoft.com/office/drawing/2014/main" id="{68E66362-A921-0844-BAA8-FB5279AD1D5D}"/>
              </a:ext>
            </a:extLst>
          </p:cNvPr>
          <p:cNvSpPr>
            <a:spLocks/>
          </p:cNvSpPr>
          <p:nvPr/>
        </p:nvSpPr>
        <p:spPr bwMode="auto">
          <a:xfrm>
            <a:off x="7476157" y="4811296"/>
            <a:ext cx="765175" cy="1081088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Text Box 76">
            <a:extLst>
              <a:ext uri="{FF2B5EF4-FFF2-40B4-BE49-F238E27FC236}">
                <a16:creationId xmlns:a16="http://schemas.microsoft.com/office/drawing/2014/main" id="{DA57B50B-B7E5-2942-B45A-3152B6985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76A447-7E01-C147-9C89-C1C4C935DA7A}"/>
              </a:ext>
            </a:extLst>
          </p:cNvPr>
          <p:cNvGrpSpPr/>
          <p:nvPr/>
        </p:nvGrpSpPr>
        <p:grpSpPr>
          <a:xfrm>
            <a:off x="5001868" y="5038254"/>
            <a:ext cx="1310631" cy="501151"/>
            <a:chOff x="4909105" y="5767126"/>
            <a:chExt cx="1310631" cy="501151"/>
          </a:xfrm>
        </p:grpSpPr>
        <p:sp>
          <p:nvSpPr>
            <p:cNvPr id="167" name="Rectangle 37">
              <a:extLst>
                <a:ext uri="{FF2B5EF4-FFF2-40B4-BE49-F238E27FC236}">
                  <a16:creationId xmlns:a16="http://schemas.microsoft.com/office/drawing/2014/main" id="{89D0886F-F835-2044-AB8F-F49ACC0B58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24859" y="5937451"/>
              <a:ext cx="13416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sp>
          <p:nvSpPr>
            <p:cNvPr id="168" name="Rectangle 37">
              <a:extLst>
                <a:ext uri="{FF2B5EF4-FFF2-40B4-BE49-F238E27FC236}">
                  <a16:creationId xmlns:a16="http://schemas.microsoft.com/office/drawing/2014/main" id="{C75323AD-DC39-4543-A0CC-4375A7BCF3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66501" y="5940764"/>
              <a:ext cx="140795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DD0BCD9-05EB-F249-AEA1-A9CCFBC80BB8}"/>
                </a:ext>
              </a:extLst>
            </p:cNvPr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F5326B06-29FF-A544-BF80-2A062222958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065A2A5-902C-A940-821B-CBFC0122AC2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14C076B7-5A71-8644-9F5C-08E13F943BD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13D62837-C3EA-8B4B-B09D-FC71F9727C64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147D5E46-2372-FA45-9685-A7CC6CA91F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6B2D97C5-61CB-9441-993B-95CAA7169FC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CD3C4F94-9D92-F048-A80A-0D709146CB4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71" name="Rectangle 37">
            <a:extLst>
              <a:ext uri="{FF2B5EF4-FFF2-40B4-BE49-F238E27FC236}">
                <a16:creationId xmlns:a16="http://schemas.microsoft.com/office/drawing/2014/main" id="{A9816EEA-38E6-AE46-970F-D20738D1CBC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161022" y="4666815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149" name="Group 49">
            <a:extLst>
              <a:ext uri="{FF2B5EF4-FFF2-40B4-BE49-F238E27FC236}">
                <a16:creationId xmlns:a16="http://schemas.microsoft.com/office/drawing/2014/main" id="{AD680CEA-D168-C84F-AAE1-D128195A44E7}"/>
              </a:ext>
            </a:extLst>
          </p:cNvPr>
          <p:cNvGrpSpPr>
            <a:grpSpLocks/>
          </p:cNvGrpSpPr>
          <p:nvPr/>
        </p:nvGrpSpPr>
        <p:grpSpPr bwMode="auto"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id="150" name="Picture 50" descr="desktop_computer_stylized_medium">
              <a:extLst>
                <a:ext uri="{FF2B5EF4-FFF2-40B4-BE49-F238E27FC236}">
                  <a16:creationId xmlns:a16="http://schemas.microsoft.com/office/drawing/2014/main" id="{DADE998E-D7B9-EC4F-9F94-E65CF536C4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Freeform 51">
              <a:extLst>
                <a:ext uri="{FF2B5EF4-FFF2-40B4-BE49-F238E27FC236}">
                  <a16:creationId xmlns:a16="http://schemas.microsoft.com/office/drawing/2014/main" id="{BC38A1B0-555E-F049-93AC-48537726F7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0" name="Rectangle 37">
            <a:extLst>
              <a:ext uri="{FF2B5EF4-FFF2-40B4-BE49-F238E27FC236}">
                <a16:creationId xmlns:a16="http://schemas.microsoft.com/office/drawing/2014/main" id="{51912ACC-FA1C-7E48-9062-DA96B6CD7C3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1833" y="5687855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126" name="Group 49">
            <a:extLst>
              <a:ext uri="{FF2B5EF4-FFF2-40B4-BE49-F238E27FC236}">
                <a16:creationId xmlns:a16="http://schemas.microsoft.com/office/drawing/2014/main" id="{164313DA-E436-B94D-946E-A9F9627207EA}"/>
              </a:ext>
            </a:extLst>
          </p:cNvPr>
          <p:cNvGrpSpPr>
            <a:grpSpLocks/>
          </p:cNvGrpSpPr>
          <p:nvPr/>
        </p:nvGrpSpPr>
        <p:grpSpPr bwMode="auto"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id="127" name="Picture 50" descr="desktop_computer_stylized_medium">
              <a:extLst>
                <a:ext uri="{FF2B5EF4-FFF2-40B4-BE49-F238E27FC236}">
                  <a16:creationId xmlns:a16="http://schemas.microsoft.com/office/drawing/2014/main" id="{2DC8C6C4-5C23-0541-8061-C718A5B9D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" name="Freeform 51">
              <a:extLst>
                <a:ext uri="{FF2B5EF4-FFF2-40B4-BE49-F238E27FC236}">
                  <a16:creationId xmlns:a16="http://schemas.microsoft.com/office/drawing/2014/main" id="{24E0555C-7855-E749-82E9-0F21AFA4C7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1" name="Rectangle 37">
            <a:extLst>
              <a:ext uri="{FF2B5EF4-FFF2-40B4-BE49-F238E27FC236}">
                <a16:creationId xmlns:a16="http://schemas.microsoft.com/office/drawing/2014/main" id="{43F1B530-B1FE-5547-9108-2D9D5DEFE2F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26575" y="4653061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182" name="Rectangle 37">
            <a:extLst>
              <a:ext uri="{FF2B5EF4-FFF2-40B4-BE49-F238E27FC236}">
                <a16:creationId xmlns:a16="http://schemas.microsoft.com/office/drawing/2014/main" id="{7CF48F98-D094-CD4E-BD60-0DA33EA4220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96816" y="5784803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152" name="Group 44">
            <a:extLst>
              <a:ext uri="{FF2B5EF4-FFF2-40B4-BE49-F238E27FC236}">
                <a16:creationId xmlns:a16="http://schemas.microsoft.com/office/drawing/2014/main" id="{083ACB0A-FBA9-0D43-9726-0A41424DD39D}"/>
              </a:ext>
            </a:extLst>
          </p:cNvPr>
          <p:cNvGrpSpPr>
            <a:grpSpLocks/>
          </p:cNvGrpSpPr>
          <p:nvPr/>
        </p:nvGrpSpPr>
        <p:grpSpPr bwMode="auto"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id="154" name="Picture 45" descr="desktop_computer_stylized_medium">
              <a:extLst>
                <a:ext uri="{FF2B5EF4-FFF2-40B4-BE49-F238E27FC236}">
                  <a16:creationId xmlns:a16="http://schemas.microsoft.com/office/drawing/2014/main" id="{C369DB0B-1F34-3B46-A82A-78A90E656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" name="Freeform 46">
              <a:extLst>
                <a:ext uri="{FF2B5EF4-FFF2-40B4-BE49-F238E27FC236}">
                  <a16:creationId xmlns:a16="http://schemas.microsoft.com/office/drawing/2014/main" id="{9C2398C0-FF47-894E-B5E8-11EB55029D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604162-E90D-984F-847A-C102A2F79780}"/>
              </a:ext>
            </a:extLst>
          </p:cNvPr>
          <p:cNvCxnSpPr/>
          <p:nvPr/>
        </p:nvCxnSpPr>
        <p:spPr>
          <a:xfrm flipV="1">
            <a:off x="8669292" y="4874844"/>
            <a:ext cx="0" cy="445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D79A4A8-654F-5C41-9FB9-78AF30E0F351}"/>
              </a:ext>
            </a:extLst>
          </p:cNvPr>
          <p:cNvCxnSpPr>
            <a:cxnSpLocks/>
          </p:cNvCxnSpPr>
          <p:nvPr/>
        </p:nvCxnSpPr>
        <p:spPr>
          <a:xfrm flipV="1">
            <a:off x="8447023" y="5943807"/>
            <a:ext cx="0" cy="241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113">
            <a:extLst>
              <a:ext uri="{FF2B5EF4-FFF2-40B4-BE49-F238E27FC236}">
                <a16:creationId xmlns:a16="http://schemas.microsoft.com/office/drawing/2014/main" id="{4F40B619-9A70-2641-9962-A545BD190AEE}"/>
              </a:ext>
            </a:extLst>
          </p:cNvPr>
          <p:cNvGrpSpPr>
            <a:grpSpLocks/>
          </p:cNvGrpSpPr>
          <p:nvPr/>
        </p:nvGrpSpPr>
        <p:grpSpPr bwMode="auto">
          <a:xfrm>
            <a:off x="9360038" y="2716627"/>
            <a:ext cx="928688" cy="1954212"/>
            <a:chOff x="250" y="1380"/>
            <a:chExt cx="585" cy="1231"/>
          </a:xfrm>
        </p:grpSpPr>
        <p:sp>
          <p:nvSpPr>
            <p:cNvPr id="245" name="Freeform 106">
              <a:extLst>
                <a:ext uri="{FF2B5EF4-FFF2-40B4-BE49-F238E27FC236}">
                  <a16:creationId xmlns:a16="http://schemas.microsoft.com/office/drawing/2014/main" id="{970BC10B-039D-D849-BD17-870D52BC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99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107">
              <a:extLst>
                <a:ext uri="{FF2B5EF4-FFF2-40B4-BE49-F238E27FC236}">
                  <a16:creationId xmlns:a16="http://schemas.microsoft.com/office/drawing/2014/main" id="{881A2D84-75CD-FF46-8268-58570E386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Text Box 108">
              <a:extLst>
                <a:ext uri="{FF2B5EF4-FFF2-40B4-BE49-F238E27FC236}">
                  <a16:creationId xmlns:a16="http://schemas.microsoft.com/office/drawing/2014/main" id="{0174C2C5-DEEC-6448-84DD-CBC717D8C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IP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Eth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Phy</a:t>
              </a:r>
            </a:p>
          </p:txBody>
        </p:sp>
        <p:sp>
          <p:nvSpPr>
            <p:cNvPr id="248" name="Line 109">
              <a:extLst>
                <a:ext uri="{FF2B5EF4-FFF2-40B4-BE49-F238E27FC236}">
                  <a16:creationId xmlns:a16="http://schemas.microsoft.com/office/drawing/2014/main" id="{5A82C9AA-9D84-BC42-9880-443161490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9" name="Line 110">
              <a:extLst>
                <a:ext uri="{FF2B5EF4-FFF2-40B4-BE49-F238E27FC236}">
                  <a16:creationId xmlns:a16="http://schemas.microsoft.com/office/drawing/2014/main" id="{7EEC7F05-4E24-D14E-8286-E30E0B01C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Line 111">
              <a:extLst>
                <a:ext uri="{FF2B5EF4-FFF2-40B4-BE49-F238E27FC236}">
                  <a16:creationId xmlns:a16="http://schemas.microsoft.com/office/drawing/2014/main" id="{8F3EE3E7-2794-E248-913F-D23487889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51" name="Line 112">
              <a:extLst>
                <a:ext uri="{FF2B5EF4-FFF2-40B4-BE49-F238E27FC236}">
                  <a16:creationId xmlns:a16="http://schemas.microsoft.com/office/drawing/2014/main" id="{12725139-7043-064B-BBB9-A6E7289DC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40" name="Group 44">
            <a:extLst>
              <a:ext uri="{FF2B5EF4-FFF2-40B4-BE49-F238E27FC236}">
                <a16:creationId xmlns:a16="http://schemas.microsoft.com/office/drawing/2014/main" id="{BF422F91-ACCF-D044-A60B-0B40246D065D}"/>
              </a:ext>
            </a:extLst>
          </p:cNvPr>
          <p:cNvGrpSpPr>
            <a:grpSpLocks/>
          </p:cNvGrpSpPr>
          <p:nvPr/>
        </p:nvGrpSpPr>
        <p:grpSpPr bwMode="auto"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id="142" name="Picture 45" descr="desktop_computer_stylized_medium">
              <a:extLst>
                <a:ext uri="{FF2B5EF4-FFF2-40B4-BE49-F238E27FC236}">
                  <a16:creationId xmlns:a16="http://schemas.microsoft.com/office/drawing/2014/main" id="{707FEFA6-A5DE-6840-9994-DC6AA79BA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Freeform 46">
              <a:extLst>
                <a:ext uri="{FF2B5EF4-FFF2-40B4-BE49-F238E27FC236}">
                  <a16:creationId xmlns:a16="http://schemas.microsoft.com/office/drawing/2014/main" id="{2330F56F-3837-6446-9F35-FB42B05CDD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4" name="Group 100">
            <a:extLst>
              <a:ext uri="{FF2B5EF4-FFF2-40B4-BE49-F238E27FC236}">
                <a16:creationId xmlns:a16="http://schemas.microsoft.com/office/drawing/2014/main" id="{6FAC5503-9195-DF48-BF18-E7D249227C5B}"/>
              </a:ext>
            </a:extLst>
          </p:cNvPr>
          <p:cNvGrpSpPr>
            <a:grpSpLocks/>
          </p:cNvGrpSpPr>
          <p:nvPr/>
        </p:nvGrpSpPr>
        <p:grpSpPr bwMode="auto"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125" name="Freeform 93">
              <a:extLst>
                <a:ext uri="{FF2B5EF4-FFF2-40B4-BE49-F238E27FC236}">
                  <a16:creationId xmlns:a16="http://schemas.microsoft.com/office/drawing/2014/main" id="{9ADEE501-63F8-C84E-95DD-74C5774DA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342"/>
              <a:ext cx="527" cy="51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0 w 10000"/>
                <a:gd name="connsiteY2" fmla="*/ 0 h 10486"/>
                <a:gd name="connsiteX3" fmla="*/ 10000 w 10000"/>
                <a:gd name="connsiteY3" fmla="*/ 0 h 1048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2703 w 10000"/>
                <a:gd name="connsiteY2" fmla="*/ 5075 h 10486"/>
                <a:gd name="connsiteX3" fmla="*/ 0 w 10000"/>
                <a:gd name="connsiteY3" fmla="*/ 0 h 10486"/>
                <a:gd name="connsiteX4" fmla="*/ 10000 w 10000"/>
                <a:gd name="connsiteY4" fmla="*/ 0 h 10486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489"/>
                <a:gd name="connsiteX1" fmla="*/ 5770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89"/>
                <a:gd name="connsiteX1" fmla="*/ 6548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92"/>
                <a:gd name="connsiteX1" fmla="*/ 6548 w 10000"/>
                <a:gd name="connsiteY1" fmla="*/ 10486 h 10492"/>
                <a:gd name="connsiteX2" fmla="*/ 271 w 10000"/>
                <a:gd name="connsiteY2" fmla="*/ 10331 h 10492"/>
                <a:gd name="connsiteX3" fmla="*/ 0 w 10000"/>
                <a:gd name="connsiteY3" fmla="*/ 0 h 10492"/>
                <a:gd name="connsiteX4" fmla="*/ 10000 w 10000"/>
                <a:gd name="connsiteY4" fmla="*/ 0 h 10492"/>
                <a:gd name="connsiteX0" fmla="*/ 9749 w 9749"/>
                <a:gd name="connsiteY0" fmla="*/ 0 h 10492"/>
                <a:gd name="connsiteX1" fmla="*/ 6297 w 9749"/>
                <a:gd name="connsiteY1" fmla="*/ 10486 h 10492"/>
                <a:gd name="connsiteX2" fmla="*/ 20 w 9749"/>
                <a:gd name="connsiteY2" fmla="*/ 10331 h 10492"/>
                <a:gd name="connsiteX3" fmla="*/ 916 w 9749"/>
                <a:gd name="connsiteY3" fmla="*/ 1363 h 10492"/>
                <a:gd name="connsiteX4" fmla="*/ 9749 w 9749"/>
                <a:gd name="connsiteY4" fmla="*/ 0 h 10492"/>
                <a:gd name="connsiteX0" fmla="*/ 9600 w 9600"/>
                <a:gd name="connsiteY0" fmla="*/ 372 h 8700"/>
                <a:gd name="connsiteX1" fmla="*/ 6458 w 9600"/>
                <a:gd name="connsiteY1" fmla="*/ 8695 h 8700"/>
                <a:gd name="connsiteX2" fmla="*/ 20 w 9600"/>
                <a:gd name="connsiteY2" fmla="*/ 8548 h 8700"/>
                <a:gd name="connsiteX3" fmla="*/ 939 w 9600"/>
                <a:gd name="connsiteY3" fmla="*/ 0 h 8700"/>
                <a:gd name="connsiteX4" fmla="*/ 9600 w 9600"/>
                <a:gd name="connsiteY4" fmla="*/ 372 h 8700"/>
                <a:gd name="connsiteX0" fmla="*/ 10000 w 10000"/>
                <a:gd name="connsiteY0" fmla="*/ 428 h 10000"/>
                <a:gd name="connsiteX1" fmla="*/ 6727 w 10000"/>
                <a:gd name="connsiteY1" fmla="*/ 9994 h 10000"/>
                <a:gd name="connsiteX2" fmla="*/ 21 w 10000"/>
                <a:gd name="connsiteY2" fmla="*/ 9825 h 10000"/>
                <a:gd name="connsiteX3" fmla="*/ 978 w 10000"/>
                <a:gd name="connsiteY3" fmla="*/ 0 h 10000"/>
                <a:gd name="connsiteX4" fmla="*/ 10000 w 10000"/>
                <a:gd name="connsiteY4" fmla="*/ 428 h 10000"/>
                <a:gd name="connsiteX0" fmla="*/ 9997 w 9997"/>
                <a:gd name="connsiteY0" fmla="*/ 428 h 10000"/>
                <a:gd name="connsiteX1" fmla="*/ 6724 w 9997"/>
                <a:gd name="connsiteY1" fmla="*/ 9994 h 10000"/>
                <a:gd name="connsiteX2" fmla="*/ 18 w 9997"/>
                <a:gd name="connsiteY2" fmla="*/ 9825 h 10000"/>
                <a:gd name="connsiteX3" fmla="*/ 975 w 9997"/>
                <a:gd name="connsiteY3" fmla="*/ 0 h 10000"/>
                <a:gd name="connsiteX4" fmla="*/ 9997 w 9997"/>
                <a:gd name="connsiteY4" fmla="*/ 428 h 10000"/>
                <a:gd name="connsiteX0" fmla="*/ 9982 w 9982"/>
                <a:gd name="connsiteY0" fmla="*/ 428 h 10000"/>
                <a:gd name="connsiteX1" fmla="*/ 6708 w 9982"/>
                <a:gd name="connsiteY1" fmla="*/ 9994 h 10000"/>
                <a:gd name="connsiteX2" fmla="*/ 0 w 9982"/>
                <a:gd name="connsiteY2" fmla="*/ 9825 h 10000"/>
                <a:gd name="connsiteX3" fmla="*/ 957 w 9982"/>
                <a:gd name="connsiteY3" fmla="*/ 0 h 10000"/>
                <a:gd name="connsiteX4" fmla="*/ 9982 w 9982"/>
                <a:gd name="connsiteY4" fmla="*/ 4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" h="10000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7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Rectangle 94">
              <a:extLst>
                <a:ext uri="{FF2B5EF4-FFF2-40B4-BE49-F238E27FC236}">
                  <a16:creationId xmlns:a16="http://schemas.microsoft.com/office/drawing/2014/main" id="{4A87A5E7-F047-7840-BBAF-012253EA5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Text Box 95">
              <a:extLst>
                <a:ext uri="{FF2B5EF4-FFF2-40B4-BE49-F238E27FC236}">
                  <a16:creationId xmlns:a16="http://schemas.microsoft.com/office/drawing/2014/main" id="{6178E43E-D8F7-EC4A-AEDE-EC269AA14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IP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Eth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Phy</a:t>
              </a:r>
            </a:p>
          </p:txBody>
        </p:sp>
        <p:sp>
          <p:nvSpPr>
            <p:cNvPr id="131" name="Line 98">
              <a:extLst>
                <a:ext uri="{FF2B5EF4-FFF2-40B4-BE49-F238E27FC236}">
                  <a16:creationId xmlns:a16="http://schemas.microsoft.com/office/drawing/2014/main" id="{981CF2C0-D84F-EE42-A47F-A00DF699C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Line 99">
              <a:extLst>
                <a:ext uri="{FF2B5EF4-FFF2-40B4-BE49-F238E27FC236}">
                  <a16:creationId xmlns:a16="http://schemas.microsoft.com/office/drawing/2014/main" id="{1CF9F5A6-31A7-6E4D-B8BD-A18B5282D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87" name="Group 99">
            <a:extLst>
              <a:ext uri="{FF2B5EF4-FFF2-40B4-BE49-F238E27FC236}">
                <a16:creationId xmlns:a16="http://schemas.microsoft.com/office/drawing/2014/main" id="{149E1102-1775-9C40-A82F-CA67E8AC3B7D}"/>
              </a:ext>
            </a:extLst>
          </p:cNvPr>
          <p:cNvGrpSpPr>
            <a:grpSpLocks/>
          </p:cNvGrpSpPr>
          <p:nvPr/>
        </p:nvGrpSpPr>
        <p:grpSpPr bwMode="auto">
          <a:xfrm>
            <a:off x="6089782" y="2530406"/>
            <a:ext cx="2436813" cy="1519237"/>
            <a:chOff x="3018" y="1445"/>
            <a:chExt cx="1535" cy="957"/>
          </a:xfrm>
        </p:grpSpPr>
        <p:grpSp>
          <p:nvGrpSpPr>
            <p:cNvPr id="189" name="Group 61">
              <a:extLst>
                <a:ext uri="{FF2B5EF4-FFF2-40B4-BE49-F238E27FC236}">
                  <a16:creationId xmlns:a16="http://schemas.microsoft.com/office/drawing/2014/main" id="{80947A02-3E38-7744-9D3B-796971D86D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6" y="1706"/>
              <a:ext cx="1267" cy="475"/>
              <a:chOff x="1197" y="1669"/>
              <a:chExt cx="1267" cy="475"/>
            </a:xfrm>
          </p:grpSpPr>
          <p:grpSp>
            <p:nvGrpSpPr>
              <p:cNvPr id="206" name="Group 62">
                <a:extLst>
                  <a:ext uri="{FF2B5EF4-FFF2-40B4-BE49-F238E27FC236}">
                    <a16:creationId xmlns:a16="http://schemas.microsoft.com/office/drawing/2014/main" id="{2C306763-C23D-394C-B9CB-A453BB6212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7" y="1990"/>
                <a:ext cx="90" cy="154"/>
                <a:chOff x="1337" y="1990"/>
                <a:chExt cx="90" cy="154"/>
              </a:xfrm>
            </p:grpSpPr>
            <p:sp>
              <p:nvSpPr>
                <p:cNvPr id="209" name="Line 64">
                  <a:extLst>
                    <a:ext uri="{FF2B5EF4-FFF2-40B4-BE49-F238E27FC236}">
                      <a16:creationId xmlns:a16="http://schemas.microsoft.com/office/drawing/2014/main" id="{F381FEB3-A7BA-3548-97B5-DF66310001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0" name="Line 65">
                  <a:extLst>
                    <a:ext uri="{FF2B5EF4-FFF2-40B4-BE49-F238E27FC236}">
                      <a16:creationId xmlns:a16="http://schemas.microsoft.com/office/drawing/2014/main" id="{48BDFC0F-8101-BE4D-913A-7A1AB99201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07" name="Text Box 66">
                <a:extLst>
                  <a:ext uri="{FF2B5EF4-FFF2-40B4-BE49-F238E27FC236}">
                    <a16:creationId xmlns:a16="http://schemas.microsoft.com/office/drawing/2014/main" id="{115C73F4-7033-6248-9366-1B21321720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7" y="1669"/>
                <a:ext cx="12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IP src: 111.111.111.111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  IP dest: 222.222.222.222</a:t>
                </a:r>
              </a:p>
            </p:txBody>
          </p:sp>
        </p:grpSp>
        <p:grpSp>
          <p:nvGrpSpPr>
            <p:cNvPr id="191" name="Group 72">
              <a:extLst>
                <a:ext uri="{FF2B5EF4-FFF2-40B4-BE49-F238E27FC236}">
                  <a16:creationId xmlns:a16="http://schemas.microsoft.com/office/drawing/2014/main" id="{F55ED3F7-1CC5-5C4A-820C-1DF5F3282B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8" y="1445"/>
              <a:ext cx="1530" cy="957"/>
              <a:chOff x="931" y="1414"/>
              <a:chExt cx="1530" cy="957"/>
            </a:xfrm>
          </p:grpSpPr>
          <p:sp>
            <p:nvSpPr>
              <p:cNvPr id="192" name="Text Box 73">
                <a:extLst>
                  <a:ext uri="{FF2B5EF4-FFF2-40B4-BE49-F238E27FC236}">
                    <a16:creationId xmlns:a16="http://schemas.microsoft.com/office/drawing/2014/main" id="{5DD14730-A902-F44B-9C3C-51E4CF51FB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1" y="1414"/>
                <a:ext cx="1530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MAC src: 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1A-23-F9-CD-06-9B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 MAC dest: 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49-BD-D2-C7-56-2A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93" name="Group 74">
                <a:extLst>
                  <a:ext uri="{FF2B5EF4-FFF2-40B4-BE49-F238E27FC236}">
                    <a16:creationId xmlns:a16="http://schemas.microsoft.com/office/drawing/2014/main" id="{E61CC039-B56A-9D4C-AF28-707D673CA8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198" name="Rectangle 75">
                  <a:extLst>
                    <a:ext uri="{FF2B5EF4-FFF2-40B4-BE49-F238E27FC236}">
                      <a16:creationId xmlns:a16="http://schemas.microsoft.com/office/drawing/2014/main" id="{9B79D222-9680-2547-8547-368ADC49A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99" name="Rectangle 76">
                  <a:extLst>
                    <a:ext uri="{FF2B5EF4-FFF2-40B4-BE49-F238E27FC236}">
                      <a16:creationId xmlns:a16="http://schemas.microsoft.com/office/drawing/2014/main" id="{E433AB76-2AFC-2C42-BD43-7C73DA5631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0" name="Line 77">
                  <a:extLst>
                    <a:ext uri="{FF2B5EF4-FFF2-40B4-BE49-F238E27FC236}">
                      <a16:creationId xmlns:a16="http://schemas.microsoft.com/office/drawing/2014/main" id="{36CCAF09-1127-1542-BE8D-2FC0293199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80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1" name="Line 78">
                  <a:extLst>
                    <a:ext uri="{FF2B5EF4-FFF2-40B4-BE49-F238E27FC236}">
                      <a16:creationId xmlns:a16="http://schemas.microsoft.com/office/drawing/2014/main" id="{630B8E56-957F-7845-BDC3-FB921DFE63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76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2" name="Line 79">
                  <a:extLst>
                    <a:ext uri="{FF2B5EF4-FFF2-40B4-BE49-F238E27FC236}">
                      <a16:creationId xmlns:a16="http://schemas.microsoft.com/office/drawing/2014/main" id="{DE10D221-5D35-F64B-A0FC-014829FAD6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0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3" name="Line 80">
                  <a:extLst>
                    <a:ext uri="{FF2B5EF4-FFF2-40B4-BE49-F238E27FC236}">
                      <a16:creationId xmlns:a16="http://schemas.microsoft.com/office/drawing/2014/main" id="{8636BFF3-AEB5-1447-A7AA-E7BFA2359F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06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94" name="Line 81">
                <a:extLst>
                  <a:ext uri="{FF2B5EF4-FFF2-40B4-BE49-F238E27FC236}">
                    <a16:creationId xmlns:a16="http://schemas.microsoft.com/office/drawing/2014/main" id="{CE7452E4-0FD6-D244-9E83-39D133879F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8" y="1576"/>
                <a:ext cx="2" cy="7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Line 82">
                <a:extLst>
                  <a:ext uri="{FF2B5EF4-FFF2-40B4-BE49-F238E27FC236}">
                    <a16:creationId xmlns:a16="http://schemas.microsoft.com/office/drawing/2014/main" id="{9A9ABF67-FDC9-3640-90D1-F635D4F11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06" y="1680"/>
                <a:ext cx="0" cy="59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6" name="Line 83">
                <a:extLst>
                  <a:ext uri="{FF2B5EF4-FFF2-40B4-BE49-F238E27FC236}">
                    <a16:creationId xmlns:a16="http://schemas.microsoft.com/office/drawing/2014/main" id="{11A36B1B-5EF9-BE4E-B102-BDF2F8D1D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76" y="1812"/>
                <a:ext cx="2" cy="4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Line 84">
                <a:extLst>
                  <a:ext uri="{FF2B5EF4-FFF2-40B4-BE49-F238E27FC236}">
                    <a16:creationId xmlns:a16="http://schemas.microsoft.com/office/drawing/2014/main" id="{DBFE7F51-9B86-5F41-A7BB-3339CA9912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924"/>
                <a:ext cx="2" cy="3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243" name="Rectangle 77">
            <a:extLst>
              <a:ext uri="{FF2B5EF4-FFF2-40B4-BE49-F238E27FC236}">
                <a16:creationId xmlns:a16="http://schemas.microsoft.com/office/drawing/2014/main" id="{53E8513E-E83D-C947-8989-F40E5454F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960" y="2698439"/>
            <a:ext cx="3707092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transmits link-layer frame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Rectangle 76">
            <a:extLst>
              <a:ext uri="{FF2B5EF4-FFF2-40B4-BE49-F238E27FC236}">
                <a16:creationId xmlns:a16="http://schemas.microsoft.com/office/drawing/2014/main" id="{74BA2DA1-F394-464B-8C5F-E81836E17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521" y="1283045"/>
            <a:ext cx="10571166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determines outgoing interface, passes datagram with IP source A, destination B to link layer </a:t>
            </a:r>
          </a:p>
        </p:txBody>
      </p:sp>
      <p:sp>
        <p:nvSpPr>
          <p:cNvPr id="256" name="Rectangle 77">
            <a:extLst>
              <a:ext uri="{FF2B5EF4-FFF2-40B4-BE49-F238E27FC236}">
                <a16:creationId xmlns:a16="http://schemas.microsoft.com/office/drawing/2014/main" id="{690603EC-6A8E-7B49-94C4-6F92D9F28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717" y="1945029"/>
            <a:ext cx="10810254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creates link-layer frame containing A-to-B IP datagram. Frame destination address: B's MAC address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375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00023 L 1.04167E-6 0.19838 L 0.13489 0.11782 C 0.13489 0.06597 0.13607 0.01042 0.13607 -0.04144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97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FFE62D-54D4-2E4A-9F56-42AF465143DE}"/>
              </a:ext>
            </a:extLst>
          </p:cNvPr>
          <p:cNvCxnSpPr/>
          <p:nvPr/>
        </p:nvCxnSpPr>
        <p:spPr>
          <a:xfrm>
            <a:off x="4293702" y="5340624"/>
            <a:ext cx="32335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4">
            <a:extLst>
              <a:ext uri="{FF2B5EF4-FFF2-40B4-BE49-F238E27FC236}">
                <a16:creationId xmlns:a16="http://schemas.microsoft.com/office/drawing/2014/main" id="{2D2C1B49-6D05-3245-A14C-49597506C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Text Box 21">
            <a:extLst>
              <a:ext uri="{FF2B5EF4-FFF2-40B4-BE49-F238E27FC236}">
                <a16:creationId xmlns:a16="http://schemas.microsoft.com/office/drawing/2014/main" id="{8E9F58B9-C012-7C42-9622-7098AAF9C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945" y="5749508"/>
            <a:ext cx="15859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1A-23-F9-CD-06-9B</a:t>
            </a:r>
          </a:p>
        </p:txBody>
      </p:sp>
      <p:sp>
        <p:nvSpPr>
          <p:cNvPr id="93" name="Text Box 22">
            <a:extLst>
              <a:ext uri="{FF2B5EF4-FFF2-40B4-BE49-F238E27FC236}">
                <a16:creationId xmlns:a16="http://schemas.microsoft.com/office/drawing/2014/main" id="{D3BC78DD-68E2-3F42-A025-894036CA6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582" y="5576471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222.222.222.220</a:t>
            </a:r>
          </a:p>
        </p:txBody>
      </p:sp>
      <p:grpSp>
        <p:nvGrpSpPr>
          <p:cNvPr id="94" name="Group 23">
            <a:extLst>
              <a:ext uri="{FF2B5EF4-FFF2-40B4-BE49-F238E27FC236}">
                <a16:creationId xmlns:a16="http://schemas.microsoft.com/office/drawing/2014/main" id="{026701D5-9E9E-EF42-B7AA-972F210D71D9}"/>
              </a:ext>
            </a:extLst>
          </p:cNvPr>
          <p:cNvGrpSpPr>
            <a:grpSpLocks/>
          </p:cNvGrpSpPr>
          <p:nvPr/>
        </p:nvGrpSpPr>
        <p:grpSpPr bwMode="auto">
          <a:xfrm>
            <a:off x="3992226" y="6027746"/>
            <a:ext cx="1573213" cy="482601"/>
            <a:chOff x="1934" y="2405"/>
            <a:chExt cx="991" cy="304"/>
          </a:xfrm>
        </p:grpSpPr>
        <p:sp>
          <p:nvSpPr>
            <p:cNvPr id="146" name="Text Box 24">
              <a:extLst>
                <a:ext uri="{FF2B5EF4-FFF2-40B4-BE49-F238E27FC236}">
                  <a16:creationId xmlns:a16="http://schemas.microsoft.com/office/drawing/2014/main" id="{D19F6EF2-3DED-734B-B3EA-8B5850BFD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4" y="2405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111.111.111.110</a:t>
              </a:r>
            </a:p>
          </p:txBody>
        </p:sp>
        <p:sp>
          <p:nvSpPr>
            <p:cNvPr id="147" name="Text Box 25">
              <a:extLst>
                <a:ext uri="{FF2B5EF4-FFF2-40B4-BE49-F238E27FC236}">
                  <a16:creationId xmlns:a16="http://schemas.microsoft.com/office/drawing/2014/main" id="{E60F6762-DC3F-2E40-B567-43C8BBD1B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" y="2515"/>
              <a:ext cx="98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E6-E9-00-17-BB-4B</a:t>
              </a:r>
            </a:p>
          </p:txBody>
        </p:sp>
      </p:grpSp>
      <p:sp>
        <p:nvSpPr>
          <p:cNvPr id="99" name="Text Box 26">
            <a:extLst>
              <a:ext uri="{FF2B5EF4-FFF2-40B4-BE49-F238E27FC236}">
                <a16:creationId xmlns:a16="http://schemas.microsoft.com/office/drawing/2014/main" id="{EB7AD1CB-7395-4048-94BA-078B67601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382" y="6174597"/>
            <a:ext cx="16346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CC-49-DE-D0-AB-7D</a:t>
            </a:r>
          </a:p>
        </p:txBody>
      </p:sp>
      <p:sp>
        <p:nvSpPr>
          <p:cNvPr id="100" name="Text Box 27">
            <a:extLst>
              <a:ext uri="{FF2B5EF4-FFF2-40B4-BE49-F238E27FC236}">
                <a16:creationId xmlns:a16="http://schemas.microsoft.com/office/drawing/2014/main" id="{883C22D8-5EE5-FD4B-A6BF-961F094C9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07" y="5985684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111.111.111.112</a:t>
            </a:r>
          </a:p>
        </p:txBody>
      </p:sp>
      <p:sp>
        <p:nvSpPr>
          <p:cNvPr id="101" name="Text Box 30">
            <a:extLst>
              <a:ext uri="{FF2B5EF4-FFF2-40B4-BE49-F238E27FC236}">
                <a16:creationId xmlns:a16="http://schemas.microsoft.com/office/drawing/2014/main" id="{F0A4A6D6-07D6-9540-9E22-87082344B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438" y="5007006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111.111.111.111</a:t>
            </a:r>
          </a:p>
        </p:txBody>
      </p:sp>
      <p:sp>
        <p:nvSpPr>
          <p:cNvPr id="102" name="Text Box 33">
            <a:extLst>
              <a:ext uri="{FF2B5EF4-FFF2-40B4-BE49-F238E27FC236}">
                <a16:creationId xmlns:a16="http://schemas.microsoft.com/office/drawing/2014/main" id="{98DB423A-5D18-F545-A673-502329AD2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535" y="5196273"/>
            <a:ext cx="15359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74-29-9C-E8-FF-55</a:t>
            </a:r>
          </a:p>
        </p:txBody>
      </p:sp>
      <p:sp>
        <p:nvSpPr>
          <p:cNvPr id="103" name="Freeform 39">
            <a:extLst>
              <a:ext uri="{FF2B5EF4-FFF2-40B4-BE49-F238E27FC236}">
                <a16:creationId xmlns:a16="http://schemas.microsoft.com/office/drawing/2014/main" id="{B2706607-111C-5245-B2CF-A17D7724FFA8}"/>
              </a:ext>
            </a:extLst>
          </p:cNvPr>
          <p:cNvSpPr>
            <a:spLocks/>
          </p:cNvSpPr>
          <p:nvPr/>
        </p:nvSpPr>
        <p:spPr bwMode="auto">
          <a:xfrm>
            <a:off x="3637582" y="4808121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Line 40">
            <a:extLst>
              <a:ext uri="{FF2B5EF4-FFF2-40B4-BE49-F238E27FC236}">
                <a16:creationId xmlns:a16="http://schemas.microsoft.com/office/drawing/2014/main" id="{28F869C4-D67B-E043-97EC-60E9EE422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4370" y="4787483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Line 41">
            <a:extLst>
              <a:ext uri="{FF2B5EF4-FFF2-40B4-BE49-F238E27FC236}">
                <a16:creationId xmlns:a16="http://schemas.microsoft.com/office/drawing/2014/main" id="{F58EADC2-5F53-3341-BAA6-DBF970DD75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6935" y="5732045"/>
            <a:ext cx="283036" cy="54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Line 44">
            <a:extLst>
              <a:ext uri="{FF2B5EF4-FFF2-40B4-BE49-F238E27FC236}">
                <a16:creationId xmlns:a16="http://schemas.microsoft.com/office/drawing/2014/main" id="{9DEB43AB-0452-E74B-A267-354DF376C2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2282" y="5842809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Line 45">
            <a:extLst>
              <a:ext uri="{FF2B5EF4-FFF2-40B4-BE49-F238E27FC236}">
                <a16:creationId xmlns:a16="http://schemas.microsoft.com/office/drawing/2014/main" id="{FCE2A6D7-36B2-D94C-B589-354F8509B9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48645" y="4860508"/>
            <a:ext cx="0" cy="248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Line 46">
            <a:extLst>
              <a:ext uri="{FF2B5EF4-FFF2-40B4-BE49-F238E27FC236}">
                <a16:creationId xmlns:a16="http://schemas.microsoft.com/office/drawing/2014/main" id="{34C788DF-A7C4-7C49-A6BA-645F98943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8707" y="5427247"/>
            <a:ext cx="0" cy="620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Line 47">
            <a:extLst>
              <a:ext uri="{FF2B5EF4-FFF2-40B4-BE49-F238E27FC236}">
                <a16:creationId xmlns:a16="http://schemas.microsoft.com/office/drawing/2014/main" id="{74475E6E-D489-9D41-83DE-586A84785D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07745" y="5417721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 Box 58">
            <a:extLst>
              <a:ext uri="{FF2B5EF4-FFF2-40B4-BE49-F238E27FC236}">
                <a16:creationId xmlns:a16="http://schemas.microsoft.com/office/drawing/2014/main" id="{9ED91BB2-5CD2-AF4D-990D-A02134AFD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grpSp>
        <p:nvGrpSpPr>
          <p:cNvPr id="113" name="Group 63">
            <a:extLst>
              <a:ext uri="{FF2B5EF4-FFF2-40B4-BE49-F238E27FC236}">
                <a16:creationId xmlns:a16="http://schemas.microsoft.com/office/drawing/2014/main" id="{28E44824-539C-9E48-97D4-38EC5EF1A87D}"/>
              </a:ext>
            </a:extLst>
          </p:cNvPr>
          <p:cNvGrpSpPr>
            <a:grpSpLocks/>
          </p:cNvGrpSpPr>
          <p:nvPr/>
        </p:nvGrpSpPr>
        <p:grpSpPr bwMode="auto">
          <a:xfrm>
            <a:off x="8615685" y="5148731"/>
            <a:ext cx="1616076" cy="495300"/>
            <a:chOff x="4351" y="2786"/>
            <a:chExt cx="1018" cy="312"/>
          </a:xfrm>
        </p:grpSpPr>
        <p:sp>
          <p:nvSpPr>
            <p:cNvPr id="144" name="Text Box 64">
              <a:extLst>
                <a:ext uri="{FF2B5EF4-FFF2-40B4-BE49-F238E27FC236}">
                  <a16:creationId xmlns:a16="http://schemas.microsoft.com/office/drawing/2014/main" id="{6F4DD6C5-5CCC-9A43-8DEF-22B166CC1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2786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222.222.222.222</a:t>
              </a:r>
            </a:p>
          </p:txBody>
        </p:sp>
        <p:sp>
          <p:nvSpPr>
            <p:cNvPr id="145" name="Text Box 65">
              <a:extLst>
                <a:ext uri="{FF2B5EF4-FFF2-40B4-BE49-F238E27FC236}">
                  <a16:creationId xmlns:a16="http://schemas.microsoft.com/office/drawing/2014/main" id="{6E33AF33-87FC-744F-A61A-A574F7048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" y="2904"/>
              <a:ext cx="101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49-BD-D2-C7-56-2A</a:t>
              </a:r>
            </a:p>
          </p:txBody>
        </p:sp>
      </p:grpSp>
      <p:sp>
        <p:nvSpPr>
          <p:cNvPr id="114" name="Line 67">
            <a:extLst>
              <a:ext uri="{FF2B5EF4-FFF2-40B4-BE49-F238E27FC236}">
                <a16:creationId xmlns:a16="http://schemas.microsoft.com/office/drawing/2014/main" id="{351E9598-D6EF-0941-9E90-3FFDA0939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5932" y="4787483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Text Box 71">
            <a:extLst>
              <a:ext uri="{FF2B5EF4-FFF2-40B4-BE49-F238E27FC236}">
                <a16:creationId xmlns:a16="http://schemas.microsoft.com/office/drawing/2014/main" id="{A2452177-E551-CB48-A13E-9F30A8D8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7272" y="6136999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222.222.222.221</a:t>
            </a:r>
          </a:p>
        </p:txBody>
      </p:sp>
      <p:sp>
        <p:nvSpPr>
          <p:cNvPr id="117" name="Text Box 72">
            <a:extLst>
              <a:ext uri="{FF2B5EF4-FFF2-40B4-BE49-F238E27FC236}">
                <a16:creationId xmlns:a16="http://schemas.microsoft.com/office/drawing/2014/main" id="{70A29F2B-254D-C242-BED3-63C6A2000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391" y="6315866"/>
            <a:ext cx="15522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88-B2-2F-54-1A-0F</a:t>
            </a:r>
          </a:p>
        </p:txBody>
      </p:sp>
      <p:sp>
        <p:nvSpPr>
          <p:cNvPr id="118" name="Line 73">
            <a:extLst>
              <a:ext uri="{FF2B5EF4-FFF2-40B4-BE49-F238E27FC236}">
                <a16:creationId xmlns:a16="http://schemas.microsoft.com/office/drawing/2014/main" id="{EA6BFE92-6101-754D-A5A8-900E35C4E7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6672" y="5684421"/>
            <a:ext cx="267105" cy="200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Freeform 75">
            <a:extLst>
              <a:ext uri="{FF2B5EF4-FFF2-40B4-BE49-F238E27FC236}">
                <a16:creationId xmlns:a16="http://schemas.microsoft.com/office/drawing/2014/main" id="{68E66362-A921-0844-BAA8-FB5279AD1D5D}"/>
              </a:ext>
            </a:extLst>
          </p:cNvPr>
          <p:cNvSpPr>
            <a:spLocks/>
          </p:cNvSpPr>
          <p:nvPr/>
        </p:nvSpPr>
        <p:spPr bwMode="auto">
          <a:xfrm>
            <a:off x="7476157" y="4811296"/>
            <a:ext cx="765175" cy="1081088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Text Box 76">
            <a:extLst>
              <a:ext uri="{FF2B5EF4-FFF2-40B4-BE49-F238E27FC236}">
                <a16:creationId xmlns:a16="http://schemas.microsoft.com/office/drawing/2014/main" id="{DA57B50B-B7E5-2942-B45A-3152B6985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76A447-7E01-C147-9C89-C1C4C935DA7A}"/>
              </a:ext>
            </a:extLst>
          </p:cNvPr>
          <p:cNvGrpSpPr/>
          <p:nvPr/>
        </p:nvGrpSpPr>
        <p:grpSpPr>
          <a:xfrm>
            <a:off x="5001868" y="5038254"/>
            <a:ext cx="1310631" cy="501151"/>
            <a:chOff x="4909105" y="5767126"/>
            <a:chExt cx="1310631" cy="501151"/>
          </a:xfrm>
        </p:grpSpPr>
        <p:sp>
          <p:nvSpPr>
            <p:cNvPr id="167" name="Rectangle 37">
              <a:extLst>
                <a:ext uri="{FF2B5EF4-FFF2-40B4-BE49-F238E27FC236}">
                  <a16:creationId xmlns:a16="http://schemas.microsoft.com/office/drawing/2014/main" id="{89D0886F-F835-2044-AB8F-F49ACC0B58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24859" y="5937451"/>
              <a:ext cx="13416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sp>
          <p:nvSpPr>
            <p:cNvPr id="168" name="Rectangle 37">
              <a:extLst>
                <a:ext uri="{FF2B5EF4-FFF2-40B4-BE49-F238E27FC236}">
                  <a16:creationId xmlns:a16="http://schemas.microsoft.com/office/drawing/2014/main" id="{C75323AD-DC39-4543-A0CC-4375A7BCF3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66501" y="5940764"/>
              <a:ext cx="140795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DD0BCD9-05EB-F249-AEA1-A9CCFBC80BB8}"/>
                </a:ext>
              </a:extLst>
            </p:cNvPr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F5326B06-29FF-A544-BF80-2A062222958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065A2A5-902C-A940-821B-CBFC0122AC2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14C076B7-5A71-8644-9F5C-08E13F943BD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13D62837-C3EA-8B4B-B09D-FC71F9727C64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147D5E46-2372-FA45-9685-A7CC6CA91F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6B2D97C5-61CB-9441-993B-95CAA7169FC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CD3C4F94-9D92-F048-A80A-0D709146CB4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71" name="Rectangle 37">
            <a:extLst>
              <a:ext uri="{FF2B5EF4-FFF2-40B4-BE49-F238E27FC236}">
                <a16:creationId xmlns:a16="http://schemas.microsoft.com/office/drawing/2014/main" id="{A9816EEA-38E6-AE46-970F-D20738D1CBC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161022" y="4666815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149" name="Group 49">
            <a:extLst>
              <a:ext uri="{FF2B5EF4-FFF2-40B4-BE49-F238E27FC236}">
                <a16:creationId xmlns:a16="http://schemas.microsoft.com/office/drawing/2014/main" id="{AD680CEA-D168-C84F-AAE1-D128195A44E7}"/>
              </a:ext>
            </a:extLst>
          </p:cNvPr>
          <p:cNvGrpSpPr>
            <a:grpSpLocks/>
          </p:cNvGrpSpPr>
          <p:nvPr/>
        </p:nvGrpSpPr>
        <p:grpSpPr bwMode="auto"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id="150" name="Picture 50" descr="desktop_computer_stylized_medium">
              <a:extLst>
                <a:ext uri="{FF2B5EF4-FFF2-40B4-BE49-F238E27FC236}">
                  <a16:creationId xmlns:a16="http://schemas.microsoft.com/office/drawing/2014/main" id="{DADE998E-D7B9-EC4F-9F94-E65CF536C4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Freeform 51">
              <a:extLst>
                <a:ext uri="{FF2B5EF4-FFF2-40B4-BE49-F238E27FC236}">
                  <a16:creationId xmlns:a16="http://schemas.microsoft.com/office/drawing/2014/main" id="{BC38A1B0-555E-F049-93AC-48537726F7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0" name="Rectangle 37">
            <a:extLst>
              <a:ext uri="{FF2B5EF4-FFF2-40B4-BE49-F238E27FC236}">
                <a16:creationId xmlns:a16="http://schemas.microsoft.com/office/drawing/2014/main" id="{51912ACC-FA1C-7E48-9062-DA96B6CD7C3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1833" y="5687855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126" name="Group 49">
            <a:extLst>
              <a:ext uri="{FF2B5EF4-FFF2-40B4-BE49-F238E27FC236}">
                <a16:creationId xmlns:a16="http://schemas.microsoft.com/office/drawing/2014/main" id="{164313DA-E436-B94D-946E-A9F9627207EA}"/>
              </a:ext>
            </a:extLst>
          </p:cNvPr>
          <p:cNvGrpSpPr>
            <a:grpSpLocks/>
          </p:cNvGrpSpPr>
          <p:nvPr/>
        </p:nvGrpSpPr>
        <p:grpSpPr bwMode="auto"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id="127" name="Picture 50" descr="desktop_computer_stylized_medium">
              <a:extLst>
                <a:ext uri="{FF2B5EF4-FFF2-40B4-BE49-F238E27FC236}">
                  <a16:creationId xmlns:a16="http://schemas.microsoft.com/office/drawing/2014/main" id="{2DC8C6C4-5C23-0541-8061-C718A5B9D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" name="Freeform 51">
              <a:extLst>
                <a:ext uri="{FF2B5EF4-FFF2-40B4-BE49-F238E27FC236}">
                  <a16:creationId xmlns:a16="http://schemas.microsoft.com/office/drawing/2014/main" id="{24E0555C-7855-E749-82E9-0F21AFA4C7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1" name="Rectangle 37">
            <a:extLst>
              <a:ext uri="{FF2B5EF4-FFF2-40B4-BE49-F238E27FC236}">
                <a16:creationId xmlns:a16="http://schemas.microsoft.com/office/drawing/2014/main" id="{43F1B530-B1FE-5547-9108-2D9D5DEFE2F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26575" y="4653061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182" name="Rectangle 37">
            <a:extLst>
              <a:ext uri="{FF2B5EF4-FFF2-40B4-BE49-F238E27FC236}">
                <a16:creationId xmlns:a16="http://schemas.microsoft.com/office/drawing/2014/main" id="{7CF48F98-D094-CD4E-BD60-0DA33EA4220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96816" y="5784803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152" name="Group 44">
            <a:extLst>
              <a:ext uri="{FF2B5EF4-FFF2-40B4-BE49-F238E27FC236}">
                <a16:creationId xmlns:a16="http://schemas.microsoft.com/office/drawing/2014/main" id="{083ACB0A-FBA9-0D43-9726-0A41424DD39D}"/>
              </a:ext>
            </a:extLst>
          </p:cNvPr>
          <p:cNvGrpSpPr>
            <a:grpSpLocks/>
          </p:cNvGrpSpPr>
          <p:nvPr/>
        </p:nvGrpSpPr>
        <p:grpSpPr bwMode="auto"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id="154" name="Picture 45" descr="desktop_computer_stylized_medium">
              <a:extLst>
                <a:ext uri="{FF2B5EF4-FFF2-40B4-BE49-F238E27FC236}">
                  <a16:creationId xmlns:a16="http://schemas.microsoft.com/office/drawing/2014/main" id="{C369DB0B-1F34-3B46-A82A-78A90E656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" name="Freeform 46">
              <a:extLst>
                <a:ext uri="{FF2B5EF4-FFF2-40B4-BE49-F238E27FC236}">
                  <a16:creationId xmlns:a16="http://schemas.microsoft.com/office/drawing/2014/main" id="{9C2398C0-FF47-894E-B5E8-11EB55029D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604162-E90D-984F-847A-C102A2F79780}"/>
              </a:ext>
            </a:extLst>
          </p:cNvPr>
          <p:cNvCxnSpPr/>
          <p:nvPr/>
        </p:nvCxnSpPr>
        <p:spPr>
          <a:xfrm flipV="1">
            <a:off x="8669292" y="4874844"/>
            <a:ext cx="0" cy="445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D79A4A8-654F-5C41-9FB9-78AF30E0F351}"/>
              </a:ext>
            </a:extLst>
          </p:cNvPr>
          <p:cNvCxnSpPr>
            <a:cxnSpLocks/>
          </p:cNvCxnSpPr>
          <p:nvPr/>
        </p:nvCxnSpPr>
        <p:spPr>
          <a:xfrm flipV="1">
            <a:off x="8447023" y="5943807"/>
            <a:ext cx="0" cy="241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113">
            <a:extLst>
              <a:ext uri="{FF2B5EF4-FFF2-40B4-BE49-F238E27FC236}">
                <a16:creationId xmlns:a16="http://schemas.microsoft.com/office/drawing/2014/main" id="{4F40B619-9A70-2641-9962-A545BD190AEE}"/>
              </a:ext>
            </a:extLst>
          </p:cNvPr>
          <p:cNvGrpSpPr>
            <a:grpSpLocks/>
          </p:cNvGrpSpPr>
          <p:nvPr/>
        </p:nvGrpSpPr>
        <p:grpSpPr bwMode="auto">
          <a:xfrm>
            <a:off x="9360038" y="2716627"/>
            <a:ext cx="928688" cy="1954212"/>
            <a:chOff x="250" y="1380"/>
            <a:chExt cx="585" cy="1231"/>
          </a:xfrm>
        </p:grpSpPr>
        <p:sp>
          <p:nvSpPr>
            <p:cNvPr id="245" name="Freeform 106">
              <a:extLst>
                <a:ext uri="{FF2B5EF4-FFF2-40B4-BE49-F238E27FC236}">
                  <a16:creationId xmlns:a16="http://schemas.microsoft.com/office/drawing/2014/main" id="{970BC10B-039D-D849-BD17-870D52BC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99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107">
              <a:extLst>
                <a:ext uri="{FF2B5EF4-FFF2-40B4-BE49-F238E27FC236}">
                  <a16:creationId xmlns:a16="http://schemas.microsoft.com/office/drawing/2014/main" id="{881A2D84-75CD-FF46-8268-58570E386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Text Box 108">
              <a:extLst>
                <a:ext uri="{FF2B5EF4-FFF2-40B4-BE49-F238E27FC236}">
                  <a16:creationId xmlns:a16="http://schemas.microsoft.com/office/drawing/2014/main" id="{0174C2C5-DEEC-6448-84DD-CBC717D8C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IP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Eth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Phy</a:t>
              </a:r>
            </a:p>
          </p:txBody>
        </p:sp>
        <p:sp>
          <p:nvSpPr>
            <p:cNvPr id="248" name="Line 109">
              <a:extLst>
                <a:ext uri="{FF2B5EF4-FFF2-40B4-BE49-F238E27FC236}">
                  <a16:creationId xmlns:a16="http://schemas.microsoft.com/office/drawing/2014/main" id="{5A82C9AA-9D84-BC42-9880-443161490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9" name="Line 110">
              <a:extLst>
                <a:ext uri="{FF2B5EF4-FFF2-40B4-BE49-F238E27FC236}">
                  <a16:creationId xmlns:a16="http://schemas.microsoft.com/office/drawing/2014/main" id="{7EEC7F05-4E24-D14E-8286-E30E0B01C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Line 111">
              <a:extLst>
                <a:ext uri="{FF2B5EF4-FFF2-40B4-BE49-F238E27FC236}">
                  <a16:creationId xmlns:a16="http://schemas.microsoft.com/office/drawing/2014/main" id="{8F3EE3E7-2794-E248-913F-D23487889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51" name="Line 112">
              <a:extLst>
                <a:ext uri="{FF2B5EF4-FFF2-40B4-BE49-F238E27FC236}">
                  <a16:creationId xmlns:a16="http://schemas.microsoft.com/office/drawing/2014/main" id="{12725139-7043-064B-BBB9-A6E7289DC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40" name="Group 44">
            <a:extLst>
              <a:ext uri="{FF2B5EF4-FFF2-40B4-BE49-F238E27FC236}">
                <a16:creationId xmlns:a16="http://schemas.microsoft.com/office/drawing/2014/main" id="{BF422F91-ACCF-D044-A60B-0B40246D065D}"/>
              </a:ext>
            </a:extLst>
          </p:cNvPr>
          <p:cNvGrpSpPr>
            <a:grpSpLocks/>
          </p:cNvGrpSpPr>
          <p:nvPr/>
        </p:nvGrpSpPr>
        <p:grpSpPr bwMode="auto"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id="142" name="Picture 45" descr="desktop_computer_stylized_medium">
              <a:extLst>
                <a:ext uri="{FF2B5EF4-FFF2-40B4-BE49-F238E27FC236}">
                  <a16:creationId xmlns:a16="http://schemas.microsoft.com/office/drawing/2014/main" id="{707FEFA6-A5DE-6840-9994-DC6AA79BA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Freeform 46">
              <a:extLst>
                <a:ext uri="{FF2B5EF4-FFF2-40B4-BE49-F238E27FC236}">
                  <a16:creationId xmlns:a16="http://schemas.microsoft.com/office/drawing/2014/main" id="{2330F56F-3837-6446-9F35-FB42B05CDD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4" name="Group 100">
            <a:extLst>
              <a:ext uri="{FF2B5EF4-FFF2-40B4-BE49-F238E27FC236}">
                <a16:creationId xmlns:a16="http://schemas.microsoft.com/office/drawing/2014/main" id="{6FAC5503-9195-DF48-BF18-E7D249227C5B}"/>
              </a:ext>
            </a:extLst>
          </p:cNvPr>
          <p:cNvGrpSpPr>
            <a:grpSpLocks/>
          </p:cNvGrpSpPr>
          <p:nvPr/>
        </p:nvGrpSpPr>
        <p:grpSpPr bwMode="auto"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125" name="Freeform 93">
              <a:extLst>
                <a:ext uri="{FF2B5EF4-FFF2-40B4-BE49-F238E27FC236}">
                  <a16:creationId xmlns:a16="http://schemas.microsoft.com/office/drawing/2014/main" id="{9ADEE501-63F8-C84E-95DD-74C5774DA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342"/>
              <a:ext cx="527" cy="51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0 w 10000"/>
                <a:gd name="connsiteY2" fmla="*/ 0 h 10486"/>
                <a:gd name="connsiteX3" fmla="*/ 10000 w 10000"/>
                <a:gd name="connsiteY3" fmla="*/ 0 h 1048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2703 w 10000"/>
                <a:gd name="connsiteY2" fmla="*/ 5075 h 10486"/>
                <a:gd name="connsiteX3" fmla="*/ 0 w 10000"/>
                <a:gd name="connsiteY3" fmla="*/ 0 h 10486"/>
                <a:gd name="connsiteX4" fmla="*/ 10000 w 10000"/>
                <a:gd name="connsiteY4" fmla="*/ 0 h 10486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489"/>
                <a:gd name="connsiteX1" fmla="*/ 5770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89"/>
                <a:gd name="connsiteX1" fmla="*/ 6548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92"/>
                <a:gd name="connsiteX1" fmla="*/ 6548 w 10000"/>
                <a:gd name="connsiteY1" fmla="*/ 10486 h 10492"/>
                <a:gd name="connsiteX2" fmla="*/ 271 w 10000"/>
                <a:gd name="connsiteY2" fmla="*/ 10331 h 10492"/>
                <a:gd name="connsiteX3" fmla="*/ 0 w 10000"/>
                <a:gd name="connsiteY3" fmla="*/ 0 h 10492"/>
                <a:gd name="connsiteX4" fmla="*/ 10000 w 10000"/>
                <a:gd name="connsiteY4" fmla="*/ 0 h 10492"/>
                <a:gd name="connsiteX0" fmla="*/ 9749 w 9749"/>
                <a:gd name="connsiteY0" fmla="*/ 0 h 10492"/>
                <a:gd name="connsiteX1" fmla="*/ 6297 w 9749"/>
                <a:gd name="connsiteY1" fmla="*/ 10486 h 10492"/>
                <a:gd name="connsiteX2" fmla="*/ 20 w 9749"/>
                <a:gd name="connsiteY2" fmla="*/ 10331 h 10492"/>
                <a:gd name="connsiteX3" fmla="*/ 916 w 9749"/>
                <a:gd name="connsiteY3" fmla="*/ 1363 h 10492"/>
                <a:gd name="connsiteX4" fmla="*/ 9749 w 9749"/>
                <a:gd name="connsiteY4" fmla="*/ 0 h 10492"/>
                <a:gd name="connsiteX0" fmla="*/ 9600 w 9600"/>
                <a:gd name="connsiteY0" fmla="*/ 372 h 8700"/>
                <a:gd name="connsiteX1" fmla="*/ 6458 w 9600"/>
                <a:gd name="connsiteY1" fmla="*/ 8695 h 8700"/>
                <a:gd name="connsiteX2" fmla="*/ 20 w 9600"/>
                <a:gd name="connsiteY2" fmla="*/ 8548 h 8700"/>
                <a:gd name="connsiteX3" fmla="*/ 939 w 9600"/>
                <a:gd name="connsiteY3" fmla="*/ 0 h 8700"/>
                <a:gd name="connsiteX4" fmla="*/ 9600 w 9600"/>
                <a:gd name="connsiteY4" fmla="*/ 372 h 8700"/>
                <a:gd name="connsiteX0" fmla="*/ 10000 w 10000"/>
                <a:gd name="connsiteY0" fmla="*/ 428 h 10000"/>
                <a:gd name="connsiteX1" fmla="*/ 6727 w 10000"/>
                <a:gd name="connsiteY1" fmla="*/ 9994 h 10000"/>
                <a:gd name="connsiteX2" fmla="*/ 21 w 10000"/>
                <a:gd name="connsiteY2" fmla="*/ 9825 h 10000"/>
                <a:gd name="connsiteX3" fmla="*/ 978 w 10000"/>
                <a:gd name="connsiteY3" fmla="*/ 0 h 10000"/>
                <a:gd name="connsiteX4" fmla="*/ 10000 w 10000"/>
                <a:gd name="connsiteY4" fmla="*/ 428 h 10000"/>
                <a:gd name="connsiteX0" fmla="*/ 9997 w 9997"/>
                <a:gd name="connsiteY0" fmla="*/ 428 h 10000"/>
                <a:gd name="connsiteX1" fmla="*/ 6724 w 9997"/>
                <a:gd name="connsiteY1" fmla="*/ 9994 h 10000"/>
                <a:gd name="connsiteX2" fmla="*/ 18 w 9997"/>
                <a:gd name="connsiteY2" fmla="*/ 9825 h 10000"/>
                <a:gd name="connsiteX3" fmla="*/ 975 w 9997"/>
                <a:gd name="connsiteY3" fmla="*/ 0 h 10000"/>
                <a:gd name="connsiteX4" fmla="*/ 9997 w 9997"/>
                <a:gd name="connsiteY4" fmla="*/ 428 h 10000"/>
                <a:gd name="connsiteX0" fmla="*/ 9982 w 9982"/>
                <a:gd name="connsiteY0" fmla="*/ 428 h 10000"/>
                <a:gd name="connsiteX1" fmla="*/ 6708 w 9982"/>
                <a:gd name="connsiteY1" fmla="*/ 9994 h 10000"/>
                <a:gd name="connsiteX2" fmla="*/ 0 w 9982"/>
                <a:gd name="connsiteY2" fmla="*/ 9825 h 10000"/>
                <a:gd name="connsiteX3" fmla="*/ 957 w 9982"/>
                <a:gd name="connsiteY3" fmla="*/ 0 h 10000"/>
                <a:gd name="connsiteX4" fmla="*/ 9982 w 9982"/>
                <a:gd name="connsiteY4" fmla="*/ 4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" h="10000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7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Rectangle 94">
              <a:extLst>
                <a:ext uri="{FF2B5EF4-FFF2-40B4-BE49-F238E27FC236}">
                  <a16:creationId xmlns:a16="http://schemas.microsoft.com/office/drawing/2014/main" id="{4A87A5E7-F047-7840-BBAF-012253EA5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Text Box 95">
              <a:extLst>
                <a:ext uri="{FF2B5EF4-FFF2-40B4-BE49-F238E27FC236}">
                  <a16:creationId xmlns:a16="http://schemas.microsoft.com/office/drawing/2014/main" id="{6178E43E-D8F7-EC4A-AEDE-EC269AA14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IP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Eth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Phy</a:t>
              </a:r>
            </a:p>
          </p:txBody>
        </p:sp>
        <p:sp>
          <p:nvSpPr>
            <p:cNvPr id="131" name="Line 98">
              <a:extLst>
                <a:ext uri="{FF2B5EF4-FFF2-40B4-BE49-F238E27FC236}">
                  <a16:creationId xmlns:a16="http://schemas.microsoft.com/office/drawing/2014/main" id="{981CF2C0-D84F-EE42-A47F-A00DF699C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Line 99">
              <a:extLst>
                <a:ext uri="{FF2B5EF4-FFF2-40B4-BE49-F238E27FC236}">
                  <a16:creationId xmlns:a16="http://schemas.microsoft.com/office/drawing/2014/main" id="{1CF9F5A6-31A7-6E4D-B8BD-A18B5282D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42" name="Rectangle 76">
            <a:extLst>
              <a:ext uri="{FF2B5EF4-FFF2-40B4-BE49-F238E27FC236}">
                <a16:creationId xmlns:a16="http://schemas.microsoft.com/office/drawing/2014/main" id="{5FBC6133-DD27-3241-A408-966313D3A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522" y="1283045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receives frame, extracts IP datagram destination B </a:t>
            </a:r>
          </a:p>
        </p:txBody>
      </p:sp>
      <p:sp>
        <p:nvSpPr>
          <p:cNvPr id="243" name="Rectangle 77">
            <a:extLst>
              <a:ext uri="{FF2B5EF4-FFF2-40B4-BE49-F238E27FC236}">
                <a16:creationId xmlns:a16="http://schemas.microsoft.com/office/drawing/2014/main" id="{53E8513E-E83D-C947-8989-F40E5454F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717" y="1759501"/>
            <a:ext cx="10810254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passes datagram up protocol stack to IP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5808B4-288B-1A47-80DE-79C749B11A60}"/>
              </a:ext>
            </a:extLst>
          </p:cNvPr>
          <p:cNvGrpSpPr/>
          <p:nvPr/>
        </p:nvGrpSpPr>
        <p:grpSpPr>
          <a:xfrm>
            <a:off x="8183438" y="2659822"/>
            <a:ext cx="2011363" cy="1082675"/>
            <a:chOff x="1048710" y="2964622"/>
            <a:chExt cx="2011363" cy="1082675"/>
          </a:xfrm>
        </p:grpSpPr>
        <p:grpSp>
          <p:nvGrpSpPr>
            <p:cNvPr id="97" name="Group 61">
              <a:extLst>
                <a:ext uri="{FF2B5EF4-FFF2-40B4-BE49-F238E27FC236}">
                  <a16:creationId xmlns:a16="http://schemas.microsoft.com/office/drawing/2014/main" id="{590253FA-B20A-BC47-9991-7C88D49285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8710" y="2964622"/>
              <a:ext cx="2011363" cy="754062"/>
              <a:chOff x="1197" y="1669"/>
              <a:chExt cx="1267" cy="475"/>
            </a:xfrm>
          </p:grpSpPr>
          <p:grpSp>
            <p:nvGrpSpPr>
              <p:cNvPr id="139" name="Group 62">
                <a:extLst>
                  <a:ext uri="{FF2B5EF4-FFF2-40B4-BE49-F238E27FC236}">
                    <a16:creationId xmlns:a16="http://schemas.microsoft.com/office/drawing/2014/main" id="{16EF4841-6756-4D46-9546-277539335C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7" y="1990"/>
                <a:ext cx="90" cy="154"/>
                <a:chOff x="1337" y="1990"/>
                <a:chExt cx="90" cy="154"/>
              </a:xfrm>
            </p:grpSpPr>
            <p:sp>
              <p:nvSpPr>
                <p:cNvPr id="148" name="Line 64">
                  <a:extLst>
                    <a:ext uri="{FF2B5EF4-FFF2-40B4-BE49-F238E27FC236}">
                      <a16:creationId xmlns:a16="http://schemas.microsoft.com/office/drawing/2014/main" id="{7371DDB5-904C-874E-8170-C30D59BE50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53" name="Line 65">
                  <a:extLst>
                    <a:ext uri="{FF2B5EF4-FFF2-40B4-BE49-F238E27FC236}">
                      <a16:creationId xmlns:a16="http://schemas.microsoft.com/office/drawing/2014/main" id="{6FF50978-C793-0044-BB29-ED02AA8DB9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41" name="Text Box 66">
                <a:extLst>
                  <a:ext uri="{FF2B5EF4-FFF2-40B4-BE49-F238E27FC236}">
                    <a16:creationId xmlns:a16="http://schemas.microsoft.com/office/drawing/2014/main" id="{CF1AC934-0101-A144-8086-FDAE559CA4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7" y="1669"/>
                <a:ext cx="12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IP src: 111.111.111.111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  IP dest: 222.222.222.222</a:t>
                </a:r>
              </a:p>
            </p:txBody>
          </p:sp>
        </p:grpSp>
        <p:sp>
          <p:nvSpPr>
            <p:cNvPr id="134" name="Rectangle 76">
              <a:extLst>
                <a:ext uri="{FF2B5EF4-FFF2-40B4-BE49-F238E27FC236}">
                  <a16:creationId xmlns:a16="http://schemas.microsoft.com/office/drawing/2014/main" id="{5CAD8B39-F5FB-0F41-BB58-2958DF33F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923" y="3801235"/>
              <a:ext cx="1096963" cy="242887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77">
              <a:extLst>
                <a:ext uri="{FF2B5EF4-FFF2-40B4-BE49-F238E27FC236}">
                  <a16:creationId xmlns:a16="http://schemas.microsoft.com/office/drawing/2014/main" id="{D811A9F1-AA7D-C549-A785-729344EC6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9848" y="3805997"/>
              <a:ext cx="0" cy="24130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Line 78">
              <a:extLst>
                <a:ext uri="{FF2B5EF4-FFF2-40B4-BE49-F238E27FC236}">
                  <a16:creationId xmlns:a16="http://schemas.microsoft.com/office/drawing/2014/main" id="{2F881AFC-357E-514E-AD8A-1BD2337E2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2248" y="3805997"/>
              <a:ext cx="0" cy="24130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Line 83">
              <a:extLst>
                <a:ext uri="{FF2B5EF4-FFF2-40B4-BE49-F238E27FC236}">
                  <a16:creationId xmlns:a16="http://schemas.microsoft.com/office/drawing/2014/main" id="{965AF9CB-B38A-5341-85A1-FE1D132A86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70948" y="3182110"/>
              <a:ext cx="3175" cy="746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Line 84">
              <a:extLst>
                <a:ext uri="{FF2B5EF4-FFF2-40B4-BE49-F238E27FC236}">
                  <a16:creationId xmlns:a16="http://schemas.microsoft.com/office/drawing/2014/main" id="{246C53EB-6FD6-D440-9F52-35BA7E016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6998" y="3359910"/>
              <a:ext cx="3175" cy="568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36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0.00052 -0.0407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203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0">
                <a:ea typeface="Calibri"/>
                <a:cs typeface="Calibri"/>
                <a:sym typeface="Calibri"/>
              </a:rPr>
              <a:t>CSMA (carrier sense multiple access)</a:t>
            </a:r>
            <a:endParaRPr sz="4400" b="0"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1075221" y="1383818"/>
            <a:ext cx="10295145" cy="2220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2425" marR="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simple </a:t>
            </a:r>
            <a:r>
              <a:rPr lang="en-US" sz="3200" b="0" i="0" u="none" strike="noStrike" cap="none" dirty="0">
                <a:solidFill>
                  <a:srgbClr val="C00000"/>
                </a:solidFill>
                <a:latin typeface="+mj-lt"/>
                <a:ea typeface="Calibri"/>
                <a:cs typeface="Calibri"/>
                <a:sym typeface="Calibri"/>
              </a:rPr>
              <a:t>CSMA:</a:t>
            </a:r>
            <a:r>
              <a:rPr lang="en-US" sz="2800" b="0" i="0" u="none" strike="noStrike" cap="none" dirty="0">
                <a:solidFill>
                  <a:srgbClr val="C00000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listen before transmit:</a:t>
            </a:r>
            <a:endParaRPr dirty="0">
              <a:latin typeface="+mj-lt"/>
            </a:endParaRPr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99"/>
                </a:solidFill>
                <a:latin typeface="+mj-lt"/>
                <a:ea typeface="Calibri"/>
                <a:cs typeface="Calibri"/>
                <a:sym typeface="Calibri"/>
              </a:rPr>
              <a:t>if channel sensed idle: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 transmit entire frame</a:t>
            </a:r>
            <a:endParaRPr dirty="0">
              <a:latin typeface="+mj-lt"/>
            </a:endParaRPr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99"/>
                </a:solidFill>
                <a:latin typeface="+mj-lt"/>
                <a:ea typeface="Calibri"/>
                <a:cs typeface="Calibri"/>
                <a:sym typeface="Calibri"/>
              </a:rPr>
              <a:t>if channel sensed busy: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 defer transmission </a:t>
            </a:r>
            <a:endParaRPr sz="2400" b="0" i="0" u="none" strike="noStrike" cap="none" dirty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1078879" y="3646626"/>
            <a:ext cx="10158964" cy="2661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2425" marR="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lang="en-US" sz="3200" b="0" i="0" u="none" strike="noStrike" cap="none" dirty="0">
                <a:solidFill>
                  <a:srgbClr val="C00000"/>
                </a:solidFill>
                <a:latin typeface="+mj-lt"/>
                <a:ea typeface="Calibri"/>
                <a:cs typeface="Calibri"/>
                <a:sym typeface="Calibri"/>
              </a:rPr>
              <a:t>CSMA/CD:</a:t>
            </a:r>
            <a:r>
              <a:rPr lang="en-US" sz="2800" b="0" i="0" u="none" strike="noStrike" cap="none" dirty="0">
                <a:solidFill>
                  <a:srgbClr val="C00000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CSMA with </a:t>
            </a:r>
            <a:r>
              <a:rPr lang="en-US" sz="3200" b="0" i="1" u="none" strike="noStrike" cap="none" dirty="0">
                <a:solidFill>
                  <a:srgbClr val="0000A8"/>
                </a:solidFill>
                <a:latin typeface="+mj-lt"/>
                <a:ea typeface="Calibri"/>
                <a:cs typeface="Calibri"/>
                <a:sym typeface="Calibri"/>
              </a:rPr>
              <a:t>collision detection</a:t>
            </a:r>
            <a:endParaRPr sz="2800" b="0" i="1" u="none" strike="noStrike" cap="none" dirty="0">
              <a:solidFill>
                <a:srgbClr val="0000A8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collisions </a:t>
            </a:r>
            <a:r>
              <a:rPr lang="en-US" sz="2800" b="0" i="1" u="none" strike="noStrike" cap="none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detected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 within short time</a:t>
            </a:r>
            <a:endParaRPr dirty="0">
              <a:latin typeface="+mj-lt"/>
            </a:endParaRPr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colliding transmissions aborted, reducing channel wastage</a:t>
            </a:r>
            <a:endParaRPr dirty="0">
              <a:latin typeface="+mj-lt"/>
            </a:endParaRPr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collision detection easy in wired, difficult with wireless</a:t>
            </a:r>
            <a:endParaRPr dirty="0">
              <a:latin typeface="+mj-lt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j-lt"/>
              </a:rPr>
              <a:t>Link Layer </a:t>
            </a:r>
            <a:fld id="{00000000-1234-1234-1234-123412341234}" type="slidenum">
              <a:rPr lang="en-US">
                <a:latin typeface="+mj-lt"/>
              </a:rPr>
              <a:t>2</a:t>
            </a:fld>
            <a:endParaRPr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228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0">
                <a:ea typeface="Calibri"/>
                <a:cs typeface="Calibri"/>
                <a:sym typeface="Calibri"/>
              </a:rPr>
              <a:t>CSMA: collisions</a:t>
            </a:r>
            <a:endParaRPr sz="4400" b="0"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944217" y="1520687"/>
            <a:ext cx="5536096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2425" marR="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13A3"/>
                </a:solidFill>
                <a:latin typeface="+mj-lt"/>
                <a:ea typeface="Calibri"/>
                <a:cs typeface="Calibri"/>
                <a:sym typeface="Calibri"/>
              </a:rPr>
              <a:t>collisions can </a:t>
            </a:r>
            <a:r>
              <a:rPr lang="en-US" sz="2800" b="0" i="1" u="none" strike="noStrike" cap="none">
                <a:solidFill>
                  <a:srgbClr val="0013A3"/>
                </a:solidFill>
                <a:latin typeface="+mj-lt"/>
                <a:ea typeface="Calibri"/>
                <a:cs typeface="Calibri"/>
                <a:sym typeface="Calibri"/>
              </a:rPr>
              <a:t>still</a:t>
            </a:r>
            <a:r>
              <a:rPr lang="en-US" sz="2800" b="0" i="0" u="none" strike="noStrike" cap="none">
                <a:solidFill>
                  <a:srgbClr val="0013A3"/>
                </a:solidFill>
                <a:latin typeface="+mj-lt"/>
                <a:ea typeface="Calibri"/>
                <a:cs typeface="Calibri"/>
                <a:sym typeface="Calibri"/>
              </a:rPr>
              <a:t> occur with carrier sensing</a:t>
            </a:r>
            <a:r>
              <a:rPr lang="en-US" sz="2800" b="0" i="0" u="none" strike="noStrike" cap="none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: </a:t>
            </a:r>
            <a:endParaRPr>
              <a:latin typeface="+mj-lt"/>
            </a:endParaRPr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C00000"/>
                </a:solidFill>
                <a:latin typeface="+mj-lt"/>
                <a:ea typeface="Calibri"/>
                <a:cs typeface="Calibri"/>
                <a:sym typeface="Calibri"/>
              </a:rPr>
              <a:t>propagation delay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means  two nodes may not hear each other’s just-started transmission</a:t>
            </a:r>
            <a:endParaRPr>
              <a:latin typeface="+mj-lt"/>
            </a:endParaRPr>
          </a:p>
          <a:p>
            <a:pPr marL="352425" marR="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A8"/>
                </a:solidFill>
                <a:latin typeface="+mj-lt"/>
                <a:ea typeface="Calibri"/>
                <a:cs typeface="Calibri"/>
                <a:sym typeface="Calibri"/>
              </a:rPr>
              <a:t>collision: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entire packet transmission time wasted</a:t>
            </a:r>
            <a:endParaRPr>
              <a:latin typeface="+mj-lt"/>
            </a:endParaRPr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distance &amp; propagation delay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play role in in determining collision probability</a:t>
            </a:r>
            <a:endParaRPr>
              <a:latin typeface="+mj-lt"/>
            </a:endParaRPr>
          </a:p>
          <a:p>
            <a:pPr marL="695325" marR="0" lvl="1" indent="-104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+mj-lt"/>
              <a:ea typeface="Gill Sans"/>
              <a:cs typeface="Gill Sans"/>
              <a:sym typeface="Gill Sans"/>
            </a:endParaRPr>
          </a:p>
        </p:txBody>
      </p:sp>
      <p:pic>
        <p:nvPicPr>
          <p:cNvPr id="106" name="Google Shape;106;p3" descr="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1570" y="1216371"/>
            <a:ext cx="4287837" cy="504983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/>
          <p:nvPr/>
        </p:nvSpPr>
        <p:spPr>
          <a:xfrm>
            <a:off x="7999482" y="778221"/>
            <a:ext cx="256857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spatial layout of nodes </a:t>
            </a:r>
            <a:endParaRPr sz="2000" b="0" i="0" u="none" strike="noStrike" cap="none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7305745" y="2446683"/>
            <a:ext cx="3736975" cy="2571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13682" y="2703858"/>
            <a:ext cx="3725863" cy="2571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7275582" y="2956271"/>
            <a:ext cx="3763963" cy="16240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7248595" y="4564408"/>
            <a:ext cx="3789362" cy="20351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7242245" y="1148108"/>
            <a:ext cx="4040187" cy="1301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3"/>
          <p:cNvGrpSpPr/>
          <p:nvPr/>
        </p:nvGrpSpPr>
        <p:grpSpPr>
          <a:xfrm>
            <a:off x="7426395" y="1146521"/>
            <a:ext cx="3513137" cy="628650"/>
            <a:chOff x="3117" y="180"/>
            <a:chExt cx="2213" cy="396"/>
          </a:xfrm>
        </p:grpSpPr>
        <p:grpSp>
          <p:nvGrpSpPr>
            <p:cNvPr id="114" name="Google Shape;114;p3"/>
            <p:cNvGrpSpPr/>
            <p:nvPr/>
          </p:nvGrpSpPr>
          <p:grpSpPr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115" name="Google Shape;115;p3" descr="desktop_computer_stylized_medium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6" name="Google Shape;116;p3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" name="Google Shape;117;p3"/>
            <p:cNvGrpSpPr/>
            <p:nvPr/>
          </p:nvGrpSpPr>
          <p:grpSpPr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118" name="Google Shape;118;p3" descr="desktop_computer_stylized_medium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9" name="Google Shape;119;p3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" name="Google Shape;120;p3"/>
            <p:cNvGrpSpPr/>
            <p:nvPr/>
          </p:nvGrpSpPr>
          <p:grpSpPr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121" name="Google Shape;121;p3" descr="desktop_computer_stylized_medium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2" name="Google Shape;122;p3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" name="Google Shape;123;p3"/>
            <p:cNvGrpSpPr/>
            <p:nvPr/>
          </p:nvGrpSpPr>
          <p:grpSpPr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124" name="Google Shape;124;p3" descr="desktop_computer_stylized_medium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5" name="Google Shape;125;p3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6" name="Google Shape;126;p3"/>
            <p:cNvCxnSpPr/>
            <p:nvPr/>
          </p:nvCxnSpPr>
          <p:spPr>
            <a:xfrm>
              <a:off x="3309" y="181"/>
              <a:ext cx="1989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3"/>
            <p:cNvCxnSpPr/>
            <p:nvPr/>
          </p:nvCxnSpPr>
          <p:spPr>
            <a:xfrm>
              <a:off x="3309" y="180"/>
              <a:ext cx="0" cy="87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3"/>
            <p:cNvCxnSpPr/>
            <p:nvPr/>
          </p:nvCxnSpPr>
          <p:spPr>
            <a:xfrm>
              <a:off x="3975" y="183"/>
              <a:ext cx="0" cy="87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3"/>
            <p:cNvCxnSpPr/>
            <p:nvPr/>
          </p:nvCxnSpPr>
          <p:spPr>
            <a:xfrm>
              <a:off x="4578" y="183"/>
              <a:ext cx="0" cy="87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3"/>
            <p:cNvCxnSpPr/>
            <p:nvPr/>
          </p:nvCxnSpPr>
          <p:spPr>
            <a:xfrm>
              <a:off x="5289" y="180"/>
              <a:ext cx="0" cy="87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1" name="Google Shape;131;p3"/>
          <p:cNvSpPr txBox="1">
            <a:spLocks noGrp="1"/>
          </p:cNvSpPr>
          <p:nvPr>
            <p:ph type="sldNum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j-lt"/>
              </a:rPr>
              <a:t>Link Layer </a:t>
            </a:r>
            <a:fld id="{00000000-1234-1234-1234-123412341234}" type="slidenum">
              <a:rPr lang="en-US">
                <a:latin typeface="+mj-lt"/>
              </a:rPr>
              <a:t>3</a:t>
            </a:fld>
            <a:endParaRPr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347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0">
                <a:ea typeface="Calibri"/>
                <a:cs typeface="Calibri"/>
                <a:sym typeface="Calibri"/>
              </a:rPr>
              <a:t>CSMA/CD:</a:t>
            </a:r>
            <a:endParaRPr sz="4400" b="0"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944217" y="1520687"/>
            <a:ext cx="5536096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2425" marR="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CSMA/CD reduces the amount of time wasted in collisions</a:t>
            </a:r>
            <a:endParaRPr>
              <a:latin typeface="+mj-lt"/>
            </a:endParaRPr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transmission aborted on collision detection</a:t>
            </a:r>
            <a:endParaRPr>
              <a:latin typeface="+mj-lt"/>
            </a:endParaRPr>
          </a:p>
          <a:p>
            <a:pPr marL="695325" marR="0" lvl="1" indent="-104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+mj-lt"/>
              <a:ea typeface="Gill Sans"/>
              <a:cs typeface="Gill Sans"/>
              <a:sym typeface="Gill Sans"/>
            </a:endParaRPr>
          </a:p>
        </p:txBody>
      </p:sp>
      <p:pic>
        <p:nvPicPr>
          <p:cNvPr id="139" name="Google Shape;139;p4" descr="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0882" y="750060"/>
            <a:ext cx="4433887" cy="387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"/>
          <p:cNvSpPr/>
          <p:nvPr/>
        </p:nvSpPr>
        <p:spPr>
          <a:xfrm>
            <a:off x="7196619" y="664335"/>
            <a:ext cx="4135438" cy="12112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7933219" y="813560"/>
            <a:ext cx="256857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spatial layout of nodes </a:t>
            </a:r>
            <a:endParaRPr sz="2000" b="0" i="0" u="none" strike="noStrike" cap="none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4"/>
          <p:cNvGrpSpPr/>
          <p:nvPr/>
        </p:nvGrpSpPr>
        <p:grpSpPr>
          <a:xfrm>
            <a:off x="7696682" y="1204085"/>
            <a:ext cx="3263900" cy="195262"/>
            <a:chOff x="4220" y="1231"/>
            <a:chExt cx="1989" cy="90"/>
          </a:xfrm>
        </p:grpSpPr>
        <p:cxnSp>
          <p:nvCxnSpPr>
            <p:cNvPr id="143" name="Google Shape;143;p4"/>
            <p:cNvCxnSpPr/>
            <p:nvPr/>
          </p:nvCxnSpPr>
          <p:spPr>
            <a:xfrm>
              <a:off x="4220" y="1232"/>
              <a:ext cx="1989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4"/>
            <p:cNvCxnSpPr/>
            <p:nvPr/>
          </p:nvCxnSpPr>
          <p:spPr>
            <a:xfrm>
              <a:off x="4220" y="1231"/>
              <a:ext cx="0" cy="87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4"/>
            <p:cNvCxnSpPr/>
            <p:nvPr/>
          </p:nvCxnSpPr>
          <p:spPr>
            <a:xfrm>
              <a:off x="4886" y="1234"/>
              <a:ext cx="0" cy="87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4"/>
            <p:cNvCxnSpPr/>
            <p:nvPr/>
          </p:nvCxnSpPr>
          <p:spPr>
            <a:xfrm>
              <a:off x="5489" y="1234"/>
              <a:ext cx="0" cy="87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4"/>
            <p:cNvCxnSpPr/>
            <p:nvPr/>
          </p:nvCxnSpPr>
          <p:spPr>
            <a:xfrm>
              <a:off x="6200" y="1231"/>
              <a:ext cx="0" cy="87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8" name="Google Shape;148;p4"/>
          <p:cNvGrpSpPr/>
          <p:nvPr/>
        </p:nvGrpSpPr>
        <p:grpSpPr>
          <a:xfrm flipH="1">
            <a:off x="7342669" y="1337435"/>
            <a:ext cx="501650" cy="512762"/>
            <a:chOff x="2839" y="3501"/>
            <a:chExt cx="755" cy="803"/>
          </a:xfrm>
        </p:grpSpPr>
        <p:pic>
          <p:nvPicPr>
            <p:cNvPr id="149" name="Google Shape;149;p4" descr="desktop_computer_stylized_medium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4"/>
            <p:cNvSpPr/>
            <p:nvPr/>
          </p:nvSpPr>
          <p:spPr>
            <a:xfrm>
              <a:off x="2916" y="3578"/>
              <a:ext cx="356" cy="368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151;p4"/>
          <p:cNvGrpSpPr/>
          <p:nvPr/>
        </p:nvGrpSpPr>
        <p:grpSpPr>
          <a:xfrm flipH="1">
            <a:off x="8434869" y="1319972"/>
            <a:ext cx="501650" cy="512763"/>
            <a:chOff x="2839" y="3501"/>
            <a:chExt cx="755" cy="803"/>
          </a:xfrm>
        </p:grpSpPr>
        <p:pic>
          <p:nvPicPr>
            <p:cNvPr id="152" name="Google Shape;152;p4" descr="desktop_computer_stylized_medium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4"/>
            <p:cNvSpPr/>
            <p:nvPr/>
          </p:nvSpPr>
          <p:spPr>
            <a:xfrm>
              <a:off x="2916" y="3578"/>
              <a:ext cx="356" cy="368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" name="Google Shape;154;p4"/>
          <p:cNvGrpSpPr/>
          <p:nvPr/>
        </p:nvGrpSpPr>
        <p:grpSpPr>
          <a:xfrm flipH="1">
            <a:off x="9433407" y="1310447"/>
            <a:ext cx="501650" cy="512763"/>
            <a:chOff x="2839" y="3501"/>
            <a:chExt cx="755" cy="803"/>
          </a:xfrm>
        </p:grpSpPr>
        <p:pic>
          <p:nvPicPr>
            <p:cNvPr id="155" name="Google Shape;155;p4" descr="desktop_computer_stylized_medium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4"/>
            <p:cNvSpPr/>
            <p:nvPr/>
          </p:nvSpPr>
          <p:spPr>
            <a:xfrm>
              <a:off x="2916" y="3578"/>
              <a:ext cx="356" cy="368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4"/>
          <p:cNvGrpSpPr/>
          <p:nvPr/>
        </p:nvGrpSpPr>
        <p:grpSpPr>
          <a:xfrm flipH="1">
            <a:off x="10552594" y="1324735"/>
            <a:ext cx="501650" cy="512762"/>
            <a:chOff x="2839" y="3501"/>
            <a:chExt cx="755" cy="803"/>
          </a:xfrm>
        </p:grpSpPr>
        <p:pic>
          <p:nvPicPr>
            <p:cNvPr id="158" name="Google Shape;158;p4" descr="desktop_computer_stylized_medium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p4"/>
            <p:cNvSpPr/>
            <p:nvPr/>
          </p:nvSpPr>
          <p:spPr>
            <a:xfrm>
              <a:off x="2916" y="3578"/>
              <a:ext cx="356" cy="368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4"/>
          <p:cNvSpPr/>
          <p:nvPr/>
        </p:nvSpPr>
        <p:spPr>
          <a:xfrm>
            <a:off x="7342577" y="2036867"/>
            <a:ext cx="3986127" cy="2699396"/>
          </a:xfrm>
          <a:custGeom>
            <a:avLst/>
            <a:gdLst/>
            <a:ahLst/>
            <a:cxnLst/>
            <a:rect l="l" t="t" r="r" b="b"/>
            <a:pathLst>
              <a:path w="3986127" h="2699396" extrusionOk="0">
                <a:moveTo>
                  <a:pt x="0" y="158788"/>
                </a:moveTo>
                <a:lnTo>
                  <a:pt x="1357912" y="32853"/>
                </a:lnTo>
                <a:lnTo>
                  <a:pt x="1522175" y="0"/>
                </a:lnTo>
                <a:lnTo>
                  <a:pt x="3542616" y="246395"/>
                </a:lnTo>
                <a:lnTo>
                  <a:pt x="3936848" y="394232"/>
                </a:lnTo>
                <a:lnTo>
                  <a:pt x="3986127" y="2699396"/>
                </a:lnTo>
                <a:lnTo>
                  <a:pt x="5476" y="2650117"/>
                </a:lnTo>
                <a:cubicBezTo>
                  <a:pt x="3651" y="1819674"/>
                  <a:pt x="1825" y="989231"/>
                  <a:pt x="0" y="1587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4"/>
          <p:cNvSpPr txBox="1">
            <a:spLocks noGrp="1"/>
          </p:cNvSpPr>
          <p:nvPr>
            <p:ph type="sldNum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j-lt"/>
              </a:rPr>
              <a:t>Link Layer </a:t>
            </a:r>
            <a:fld id="{00000000-1234-1234-1234-123412341234}" type="slidenum">
              <a:rPr lang="en-US">
                <a:latin typeface="+mj-lt"/>
              </a:rPr>
              <a:t>4</a:t>
            </a:fld>
            <a:endParaRPr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99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126590-E047-B443-8A2D-D2778E42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484300-DCF9-2E47-B786-2BC4F618D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41" y="1690688"/>
            <a:ext cx="5650976" cy="12816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F645FF-3657-DE40-8F82-63BA68BCE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829" y="3016251"/>
            <a:ext cx="5148554" cy="11674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CF1CE2-565F-7449-AD20-91028D13C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963" y="4227622"/>
            <a:ext cx="5400481" cy="11414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C9F96B-C167-E646-8146-E42E2CFC5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6506" y="5458576"/>
            <a:ext cx="5186200" cy="114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0">
                <a:ea typeface="Calibri"/>
                <a:cs typeface="Calibri"/>
                <a:sym typeface="Calibri"/>
              </a:rPr>
              <a:t>Ethernet CSMA/CD algorithm</a:t>
            </a:r>
            <a:endParaRPr sz="4400" b="0"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804379" y="1513440"/>
            <a:ext cx="10181673" cy="242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270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Ethernet receives datagram from network layer, creates frame</a:t>
            </a:r>
            <a:endParaRPr>
              <a:latin typeface="+mj-lt"/>
            </a:endParaRPr>
          </a:p>
          <a:p>
            <a:pPr marL="457200" marR="0" lvl="0" indent="-3270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If Ethernet senses channel:</a:t>
            </a:r>
            <a:endParaRPr>
              <a:latin typeface="+mj-lt"/>
            </a:endParaRPr>
          </a:p>
          <a:p>
            <a:pPr marL="695325" marR="0" lvl="1" indent="50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if </a:t>
            </a:r>
            <a:r>
              <a:rPr lang="en-US" sz="2800" b="0" i="0" u="none" strike="noStrike" cap="none">
                <a:solidFill>
                  <a:srgbClr val="0000A8"/>
                </a:solidFill>
                <a:latin typeface="+mj-lt"/>
                <a:ea typeface="Calibri"/>
                <a:cs typeface="Calibri"/>
                <a:sym typeface="Calibri"/>
              </a:rPr>
              <a:t>idle: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start frame transmission. </a:t>
            </a:r>
            <a:endParaRPr>
              <a:latin typeface="+mj-lt"/>
            </a:endParaRPr>
          </a:p>
          <a:p>
            <a:pPr marL="695325" marR="0" lvl="1" indent="50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if </a:t>
            </a:r>
            <a:r>
              <a:rPr lang="en-US" sz="2800" b="0" i="0" u="none" strike="noStrike" cap="none">
                <a:solidFill>
                  <a:srgbClr val="0000A8"/>
                </a:solidFill>
                <a:latin typeface="+mj-lt"/>
                <a:ea typeface="Calibri"/>
                <a:cs typeface="Calibri"/>
                <a:sym typeface="Calibri"/>
              </a:rPr>
              <a:t>busy: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wait until channel idle, then transmit</a:t>
            </a:r>
            <a:endParaRPr>
              <a:latin typeface="+mj-lt"/>
            </a:endParaRPr>
          </a:p>
          <a:p>
            <a:pPr marL="457200" marR="0" lvl="0" indent="-3397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If entire frame transmitted without collision - done!</a:t>
            </a:r>
            <a:endParaRPr>
              <a:latin typeface="+mj-lt"/>
            </a:endParaRPr>
          </a:p>
        </p:txBody>
      </p:sp>
      <p:sp>
        <p:nvSpPr>
          <p:cNvPr id="169" name="Google Shape;169;p5"/>
          <p:cNvSpPr txBox="1"/>
          <p:nvPr/>
        </p:nvSpPr>
        <p:spPr>
          <a:xfrm>
            <a:off x="848785" y="3990199"/>
            <a:ext cx="11211339" cy="249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270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Calibri"/>
              <a:buAutoNum type="arabicPeriod" startAt="4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If  another transmission detected while sending: abort, send jam signal</a:t>
            </a:r>
            <a:endParaRPr dirty="0">
              <a:latin typeface="+mj-lt"/>
            </a:endParaRPr>
          </a:p>
          <a:p>
            <a:pPr marL="457200" marR="0" lvl="0" indent="-3270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Calibri"/>
              <a:buAutoNum type="arabicPeriod" startAt="4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After aborting, enter </a:t>
            </a:r>
            <a:r>
              <a:rPr lang="en-US" sz="2800" b="0" i="1" u="none" strike="noStrike" cap="none" dirty="0">
                <a:solidFill>
                  <a:srgbClr val="C00000"/>
                </a:solidFill>
                <a:latin typeface="+mj-lt"/>
                <a:ea typeface="Calibri"/>
                <a:cs typeface="Calibri"/>
                <a:sym typeface="Calibri"/>
              </a:rPr>
              <a:t>binary (exponential) </a:t>
            </a:r>
            <a:r>
              <a:rPr lang="en-US" sz="2800" b="0" i="1" u="none" strike="noStrike" cap="none" dirty="0" err="1">
                <a:solidFill>
                  <a:srgbClr val="C00000"/>
                </a:solidFill>
                <a:latin typeface="+mj-lt"/>
                <a:ea typeface="Calibri"/>
                <a:cs typeface="Calibri"/>
                <a:sym typeface="Calibri"/>
              </a:rPr>
              <a:t>backoff</a:t>
            </a:r>
            <a:r>
              <a:rPr lang="en-US" sz="2800" b="0" i="1" u="none" strike="noStrike" cap="none" dirty="0">
                <a:solidFill>
                  <a:srgbClr val="C00000"/>
                </a:solidFill>
                <a:latin typeface="+mj-lt"/>
                <a:ea typeface="Calibri"/>
                <a:cs typeface="Calibri"/>
                <a:sym typeface="Calibri"/>
              </a:rPr>
              <a:t>: </a:t>
            </a:r>
            <a:endParaRPr dirty="0">
              <a:latin typeface="+mj-lt"/>
            </a:endParaRPr>
          </a:p>
          <a:p>
            <a:pPr marL="1085850" marR="0" lvl="1" indent="-2746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after </a:t>
            </a:r>
            <a:r>
              <a:rPr lang="en-US" sz="2800" b="0" i="1" u="none" strike="noStrike" cap="none" dirty="0" err="1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m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th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 collision, chooses </a:t>
            </a:r>
            <a:r>
              <a:rPr lang="en-US" sz="2800" b="0" i="1" u="none" strike="noStrike" cap="none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K 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at random from </a:t>
            </a:r>
            <a:r>
              <a:rPr lang="en-US" sz="2800" b="0" i="1" u="none" strike="noStrike" cap="none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{0,1,2, …, 2</a:t>
            </a:r>
            <a:r>
              <a:rPr lang="en-US" sz="2800" b="1" i="1" u="none" strike="noStrike" cap="none" baseline="3000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m</a:t>
            </a:r>
            <a:r>
              <a:rPr lang="en-US" sz="2800" b="0" i="1" u="none" strike="noStrike" cap="none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-1}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. Ethernet waits </a:t>
            </a:r>
            <a:r>
              <a:rPr lang="en-US" sz="2800" b="0" i="1" u="none" strike="noStrike" cap="none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K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·51.2 micro secs, returns to Step 2</a:t>
            </a:r>
            <a:endParaRPr dirty="0">
              <a:latin typeface="+mj-lt"/>
            </a:endParaRPr>
          </a:p>
          <a:p>
            <a:pPr marL="1085850" marR="0" lvl="1" indent="-2746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more collisions: longer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backoff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 interval</a:t>
            </a:r>
            <a:endParaRPr dirty="0">
              <a:latin typeface="+mj-lt"/>
            </a:endParaRPr>
          </a:p>
          <a:p>
            <a:pPr marL="352425" marR="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600"/>
              <a:buFont typeface="Noto Sans Symbols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3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B44EF7-FF42-9744-A08C-05C06EC8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6F8525-C72B-A449-8E68-07CE72DDC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 = 0, immediate transmission </a:t>
            </a:r>
          </a:p>
          <a:p>
            <a:r>
              <a:rPr lang="en-US" dirty="0"/>
              <a:t>k=1, wait 512 bit times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collision, K={0, 1, 2,3}, </a:t>
            </a:r>
            <a:r>
              <a:rPr lang="en-IN" dirty="0"/>
              <a:t>This corresponds to a wait selected from {0, 51.2, 102.4, 153.6} micro seconds.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8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ARP: address resolution protocol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1271A-DBC6-204B-8B80-84096104E623}"/>
              </a:ext>
            </a:extLst>
          </p:cNvPr>
          <p:cNvSpPr txBox="1">
            <a:spLocks noChangeArrowheads="1"/>
          </p:cNvSpPr>
          <p:nvPr/>
        </p:nvSpPr>
        <p:spPr>
          <a:xfrm>
            <a:off x="6082748" y="2344599"/>
            <a:ext cx="5193195" cy="953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ARP table: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IP node (host, router) on LAN has table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DB7D2E6-BC71-6342-8A7E-D3134900B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592" y="1314450"/>
            <a:ext cx="1103434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Question: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how to determine interface’s MAC address, knowing its IP address?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6F90A8E-A97F-4B47-8617-1E0B801A3FBF}"/>
              </a:ext>
            </a:extLst>
          </p:cNvPr>
          <p:cNvGrpSpPr/>
          <p:nvPr/>
        </p:nvGrpSpPr>
        <p:grpSpPr>
          <a:xfrm>
            <a:off x="948563" y="2990022"/>
            <a:ext cx="4847955" cy="2799867"/>
            <a:chOff x="3970059" y="2973174"/>
            <a:chExt cx="6053187" cy="3638349"/>
          </a:xfrm>
        </p:grpSpPr>
        <p:sp>
          <p:nvSpPr>
            <p:cNvPr id="51" name="Line 19">
              <a:extLst>
                <a:ext uri="{FF2B5EF4-FFF2-40B4-BE49-F238E27FC236}">
                  <a16:creationId xmlns:a16="http://schemas.microsoft.com/office/drawing/2014/main" id="{EFCCF237-D462-A848-A2F9-0B5DDED1E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1134" y="4423877"/>
              <a:ext cx="901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2" name="Line 20">
              <a:extLst>
                <a:ext uri="{FF2B5EF4-FFF2-40B4-BE49-F238E27FC236}">
                  <a16:creationId xmlns:a16="http://schemas.microsoft.com/office/drawing/2014/main" id="{26F73C0C-F34D-EB41-919F-BDF66A1E5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625" y="3504024"/>
              <a:ext cx="0" cy="6556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3" name="Line 22">
              <a:extLst>
                <a:ext uri="{FF2B5EF4-FFF2-40B4-BE49-F238E27FC236}">
                  <a16:creationId xmlns:a16="http://schemas.microsoft.com/office/drawing/2014/main" id="{F5CD6898-8663-6D43-BAA6-A8946A48A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11994" y="5451266"/>
              <a:ext cx="0" cy="438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BC091F0C-CFB4-544C-B235-9FB23A12B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337" y="3746015"/>
              <a:ext cx="2046288" cy="2049462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5" name="Line 21">
              <a:extLst>
                <a:ext uri="{FF2B5EF4-FFF2-40B4-BE49-F238E27FC236}">
                  <a16:creationId xmlns:a16="http://schemas.microsoft.com/office/drawing/2014/main" id="{1F2D744C-309E-1748-8CEF-A191DA937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9225" y="4472884"/>
              <a:ext cx="796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6" name="Text Box 24">
              <a:extLst>
                <a:ext uri="{FF2B5EF4-FFF2-40B4-BE49-F238E27FC236}">
                  <a16:creationId xmlns:a16="http://schemas.microsoft.com/office/drawing/2014/main" id="{CBB39874-5BD1-5D4B-8E31-25BEBA292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3047" y="3460537"/>
              <a:ext cx="1998238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1A-2F-BB-76-09-AD</a:t>
              </a:r>
            </a:p>
          </p:txBody>
        </p:sp>
        <p:sp>
          <p:nvSpPr>
            <p:cNvPr id="57" name="Line 26">
              <a:extLst>
                <a:ext uri="{FF2B5EF4-FFF2-40B4-BE49-F238E27FC236}">
                  <a16:creationId xmlns:a16="http://schemas.microsoft.com/office/drawing/2014/main" id="{7C2882E3-6473-EB4E-9538-2CCE1D1E68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57727" y="4588902"/>
              <a:ext cx="0" cy="3730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8" name="Text Box 27">
              <a:extLst>
                <a:ext uri="{FF2B5EF4-FFF2-40B4-BE49-F238E27FC236}">
                  <a16:creationId xmlns:a16="http://schemas.microsoft.com/office/drawing/2014/main" id="{5C7845EB-10F3-1149-A9A1-1A0A55753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597" y="4931465"/>
              <a:ext cx="1961649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58-23-D7-FA-20-B0</a:t>
              </a:r>
            </a:p>
          </p:txBody>
        </p:sp>
        <p:sp>
          <p:nvSpPr>
            <p:cNvPr id="59" name="Line 28">
              <a:extLst>
                <a:ext uri="{FF2B5EF4-FFF2-40B4-BE49-F238E27FC236}">
                  <a16:creationId xmlns:a16="http://schemas.microsoft.com/office/drawing/2014/main" id="{8915AAD7-DFE8-3C4C-854D-2C0B5A2460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15181" y="5886035"/>
              <a:ext cx="3603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60" name="Text Box 29">
              <a:extLst>
                <a:ext uri="{FF2B5EF4-FFF2-40B4-BE49-F238E27FC236}">
                  <a16:creationId xmlns:a16="http://schemas.microsoft.com/office/drawing/2014/main" id="{07636FFE-5FCF-0A44-960C-F51BD2EC9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7522" y="5730174"/>
              <a:ext cx="1935869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0C-C4-11-6F-E3-98</a:t>
              </a:r>
            </a:p>
          </p:txBody>
        </p:sp>
        <p:sp>
          <p:nvSpPr>
            <p:cNvPr id="61" name="Line 30">
              <a:extLst>
                <a:ext uri="{FF2B5EF4-FFF2-40B4-BE49-F238E27FC236}">
                  <a16:creationId xmlns:a16="http://schemas.microsoft.com/office/drawing/2014/main" id="{65842429-83E8-C843-8F18-759730DAB2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7634" y="4579452"/>
              <a:ext cx="0" cy="3730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62" name="Text Box 31">
              <a:extLst>
                <a:ext uri="{FF2B5EF4-FFF2-40B4-BE49-F238E27FC236}">
                  <a16:creationId xmlns:a16="http://schemas.microsoft.com/office/drawing/2014/main" id="{7472F3E3-B59C-CE45-A51F-F369BE06C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059" y="4954102"/>
              <a:ext cx="1935869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71-65-F7-2B-08-53</a:t>
              </a:r>
            </a:p>
          </p:txBody>
        </p:sp>
        <p:sp>
          <p:nvSpPr>
            <p:cNvPr id="63" name="Text Box 32">
              <a:extLst>
                <a:ext uri="{FF2B5EF4-FFF2-40B4-BE49-F238E27FC236}">
                  <a16:creationId xmlns:a16="http://schemas.microsoft.com/office/drawing/2014/main" id="{76E01186-F965-E044-8ADB-FE380CAFC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3947" y="4420079"/>
              <a:ext cx="2173356" cy="479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  LAN</a:t>
              </a:r>
            </a:p>
          </p:txBody>
        </p:sp>
        <p:sp>
          <p:nvSpPr>
            <p:cNvPr id="64" name="Rectangle 37">
              <a:extLst>
                <a:ext uri="{FF2B5EF4-FFF2-40B4-BE49-F238E27FC236}">
                  <a16:creationId xmlns:a16="http://schemas.microsoft.com/office/drawing/2014/main" id="{54AF773F-51B4-F84F-A15B-941A3EE37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1253" y="3505846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65" name="Group 44">
              <a:extLst>
                <a:ext uri="{FF2B5EF4-FFF2-40B4-BE49-F238E27FC236}">
                  <a16:creationId xmlns:a16="http://schemas.microsoft.com/office/drawing/2014/main" id="{85EE06A5-9204-7B4E-B07F-32BA1B5EDB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82623" y="2973174"/>
              <a:ext cx="812800" cy="658813"/>
              <a:chOff x="-44" y="1473"/>
              <a:chExt cx="981" cy="1105"/>
            </a:xfrm>
          </p:grpSpPr>
          <p:pic>
            <p:nvPicPr>
              <p:cNvPr id="83" name="Picture 45" descr="desktop_computer_stylized_medium">
                <a:extLst>
                  <a:ext uri="{FF2B5EF4-FFF2-40B4-BE49-F238E27FC236}">
                    <a16:creationId xmlns:a16="http://schemas.microsoft.com/office/drawing/2014/main" id="{23C296A6-6B32-A64A-9411-85507BE075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Freeform 46">
                <a:extLst>
                  <a:ext uri="{FF2B5EF4-FFF2-40B4-BE49-F238E27FC236}">
                    <a16:creationId xmlns:a16="http://schemas.microsoft.com/office/drawing/2014/main" id="{42ECB958-418E-FB44-BE70-E256C588C7A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6" name="Rectangle 37">
              <a:extLst>
                <a:ext uri="{FF2B5EF4-FFF2-40B4-BE49-F238E27FC236}">
                  <a16:creationId xmlns:a16="http://schemas.microsoft.com/office/drawing/2014/main" id="{BAB24AC1-02B1-BF40-BED4-B66E7B0C5E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749555" y="4292181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67" name="Rectangle 37">
              <a:extLst>
                <a:ext uri="{FF2B5EF4-FFF2-40B4-BE49-F238E27FC236}">
                  <a16:creationId xmlns:a16="http://schemas.microsoft.com/office/drawing/2014/main" id="{6A5793AF-4220-9B4D-8408-5F7BDDF46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0078" y="5759156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68" name="Rectangle 37">
              <a:extLst>
                <a:ext uri="{FF2B5EF4-FFF2-40B4-BE49-F238E27FC236}">
                  <a16:creationId xmlns:a16="http://schemas.microsoft.com/office/drawing/2014/main" id="{6D089618-C037-1B4F-A97C-2B85FEFFE1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184260" y="4354101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69" name="Group 38">
              <a:extLst>
                <a:ext uri="{FF2B5EF4-FFF2-40B4-BE49-F238E27FC236}">
                  <a16:creationId xmlns:a16="http://schemas.microsoft.com/office/drawing/2014/main" id="{4EFC04DC-8B24-2C45-BBD0-44DC6D0A36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4834" y="4046052"/>
              <a:ext cx="812800" cy="658813"/>
              <a:chOff x="-44" y="1473"/>
              <a:chExt cx="981" cy="1105"/>
            </a:xfrm>
          </p:grpSpPr>
          <p:pic>
            <p:nvPicPr>
              <p:cNvPr id="81" name="Picture 39" descr="desktop_computer_stylized_medium">
                <a:extLst>
                  <a:ext uri="{FF2B5EF4-FFF2-40B4-BE49-F238E27FC236}">
                    <a16:creationId xmlns:a16="http://schemas.microsoft.com/office/drawing/2014/main" id="{39121052-FCC5-AA42-AFDF-F25E678CE1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Freeform 40">
                <a:extLst>
                  <a:ext uri="{FF2B5EF4-FFF2-40B4-BE49-F238E27FC236}">
                    <a16:creationId xmlns:a16="http://schemas.microsoft.com/office/drawing/2014/main" id="{24F752F7-3499-2C4B-A0BA-F2D78B11424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70" name="Group 47">
              <a:extLst>
                <a:ext uri="{FF2B5EF4-FFF2-40B4-BE49-F238E27FC236}">
                  <a16:creationId xmlns:a16="http://schemas.microsoft.com/office/drawing/2014/main" id="{5EBEAAB9-CDB4-CE49-8310-6B2AA6304E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32469" y="4201422"/>
              <a:ext cx="812800" cy="658812"/>
              <a:chOff x="-26" y="1473"/>
              <a:chExt cx="981" cy="1105"/>
            </a:xfrm>
          </p:grpSpPr>
          <p:pic>
            <p:nvPicPr>
              <p:cNvPr id="79" name="Picture 48" descr="desktop_computer_stylized_medium">
                <a:extLst>
                  <a:ext uri="{FF2B5EF4-FFF2-40B4-BE49-F238E27FC236}">
                    <a16:creationId xmlns:a16="http://schemas.microsoft.com/office/drawing/2014/main" id="{A09AFECC-5A0F-0A4B-892C-44745CBEA3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26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" name="Freeform 49">
                <a:extLst>
                  <a:ext uri="{FF2B5EF4-FFF2-40B4-BE49-F238E27FC236}">
                    <a16:creationId xmlns:a16="http://schemas.microsoft.com/office/drawing/2014/main" id="{787BFF11-9679-4D43-96E9-7D4B1E9F39C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F83B3ED-014E-C54B-8E5B-330331DC8FB4}"/>
                </a:ext>
              </a:extLst>
            </p:cNvPr>
            <p:cNvCxnSpPr/>
            <p:nvPr/>
          </p:nvCxnSpPr>
          <p:spPr>
            <a:xfrm flipH="1">
              <a:off x="6872122" y="3639236"/>
              <a:ext cx="25483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41">
              <a:extLst>
                <a:ext uri="{FF2B5EF4-FFF2-40B4-BE49-F238E27FC236}">
                  <a16:creationId xmlns:a16="http://schemas.microsoft.com/office/drawing/2014/main" id="{D892522E-B65A-3B4E-B03F-858DF69A79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84944" y="5952710"/>
              <a:ext cx="812800" cy="658813"/>
              <a:chOff x="-44" y="1473"/>
              <a:chExt cx="981" cy="1105"/>
            </a:xfrm>
          </p:grpSpPr>
          <p:pic>
            <p:nvPicPr>
              <p:cNvPr id="77" name="Picture 42" descr="desktop_computer_stylized_medium">
                <a:extLst>
                  <a:ext uri="{FF2B5EF4-FFF2-40B4-BE49-F238E27FC236}">
                    <a16:creationId xmlns:a16="http://schemas.microsoft.com/office/drawing/2014/main" id="{87EA0D93-21F4-2F41-BC21-3244E9F9EF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" name="Freeform 43">
                <a:extLst>
                  <a:ext uri="{FF2B5EF4-FFF2-40B4-BE49-F238E27FC236}">
                    <a16:creationId xmlns:a16="http://schemas.microsoft.com/office/drawing/2014/main" id="{AC4ED98E-24ED-7845-948B-F37EC77BBA3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73" name="Text Box 33">
              <a:extLst>
                <a:ext uri="{FF2B5EF4-FFF2-40B4-BE49-F238E27FC236}">
                  <a16:creationId xmlns:a16="http://schemas.microsoft.com/office/drawing/2014/main" id="{AD56C76B-D256-BA45-B5C6-9C69CF312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9858" y="3246090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137.196.7.78</a:t>
              </a:r>
            </a:p>
          </p:txBody>
        </p:sp>
        <p:sp>
          <p:nvSpPr>
            <p:cNvPr id="74" name="Text Box 36">
              <a:extLst>
                <a:ext uri="{FF2B5EF4-FFF2-40B4-BE49-F238E27FC236}">
                  <a16:creationId xmlns:a16="http://schemas.microsoft.com/office/drawing/2014/main" id="{9FE2DD02-437B-BD40-B8BC-D8F1E3FD1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6009" y="5130248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137.196.7.14</a:t>
              </a:r>
            </a:p>
          </p:txBody>
        </p:sp>
        <p:sp>
          <p:nvSpPr>
            <p:cNvPr id="75" name="Text Box 39">
              <a:extLst>
                <a:ext uri="{FF2B5EF4-FFF2-40B4-BE49-F238E27FC236}">
                  <a16:creationId xmlns:a16="http://schemas.microsoft.com/office/drawing/2014/main" id="{EC007CEB-B2AD-9C40-859B-963764C16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9276" y="5947742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137.196.7.88</a:t>
              </a:r>
            </a:p>
          </p:txBody>
        </p:sp>
        <p:sp>
          <p:nvSpPr>
            <p:cNvPr id="76" name="Text Box 31">
              <a:extLst>
                <a:ext uri="{FF2B5EF4-FFF2-40B4-BE49-F238E27FC236}">
                  <a16:creationId xmlns:a16="http://schemas.microsoft.com/office/drawing/2014/main" id="{BAA1C6E0-33E8-604C-BF4C-E7F8EED04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753" y="5170004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137.196.7.23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546546A-4C05-6448-B20D-C122FF754D91}"/>
              </a:ext>
            </a:extLst>
          </p:cNvPr>
          <p:cNvGrpSpPr/>
          <p:nvPr/>
        </p:nvGrpSpPr>
        <p:grpSpPr>
          <a:xfrm>
            <a:off x="1446381" y="2663687"/>
            <a:ext cx="3653512" cy="2923999"/>
            <a:chOff x="1446381" y="2663687"/>
            <a:chExt cx="3653512" cy="292399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BA5E9CA-3EEB-3D4C-94D2-116047F3B04D}"/>
                </a:ext>
              </a:extLst>
            </p:cNvPr>
            <p:cNvGrpSpPr/>
            <p:nvPr/>
          </p:nvGrpSpPr>
          <p:grpSpPr>
            <a:xfrm>
              <a:off x="2754559" y="2663687"/>
              <a:ext cx="479618" cy="437323"/>
              <a:chOff x="2317237" y="2601212"/>
              <a:chExt cx="479618" cy="43732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3F027A-1BC4-FF42-ABAF-326F9EBCDE7B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CF5883-3135-F546-978F-2F1DF5A5FEDF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ARP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9241A8B-79A4-9A44-84FC-DDD5D1C7E66D}"/>
                </a:ext>
              </a:extLst>
            </p:cNvPr>
            <p:cNvGrpSpPr/>
            <p:nvPr/>
          </p:nvGrpSpPr>
          <p:grpSpPr>
            <a:xfrm>
              <a:off x="2463958" y="5150363"/>
              <a:ext cx="479618" cy="437323"/>
              <a:chOff x="2317237" y="2601212"/>
              <a:chExt cx="479618" cy="437323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AA52BDC-E20B-CD42-92BD-D934D34CDE0F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004BA43-DD92-2D48-A37B-B5AB88E8275D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ARP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0B40655-D207-4B43-BDBC-5A8A359EB4BE}"/>
                </a:ext>
              </a:extLst>
            </p:cNvPr>
            <p:cNvGrpSpPr/>
            <p:nvPr/>
          </p:nvGrpSpPr>
          <p:grpSpPr>
            <a:xfrm>
              <a:off x="1446381" y="3530757"/>
              <a:ext cx="479618" cy="437323"/>
              <a:chOff x="2317237" y="2601212"/>
              <a:chExt cx="479618" cy="437323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09CB092-EC49-C748-9C60-C6C7BE5D230F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310B648-0A48-B341-982E-67DBE3BC8F8C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ARP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91EF928-0B96-E94A-9865-02E6EC100722}"/>
                </a:ext>
              </a:extLst>
            </p:cNvPr>
            <p:cNvGrpSpPr/>
            <p:nvPr/>
          </p:nvGrpSpPr>
          <p:grpSpPr>
            <a:xfrm>
              <a:off x="4620275" y="3785389"/>
              <a:ext cx="479618" cy="437323"/>
              <a:chOff x="2317237" y="2601212"/>
              <a:chExt cx="479618" cy="437323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271BF07-D4F0-984E-AF46-10383E6D9CCD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023F87F-F1C6-B24D-8EDA-F5FC3A9ACD24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ARP</a:t>
                </a:r>
              </a:p>
            </p:txBody>
          </p:sp>
        </p:grpSp>
      </p:grpSp>
      <p:sp>
        <p:nvSpPr>
          <p:cNvPr id="97" name="Rectangle 4">
            <a:extLst>
              <a:ext uri="{FF2B5EF4-FFF2-40B4-BE49-F238E27FC236}">
                <a16:creationId xmlns:a16="http://schemas.microsoft.com/office/drawing/2014/main" id="{4A83C14A-4461-9346-A5E9-676E90D4631D}"/>
              </a:ext>
            </a:extLst>
          </p:cNvPr>
          <p:cNvSpPr txBox="1">
            <a:spLocks noChangeArrowheads="1"/>
          </p:cNvSpPr>
          <p:nvPr/>
        </p:nvSpPr>
        <p:spPr>
          <a:xfrm>
            <a:off x="5785443" y="3298343"/>
            <a:ext cx="5472170" cy="290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IP/MAC address mappings for some LAN nodes: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 IP address; MAC address; TTL&gt;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TTL (Time To Live): time after which address mapping will be forgotten (typically 20 min)</a:t>
            </a:r>
          </a:p>
        </p:txBody>
      </p:sp>
    </p:spTree>
    <p:extLst>
      <p:ext uri="{BB962C8B-B14F-4D97-AF65-F5344CB8AC3E}">
        <p14:creationId xmlns:p14="http://schemas.microsoft.com/office/powerpoint/2010/main" val="37601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533" y="4310144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024" y="3390291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4393" y="5337533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ARP protocol in action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730736" y="3632282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1624" y="4359151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10126" y="447516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996" y="4817733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58-23-D7-FA-20-B0</a:t>
            </a: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652" y="339211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335022" y="2859441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4" name="Rectangle 37">
            <a:extLst>
              <a:ext uri="{FF2B5EF4-FFF2-40B4-BE49-F238E27FC236}">
                <a16:creationId xmlns:a16="http://schemas.microsoft.com/office/drawing/2014/main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477" y="564542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36659" y="424036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79" name="Group 47">
            <a:extLst>
              <a:ext uri="{FF2B5EF4-FFF2-40B4-BE49-F238E27FC236}">
                <a16:creationId xmlns:a16="http://schemas.microsoft.com/office/drawing/2014/main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8184868" y="4087689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9" name="Group 41">
            <a:extLst>
              <a:ext uri="{FF2B5EF4-FFF2-40B4-BE49-F238E27FC236}">
                <a16:creationId xmlns:a16="http://schemas.microsoft.com/office/drawing/2014/main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6137343" y="5838977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8" name="Text Box 36">
            <a:extLst>
              <a:ext uri="{FF2B5EF4-FFF2-40B4-BE49-F238E27FC236}">
                <a16:creationId xmlns:a16="http://schemas.microsoft.com/office/drawing/2014/main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408" y="501651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137.196.7.14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975A74-FFE9-0245-9159-E13D4A71F8FF}"/>
              </a:ext>
            </a:extLst>
          </p:cNvPr>
          <p:cNvSpPr txBox="1"/>
          <p:nvPr/>
        </p:nvSpPr>
        <p:spPr>
          <a:xfrm>
            <a:off x="8196469" y="383541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0E3B9-F445-2E4A-B8D9-5F1BEA2D72DF}"/>
              </a:ext>
            </a:extLst>
          </p:cNvPr>
          <p:cNvSpPr txBox="1"/>
          <p:nvPr/>
        </p:nvSpPr>
        <p:spPr>
          <a:xfrm>
            <a:off x="7116417" y="270235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4875AD-DADA-E849-ABCB-F9455A5A60CE}"/>
              </a:ext>
            </a:extLst>
          </p:cNvPr>
          <p:cNvSpPr txBox="1"/>
          <p:nvPr/>
        </p:nvSpPr>
        <p:spPr>
          <a:xfrm>
            <a:off x="6871252" y="608828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9B16A5-AC1C-0A48-BE4F-A199BCB6FFA7}"/>
              </a:ext>
            </a:extLst>
          </p:cNvPr>
          <p:cNvSpPr txBox="1"/>
          <p:nvPr/>
        </p:nvSpPr>
        <p:spPr>
          <a:xfrm>
            <a:off x="3664223" y="3615962"/>
            <a:ext cx="11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TTL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5073" y="446571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498" y="4840369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71-65-F7-2B-08-53</a:t>
            </a:r>
          </a:p>
        </p:txBody>
      </p:sp>
      <p:sp>
        <p:nvSpPr>
          <p:cNvPr id="83" name="Rectangle 37">
            <a:extLst>
              <a:ext uri="{FF2B5EF4-FFF2-40B4-BE49-F238E27FC236}">
                <a16:creationId xmlns:a16="http://schemas.microsoft.com/office/drawing/2014/main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66994" y="417844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4479021" y="3932319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90" name="Text Box 31">
            <a:extLst>
              <a:ext uri="{FF2B5EF4-FFF2-40B4-BE49-F238E27FC236}">
                <a16:creationId xmlns:a16="http://schemas.microsoft.com/office/drawing/2014/main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191" y="505627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137.196.7.23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90856-D387-9F4E-92DD-613E16C75F36}"/>
              </a:ext>
            </a:extLst>
          </p:cNvPr>
          <p:cNvSpPr txBox="1"/>
          <p:nvPr/>
        </p:nvSpPr>
        <p:spPr>
          <a:xfrm>
            <a:off x="5274361" y="377577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4CA1B8-D7B0-FE45-9DAE-1BE097F0A873}"/>
              </a:ext>
            </a:extLst>
          </p:cNvPr>
          <p:cNvGrpSpPr/>
          <p:nvPr/>
        </p:nvGrpSpPr>
        <p:grpSpPr>
          <a:xfrm>
            <a:off x="1186072" y="3311953"/>
            <a:ext cx="3690728" cy="1373671"/>
            <a:chOff x="404194" y="2544417"/>
            <a:chExt cx="3690728" cy="137367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A69A91A-6B5A-764F-8871-0FBCD21B5E20}"/>
                </a:ext>
              </a:extLst>
            </p:cNvPr>
            <p:cNvSpPr/>
            <p:nvPr/>
          </p:nvSpPr>
          <p:spPr>
            <a:xfrm>
              <a:off x="3617843" y="2842867"/>
              <a:ext cx="477079" cy="1075221"/>
            </a:xfrm>
            <a:custGeom>
              <a:avLst/>
              <a:gdLst>
                <a:gd name="connsiteX0" fmla="*/ 477079 w 477079"/>
                <a:gd name="connsiteY0" fmla="*/ 357808 h 1166191"/>
                <a:gd name="connsiteX1" fmla="*/ 0 w 477079"/>
                <a:gd name="connsiteY1" fmla="*/ 0 h 1166191"/>
                <a:gd name="connsiteX2" fmla="*/ 13253 w 477079"/>
                <a:gd name="connsiteY2" fmla="*/ 1166191 h 1166191"/>
                <a:gd name="connsiteX3" fmla="*/ 384314 w 477079"/>
                <a:gd name="connsiteY3" fmla="*/ 649356 h 1166191"/>
                <a:gd name="connsiteX0" fmla="*/ 477079 w 477079"/>
                <a:gd name="connsiteY0" fmla="*/ 357808 h 1051327"/>
                <a:gd name="connsiteX1" fmla="*/ 0 w 477079"/>
                <a:gd name="connsiteY1" fmla="*/ 0 h 1051327"/>
                <a:gd name="connsiteX2" fmla="*/ 13253 w 477079"/>
                <a:gd name="connsiteY2" fmla="*/ 1051327 h 1051327"/>
                <a:gd name="connsiteX3" fmla="*/ 384314 w 477079"/>
                <a:gd name="connsiteY3" fmla="*/ 649356 h 105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79" h="1051327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F6BEDD3-2381-F342-8772-EF22B2DD6391}"/>
                </a:ext>
              </a:extLst>
            </p:cNvPr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0EA35A-16E9-6647-B826-0BDF18B31CE6}"/>
                  </a:ext>
                </a:extLst>
              </p:cNvPr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A6087-C978-A74F-82FC-80BB9BB4CE42}"/>
                  </a:ext>
                </a:extLst>
              </p:cNvPr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ARP table in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A8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7ADA725-CF65-9446-A6E5-99769F3E8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324" y="3173896"/>
                <a:ext cx="31805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1A36C2-C660-CC48-A801-8B13046993C8}"/>
                  </a:ext>
                </a:extLst>
              </p:cNvPr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IP addr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9275495-9FB2-BE4E-99AA-073302DC06EF}"/>
                  </a:ext>
                </a:extLst>
              </p:cNvPr>
              <p:cNvSpPr txBox="1"/>
              <p:nvPr/>
            </p:nvSpPr>
            <p:spPr>
              <a:xfrm>
                <a:off x="1616766" y="2849217"/>
                <a:ext cx="1166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MAC addr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C873D52-0E3A-984E-872F-2E5F1E49C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5218" y="2849218"/>
                <a:ext cx="0" cy="1063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F3D9DE6-1B37-F249-9BD4-104B41CEF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0152" y="2848944"/>
                <a:ext cx="0" cy="1060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971A2F5-ACB5-294E-8846-0F74DE6EB747}"/>
                  </a:ext>
                </a:extLst>
              </p:cNvPr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TTL</a:t>
                </a:r>
              </a:p>
            </p:txBody>
          </p:sp>
        </p:grpSp>
      </p:grpSp>
      <p:sp>
        <p:nvSpPr>
          <p:cNvPr id="68" name="Rectangle 3">
            <a:extLst>
              <a:ext uri="{FF2B5EF4-FFF2-40B4-BE49-F238E27FC236}">
                <a16:creationId xmlns:a16="http://schemas.microsoft.com/office/drawing/2014/main" id="{3E190205-EEDA-4A4B-922E-882CB0024C81}"/>
              </a:ext>
            </a:extLst>
          </p:cNvPr>
          <p:cNvSpPr txBox="1">
            <a:spLocks noChangeArrowheads="1"/>
          </p:cNvSpPr>
          <p:nvPr/>
        </p:nvSpPr>
        <p:spPr>
          <a:xfrm>
            <a:off x="1049752" y="1211677"/>
            <a:ext cx="10068822" cy="886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 wants to send datagram to B</a:t>
            </a:r>
          </a:p>
          <a:p>
            <a:pPr marL="352425" marR="0" lvl="1" indent="-2349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MAC address not in A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ARP table, so A uses ARP to find B’s MAC address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3DE118-29AE-1147-9673-7A7F3BEC6EF7}"/>
              </a:ext>
            </a:extLst>
          </p:cNvPr>
          <p:cNvGrpSpPr/>
          <p:nvPr/>
        </p:nvGrpSpPr>
        <p:grpSpPr>
          <a:xfrm>
            <a:off x="689113" y="2175367"/>
            <a:ext cx="5579166" cy="1015663"/>
            <a:chOff x="689113" y="2070437"/>
            <a:chExt cx="5579166" cy="101566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30726C-A09E-6C44-A2D0-4B4AC64FB4B2}"/>
                </a:ext>
              </a:extLst>
            </p:cNvPr>
            <p:cNvSpPr txBox="1"/>
            <p:nvPr/>
          </p:nvSpPr>
          <p:spPr>
            <a:xfrm>
              <a:off x="993914" y="2070437"/>
              <a:ext cx="52743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1775" marR="0" lvl="0" indent="-23177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broadcasts ARP query, containing B's IP addr</a:t>
              </a:r>
            </a:p>
            <a:p>
              <a:pPr marL="404813" marR="0" lvl="1" indent="-23495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destination MAC address = FF-FF-FF-FF-FF-FF</a:t>
              </a:r>
            </a:p>
            <a:p>
              <a:pPr marL="404813" marR="0" lvl="1" indent="-23495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all nodes on LAN receive ARP query 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C3EBDD-DD28-4A4F-803C-BE09994DBBCE}"/>
                </a:ext>
              </a:extLst>
            </p:cNvPr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81A63FD-6640-2C4D-94F4-10E452F85558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7B0C99-1512-F84B-A71F-D0B8F31B18C6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F779ACC-F55E-B048-8458-7327E343FDD1}"/>
              </a:ext>
            </a:extLst>
          </p:cNvPr>
          <p:cNvGrpSpPr/>
          <p:nvPr/>
        </p:nvGrpSpPr>
        <p:grpSpPr>
          <a:xfrm>
            <a:off x="6633558" y="2781868"/>
            <a:ext cx="4272980" cy="1554072"/>
            <a:chOff x="7269663" y="106017"/>
            <a:chExt cx="4272980" cy="1554072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CD86198F-C5C2-D246-A036-CEC67763694B}"/>
                </a:ext>
              </a:extLst>
            </p:cNvPr>
            <p:cNvSpPr/>
            <p:nvPr/>
          </p:nvSpPr>
          <p:spPr>
            <a:xfrm>
              <a:off x="7269663" y="168712"/>
              <a:ext cx="3357443" cy="1491377"/>
            </a:xfrm>
            <a:custGeom>
              <a:avLst/>
              <a:gdLst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591907 h 829414"/>
                <a:gd name="connsiteX1" fmla="*/ 429371 w 1389414"/>
                <a:gd name="connsiteY1" fmla="*/ 0 h 829414"/>
                <a:gd name="connsiteX2" fmla="*/ 1389414 w 1389414"/>
                <a:gd name="connsiteY2" fmla="*/ 568157 h 829414"/>
                <a:gd name="connsiteX3" fmla="*/ 0 w 1389414"/>
                <a:gd name="connsiteY3" fmla="*/ 829414 h 829414"/>
                <a:gd name="connsiteX4" fmla="*/ 59377 w 1389414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25786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665100"/>
                <a:gd name="connsiteY0" fmla="*/ 393603 h 829414"/>
                <a:gd name="connsiteX1" fmla="*/ 429371 w 1665100"/>
                <a:gd name="connsiteY1" fmla="*/ 0 h 829414"/>
                <a:gd name="connsiteX2" fmla="*/ 1665100 w 1665100"/>
                <a:gd name="connsiteY2" fmla="*/ 303752 h 829414"/>
                <a:gd name="connsiteX3" fmla="*/ 0 w 1665100"/>
                <a:gd name="connsiteY3" fmla="*/ 829414 h 829414"/>
                <a:gd name="connsiteX4" fmla="*/ 81411 w 1665100"/>
                <a:gd name="connsiteY4" fmla="*/ 393603 h 829414"/>
                <a:gd name="connsiteX0" fmla="*/ 81411 w 1665100"/>
                <a:gd name="connsiteY0" fmla="*/ 228350 h 664161"/>
                <a:gd name="connsiteX1" fmla="*/ 419294 w 1665100"/>
                <a:gd name="connsiteY1" fmla="*/ 0 h 664161"/>
                <a:gd name="connsiteX2" fmla="*/ 1665100 w 1665100"/>
                <a:gd name="connsiteY2" fmla="*/ 138499 h 664161"/>
                <a:gd name="connsiteX3" fmla="*/ 0 w 1665100"/>
                <a:gd name="connsiteY3" fmla="*/ 664161 h 664161"/>
                <a:gd name="connsiteX4" fmla="*/ 81411 w 1665100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41393 w 1463851"/>
                <a:gd name="connsiteY0" fmla="*/ 206474 h 585409"/>
                <a:gd name="connsiteX1" fmla="*/ 299240 w 1463851"/>
                <a:gd name="connsiteY1" fmla="*/ 0 h 585409"/>
                <a:gd name="connsiteX2" fmla="*/ 1463851 w 1463851"/>
                <a:gd name="connsiteY2" fmla="*/ 83572 h 585409"/>
                <a:gd name="connsiteX3" fmla="*/ 0 w 1463851"/>
                <a:gd name="connsiteY3" fmla="*/ 585409 h 585409"/>
                <a:gd name="connsiteX4" fmla="*/ 41393 w 1463851"/>
                <a:gd name="connsiteY4" fmla="*/ 206474 h 585409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2566355"/>
                <a:gd name="connsiteY0" fmla="*/ 649820 h 1028755"/>
                <a:gd name="connsiteX1" fmla="*/ 387948 w 2566355"/>
                <a:gd name="connsiteY1" fmla="*/ 0 h 1028755"/>
                <a:gd name="connsiteX2" fmla="*/ 2566355 w 2566355"/>
                <a:gd name="connsiteY2" fmla="*/ 776300 h 1028755"/>
                <a:gd name="connsiteX3" fmla="*/ 0 w 2566355"/>
                <a:gd name="connsiteY3" fmla="*/ 1028755 h 1028755"/>
                <a:gd name="connsiteX4" fmla="*/ 41393 w 2566355"/>
                <a:gd name="connsiteY4" fmla="*/ 649820 h 1028755"/>
                <a:gd name="connsiteX0" fmla="*/ 0 w 2524962"/>
                <a:gd name="connsiteY0" fmla="*/ 649820 h 1014901"/>
                <a:gd name="connsiteX1" fmla="*/ 346555 w 2524962"/>
                <a:gd name="connsiteY1" fmla="*/ 0 h 1014901"/>
                <a:gd name="connsiteX2" fmla="*/ 2524962 w 2524962"/>
                <a:gd name="connsiteY2" fmla="*/ 776300 h 1014901"/>
                <a:gd name="connsiteX3" fmla="*/ 9297 w 2524962"/>
                <a:gd name="connsiteY3" fmla="*/ 1014901 h 1014901"/>
                <a:gd name="connsiteX4" fmla="*/ 0 w 2524962"/>
                <a:gd name="connsiteY4" fmla="*/ 649820 h 1014901"/>
                <a:gd name="connsiteX0" fmla="*/ 16048 w 2541010"/>
                <a:gd name="connsiteY0" fmla="*/ 649820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16048 w 2541010"/>
                <a:gd name="connsiteY4" fmla="*/ 649820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 w 2852797"/>
                <a:gd name="connsiteY0" fmla="*/ 979920 h 1305846"/>
                <a:gd name="connsiteX1" fmla="*/ 649045 w 2852797"/>
                <a:gd name="connsiteY1" fmla="*/ 0 h 1305846"/>
                <a:gd name="connsiteX2" fmla="*/ 2852797 w 2852797"/>
                <a:gd name="connsiteY2" fmla="*/ 804009 h 1305846"/>
                <a:gd name="connsiteX3" fmla="*/ 311787 w 2852797"/>
                <a:gd name="connsiteY3" fmla="*/ 1305846 h 1305846"/>
                <a:gd name="connsiteX4" fmla="*/ 3 w 2852797"/>
                <a:gd name="connsiteY4" fmla="*/ 979920 h 1305846"/>
                <a:gd name="connsiteX0" fmla="*/ 3 w 2852797"/>
                <a:gd name="connsiteY0" fmla="*/ 1284720 h 1610646"/>
                <a:gd name="connsiteX1" fmla="*/ 1315727 w 2852797"/>
                <a:gd name="connsiteY1" fmla="*/ 0 h 1610646"/>
                <a:gd name="connsiteX2" fmla="*/ 2852797 w 2852797"/>
                <a:gd name="connsiteY2" fmla="*/ 1108809 h 1610646"/>
                <a:gd name="connsiteX3" fmla="*/ 311787 w 2852797"/>
                <a:gd name="connsiteY3" fmla="*/ 1610646 h 1610646"/>
                <a:gd name="connsiteX4" fmla="*/ 3 w 2852797"/>
                <a:gd name="connsiteY4" fmla="*/ 1284720 h 1610646"/>
                <a:gd name="connsiteX0" fmla="*/ 3 w 3070984"/>
                <a:gd name="connsiteY0" fmla="*/ 1284720 h 1610646"/>
                <a:gd name="connsiteX1" fmla="*/ 1315727 w 3070984"/>
                <a:gd name="connsiteY1" fmla="*/ 0 h 1610646"/>
                <a:gd name="connsiteX2" fmla="*/ 3070984 w 3070984"/>
                <a:gd name="connsiteY2" fmla="*/ 1042548 h 1610646"/>
                <a:gd name="connsiteX3" fmla="*/ 311787 w 3070984"/>
                <a:gd name="connsiteY3" fmla="*/ 1610646 h 1610646"/>
                <a:gd name="connsiteX4" fmla="*/ 3 w 3070984"/>
                <a:gd name="connsiteY4" fmla="*/ 1284720 h 1610646"/>
                <a:gd name="connsiteX0" fmla="*/ 3 w 3070984"/>
                <a:gd name="connsiteY0" fmla="*/ 1165451 h 1491377"/>
                <a:gd name="connsiteX1" fmla="*/ 1279362 w 3070984"/>
                <a:gd name="connsiteY1" fmla="*/ 0 h 1491377"/>
                <a:gd name="connsiteX2" fmla="*/ 3070984 w 3070984"/>
                <a:gd name="connsiteY2" fmla="*/ 923279 h 1491377"/>
                <a:gd name="connsiteX3" fmla="*/ 311787 w 3070984"/>
                <a:gd name="connsiteY3" fmla="*/ 1491377 h 1491377"/>
                <a:gd name="connsiteX4" fmla="*/ 3 w 3070984"/>
                <a:gd name="connsiteY4" fmla="*/ 1165451 h 149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0984" h="1491377">
                  <a:moveTo>
                    <a:pt x="3" y="1165451"/>
                  </a:moveTo>
                  <a:cubicBezTo>
                    <a:pt x="145598" y="1121700"/>
                    <a:pt x="1219590" y="114212"/>
                    <a:pt x="1279362" y="0"/>
                  </a:cubicBezTo>
                  <a:cubicBezTo>
                    <a:pt x="1163476" y="1035639"/>
                    <a:pt x="985249" y="923350"/>
                    <a:pt x="3070984" y="923279"/>
                  </a:cubicBezTo>
                  <a:cubicBezTo>
                    <a:pt x="2279368" y="1124493"/>
                    <a:pt x="913470" y="1245953"/>
                    <a:pt x="311787" y="1491377"/>
                  </a:cubicBezTo>
                  <a:cubicBezTo>
                    <a:pt x="312912" y="1365065"/>
                    <a:pt x="-1122" y="1291763"/>
                    <a:pt x="3" y="116545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68000"/>
                  </a:schemeClr>
                </a:gs>
                <a:gs pos="99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8E7519B-EA19-2A46-9C38-1BDDEE668E91}"/>
                </a:ext>
              </a:extLst>
            </p:cNvPr>
            <p:cNvSpPr/>
            <p:nvPr/>
          </p:nvSpPr>
          <p:spPr>
            <a:xfrm>
              <a:off x="8613913" y="106017"/>
              <a:ext cx="2743200" cy="10204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7C44C06-ADBC-1A45-BC93-524B58513C91}"/>
                </a:ext>
              </a:extLst>
            </p:cNvPr>
            <p:cNvSpPr txBox="1"/>
            <p:nvPr/>
          </p:nvSpPr>
          <p:spPr>
            <a:xfrm>
              <a:off x="8610903" y="117460"/>
              <a:ext cx="293174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urier New" panose="02070309020205020404" pitchFamily="49" charset="0"/>
                </a:rPr>
                <a:t>Source MAC: 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71-65-F7-2B-08-53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urier New" panose="02070309020205020404" pitchFamily="49" charset="0"/>
                </a:rPr>
                <a:t>Source IP: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137.196.7.23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urier New" panose="02070309020205020404" pitchFamily="49" charset="0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Target IP address: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137.196.7.14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…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92BD21F-B726-4F40-9D4F-27BF9ABCB338}"/>
              </a:ext>
            </a:extLst>
          </p:cNvPr>
          <p:cNvGrpSpPr/>
          <p:nvPr/>
        </p:nvGrpSpPr>
        <p:grpSpPr>
          <a:xfrm>
            <a:off x="5367131" y="3596877"/>
            <a:ext cx="2849218" cy="2007707"/>
            <a:chOff x="437322" y="4803913"/>
            <a:chExt cx="2849218" cy="2007707"/>
          </a:xfrm>
        </p:grpSpPr>
        <p:sp>
          <p:nvSpPr>
            <p:cNvPr id="102" name="Right Arrow 101">
              <a:extLst>
                <a:ext uri="{FF2B5EF4-FFF2-40B4-BE49-F238E27FC236}">
                  <a16:creationId xmlns:a16="http://schemas.microsoft.com/office/drawing/2014/main" id="{F6B69C75-3517-234C-9022-322822C8ECE4}"/>
                </a:ext>
              </a:extLst>
            </p:cNvPr>
            <p:cNvSpPr/>
            <p:nvPr/>
          </p:nvSpPr>
          <p:spPr>
            <a:xfrm rot="5400000">
              <a:off x="1335154" y="6172202"/>
              <a:ext cx="1073429" cy="205408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Right Arrow 100">
              <a:extLst>
                <a:ext uri="{FF2B5EF4-FFF2-40B4-BE49-F238E27FC236}">
                  <a16:creationId xmlns:a16="http://schemas.microsoft.com/office/drawing/2014/main" id="{E2103C84-F9BB-754A-8DB4-9EED1407A0E5}"/>
                </a:ext>
              </a:extLst>
            </p:cNvPr>
            <p:cNvSpPr/>
            <p:nvPr/>
          </p:nvSpPr>
          <p:spPr>
            <a:xfrm rot="16200000">
              <a:off x="1408044" y="5105399"/>
              <a:ext cx="775252" cy="172279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8E8C1703-14D3-ED45-A5E7-3C816D2C6A36}"/>
                </a:ext>
              </a:extLst>
            </p:cNvPr>
            <p:cNvSpPr/>
            <p:nvPr/>
          </p:nvSpPr>
          <p:spPr>
            <a:xfrm>
              <a:off x="437322" y="5499652"/>
              <a:ext cx="2849218" cy="159027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5" name="Group 201">
              <a:extLst>
                <a:ext uri="{FF2B5EF4-FFF2-40B4-BE49-F238E27FC236}">
                  <a16:creationId xmlns:a16="http://schemas.microsoft.com/office/drawing/2014/main" id="{84F90531-593C-9146-AEE5-BEFEDB4FC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7255" y="5177985"/>
              <a:ext cx="587606" cy="741718"/>
              <a:chOff x="375561" y="297711"/>
              <a:chExt cx="1252683" cy="2138362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B8D2B43-252A-154B-B33F-48E245DE4C33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BCDE178B-CBB7-904E-8D77-3C5E1D8D1367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5F298EC-5C7C-804F-B1E9-F0A0E4E57C02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9DD04DE-490A-BF4D-A7E2-3A174C7DB200}"/>
              </a:ext>
            </a:extLst>
          </p:cNvPr>
          <p:cNvGrpSpPr/>
          <p:nvPr/>
        </p:nvGrpSpPr>
        <p:grpSpPr>
          <a:xfrm>
            <a:off x="5817705" y="4121995"/>
            <a:ext cx="410817" cy="461665"/>
            <a:chOff x="2292626" y="5618921"/>
            <a:chExt cx="410817" cy="461665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6289879-A092-1D48-94AB-CCE5CC88B4FF}"/>
                </a:ext>
              </a:extLst>
            </p:cNvPr>
            <p:cNvSpPr/>
            <p:nvPr/>
          </p:nvSpPr>
          <p:spPr>
            <a:xfrm>
              <a:off x="2292626" y="5645426"/>
              <a:ext cx="410817" cy="41081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6F7794D-4F3F-5742-9DD7-7030CC3F326A}"/>
                </a:ext>
              </a:extLst>
            </p:cNvPr>
            <p:cNvSpPr txBox="1"/>
            <p:nvPr/>
          </p:nvSpPr>
          <p:spPr>
            <a:xfrm>
              <a:off x="2319130" y="561892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B70654DC-D6ED-4743-B90B-BBDA82CBF7C1}"/>
              </a:ext>
            </a:extLst>
          </p:cNvPr>
          <p:cNvSpPr txBox="1"/>
          <p:nvPr/>
        </p:nvSpPr>
        <p:spPr>
          <a:xfrm>
            <a:off x="7623617" y="2453566"/>
            <a:ext cx="3985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ourier New" panose="02070309020205020404" pitchFamily="49" charset="0"/>
              </a:rPr>
              <a:t>Ethernet frame (sent to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FF-FF-FF-FF-FF-FF)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803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1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1177</Words>
  <Application>Microsoft Macintosh PowerPoint</Application>
  <PresentationFormat>Widescreen</PresentationFormat>
  <Paragraphs>338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ＭＳ Ｐゴシック</vt:lpstr>
      <vt:lpstr>游ゴシック</vt:lpstr>
      <vt:lpstr>Arial</vt:lpstr>
      <vt:lpstr>Calibri</vt:lpstr>
      <vt:lpstr>Calibri Light</vt:lpstr>
      <vt:lpstr>Comic Sans MS</vt:lpstr>
      <vt:lpstr>Courier New</vt:lpstr>
      <vt:lpstr>Gill Sans</vt:lpstr>
      <vt:lpstr>Noto Sans Symbols</vt:lpstr>
      <vt:lpstr>Times</vt:lpstr>
      <vt:lpstr>Wingdings</vt:lpstr>
      <vt:lpstr>Office Theme</vt:lpstr>
      <vt:lpstr> IT305 Week 13_Lec 2 Computer Networks </vt:lpstr>
      <vt:lpstr>CSMA (carrier sense multiple access)</vt:lpstr>
      <vt:lpstr>CSMA: collisions</vt:lpstr>
      <vt:lpstr>CSMA/CD:</vt:lpstr>
      <vt:lpstr>PowerPoint Presentation</vt:lpstr>
      <vt:lpstr>Ethernet CSMA/CD algorithm</vt:lpstr>
      <vt:lpstr>PowerPoint Presentation</vt:lpstr>
      <vt:lpstr>ARP: address resolution protocol</vt:lpstr>
      <vt:lpstr>ARP protocol in action</vt:lpstr>
      <vt:lpstr>ARP protocol in action</vt:lpstr>
      <vt:lpstr>ARP protocol in action</vt:lpstr>
      <vt:lpstr>Routing to another subnet: addressing</vt:lpstr>
      <vt:lpstr>Routing to another subnet: addressing</vt:lpstr>
      <vt:lpstr>Routing to another subnet: addressing</vt:lpstr>
      <vt:lpstr>Routing to another subnet: addressing</vt:lpstr>
      <vt:lpstr>Routing to another subnet: addressing</vt:lpstr>
      <vt:lpstr>Routing to another subnet: addressing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13_Lec 2 Computer Networks </dc:title>
  <dc:creator>Microsoft Office User</dc:creator>
  <cp:lastModifiedBy>Microsoft Office User</cp:lastModifiedBy>
  <cp:revision>4</cp:revision>
  <dcterms:created xsi:type="dcterms:W3CDTF">2024-10-21T04:57:43Z</dcterms:created>
  <dcterms:modified xsi:type="dcterms:W3CDTF">2024-10-23T05:21:02Z</dcterms:modified>
</cp:coreProperties>
</file>