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275" r:id="rId3"/>
    <p:sldId id="413" r:id="rId4"/>
    <p:sldId id="257" r:id="rId5"/>
    <p:sldId id="259" r:id="rId6"/>
    <p:sldId id="260" r:id="rId7"/>
    <p:sldId id="962" r:id="rId8"/>
    <p:sldId id="963" r:id="rId9"/>
    <p:sldId id="283" r:id="rId10"/>
    <p:sldId id="290" r:id="rId11"/>
    <p:sldId id="279" r:id="rId12"/>
    <p:sldId id="261" r:id="rId13"/>
    <p:sldId id="287" r:id="rId14"/>
    <p:sldId id="284" r:id="rId15"/>
    <p:sldId id="291" r:id="rId16"/>
    <p:sldId id="263" r:id="rId17"/>
    <p:sldId id="288" r:id="rId18"/>
    <p:sldId id="289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3848" autoAdjust="0"/>
  </p:normalViewPr>
  <p:slideViewPr>
    <p:cSldViewPr snapToGrid="0">
      <p:cViewPr>
        <p:scale>
          <a:sx n="70" d="100"/>
          <a:sy n="70" d="100"/>
        </p:scale>
        <p:origin x="1166" y="211"/>
      </p:cViewPr>
      <p:guideLst/>
    </p:cSldViewPr>
  </p:slideViewPr>
  <p:outlineViewPr>
    <p:cViewPr>
      <p:scale>
        <a:sx n="33" d="100"/>
        <a:sy n="33" d="100"/>
      </p:scale>
      <p:origin x="0" y="-42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1T02:36:04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21990 10885 12 0,'0'0'0'0,"0"0"0"0,2-24 0 0,-2 16 0 16,0 6 16-16,0-3 0 16,2-1 42-16,4-1 0 15,1 1-9-15,2 6 1 16,4 2 13-16,-3 11-1 16,5 15 0-16,-2 7 1 15,-2 1 11-15,-6-7 1 16,-1-4 23-16,-2-10 1 15,2-4-30-15,-1-4 2 16,-1-3-24-16,2-2 1 16,0-2-23-16,1-6 0 15,7-14 12-15,2-14 0 16,5-10-10-16,-2-1 0 16,-2-3-15-16,-2 5 1 15,0 9-4-15,-2 10 1 0,-4 11-10 16,-1 7 0-16,0 3-6 15,-6 6 0-15,1-1-8 16,1 10-1-16,0 12-61 16,-2 9-1-16,0-33-762 15</inkml:trace>
  <inkml:trace contextRef="#ctx0" brushRef="#br0" timeOffset="1274.09">22357 10803 12 0,'2'-7'0'0,"2"-5"0"0,0 3 0 15,-1 4 0-15,-3 1 0 16,0 2 0-16,0 2 0 16,0 6 7-16,0 5 0 15,-3 22 45-15,-1 14 0 16,-2 1 36-16,1-1 1 15,3-6 66-15,7-8 0 16,-1-11-81-16,7-10 1 16,-3-7-28-16,9-7 1 15,7-7-12-15,2-12 0 16,2-10-11-16,-4-8 0 16,-3-4-9-16,-3 4 1 15,1-2-1-15,-2 9 0 16,-3 14 12-16,0 5 0 0,-3 7 20 15,-2 6 1-15,4 4-6 16,-2 5 0-16,4 8-28 16,0 5 2-16,-2 4-11 15,-2-3-1-15,-3-10-6 16,-3-6 1-16,-5-3-3 16,2-4 0-16,-2-2-4 0,-2-6 1 15,-1-6-1-15,-5-7 2 16,-3-1 3-16,0 3 1 15,0 4 1-15,-1 10 0 16,1 1 0-16,0 10 0 16,-2 7 0-16,-4 9 0 15,-1 11-13-15,3 7 1 16,9-5-1-16,4-4 2 16,4-6 3-16,4-10 1 15,-1-4 0-15,-1-4 0 16,2-7 7-16,5-5 0 15,7-14 1-15,7-15 1 16,1-12 0-16,-4-8-1 16,-5-9-1-16,-6 3 1 15,-2 6-12-15,-1 4 0 0,-4 11-1 16,-3 9 1-16,-1 12 1 16,-1 6 0-16,1 7 5 15,-4 3 1-15,2 2 3 16,-4 4 0-16,-1 7 1 15,-4 11 0-15,-2 15 2 16,0 8 1-16,1 5-1 16,7 6 2-16,5 9-3 0,4-7 0 15,7-6-1-15,7-13 0 16,7-11 0-16,3-13 0 16,1-11-19-16,3-12 0 15,-2-9-45-15,-8-11 1 16,-5-11 4-16,-6-5 0 15,-3-3 29-15,-5 4 1 16,-1 10 6-16,-2 9 1 16,0 13 17-16,-2 9 2 15,2 2 3-15,-1 9 0 16,-5 15 1-16,0 12 0 16,1 10 5-16,3 2-1 15,7-5 8-15,7-9 0 16,3-6 15-16,3-10 1 15,5-7-6-15,1-7-1 16,0-13 0-16,2-8 0 0,4-9 25 16,-4-9 0-16,-7-6 34 15,-6 2 0-15,-2 2-32 16,-2 9 2-16,-3 11-34 16,-4 4 1-16,-1 7-13 15,-1 6 1-15,0 2-6 16,0 9 1-16,-1 13-2 0,1 16 1 15,1 8-2-15,1-9-1 16,2-7 1-16,0-21 0 16,1 0-1-16,3-4 0 15,3-3-2-15,8-6 0 16,1-7-23-16,10-21 1 16,-8-7-29-1,-11 0 0-15,-9 0-18 0,-5 12 1 16,-7 7 55-16,-1 1 0 15,-4 6 15-15,-5 5 0 16,-5 8 21-16,1 9 0 16,4 10 58-16,7-1 0 15,3 3-21-15,5-9 1 0,5-14-1010 16</inkml:trace>
  <inkml:trace contextRef="#ctx0" brushRef="#br0" timeOffset="3183.28">23671 10673 12 0,'0'0'0'0,"0"0"4"0,0 0 1 16,0 0-5-16,0 0 0 16,0 0 11-16,-11 20 0 15,-8 19 39-15,-1 10 0 16,3 1 21-16,6-4 1 15,7-5 63-15,6-11 2 16,5-11-78-16,6-14 0 16,8-8-22-16,5-12 0 15,13-17-24-15,2-11 0 0,0-9-61 16,-6-5 1-16,-3-3-8 16,-11 2 0-16,-7 8 43 15,-1 4 2 1,-5 10 8-16,-1 8 0 0,-7 14 4 15,0 0 0-15,0 9 16 16,-3 5 1-16,1 4 7 0,-4 12 1 16,-7 22-6-16,-2 8 2 15,2 4-3-15,4 2 1 16,0 6-4-16,-3-2 0 16,7-8 3-16,1-5 2 15,8-17 0-15,-4-9 2 16,2-10 22-16,0-9 0 15,-1-5-9-15,7-15 1 16,9-19 0-16,3-4 0 16,-1-3 3-16,-4 10 0 15,-4 9-10-15,-4 10 2 16,-1 10-6-16,-2 9 1 16,-3 0-9-16,1 11 0 15,2 11-5-15,0 12-1 16,0 12 1-16,-1 5-1 0,3-5-7 15,3-11 0-15,2-10-2 16,1-11-1-16,-1-10 16 16,5-13 1-16,12-12 19 15,2-12 0-15,-6-12-25 16,3-1 2-16,-1 3-11 16,-4 4-1-16,-3 15-4 15,-4 9 0 1,-6 7-8-16,0 7 0 0,-5 2-7 0,5 7-1 15,4 12-23-15,0 4 1 16,0 10-11-16,-2-1 1 16,-7-12 15-1,0-6 2-15,-2-8 9 0,0-3-1 16,-2-2 12-16,0-4 0 16,0-5 5-16,-2-10 2 15,-4-15 0-15,-1 1 2 16,-1 6 1-16,1 10 0 15,-1 6 2-15,-3 7 0 16,-4 2 12-16,-5 10 2 16,-4 10 12-16,1 8 0 15,6 9 10-15,6 2 1 16,4 0 12-16,3-9 0 16,4-13-29-16,2-10 1 0,4-3-19 15,5-10 2-15,6-8-5 16,3-14 0-16,-3-8-48 15,-2 3 2-15,-8 10-64 16,-5 9 2-16,0 6 56 16,0 8 0-16,-2 2 31 15,-2 9 0-15,0 17 14 16,0 9 0-16,2 8 7 16,0-10 0-16,11-11 1 0,6-7 2 15,0-15 0-15,5-11 0 16,10-14 0-16,1-12 0 15,-1-15-2-15,-2-8 0 16,-4-3-1-16,8-40 1 16,-21 34-1-16,-8 30 1 15,1-2 25-15,-6 19 0 16,-4 1-11-16,4 12 0 16,0-1-5-16,0 6 1 15,0 2-3-15,-6 11 3 16,-1 23-4-16,-6 33 1 15,7-9-3-15,1 16-1 16,5 6 1-16,0-22-1 16,2-3 3-16,0-34 1 15,-1-8 0-15,1-7 0 16,0-5-8-16,6-8 1 0,1-17-5 16,-4-39 2-16,-5 63-918 15</inkml:trace>
  <inkml:trace contextRef="#ctx0" brushRef="#br0" timeOffset="3309.35">24353 10636 12 0,'0'0'0'0,"0"0"0"0,0 0 0 16,2 20 0-1,3-14 0-15,6 1 0 0,12-5 0 16,16-4 26-16,9-7-1 16,5-8 38-1,-3-7 1-15,-50 24-207 0</inkml:trace>
  <inkml:trace contextRef="#ctx0" brushRef="#br0" timeOffset="3513.58">24897 10362 12 0,'0'0'0'0,"0"0"0"0,-4 22 0 16,-1-1 0-16,-7 14 0 15,-2 17 135 1,-7 12 0-16,-3 17 83 0,-6 18 0 0,-5 9-74 15,-6 5 2-15,-2-5 48 16,5-11 2-16,11-13-149 16,6-23 1-16,21-61-1169 15</inkml:trace>
  <inkml:trace contextRef="#ctx0" brushRef="#br0" timeOffset="4945.62">25139 10656 12 0,'0'0'0'0,"0"0"3"0,0 0 1 0,0 0-4 15,-2 21 0-15,2-21 4 0,0-2 1 16,0 0 70-16,2-2 0 16,4-1 57-16,1-7 2 15,-3-3 8-15,-4 1 1 16,0 2 38-16,-2 7-1 15,0 3-79-15,-5 6 1 16,-10 9-17-16,-5 17-1 16,-3 12-24-16,7 5 2 15,7 3-27-15,7-3 0 16,9-8-11-16,7-10 1 16,3-12-13-16,7-15 2 15,10-17-7-15,5-13 0 16,6-15-19-16,0-5 0 15,-4 0-89-15,-8 3 1 16,-6 10 76-16,-7 9 2 0,-7 11 15 16,-5 5 0-16,-4 5 8 15,0 5 1-15,0 2 3 16,-1 3 1-16,5 8 3 16,-2 2 0-16,3 9-5 15,-1-1 1-15,-3-5-4 16,-1-3 1-16,0-5-1 15,0-3 1-15,-2-3-2 16,0-4 2-16,-2-4-1 0,0-5 0 16,-3-14 0-16,-5-5 0 15,-1 2 0-15,2 6 1 16,2 7-2-16,3 5 2 16,-6 8-2-16,1 6 1 15,-6 9-1-15,-3 13 1 16,-1 9-2-16,4 8 0 15,8 1-2-15,3-1 1 16,6-4-1-16,3-8-1 16,3-12-3-16,-1-8-1 15,-1-10-4-15,3-10 2 16,10-21-1-16,3-9 0 16,1-8 0-16,-7-3-1 15,-5 5 1-15,-3 4 1 16,-3 13 8-16,-1 7 1 0,-2 10 1 15,0 7 1 1,0 4-1-16,0 9 1 0,0 15-1 16,-1 13 0-16,3 12 0 15,0-3 0-15,5-5 0 16,2-10 0-16,1-9 0 16,-1-14 1-16,0-10 13 15,8-13 0-15,10-17-6 16,1-15 0-16,-2-7-5 0,0-4 2 15,-4 1-13-15,-5 1 1 16,-4 7-10-16,-6 6 2 16,-9 8 1-16,-4 5 1 15,1 13 6-15,-1 9 0 16,0 6 4-16,0 10-1 16,-3 12 2-16,-4 13 1 15,-4 14 2 1,2 3 1-16,7 11 0 0,6 4 0 15,10-6-1-15,6-9 1 16,1-11-2-16,6-13 0 16,1-17-1-16,4-18 1 15,3-26-4-15,1-18 0 0,-8-14 2 16,-3-2 0 0,-6 6 1-16,-4-1 1 0,-6 8 0 15,-3 8 0-15,-2 11 0 16,0 9 0-16,-2 14 0 15,2 12 1-15,0 0-1 16,-3 19 1-16,-5 22-1 16,-3 35 0-16,5-7 0 15,5 11 0-15,4 6 0 16,3-27 0-16,5-5 0 0,-3-32 0 16,3-1-1-1,0-16 1-15,4-1 1 0,18-24 1 16,-33 20-1019-16</inkml:trace>
  <inkml:trace contextRef="#ctx0" brushRef="#br0" timeOffset="5165.03">26339 10280 12 0,'0'0'0'0,"-4"23"0"0,-1 8 0 16,-6 18 1-16,-8 16 0 16,-9 17 115-16,-7 20-1 0,-5 30 84 15,1 8 1-15,2-7-52 16,2-8 1-16,35-125-856 16</inkml:trace>
  <inkml:trace contextRef="#ctx0" brushRef="#br0" timeOffset="6017.69">26686 10654 12 0,'0'0'0'0,"0"0"100"15,13-22 0-15,-2 0 30 0,2-10 0 16,4-7-128-16,-6 4 2 16,-2 9 22-16,-3 7 1 15,-3 8 35-15,-1 3 1 16,-2 5 14-16,-2 4 1 16,-1 5-6-16,-5 9 1 15,-5 18-5-15,-2 10 2 16,4 7-18-16,4 10 2 15,1 9 2-15,-1 3 0 16,-1-3-8-16,5-13-1 16,8-15-15-16,6-19 1 15,4-11-11-15,9-18 1 16,12-17-4-16,1-12 1 16,-2-12-2-16,-5-4 0 15,-4 0-5-15,-7 9 1 0,-10 13 41 31,-5 8 0-31,-4 11-13 16,-2 5 2-16,-2 4-24 0,-3 4 1 0,-4 6-15 0,-4 8 2 16,-2 12-12-1,2 6-1 1,8 7-27-16,5 0 0 16,4-2 10-16,3-6-1 15,5-5 11-15,6-9 0 16,5-12 12-16,5-11 0 15,8-12 0-15,1-8 1 16,-1-10-2-16,-7-3 1 16,-6-2-16-16,-10 5 0 15,-9 6-314-15,-4 8 2 16,2 20-451-16</inkml:trace>
  <inkml:trace contextRef="#ctx0" brushRef="#br0" timeOffset="6643.96">27071 10641 112 0,'0'2'0'0,"0"2"-3"0,0 0 1 0,0-4 0 15,2-4 1 1,8 2 5-16,10 0 1 0,21-4 35 16,0 5 2-16,-2 1 24 15,-9 3 1-15,-13 3 19 16,-10 5-1-16,-5 10-14 16,-9 10-1-16,-12 14-8 15,-7 5 1-15,-2-2-6 0,2-12 1 16,9-10 5-1,6-8 1-15,5-10 22 0,10-6 0 16,-2-4-37-16,13-15 1 16,16-20-19-16,1-6 1 15,-4-3-18-15,-4 1 1 16,-1 8-5-16,-5 9 1 16,-7 7-2-16,-7 7 1 15,-2 6 8-15,0 8 0 16,-2 2-3-16,-4 7 0 15,-1 10-5-15,-3 12 2 16,3 16-12-16,5-4 0 16,1-6 0-16,7-7 0 15,1-12 0-15,6-3 0 16,4-13 3-16,7-13 1 16,11-19 0-16,4-7 0 15,4-11 0-15,-2-8-1 16,-8 2-3-16,-9-4 1 0,-7-7-2 15,-6 2 0-15,-4 1 0 16,-3 12 1-16,-6 15-17 16,-2 12 0-16,0 14 0 15,-2 11 0-15,-1 11 10 16,-5 15-1-16,-6 18 3 16,-1 8 2-16,2 10 3 0,2 3 1 15,0 7 8 1,2 4 0-16,7 4-3 0,10-11-1 15,10-15-4-15,10-21 2 16,8-22-3-16,1-19 0 16,-1-14-13-16,-8-19 1 15,-7-13-24-15,-12-4 1 16,-7 56-989-16</inkml:trace>
  <inkml:trace contextRef="#ctx0" brushRef="#br0" timeOffset="6821.41">27509 10637 61 0,'0'0'0'0,"0"0"-1"0,21 25 1 0,-1-18-1 16,14-7 1-1,10-4 33-15,3-5 0 0,1-8 104 16,-1-1 0 0,-8-1-36-16,-11 1 1 0,-13 6-45 15,-13 5 1-15,-2 7-597 16</inkml:trace>
  <inkml:trace contextRef="#ctx0" brushRef="#br0" timeOffset="7007.24">26790 10671 12 0,'0'0'0'16,"19"0"121"-1,7-6 1-15,18-5-33 0,14-2 0 16,13 0-73-16,7 2 2 16,2-2 6-16,-1-2 1 15,-79 15-412-15</inkml:trace>
  <inkml:trace contextRef="#ctx0" brushRef="#br0" timeOffset="8062.48">28133 10786 12 0,'0'0'0'16,"0"0"47"-16,19-5 0 15,0-6-40-15,9-12 1 16,5-7 170-16,1-3 1 15,-8 1-63-15,-8 8 1 0,-10 7-40 16,-8 8 1 0,-2 2-22-16,-7 5 0 0,-10 4-19 15,-9 5 1-15,-7 10-28 16,-1 9 2-16,8 9-11 16,12 4 0-16,8 2 3 15,10 2 2 1,7-8 10-16,10-7-1 0,7-9 9 15,4-19 1-15,7-11 10 0,-1-12 3 16,-5-17 10-16,-1-7 1 16,0-7 43-16,-4-2 0 15,-4-3-47-15,-3-1 0 16,-4-7-24-16,-2 6 2 16,0 12-14-1,-4 10 1-15,-3 21-20 0,-4 8 1 16,-2 7-4-16,-6 16 1 15,-5 17 1-15,-4 12 1 16,-6 12 4-16,1 4 2 16,1 0 17-16,8-3 2 15,9 7-9 1,8-5 2-16,5-4-5 0,8-12-1 16,7-8-2-16,0-13 0 15,0-14-11 1,0-21 0-16,0-11-50 15,-2-9-1-15,-1-8 24 0,-3-2 1 0,-1 12 27 32,-2 11 1-32,-2 7 6 0,-2 5 2 0,-2 3 2 31,-4 5 2-31,-1 4 7 16,1 2 1-16,3 1 3 15,-3 4 0-15,-3 1-5 16,-1-3 0-16,-1-1-4 0,0-2-1 15,0-3-2-15,0 3 1 16,0-4-3-16,-2-4 1 16,0 1-1-16,-2-3 0 15,0-3 0-15,-2-1 0 16,-1 1 0-16,-6 4 0 16,-6 5 0-16,-9 13 0 15,-8 11-6-15,4 13 0 16,8 8 2-16,5 1-1 15,10-3 3-15,7-8 1 16,9-3 0-16,12-12 1 16,8-10 2-16,12-18 0 0,12-14 1 15,-1-12 0-15,-9-8 16 16,-12-7 0-16,-12 3 24 16,-12-3 1-16,-16 7-30 15,-15-1 1-15,24 43-1237 16</inkml:trace>
  <inkml:trace contextRef="#ctx0" brushRef="#br0" timeOffset="8251.02">28320 10513 12 0,'0'0'0'0,"0"0"0"0,24 15 0 15,6-8 0-15,14-5 0 16,14-2 0-16,7-2 0 15,3-2 0-15,0 1 0 16,0 1 0-16,-7-2 1 16,-61 4-11-16</inkml:trace>
  <inkml:trace contextRef="#ctx0" brushRef="#br0" timeOffset="8408.18">29153 10740 12 0,'0'0'0'15,"0"0"25"-15,0 0 0 16,-6 20-4-16,6-20 0 16,0 2 338-16,0-2 1 0,-2-2-187 15,0-3 1-15,-3-8-28 16,-3-2 1-16,8 15-1245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1T08:35:17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3099 14695 12 0,'0'0'0'0,"0"0"0"0,0 0 0 0,0 0 0 16,26 5 0-16,-21-16 0 15,8-18 0-15,2-22 0 16,0-12 34-16,-2-15 0 16,-2-11-21-16,4-17 0 15,-2-17-8-15,-2-15-1 16,4-20 4-16,0-19 0 16,13-25-3-16,-2-29 1 15,2-18 14-15,2-14 2 16,4-10 15-16,-1-12 0 15,1-5 13-15,1-6 1 16,-5-3-1-16,7-3 2 0,2-5 40 16,0-9 0-16,-3 0-48 15,1 9 0 1,2 5-14-16,-3 16-1 0,-8 22-29 16,-4 11 0-16,0 3-11 15,-7 18-1-15,-2 14 10 16,1 8 0-16,-1 9 2 15,-3 4 0-15,1 15 27 16,-2 7 1-16,-2 7 69 16,2 14 1-16,-1 11-50 15,-1 18 2-15,-9 10-20 0,0 10 0 16,-2-1-5-16,-2 6 0 16,4 0-21-16,0-1 1 15,0 1-4-15,0 3 0 16,0 11-1-16,4 4 0 15,-4 15 3-15,-4 12 2 0,8 12-5 16,-4 9 1 0,-4 14-1-16,4 1 0 15,-3 10 0-15,1-2 0 16,2 2-3-16,0 1 0 16,0 6-6-16,0-1 0 15,0-1-2-15,0 2 1 16,0 2 1-16,0-4 1 15,0 2 3-15,0 1-1 16,0 1 5-16,0 0 0 16,0 0 1-16,0 0 0 15,0 0 0-15,5 0 0 16,-1 0 0-16,-4 1 0 0,-4 7-3 16,-1 9 1-16,-10 9-18 15,-8 11 0-15,7 0-34 16,-3-7 1-16,4-6-6 15,-7-5-1-15,-2-1 8 16,-1-1-1-16,5 0 34 16,-1-2 0-16,6-6 12 15,6-4 0-15,0-1 7 0,3-4 1 16,3 0 3-16,3 0 0 16,0 0 4-16,3-4 1 15,3 4 1-15,12-9 0 16,12-6 3-16,4-9-1 15,1 0 1-15,-7-8 1 16,2-3 0-16,0-8 1 16,0-5 28-16,-2-2 0 15,-10-1 38-15,-1-1 0 16,-4 0-10-16,-4 9-1 16,-3 10-40-16,-6 9 0 15,0 9 0-15,-6 5 0 16,3 5 1-16,-1 5-1 15,-2-4-12-15,1 4 0 16,-1 0-8-16,2 0 0 16,-1 0-3-16,-1 0 1 15,2 0-7-15,4 4 1 16,0 1-1-16,-3 5 0 0,6 14 0 16,7 19 2-16,10 24-2 15,10 15 0-15,13 24-1 16,11 31 1-16,13 42-4 15,6 44 0-15,5 45-2 16,-5 5 0-16,-73-273-1124 16</inkml:trace>
  <inkml:trace contextRef="#ctx0" brushRef="#br0" timeOffset="1866.74">1463 15495 12 0,'0'0'10'0,"0"0"0"0,0-24 101 0,0 18 0 16,0 4 10-16,0 4 2 16,3 2-19-16,3 11 2 15,5 22-37-15,-2 17 2 16,-5 13-22-16,-4 5 1 16,-4 5-12-16,-5 3 1 0,4-2-3 15,-5-11 1 1,8-15-18-16,-1-15 0 0,3-18-15 15,0-17-1-15,0-2-860 16</inkml:trace>
  <inkml:trace contextRef="#ctx0" brushRef="#br0" timeOffset="2299.9">1532 15560 12 0,'0'0'0'15,"0"0"0"-15,0 0 0 16,0 24 0-16,-2-9 0 16,-2 2 0-16,0 1 0 15,-1-1 5-15,-1-4 2 16,-3-4 30-16,3-1 0 15,-1-4 81-15,1-3 1 16,1-1-1-16,1-5 0 16,2-4-30-16,8-12 2 15,3-16-14-15,10-4 2 16,7 0-19-16,2 6 2 16,1 9-16-16,-3 11 0 15,-3 13 18-15,-12 15 1 0,-2 15 58 16,-11 15 0-1,-11 12-85-15,-7 7 1 0,-8-1-21 16,2-7 1-16,-2-11-21 16,4-13 1-16,9-17-64 15,9-11 2-15,6-10-39 16,10-20 1-16,-10 28-839 16</inkml:trace>
  <inkml:trace contextRef="#ctx0" brushRef="#br0" timeOffset="2699.6">1906 15467 12 0,'0'0'0'0,"0"0"0"0,9-26 0 16,-9 20 0-16,0 4 0 16,0 2 47-16,0 0 1 15,0 0 76-15,0 6-1 16,0 16-6-16,-3 21 1 16,-3 20-27-16,1 8-1 15,-9-2 10-15,3-4 1 16,2-5-37-16,0-10 1 0,3-17-20 15,8-10 0-15,5-10-11 16,3-8-1-16,1-3-13 16,8-6 0-16,7-7-6 15,2-2 2-15,-2 0-4 16,-4 0 2-16,-5 4-3 16,0 3 0-16,-6 3-8 15,4-3 0-15,-15 6-1040 16</inkml:trace>
  <inkml:trace contextRef="#ctx0" brushRef="#br0" timeOffset="3166.51">2413 15411 12 0,'0'0'0'16,"0"0"0"-16,0 0 0 15,0 0 0-15,9 19 0 16,-9 3 58-16,-9 23 2 16,-2 25 92-16,-8 9 2 15,-5-3-25-15,5-7 1 16,1-14 45-16,6-14 0 15,7-18-99-15,1-14-1 0,4-9-16 16,6-22 2 0,12-30-23-16,1-13 1 0,-4-12-13 15,-6 1 1-15,-3 9-8 16,3 9 1-16,6 14-20 16,0 12 1-16,0 12-1 0,-2 10 0 15,-2 10 0 1,4 15 0-16,4 22 0 15,-1 14 2-15,-7 12 1 0,-1 4 1 16,-1 2 2-16,-3-6 1 16,-1-9-5-16,5-11 0 15,-7-15-2-15,3-12 0 16,-6-16-1134-16</inkml:trace>
  <inkml:trace contextRef="#ctx0" brushRef="#br0" timeOffset="3333.16">2417 15724 12 0,'0'2'0'16,"0"1"0"-16,0-1 0 15,0 0 0-15,0 0 0 16,0 0 7-16,15-2 0 16,11-4 56-16,13-5 1 15,4-10 9-15,-4-7 1 16,-39 26-299-16</inkml:trace>
  <inkml:trace contextRef="#ctx0" brushRef="#br0" timeOffset="3716.59">2758 15365 12 0,'0'0'0'0,"0"0"0"15,0 0 0-15,0 28 0 16,0-1 0-16,7 29 63 0,2 13 1 15,1 9 92 1,-1-3 1-16,-5-14-21 0,-4-13 0 16,-4-16-22-16,4-12 0 15,-4-12-34-15,2-12 1 16,2-11-20-16,-3-16 2 16,1-20-5-16,-6-6-1 15,3-1-18-15,-5 4 1 16,9 6-12-16,6 7 2 15,1 7-18-15,9 10 1 16,3 7-6-16,3 8 1 16,7 7-8-16,5 13 0 15,3 16-1-15,-3 12 1 16,-3 7 0-16,-2 4 0 16,4-3 0-16,5-6 0 15,2-6 6-15,0-13 0 16,-39-22-1162-16</inkml:trace>
  <inkml:trace contextRef="#ctx0" brushRef="#br0" timeOffset="3949.29">3153 15279 12 0,'0'0'0'0,"0"0"0"0,0 0 0 0,0 0 0 0,0 0 0 16,0 0 37-16,0 0 1 16,15 41 102-16,-10 22 2 15,-1 21-3-15,-4 11 1 16,0 7-75-16,0-5 0 16,5-17-38-16,7-17 1 15,-12-63-654-15</inkml:trace>
  <inkml:trace contextRef="#ctx0" brushRef="#br0" timeOffset="4416.08">3427 15136 12 0,'0'0'0'0,"0"0"0"16,0 0 0-16,0 0 0 16,0 0 0-16,0 0 44 15,0 0 0-15,3 26 209 16,7-11-1-16,4 0-119 16,11-8 0-16,10-13 22 15,8-10 0-15,-4-12-74 16,0-2 1-16,-5 4-32 15,-10 6 2-15,-9 8-15 16,-10 5 0-16,-1 5-25 0,-4 4 1 16,-4 2-4-1,-5 5 1-15,-6 8-6 0,-5 1 1 16,1-1 0-16,4-4 2 16,10-5 12-16,1-5 1 15,4-1 0-15,0 2 0 16,0 1-5-16,0 14 2 15,0 18-4-15,-6 25-1 16,-3 27-2-16,0 26 1 16,-1 29-5-16,-1 16-1 15,2 13-3-15,-12 13 0 16,21-186-1321-16</inkml:trace>
  <inkml:trace contextRef="#ctx0" brushRef="#br0" timeOffset="6116.75">1492 16816 12 0,'0'0'0'0,"0"0"121"0,0 0 1 0,6-21-119 0,-6 16-1 16,-2 1-2-16,2 4 1 15,2 0 39-15,2 2 2 16,5 11 14-16,0 22 0 15,3 25 46-15,-3 10 0 0,-3 5-26 16,-3-3-1 0,-1-10 18-16,2-12 0 15,-4-13-35-15,0-13 2 16,0-11-19-16,0-7 1 16,0-4-10-16,0-2 1 15,0-4-9-15,4-7-1 16,1-17 14-16,6-7 1 15,2-1 17-15,6 3 0 16,1 1 6-16,-1 6 1 16,5 6-3-16,-3 9 1 15,-1 9-46-15,-1 9 2 0,-10 8-14 16,-5 13 1-16,-13 15-4 16,-6 5 1-16,-13 4-8 15,-2-7 1-15,6-17-27 16,5-10 0-16,10-6-153 15,0-7-1-15,3-5 66 16,0-5 0-16,1-7 84 16,5-6 1-16,0-12 21 15,5-5 1-15,5-1 14 0,1 3 1 16,2 3 18-16,2 6 0 16,0 9 36-16,-6 4 1 15,2 5-15-15,4 6 2 16,7 8-29-16,5 5 2 15,1 5-13-15,-4 3 0 16,-4-3-20-16,-1-1 2 16,-4-4-57-16,-6-4 1 15,-3-3-8-15,3-4 1 16,-3-4 47-16,3-7 2 16,6-12 19-16,0-7 1 15,-2-3 7-15,-4 1 1 16,-3 6 2-16,-4 7 0 15,1 8 1-15,-3 1 1 16,4 5 2-16,-2 3-1 16,-2 1 4-16,5 9 0 0,8 8 0 15,-1 10 1-15,1 6 8 16,-2-1 1-16,2-1 1 16,-4-8 0-16,-3-11-6 15,-1-6 0-15,-1-3 0 16,2-8 0-16,3-7 0 15,6-15 1-15,4-15 25 16,-5-3 1-16,-4 1 25 16,-5 8 1-16,1 9-39 15,-2 7 0-15,-4 8-14 16,2 5 0-16,1 4-5 0,1 4 0 16,2 4-4-16,5 9 2 15,7 13-4-15,3 7 0 16,-2 2-1-16,-1-2 0 15,-3-5-1-15,4-7 0 16,1-12-27-16,-1-13 0 16,1-11-28-16,8-15-1 15,-2-20 4-15,-7-18-1 16,0-15 43-16,-8-9-1 16,-2 3 11-16,-3 1 0 15,-8 4 6-15,-7 12 0 16,-6 14 21-16,-4 15 1 15,4 17 16-15,2 11-1 16,2 11-1-16,-4 17-1 16,-4 20 6-16,4 51 0 15,25-4-1-15,-5 7 1 16,1 8-17-16,13-1 0 0,5 5-11 16,0-42 0-16,0-12-9 15,-13-34 0-15,4-6-9 16,4-9 0-16,0-14-2 15,10-59 0-15,-29 75-1123 16</inkml:trace>
  <inkml:trace contextRef="#ctx0" brushRef="#br0" timeOffset="6302.32">2189 16765 12 0,'0'0'0'0,"0"0"0"0,28 14 0 0,-3-11 0 0,19-5 0 16,10-5 0-16,4-8 0 16,0-5 13-16,-2-6 2 15,-4-2 32-15,0-2 0 16,-7 0 37-16,-10 8 0 16,-35 22-311-16</inkml:trace>
  <inkml:trace contextRef="#ctx0" brushRef="#br0" timeOffset="6816.4">2165 17688 191 0,'0'0'-1'0,"0"23"0"0,6 12-3 0,1 10-1 16,2 10 58-16,-3 9 1 16,3 6 95-16,3 1 1 0,-3-8-24 15,-4-9 1 1,-1-9-18-16,-4-8 1 16,0-9-110-16,2-11 0 0,-2-17-795 15</inkml:trace>
  <inkml:trace contextRef="#ctx0" brushRef="#br0" timeOffset="7199.31">2189 17632 12 0,'0'0'0'0,"0"0"0"16,0 0 95-16,0 0 2 16,0 0 110-16,39-1 2 15,-1-3-34-15,3-2 0 16,2-1-151-16,-10 1 0 16,-9 8-20-16,-3 6 0 15,-6 5-3-15,-10 11 1 16,-10 15 3-16,-10 13 2 15,-15 13 7-15,-9 2 1 16,0-2 9-16,0-11-1 16,5-17 60-16,4-11 1 0,12-13 105 0,6-11-1 31,3-7-152-31,11-18 0 0,17-21-29 16,5-8 1-16,-24 52-1320 15</inkml:trace>
  <inkml:trace contextRef="#ctx0" brushRef="#br0" timeOffset="7549.58">2592 17616 12 0,'0'0'0'0,"0"0"0"0,17 29 0 15,-10-10 0-15,-5 5 0 16,2 4 22-16,-4 9 2 15,-6 10 68-15,-3 9 0 16,1 7 37-16,3 0 0 16,3-7-15-16,-2-10 1 15,-2-10-24-15,6-10 1 16,0-9-7-16,0-8 0 16,6-4-12-16,0-1 0 15,7-4-22-15,13-5 0 16,11-10-10-16,2-2 0 15,-5-2-9-15,-8 3 0 16,-8 5-6-16,-8 5 1 16,-5 4-28-16,1 0 1 15,-2 2-26-15,-2 2 1 16,1 2-72-16,1-2 0 16,-4-2-866-16</inkml:trace>
  <inkml:trace contextRef="#ctx0" brushRef="#br0" timeOffset="8017.64">3032 17534 12 0,'0'0'0'0,"0"0"0"0,0 0 0 0,0 0 0 0,0 0 0 16,9 33 76-16,-9-3 0 15,0 17 59-15,-6 8 0 16,3 9-73-16,-3 1-1 16,6-6 64-16,0-7 0 15,-4-11-38-15,-1-9 0 16,5-13-21-16,-4-8 0 15,2-8-12-15,2-14-1 16,0-19-11-16,2-14-1 16,5-21 1-16,-1-6 0 15,0 0 2-15,-3 8 2 16,3 13-14-16,3 13 0 16,-7 14-9-16,2 12-1 0,1 9-4 15,14 13 0-15,11 16-9 16,9 6 0-16,-2 2-5 15,-1 1-1-15,-1-1-3 16,2-5 0-16,-3-8-294 16,-4-5 1-16,-30-17-503 0</inkml:trace>
  <inkml:trace contextRef="#ctx0" brushRef="#br0" timeOffset="8268.54">3315 17340 12 0,'0'0'0'0,"0"0"0"0,0 0 0 0,0 0 0 0,0 0 0 16,0 0 58-16,0 0 2 15,22-3 126-15,-11 34 1 16,8 29-41-16,-10 20 1 15,-7 22-28-15,-4 13 0 0,-1 14-31 16,3-1 0 0,0-12-24-16,0-22 1 15,0-94-1070-15</inkml:trace>
  <inkml:trace contextRef="#ctx0" brushRef="#br0" timeOffset="8932.45">3557 17439 12 0,'0'0'0'0,"0"0"0"0,0 0 0 15,0 0 10-15,-9 19 1 16,9-18 117-16,0 1 1 16,0-2 63-16,0-2 1 15,9 1-83-15,11-1 1 0,20 0-19 16,8-2 0-16,0-1-30 15,1-7 1-15,-16-4-61 16,-3 1 0-16,-15 4-1 16,-5 3 2-16,-5 3 8 15,-5 1 0-15,-4 2 17 16,3 2 0-16,-9 0 11 16,-1 4 1-16,-11 7-2 15,-4 7 1-15,7 7 5 16,6 3 1-16,7 5-10 0,6 6-1 15,0 6 18-15,-2 5 0 16,-1 8-31-16,-3 7 1 16,2 9-13-16,-1 2 1 15,-1-1-7-15,-3-6-1 16,1-10-3-16,7-16 1 16,1-43-1332-16</inkml:trace>
  <inkml:trace contextRef="#ctx0" brushRef="#br0" timeOffset="9500.08">4108 17344 12 0,'0'0'0'0,"0"0"0"0,0 0 0 0,0 0 0 16,0 0 0-16,0 0 0 16,19 2 0-16,-10 11 181 15,1 19 0-15,-5 18-84 16,-5 9-1-16,-9 10 91 16,-6 4 0-16,-4 5 16 15,-5-2 0-15,4-5-131 16,-3-12 1-16,9-12-22 0,2-14 0 15,7-14-28-15,-3-13 0 16,3-10-13-16,3-17 1 16,-2-25-4-16,4-12 0 15,6-5 3-15,3-4 0 16,6-2 4-16,9-2 0 16,0-1-1-16,4 3-1 15,2 9-1-15,4 12 1 16,-3 13-1-16,-6 11 0 15,-7 9-11-15,-5 7 0 16,-2 6-2-16,2 12 0 16,8 12 1-16,-1 13 0 15,3 16 1-15,-8 14 0 16,-4 13-2-16,-2 7 1 16,-3 7 1-16,-1-7 0 15,-1-12 7-15,0-16-1 16,1-16 1-16,1-13 1 0,-2-13-8 15,-4-11 0-15,2-10-7 16,-4-14 0-16,2 20-1343 16</inkml:trace>
  <inkml:trace contextRef="#ctx0" brushRef="#br0" timeOffset="9816.25">4127 17789 98 0,'0'0'0'0,"0"0"0"0,0 0-1 0,39-6 1 15,6-1 0-15,3-3 1 16,-5 1 79-16,-4 0 1 16,-5-2 53-16,-8-1 1 15,-11 3-26-15,-6 2 1 16,-5 5 40-16,-2 2 1 15,-2 0-36-15,-2-2 2 16,2 0-21-16,0 2 1 16,0 0-40-16,-4 0 2 15,4-2-19-15,-2 2 1 16,2 0-34-16,0 0 1 16,0 0-1273-16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05:27:12.35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AE16045-626E-4871-BB59-72B0ABF62AE8}" emma:medium="tactile" emma:mode="ink">
          <msink:context xmlns:msink="http://schemas.microsoft.com/ink/2010/main" type="writingRegion" rotatedBoundingBox="22956,9061 23833,9061 23833,9962 22956,9962"/>
        </emma:interpretation>
      </emma:emma>
    </inkml:annotationXML>
    <inkml:traceGroup>
      <inkml:annotationXML>
        <emma:emma xmlns:emma="http://www.w3.org/2003/04/emma" version="1.0">
          <emma:interpretation id="{BB90C902-55F8-4F12-B702-D08B9F562D80}" emma:medium="tactile" emma:mode="ink">
            <msink:context xmlns:msink="http://schemas.microsoft.com/ink/2010/main" type="paragraph" rotatedBoundingBox="22956,9061 23833,9061 23833,9962 22956,99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F61758-60EE-421A-92D9-C5E58DD0A966}" emma:medium="tactile" emma:mode="ink">
              <msink:context xmlns:msink="http://schemas.microsoft.com/ink/2010/main" type="line" rotatedBoundingBox="22956,9061 23833,9061 23833,9962 22956,9962"/>
            </emma:interpretation>
          </emma:emma>
        </inkml:annotationXML>
        <inkml:traceGroup>
          <inkml:annotationXML>
            <emma:emma xmlns:emma="http://www.w3.org/2003/04/emma" version="1.0">
              <emma:interpretation id="{2CFD97DA-DCC3-4606-9233-3EB8F9E1900B}" emma:medium="tactile" emma:mode="ink">
                <msink:context xmlns:msink="http://schemas.microsoft.com/ink/2010/main" type="inkWord" rotatedBoundingBox="22956,9061 23833,9061 23833,9962 22956,9962"/>
              </emma:interpretation>
              <emma:one-of disjunction-type="recognition" id="oneOf0">
                <emma:interpretation id="interp0" emma:lang="" emma:confidence="0">
                  <emma:literal>]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7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469 0 147 0,'0'0'0'0,"9"11"0"0,2 6 0 15,12-5 1-15,9-12-1 0,-3 8 2 0,0 4-2 16,0-1 3-16,3 3-3 0,-6-5 4 0,3 2-4 0,-3 1 255 16,0 2-255-16,-6-6 256 0,-3-2-256 0,1 0 64 15,-4-4-64-15,-14-2 64 0,15 6-64 0,-4 0 77 16,1-6-77-16,-12 0 77 0,0 0-77 0,0 0 38 16,0 0-38-16,0 0 39 0,0 8-39 0,0-8 48 15,-9 17-48-15,9-17 48 0,-14 15-48 0,-1-7 52 16,-2 3-52-16,-27 9 52 0,-16 6-52 0,19 0 104 15,6-1-104-15,7-5 105 0,2-6-105 0,0 6 61 0,-1 0-61 16,-4 5 62-16,-4 7-62 0,3 2 34 0,0 0-34 16,1 0 34-16,2 3-34 0,-6-3 0 0,-6 6 0 15,10-9 0-15,-1-3 0 0,3 4 60 0,3-4-60 0,6-5 60 16,2-6-60-16,1 0 39 0,0 3-39 0,2-12 39 16,4-2-39-16,-1 3 52 0,-2-4-52 0,14-5 53 15,-15 6-53-15,15-6-141 0,-12 6 141 0,12-6-140 16,0 0 140-16,0 0-1142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1-25T06:00:19.67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159A2EE-09D7-488E-9689-0F1753D4D571}" emma:medium="tactile" emma:mode="ink">
          <msink:context xmlns:msink="http://schemas.microsoft.com/ink/2010/main" type="writingRegion" rotatedBoundingBox="31560,2219 31575,2219 31575,2234 31560,2234"/>
        </emma:interpretation>
      </emma:emma>
    </inkml:annotationXML>
    <inkml:traceGroup>
      <inkml:annotationXML>
        <emma:emma xmlns:emma="http://www.w3.org/2003/04/emma" version="1.0">
          <emma:interpretation id="{8E0F11A5-1DDE-41BF-9A9A-1004619C8A14}" emma:medium="tactile" emma:mode="ink">
            <msink:context xmlns:msink="http://schemas.microsoft.com/ink/2010/main" type="paragraph" rotatedBoundingBox="31560,2219 31575,2219 31575,2234 31560,2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38645A-A25D-44C6-AEEB-9144FED5B0D1}" emma:medium="tactile" emma:mode="ink">
              <msink:context xmlns:msink="http://schemas.microsoft.com/ink/2010/main" type="line" rotatedBoundingBox="31560,2219 31575,2219 31575,2234 31560,2234"/>
            </emma:interpretation>
          </emma:emma>
        </inkml:annotationXML>
        <inkml:traceGroup>
          <inkml:annotationXML>
            <emma:emma xmlns:emma="http://www.w3.org/2003/04/emma" version="1.0">
              <emma:interpretation id="{69396D3A-E038-4668-8674-77C7E5FAB9BB}" emma:medium="tactile" emma:mode="ink">
                <msink:context xmlns:msink="http://schemas.microsoft.com/ink/2010/main" type="inkWord" rotatedBoundingBox="31560,2219 31575,2219 31575,2234 31560,2234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`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1T03:13:1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22886 11199 12 0,'-46'-3'0'0,"-51"-5"0"0,-28 1 0 0,-7 3 0 0,-10 4 0 16,-5 2 0-16,-6 5 0 16,-7 3 0-16,-4 4 0 15,-9 0 0-15,-6 2 0 16,-4 3 1-16,-1-1-1 16,-8 3 0-16,0 5 15 0,2 4 0 15,9 5 47-15,-1 6 1 16,1 0-23-16,-2 9 1 15,-1 10-7-15,5 7 2 16,9 9-8-16,8 4 2 16,8-2 7-16,6-2 1 15,12-1-12-15,17-1-1 16,22 1 3-16,15-8 2 16,19-6 7-16,13 2 0 15,12-3-15-15,18 5 2 16,11 2-1-16,20 5 1 15,20 1-1-15,18-8 2 16,16-11 2-16,17-9 0 0,24-10-14 16,17-7 1-16,10-6-1 15,17-5 1-15,24-6-3 16,27-3 1-16,26-8-11 16,23-4 2-16,18 0 1 15,19-3 1-15,19-6 3 16,11-6-1-16,1-1 36 15,-1-3 1-15,3-3-11 16,-3 2 2-16,-6 2 2 0,-11-1 0 16,-9-1 123-1,-23-9 0-15,-16-12-122 0,-12-14 0 16,-14-14-21-16,-21-5 0 16,-27-8-11-16,-28 1-1 15,-26-3-7-15,-29 5 0 16,-29 17 0-16,-25 5 1 15,-21 3-46-15,-29-5 3 16,-25-8 28-16,-27-10 0 16,-31-12 13-16,-25 1 1 15,-28 1 2-15,-40-9 0 16,-40-6-2-16,-29 9 1 16,-18 15-1-16,-15 21 1 15,-5 24-4-15,-6 25 1 16,5 27-6-16,10 30 0 15,283-45-1068-15</inkml:trace>
  <inkml:trace contextRef="#ctx0" brushRef="#br0" timeOffset="4858.81">25061 12327 12 0,'0'0'0'0,"0"0"0"0,0 0 0 0,0 0 0 16,0 0 16-16,0 0 0 15,2-19 58-15,-4 6 2 16,0-6-30-16,-4-1 0 15,1 3 3-15,-3 2 0 16,3 8-26-16,-8 7-1 16,-4 7-18-16,-5 12 0 15,-4 13-5-15,3 5 1 16,10 2-1-16,6-2 1 16,3-3 4-16,6-5 2 15,3-3 16-15,7-1 2 16,6-3 13-16,6-5 0 0,1-8 26 15,-3-9 1-15,0-9 67 16,6-12 0-16,6-5-88 16,1-7 0-16,-1-3-22 15,-8-3 2-15,-9 2-21 16,-6 4 0-16,-4 8-14 16,-5 9-1-16,-2 6-8 15,0 5 1-15,0 3 12 0,0 4 1 16,-2 5 5-16,0 10 1 15,-1 16 1-15,1 6 0 16,4-1 11-16,1-10 1 16,5-10 2-16,3-5 0 15,0-4-2-15,2-3-1 16,2 0-1-16,2-10 1 16,2-4-3-16,-1-5 0 15,-1-5-4-15,-4-3 2 16,-5 1-3-16,-7-1 2 15,-2 3 1-15,-3 3-1 16,-9 6-5-16,-2 1 1 16,-6 5-1-16,-1 3 1 15,0 0-1-15,3 3 2 16,6 1-1-16,5 0 1 16,5-1 9-16,3 1 0 0,2-2-1 15,5 2 1-15,6-4-3 16,9-6 3-16,12-1-10 15,0-3 0-15,-8 3-1 16,-4 5 1-16,-7 4-1 16,0 5 1-16,-2 6 8 15,-2 8 1-15,-2 7 24 16,-7 2 1-16,0 1-1 16,-2-7 1-16,-2-3-17 0,0-8 1 15,2-4-11-15,-3-7 0 16,3 0-6-16,3-2 2 15,-1-2-3-15,2-5 0 16,2-10 6-16,5-9 0 16,2-6 11-16,2-1 1 15,0-1-8-15,-1 1 0 16,3 1-7-16,2 10 2 16,-2 7-6-16,-4 7 1 15,-4 8-18-15,0 8 0 16,1 7-12-16,-3 13 1 15,2 11 12-15,-5 0 1 16,0-8 6-16,1-6 1 0,3-9 4 16,-1-5 1-16,1-5 2 15,5-4 0-15,5-8-6 16,7-10 1-16,5-10 0 16,-3-12 0-16,-4-10 2 15,-5-6 0-15,-3-4 3 16,-5 3 0-16,-5 8 1 15,-5 8 0-15,-3 7 0 16,1 6 1-16,-4 8 4 16,4 16-1-16,0 2 2 15,0-4-1-15,-1 4 0 0,-16 13 0 16,-3 21-3 0,-10 46-1-16,15 9-1 0,8 4 1 15,5 4-1-15,-3 7 0 16,-1 4 0-1,3-2 0-15,3-2 0 0,8-52 1 16,5-9-1-16,-6-26 1 16,3-6 1-16,-1-6 2 15,3-5-1-15,19-18 2 16,1-19 11-16,4-40 1 31,-16 1-10-31,-10 7 0 0,-6-3 17 0,-2 16 2 16,1 4-3-1,-1 3-1-15,-1 5-7 0,-1 10 0 16,2 4-5-16,0 17 1 0,-2 4-5 16,0 5 2-16,0 3-8 15,-9 4 0 1,-4 14 0-16,-5 13 0 0,5 0 0 16,9-12 0-16,2 1 0 15,3-6 1-15,2 0 2 31,1-6-1-31,4 1 1 0,9-6 2 16,5-8-3-16,10-7 1 16,-4-4 19-16,-9 0 0 15,-4 1 35-15,-2-1 2 16,0 0-2-16,-3 8 1 16,-3 0-34-16,-1 5-1 15,0 2-16-15,-2-2 1 16,1 4-6-16,-1 6 0 15,4 7-2-15,1 19 0 16,1-1-2-16,-5-10 1 16,3-3-5-16,2-1 1 15,1-2-27-15,2-6 2 16,4-3-31-16,22-4 2 16,4-14-35-16,0-6-1 15,-5-5 45-15,-1-6-1 16,-3-3 36-16,-4 0 0 0,-4 3 12 15,-13 16 1-15,0 2 3 16,-3 5 0-16,-1 2 17 16,-3 1 1-16,0 3 18 15,1 3 0-15,1 7 4 16,1 3 1-16,-1 3-14 16,-4-3 1-16,-1-2-15 0,1-1-1 15,0-1-6-15,-2-1 1 16,0-3-6-16,0 1 1 15,0-4-3-15,0-2 0 16,0 0-1-16,-2-2 1 16,-1-8-2-16,-3-5 0 15,-1 1-12-15,1 2 2 16,0 5-18-16,1 0 0 16,-1 5-19-16,-1-2 0 15,-3 8 33-15,-12 11 0 16,2 7 11-16,1 4 0 15,6 2 3-15,7-13 0 16,3 0 1-16,3-6 1 16,0-2 0-16,1-3 0 15,3-2 1-15,19-8 0 16,3-14 1-16,13-28 0 0,-9-10 36 16,3-30 2-16,-9 8 24 15,-18 45 1-15,-8-8-13 16,-4 10 2-16,-1-1-32 15,3 23-1-15,2 2-14 16,1 5 1-16,-1-1-8 0,-2 5 0 16,-2 9-16-1,-22 108 1-15,21 6-4 0,7-8 1 16,4 4-31-16,1 17-1 16,1 5 19-16,-6-29 1 15,0-112-1206-15</inkml:trace>
  <inkml:trace contextRef="#ctx0" brushRef="#br0" timeOffset="6212">26520 12531 12 0,'0'0'0'0,"0"0"0"0,-8 19 0 15,7-15 0-15,1-2 0 16,1-1 0-16,7-4 0 15,7-7 2-15,11-10 1 16,7-10 0-16,1-2 0 16,-6-1 0-16,-6 3 2 15,-7 8-3-15,-7 5 2 0,-8 8 7 16,-2 3 0-16,-2 4 26 16,-3 2 1-16,-5 2 18 15,-4 6 0-15,-5 7 16 16,2 5 1-16,6 4 42 15,6-1-1-15,5-3-61 0,4 2 1 16,2 4-23 0,1-3 1-16,5-7-10 15,3-2 2-15,3-5-23 0,3-9 1 16,0-8 0-16,1-5 0 16,6-9 4-16,-2-2 1 15,-7-4 3 1,-2 4 0-16,0 3 15 0,-6 5 0 15,1 3 12-15,-3 5 0 16,-1 4-10-16,-3 2 0 16,1 2-2-16,0 4 0 15,0 4-1-15,1 7 1 16,3 9 5-16,-3 4 1 16,-1-2-17-16,-2-6 2 15,0-5-7-15,0-6 1 0,-1-3-7 16,1-2 1-16,0-4-2 15,0-4 0-15,0-2-2 16,3-7 1 0,7-11 14-16,1-8 1 0,2-3 23 15,0 4 0-15,-1 8-8 0,-1 8 0 16,-3 8-15-16,-3 5 1 16,-3 4-12-1,0 5 1-15,1 8-5 0,5 6 0 16,-1 10-1-16,-2 1 0 15,-1-8-1-15,0-7 1 16,1-4-14-16,4-6 1 16,4-5-35-16,6-7 1 15,5-8 1-15,2-12 1 16,0-8 18-16,-2-10 1 16,-8-9 15-16,-3-9 1 15,-7 1-4-15,-7 4 2 16,-1 8 10-16,-3 13-1 15,-1 12 3-15,0 8 0 16,2 8 3-16,1 5-1 16,-3 8 2-16,-2 7 2 0,-3 18 1 15,0 16-1-15,3 14 1 16,4 12 0-16,0-3-2 16,0 1 1-16,-1-6-6 15,5-11 1-15,3-13-1 31,5-15 0-31,6-17 4 16,7-16-1-16,6-17 1 0,1-10 2 0,-4-7-2 16,-5-1 2-16,-6 3 67 0,-6 5 0 15,-7 10-29 1,-4 9 0-16,-2 6-27 0,2 5 3 16,1 8-14-16,-5 5 1 15,-1 11-7-15,3 12 0 16,4 7-2-16,2 0 1 15,3-5-5-15,3-6 2 16,-1-12-4-16,-1-6 1 16,1-3 0-16,10-7 1 15,13-9-8-15,7-8 1 16,0 4-13-16,-18 4 1 16,-19 9-1040-16</inkml:trace>
  <inkml:trace contextRef="#ctx0" brushRef="#br0" timeOffset="6826.08">27662 12433 12 0,'2'-2'0'0,"3"0"0"0,3 0 0 0,-3 0 0 16,-1 0 0-16,-2 1 0 16,0-1 0-16,0 0 0 15,0 0 1-15,0 0 37 16,-1 0 1-16,-1-1 67 15,-1 1 0-15,-3-4 17 16,-2 4-1-16,-3 4-4 0,-10 6 1 16,-11 5-43-16,-3 5 1 15,7 4 16-15,7 1 0 16,8-8-9-16,5-4 1 16,5-2-43-16,2-1 0 15,3-5-17-15,4-3 0 16,7-3-15-16,9-5 1 15,9-9-10-15,-3-1 1 16,-13 3-2-16,-8 6 0 16,-3 5 0-16,-4 4 2 15,-2 0-1-15,-2 2 1 16,0 5 0-16,-2 6 0 16,2 11 2-16,4 4 0 15,4 0-3-15,3-7 1 0,6-10 0 16,9-13 0-16,12-17 3 15,6-10-1-15,3-10 3 16,0-8 1-16,-4-7 42 16,-8-7 1-16,-10-14-11 15,-10-1 0-15,-8 5 29 16,-5 10-1-16,-7 13-42 16,-2 14 0-16,-3 14-17 15,1 12 1-15,0 8-2 0,-6 11 0 16,-5 19-7-16,0 15 1 15,1 20-2-15,4 19 0 16,4 16-2-16,0 10 0 16,2 9-16-16,4-4 0 15,-3-9-16-15,5-16 0 16,5-90-1316-16</inkml:trace>
  <inkml:trace contextRef="#ctx0" brushRef="#br0" timeOffset="7124.64">27004 12293 12 0,'0'0'0'0,"0"0"0"0,32 10 0 0,0-10 0 16,12-6 0-16,9-7 2 16,1-4 1-16,-2-1 34 0,-8-7 1 15,-6-1 54-15,-7 4 0 16,-31 22-300-16</inkml:trace>
  <inkml:trace contextRef="#ctx0" brushRef="#br0" timeOffset="7323.98">27466 12139 12 0,'-2'0'0'16,"2"4"0"-16,0 1 0 16,0-5 0-16,0 2 0 15,0 0 0-15,2-2 1 16,6-4 28-16,5-1 0 15,5-7-1-15,1 1 0 16,-6 2-7-16,-5 3 0 16,-8 6 23-16,-6 0-1 0,-7 0 5 15,-9 4-1-15,22-4-311 16</inkml:trace>
  <inkml:trace contextRef="#ctx0" brushRef="#br0" timeOffset="7770.3">26022 12154 12 0,'0'0'0'16,"0"0"0"-16,0 0 0 0,0 0 0 15,0 0 0-15,-18 3 0 0,14 3 0 16,2 0 0-16,0-3 0 15,0-1 0-15,4 0 0 16,-2-2-10-16</inkml:trace>
  <inkml:trace contextRef="#ctx0" brushRef="#br0" timeOffset="8196.67">28105 12665 12 0,'0'0'0'0,"-18"28"0"0,-1-4 0 16,-1 6 0-16,-1 4 0 15,3-1 101-15,3-12 0 16,15-21-263-16</inkml:trace>
  <inkml:trace contextRef="#ctx0" brushRef="#br0" timeOffset="9988.07">26551 12926 12 0,'0'0'0'0,"0"0"0"0,0 0 55 0,0 0 0 0,0 0 69 16,0 0 2-16,15-23-9 16,-13 16 1-16,-2 0-47 15,-2 1 2-15,-1 2-10 16,-7 8 1-16,-12 7 15 0,-8 11-1 15,-1 12-33-15,3 5 1 16,9 2-14 0,8-2 0-16,7-2-32 0,8-7 0 15,3-8 1-15,6-12 0 16,6-10 4-16,7-8-1 16,9-10 9-16,4-10-1 15,-1-6 7-15,-7-3 0 16,-3 0-10-16,-5 3 0 15,-5 6-2-15,-5 6 0 16,-7 5 3-16,-6 6 1 16,-2 6 2-16,-2 3 2 15,1 0 1-15,-1 2 1 16,-2 2 7-16,1 3 1 16,1 3-6-16,4-1 0 15,0-1-5-15,2 1 0 16,5 1-5-16,6-3 0 15,6-5-7-15,2 0 1 0,1 0-2 16,-3 0 0-16,-6 0-1 16,-6 2 1-16,-3 2-1 15,-4 5 0-15,-2 6 0 16,0 7 0-16,-5 8 0 16,3 0 1-16,6-4-1 15,1-8 0-15,3-5 0 16,0-5 0-16,5-6 0 15,6-10 0-15,9-8 0 0,0-9 1 16,-4-3 23-16,-5 1 0 16,-8 6 68-16,-5 4 0 15,-2 4-33-15,-2 2 0 16,0 2-37-16,0 1 0 16,-2 3-16-16,0-1 0 15,2 4-6-15,0 4 0 16,0 2-3-16,0 3 0 15,0 10-5-15,2 7 0 16,4 6-3-16,1-6 0 16,4-1-5-16,0-8 0 15,-3-8 0-15,3-5 2 0,8-6-12 16,7-14 1-16,5-10-14 16,1-6 1-16,-2-3-5 15,-8-4 1-15,-9-2-1 16,-7-3 1-16,-4-5 22 15,-4 1 0-15,-2 6 8 16,0 10 0-16,1 8 10 16,-1 11 1-16,0 8 1 0,-1 5 0 15,-1 4 1-15,-3 13 1 16,-2 14 6-16,1 12 0 16,5 10 5-16,5 4-1 15,5 5 9-15,3-4 1 16,-5-4-8-16,1-8 2 15,5-3-13-15,6-9 1 16,2-12-3 0,4-14 0-16,3-13-1 0,0-12 1 15,0-15-1-15,-3-5 1 16,-4-2 9-16,-4 4 1 16,-4 8 16-16,-4 6 1 15,-5 5-10-15,-3 8 1 16,1 7-7-16,0 4-1 15,-2 5-4-15,-1 13-1 0,-5 16-6 16,9 6 1-16,4-2-1 16,5-15 0-16,5-3-1 15,0-8 1-15,4-10 0 16,29-5 0-16,4-12-1 16,-10-3 0-16,-7-2-21 15,-18 8-1-15,-15 11-1243 16</inkml:trace>
  <inkml:trace contextRef="#ctx0" brushRef="#br0" timeOffset="10835.65">27604 12855 12 0,'0'-2'0'16,"0"0"0"-16,0 0 0 0,-2 1 0 0,1-1 0 16,-1 0 22-16,0 0 2 15,0 2 112-15,-2 0 1 16,-1 2-29-16,-7 11 2 15,-6 11 39-15,-1 8-1 16,4 5-5-16,6-2 1 16,5-7-81-16,8-7 1 15,2-8-22-15,5-6 1 16,7-3-24-16,10-12 0 16,8-12-13-16,1-6 1 0,-5-2-2 15,-6-2 1-15,-2 2 3 16,-5 10 1-16,-6 3 3 15,-4 5 2-15,-5 5 3 16,-2 3 1-16,-1 2 2 16,3 2 1-16,0 3-1 15,1 5 0-15,5 5 7 16,1 3 0-16,0 1 0 16,-2-4 2-16,-3-6 1 15,-2-3 0-15,-2-3-17 0,-1-3-1 16,-1 0-8-16,-1-3 0 15,-1-3-3-15,-2-5-1 16,-5-4-1-16,-4-2 0 16,-2 2-9-16,0 8 1 15,0 5-20-15,-2 8 0 16,-1 1-3-16,-1 8 2 16,2 4 7-16,6 3-1 15,5 2 12-15,6-2 1 16,2-3 6-16,4-4-1 15,3-6 3-15,4-5 0 16,4-6 0-16,3-7 2 16,5-12 0-16,-5-3 0 15,-7-2 22-15,-5 9 0 16,-5 6 19-16,-1 4 0 16,-2 3-20-16,-2 4 2 15,1 2-13-15,-1 3 1 0,-4 8-11 16,0 8 1-16,5 12-2 15,4-1 1-15,7-13-2 16,3-10 1-16,2-7-1 16,9-11-1-16,13-14 9 15,6-8 0-15,0-7-2 16,-8-4 2-16,-9-5-3 0,-9-5 0 16,-8-6-6-16,-5 1 0 15,-6 8-12-15,-1 10 2 16,-3 17 1-16,-2 11 1 15,-1 13 3-15,-4 14 2 16,-4 22 3-16,4 12 2 16,8 13 1-16,3 8 0 15,4 1 1 1,1 10 0-16,3 7-1 0,1 3 0 16,-7-92-1288-16</inkml:trace>
  <inkml:trace contextRef="#ctx0" brushRef="#br0" timeOffset="11197.35">27027 12918 12 0,'0'0'0'0,"0"0"0"0,0 0 0 15,0 0 4-15,0 0 1 0,0 0 42 0,18-3 1 32,-3 1 66-32,11-4-1 15,12-1-83-15,-1-4 2 16,-11-1 15-16,-6 1 0 16,-20 11-422-16</inkml:trace>
  <inkml:trace contextRef="#ctx0" brushRef="#br0" timeOffset="11385.92">27308 12853 12 0,'0'-2'0'0,"0"2"0"16,0 0 0-16,0-3 0 15,0-1 0-15,2-2 2 16,0-3 1-16,-4-4 6 15,-7-2 0-15,9 15-36 0</inkml:trace>
  <inkml:trace contextRef="#ctx0" brushRef="#br0" timeOffset="11557.99">26906 12818 12 0,'0'0'0'16,"0"0"0"-16,0 0 0 16,0 0 0-16,0 0 0 15,0 0 0-15,0 0 0 16,0 0-10-16</inkml:trace>
  <inkml:trace contextRef="#ctx0" brushRef="#br0" timeOffset="12138.79">28353 12995 12 0,'0'0'0'0,"0"0"0"0,0 0 0 0,0 0 0 16,0 0 0-16,0 0 0 15,0 0 0-15,0 0 7 16,0 0 0-16,0 0 16 16,0 0 0-16,0 0-6 15,0 0 0-15,-11 20-5 16,5-18 1-16,1 0 7 16,-1 0 1-16,1-2 25 0,1 0 0 15,2 0 15-15,2-2 1 16,2 0 25-16,2 0 2 15,-4 2-512-15</inkml:trace>
  <inkml:trace contextRef="#ctx0" brushRef="#br0" timeOffset="12656.27">28584 12809 12 0,'0'0'0'0,"0"0"10"16,0 0 0-16,0 0 27 16,0 0 0-16,-5-21-19 15,3 19 1-15,2 0 83 16,0 0 0-16,-2 2 16 15,0 4 1-15,-2 5 6 16,-3 12 0-16,-6 14 4 0,-2 6 2 16,4 0-17-16,2-5 1 15,-3-3-35-15,1-1 1 16,2-12-37-16,3-3 1 16,6-8-15-16,0-5 0 15,0-6-11-15,4-7 2 16,5-14-10-16,2-12 0 15,-3-4-3-15,-4-2 1 16,-2 2-3-16,-1 5 0 16,1 7-6-16,2 4 1 15,0 6-2-15,-1 6 0 16,1 8-6-16,2 4 2 16,5 3-4-16,2 9 0 15,7 13 1-15,-1 6 1 16,-6 1-2-16,-4-3 0 15,-1-8 0-15,-3-7 0 0,1-5-7 16,2-8 0-16,-8-2-1193 16</inkml:trace>
  <inkml:trace contextRef="#ctx0" brushRef="#br0" timeOffset="13017.03">28821 12736 12 0,'-2'-2'0'0,"2"0"0"0,0 2 0 0,-2-3 20 0,2 3 1 16,0 3 35-16,-5 7 2 16,-8 16 38-16,-8 15 1 15,-3-1-5-15,-2 1 0 16,2-7-28-16,5-8 1 16,6-9-10-16,4-8 1 15,5-3-7-15,4-5 1 16,2-2 0-16,3-7 1 15,8-9-4-15,10-14 1 16,3-10 9-16,0-2 2 16,-2-4 14-16,-3 8 1 15,-5 10-14-15,-1 10 1 16,-5 13 1-16,-7 14 0 16,-3 14-19-16,-2 15 1 15,-1 21-22-15,-1 7 1 16,4 2-15-16,2 0-1 15,2-4-4-15,-4-5-1 16,0-58-1307-16</inkml:trace>
  <inkml:trace contextRef="#ctx0" brushRef="#br0" timeOffset="13929.7">28918 12933 12 0,'0'0'0'0,"0"0"1"0,0 0 1 15,-9 19 69-15,3-8 0 16,0 0 88-16,1-2 0 15,1-1-41-15,2-3 0 16,0-1-30-16,2-2-1 16,0-2-17-16,2-2 0 15,7-11-17-15,6-7 0 16,8-10-20-16,-1 2 2 0,-3 8-27 16,-4 6 1-16,-4 9-8 15,-4 5 1-15,-1 2-2 16,-1 3 0-16,1 7 3 15,0 6 0-15,-1 12 8 16,1 0 0-16,-1-6 3 16,1-7-1-16,0-6-4 15,-1-6 0-15,1-3 7 16,1-6 0-16,4-5 5 0,4-9 0 16,2-10 3-16,-2-4 0 15,-6 4 1-15,-1 8 1 16,-5 8 6-16,-1 7 0 15,-2 3-9-15,0 2 0 16,0 2-7-16,0 5 1 16,0 6-8-16,2 10 0 15,4 8-5-15,-1 1 2 16,-1-8-3-16,-2-9 1 16,0-6-4-16,0-3 1 15,1-2 0-15,3-4 0 16,3-8 0-16,6-7 0 15,8-11 13-15,1-7-1 16,-4-1 24-16,-1 5 0 16,1 6 24-16,-1 1 0 0,-6 7-28 15,-2 4 1 1,-5 7-22-16,-2 4 0 0,-1 4-9 16,1 5 0-16,2 10-3 15,-1 7 0-15,-5 4-1 16,-3 1 1-16,-3-9-2 15,-3-1-1-15,-4-2-2 16,-2-5-1-16,0-4-3 0,0-5 1 16,0-1-11-1,2-4 1-15,5-6-23 16,5-1 0-16,1-4 19 0,4-2 1 16,1-2 8-16,3 2 1 15,3 4 11-15,1 3 1 16,-1 6 1-16,0 2 1 15,4 5-2-15,2 5 0 16,2 1-1 0,0 0 1-16,-2-6-93 0,1-5 0 15,-16-2-1080-15</inkml:trace>
  <inkml:trace contextRef="#ctx0" brushRef="#br0" timeOffset="14198.28">29568 12576 12 0,'0'0'0'0,"0"0"0"0,-5 22 0 0,1-3 0 16,-2 14 0-16,-1 18 0 16,1 4 0-16,2 1 118 31,1-2 0-31,-1-9 23 0,2-8 0 0,6-11-22 0,1-9 1 15,3-8-32 1,1-7 1-16,4-4-41 0,2-11 0 31,2-7-10-31,-4-8 0 16,-6 0-37-16,-7-2 1 16,0 30-844-16</inkml:trace>
  <inkml:trace contextRef="#ctx0" brushRef="#br0" timeOffset="14337.88">29468 12777 12 0,'-2'2'0'16,"0"3"0"-16,2 1 0 16,4-2 0-16,5-3 0 15,6 3 2-15,15-8 1 16,18 1 48-16,4-3 1 0,-2 1 33 16,-3-1 0-16,-47 6-304 15</inkml:trace>
  <inkml:trace contextRef="#ctx0" brushRef="#br0" timeOffset="15424.85">29948 12769 12 0,'0'0'0'0,"19"-37"0"0,-4 4 0 0,-4-4 13 16,-4 1 2-16,-3 3-8 16,-4 7 0-16,-4 9 15 15,-1 8 0-15,-1 3 12 16,-3 8 1-16,-2 3 19 15,-6 12-1-15,-5 15 5 0,3 9-1 16,10 7-8-16,5 4 1 16,4-2 20-16,0-3 2 15,2-6 28-15,2-8 1 16,-3-10-35-16,1-8 2 16,-2-10-15-16,0-1 2 15,0-4-15-15,0-2-1 16,2 0-12-16,4-3 1 15,1-7-6-15,4-4 2 16,4-7-6-16,6-1 1 16,5 6-13-16,0 6-1 15,-6 9-5-15,-3 5 0 16,-2 5 1-16,-4 2 0 16,-3 8 4-16,-6 5-1 15,-6 6 5-15,-9 2 0 16,-10 2 4-16,-5-4 0 0,-3-6 2 15,1-5 1-15,8-4-4 16,5-6 0-16,6-7 17 16,3-5 2-16,3-3 23 15,1-3 1-15,6-8-26 16,3-3 1-16,8-4-18 0,6 0 2 16,2 4-10-1,-1 5 1-15,-1 8-7 0,-3 7-1 16,-1 2-18-1,-3 0 0-15,-3 5 3 0,0 6 0 16,0 6 0-16,-1 4 1 16,-4-1 1-16,-1-1 2 15,3-1 5-15,1-3 0 16,-1-4-7-16,1-3 0 16,3-6 10-16,5-6 0 15,5-9 4-15,6-9-1 16,0-6 10-16,-3-2 0 15,-5-2 48-15,-5 4 0 16,-7 10 30-16,-4 7 0 16,-2 7-58-16,-4 4 1 0,-1 2-19 15,-7 5 2 1,-8 12-14-16,-3 7 2 0,9 5-38 16,8 1 0-16,10-6-13 15,7-4 2-15,6-1 18 16,5-4 2-1,6-2 13-15,0-10 1 0,-2-9-1 16,-5-5 2-16,-10-6 15 16,-6 0 0-16,-5 15-1138 0</inkml:trace>
  <inkml:trace contextRef="#ctx0" brushRef="#br0" timeOffset="22190.05">30794 12933 12 0,'0'0'0'0,"-24"26"0"0,-2 6 0 0,3-1 0 15,7-1 0-15,3-2 0 16,0-6 0-16,1-1 0 16,5-2 0-16,1-6 0 15,3-6 0-15,5-5 0 16,1-6 9-16,5-13 0 15,7-22 15-15,1-5 2 16,-1 1 60-16,-2 6 0 16,0 5 115-16,0 6 0 15,2 4-69-15,2 1 1 16,0 8-99-16,-2-2 2 16,-4 6-25-16,0 5 2 0,0 8-18 15,0 0 1-15,1 7-46 16,-1 6 1-16,-2 9-8 15,-1-2 0-15,-5 0 21 16,-5-3 0-16,-1-5 11 16,-1-1 2-16,2-9 14 15,0-3 1-15,2-1 5 16,0-2 1-16,-2-3 3 16,-1-9 2-16,-1-10 12 15,-3-10 1-15,-3-3 14 16,-1 5 1-16,2 10-7 15,1 9 1-15,1 3 3 0,-2 6 1 16,-3 8 2-16,-1 1-1 16,-3 10-16-16,-5 7 1 15,2 8-9-15,6 1 0 16,4-1-10-16,5-6-1 16,6-4-33-1,4-1 0-15,-1-6 15 0,-1-8-1 16,2-3 8-16,5-6 2 15,4-5 16-15,3-10 0 16,7-13 17-16,-3-3 0 16,-9 1 3-16,-4 6 0 15,-1 6-3-15,-5 5 0 16,-1 0-9-16,0 5 0 0,-2 5-4 16,0 1 0-16,0 4-2 15,0 4 1-15,0 5-2 16,0 12 0-16,0 7 0 15,2 11 0-15,4-2-2 16,-1-7 0-16,-3-12-2 0,-2-3 0 16,0-9-11-1,0-3-1-15,0-3 4 0,2-3 0 16,4-3 6-16,3-11 0 16,6-18 1-16,3-6 2 15,1 2 0 1,2 4 0-16,1 3 2 0,-2 8 0 15,-3 5-2-15,-4 8 0 16,-3 7-1-16,-1 8 1 16,0 5 0-16,0 10 0 15,1 9 0-15,-5 5 0 16,-3 3 0-16,-2-5 1 16,-2-6 0-16,1-7 0 15,-1-3 0-15,0-6 1 16,0-1-2-16,2-4 2 0,0-3-1 15,0-2 1-15,0-7 1 16,2-11 2-16,5-14 13 16,4-8 1-16,2 2 23 15,2 7 1-15,0 8-3 16,-4 6 2 0,-3 5-14-16,-4 5 1 0,-1 6 2 15,3 6-1-15,3 7-8 16,1 10 2-16,-3 10 7 15,-3-3 1-15,0 0-4 0,-3-8 0 16,3-3-18 0,-2-6 0-16,0-1-9 15,-2-3 1-15,0-3-2 0,0-2 0 16,0 0-2-16,2-2 1 16,0-6 0-16,9-26 0 15,0-5 1-15,-2 7 0 16,2 4 0-16,-3 11 0 15,-1 2-1-15,-1 6 0 32,-1-2-31-32,-1 5 2 15,2 2-22-15,3 4 2 16,2 11 13-16,8 17 0 16,-6 5 18-16,-6-3-1 0,-3-1 11 15,-2-12 1 1,2-4-5-16,-1-6 2 0,1-1-8 15,0-3 0-15,2-1 6 16,12-8 2-16,6-11 8 16,2-9-1-16,-9-4 4 15,-6 8 0-15,-3-1 0 0,-3 8 2 16,-1 2 1 0,-2 4 0-16,0-1 0 0,0 4-1 15,0 1 0-15,-2 3 1 16,0 0 1-16,0 13-1 15,-2 9-1-15,2 6 2 16,2-2-2-16,0-9 1 16,1-2 0-16,-1-6-1 15,2-2 0-15,0-1 0 16,1-2 1-16,6-4 0 16,2-6 0-16,2-7 1 15,-4-4 23-15,-1 1 0 16,-5-3 4-16,-1 4 2 15,-2-2-17-15,-2 6 2 16,-2 2-9-16,-2 2 1 16,1 1-10-16,-1 2 0 15,0 0-1-15,0 3 1 16,3-1-1-16,-1 2 1 0,0 0-1 16,2 0 1-16,0 0 0 15,2-2 0-15,3-2 0 16,6-1 1-16,1-1 9 15,1 2 0-15,0 2 32 16,0 2 1-16,-2 4 27 16,8 13 1-16,-6 9-21 0,-4 4 2 15,-5-1-35-15,-2-12 1 16,-1-2-14-16,-1-2 1 16,0-5-5-16,0-3 0 15,0-1-1-15,2-2 0 16,2-2-6-16,11-13 1 15,0-10 1-15,2-5 0 16,-3 1 1-16,-6 12 0 16,-1 2-4-16,-1 2 1 15,0 1-24-15,-3 5 1 16,1 1-7-16,0 2 1 16,-1 4 16-16,11 13 1 15,-5 7 11-15,0 6 0 16,-1 0 6-16,-5-13 0 15,1-2-1-15,0-2 1 0,1-2-6 16,1-1 0-16,1-5 4 16,16-3-1-16,1-11 4 15,4-7 0-15,-4-6 1 16,-1-6 0-16,-3 0 5 16,-5 8 0-16,-2 1 2 15,-7 12 0-15,1 0-1 16,-1 3 2-16,1-3 7 15,1 5-1-15,1 2 18 16,11 4-1-16,3 7 52 16,-5 6 0-16,-5 4-34 15,-3 1 0-15,-5 3-32 16,-3-10 0-16,0-2-12 0,-2-2 1 16,0-2-6-16,0-1 0 15,0 0-12-15,0-6 0 16,0 2-7-16,-2-2 0 15,0-2-1-15,-1-4 0 16,-3-1 0-16,0-3-1 16,-1 1 0-16,-1 0 0 15,-1 1-34-15,0 1 1 16,-2 3 3-16,-8 0 2 16,0 6 19-16,1 4 1 15,-1 3 17-15,10-1 2 16,-1-1 7-16,3 2-1 15,0 1 3-15,3-3 1 0,2-1-1 16,2-4 0 0,0-1 1-16,2 1 0 0,3-2 0 15,3-2 1-15,-3-1 8 16,1-1 1-16,0 0 25 16,-3 0 1-16,1 1-7 15,0 1 0-15,-2 2-13 16,3 4 0-16,1 5-11 15,13 47 2-15,-8 9-5 16,-2 58 2-16,-2-19-3 0,-5-47 1 16,-2 10-1-16,-11 73 0 15,-7-28-2-15,6-77 0 16,-6 4 0-16,-7-5 1 16,-2-5 0-16,2-12 0 15,-3-6 0-15,-3-15 0 16,-1-7 6-16,-3-24-1 15,10-17 18-15,3-63 0 16,28 10-8-16,10 9 1 16,7-1-8-16,10-33 1 15,5-2-6-15,-5 16-1 16,-33 116-1252-16</inkml:trace>
  <inkml:trace contextRef="#ctx0" brushRef="#br0" timeOffset="23423.38">32471 12946 12 0,'0'0'0'0,"19"-67"0"0,-4 4 20 0,-4 2 1 0,-2 5 40 15,-1 2 0-15,1 7 60 16,0 14 0-16,-5 9-40 15,-4 7 0-15,-2 8 6 16,0 5 2-16,2 4-43 16,-4 4 0-16,-3 7-18 15,-4 19 1-15,-4 18-26 16,0 13 2-16,6 6-2 16,3 2 1-16,2-8-2 15,4-7 0-15,4-11-2 16,5-9 1-16,4-12 5 0,1-11 1 15,0-11 5-15,5-13 1 16,7-13 19-16,0-7-1 16,-2-5 115-16,-5-4 0 15,-4-7-18-15,-6-1 0 16,-1-8-66-16,-6 3 0 16,-2 1-22-16,-4 13-1 15,0 15-18-15,0 9 1 16,3 8-21-16,-1 3 0 15,2 6-1-15,-2 6 0 16,-2 7-1-16,-3 16 0 16,-3 22-21-16,1 8 1 15,2 10-10-15,3-2 0 16,0-4-19-16,-1-11 0 16,1-9 28-16,2-9-1 15,0-14 13-15,0-9 0 16,0-7 7-16,2-6 0 15,4-7 1-15,5-15 2 0,6-17 8 16,0-4 1 0,-2 2 34-16,-2-1 0 0,1 6-14 15,-3 10 1-15,0 14-12 16,-1 4 0-16,-3 7-18 16,3 10 0-16,3 12-5 0,4 8 2 15,2 13-13 1,-2 0 2-16,-6 0 1 15,-4-5 1-15,-3-3 5 0,0-6 1 16,2-6-6-16,3-5 1 16,1-8-7-16,1-9 0 15,6-5 7-15,6-12 0 16,3-12 4-16,-2-5 0 16,-3 1 4-16,-4 0 1 15,-2 5-1 1,-2 4 2-16,-6 11 0 0,-3 6 1 15,-2 5 0-15,-2 6 0 16,-1 7 0-16,-3 10 0 16,-3 20 1-16,1 4 0 15,6-4 1-15,4-8 0 16,4-6-1-16,3-5 1 0,4-5 5 16,4-11 1-16,5-8-1 15,5-9-1-15,2-9 11 16,1-6 1-16,-6-2 84 15,-9-2 1-15,-9 1-78 16,-10-1 1-16,-9-1-22 16,-9-1 1-16,22 34-1427 15</inkml:trace>
  <inkml:trace contextRef="#ctx0" brushRef="#br0" timeOffset="23596.09">32335 12809 12 0,'0'0'0'0,"0"0"7"0,21-6 0 16,1 2-7-16,11-9 0 15,14 2 0-15,5-4 0 16,6 4 36-16,2 4 0 16,-5 7 41-16,-6-8 0 15,-49 8-267-15</inkml:trace>
  <inkml:trace contextRef="#ctx0" brushRef="#br0" timeOffset="25396.85">27863 13538 12 0,'0'0'0'0,"28"-32"1"0,4-5-1 0,-2-4 0 15,-8 0 0-15,-5 4 0 16,-6 5 0-16,-5 6 0 15,-6 6 2-15,-2 7 2 16,-2 3 6-16,0 7 0 16,-3 3 8-16,-4 7 1 0,-8 12 26 15,-3 12 0 1,1 10 78-16,8 8 0 0,7 8-69 16,6 8 0-16,2 8-15 15,4 0 1-15,5-3 15 16,4-6 0-16,6-11-46 15,-1-6 0-15,-5-12-8 16,-4-11 0-16,-5-12 9 16,-3-9 1-16,1-4 5 15,2-11 0-15,7-10 5 16,0-13 0-16,-4-12 16 16,-3-5 0-16,-4-4 2 0,-4 0-1 15,-2 3-15-15,-2 4 1 16,-3 8 2-16,-4 10 1 15,0 10 1-15,2 8 1 16,3 6 52-16,1 5-1 16,-2 4-6-16,-4 5 2 15,-4 8-26-15,0 9 2 16,6 10-31-16,7 1 2 16,8-3-17-1,3-8 2-15,4-7-8 0,4-8 1 16,6-5-3-16,7-12 1 15,7-12-40-15,3-8 1 16,-7-6-73-16,-5-1-1 16,-5 3 85-16,-6 8 1 0,-6 7 18 15,-3 4 1 1,-6 2 8-16,-2 4 0 0,0 1 1 16,-2 2 1-16,-1 3 7 15,-3 1 0-15,1 1 3 16,-3 7 0-16,-3 5-1 15,-2 9 1-15,6 8 0 16,5 5-1-16,8 3-9 0,3-3 1 16,3-5 0-16,5-8 0 15,1-9 2-15,5-11 0 16,5-11 2-16,2-10 1 16,-2-5 2-16,-4-6 1 15,-3-3 14-15,-4 1 2 16,-4 6 28-16,-3 4 1 15,-3 5 20-15,-3 6 2 16,0 5-19-16,-2 0 1 16,-2 5-36-16,0 2-1 15,0 3-13-15,0 6 1 16,1 8-10-16,-1 10 0 16,2 9-11-16,2-1 1 15,1-12-2-15,1-9-1 16,-2-8 1-16,2-3 0 15,3-6 9-15,8-9 1 16,9-13 1-16,2-6 1 0,-5 0-1 16,-6 2 1-16,-2 6-1 15,-2 5 1-15,-5 4-1 16,-3 6 0-16,-3 3-2 16,-2 6 2-16,1 1-2 15,-1 12 0-15,-2 19-1 16,4 9 1-16,4-1-5 15,5-4 0-15,6-10-11 0,5-10 1 16,3-7-11-16,5-13 1 16,5-12 0-16,8-20 1 15,-11-9 16-15,-11 10 0 16,-4-4 8-16,-10 3 1 16,-7 1 3-16,-7-6 0 15,-8 1 4-15,4 12-1 16,2 4 2-16,7 15 0 15,1 1-4-15,3 6 0 16,0 0-1183-16</inkml:trace>
  <inkml:trace contextRef="#ctx0" brushRef="#br0" timeOffset="26438.12">28931 13581 12 0,'0'0'0'0,"0"0"0"0,20-17 0 16,6-6 0-16,6-10 0 15,0-10 20-15,-8-3 1 16,-7-1 43-16,-10 1 1 15,-5-6-1-15,-6 5 1 16,-5 12-47-16,-4 11 2 16,-2 14 11-16,-2 10 1 15,-5 11 2-15,0 14 1 16,-1 16 42 0,7 5 1-1,8 8 53-15,4-2 0 0,2 4-64 0,-1 2 0 0,-1 3-19 16,4-5 2-16,7-10-26 15,5-12 1-15,-1-17-14 16,0-12 0-16,2-10-5 16,6-14 1-16,7-16-4 15,0-8 0-15,-6 0-3 16,-5 6 0-16,-2 11 2 0,-2 7 0 16,-5 8 6-16,-4 4 0 15,0 3 12 1,0 4 0-1,0 2 6-15,-1 5 0 16,1 8-4-16,2 13 0 16,3 15-17-16,1 3 1 15,-3-5-2-15,3-9 2 16,1-12-1-16,1-7 2 16,-5-3 5-16,3-14 2 15,5-7 4-15,3-14 0 16,5-12 1-16,-1-6 0 15,-3 1 6-15,2 3-1 0,3 1 44 16,2 11-1-16,-3 12-8 16,-6 7 2-16,-6 6-41 15,-1 8 1-15,-5 11-14 16,-1 7 0-16,-4 19-8 16,-3-1 0-16,-6-1-4 15,-3-7 1-15,3-6-6 16,0-6 1-16,-2-5 3 0,2-6 2 15,3-5-1-15,1-10 2 16,0-4-2-16,-1-8 2 16,2-12-15-16,6-6 1 15,6-3 2-15,3 5 2 16,3 12 3-16,1 7 0 16,0 7-17-16,0 6 0 15,2 4-1-15,1 5 0 16,3 8-1-16,0 4-1 15,-3-1-62-15,1-5 0 16,2-8-16-16,5-9 0 16,8-9-73-16,1-9 2 15,-3-10 16-15,-6-7 1 16,-24 37-195-16</inkml:trace>
  <inkml:trace contextRef="#ctx0" brushRef="#br0" timeOffset="26816.05">29656 13216 12 0,'0'0'0'0,"-4"-30"0"0,4 12 0 0,0 1 0 15,0 9 0-15,0 7 0 16,-2 8 0-16,-3 12 0 16,-3 20 0-16,-1 16 0 15,-1 9 0-15,3-5 1 0,3 4 0 16,2 3 15-16,2-1 0 16,4-8 34-1,7-12 2-15,8-15 54 16,3-13 1-16,1-16-35 0,-1-12-1 15,8-13 28-15,1-9 0 16,1-1 31-16,-6 1 1 16,-5-1-53-16,-8 4-1 15,-8 10-55 1,-5 7 0-16,-1 4-7 0,-1 3-1 16,-2 2-14-16,-2 4 1 15,-5 2-4-15,-4 6 0 16,-2 6-14-16,1 11 1 15,5 10-44-15,7 2-1 16,8-1 23-16,5-9 1 0,8-6 20 16,11-8 0-16,11-6 1 15,5-9 2-15,3-11 6 16,-2-7 1-16,-45 20-653 16</inkml:trace>
  <inkml:trace contextRef="#ctx0" brushRef="#br0" timeOffset="27223.56">30218 13504 12 0,'2'-3'0'0,"2"-5"0"0,0 1 0 16,-2 1 5-16,-1 1 2 16,-1 1 34-16,-1 4 0 15,-1 0 25-15,-2-2 1 16,-3 0-6-16,-12 6 2 16,-17 9-15-16,-3 9 2 15,6 4-21-15,9 4 1 16,7 5 31-16,6-1 1 15,7-4 13-15,8-12 0 16,5-3-9-16,10-15 1 16,10-17 0-16,7-9 0 15,-1-13-11-15,-1-5 0 16,-3-7 10-16,-3-4 2 16,-3-5 108-16,-9 0 0 15,-8 3-114-15,-8 8 1 0,-4 14-40 16,-1 11 2-1,-1 15-19-15,-3 10 0 0,-4 16-6 16,-2 19 0-16,-2 21-20 16,6 10 0-16,7 6-15 15,4 3 1-15,0 4-4 16,0-6 1-16,2-8-20 16,3-16 1-16,-5-50-1104 15</inkml:trace>
  <inkml:trace contextRef="#ctx0" brushRef="#br0" timeOffset="27444.32">29598 13398 12 0,'0'0'0'0,"22"-2"13"0,8-1 2 0,19-7 15 16,6-5 0-16,5-5-19 15,-4 0 0-15,-13-1-9 16,-15 6 1-16,-28 15-99 16</inkml:trace>
  <inkml:trace contextRef="#ctx0" brushRef="#br0" timeOffset="27649.56">29168 13359 12 0,'0'0'0'15,"0"0"0"-15,0 0 0 16,22 0 0-16,-17 0 0 31,-5 0-10-31</inkml:trace>
  <inkml:trace contextRef="#ctx0" brushRef="#br0" timeOffset="28910.53">30667 13465 12 0,'0'0'0'0,"0"0"0"0,0 0 0 0,0 0 0 0,-20 17 0 16,3 0 0-16,-3 12 0 15,1 11 0-15,8 2 0 16,7-3 1-16,4-9 0 16,6-9 29-16,3-8 1 15,0-6 44-15,4-7 1 16,6-9 31-16,2-8 1 16,3-13-19-16,-4-1 1 15,-7-5 22-15,-3 3 2 16,-7 7-22-16,-3 5 0 15,-3 6-55-15,-1 8 1 16,-4 5-18-16,-1-2 0 16,-2 8-16-16,0-2 0 15,1 4-8-15,5 1 0 16,1 0-9-16,6-1 0 0,4 1 3 16,7-1 1-16,7-6 4 15,12-7-1-15,7-12 25 16,0-1 0-16,-5-3 2 15,-10-1-1-15,-11 2-5 16,-8 3 1-16,-3 6 3 16,-4 4 0-16,-1 3-11 15,-3 4 0-15,-3 4-4 16,-2 6 1-16,-1 8 3 0,3 22 1 16,7 21-6-16,6 16 1 15,7 23-3-15,4 16 1 16,-2 10-7-1,0 6 1-15,0 8-11 0,-2-6 1 16,-3-9-6-16,1-15-1 16,-9-108-888-16</inkml:trace>
  <inkml:trace contextRef="#ctx0" brushRef="#br0" timeOffset="29401.04">30941 13607 12 0,'0'0'0'0,"0"0"0"0,0 0 0 16,0 0 0-16,0 0 0 15,30-13 0 1,-13 3 0-16,2-3 10 0,-3-2 1 16,-1 4 30-16,-2 4-1 15,-3 3 43-15,-3 4 1 16,-1 2-10-16,-3 9 0 15,-3 11-21-15,-5 12 1 16,-8 7-8-16,-4-2 0 16,-2-7-15-16,1-10 1 15,1-13 12 1,4-7-1-16,4-6-15 16,1-7 2-16,4-9-13 0,4-12 1 15,4-5-9 1,5 1 2-16,6 5-13 15,4 5 2-15,0 5-23 0,-1 6 0 16,-18 15-610-16</inkml:trace>
  <inkml:trace contextRef="#ctx0" brushRef="#br0" timeOffset="30770.83">31206 13337 12 0,'-2'-6'0'15,"0"1"0"-15,-2-5 0 16,-1 3 0-16,-1 1 0 15,3 5 0-15,3 1 0 16,-2 0 0-16,-2 3 0 16,-3 18 7-16,-3 12 0 15,3 16 34-15,3 5 0 16,0 1 33-16,4-1 2 16,4-2 8-16,7-11 0 15,4-11-4-15,2-17 0 0,0-11 42 16,1-15 0-16,7-15-17 15,2-5 1-15,0-3-49 16,-3-1 0-16,-6 2-18 16,-3 9-1-16,-5 9-26 15,-7 6 1-15,-3 7-4 16,0 4 2-16,-2 2-5 0,-1 3 1 16,-5 7-2-1,-1 8 0-15,0 13 0 0,3 7-1 16,6-3-1-16,2-7 1 15,2-8-2 1,3-7 1-16,2-4-1 0,4-6-1 16,2-3-1-16,2-7 0 15,2-10-3-15,1-7 1 16,1-16-8-16,-4 1 1 16,-4 7 6-16,-4 8 1 15,-3 7 2-15,-3 6 0 16,-3 1 1-16,-2 3 0 15,2 1 1-15,-1 4 1 16,-1 2 2-16,-4 7-1 16,-3 8 2-16,-1 9 0 15,5 8-5-15,5-1 1 0,2-5-1 16,1-8 0-16,1-3 0 16,0-6 0-16,-2-5 1 15,0-4 0-15,-1-2-1 16,3-4 1-16,0-7 2 15,0-8-1-15,1-10 0 16,5-7 1-16,3 5-1 0,-2 6 1 16,-6 9 0-16,-1 4 0 15,-4 7 8-15,0-1-1 16,0 4-2-16,0 2 0 16,0 0-5-16,0 0 2 15,2 0-2-15,5 0 2 16,3 2-4-16,3 4 0 15,2 1 0-15,0 3 0 16,-2-7 12-16,-2 5 1 16,-2 5 13-16,-1 4 0 15,-5 3-12-15,-1 2 1 16,-2 1-8-16,-2-3 1 16,0-5-5-16,1-6 1 15,-1-3-4-15,0-2 2 16,2-4 0-16,2-4 1 0,3-7-2 15,5-12 0-15,5-14 3 16,3-2 1-16,3 4 26 16,-1 5 2-16,1 6-16 15,-3 7 1-15,-1 6-10 16,-4 5 2-16,-4 6-12 16,-3 4 0-16,-2 5-5 0,-2 14 2 15,-1 14-14-15,1 6 0 16,4-2-2-16,1-6 0 15,1-3 3-15,-1-8 2 16,4-7 7-16,4-10 0 16,0-7 6-16,0-9 0 15,4-10 1-15,-1-9 0 16,-1-9 0-16,-2-4 0 16,-2 8 0-16,-4 8 1 15,3 1 2-15,-3 7 2 16,2 3 10-16,-2 2 0 15,3 3 7-15,-1 2 0 16,2 3 12-16,2 4-1 16,-2 2 17-16,0 5 0 15,-2 6-35-15,-2 21 0 16,-11 8-11-16,-7-2 0 16,-8-7-6-16,6-14 1 15,-2-4-64-15,6-8 1 0,-1-1-30 16,3-5-1-16,-1-1 40 15,-1-1 0-15,1-5 28 16,0-9 2-16,3-4 16 16,3 5 0-16,3 2 6 0,3 5 2 15,0 0 2-15,3 1 2 16,4 2 9 0,6 2 0-16,1 6 39 0,1 4-1 15,-1 1-16-15,-9-4 1 16,-1 1-26-16,-5-2 1 15,-1-1-9-15,-2-1 0 16,-2-2-1218-16</inkml:trace>
  <inkml:trace contextRef="#ctx0" brushRef="#br0" timeOffset="31039.27">31042 13409 12 0,'0'0'0'0,"0"0"2"0,20-1 1 31,-1-3 2-31,15 0-1 0,16-1-4 0,4-1 0 15,0 0 0-15,-4-1 0 16,-50 7-20-16</inkml:trace>
  <inkml:trace contextRef="#ctx0" brushRef="#br0" timeOffset="31180.7">31467 13389 12 0,'0'0'0'32,"0"0"0"-32,0 0 1 0,0 0-1 0,0 0 0 15,0 0-10-15</inkml:trace>
  <inkml:trace contextRef="#ctx0" brushRef="#br0" timeOffset="31637.62">32469 13646 12 0,'0'0'0'0,"0"0"0"16,0 0 0-16,0 0 0 0,0 0 13 15,0 0 2-15,0 0 100 16,0 0 2-16,0 0 18 16,-5-19 0-16,-1 19 6 15,0-6 1-15,1 3-37 16,-1 1-1-16,1 2-23 16,-1 0 1-16,0 0-31 15,1 2 1-15,1 3-24 16,4 1 0-16,2-2 0 0,2-2 1 15,-4-2-1089-15</inkml:trace>
  <inkml:trace contextRef="#ctx0" brushRef="#br0" timeOffset="32506.85">28234 14135 12 0,'0'0'0'0,"-2"-21"0"0,2 8 0 16,0 2 0-16,-2 2 0 15,2 3 34-15,0 3 0 16,0 3 74-16,-3 7 0 16,-5 15 4-16,-3 21 1 15,-2 17-8-15,0 5 0 0,0-4 6 16,0-5 1 0,3-6-43-16,7-7-1 0,6-13-20 15,3-8-1 1,0-7-35-16,-1-13 0 15,-5-2-921-15</inkml:trace>
  <inkml:trace contextRef="#ctx0" brushRef="#br0" timeOffset="32883.11">28169 14273 12 0,'0'0'0'16,"0"0"0"-16,0 0 0 31,0 0 76-31,0 0 0 0,0 0 36 0,0 0 0 16,0 0 8-16,20-15 0 16,10-15-30-16,6-2 1 15,-3 6-21-15,-3 10 1 0,-6 6 22 16,-2 20 1-1,3 14 86-15,-7 15 0 0,-8 11-100 16,-16 4 1-16,-14 2-46 16,-12 1 1-16,-5 3-19 15,-4-6-1-15,-2-11-58 16,4-12-1-16,7-14-26 16,8-9 0-16,7-16 38 15,9-10-1-15,12-16 20 16,7-7 0-16,10-5-11 15,5-1 2-15,-26 47-1036 0</inkml:trace>
  <inkml:trace contextRef="#ctx0" brushRef="#br0" timeOffset="33514.68">28556 14317 12 0,'0'0'0'31,"8"19"0"-31,-3-4 0 0,-3 0 0 0,-2 0 0 15,-2-2 18-15,-3 3 1 16,-3 10 50 0,-1 2 1-16,0-5 41 0,3-7 0 15,4-5-12-15,0-5 0 16,2-2-15-16,4-6 1 16,2-4-16-16,7-7 0 0,7-9 0 15,1-4 0 1,-6 2-19-16,-8 5 0 0,-3 6-3 15,-4 4 0-15,-4 1-2 32,-3 5 1-32,-8 1-4 15,-8 0-1-15,-1 2-5 16,6 0 0-16,6 0 17 16,5 0 0-16,3 0-29 15,4 0 1-15,2 0-14 0,11-2 0 16,19-5-9-16,9-5 0 15,-2 1-8-15,-7 2 2 16,-8 2-2-16,-4 3 0 16,-3 6 1-16,-4 3 0 15,-4 8 4-15,-3 10 1 16,-4 8 0-16,-4 3 0 16,0-1 0-16,-2-7 0 15,3-7-6-15,1-6 0 16,0-6 3-16,0-3 0 15,0-4 2-15,0-4 0 16,0-1 1-16,3-12 0 16,7-18 2-16,3-4 1 15,2 5 11-15,1 6 1 16,1 8 34-16,0 5 0 0,-2 6 21 16,-2 5 1-16,-2 4-47 15,0 5 1-15,2 10-17 16,0 8 1-16,-5 6-9 15,-5 1 0-15,-1-6-12 16,0-7-1-16,-2-17-1439 16</inkml:trace>
  <inkml:trace contextRef="#ctx0" brushRef="#br0" timeOffset="33779.96">28987 14003 12 0,'0'0'0'0,"0"0"13"0,0 0 2 16,-4 24-11-16,0-3 1 15,-3 18 41-15,-4 2 0 16,1-4 165-16,5-9 0 0,3-10-191 15,2-7 0-15,2-5 50 16,0-2-1-16,-2-4-626 16</inkml:trace>
  <inkml:trace contextRef="#ctx0" brushRef="#br0" timeOffset="34015.89">29158 14059 12 0,'-2'3'0'16,"2"7"100"-16,-2 10 0 15,-1 17-97-15,1 10 1 16,2 1 38-16,0 1-1 16,2-7 53-16,3-3 0 15,3-7-18-15,-1-8 1 16,-1-9-2-16,-2-6 0 15,-3-3-15-15,1-4 2 16,-2-2-749-16</inkml:trace>
  <inkml:trace contextRef="#ctx0" brushRef="#br0" timeOffset="34236.43">29046 14213 12 0,'0'0'0'16,"0"0"0"-16,0 0 0 0,26 8 7 15,-7-12 0-15,15 0 65 0,3 0 0 16,-4 3 37-16,-6-1 1 16,-7-4-21-16,-1-1-1 15,-19 7-513-15</inkml:trace>
  <inkml:trace contextRef="#ctx0" brushRef="#br0" timeOffset="36089.17">29369 14299 12 0,'0'0'0'0,"0"0"0"0,0 0 0 16,0 0 0-16,0 0 0 15,20-2 0-15,-12 4 0 16,-3 0 5-16,1-1 2 16,-2 3 69-16,-3 4 1 15,-1 5 46-15,-5 9 1 16,-4 10-4-16,-3-3 0 0,1-5-10 15,2-7 1-15,1-4-3 16,5-5 0-16,-1-5-36 16,2 1 1-16,2-4-28 15,2-7 0-15,4-3-17 16,7-8 0-16,9-14-12 16,0-1 0-16,-3 8-7 15,-2 9 0-15,-6 5-9 16,-2 5 0-16,2 0-7 0,2 3 1 15,2 3-8-15,-2 0-1 16,-1 0 7-16,-3 3 0 16,-2 5 4-16,-1 3 0 15,0 6 2-15,-1 3 1 16,-1 1 1-16,-2-3 0 16,-2-3 0-16,-2-6 0 15,0-1 0-15,0-4 1 16,2-3 4-16,0 1-1 15,0-2 5-15,0-2 0 16,0-3 10-16,4-8 0 16,7-11 16-16,6-6 0 15,1-2 2-15,1 4 1 16,-2 8-12-16,0 5 1 16,-2 6-7-16,-2 5 1 15,0 6-4-15,0 3 0 0,0 10 9 16,-2 8 0-16,-2 6 12 15,-3 3 1-15,-6-6-23 16,-2-4-1-16,4-3-9 16,1-4 0-16,1-6-3 15,2-3 0-15,5-6-4 0,9-9 1 16,14-12-9 0,1-3 0-16,-3-2-14 0,-8 0-1 15,-7 5-102-15,-2 6 2 16,-4 6-6-16,-2 2 1 15,1-1 40-15,-1-1 2 16,-1 2 25-16,-1-5 1 16,-1 3 29-16,-1 0 0 15,1-1 17 1,-2 3-1-16,-3 3 11 0,-1 2 2 16,-3 1 3-16,-3 1 0 15,-5 1 2-15,-6 7 2 16,-3 5 29-16,-1 5 1 15,2 1 49-15,6 0 1 16,6-3 25-16,5 1 1 16,4 0-63-16,2-2 1 0,3 0-23 15,6-4 1-15,6-6-24 16,7-3 1-16,7-5-4 16,5-7 0-16,-1-5 0 15,-2-5 1-15,-3-2 0 16,-2-4 0-16,-2-4 9 15,-2 0 0 1,-2 0 35-16,-3 4 1 0,-6 8-22 0,-4 5 2 16,-6 5-4-1,-3 6 1-15,-2 0-11 16,-4 2 0-16,-1 2-9 0,-8 6 1 16,-8 7-5-16,-1 3 2 15,5 1-2-15,6-2 1 16,5-3-3-16,6-8 0 15,0 0 0-15,4 3 0 16,2 2 1-16,7 10 0 16,4-1 4-16,-8-7 1 15,-2 0 4-15,-3-4 0 16,-2 1-2-16,-8 8 0 16,-10 3-2-16,-3-5 1 15,0-4-11-15,12-9 1 31,1 1-73-31,3-2 2 0,1 0 55 16,2-2 1-16,0-2 14 0,20-17 0 16,14-5 5-1,14-8-1-15,-1 5-3 16,-12 4-1-16,1 3-8 16,-1-3 0-16,-2 3-133 15,-12 3 1-15,-4 1-30 16,-8 4-1-16,-1 3 70 15,-5 3 2-15,1 1 77 16,-2 3 2-16,0-5 25 16,-2 3 1-16,-2 0 7 15,-2 0 1-15,-1 4 22 0,-9 4 1 16,1 4 61-16,2 3 0 16,4 2-1-16,1 4 1 15,2 1 2-15,6 12 1 16,6 0-44-16,-1-6 0 15,3-2-20-15,-7-3 2 16,-1-2-18-16,-4 1 0 16,-5-1-2-16,-12 5-1 15,-5-3 0-15,7-10 1 16,2-3-2-16,8-4 1 16,1-4-4-16,1-2-1 15,5 4-1051-15</inkml:trace>
  <inkml:trace contextRef="#ctx0" brushRef="#br0" timeOffset="36811.87">29173 14154 12 0,'0'0'0'0,"0"0"71"0,0 0-1 15,2-25-53-15,2 20 1 16,-1 1-17-16,-1-3 0 15,-2 1 27-15,0 2 0 16,0 1 39-16,0 1 0 16,0 0 28-16,-3 6 2 15,-3 12-19-15,-5 22 2 16,-4 16-17-16,-2 7 1 16,0 2 46-16,6-3 0 15,6-8-55-15,5-8 0 16,7-8-10-16,6-14 0 15,6-13-8-15,7-12 1 16,9-18-9-16,2-7 0 16,-1-1 14-16,-8 4 1 0,-13 10 61 15,-12 6 2-15,-3 9-1390 16</inkml:trace>
  <inkml:trace contextRef="#ctx0" brushRef="#br0" timeOffset="37908.8">30828 14323 12 0,'0'0'0'0,"0"0"0"0,0 0 0 16,0 0 0-16,0 0 0 15,0 0 7-15,0 0 0 16,0 0 45-16,-17 22 0 16,4 0 13-16,-4 3 1 15,4-7 18-15,4-5 0 16,3-5-53-16,2-5-1 15,4-3 24-15,0-1 0 0,0-1 11 16,0-4 0-16,4-5-6 16,5-9 2-16,8-12 56 15,4 0 0-15,-1 8-63 16,-5 7 0 0,-4 8-19-16,-1 5 0 0,-1 6-35 15,0 2 1-15,1 2-2 0,-1 5 0 16,0 5-2-1,-1 5 1 1,-3 3 0-16,-1-3 1 0,0-8 0 0,-2-6-1 16,1-3 1-16,3-2 1 15,1-2 0-15,5-8 0 16,6-9 1-16,5-7 2 16,-3-2 1-16,-7 4 2 15,-5 9 3-15,-5 4 1 16,-1 3 5-16,0 2-1 15,-2 4 4-15,0 4 1 16,0 3-2-16,0 8 1 16,2 9-1-16,5 1 1 15,4-9 1-15,6-3 1 16,4-5-3-16,3-10 1 16,4-9-4-16,0-6 2 15,-4-3 73-15,-5-3-1 0,-6-1 17 16,-6 0-1-16,-3 0-79 15,-4 3 1-15,-2 5-22 16,-2 1 2-16,4 15-1482 16</inkml:trace>
  <inkml:trace contextRef="#ctx0" brushRef="#br0" timeOffset="38128.87">31348 13962 12 0,'0'2'0'0,"0"2"0"0,0-3 0 16,-2-1 0-16,0 0 0 16,0 0 210-16,0 6 0 15,-2 13 51-15,-1 20 0 16,-3 18-116-16,1 12 1 16,-2 6-22-16,-5 3-1 15,0 5-71-15,-5 9-1 16,-2 8-24-16,-1-5 1 15,22-95-1267-15</inkml:trace>
  <inkml:trace contextRef="#ctx0" brushRef="#br0" timeOffset="39937.68">31569 14176 12 0,'0'0'0'0,"8"-28"201"0,-1 6 1 0,1-3-200 16,-5 7 0-1,-1 5-10-15,0 5 0 0,0 5 12 16,0-1 0-16,0 2 29 16,-2 2-1-16,0-4 50 15,0 4 0-15,0 6 2 16,0 16 1-16,0 32-24 15,0 8 1-15,0-5-9 16,2-5 1-16,3-7 42 16,3-10 2-16,1-10-47 15,2-11 2-15,0-6-19 0,4-12-1 32,13-9 7-32,6-9 0 0,3-12-20 0,0-7 1 15,-5-5-12 1,-6-6 0-16,-7-8-5 0,-6 3 2 15,-8 10-11-15,-5 14 1 16,-4 8 0-16,1 12 1 16,-1 6 1-16,-2 3 1 15,1 4 2-15,-3 0 0 16,1 2 2-16,-2 11 2 16,-1 17-1-16,1 15 1 15,2 14-2 1,3 1 0-16,2-3-2 0,0-5 2 0,0-5 19 15,0-10 2-15,0-11-6 16,1-9 1-16,2-10-9 16,3-5 1-16,0-4-3 15,2-7 0-15,7-11-1 16,1-10-1-16,1-6 0 31,-2-1-1-31,-1 0-3 0,-1-2 0 0,0 11-2 0,2 2 0 16,2 11-16-16,-2 6 0 15,-4 7 2-15,1 6 0 16,1 7 8-16,2 13-1 31,2 13 4-31,-4 6 0 16,-4 0 3-16,1-8 0 16,-1-7 4-16,1-6 0 15,-1-5 2-15,1-8-1 16,-1-3 0-16,4-4 0 15,6-8-1-15,5-9-1 16,4-9 27-16,-1-6 1 16,-7-5 59-16,-5-2-1 15,-3 0-57-15,-7 3 0 16,-3 10-17-16,-3 7 1 0,-1 6-12 16,2 6 1-16,2 3-5 15,-2 4 0-15,0 5-3 16,-3 10 2-16,-3 18-2 15,3 6-1-15,3 0-3 16,2-6 0-16,2-5 2 0,1-6 1 16,3-5-3-1,0-8 2-15,-1-4-4 0,3-3 1 16,3-6-1-16,4-5 1 16,3-10-16-16,5-9 1 15,-1-6-2-15,-3-3 2 16,-1-2-10-16,3 2 2 15,1 3-26-15,1 6 2 16,-5 7-10-16,-1 10 1 16,0 7 40-16,-2 11 0 15,-2 12 20-15,-2 9-1 16,-4 9 5-16,-5 0 0 16,-4-4 14-16,-1-7 0 15,-3-9 1-15,-1-5 1 16,-5 0-4-16,-4-3 0 15,-7-2 2-15,12-7-1 16,-2-4-5-16,4-2 1 16,-1 1-5-16,3-3 2 0,0-1 0 15,3-5 0-15,2-1-2 16,8-5-1-16,8-1-2 16,5 6 2-16,3 6-9 15,-1 3 1-15,-1 4-2 16,-3 2-1-16,-2 5-3 15,-2 3 0-15,0 3 4 0,-4 1-1 16,-3 1-1-16,0 4 0 16,1 1-4-16,-3-8 1 15,1-3-3-15,-1-4 2 16,2-1-3-16,20-8 1 16,9-14 15-16,2-12 0 15,-7-2 1-15,-9 1 0 16,-6-3 0-16,-8 6 1 15,-3 2-1-15,-4 10 0 16,-2 3-1-16,0 7 2 16,0-3-2-16,0 5 0 15,1 2 0-15,-5 4 1 16,-1 7 3-16,-14 23 1 0,4 3 14 16,4 3 0-16,6-5 1 15,5-13 1-15,7 1-12 16,9-2 1-16,6-5-6 15,34-1-1-15,8-14-24 16,-12-9-1-16,-2-6-176 16,-33 8-1-16,-5 1 105 15,-9-5 1-15,-1 12-633 16</inkml:trace>
  <inkml:trace contextRef="#ctx0" brushRef="#br0" timeOffset="40188.71">31569 14181 12 0,'0'0'0'0,"0"0"0"0,0 0 0 15,19 0 9-15,-4-3 0 16,18-5 185-16,16-3 1 16,5-2-93-16,2 0 2 15,3 4-101-15,-3-1 1 0,-56 10-478 16</inkml:trace>
  <inkml:trace contextRef="#ctx0" brushRef="#br0" timeOffset="40975.54">28240 14834 12 0,'0'0'0'0,"0"0"0"0,0-26 0 16,0 21 0-16,0 1 0 0,0 2 92 15,0 2 0-15,0 2 50 16,0 17 1-16,-2 29-20 15,2 25 1-15,0 23-25 16,0 12-1-16,0 0-16 16,0 0 1-16,-2 2-29 15,-2-8 1-15,0-14-36 0,3-18 1 16,1-21-1-16,1-20 1 16,-1-29-979-16</inkml:trace>
  <inkml:trace contextRef="#ctx0" brushRef="#br0" timeOffset="43648.96">28251 15045 12 0,'0'0'0'16,"22"-26"1"-16,1 5 1 15,4 3 37-15,3 5 2 0,0 7 3 16,-4 6 1-16,-3 6 7 16,-5 7 2-16,-5 11 18 15,-3 7 1-15,-5 10-7 16,-7 4 1-16,-9-2-9 16,-9-4-1-16,-8-6 16 15,0-7 0-15,2-5-29 16,3-8 0-16,5-9-15 15,3-8-1 1,4-4-12-16,1-7 1 0,3-7-15 16,9-8 1-16,13-11 0 0,7 1 0 15,6-3 2-15,5 6-1 16,6 5 2-16,4 6 1 16,4 5 2-16,-2 8 0 15,-6 12-10-15,-6 8-1 16,-8 10-13-1,-7 7 0-15,-3 8 10 0,-4 3-1 16,-3 2 4-16,-3-3 1 16,1-5 2-16,-4-1 1 15,-6-5 18-15,-3-7 0 16,-3-3 2 0,1-3-1-1,0-3-3-15,-1-3 0 16,-1-8 0-16,2-3 0 0,1-6-9 15,6-10 0-15,8-10-1 16,9-6 1 0,7-4-7-16,4 0 0 0,4 4 0 15,2 7 1-15,3 6-2 16,-3 10 1-16,-10 8 50 16,-5 8-1-16,-4 4 0 15,-5 5 0-15,-3 10-26 16,-1 11 1-16,-2 9-13 15,0 3 2-15,0-1-12 16,-1-7 2-16,5-8-1 16,1-6 1-16,-3-5-5 15,-2-7 1-15,2-5-1 0,1-3 0 16,3-3-5-16,1-5 2 16,6-8-16-16,0-9 0 15,-6 3-33-15,-3-6 1 16,-4 2 0-16,-4 6 1 15,-2 5 32-15,-3 2 0 16,-5 0 12-16,-1-2 2 16,-3 2 4-16,1 2 0 15,2 3 14-15,2 6 2 16,1 2 27-16,3 2-1 16,-1 4-17-16,3 1 1 15,1 1-15-15,4-3 0 0,2-1-9 16,3 0 2-16,7-1-4 15,6-3 1-15,12-3-9 16,7-8 1-16,2-8-72 16,1-3 0-16,-7-1-20 15,-5 3 2-15,-6 3 75 16,-3 2 2-16,-6 0 16 16,-2-3 0-16,-3-8 8 15,-3 0 0-15,1 3 16 0,-2 7 1 16,-2 4-4-16,-2 5 3 15,0 3-6-15,-2 2 2 16,-2 2-7-16,-2 4 1 16,-5 5-6-16,-6 12 1 15,-1 16-2-15,1 10 2 16,6 5-1-16,1 5 1 16,5 10 0-16,3-2 2 15,4-7 1-15,3-11 1 16,7-14 7-16,-7-26 0 15,1-1 0-15,7-4 1 16,4-6 0-16,22-24 1 16,-2-11 12-16,-5-15 0 15,-10-3 18-15,-11 18-1 0,2 3-13 16,-7 18 1-16,-2 1-6 16,-3 9 2-16,1 3-3 15,-2 1 0-15,0 0-20 16,0 4 0-16,0 0-8 15,0 21 1-15,0 16-2 16,-2 19 1-16,1-6-4 16,2-20 1-16,3-2-4 0,0-11 0 15,0-8 6 1,-1-2 0-16,3-1 0 0,5-2 0 16,4-4 0-16,11-10 0 15,-2-10-12-15,1-14 2 16,-10-1-41-16,-10-2 1 15,-3 0-5-15,-6 14 0 16,-3 3 39-16,-3 3 1 16,-4 2 12-16,-1 4 0 15,-2 4 19-15,4 5 0 16,2 0 28-16,5 2 0 16,2 0-20-16,4 0 2 15,0 0-13-15,21 2 1 16,18-2-8-16,24-2 1 15,-5-6-43-15,-11 1 1 0,-3-4 16 16,-21 5 0-16,-1 2 8 16,-13 3 1-16,-1-1 11 15,-4 2 1-15,-1 0 9 16,-1 0 2-16,0 0 3 16,-2 0 2-16,0 0 2 15,0 0 1-15,-2 0-7 0,-3 0 0 16,-1 2-8-16,-14 12-1 15,-3 13-4-15,-5 15 1 32,8 7 2-32,7 1-1 0,5 0 2 0,6-26 2 15,4-3 8-15,0-8 2 16,2-4 10-16,3 0 0 16,6-3-6-16,28-10 1 15,8-16 2-15,5-10 0 16,-6-2-1-16,-14 5-1 15,-4-5-11-15,-14 10 0 16,-3 1-5 0,-7 10 0-16,-2 2-5 0,-2 1 0 15,-1 3-1-15,1-1 1 0,-2 0-2 16,0 3 1-16,-2 1 1 16,-1 2 0-16,-1 2 4 15,-11 16 2-15,2 10 5 16,2 9 0-16,7 1 6 15,4-20 1-15,2-1-6 16,0-4 2-16,2-6-8 0,3 1-1 16,4-3-3-16,13-3 2 15,2-9-9-15,1-8 2 16,-7-11-11-16,-5 0 1 16,-4 0-17-16,-5 2 0 15,-6 0 20-15,-6-1 1 16,-3 3 7-16,1 11 1 15,-1 3 1-15,0 3 1 16,-1 1 5-16,1 2 1 16,0 2 24-16,3 2 0 15,1 0-14-15,3 0 1 16,2 0-10-16,3 1 1 16,7-1-12-16,27-7 0 15,2-10-9-15,-2-8 0 16,-1-4 3-16,-6-5 0 0,-4-5 2 31,-9 0 0-31,-10-3 3 0,-5 9 0 0,-2 1 1 16,-2 19 1-16,0 2 0 15,0 3 0-15,0 2-13 16,1 2-1-16,-1 4 5 16,-10 21 0-16,5 8 2 15,0 27 1-15,1 3 0 0,2 42 1 16,1-14 5-1,3-57 1-15,1 1 1 0,3-9 0 16,2-5 0-16,-4-12 1 16,-1-1 10-16,3-4 1 15,2-4 14-15,18-13 0 16,2-9 3-16,6-13 2 16,-2-2 27-16,-8 11 1 15,0 2-31-15,-3 9 1 16,0 2-17-16,-8 9 1 15,0 1-18-15,0 1 0 16,0 2-14-16,0 4 0 16,-1 4-22-1,5 12 0-15,-8 8 22 0,-7 8 1 16,-9-1 10-16,-4-1 0 0,-6-2 8 16,4-10 0-16,-2-3 40 15,10-12 0-15,0 1 13 16,-1-6 0-16,3 0-30 15,-3-4 2-15,2-3-11 16,1-15 2-16,7-3-15 16,7-1 0-16,4 4-1 15,-5 15 0-15,-1-1-22 16,2 4-1-16,2 4-51 16,17 10 1-16,0 8 17 15,4 8 1-15,0 0 35 0,-4-3 0 16,2-7 13-16,-8-6 0 15,0-3 5-15,-1-5 0 16,-21-2-1345-16</inkml:trace>
  <inkml:trace contextRef="#ctx0" brushRef="#br0" timeOffset="43917.35">29015 14872 12 0,'0'0'0'0,"52"-6"0"0,4 2 0 0,26-1 0 16,17-1 0-16,10 2 0 16,7 3 0-16,-116 1-10 15</inkml:trace>
  <inkml:trace contextRef="#ctx0" brushRef="#br0" timeOffset="44142.5">30878 14913 12 0,'0'0'0'16,"0"0"0"-16,11 22 0 16,-3-18 7-16,-3-4 0 15,-1 0 363-15,0-2-1 16,1 0-76-16,5-2 0 16,1 0-115-16,-2-1 0 15,-3-1-43-15,-4 1 1 16,-2-1-45-16,-4 2 1 15,-2 4-47-15,1 0 1 16,5 0-1736-16</inkml:trace>
  <inkml:trace contextRef="#ctx0" brushRef="#br0" timeOffset="84642.98">27371 7415 12 0,'0'0'0'0,"-22"10"0"0,7-1 0 0,8-7 0 0,3-2 18 0,2-6 1 16,0-5 144-16,6-13 0 16,11-17-151-16,13-7 0 15,18-6 71-15,16-4 0 16,16-7-18-16,8-4 1 15,5 2-7-15,2 6 0 16,2 18-31-16,-3 13 1 16,-10 13-5-16,-12 12 0 15,-12 10 9-15,-11 8 1 16,-10-1 57-16,-7 1 0 16,-8 0-55-16,-3-6 0 15,-6 0 1-15,-4-7 1 16,-5 0-24-16,-2 0 2 0,0 0-9 15,-2-7-1 1,-2-4-4-16,-2-2 0 0,-5-2 0 16,-6-2 0-16,-6-1-2 15,-1 1 1-15,-2 0-1 16,-1 0 0-16,1 1-24 16,2-1 0-1,1 0-44-15,6 4 0 0,8 8 35 16,3-3 0-16,2 3 23 0,1-1 1 15,1 6 8 1,3 0 0-16,5 4 1 0,3 3 1 16,8 10 5-16,3-2 0 15,2 3 17-15,-3-6 0 16,-5-3 32-16,-1-2 0 16,-2-1 32-16,-1-1-1 15,-3-5-14-15,-2 0 0 16,-1 0-43-16,-1-3 1 15,-1 1-21-15,-2 2 1 16,0-4-7-16,0 2 0 16,0 0-3-16,-2 2 0 15,-2 4-1-15,-6 11 1 16,-10 26-1-16,-7 17 1 16,1 5-17-16,2 4 0 0,9-10-167 15,9-4 0 1,10-16 135-16,7-7-1 0,4-17 20 15,5-12 0-15,-22-1-799 16</inkml:trace>
  <inkml:trace contextRef="#ctx0" brushRef="#br0" timeOffset="85162.03">28832 6411 12 0,'0'0'0'0,"0"0"0"0,-22 13 0 0,11 2 0 0,-6 13 0 16,-4 14 0-16,3 12 0 16,3 8 3-16,5 1 2 15,5-9 75-15,1 2 1 16,0 1 52-16,1-5 0 15,1-7-4-15,2-8 1 16,-2-16-11-16,0-8 2 0,-2-9-45 16,1-8 0-1,-1-9-15 1,0-13 0-16,2-24-3 0,4-8-1 0,4-2-11 16,3 3 1-16,0-5-16 15,-1-1 2-15,-3 2-9 16,-1 5 0-16,0 15-7 15,0 13 0 1,-4 13-7-16,2 8 0 0,-1 5-1 16,3 11 0-16,4 8-1 15,5 14 1-15,7 7 2 16,4 1 1-16,6-13 38 0,4-8 0 16,-1-8-23-16,1-7 0 15,3-6-16-15,-2-7 2 16,-5-1-14-1,-7-4 1-15,-10 6-53 0,-10 0 1 16,-6 5-141-16,-14 8 0 16,17-4-811-16</inkml:trace>
  <inkml:trace contextRef="#ctx0" brushRef="#br0" timeOffset="87433.9">28724 6770 12 0,'0'0'0'0,"0"0"0"0,0 0 0 0,-2 18 0 15,6-18 0 1,0 0 0-16,7-3 0 0,21-3 101 16,12-3 0-16,5 0-96 15,1 3 2-15,-2 2 25 16,-5 2-1-16,-7 2 14 16,-8 0 1-16,-8 0-40 15,-3 0-1-15,-4 0 3 16,-4-3 0-16,-1-1 5 0,-1-7 1 15,2-10 0-15,6-12 1 16,6-14 4 0,-12-9 0-16,-18-7-4 0,-8 6 0 15,6 17-11 1,5 13-1-16,3 12-3 16,-1 0 1-16,0 6 13 0,-1-1-1 15,-3 5 4-15,1 1 0 16,-1 8 19-16,1 1 1 15,-1 5 26-15,6 16 0 16,14 18-4-16,-3 19 2 16,-9 25-6-1,-2 7 0-15,2-13 177 0,4-2 1 0,3-6-179 16,4-7 1-16,6-17-7 31,0-16 1-31,0-19-26 16,5-21 1-16,8-22 4 15,0-11 0-15,-2-13 25 16,-4 0 0-16,-7 4 43 16,-6-1-1-16,-4 1-63 0,-3 3-1 15,-4 4-21-15,-2 13 0 16,0 10-7-16,0 12-1 16,-1 6-3-16,-5 19 1 15,-5 20-4-15,-2 5 1 16,6 3-6-16,5-1 1 15,6 3-7-15,7-1 2 16,10-5-8-16,7-13 1 16,8-8 0-16,3-13 1 15,0-10-88-15,-1-11 0 16,-5-3-53-16,-5-7 0 16,-9-4 35-16,-8-2 0 15,-5 0-14-15,-6 2 0 0,-3 4 22 16,-5 1 0-16,-3 3-12 15,-2-1 1-15,1-1 54 16,1 1 0-16,3 10 31 16,5 0 1-1,3 5 15-15,2 0 0 0,2-1 10 16,9-1 0-16,9-7 16 0,10 2 1 16,9-4 10-16,-1 7 1 15,-9 8 22-15,-3 8 0 16,-7 7 59-16,-8 9 0 15,-5 9 30-15,-10 7 0 16,-13 2-69-16,-9 5 0 16,-4 1-22-16,1-1 2 15,1-8-33-15,9-13 0 16,10-9 1-16,7-12 0 16,4-5 6-16,13-20-1 15,14-18 10-15,7-14 1 16,-3 4 10-16,-1-4 0 15,-2 5 85-15,-8 12 0 16,-7 5 49-16,-9 12 0 0,-4 8-83 16,-2 5 0-16,0 3-50 15,-4 9 2 1,-2 8-24-16,-5 13 2 0,-2 11-13 16,2 0 0-16,5 0-33 15,4-11 1-15,4 0-13 16,2-17 2-16,2-1 17 15,8-3-1-15,7-5-6 16,33-17 0-16,2-15 16 0,-17 2 0 16,-5-1 12-1,-14 4 1-15,-3 1-11 16,-8 8 0-16,-1 1 10 0,-7 5 1 16,1 5 5-16,0-1 2 15,-2 2 1-15,0 4 1 16,0 0 0-16,-5 13 0 15,-5 17 0-15,1 19 1 16,7-3 0-16,6-7 0 16,3-2-1-16,-1-20 0 15,-1-4 0-15,5-4 0 16,3-9 0-16,35-22 0 0,1-23 2 16,-14-1 0-16,-7 1 17 15,-2-16 1-15,-7-10 99 16,-8-22 1-16,-7-5-5 15,-2 44-1-15,3 2-74 16,-3 24 2-16,2 2-24 16,-4 16 0-16,0 3-9 15,0 5 0-15,0 2-8 16,-8 9 0-16,-7 25-2 16,-5 53 1-16,14-5-42 0,1-11 2 15,-1 5-12-15,1-28 2 16,-1-1 18-16,2-15 2 15,0-1-16-15,3-20 0 16,-1-1 42 0,2-3 0-16,0-1 4 0,0-6 0 15,0 0 3-15,7-10 0 16,6-4 32-16,11-16-1 16,3 7 32-16,-3 9 0 15,0-1-34-15,-7 11 1 0,1-2-13 16,1 6 1-16,0 6-20 15,-3 5 2-15,-3 6-4 16,-1 22 1 0,-16 4-4-16,-13 11 1 0,-7-4 1 15,-6-7 0 1,-3-4 1-16,7-15 1 0,-2-5 0 16,11-14 1-1,-2-1 1-15,2-8 0 0,2-5-1 0,-5-30 1 16,16-17 0-16,14 2 2 31,12 2-2-31,6 7 0 0,7 4 3 0,-1 8-1 16,1 3-1-16,-3 2-1 15,1 4-2-15,10-4 1 16,2 2-25-16,0-2 1 31,-2-5-2-31,-1-5 2 16,-1 3 3-16,-1-6 1 15,-3 6 17-15,-5-4 1 16,-3 3 1-16,-10 5 0 16,-6-3 0-16,-4-10 0 0,-5-1 0 15,-4 0 0-15,-2 3-1 16,-2 8 1 0,-5 6-1-16,5 19 0 0,-1 0-2 15,-3 5 2-15,-1 4 0 16,-21 24 1-16,6 23 0 15,-11 53 1-15,16-13-1 16,2 21 0-16,6 8-3 16,5-16 1-16,1-3-13 15,5-56 2-15,4 3-1 16,3-1 2-16,6-4 2 16,0-16 0-16,4-9 4 0,11-8 1 15,4-8 2-15,12-11 0 16,-3-11 1-16,-5-6 0 15,-5-3-7-15,-10 5 0 16,-6-6 4-16,-12 25 0 16,1 0 2-16,-2 3 0 15,-2-1 1-15,-2 5 2 16,-3 4 0-16,-12 13 0 16,2 7 0-16,-2 11 2 15,8 6-1-15,9 1 1 16,7 0-1-16,6-15 1 15,10-7-3-15,5-3 0 16,3-11 0-16,-3-4 0 16,-2-4 0-16,-15-1 1 0,-1-5-9 15,-1-14 0-15,-9 24-1220 16</inkml:trace>
  <inkml:trace contextRef="#ctx0" brushRef="#br0" timeOffset="87638.03">29944 6500 12 0,'0'0'0'0,"0"0"0"0,0 0 0 0,30-4 0 0,-17 8 0 16,-1 2 0-16,-5-3 0 15,-1 9 10-15,-3 6 1 16,-1 6 33-16,4-3 0 15,-6-21-135-15</inkml:trace>
  <inkml:trace contextRef="#ctx0" brushRef="#br0" timeOffset="87795.27">31443 6811 12 0,'0'0'0'16,"0"0"0"-16,0 0 0 0,0 0 0 16,0 0 0-16,0 0-10 15</inkml:trace>
  <inkml:trace contextRef="#ctx0" brushRef="#br0" timeOffset="89709.58">28519 15895 12 0,'0'0'0'0,"-4"-21"0"0,3 8 0 0,-1 4 0 0,0 2 0 16,2 3 63-16,0 2 1 15,0 0 60-15,0 2 2 16,0 4-8-16,-4 14 1 16,-3 27-13-16,-1 13 1 15,3 11-26-15,-3-2-1 16,-1-8-13-16,-1-9 0 16,5-12 88-16,3-14 1 15,4-13-98-15,3-9 2 16,1-6-22-16,2-15 1 15,5-18-16-15,0-9 0 16,-6-6-5-16,-5 0 1 16,-2 5-19-16,0 10 0 15,4 11 0-15,1 7 1 0,1 8-1 16,-1 5 1-16,-1 3 1 16,4 5 0-16,5 3 1 15,9 12 1 1,8 15-4-16,-2 7 1 0,-8 5 0 15,-3 1 0-15,0-4 1 16,-2-8 2-16,-6-12 11 16,-2-8 1-1,-3-9 0-15,2-6-1 0,3-4 10 16,2-11 0-16,0-14-4 0,-1-10 1 16,-3-4-6-16,-1-5 0 15,-1 0-6-15,1-1 1 16,0 1 2-16,-1 2-1 15,1 5 5-15,-1 6 1 16,-3 7 10-16,-2 10 1 16,0 10-16-16,0 8 1 15,0 6-9-15,0 15 1 16,0 22-5-16,0 5 0 16,6-1-2-16,7-4 1 15,5 0-28-15,1 0 1 16,0 0-42-16,-4-4-1 15,-2-6-194-15,-2-6 2 16,-6-12 87-16,-3-8 0 16,-2-3 65-16,0-2 1 15,-2-2 27-15,1 0 0 0,-1 1 39 16,0-1 1-16,-2 2 37 16,0 2 2-16,1 3 7 15,-1 6 2-15,0 8 40 16,2 3 1-16,4 0 16 15,2-1 1-15,0-2-19 16,1-5 0-16,3-6-5 16,1-4 2-16,2-6-17 0,2-8 1 15,4-12-9-15,-2-13 1 16,-6-8-14-16,-5-4 2 16,-8 5-4-16,-5 4 1 15,-4 12 9-15,-2 12 0 16,2 8 15-1,-2 8 0-15,-4 5 44 0,-1 6 0 16,-1 8 25-16,5 3 2 16,8 0-37-16,8-2 2 15,6 1-34-15,7-5 1 16,4-5-19-16,5-7 0 16,4-10-9-16,6-12 1 15,7-14-18-15,0-9 1 16,-5-12-78-16,-5-1 0 0,-3 2 64 15,-5-2 0-15,-6-2 17 16,-6 2 0-16,-3 4 10 16,-4 10 0-16,-4 12 1 15,-2 10 0-15,0 6 0 16,4 10 0-16,0 2 1 16,-11 32 0-16,2 23 1 15,3 1 0-15,2-4 1 16,1 17 0-1,-1 3-1-15,0-7 2 0,1 2 2 0,4-36 1 16,5-1 2 0,0-19 1-16,-1-2-2 0,-1-5 1 15,0-3-5-15,7-3 2 16,4-11-6-16,18-35 1 16,-33 46-1108-16</inkml:trace>
  <inkml:trace contextRef="#ctx0" brushRef="#br0" timeOffset="89899.29">29071 15947 12 0,'0'0'0'0,"0"0"0"0,0 0 0 0,0 0 0 16,20-4 0 0,-5 2 0-16,13-3 0 0,15-5 13 15,3 3 2 1,-5 7 28-16,-7-2 0 0,-4-3 160 15,0-3 1-15,-30 8-605 16</inkml:trace>
  <inkml:trace contextRef="#ctx0" brushRef="#br0" timeOffset="92058">29607 16047 12 0,'0'0'0'0,"0"0"42"16,15-26 2-16,4-7-38 15,1-10-1-15,1-3 43 16,-4-1 0-16,-3-3 52 16,-2-2 0-16,-7-2-50 15,-1-2 2-15,-4 4 12 16,-2 15 1-16,0 16-7 0,0 10 2 15,-1 7-23-15,-5 12 1 16,-5 12-16-16,-4 17 1 16,1 21-6-16,-1 9 0 15,0 4-11-15,2 7 0 16,4 13 3-16,2 4 0 16,1 0 24-16,-3-4 2 15,-4-7 1-15,4-8 0 16,7-3-1-16,6-8 1 15,6-15 0-15,-1-15 1 16,-1-16 12-16,-1-15 0 16,4-12-8-16,6-16 0 15,8-24 9-15,1-10 0 16,-5-2-15-16,-6 1 0 16,-6 3-4-16,-3 2 1 15,-2 2-11-15,-4 2 0 0,-7 0-6 16,-3 9 0-16,3 15-10 15,3 9 1-15,3 9-5 16,1 6 0-16,0 4-1 16,0 4 0-16,2 3 0 15,4 6 0-15,5 4 0 16,10-4 1-16,7-10 0 0,7-12 0 16,7-16 18-1,2-10 1-15,1-10 16 16,-2-7 0-16,-4-2-18 0,-5-4 1 15,-9-4-9-15,-9-3 2 16,-4 2-12-16,-5 5 0 16,-1 8-12-16,0 10 1 15,-4 14-1-15,-2 9 0 16,0 8 3-16,-2 11 0 16,1 5 2-16,-7 21 1 15,-6 26 3-15,-1 12 1 16,2 5-1-16,2 1 2 15,3-1 7-15,5-1-1 16,3 3 1-16,6-8 0 0,7-15-3 16,6-15 2-16,3-16-4 15,4-18 1-15,6-16-3 16,2-16 1-16,3-14-1 16,-1-7 0-16,-4-3-1 15,-8 5 1-15,-9 7 1 16,-5 9 0-16,-7 10 17 15,1 7 0-15,-2 6-5 0,-2 5 2 16,1 4-8-16,-7 8 2 16,-5 10-8-16,-4 16 0 15,2 12-9-15,6 5 0 16,7 2-20-16,6-2 1 16,3-10 9-16,8-13 1 15,6-17 7-15,5-13 1 16,6-11 9-16,1-8 1 15,-3-7-12-15,-8-3 2 16,-5-3-29-16,-6 3 0 16,-5 3-195-16,-4 5 2 15,-4 3 56-15,-2 3 0 16,-3 2-9-16,-1 6 1 16,3 2 144-16,1 1 1 15,2 0 32-15,2 1 1 0,2-1-5 16,3 1 1-16,8-1 4 15,10 1 0-15,8-1-9 16,1 6 1-16,-2 7-13 16,-15 1 0-16,-4 1 24 15,0 10 0-15,-5 5 6 16,-14 28-1-16,-16 2 37 0,-2-11 0 16,-6-6 32-16,17-20 1 15,2-2 91-15,8-10-1 16,1-1 18-1,4-4-1-15,0 0-121 0,13-22 0 16,23-19-22-16,6-11 1 16,-1 7-37-16,-18 15 0 15,-1 0 0-15,-11 16 0 16,-1 1 0-16,-5 5 1 16,-1 2 4-16,-2 3 0 15,0-1 2-15,-2 4 0 16,0 0 0-16,-6 17 1 15,-5 14-5-15,-6 25 0 16,10-4-4-16,5-22 1 16,4 0-1-16,1-13 1 0,5-4 0 15,3-6 0-15,4-7 1 16,26-17 0-16,0-12 10 16,0-12 0-16,-9-4 44 15,-10 13 1-15,-2 1 24 16,-12 18 1-16,-2 2-47 15,-5 5-1-15,1 0-18 16,-2 6-1-16,0 0-11 16,0 12 0-16,-5 19-3 15,-3 29 0-15,6-8-2 16,6-19 1-16,9-1-4 16,6-10 1-16,7-7-9 0,11-9 1 15,4-16-46-15,22-23 0 16,-5-17 0-16,-15-6 0 15,-8-4 36 1,-7-16 1-16,-11-4 13 0,-2-35 0 16,-9-8 8-16,-4 75 0 15,-1 5 4 1,-1 30 0-16,0 2 1 16,0 5 0-16,0 2-8 15,0 4 1-15,-1 4-14 0,-14 46 1 16,0 17-43-16,-2 17 1 15,0-2-86-15,6-26 2 0,-4-1 88 16,4-4 0-16,3-1 11 16,7-30 0-16,1-1 13 15,0-10 0-15,1-1 27 16,3-5-1-16,2-1 5 0,18-7-1 16,6-6 59-16,1-4 1 15,-1 0 102-15,-13 7 0 31,-2 3-104-31,0 1 0 16,0 2-22-16,2 4 0 0,-1 2-34 16,7 12-1-1,-8 9-8-15,-6 16 1 16,-11 3 0-16,-11 3 1 16,-8-6 0-16,-6-6 2 15,-11-7 23-15,10-11 1 16,0-6-3-16,13-7 1 15,2-3-8-15,0-4 2 16,2-7-14-16,-7-27 0 0,14-15-13 16,13-4 1-16,15 6 0 15,2 13-1-15,8 7-42 16,-10 13 2-16,-24 17-988 16</inkml:trace>
  <inkml:trace contextRef="#ctx0" brushRef="#br0" timeOffset="92638.47">31424 15869 12 0,'4'-2'0'0,"7"-6"7"0,4-3 0 0,2-4-7 0,1-1 0 15,3-7 0 1,-1-5 0-16,2-7 0 0,1-10 0 16,-5-7 0-16,-4 0 0 15,-9 2 6-15,-5 4 1 16,-4 5 31-16,-3 7 0 16,-4 8 22-16,-2 6 0 15,-4 5-5-15,-4 5 0 16,-1 9-8-16,0 6 2 15,1 10 0-15,3 9 0 16,1 13-6-16,4 17 1 16,5 21-1-16,5 9 1 15,1 1 3-15,2-3 2 16,2-4 8-16,5-9 1 0,8-8 21 16,7-12-1-16,6-16-7 15,6-16 1-15,3-21-16 16,0-11 0-16,-1-11 2 15,-3-5 2-15,-3-7 87 16,-6-1 1-16,-5 0-19 16,-6 4 0-16,-7 7-87 15,-6 8 0-15,-2 7-23 16,-2 3 0-16,2 8-5 16,-5 8-1-16,-6 9-9 15,-4 11 0-15,0 15-4 16,2 7 1-16,4 4-28 0,7-1 2 15,12-11-2-15,9-8 1 16,7-13-12-16,11-16 1 16,15-10 1-16,4-10 0 15,2-7 23-15,-7-6 1 16,-12-1-38-16,-11-3-1 16,-15 1 31-16,-13 3 0 15,-12 4 4-15,-16 2 1 16,-17 1 13-16,-16 1 0 15,63 22-1283-15</inkml:trace>
  <inkml:trace contextRef="#ctx0" brushRef="#br0" timeOffset="92811.18">30761 15646 12 0,'0'0'0'0,"0"0"0"0,0 0 0 0,0 0 0 16,0 0 0-16,0 0 0 16,0 0 0-16,18-6 0 15,-16 6 0-15,-2 0-10 16</inkml:trace>
  <inkml:trace contextRef="#ctx0" brushRef="#br0" timeOffset="93015.64">32236 15943 12 0,'0'0'0'15,"0"0"0"-15,10-20 0 16,-10 12 0-16,-2 1 0 15,0-2 0-15,2-4 0 16,0 13-10-16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1T08:48:50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15892 15363 12 0,'0'0'0'0,"0"0"0"0,0 0 0 16,0-21 0-16,0 16 0 15,0-1 7-15,0-1 0 16,0-1 52-16,0 1 0 16,0-1-18-16,2 3-1 15,-1 1 17-15,1 12 1 16,2 18-14-16,-8 31 2 15,-1 38-5-15,-5 7-1 16,5-10-21-16,1-14 0 16,4-17-12-16,0-11 0 15,0-12-3-15,0-12 2 16,-2-10 1-16,0-8 1 16,2-8-1-16,-1-13 1 15,1 13-461-15</inkml:trace>
  <inkml:trace contextRef="#ctx0" brushRef="#br0" timeOffset="467.37">15925 15220 12 0,'0'0'0'0,"0"0"0"0,0 0 0 15,0 0 0-15,0 0 0 16,-7 20 0-16,5-13 0 16,2 1 0-16,-4-3 0 15,2 1 0-15,-3 1 0 16,1 3 0-16,-5-1 0 16,3-1 0-16,-1-3 0 15,5-1 12-15,-4-2 1 16,4 0 37-16,2-1 2 15,0-1 30-15,4-5 1 16,9-12-1-16,6-7 1 16,12-2 25-16,3 7 1 15,0 16 38-15,-1 12 1 16,-7 15-103-16,-5 8 0 16,-12 5-22-16,-9 2 0 15,-11 6-10-15,-13 1 0 16,-6 1-13-16,-6-10 0 15,-1-11 0-15,0-13 0 16,7-15-1-16,8-7 1 0,9-1-56 16,7 3 1-16,2 5 4 15,8 2 1-15,-4 0-648 16</inkml:trace>
  <inkml:trace contextRef="#ctx0" brushRef="#br0" timeOffset="1016.72">15791 13973 12 0,'0'0'0'0,"0"0"0"0,0 0 0 0,0 0 0 15,0 0 0-15,0 0 3 16,2 34 2-16,-2 23 45 0,0 16 2 16,-2 1 14-16,0-7 1 15,-7-11 56-15,3-9 0 16,3-12-54-16,-1-11 0 16,2-11-25-16,2-9 1 15,0-8-32-15,0-16 2 16,0 20-583-16</inkml:trace>
  <inkml:trace contextRef="#ctx0" brushRef="#br0" timeOffset="1298.19">15784 13956 12 0,'0'0'0'15,"18"6"0"-15,-1-2 0 16,2-1 0-16,1 1 0 15,4 2 0-15,4 9 0 16,2 11 130-16,0 11 0 0,-8 11-64 16,-5 8 1-16,-8 7 38 15,-12 1 2-15,-8-12-57 16,-12-2 1-16,-3-4-25 16,-7-3 0-16,3-6-19 15,-4-12 0-15,4-20-34 16,1-22 1-16,8-14 23 15,12-12-1-15,9-5 4 16,9-6 0-16,-9 54-544 0</inkml:trace>
  <inkml:trace contextRef="#ctx0" brushRef="#br0" timeOffset="2166.23">15789 12732 12 0,'0'0'0'0,"0"0"0"0,0 0 0 0,0 0 0 0,0 0 0 16,10 23 0-16,-9 4 0 16,5 20 47-16,-2 5 1 15,-4 0-14-15,-2-7 1 16,2-1 15-16,0 1 2 15,-2-2 14-15,0-10 1 16,2-14 1-16,0-12-1 16,0-5-1-16,-4-18 0 15,-1-25 8-15,-1-10 1 16,1 1-7-16,5 4 0 16,-4-1 26-16,2 2 0 15,4-1-39-15,7 7 1 16,1 9-19-16,-1 12 1 15,2 5-31-15,0 11 0 16,6 9-4-16,4 14 0 16,12 14-2-16,1 4 1 15,1 0 35-15,-1-2 1 0,-10 2-18 16,0 2 1-16,-3 2-11 16,1-2 1-16,-2-2-9 15,-3-9 1-15,-6-13-14 16,-3-12 1-16,-5-7-3 15,1-20 1-15,7-28 2 16,-1-10 1-16,-7 1 5 16,-1-6 0-16,-5-15 4 15,1 0 0-15,-4 0 20 16,2 13 1-16,1 16 14 0,1 16 3 16,-2 15-12-16,4 7 1 15,0 5-9-15,-2 6 0 16,0 4-12-16,-3 15 0 15,5-17-1240-15</inkml:trace>
  <inkml:trace contextRef="#ctx0" brushRef="#br0" timeOffset="2933.49">15482 10978 12 0,'0'0'0'0,"0"0"0"0,0 0 0 0,0 0 10 0,0 0 1 15,0 0 23-15,30-6-1 16,14 1 27-16,14-6 1 15,2-2 5-15,1 0 0 16,-5 1-66-16,-7-2 0 16,-8 0 19-16,-6 1 1 15,-16 6 23-15,-4 0 0 0,-10 7 130 16,-3 0 1-16,-2 0-110 16,-2 1 1-16,-7 7-25 15,-6 5-1-15,-6 0-33 16,-3 2 0-16,7-6-7 15,6-1 0-15,6-5 2 16,-1 3 0-16,-1 3 8 16,-1 4 1-16,-1 0 17 15,0 10 0-15,-3 12 9 0,5 11 0 16,1 14 2-16,1 12 0 16,-3 14-4-16,3-8 1 15,3-13-26-15,2-9 0 16,2-9-7-16,1-10 1 15,-3-17-1-15,0-7-1 16,0-13-1022-16</inkml:trace>
  <inkml:trace contextRef="#ctx0" brushRef="#br0" timeOffset="3683.33">16037 9635 12 0,'0'0'0'0,"0"0"0"0,0 0 0 16,0 0 0-16,0 0 0 16,19-17 16-16,-14 8 0 15,1-2 55-15,-10-8 0 16,0 0 24-16,-3 1 1 15,-12 1 18-15,-1-2 0 16,-8 6-38-16,0 12-1 16,-2 6-22-16,0 10 0 15,1 9-53-15,2 0 2 0,9-1-6 16,9-3 2-16,1 10 2 16,8 7 0-16,9 10 0 15,8-3 0-15,7-3 2 16,6-2 0-16,0 0 9 15,-2 0-1-15,-6-1 76 16,-9-3 0-16,-13 0 7 16,-15-1 0-16,-13-1-59 15,-3-7 1-15,-3-7-21 16,3-12-1-16,-1-10-17 0,-2-16 0 16,1-13 1-1,-3-1 1-15,10-2 1 0,6 1-1 16,9 10 0-16,1 3 0 15,5 12-1-15,1 5 0 16,4 4-981-16</inkml:trace>
  <inkml:trace contextRef="#ctx0" brushRef="#br0" timeOffset="4232.97">15871 7985 12 0,'0'0'0'0,"0"0"0"0,-3-25 0 15,3 22 0-15,-2 1 0 16,2 2 22-16,0 9 2 16,0 21 68-16,0 18 0 15,0 10 19-15,2 5 1 16,1 4-7-16,3 4-1 15,-6 5-12-15,2-7 0 16,1-19 12-16,1-14 2 16,-2-18-88-16,2-10 0 15,-4-8-14-15,-6-19 2 16,1-22-6-16,1-13 0 16,4 54-836-16</inkml:trace>
  <inkml:trace contextRef="#ctx0" brushRef="#br0" timeOffset="4566.12">15886 7895 12 0,'0'0'0'0,"0"-20"0"16,0 7 0-16,0 4 0 0,0 3 0 15,6 4 0 1,-3-2 0-16,5 1 85 16,11-7 2-16,18-6 7 15,8-3 1-15,-4 4-12 16,-2 10 0-16,-6 5-19 0,-5 7 0 15,-9 8-11-15,-10 13 0 16,-7 18-10-16,-13 6 2 16,-13 12-2-16,-10-10 1 15,-9-12-4-15,0-8 1 16,2-6 46-16,2-8 1 16,9-10-38-16,6-7 1 15,6-12-15-15,3-12-1 16,3-16-22-16,11-11 0 15,8-17-9-15,8 0-1 16,4 3-4-16,1 12 0 16,-20 50-1055-16</inkml:trace>
  <inkml:trace contextRef="#ctx0" brushRef="#br0" timeOffset="5233.43">16194 6684 12 0,'0'0'0'0,"0"0"0"0,0 0 0 15,0 0 0-15,0 0 0 16,0 0 63-16,0 0 1 16,-21-11 126-16,17 11 1 15,1 0-74-15,-5 6 0 16,-3 14-26-16,-6 21-1 15,-3 17-13-15,-3 11-1 16,5 14-29-16,3-1 0 16,0-20 13-16,4-14 0 15,1-22 42-15,5-9 2 16,1-8-46-16,4-3 2 16,-2-12-32-16,0-13 0 15,1-23-16-15,1-20 1 16,1-14-8-16,7-2 1 0,3 5-6 15,8 12 0-15,-1 12 0 16,7 12 0-16,-1 4-3 16,0 3 1-16,2 11-28 15,2 6-1-15,-7 13-29 16,3 10-1-16,6 12 44 16,-1 8 2-16,-1 7 10 15,-3 8 2-15,-7 7 3 16,3 9 1-16,-10 12 7 0,2-3 1 15,-2-6 11-15,2-18 1 16,-7-16 56-16,-1-13 0 16,-1-6-41-16,-4-6 1 15,0-5-28-15,-6-7 0 16,-7-4-9-16,-5-13 0 16,18 24-1347-16</inkml:trace>
  <inkml:trace contextRef="#ctx0" brushRef="#br0" timeOffset="5449.26">16203 6883 12 0,'0'0'0'0,"0"0"0"0,-24 0 0 15,14 0 0-15,5 0 0 16,-1 0 0-16,6 0 0 16,0 2 3-16,6 2 2 15,3 0 32-15,15-4 0 16,17-10 76-16,2-8 0 0,-4-3-7 15,-5-1 1 1,-4 1 52-16,-6 8 1 0,-5 8 78 16,-5 5 0-16,-14 0-1234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1T08:50:53.8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8-21T08:52:24.961"/>
    </inkml:context>
  </inkml:definitions>
  <inkml:trace contextRef="#ctx0" brushRef="#br0">7766 4428 12 0,'0'0'0'0,"0"0"0"16,0 0 0-16,0 0 0 0,0 0 0 16,0 0 0-16,0 0 0 15,0 0 0-15,0 0 0 16,0 0 0-16,-15 24 0 16,10 39 2-16,1 13 0 15,-5 6 10-15,3-9 0 16,0-12-3-16,-1-12 0 15,1-7 8-15,1-10 1 16,5-8 7-16,0-13 1 16,-4-7-18-16,4-4 1 15,0 0 1-15,-2-6 1 16,2 6-149-16</inkml:trace>
  <inkml:trace contextRef="#ctx0" brushRef="#br0" timeOffset="433.58">7747 4606 12 0,'0'0'0'0,"0"0"0"0,0 0 0 16,0 0 0-16,0 0 0 15,0 0 0-15,-11-20 0 16,8-8 26-16,6-11-1 16,12-4 34-16,6 2 0 15,-1 8 73-15,4 7 0 16,1 7 80-16,-3 10 1 15,-2 9-50-15,-1 9 1 16,-8 11-119-16,-7 14 1 16,-13 18-27-16,-6 13 0 15,-8 2-17-15,1-9 0 16,-2-10-2-16,0-20 0 16,-1-17-23-16,1-11 0 15,-4-15-52-15,2-14 1 16,2-14-12-16,9-4 0 0,15 47-637 15</inkml:trace>
  <inkml:trace contextRef="#ctx0" brushRef="#br0" timeOffset="817.21">8101 4323 12 0,'0'0'0'0,"0"0"0"0,0 0 0 15,0 0 0-15,0 0 0 16,0 0 0-16,0 38 0 16,0 6 9-16,-3 18 0 15,-3 14 24-15,-1 2 2 16,5-3 14-16,2-18 0 15,-4-12 9-15,2-14 2 16,4-14-11-16,2-9 2 16,-4-6-14-16,4 1 1 15,1-1-6-15,6 2 1 16,2-6-6-16,4-2 0 16,7-9-1-16,1-2 0 15,-3 0-2-15,-2-3 0 16,1 7-5-16,1 1 0 15,-22 10-579-15</inkml:trace>
  <inkml:trace contextRef="#ctx0" brushRef="#br0" timeOffset="3719.44">8569 4402 12 0,'0'0'0'0,"0"0"0"0,-7-30 0 0,5 19 10 16,-4-2 1-16,3 1 74 15,-1 9 1-15,2-3 18 0,-2-1 2 16,4 1-33-16,0 2 1 16,-4 3-17-16,4 6 1 15,4 4-15-15,2 19 1 16,1 24-15-16,1 17 0 15,-1 13-12-15,-5 0 1 16,2-8 0-16,-2-16 1 16,5-19-2-16,-7-18 1 15,0-12 4-15,0-5 0 16,0-1 0-16,0-10 0 16,-4-8-2-16,-1-15 2 15,-8-22-7-15,2-5 1 16,5-7-9-16,2 3 0 15,4 9-2-15,0 13 2 16,4 5-1-16,2 12 0 16,-1 11-6-16,4 1 1 15,1 5-1-15,1 1 0 16,8 8 0-16,5 5 0 0,4 8-5 16,2 15 0-16,-1 7 0 15,-4 13-1-15,-1 5 2 16,0 5-1-16,2-8 14 15,-2-12 0-15,-5-4 130 16,-8-14 0-16,-2-13-95 16,-5-5 1-16,0-6-19 15,-4-6 1-15,2-5-16 16,-2-26 1-16,-2-27-9 16,-2-16-1-16,-1 2-2 15,-5 8 1-15,5 12 1 16,-5 15 0-16,5 13 7 0,1 12 2 15,4 8-7-15,0 1 1 16,0 9-5-16,0 0 0 16,0 0-1199-16</inkml:trace>
  <inkml:trace contextRef="#ctx0" brushRef="#br0" timeOffset="4183.37">9014 4266 12 0,'0'0'0'0,"0"0"54"0,0 0 1 0,25 18-55 15,-3-12 0-15,17-6-1 16,6-6-1-16,-2-3 6 15,-4-6-1-15,0 2 31 16,-9-2 0-16,-12 2 236 16,-6 8 2-16,-9 1-195 15,-3 4 0-15,-3 4-32 16,-3 1 0-16,-9 8-20 16,-3 2 1-16,-1 4-24 0,2-8 1 15,8-4-14-15,-1-1 1 16,7-6 2-16,1 4 1 15,2-4 6-15,0 7 0 16,0 6 1-16,5 17 1 16,5 20 12-16,-1 17 0 15,-1 24 6-15,-5 6 0 16,1-15-2-16,-4-15 0 16,-4-15-10-16,8-19-1 15,2-21-5-15,5-20 1 16,-11 8-837-16</inkml:trace>
  <inkml:trace contextRef="#ctx0" brushRef="#br0" timeOffset="4749.79">9637 4251 12 0,'0'0'0'0,"0"0"0"0,0 0 0 0,0 0 0 16,18 20 0-16,-18-7 16 16,0 13 0-16,-3 21 58 15,-8 11 2-15,1 12 27 0,-5 3 1 16,2-6 8-16,2-9 1 15,4-21-24-15,1-13 1 16,4-15-15-16,0-3 1 16,2-6-3-16,0-4-1 15,-2-7-21-15,-1-23 1 16,1-18-12-16,-2-11 2 16,4-4-11-16,4 6 1 15,1 3-8-15,7 10 0 16,1 1-15-16,2 8 0 15,-1 11-2-15,-4 10 1 16,-1 6 7-16,-3 9 1 16,3 3-5-16,2 9 0 15,13 15-6-15,1 6 0 16,-3 7 30-16,-7 10 0 16,0 7 42-16,-6 9 2 15,-3 17-49-15,-1-4 1 0,1-14-22 16,-2-14 0-16,-1-18 3 15,-3-15-1-15,-3-8-9 16,3-5 1-16,0 2-3 16,-4-4 0-16,-2-6-3 15,-5-13 1-15,11 19-1365 16</inkml:trace>
  <inkml:trace contextRef="#ctx0" brushRef="#br0" timeOffset="4935.03">9622 4597 12 0,'0'0'0'0,"0"0"133"0,24 6 2 0,-9-8-144 0,11-8 0 16,11-8 8-16,2-3 1 16,1-3 6-16,-7 0-1 15,-9 7-5-15,-7 6 0 16,-17 11-205-16</inkml:trace>
  <inkml:trace contextRef="#ctx0" brushRef="#br0" timeOffset="6332.95">7785 5404 12 0,'0'0'0'0,"-10"43"0"0,1-4 0 0,-6 0 0 16,0 8 0-1,0-3 0-15,2-1 1 0,-2-9 34 16,6-10 1-16,4-11 37 15,1-8 0-15,4-1 39 16,0-4 0-16,-2-4-39 16,2-16 0-16,7-23-17 15,3-14 0-15,3-1-33 16,-2 6-1-16,2 5 4 16,2 12 1-16,0 13-3 15,0 3 2-15,-2 8 15 0,2 7-1 16,1 0 45-16,3 8 1 15,-6 5 3 1,-2 16 1-16,0 12-33 0,-3 11 1 16,-12 10-42-16,-5 0 1 15,-2-6-14-15,-4-15 0 16,-4-7-10-16,4-12 0 16,0-7-61-16,0-1 1 15,0-7-43-15,-3-3 1 16,-1-9 47-16,8-10 1 15,-2-10 38-15,7-5-1 16,3-9 9-16,3 2 0 16,3 15-6-16,3 8-1 15,-2 9 4-15,1 3 1 16,-1 8 10-16,2 5 1 16,12 3 4-16,3 6 1 15,7 8 1-15,-2 3 1 16,2-7 22-16,-4-5 1 0,-4-8 79 15,5-10 2-15,3-10-72 16,1-13 1-16,-2-21-24 16,-3-7 0-16,0-7-24 15,-5-1-1-15,-8 14-1 16,-4 5 2-16,-7 6-1 16,-7 11 1-16,-1 2 10 15,1 5 2-15,-2 0 2 16,1 8 0-16,-1 9 0 15,1 10 1-15,1 3 5 0,-6 11-1 16,2 14 14-16,3 5 0 16,8 3-7-16,4 8 0 15,5 1-5-15,1 4-1 16,-1 1-7-16,6-6 1 16,0-13-9-16,0-11 0 15,-6-9 2-15,-3-14-1 16,-3-5 2-16,-1-5 2 15,6-12 0-15,6-9 2 16,1-17 1-16,2-5 1 16,-2-5 0-16,2 5 0 15,-2 11 1-15,1 7 0 16,-1 13 4-16,-2 8-1 16,2 4 23-16,-5 5 0 15,5 7 11-15,-1 13 0 16,5 8 9-16,-4 11 2 15,-6 6-24-15,-7 5 2 0,-2-1-9 16,-2-10 0-16,-3-11-2 16,5-10 1-16,-4-8-12 15,4-5 1-15,-4-3-5 16,2-2 1-16,2-2-2 16,-3-7 0-16,-3-15-4 15,1-14-1-15,10-6-6 16,4-6 1-16,6 1 2 15,4 6 0-15,3 14-34 16,6 4 0-16,-28 25-941 0</inkml:trace>
  <inkml:trace contextRef="#ctx0" brushRef="#br0" timeOffset="7818.3">8593 5447 12 0,'0'0'0'0,"0"0"42"0,0-18 2 16,0 3-44-16,0-4 0 15,0 4 5-15,0 6-1 16,0 0 49-16,0 3 1 16,0 2 23-16,0 4 1 15,0 0 6-15,0 2 0 16,2 11-26-16,2 17 1 15,2 26-33-15,3 7-1 16,0 2 1-16,0-11 1 0,3-11-2 16,1-10 1-16,-6-9-2 15,2-12 2-15,1-11-14 16,3-10 1-16,7-15-4 16,5-19 0-16,-1-18 10 15,-6-12 0-15,-3-3-1 16,-3 0 0-16,-3 9 29 15,-4 11 1-15,1 6 26 0,-4 9 1 16,-4 15-50-16,0 7 1 16,2 10-19-16,-4 3 1 15,4 6-8-15,4 10 1 16,-2 4-2-16,2 20 1 16,-1 9-4-16,-3 7 1 15,0 0-6-15,0 4 1 16,-3 13-1-16,3 0 1 15,3 0 4-15,3-9 0 16,3-16-5-16,1-12 0 16,-5-13-5-16,-5-10-1 15,2-5 1-15,0-2-1 16,4-3 0-16,-1-16 2 16,8-20-5-16,2-13 1 15,-4-4-49-15,-1 2 1 16,1 6-8-16,2 5 0 15,2 9 42-15,-4 10-1 16,-2 9 25-16,-1 6 1 16,-6 0 5-16,1 5 1 0,-3 2 0 15,0 2 1-15,0 2-1 16,-5 7 0-16,-8 14 0 16,-6 6 0-16,2 9-1 15,-1 1-1-15,-1 3-9 16,8-8 1-16,1-14-17 15,1-5 0-15,9-7 18 16,0-6 1-16,0-2 6 16,0 0 0-16,0 0-3 0,0-2 1 15,9-8-1-15,1-3 2 16,5-5-33-16,0 1 0 16,-6 8-34-16,2 5 0 15,-2 8 18-15,4 13 1 16,8 18 16-16,-2 6 1 15,-3 0 12-15,-1-8-1 16,-2-9 12-16,-2-3 1 16,8-6 10-16,2-8 0 15,1-7 0-15,-2-9 1 16,8-15 1-16,-7-10 1 16,-2-18 19-16,-10-6 2 15,0 1-1-15,-3 1 1 16,-6 11 11-16,-4 12 1 15,0 14 7-15,2 4 2 16,-3 8-19-16,-4 5 1 0,1 2-7 16,1 6 1-16,-3 7-18 15,1 11 0-15,0 15-9 16,7 13 2-16,7 8-1 16,1-1 2-16,0-11 2 15,7-5 0-15,-2-17 1 16,2-9 0-16,2-10 25 15,-13-7-1-15,5-1 24 16,10-14 1-16,5-17-36 16,-1-7 1-16,-3-9-13 15,3-1 1-15,-3 3-8 0,3 10 2 16,-2 9-44-16,-8 12-1 16,2 2-1-16,-8 3-1 15,5 5-5-15,-5-1 0 16,5 6 11-16,1 6 0 15,-2 3 17-15,4 19 1 16,-3 11 13-16,-9 0-1 16,-1-2 14-16,-1-11 0 15,-3-2 1-15,-2-7 1 16,-1-6 36-16,1 2 1 16,1-3 63-16,-1-1 1 15,0-3 17-15,3-3 0 16,-3 3-72-16,2-6 1 15,2-4-24-15,-1-7 1 16,5-8-14-16,5-8 2 16,-1 2-28-16,3 7 0 0,-3 7-35 15,-3 1-1-15,3 7 5 16,3-1 1-16,1 11 28 16,4 8 0-16,-4 6 12 15,1-5 2-15,-2 1 1 16,-3-8 0-16,-1 1-3 15,-1-7 0-15,-4-3-449 16</inkml:trace>
  <inkml:trace contextRef="#ctx0" brushRef="#br0" timeOffset="8166.49">8619 5224 12 0,'0'0'0'0,"0"0"0"0,0 0 0 0,-9-21 0 0,0 8 0 0,-6 4 0 16,-2 7 0-16,-5 8 3 16,5 3 2-16,8 2 13 15,5 2 0-15,4-13-61 16</inkml:trace>
  <inkml:trace contextRef="#ctx0" brushRef="#br0" timeOffset="8466.96">7887 5224 12 0,'0'0'0'15,"0"0"0"-15,36-2 0 16,8-2 0-16,8-1 0 15,6-3 0-15,-2 3 0 16,2 3 12-16,-4 0 1 16,-54 2-42-16</inkml:trace>
  <inkml:trace contextRef="#ctx0" brushRef="#br0" timeOffset="9683.16">8107 5912 12 0,'0'0'0'16,"0"0"0"-16,0 0 0 15,0 0 0-15,0 0 0 16,0 37 31-16,0 8 1 16,-4 13 55-16,2 5 2 15,2-3 11-15,0-7 0 16,0-4-2-16,-3-8 1 0,-1-8-20 16,2-9 0-16,2-7-9 15,0-4 1-15,0-4-18 16,0-7 1-16,0-2-9 15,0-2 1-15,0 2-5 16,6-9 0-16,9-15-6 16,9-6 1-16,0 2-1 15,4 0-1-15,2 10 5 16,-6 9-1-16,2 7 9 16,-2 9 1-16,-1 12 24 0,-6 18 0 15,-10 15-31-15,-7 11 1 16,-9 8-29-16,-6-8 1 15,-8-11-12-15,3-18 1 16,1-16-6-16,4-8 0 16,4-8-24-16,-4-8 0 15,2-7-6-15,4-13 2 16,3-21-6-16,6-7 0 16,10-9-15-16,5 4 2 15,3 14 26-15,3 8 0 16,-1 13 8-16,8 9 0 15,6 0 9-15,5 7 0 16,5 7-24-16,5 4 1 16,-6 3-31-16,-2 3 2 15,-8 6-128-15,-5 0 2 16,-7 4 7-16,-6 5-1 16,-2 0 110-16,-8-2 0 0,-3 1 24 15,2-5 1-15,-4-5 17 16,0-7 0-16,-4-3 27 15,2-3 0-15,-3 0 36 16,-8-9 0-16,-2-4 44 16,-4-5 2-16,2-3 16 15,-1 2 0-15,3 10-9 16,0 2 1-16,2 3-15 16,2 4 0-16,-4 0-6 15,2 9 0-15,-2 6-24 0,4 13 1 16,1 11-18-16,7 4 2 15,3 0-9-15,0-8 1 16,3-7-7-16,3-8 0 16,3-7-10-16,-3-3 2 15,3-6-6-15,0-4 1 16,6-4-3-16,4-6 0 16,5-14-16-16,-1-5 0 15,-5-14-20-15,-3 0 0 16,-2 0-32-16,-2 10 0 15,-5 18 45-15,-2 5 0 16,-4 5 15-16,3 7 0 16,-3 1 5-16,2 12 0 15,6 19 3-15,-1 9 1 16,6 1 0-16,2-1 0 0,-6-6 2 16,6-9 1-16,4-9 20 15,1-8 2-15,8-11-3 16,8-6 2-16,-36 6-867 15</inkml:trace>
  <inkml:trace contextRef="#ctx0" brushRef="#br0" timeOffset="10499.77">9028 6351 12 0,'0'0'0'0,"0"0"0"0,0 0 0 0,0 0 0 0,0 0 0 0,-19-2 0 0,13 6 0 15,1 2 0-15,-8 9 0 16,-8 16 13-16,-1 6 2 16,5 6 56-16,8 2-1 15,3-2 66-15,6-8 1 16,2-7-21-16,4-6 0 16,1-11-63-16,4-5 0 15,8-2-26-15,5-10 1 16,15-9-28-16,-3-13 1 15,-3-14-13-15,1-16-1 16,-6-13 5-16,-2 4 2 16,-6 8 2-16,-5 3 2 15,-6 13 2-15,-5 4 0 16,-9 0 3-16,-3 5 1 16,1 7 4-16,-1 12-1 0,3 9-7 0,-1 12 0 15,-5 9 0 1,2 9 2-16,-1 18-1 15,1 3 0-15,3 5-1 16,3 2 1-16,-1 15 0 16,4 2 1-16,4-4 7 15,-4-7 1-15,3-13-1 16,5-14 1-16,-1-10-2 16,-1-16 0-16,-2-5 1 0,7-15 0 15,9-14 3-15,3-18 1 16,1-12 9-16,-4-3 2 15,1 10 13-15,1 4 1 16,-5 14 61-16,0 6 1 16,-6 14-49-16,-7 1 2 15,1 7-31-15,-5 2 2 16,2 4-16-16,0 0 1 16,-2-2-8-16,-2 2 0 0,-4 6-1 15,-8 5 0 1,-13 21-1-16,-4 1 0 15,7 3-12-15,7-3 2 16,2-1-130-16,7-4 1 16,7-8 55-16,-5-5 1 15,6-9 57-15,0-5 0 16,0-1 20-16,0-1-1 16,2-1 7-16,7-4 1 0,0-3 6 15,6 3 2-15,0 4 30 16,0 10 0-16,8 3 7 15,6 13 0-15,1 13-28 16,4 1 0-16,-4-3-15 16,-4-3 0-16,-4-8-33 15,-3-9 0-15,-19-15-742 16</inkml:trace>
  <inkml:trace contextRef="#ctx0" brushRef="#br0" timeOffset="10749.37">9682 6009 12 0,'0'0'0'0,"9"28"0"0,-4 5 0 0,3 12 0 0,-3 7 0 15,-5 4 5-15,2 5 2 0,-2 14 52 16,0-1 0 0,0-7-15-16,0-9 1 15,4-19-4-15,-4-11 1 16,0-28-278-16</inkml:trace>
  <inkml:trace contextRef="#ctx0" brushRef="#br0" timeOffset="11133.31">9637 7079 12 0,'0'0'0'0,"0"0"0"0,0 0 0 15,0 0 0-15,0 0 0 16,-4-23 0-16,8 10 0 16,5-13 0-16,6-11 0 15,0-2 0-15,4 2 1 16,-3 16 48-16,-3 12 2 16,-3 9 109-16,-1 2 1 15,-3 7-32-15,-6 13 1 16,-4 21-82-16,-2 0 1 15,-9-4-29-15,0-9 1 16,6-15-13-16,0-12 0 16,3-4-8-16,3-12 0 15,1-21 0-15,4-14 1 16,-2 48-637-16</inkml:trace>
  <inkml:trace contextRef="#ctx0" brushRef="#br0" timeOffset="88878.34">23682 7631 37 0,'0'0'0'0,"-32"-15"23"0,8 0 2 0,0-3-25 16,0-6 0-16,-2-1-1 15,-6-2 1-15,-7-1 8 16,-8-2 0-16,-12-4 203 15,-10 1 2-15,-10-1-190 16,-4 5 1-16,-7 1 14 16,-9 0 1-16,-11 2 69 15,-3 7 1-15,-5 2-58 16,-5 6 1-16,-5-2-26 0,-6 6 1 16,1 5-7-16,3 9 1 15,-2 3-13-15,1 5 1 16,6 3 44-16,2 1 1 15,4 5-54-15,4 6 0 16,5-2 21-16,2 5 1 16,1 1-23-16,5 7 0 15,5 3 6-15,2 5 0 16,0 4 1-16,4 9 1 16,9 1-2-16,9 4 2 15,12 4-7-15,14-2 0 16,14-4 0-16,14-4 1 15,19-5-2-15,11 3 1 16,11 7 0-16,12 2 0 16,20 5 2-16,9-10 0 15,16-1 2-15,8-10 0 16,10-10 34-16,7-6 2 0,18-6-17 16,8-4 2-16,4-10-26 15,6 1 0-15,5-8-3 16,6 1 1-16,2-1-4 15,3 2 2-15,-1-1 2 16,0-9 1-16,3-2 2 16,4-9 0-16,0-5 7 15,-1-9 0-15,-5-7 2 16,-5-3 0-16,-6-1 20 0,-16-6 0 16,-14 0 2-16,-12-2 2 15,-14 0-23-15,-10 0 1 16,-10-3-3-16,-15 1 0 15,-13-5-6-15,-14 2 0 16,-12-3-2-16,-13-1 2 16,-13-11-5-16,-11 2 2 15,-14-4 3-15,-8 1 1 16,-12 1 8-16,-10 2 1 16,-12 9 5-16,-11 3 0 15,-12 1 17-15,-7 0-1 16,-7-1-13-16,-5 5 1 15,-3 3 2-15,-5 0 1 16,1 5-28-16,0 8 1 16,-3 15-87-16,-2 15 2 15,-1 15 2-15,-12 16 1 0,145-33-987 16</inkml:trace>
  <inkml:trace contextRef="#ctx0" brushRef="#br0" timeOffset="90262.26">23665 7652 12 0,'0'0'0'0,"0"0"0"0,0 0 0 16,0 0 0-16,19-8 0 16,0-5 0-16,18-11 0 15,15-11 0-15,9-6 0 16,8-2 5-16,12-2 2 16,10-7-7-16,9 4 0 15,12 5 17-15,9 0 0 16,10 10 158-16,7-4 1 15,11 1-98-15,5 3-1 16,10-5-16-16,4 5 0 16,7 3-20-16,-2 2-1 15,-3 4-14-15,-4 6 1 16,-2 5-23-16,-6 5 1 16,-5 8-2-16,-10 2 2 0,-5 4-5 15,-7 1 0-15,-12 4-3 16,-9 2 1-16,-11-4 2 15,-4 1 0-15,-8 1-1 16,-10-4 1-16,-14 1-2 16,-13-1 1-16,-16-5 0 15,-12 2 1-15,-9-4-2 16,-7 0 1-16,-4-4 1 16,-2 2 0-16,0 2 0 0,-6-3 1 15,-5-3 3-15,-11-9 0 16,-14-4 5-16,-3-5 0 15,-2 0 7-15,-4 2 0 16,1 1 27-16,-3 3 2 16,2 3-19-16,-1-4 0 15,-1-3-11-15,3 5 0 16,4-1-8-16,7 3 1 16,5 0-5-16,4 2 2 15,3 3 34-15,6 1 1 16,2 4 66-16,2-3 0 15,5 6-23-15,3-1 1 16,1 1-50-16,2 2 2 16,0 0-21-16,2 0-1 15,5 0-10-15,10 5-1 16,16 10-12-16,12 7 1 16,2 3-58-16,-1-7 0 15,1 6 39-15,1 2 0 0,5-1 16 16,-1-3 1-16,-2 2-21 15,0-5 1-15,-3-2 16 16,-2-1 0-16,-4-6 6 16,-8 1 0-16,-9-2 6 15,-7-3 0-15,-6-3 2 16,-3-3 1-16,-4 0 2 16,-1 0 1-16,-1 0 24 15,0 0 1-15,0 0 2 16,0 0 1-16,-2 0 0 0,-2 0 1 15,0-3-2-15,-4 6 1 16,-9 10-6-16,-18 26 0 16,-21 28-5-16,-21 28 0 15,-27 37-17-15,-23 25 1 16,125-157-1255-16</inkml:trace>
  <inkml:trace contextRef="#ctx1" brushRef="#br0">33143 15172 0,'0'0'0</inkml:trace>
  <inkml:trace contextRef="#ctx0" brushRef="#br0" timeOffset="93448.3">28098 7056 12 0,'0'0'0'0,"-6"24"0"0,-1 1 0 0,-6 4 111 0,-8 3 1 16,-7-2 144-16,-3-2 1 15,-3-4-180-15,6-5 1 16,10-5-40-16,5-2 0 15,3-5 0-15,5-7 2 16,1 0-13-16,4-7 1 16,2-8 3-16,7-15 0 15,10-15-17-15,7-7-1 16,6-9 4-16,3 3 1 16,0 0-17-16,-3 10 2 15,-2 11-37-15,-4 7 1 16,-6 8 15-16,-5 11 0 0,-2 7 13 15,0 4-1 1,2 9 5-16,2 12 1 0,0 16 0 16,-8 9 1-16,-5 5 1 15,-8 1 2-15,-3 0 0 16,-8-9 2-16,-4-10 3 16,-1-9 0-16,-1-5 1 15,-3-4 0-15,-6-6 2 16,-1-9 1-16,-1-4 9 0,2-5 1 15,4-6 38-15,5-5 2 16,8-6 27-16,6-6 0 16,7-1-54-16,6-5 1 15,7 9-24-15,5 1 1 16,5 3-17-16,1 11 1 16,2 4-48-16,-2 5-1 15,-3 10-68-15,-3 6 1 16,-1 12 35-16,0 3 1 15,-4 11 54-15,-4 6 0 16,-1 0 16-16,-3-8 0 16,1-7 12-16,3-6 0 15,4-11 3-15,9-7 0 16,16-8 4-16,6-7 0 16,7-13 30-16,1-10 0 15,-4-8-14-15,-8-5 1 16,-13 3-13-16,-10 1 2 0,-11 4-25 15,-4 7 2-15,-4 8-1 0,-2 9 0 16,-1 2 3 0,-1 7 0-16,0 3 6 15,-3 6 0-15,-8 7 2 16,-5 14 0-16,-4 15 0 16,2 7 1-16,5 7 7 15,6-5-1-15,5-3 37 16,7-8 1-16,6-13-29 15,6-5 1-15,4-10-14 16,6-9 1-16,7-6-4 0,2-5 0 16,-1-6-26-16,-3-11 0 15,-3-7-71-15,-3-2 2 16,-3-2 25-16,-2 4 2 16,-2 5 29-16,0 4-1 15,-2 7 31-15,-1 10 1 16,-1 1 7-16,0 8 1 15,2 8 4-15,2 9-1 16,0 16 13-16,-3 10 1 16,-5 3 6-16,-3-1 2 15,-4 0 11-15,-1-6 1 16,-1-15-9-16,2-7 1 16,2-8-13-16,0-2-1 15,0-7-3-15,0 0-1 16,0-7 8-16,4-14 0 15,5-23 10-15,4-8 1 0,2 0-1 16,2 0-1-16,1 12-5 16,-10 33 1-16,-1 1-10 15,8 5 1-15,4 1-8 16,5 7 0-16,-2 10-14 16,1 7 0-16,-6 2-19 15,-4 6 0-15,-6 1-1 16,-3-9 2-16,-2-5 1 15,0-4 0-15,-1-4 8 16,1-4 0-16,0 3 4 16,4-5 0-16,3-5 3 0,13-11 1 15,1-8-3-15,7-18 0 16,-4-9 0-16,-2-3 0 16,-2 5 6-16,-1 7 2 15,1 7 2-15,-7 11-1 16,2 4 11-16,-1 6 0 15,1 5 14-15,4 8-1 16,-1 11-14-16,4 13 0 16,-7 5 2-16,-6 10 1 15,-3 0-10-15,-6-13 1 16,0-2-4-16,-2-14 1 16,0-2 1-16,0-3 0 15,1-2 0-15,-1-1 0 16,0-4 0-16,0-2 0 15,0-6 0-15,-1-18 0 16,-3-6 0-16,-4-9 1 16,-3 2-1-16,0 3 0 0,-2 7 0 15,0 6 0-15,0 4-5 16,2 6-1-16,-2 2-42 16,0 5 0-16,-2 8-44 15,-8 9 0-15,3 13 30 16,-6 20 1-16,5 7 47 15,8-9-1-15,6-3 13 16,3-11 0-16,4-6 4 16,0-11 1-16,2-2 10 0,2-1-1 15,1-9 7-15,10-1 1 16,4-9 32-16,16-26 1 16,-5-23 82-16,-6-9 2 15,-7-15-50-15,-6-9-1 16,-3-9-61-16,-3 5 1 15,1 13-20-15,-4 15 1 16,-2 15-7-16,0 28 0 16,0 1-11-16,0 16 1 15,0 3-41-15,-2 4 2 16,-2 19-20-16,-5 35 2 16,-1 13-47-16,1 9-1 15,0 10 52-15,0 5 2 16,-1 9 0-16,5-5 2 15,3-17 42-15,4-13 0 0,3-16 12 0,5-25 2 16,3-9 3 0,13-2 1-1,9-15 14-15,10-13-1 0,-4-11 12 16,-4-11 1-16,-5-12 27 16,-4-3 1-16,-2 0-53 15,-6 8 0-15,1 6 15 16,-6 16 0-16,0 5 12 15,-2 8 2-15,2 0 30 0,1 5 1 16,1 8 35 0,4 5 0-16,-3 10-13 0,-3 14 2 15,-7 2-58-15,-8 8 0 16,-8-2-18-16,-5-2 1 16,-4-5-11-16,-3-6 0 15,-3-2-35-15,3-6 2 16,-2-3 11-16,-3-2 1 15,-1-10 10-15,8-1 0 16,1-2 11-16,8-2 0 16,1-2 5-16,4-5 1 15,6-5 6-15,6-8 0 16,5 1 1-16,-2 4 0 16,0 6-25-16,-3 2 0 15,1 5-4-15,4 7 1 16,2 8 2-16,5 17 0 15,-3 7-5-15,7 14 2 16,-24-51-951-16</inkml:trace>
  <inkml:trace contextRef="#ctx0" brushRef="#br0" timeOffset="95027.49">30250 7019 12 0,'0'0'0'0,"19"-43"0"0,-1 4 0 15,8-9 16-15,1-8 0 16,-5-7 42-16,-4 0 0 16,-4-4 40-16,-5 1-1 15,-5 7-75-15,-4 12 0 16,-2 14 3-16,0 12 0 15,-2 12 9-15,-3 9 1 16,-6 11-1-16,-8 21 0 0,-7 20 28 16,0 11 0-1,6 8 24-15,5 2 2 0,4 3-48 16,4-4 1-16,3-5-20 16,2-3 1-16,4-12-6 15,4-13 1-15,2-17-3 16,-4-9 2-16,-2-7 29 15,1-6 1-15,5 0 23 16,7-15 0-16,11-13-27 16,4-6 0-16,-2 3-16 15,2 5 0-15,4 3-25 0,2 7 1 16,1 6-12-16,-3 9 1 16,-12 8-57-16,-5 4 1 15,-4 11 38-15,-5 6 0 16,-6 15 20-16,-10 6 2 15,-8-9 4-15,-8-4 1 16,-8-6 9-16,3-6 1 16,6-11 39-16,7-6 2 15,5-7 42-15,-4-5 0 16,-11-8-7-16,2-10 1 16,11-5-40-16,7-5 1 15,7-4-36-15,4 7 2 16,5 2-13-16,5 8 1 15,7 7-10-15,3 7 0 16,-5 6-75-16,3 9 2 16,5 12-66-16,0 7 1 0,-4 5 14 15,-5 1 1-15,-4-5 92 16,0-1 1-16,-2-7 23 16,-1-6 0-16,-3-6 13 15,-1-2 0-15,-1-7 2 16,3-5 0-16,3-8 1 15,6-11 0-15,1-10 6 16,-1-5 1-16,-6-8 5 16,-1 5 1-16,-3 8 1 15,-1 10 2-15,-4 13-3 16,-1 7-1-16,1 0-3 16,0 14 1-16,2 14 1 0,1 13-1 15,3 10-2-15,-1 1 0 16,-3-9 19-16,2-9 1 15,3-8 4-15,2-7 0 16,0-6-6-16,10-9 1 16,14-7-16-16,6-10 0 15,0-11-9-15,-5-11 1 16,-7-22-4-16,-4-12 1 16,-7-16-18-16,-5-8 1 15,-3-3-12-15,-5 3 1 16,-1 6 5-16,-4 20 0 15,-2 23-2-15,0 14 0 16,0 18 11-16,-1 14 0 16,-3 5-3-16,-3 23 0 15,-6 30 9-15,-2 11 0 0,4 15 2 16,4 4-1-16,-1 5 6 16,1 0 0-16,3 0 1 15,3-13 2-15,5-20-3 16,3-17 1-16,-1-17 27 15,2-15 1-15,5-9-4 16,0-13 0-16,8-11 7 16,5-15-1-16,-2-7-16 15,-1 1-1-15,-3 4 8 16,-5 17 0-16,0 3 4 16,-5 10 0-16,-1 2 3 0,6 5 0 15,4 4 17-15,7 9 0 16,-3 10 20-16,-1 15 2 15,-10 1-18-15,-7 4 1 16,-10-2-34-16,-4-5-1 16,-6-2-11-16,2-10-1 15,-2-1-27-15,4-6-1 16,2-6-60-16,0 1 0 16,0-7 42-16,1-1 2 15,1-1 21-15,2-9 0 16,1-3 10-16,2-4 0 15,2 1 0-15,4 1 0 16,2 4-7-16,2 1 0 16,1 1 4-16,2 4 1 15,4 1-3-15,6 8 1 16,0 1 11-16,-4 4-1 0,-2 1 8 16,-6-5-1-16,-7-5-1030 15</inkml:trace>
  <inkml:trace contextRef="#ctx0" brushRef="#br0" timeOffset="95261.43">30850 6826 12 0,'0'0'0'0,"0"0"0"0,0 0 0 0,0 0 0 0,24 5 0 15,6-5 0-15,15-5 0 16,5 1 0-16,-5-5 0 16,-10 3 44-16,-9-3 0 15,-11-1 17-15,-9 1 0 16,-6 9-229-16</inkml:trace>
  <inkml:trace contextRef="#ctx0" brushRef="#br0" timeOffset="95428.45">30593 6703 12 0,'0'0'0'0,"0"0"0"16,0 0 0-16,0 0 0 16,0 0 0-16,0 0 0 15,0 0 0-15,0 0-10 16</inkml:trace>
  <inkml:trace contextRef="#ctx0" brushRef="#br0" timeOffset="96555.39">28169 7942 12 0,'0'0'0'0,"0"0"0"0,-10 22 0 0,9-16 0 15,-1-1 0-15,0-5 40 16,2-5 2-16,2-3 96 0,3-12 1 16,7-25-18-16,-3-1 1 15,-4 1-7-15,-5 10 1 16,-5 11-17-16,-3 7 1 15,1 6-22-15,-4 3 0 16,-8 8-24-16,-7 2 0 16,-11 11-25-16,0 11 1 15,1 13 0-15,4 8 0 16,8 7 16-16,6 0 0 16,5-3 11-16,7-7 2 15,10-17-17-15,1-11 2 16,1-8-29-16,1-8-1 15,4-5-11-15,8-14 1 16,7-12-4-16,2-10 0 16,-5 0-28-16,-3 4 0 15,1 0-22-15,-5 6 1 0,-5 10 32 16,-3 8 1-16,-4 10 11 16,-3 1 0-1,1 4 0-15,0 4-1 0,2 5 5 16,0 12 0-16,-2 25 0 15,-2 2 1-15,0 5 0 16,0-9 0-16,1-7 0 16,5-9 0-16,-2-11 0 0,-1-8 0 15,1-5 2 1,4-8 1-16,3-5 1 16,9-17-1-16,6-15 2 0,4-4-1 15,-2-1 2-15,-4 11-1 16,-1 3 5-16,-3 11 2 15,-5 7 56-15,-2 6 2 16,0 6-39-16,-3 4 2 16,-1 6-20-16,-4 12 1 15,-1 19 7-15,-9 8 0 16,-10-3-21-16,-6-1 1 16,-1-6-4-16,1-13 1 15,8-5-12-15,4-13 1 16,3-6-12-16,3-6 2 15,-1-7-8-15,4-13 1 16,6-17 16-16,5 0 1 16,4 4 6-16,-1 11 1 15,-2 8 4-15,-1 11 1 16,0 7 1-16,4 15 0 16,5 17-1-16,1 7 1 15,-4 6-4-15,-1-1 0 0,3-4-33 16,3-9 0-16,-22-29-1167 15</inkml:trace>
  <inkml:trace contextRef="#ctx0" brushRef="#br0" timeOffset="97278.22">28787 7875 12 0,'0'0'0'0,"0"0"0"0,0 0 1 0,23 22 10 0,-5-16 0 16,14-6 26-16,9-4 2 16,2-7 22-16,-4-4 2 15,-9-4-45-15,-8 1 0 16,-9-1-1-16,-7 4 0 16,-6 0 32-16,-4 6 2 15,-3 0 9-15,-14 0 1 16,-18 9 38-16,-4 1-1 15,4 11 43-15,7 8 0 16,12 4-69-16,11 10 0 16,7-1-30-16,9 3 2 15,12-3-29-15,9-7 0 16,7-7-15-16,4-12 0 16,2-12-5-16,-2-14-1 15,-3-11-81-15,-5-13-1 16,-1-3 63-16,-4-4 2 0,-3-2 15 15,-5-4 0-15,-3-8 4 16,-7-4 0-16,-6-3 1 16,-8 6 1-16,-3 24-2 15,-1 17 2-15,3 14-16 16,-1 16 0-16,-3 13-23 16,0 20-1-16,-2 18 13 15,0 10 1-15,4 0 1 0,3-5 0 16,4-3-18-16,6 3 1 15,2-1 30-15,5-7-1 16,4-17 14-16,1-13 0 16,5-14 0-16,7-14 1 15,9-17 6-15,4-6 2 16,-2-7 78-16,-5-1-1 16,-4-1-42-16,-8 3 0 15,-5 7-21-15,-8 4-1 16,-5 10-18-16,-6 3 2 15,-2 3-5-15,-3 8 0 16,-3 4-5-16,1 5 2 16,0 10-12-16,5 3 2 15,10 9-7-15,7 1 0 16,5-6-19-16,5-8 1 16,5-7-128-16,1-13 1 15,-29 0-198-15</inkml:trace>
  <inkml:trace contextRef="#ctx0" brushRef="#br0" timeOffset="98145">29721 7722 12 0,'0'0'0'0,"0"0"0"0,0 0 0 0,0 0 0 0,0 0 0 15,0 0 0-15,0 0 1 16,0 0 20-16,-26 23 2 15,7 10-4-15,-1 6 0 16,5 4-11-16,5 0 0 16,7-4 39-16,6-11 1 15,5-17 20-15,5-7 2 16,9-10 9-16,14-13 0 16,16-18 59-16,4-7 0 15,-4-5-12-15,-7-3 1 16,-10-9-73-16,-11-6 1 15,-9-6-26-15,-7 3 0 16,-6 12-31-16,-4 9 0 16,-4 20-3-16,-1 12 1 15,-1 11-1-15,-3 10 1 16,-6 7 2-16,-1 19 1 16,-1 20 1-16,2 10 0 15,4 7 5-15,4-2-1 16,0-4 25-16,1-3 2 15,6-4-20-15,6-8 0 0,3-12-9 16,5-14 2-16,1-14-6 16,5-15 0-16,10-16-9 15,4-4 1-15,-2-10-37 16,-6 5 0-16,-5 1 17 16,-5 7 0-16,-4 9 6 0,-7 2 0 15,-1 6 8 1,0 3 2-16,-2 2-1 0,0 4 2 15,0 0-11-15,0 0 2 16,2 0-1-16,6 4 1 16,1 4 2-16,2 1-1 15,0 4 4-15,-1-4 0 16,-3 2 2-16,-3 4 1 16,-4 8 1-16,-2 4 1 15,-2 12-18-15,0-1-1 16,1-9 22-16,5-10 0 15,3-8 9-15,6-7 0 16,6-4 8-16,11-15 1 16,9-11 89-16,1-7 0 15,-5-3 121-15,-7-3 0 16,-5 8-150-16,-6 6 0 16,-10 10-32-16,-3 4 0 15,0 8-24-15,-2 3 0 16,0 0-12-16,0 1 1 0,-2 7-3 15,-4 9 1 1,-5 20-6-16,0 9 0 0,5-3-6 16,6-8-1-16,10-7-7 15,12-7 0-15,15-8-28 16,4-9-1-16,-41-4-1004 16</inkml:trace>
  <inkml:trace contextRef="#ctx0" brushRef="#br0" timeOffset="98977.31">30612 7659 12 0,'0'0'0'0,"0"0"0"0,0 0 0 0,0 0 0 0,0 0 0 16,0 0 7-16,0 0 0 15,0 0 74-15,0 0 0 16,0 0 33-16,-15 24 1 15,-2 10-8-15,0 9-1 16,4 3-31-16,6 2 1 16,5-3-42-16,4-8 1 15,5-7 1-15,6-10 1 16,6-12 0-16,9-12 1 16,15-11-7-16,5-9-1 15,0-9-7-15,-3-1 2 16,-4 3-22-16,-4 4 2 15,-9 3-5-15,-7 2 0 16,-8 5-39-16,-2 4 1 0,-3-2-4 16,-5 2 0-16,-3 2 16 15,-2 4 0-15,-1 1 23 16,-3 2 1-16,-1 3 2 16,-5 2 0-16,-4 7 13 0,-9 7-1 15,-4 13 28 1,1 5 1-16,5 2 61 15,5 3 1-15,1-1-64 16,4-5 2-16,7-6-22 16,6-12 1-16,4-4-13 0,7-10 0 15,12-8-7-15,6-8 1 16,10-12-1-16,-1-11 1 16,-10 1-48-16,-12 5-1 15,-6 11 9-15,-6 7 0 16,-6 7 27-16,-2 8-1 15,-2 6 8-15,-3 5 0 16,-2 11 3-16,3 8 1 16,8 7 1-16,4-7 0 15,5-9 0-15,4-8 0 16,2-4 0-16,4-15 0 16,7-7 4-16,4-11 1 15,2-11 6-15,-1-6 1 16,-1-4 22-16,-2-7 0 15,0-13 90-15,-2-8 2 0,-2-8-21 16,-5 8 2-16,-8 15-48 16,-3 19 1-16,-8 17-42 15,-8 7 1-15,-5 6-17 16,-9 12 0-16,-8 12-7 16,2 21-1-16,7 21-79 15,8 20 0-15,10 17-59 16,5 20 0-16,5 20 92 15,4 2-1-15,4-12 23 16,-2-1 0-16,-4-6 16 16,-7-9 0-16,-2-108-881 0</inkml:trace>
  <inkml:trace contextRef="#ctx0" brushRef="#br0" timeOffset="99361.19">29788 7520 12 0,'0'0'0'0,"0"0"0"0,0 0 0 0,0 0 0 15,22 11 0-15,10-8 0 16,18-6 1-16,16-3 5 0,-1-9-1 16,-65 15-24-1</inkml:trace>
  <inkml:trace contextRef="#ctx0" brushRef="#br0" timeOffset="99497.12">30269 7512 12 0,'0'0'0'15,"0"0"0"-15,0 0 0 16,0 0 0-16,0 0 0 16,0 0 0-16,0 0 0 15,0 0-10-15</inkml:trace>
  <inkml:trace contextRef="#ctx0" brushRef="#br0" timeOffset="100061.04">28856 8474 12 0,'0'0'0'0,"0"0"0"0,0 0 0 16,0 0 18-16,0 0 1 16,0 0 64-16,0 0 1 15,21-26 24-15,1-11 1 16,1-2-36-16,-9-2 1 15,-4 9-38-15,-5 10-1 16,-3 7 27-16,0 7 1 16,0 7-10-16,-2 2 1 0,-2 11-5 15,0 32 2-15,2 42 1 16,2 24 1-16,2 16-26 16,3 12 0-16,6 9-7 15,4 1 0-15,2-4-7 16,1-18-1-16,-20-126-918 0</inkml:trace>
  <inkml:trace contextRef="#ctx0" brushRef="#br0" timeOffset="102044.98">28909 8453 12 0,'0'0'0'16,"0"0"0"-16,1-18 0 0,7 9 0 15,5-3 0 1,6 3 0-16,5 2 0 15,9 1 40-15,-1 4 2 16,-6 8-12-16,-4 5 0 16,-3 6 55-16,-6 5 0 15,-7 10 1-15,-8-3 1 0,-8 3-22 16,-3-12 1-16,-3-1 12 16,-5-8 2-16,-1-3 3 15,1-6 0-15,3-4-10 16,3-4 0-16,4-3 9 15,3-4 1-15,6-2-49 16,6-7 1-16,7 1-18 16,6-3 1-16,5 2-23 15,3 5-1-15,-1 8-69 16,-2 5 0-16,0 4-8 0,-3 4 1 16,-4 1 45-16,-2 10 0 15,2 9 17-15,0 4 1 16,-2 0 17-16,-2-4 2 15,-5-7 5-15,-3-4 1 16,1-4 16-16,4-3 2 16,3-2 18-16,7-14 2 0,12-12 23 15,0-10 2 1,-6-5-41-16,-5-8 0 16,-4 8-14-16,-4 4 2 15,-4 14-8-15,-3 4 1 16,-2 6-9-16,0 5 1 15,0 4-1-15,0 4 0 16,-1 5 0-16,3 6 0 16,2 22-4-16,3 8 0 15,4-4 0-15,0-11-1 16,-3-10 2-16,-5-7 0 0,-1-4-2 16,0-7 1-16,1-2-1 15,4-5 1-15,4-10 1 16,4-9 1-16,2-15-1 15,-4 1 0-15,-6 7-3 16,-3 10-1-16,-4 10 4 16,-1 7 0-16,-1 1 2 15,0 6 1-15,0 1 0 0,0 17 0 16,4 16 1-16,2 6 2 16,1-4-1-16,1-13 0 15,3-8 8-15,2-5 1 16,4-11 5-16,5-7 0 15,10-10 6-15,1-9 1 16,1-19 32-16,-4-6 0 16,-2-5 28-16,-2-1 1 15,-4-3-44-15,-7 0 1 16,-10 6-24-16,-5 6 1 16,-3 10-13-16,-1 7 1 15,0 12-6-15,1 8 1 16,-1 7-1-16,0 2 0 15,-5 9-1-15,-4 6 0 16,-6 18 1-16,2 5 0 16,6 6-3-16,2 3 2 15,3 7-5-15,3 7 0 16,3 0-5-16,1 3 1 0,7-10-5 16,5-8 2-16,6-10-28 15,5-12 2-15,4-11 10 16,2-11 0-16,1-10 6 15,1-14 2-15,-2-8-50 16,-2-3 0-16,-2-12 3 16,-6 0 1-16,-3 1 10 15,-2 5 1-15,-2 11 46 16,-11 24 1-16,0 2 9 16,1-3 0-16,1 1 4 0,2 4-1 15,-1-4 7-15,5 8 1 16,-1 1 4-16,4 14 1 15,-6 7-2-15,-1 6 1 16,-2-4-8-16,-4-4-1 16,-2-6-3-16,-2-3-1 15,-1 0-2-15,-1-6 1 16,0 1-1-16,1-1 0 16,-1-3 0-16,1-5 0 15,-1 3 0-15,2 0 1 16,1-4 1-16,-1 0 2 15,2 0-1-15,0-6 1 16,2 3-2-16,0-1 0 16,2 2-1-16,0-4 1 15,2 3-1-15,1 3 0 16,3 0 3-16,5 0-1 0,0 5 23 16,5 5 0-16,1-1 37 15,0 2-1-15,1-2-42 16,4-1-1-16,1-3-16 15,6-5 1-15,3-7-8 16,-4-4 0-16,-4-4-78 16,0-13 1-16,-2-5-39 15,-5-1 1-15,-5-1 66 16,-6 16 0-16,-2 0 41 0,-3 10 0 16,-1 0 8-16,0 5 2 15,-2 2 2-15,0 2 0 16,-4 4 1-16,-5 18 1 15,1 10 1-15,1-2 0 16,3-1 6-16,2-10 1 16,2-2 7-16,0-8 1 15,2 0-9-15,0-3 0 16,2 0-5-16,5-6 2 16,2-6-2-16,10-13 1 15,-2-5 3-15,1 0 1 16,-1-4 1-16,-3 6 1 15,1 1 2-15,2 3 1 16,1 1 43-16,3 6 0 16,3 3-33-16,-8 7 0 15,-1 1-14-15,-8 3 0 16,-1 5 30-16,-2 7 1 16,-8 3-29-16,-8 6 1 0,-1-3-18 15,2-3 0-15,0-5-9 16,3-1 0-16,0-7 5 15,3-1 1-15,1 0 1 16,2-2 0-16,3-2 1 16,11-4 2-16,2 2 1 15,3-2 1-15,0 4 1 16,-3 4 0-16,-1 0-33 16,0 11 2-16,-4 3-28 0,-1 14 1 15,-10-32-756 1</inkml:trace>
  <inkml:trace contextRef="#ctx0" brushRef="#br0" timeOffset="103193.69">21478 6368 12 0,'-24'13'0'0,"-32"20"54"0,-10 12 1 0,3 13-56 0,2 7 1 16,10-4-2-16,3 4 1 15,13 4-1-15,10 6 0 16,12 5 30-16,11-2 1 16,14-4 20-16,12-7 1 15,6-5 4-15,16-3 0 16,16-3-8-16,10-2 0 16,12-8 39-16,11-7 0 15,2-11-12-15,7-7 0 16,6-8-20-16,2-8 1 15,2-14-4-15,3-9 1 16,2-10-9-16,-3-8 2 16,-6-10 18-16,-11-3-1 15,-6 1-17-15,-7-4 0 16,-16 4-13-16,-8-8 1 16,-16-2-15-16,-14-1 0 15,-11-3 15-15,-14 1 1 0,-18 3-5 16,-13 6 1-16,-15 2-7 15,-14 3 2-15,-17-1-1 16,-11 5 2-16,-6-5-10 16,-10 5 0-16,-7 6 15 15,-4 9 0-15,-4 7-11 16,-4 8 1-16,-5 8-12 16,-4 10 0-16,6 12-20 15,0 13 0-15,-2 13 6 0,1 9 0 16,-1 15-29-16,6 5 0 15,115-72-1197 1</inkml:trace>
  <inkml:trace contextRef="#ctx0" brushRef="#br0" timeOffset="104477.12">22365 6530 12 0,'0'0'0'0,"5"-24"0"0,3 1 0 15,9-12 0-15,7-4 0 16,9-4 0-16,8-3 0 15,11-3 72-15,6-7-1 16,15-3-71-16,11-8 0 16,9-13 147-16,15 4 2 15,13 7-78-15,4 7 2 16,4 5-6-16,5 5-1 16,9 3-44-16,12 1 1 15,5 0 4-15,13 1 0 16,10 4-12-16,3 8 1 0,6 1 13 15,-6 7 1-15,-10 8-3 16,-22 4 1-16,-16 6 16 16,-15 3 0-16,-17 12-20 15,-3-1 0-15,-10 5 26 16,-5-1-1-16,-6 0-32 16,-6-9 0-16,-9 0-10 15,-11-3 2-15,-17 6-20 16,-15-3 0-16,-11-3 0 0,-7 3 1 15,-4 0 3-15,-2-2 0 16,0 2 3-16,-4-4 0 16,-5-5 2-16,-12-6 0 15,-14-9 2-15,-6 1 1 16,-4 5 20-16,0 1 2 16,1 2-8-16,-3-4 2 15,-1-5-7-15,-1 0 2 16,1-4-15-16,-3-3 2 15,1-3-1-15,-2 1 1 16,2 3 0-16,5 6 0 16,4 3 1-16,6 4 0 15,10 6 0-15,9 6 0 16,4 1 0-16,7-2 0 16,-1 6 0-16,4 0 0 15,2 0 0-15,8 2 0 16,5 11 0-16,17 2 1 0,16 7 1 15,8 4 0-15,8 2-1 16,3-3 2 0,6-5-2-16,-2 2 1 0,1-7 16 15,-1-2 1-15,0-2-19 16,-3 2 1-16,-5 2-2 16,-3-5 1-16,-4-1 0 0,-6-4 0 15,-7 1 0 1,-7-2 0-16,-12-4 0 15,-7 0 0-15,-4 0 25 16,-5 0-1-16,-2 0 17 0,-3 0-1 16,-1 0-16-16,0 0-1 15,-1 0-11-15,-3 0 0 16,-5 0-11-16,-14 9 1 16,-14 10-11-16,-6 10 0 15,-2 9-1-15,-3 10 0 16,-10 15 3-16,-5 23 2 15,-8 18-9-15,-7 13 2 16,-12 15 10-16,-7 8 1 16,97-140-1089-16</inkml:trace>
  <inkml:trace contextRef="#ctx0" brushRef="#br0" timeOffset="107394.19">26859 4807 12 0,'0'0'0'0,"0"0"0"0,0 0 0 15,0 0 0-15,-9 24 0 0,-4 8 0 16,-6 13 0-1,-3 12 2-15,-1 7 1 16,3 1 120-16,-1-4-1 0,-3-7-32 16,2-15 0-16,7-7-19 15,5-16 1-15,9-8 2 16,-1-6 2-16,2 1-27 16,3-8 0-16,5-4-16 15,7-19 0-15,7-21-3 16,2-12 0-16,1-2-19 15,-1 5 2-15,2 6 0 16,2 5 0-16,2 12 1 16,-2 11-1-16,-4 5 88 0,-2 10 2 15,-1 5-13-15,-1 12 1 16,-1 1-63-16,-2 11 2 16,-4 8-23-16,-8 8 1 15,-7 10-9-15,-9 6 1 16,-7-3-5-16,-9-5-1 15,-4-3-33-15,-1-11-1 16,6-11 2-16,6-10 0 16,5-4 13-16,2-10 1 15,0-4-35-15,-1-14 2 16,3-10 16-16,6-6-1 16,5 0-5-16,2 0 0 15,1 5 31-15,3 6 0 16,3 10 12-16,1 3 1 15,-3 5 4-15,0 7 0 16,3 3 14-16,3 7 2 16,5 8 11-16,5 9 2 0,3 10 11 15,-2 1 2-15,-2 6-15 16,1-2 1-16,1-11-21 16,0-9 1-16,-3-8-8 15,1-8 1-15,8-12-18 16,2-6 1-16,-1-16-54 15,-5-5 2-15,-3-7 7 16,-7-3 1-16,-1 1 41 16,-3 3 1-16,-5 8 13 15,-3 6-1-15,-2 8 12 0,-2 7 0 16,-4 0 4-16,2 7 1 16,-2 4-1-16,-1 4 1 15,-1 4-6-15,-3 10 1 16,-2 18-7-16,1 9 1 15,3 5-1-15,3 4 0 16,4-4-3-16,2-5 1 16,2-9-2-16,1-8 1 15,-1-13 2-15,-2-9 0 16,0-4 2-16,3-10 1 16,8-12 7-16,6-13 1 15,2-6 7-15,3-2 0 16,4 0 12-16,2 4 1 15,-1 9 65-15,-1 12-1 16,-4 3-18-16,-5 5 0 0,-6 5-46 16,-2 1-1-16,1 8-18 15,-1 5 1-15,2 12-13 16,0 8 1-16,-4 12-32 16,-3 2 0-16,-4-2 2 15,-4-4 1-15,-2-7 9 16,0-4 0-16,2-11 9 15,2-10 1-15,0-1 10 16,0-4 0-16,0-4 0 16,0-14 0-16,4-27 1 15,5-7 2-15,6 0-2 16,-7 28 0-16,1 0-1 0,0 5 0 16,1 0 0-16,-3 8 0 15,3 2 0-15,-1 2 0 16,0 1-1-16,-1 4 0 15,1 4-4-15,6 11 2 16,-2 11-1-16,0 15 1 16,-4 4-15-16,-1-9 1 15,1-1 1-15,-3-14 1 16,-1-8 1-16,-1-4 2 16,0-1 11-16,11-2 1 15,7-17 2-15,19-17 0 16,2-7 12-16,0-3-1 15,-1 7-2-15,-2-4 1 16,-5 3-6-16,-13 14 1 0,1-4-9 16,-10 11 0-16,0 1-24 15,-4 5 0 1,0 1-1-16,1 3 0 0,-1 1 1 16,2 2 2-16,0 5 6 15,2 1 0-15,-1 3 5 16,-3 4 1-16,-2 2 1 15,-1 0 1-15,-2-2 0 16,-2-2 0-16,-1-1-17 16,1-5 0-16,-2 3 8 0,0-8 0 15,0 1 14 1,-2-1 2-16,1-1 3 0,-5-3 0 16,0-5 9-16,-3-4 1 15,0 1 14-15,-1-1 1 16,1 2 8-16,-2 2 0 15,0 3-10-15,0-1-1 16,-2 5-2-16,-6 8 2 16,0 3 7-16,-7 15 0 15,4 6-11-15,3 11 1 16,8-2-13-16,7-9 0 16,6-2-4-16,0-10-1 15,2-7-2-15,-1-3-1 16,3-8-23-16,9-4 0 15,2-9-19-15,11-17 0 16,-4-7 33-16,4-17 0 16,-6-7 9-16,-3-12 0 0,-4-18 3 15,-4 4 0-15,-2 1 17 16,-1 10 0-16,-5 9 1 16,-1 33 0-16,-2 4-19 15,0 17 1-15,0-1-1 16,0 14 0-16,0 0-2 15,-2 5-1-15,-1 10-1 16,-5 46-1-16,3 18 0 16,1 4-1-16,0 5-2 15,2-3 1-15,0 1-14 16,2-8 1-16,2-5 7 16,0-36 0-16,4-4 13 0,-2-14 0 15,-1-8 0-15,-1-9 0 16,0-2 9-16,11-8 1 15,0-6 20-15,17-24 0 16,0-3 44-16,1 4 1 16,1 4-39-16,-8 9 0 15,2-1-18-15,2 3 0 16,2 7-10-16,-8 4 1 16,-1 7-25-16,-4 4 0 15,-2 4-3-15,-4 7 1 16,-4 2-1-16,-1 11 0 15,-6 6 7-15,-8 17 1 16,-6 1 8-16,2-28 1 16,1 3 1-16,2-12 1 15,0 2 20-15,1-7 1 16,-1-1 43-16,3-1 0 16,1-8 0-16,-3-1 1 0,3-1-41 15,1-3 1-15,2-1-17 16,4-5 1-16,3 1-11 0,7-3 2 15,2 2-39 1,3 4 1-16,2 2-117 16,0 5 1-16,-1 4 58 15,1 5 0-15,-4 8 56 16,1 12 1-16,-1-1 22 0,-2-2 1 16,-13-22-664-16</inkml:trace>
  <inkml:trace contextRef="#ctx0" brushRef="#br0" timeOffset="108811.04">28866 4984 12 0,'0'0'0'0,"0"0"4"0,0 0 1 16,0 0 67-16,0 0-1 15,0 18 67-15,-4 7 2 16,-7 23-95-16,-6 10 1 16,-7 3 56-16,-2-3 0 0,1-6-81 15,5-9 0 1,5-4-90-16,8-15 0 0,7-24-412 15</inkml:trace>
  <inkml:trace contextRef="#ctx0" brushRef="#br0" timeOffset="109160.62">29223 4712 12 0,'0'0'0'16,"0"0"0"-16,10-26 0 16,-8 17 0-16,-1 0 0 15,1 3 44-15,-2 6 0 16,0 2 93-16,0 17 0 15,2 27-11-15,0 17 1 16,-6 15-5-16,-3 21 0 16,-4 28-35-16,-2 10-1 15,-4 10-16-15,2-7-1 16,9-19-36-16,6-17 1 16,4-17-22-16,7-12 1 15,-11-75-970-15</inkml:trace>
  <inkml:trace contextRef="#ctx0" brushRef="#br0" timeOffset="111460.64">29179 4865 12 0,'0'0'0'0,"0"0"0"0,0 0 0 16,30-9 0-16,-6 3 0 15,19-7 181-15,9 5 0 16,6 7-80-16,-3 2 1 16,-10 5-102-16,-11 3 0 15,-14 6 9-15,-12 4 0 16,-12 7 1-16,-11 11 1 15,-17 10 12-15,-11 1 2 16,-11-5 14-16,0-13 0 16,8-10 5-16,9-7 1 15,10-9-7-15,9-12 1 16,5-8-4-16,5-10 0 16,6-10-23-16,8-3 1 15,9 2-2-15,5 7 1 16,5 2-6-16,-1 10 0 0,-2 6 62 15,-1 11 0-15,-3 8-29 16,-1 4 0-16,2 13-25 16,1 4 1-16,-1 0-12 15,-2-4 2-15,-1-11-17 16,3-5-1-16,3-8-43 16,6-6 1-16,4-9-29 15,2-9 0-15,-1-7 53 0,-1-5 2 16,0 3 19-1,-3-1 0-15,-1 3 25 0,-4 10-1 16,-3 6 111-16,-6 6 1 16,-4 5-58-16,-3 8 2 15,-1 0-47-15,2 11 2 16,4 11-20-16,-1 5 1 16,-9 3-8-16,-5-6 1 15,-5-2-11-15,-1-4 2 16,1-7-6-16,0-6 0 15,-1-5-2-15,3-6 1 16,1-5 10-16,-2-12 1 16,-5-14 2-16,0-7 2 15,2 5 0-15,-1 3-1 16,1 5-2-16,1 4-1 16,3 6-12-16,-1 8 1 0,-1 5-24 15,-3 8 1 1,1 5-4-16,-4 12 1 0,-5 16 7 15,1 12 0-15,4-1 6 16,3 4 1 0,3 6-18-16,3-6 1 0,6-9 39 15,0-14 0-15,2-10 7 16,1-14 0-16,5-10 9 16,4-17 0-16,13-17 27 15,0-8 0-15,0-3 35 16,-5 1-1-16,-2 8 70 0,-3 8 0 15,-6 9 1 1,-3 9 1-16,-3 6-106 0,-3-1 1 16,0 8-25-16,-2 4 0 15,0 4-11-15,0 11 0 16,0 22-3-16,0 5 0 16,2 7-16-16,4-7 1 15,1-1-34-15,2-6 0 16,3-13 14-16,-3-9 0 15,-2-11 8-15,5-8 1 16,10-14 8-16,6-12 1 16,3-11-14-16,1-4 0 15,-2-3 19-15,0 0-1 16,-2 5 12-16,-4 9 1 16,-5 10 2-16,-5 6 0 15,-2 8 10-15,-3 5 0 16,0 1 22-16,1 4 2 0,-3 0 0 15,-7 4 0 1,2-2 9-16,4 12 1 0,-3 9-24 16,1 7 1-16,0 7-12 15,-1-4 0-15,1 1-9 16,-2-6 0-16,0-2-1 16,0-8 1-16,0 1-5 15,-2-10 0-15,0 2-3 16,-4-1 0-16,-2-1-1 15,-1 4 2-15,-4-4-25 0,-1-3 1 16,3 3-35-16,0-5-1 16,1 1 25-16,3-3 0 15,-1 2 28-15,2 0-1 16,3-4 11-16,1 0 0 16,1 0 3-16,20-4 1 15,9-11 8-15,15-9 1 16,-1-8-1-16,1 3 1 15,0-9-3-15,-4 3 2 16,-4 3-5-16,-15 12 0 16,-1 1 0-16,-8 8 1 15,0-2-1-15,-6 2 1 16,1 2 1-16,-4 5-1 16,-1-2 2-16,-3 6 0 15,0 0-2-15,-2 0 2 16,1 0-1-16,-3 6 1 15,0 0-2-15,2 7 2 16,2-2-5-16,6 11 1 0,5 2-2 16,6 4 2-16,0-4-2 15,-1 2 1-15,-3 6-1 16,-5-8 0-16,-5-3 8 16,-1 1-1-16,-5 2 2 15,-5-5 0-15,-1-4-2 16,1-6 1-16,-1 0-6 15,4-3 0-15,-1-2-2 16,2-4 2-16,0 1-2 0,3-1 0 16,1-1-12-16,7-9 1 15,6-5-5-15,24-18 2 16,8-1-7-16,0-1 0 16,0 0 20-16,-10 1 1 15,-3 3-1-15,-4-1 1 16,-4 0-1-16,-9 8 1 15,-2 4 0-15,-6 7 0 16,-1-2-1-16,-4 9 0 16,-2 2 0-16,-2 4 1 15,-2 0 0-15,-9 10 0 16,0 5 24-16,-6 13 2 16,4 7 3-16,4 6 2 15,4 2-18-15,5-14 2 16,4 1-10-16,1-8 2 15,3-7-7-15,2-3 1 16,3-5-13-16,4-5-1 0,3-10-64 16,8-8 1-16,-3-5 49 15,10-22 1-15,-1 4 16 16,-10 11 0-16,1-1 10 16,-3 6 0-16,2 3 31 15,5 1 2-15,2 6 4 16,-4 8 0-16,-3-1-18 15,-9 2 1-15,-2 8-11 16,-5-2 0-16,-2 5-7 0,-3 10 0 16,-4 5-2-1,-7 12 2-15,-5-4-2 0,-1 1 0 16,-1-7 0-16,4-5 0 16,0-4-28-16,3-6 1 15,3-3 0-15,3-6 0 16,1 0 10-16,-1 0 1 15,0-6 12-15,0-3 0 16,3 0 4-16,1-1 0 16,1 1 15-16,3-2 1 15,2 3 48-15,3 3 0 16,2-1 9-16,6 3-1 16,0 6-43-16,5 3 0 15,2 3-20-15,-1 0 1 16,-1 1-28-16,-3-5 1 15,-1-1-81-15,3-4 2 16,-21 0-968-16</inkml:trace>
  <inkml:trace contextRef="#ctx0" brushRef="#br0" timeOffset="112694.13">27014 5577 12 0,'0'0'0'0,"0"0"0"0,7-28 0 0,-5 23 0 0,-2 5 0 16,-2 0 1-16,-2 4 0 15,-1 12 73-15,-10 22 1 16,-9 10-2-16,-1 8 1 16,3-4-11-16,3-4 1 15,4-7-18-15,6-4 0 16,4-5-16-16,3-8 1 15,2-9 8-15,5-13 0 16,6-4 2-16,14-13 0 16,14-17 16-16,4-3 2 15,-10-2-13-15,-9 0 0 16,-7 7-14-16,-6 0 2 16,-9 2-9-16,-5 4-1 15,-5 0-7-15,-1 2 0 16,-6 3-1-16,-4 8 0 15,-3 11-1-15,-4 9 1 16,-4 12 18-16,2 6 0 16,6 1-13-16,5 2 0 15,6 0-8-15,5-2 1 0,4-6-14 16,4-3 0-16,2-4 0 16,0-10 0-16,1-1-1 15,12-8 1-15,16-5 5 16,7-12 2-16,1-5-1 0,0-3-1 15,-6-1 0 1,-1 2 0-16,-7 4-8 16,0 3 0-16,-7 8-37 0,-3 4 1 15,-4 5 14-15,0 8 1 16,6 9 15-16,-1 7 1 16,-1 8 6-16,-4 2 1 15,-7 2 7-15,-6-2 2 16,-4-6 1-16,-2 0 1 15,-1-2-2-15,-1-1 1 16,1-3-9-16,1-8 0 16,3-5 0-16,1-3 0 15,2-2 1-15,2-7 0 16,5-16 3-16,8-12 0 16,5-8 28-16,3-3 0 15,1 1 42-15,0 2 0 16,-1 6 5-16,-3 13 0 15,-5 9-49-15,-4 15 0 16,-2 6-20-16,1 16 0 16,-1 22-8-16,-1 5 2 0,-7 3-7 15,1 0 1 1,4-4-7-16,5-5 0 0,2-7-9 16,6-9 0-16,5-8-41 15,10-19 1-15,10-15-63 16,7-15 3-16,1-11 72 15,-2 2 0-15,-50 39-850 16</inkml:trace>
  <inkml:trace contextRef="#ctx0" brushRef="#br0" timeOffset="115846.07">28007 5778 12 0,'0'0'0'0,"0"0"0"0,0 0 0 16,0 0 0-16,22-15 0 15,2-9 0-15,8-13 0 16,0-11 0-16,-4-14 1 16,-4-1 35-16,-6 2 0 15,-5 8 66-15,-3 14 1 16,-5 10 0-16,-3 6 2 0,-4 12-10 16,-1 2 2-16,1 5-41 15,0 8 0-15,-6 5-16 16,-1 15 1-16,0 19-17 15,1 15 2-15,5 14-13 16,3 6-1-16,2 6-9 16,1-2 2-16,-3-4-3 15,0 4 1-15,2 2 2 16,4-8 0-16,1-16 9 0,1-18 0 16,-3-14 1-16,-3-15 1 15,0-7 10-15,0-6 1 16,2-6 4-16,5-16 0 15,6-26-8-15,0-16-1 16,-6-6 0-16,-2-3-1 16,-1 2-4-16,-2 8 1 15,-2 11-6-15,-2 6 0 16,-4 10-5-16,-2 8 0 16,1 10-4-16,-1 8 2 15,1 9-9-15,-5 10 2 16,-3 11-16-16,-2 10 0 15,0 7-1-15,4-1 0 16,9-8-6-16,4-6 2 16,0-7 3-16,2-4 0 15,3-2 13-15,6-1-1 16,6-12 1-16,5-7 0 0,8-12 6 16,-1-4 1-16,-1-7 33 15,-4-1 0-15,-3 1-12 16,-5-3 0-16,-3 7-12 15,-4 2 1-15,-7 8-10 16,-4 7 0-16,-2 7-2 16,0 3 1-16,1 3-4 15,-1 0 1-15,0 0 3 16,0 3 1-16,0 3-3 0,2-1 1 16,6 3-1-16,7-3-1 15,13-3-33-15,7 2 1 16,7-4-111-16,-9-4 1 15,-14 4 38-15,-8 4 0 16,-3 5 82-16,-4 4 1 16,-4 17 19-16,-4 5-1 15,-3 6 8-15,0-5 0 16,5-5 37-16,6-6 2 16,1-11-1-16,3-2 0 15,3-5 7-15,6-7 1 16,4-4-14-16,7-7 0 15,8-17-11-15,-3-3 0 16,-5-5 16-16,-3-3 2 16,-3-9 24-16,3 5 1 15,3 6-33-15,2 7 2 16,1 11-22-16,1 10 1 0,0 4-10 16,-4 12 0-16,-5 12-34 15,-7 12 1-15,-2 8-32 16,-5 6 1-16,-7-2 23 15,-5-2 0-15,-1-8 16 16,0-3 0-16,3-10 21 16,1-7 1-16,0-3 0 15,-2-10 0-15,2 0 2 16,-1-4 1-16,-5-2 9 0,4-7 1 16,-1-3 7-1,-4-22-1-15,-1-6-5 0,3 7 1 16,-3-2-2-16,5 20 1 15,1 0-8-15,0 10 1 16,1 3-3-16,-5-1 0 16,-1 5 4-16,-10 11 0 15,1 10 4-15,-5 15 2 16,6-1-10-16,4 1 1 16,4-1-5-16,5-13 1 15,1-1-1-15,3-8 0 16,0-1-3-16,0-7 2 15,2 1-2-15,7-2 1 16,6-8-4-16,11-12 0 16,-2-7 0-16,2-4 0 15,-2-5-10-15,-7 10 1 16,-2 0-53-16,-6 11 1 0,1 4 12 16,-5 3 1-16,1 0 29 15,1 6 1-15,3 6 20 16,3 13 1-16,-2 1 3 15,-2 10 0-15,-3 1 15 16,-3-6 0-16,-1-1 3 16,0-9 0-16,0-2 2 15,0-2 1-15,0-2 11 16,-2-5 2-16,0 1-3 16,2-5 2-16,3 0-5 15,12-13 0-15,2-3 8 0,5-9 1 16,0-1 2-16,-5 10 0 15,-2-3 4-15,-8 10 0 16,0 3 12-16,-1 2 0 16,-1 1 0-16,6 6 0 15,2 11-4-15,-2-3 1 16,-4 4-23-16,-3-1 0 16,-2 3-20-16,-1-2 1 15,-1 0-9-15,-2-6 2 16,0 1-6-16,0-7 1 15,0 3 0-15,0-4 0 0,0-2-1 16,2-2 1 0,4-6-6-16,10-12 2 15,3-4 2-15,5-4 1 16,2 0 2-16,-3 11 0 16,-3-1-57-16,-3 8 1 15,-2 1-3-15,-2 5 0 0,0 4 46 16,2 8-1-16,-2 1 13 15,-2 6 1-15,-2 4 1 16,-1-5 1-16,-2 1 4 16,-3-2 2-16,1 2 1 15,-2-7 1-15,2 1 10 16,-3-2 1-16,3-1-4 0,2-2 1 16,3-4 0-16,10-10 1 15,-1 1 17 1,5-10 1-16,-3-5 32 0,-1-5 0 15,-2-5-16-15,-6 12 0 16,-2 3-27-16,-3 8 1 16,-1-2-18-16,-3 7 0 15,0 1-7-15,-2 5 0 16,0 0-7-16,-2 5 2 16,0 1-55-16,-3 16 2 15,-1-1 12-15,0 7 0 16,3-4 13-16,1-4-1 15,2-1 13-15,0-1 1 16,2-6 10-16,3-3 0 16,5-2 9-16,5-1 0 15,3-6 0-15,5-4 0 16,-1-5-1-16,2-6 1 16,-1-4-2-16,-1-1 1 0,-3-8-27 15,-3 4 0-15,-3 0-14 16,-3 9 2-16,-1 0 12 15,-3 2 0-15,-1 4 15 16,-3 7 1-16,0-2 4 16,0 4 0-16,0 4 5 15,-1 7-1-15,1 8 2 16,-2 5 1-16,-2 4 7 16,1 0-1-16,1-2 3 0,0-4 1 15,0-5-2-15,1-1 0 16,1-1-2-16,0-11 2 15,2 2 1-15,5-5 1 16,2-1 1-16,4-1 0 16,0-9 13-16,4-5 1 15,-1-1 18-15,3-7 0 16,-1 1 0-16,1-6 0 16,-1 4 0-16,-1 3-1 15,-2 3 9-15,-2-1 0 16,0 4-24-16,-6 6 0 15,0-2-15-15,-1 3 1 16,-3 3-7-16,-1 1-1 16,0 2-2-16,0-1-1 15,-3 3-1-15,1-4 0 16,0 2-1-16,0 2 1 16,0-4-2-16,0 2 2 15,0 1-1-15,-1-1 0 16,1 2-1-16,0-4 0 0,0 2-2 15,0 2 2-15,0-4-1 0,0 4 1 16,-1-3-2-16,1 1 1 16,0 2 2-1,-2 0 0-15,0 0-1 16,0 0 2-16,0 0-1 16,0 0 1-16,0 0 0 0,0 0 0 15,0 0 0-15,0 0 0 16,0 0 0-16,0 5 0 15,2-1-1-15,4 11 0 16,-1 0-5-16,5 3 2 16,-1 1-18-16,0-2-1 15,1 1-24-15,-3-3 0 16,0 2 3-16,-1-6 1 16,-2 2 21-16,-2 2 1 15,-4-4 11-15,-6 6 1 16,-3-6 9-16,-6 4 0 15,1-2 0-15,1-4 1 16,2 1-1-16,1-5 1 16,3-1-9-16,4-2 0 15,1 2 1-15,0-4 1 16,0 1 1-16,2 1 2 16,1-2 1-16,1 0 0 15,0 0 7-15,0 0 0 16,0 0 12-16,0 0 1 0,0 0 18 15,1 0 1-15,1 2-17 16,8 4 2-16,1 1-13 16,7-1 1-16,5-1-10 15,5-1 1-15,2-4-30 16,-2-6 1-16,-2 3 11 16,-6-3 0-16,-1-1 13 15,-4-1 0-15,-2-1 4 16,-2 2 0-16,-2 1 1 15,-1 0 2-15,-1-1-2 16,-3 5 1-16,-2 2-5 0,0-4 0 16,-2 4-1215-16</inkml:trace>
  <inkml:trace contextRef="#ctx0" brushRef="#br0" timeOffset="116110.19">30753 5624 12 0,'6'2'0'0,"5"1"0"0,0 3 0 15,-5-6 0-15,-3 4 0 16,-1-4 12-16,0 0 1 16,0 0 66-16,0 0 2 15,0 0 21-15,0 0 0 16,-2 0 65-16,0 0 2 0,0 0-69 15,0 0 1-15,1-4-23 16,3 4 1-16,0-6-61 16,-2 6 0-16,-2 0-867 15</inkml:trace>
  <inkml:trace contextRef="#ctx0" brushRef="#br0" timeOffset="119193.12">21491 11067 12 0,'0'0'10'0,"-78"11"0"0,3 2-10 0,-1 2 0 0,-4 2 0 0,-4 2 0 16,-8 1 244-16,-1 1 0 15,0 6-253-15,4 7 1 16,5-1 8-16,2 10 0 16,-2 0 9-16,0 9 1 15,-3 11 8-15,-1 6 0 16,6 11 14-16,7 6 0 15,8-3 14-15,10 1 0 16,12-6 134-16,11 2 1 16,10-2-134-16,13 4 1 15,15-2-24-15,12-5 0 0,18-5-14 16,9 1 2-16,16 0-10 16,14-4 1-16,9-6-4 15,15-7 0-15,17-6 0 16,7-7 1-16,13-7-22 15,9-4 2-15,14-8 21 16,3-2 2-16,6-5 12 16,0-3 2-16,-10-5 2 15,5-5 1-15,1-4-7 0,5-5-1 16,1-7 14-16,-2-4 0 16,-2-4-21-16,-6-6 2 15,-7 0-2-15,-11-4-1 16,-13-5 1-16,-10-8-1 15,-9-1 34-15,-7-10 1 16,-16-2-24-16,-4-3 0 16,-14-1-2-16,-8-3 2 15,-18-7-21-15,-11-4 2 16,-13-1 9-16,-21-5 2 16,-15-1 9-16,-16-3-1 15,-17-3 8-15,-13 0 0 16,-14 3 29-16,-12 4 1 15,-17-2-20-15,-11 4 1 0,-10 0-10 0,-16 4-1 32,-17 4-7-32,-10 8 1 15,-5 12-13-15,-5 13 1 0,-8 6-3 16,-6 12 1-16,2 14 19 16,1 10 0-16,-1 12-17 15,0 11-1-15,-7 19-4 16,3 20 1-16,8 26-2 15,6 12 0-15,184-103-1435 16</inkml:trace>
  <inkml:trace contextRef="#ctx0" brushRef="#br0" timeOffset="120743.42">22831 11575 12 0,'0'0'0'0,"-32"13"0"0,4-2 0 0,9 2 0 15,8-9 47-15,6 2 1 16,-3-6 48-16,2 0 0 16,3 0-64-16,3 0 0 0,-2-4 32 0,0 0 1 31,0-3-19-31,8-8 0 16,14-13-11-16,12-6 0 0,11 1 0 15,9-6 0-15,9-6 9 16,10-5 1-16,13-6-42 15,9-1 2-15,12-1 7 16,8 4 1-16,1 2 6 16,7 3 1-16,9 9 118 15,5 0 1-15,10 1-91 16,13 0 2-16,16 2 2 16,8 4 1-16,3 5-38 0,-1 9 1 15,6 10 38-15,-3 7 3 16,-5 8-19-16,-5 7 0 15,-5 1-32-15,-5 11 0 16,-3 4 30-16,-9 5 0 16,-6 1-13-16,-7 1-1 15,-14-3-7-15,-5 2 0 16,-4 3-5-16,-9-1 0 16,-7-2 15-16,-5 1 0 15,-8-3-24-15,-8 1 0 16,-6-1-14-16,-7-1-1 15,-11-4 5-15,-11-4 0 16,-10-6 8-16,-9-5 1 16,-11-5 0-16,-8-5 0 15,-4 1 12-15,-1-2 1 16,-2 0 8-16,0-2 0 0,-2 0-6 16,-2-2 0-16,-2 0-8 15,-9-7 2-15,-15-15-6 16,-5-4 0-16,-3 0-9 15,1-2 1-15,-4-3 0 16,-2-3 1-16,-2 1 2 16,0 1-1-16,-2 7 13 15,3-1 1-15,2-2 0 16,5 0 0-16,3 2-1 0,3 4 0 16,2 2-10-16,5 3 1 15,4 4-2-15,4 2 0 16,5 4-1-16,2 0 0 15,3 5 0-15,2 2 1 16,0 2 1-16,2 4 0 16,4 1 0-16,7 12 0 15,10 18 0-15,7 6 1 16,5-2 1-16,6 2 0 16,8-5-1-16,3 1 0 15,0 0-1-15,1-3 1 16,1-5-1-16,2 1 0 15,-4-4 0-15,-7-2 0 16,-7 1 0-16,-10-11 0 16,-10-2 0-16,-4-3 0 15,-5-2 11-15,-1-1 2 16,-1-6 6-16,-1 2 1 16,-2 0 19-16,0-1 1 0,0-1-13 15,-2 0-1-15,-2 0-11 16,-13 8 0-16,-23 14-15 15,-12 10 0-15,-15 11-2 16,-13 16 2-16,-19 23-5 16,-15 15 0-16,-13 14-54 15,-7 3-1-15,132-114-1455 16</inkml:trace>
  <inkml:trace contextRef="#ctx0" brushRef="#br0" timeOffset="127777.23">28277 11233 12 0,'0'0'0'0,"0"0"0"0,15 20 0 16,-8-7 34-16,-1 2 0 15,-2 0 80-15,-3-6-1 16,1 1-20-16,0-3 0 15,0 1-36-15,0-7 1 16,0-1-8-16,1-5 2 16,3-8 1-16,1-13 0 15,-1-13-11-15,-2 1-1 16,-4 5-8-16,-4 5 1 16,0 11-12-16,-1 4 1 0,-5 4-5 15,-1 3 0-15,-2 5-13 16,-4 2 2-16,-5 7-9 15,0 9-1-15,1 12-22 16,3 9 0-16,1 10-4 16,4 0 0-16,3 8 22 15,3-2 1-15,5-7 6 16,4-8 0-16,4-13 11 0,-1-6 1 16,-3-9 10-16,4-5 0 15,5-6 1-15,4-9 1 16,3-12-7-16,1-9 1 15,-2-7 24-15,-4-11 1 16,-2-1-15-16,-2-1 1 16,-1 6-11-16,-3 5 1 0,-1 14 1 15,-2 12 0 1,0 4 0-16,0 9 2 16,0 0-12-16,-1 9 0 15,1 15-6-15,2 12 2 16,2 14-4-16,1-2 1 15,0-3 1-15,1-11 1 16,-1-12 18-16,1-7 1 16,1-10 7-16,10-7 2 15,11-11-18-15,1-7 1 16,1-19-9-16,-4-8 0 16,-6-16-34-16,-5-4 0 0,-4-2-36 15,-4-5 0-15,-3-2 37 16,0-4 1-16,-1 7 14 15,-1 12 0-15,-4 16-7 16,-4 15 1-16,2 14 8 16,0 6 1-16,1 8-4 15,-3 8 1-15,0 9 2 16,-1 22 1-16,-3 23 5 16,1 14 0-16,-3-1 0 0,3 3 1 15,1-7 3-15,1 5 0 16,-1 4 0-16,2-1 1 15,4-14 0-15,4-11-1 16,2-13 6-16,-1-13 2 16,-1-11-2-16,0-11 0 15,1-6-3-15,8-9 1 16,10-14-1-16,1-8 2 16,-2-14-4-16,-1-3 0 15,1-2 2-15,4 2-1 16,2 5 4-16,2 12 0 15,0 12 1-15,-4 10-1 16,-4 7 78-16,-1 10 0 16,-3 11-48-16,-3 11 1 15,-7 11-8-15,-10 7 2 16,-13 6-9-16,-6-3 2 16,-1-5-25-16,-4-7 1 15,0-7-6-15,4-7 0 0,5-9-11 16,4-4 1-16,2-7-43 15,1-4 2-15,1-5 10 16,0-5 1-16,1-6 25 16,6-9 0-16,2-9 15 15,2 16 1-15,6-3 3 16,3-8 1-16,6-3 0 16,-1 8 1-16,1 7 1 0,-2 3 0 15,0 7 29-15,0 7 0 16,-2 4 26-16,6 12 2 15,-5 11-29-15,1 6 0 16,-5-1-21-16,-5-3 1 16,1-3-7-16,-2-11 0 15,1 3-3-15,3-8 0 16,5 1-2-16,11-5 0 16,6-5-26-16,3-15 1 15,-3-3-73-15,0-16 0 16,-6-8 36-16,-7 4 1 15,-4 3 11-15,-8 11 1 16,-1 5 32-16,-2 10 1 16,0-2 14-16,-2 7 1 0,0 0 2 15,-2 4 1 1,0 6 0-16,-2 18 0 16,3 8 0-16,-1 3 1 15,2 0 0-15,2-10 1 0,-1-5 25 16,1-9 0-1,0 0-2-15,0-5 1 0,2 0-6 16,3-5 0-16,4-4 10 16,10-18 2-16,-2-5 5 15,-3-7 1-15,-4-1-17 16,-7 4 1-16,-3 6-7 16,-4 8 1-16,-2 1-8 15,1 9 0-15,-3-1-9 0,-1 5 1 16,-1 2-11-16,1 2 0 15,1 5-5-15,1-1 0 16,1 3 6-16,4 0 1 16,2-3 2-16,5-1 1 15,6-3 6-15,11-4 0 16,2-3 8-16,2-4 0 16,-28 9-1046-16</inkml:trace>
  <inkml:trace contextRef="#ctx0" brushRef="#br0" timeOffset="130227.83">29566 11463 12 0,'0'0'0'0,"0"0"0"0,0 0 0 15,-2 21 0-15,2-21 0 16,0 0 0-16,0 0 0 16,0 0 51-16,0-4 1 15,2-3 32-15,9-16 0 16,10-23 29-16,5-8 0 15,4 0 18-15,5-2 1 0,4 8-55 16,0 9 0-16,-1 7 84 16,-5 12 0-16,-7 7-112 15,-7 3 0-15,-8 9-28 16,-3 4 2-16,-5 3-14 16,-1 11 1-16,-2 12-11 15,-5 10 1-15,-7 10-7 16,-2 1 2-16,-3-3-6 0,-2-8 1 15,-1-6 10-15,1-7 1 16,4-7-1-16,0-8 0 16,0-6 0-16,-1-1 0 15,-5-8-7-15,1-1-1 16,-3-10-46-16,5-7 1 16,5-3-6-16,3-1 0 15,8-1 17-15,4-7-1 16,6 2 33-16,1 5 0 15,2 6 9-15,2 6 1 16,0 6 0-16,-3 5 0 16,-3 4 20-16,-1 4 0 15,1 3 15-15,2 10 0 16,1 13-13-16,-5 11 1 16,-1 2-12-16,-2-6 0 15,0-7-2-15,1-6 0 16,3-11 1-16,1-6 1 0,5-3 5 15,6-8 1-15,10-7-13 16,4-13 1-16,1-10-5 16,-1-5 1-16,-6-2-30 15,-3 2 1-15,-5 6-70 16,-1 5 2-16,-2 7 48 16,0 8 2-16,0 8 31 15,0-1 0-15,-2 6 11 16,0 6 0-16,2 3 4 15,0 8 0-15,-6 14 0 0,-4 7 0 16,-5 1 1-16,-3-6 2 16,-1-7 0-16,0-3 1 15,1-5 5-15,1-5 2 16,2-5 12-16,-2-5 1 16,0-3 8-16,0-5 2 15,0-8-4-15,2-15 0 16,4-17 6-16,3-1 0 15,6 1 0-15,6 6 0 16,2 4-7-16,1 9 2 16,4 7 36-16,2 8 1 15,4 3 9-15,-1 7-1 16,-5 8-54-16,-7 6 1 16,-8 6-18-16,-5 5 2 15,-6 15-10-15,-6 6-1 16,-5 1-9-16,-2-3 0 15,0-4-10-15,2-7 2 16,5-14 21-16,1-9 0 0,3-3 7 16,4-6 0-16,1-4 0 15,5-9 0-15,10-22-3 16,5-10 2-16,-1-1-7 16,-3-1 1-16,-3 4-34 15,1 8 0-15,0 5-27 16,-2 12-1-16,-2 7 28 15,-2 5 2-15,-3 4 6 0,-7 2 0 16,1 2-10 0,6 15 2-16,-1 9-1 0,3 13 0 15,-5 2 1-15,-1-2 2 16,1-2 15-16,-3-16 1 16,0-5 8-16,0-5 0 15,2-5 8-15,0-2 0 16,3-4 2-16,17-10-1 15,6-17 2-15,4-9 0 16,-3-1 19-16,-1-2-1 16,0 2 48-16,-8 11 0 15,-1 3-45-15,-6 10-1 16,0 4-16-16,-6 3 0 16,0 3-27-16,2 3-1 15,0 7-76-15,6 8 0 16,-4 9-28-16,-2 8-1 15,-3 1 64-15,-4-7 2 0,-1 2 37 16,-1-15 1 0,-2 2 13-16,0-6 0 0,0-1 9 15,0-6 1-15,0 0 9 16,0-2 1-16,0-6 25 16,2-18 1-16,0 0 2 15,-2-2 1-15,-2 1-8 16,-2 7 2-16,-1 1 29 15,-3 2-1-15,-1 2 6 16,-4 4-1-16,-4 3 17 0,-1 6 2 16,1 6-59-16,-6 11 1 15,3 7-18-15,1 9 1 16,6 3-11-16,4-3 1 16,3-1-1-16,5-15 0 15,1-4-1-15,0-6 1 16,1 0 2-16,1-3 0 15,2-2 0-15,7-6 0 16,0-7-1-16,8-11 0 16,-4-4-3-16,-4 2 0 15,0 1-21-15,-3 8 1 16,-1 2 7-16,-1 4 2 16,-3 2-2-16,1 1 2 15,0 2-11-15,0 4 2 16,-1 2-24-16,7 11 0 15,-1 6 19-15,0 5 1 16,-3 4 12-16,-2-8 1 0,-1-1 7 16,-1-10 2-16,0 1 4 15,0-5 0-15,0 1 1 16,-2-3 1-16,0-3 1 16,2 0 1-16,1-7-1 15,7-10 2-15,-1-3-5 16,4-10 0-16,4 0 1 15,1 4 0-15,5 4 1 16,3 3 2-16,6 4 6 0,-1 6 0 16,1 5 69-1,-10 4 2-15,-1 8-10 0,-6 1 0 16,-4 6-46-16,-2 11 1 16,-5 4 6-16,-4 3-1 15,-4 1-28-15,2-12 1 16,0 0-4-16,1-10 0 15,-1-1-1-15,2-6 0 16,0 1-4-16,0-6 1 16,0 0-2-16,-2-8 1 15,2-3 1-15,2-15 0 16,1-4 0-16,5-3 2 16,3 1 0-16,10-9 1 15,1 6-3-15,-7 18 2 16,2 2-1-16,-4 4-1 15,0 2-169-15,-2 2 2 16,0 1-86-16,-2 0 1 0,1 1 163 16,-1-1 1-16,-9 6-234 15</inkml:trace>
  <inkml:trace contextRef="#ctx0" brushRef="#br0" timeOffset="131176.07">31508 10924 12 0,'2'-11'0'0,"0"-8"0"0,-1-11 0 0,3-1 0 16,0 1 0-16,-6-2 0 15,-2 8 0-15,-1 8 0 16,-1 6 0-16,0 6 0 16,-1 10 0-16,0 9 5 15,-3 18 2-15,-1 23 25 0,2 6-1 16,3 5 58-16,4 1-1 16,4 3 3-16,2-4 1 15,3 4 34-15,5-8 1 16,4-13-50-16,3-14 2 15,0-20-29-15,1-16 2 16,4-11 11-16,4-19 1 16,6-12 1-16,-1-10 1 15,-3-6 26-15,-6-5 0 16,-3-4 0-16,-8-13 0 16,-9-21-64-16,-4 1 1 15,0 9-2-15,-2 18 1 16,-4 27-20-16,-1 18 1 15,-1 15-9-15,-1 14 0 16,-4 14-3-16,-4 15 0 16,-2 18-9-16,1 18 0 0,5 17-103 15,3 10 1-15,3-3 69 16,-2-7 0-16,1-3-29 16,8-7 0-16,8-8 49 15,5-11 2-15,5-15 24 16,5-20 1-16,1-18 32 15,2-14-1-15,4-13 6 16,0-13 0-16,-6-3-6 16,-5-1 1-16,-5 2-33 15,-2 9 0-15,-5 14-1 16,-5 3 0-16,0 7 0 0,0 8 2 16,-2 2-1-16,-2 9 1 15,0 8 2-15,0 13 2 16,2 8-5-16,2-2 1 15,2-12-1-15,3-10 1 16,1-6-2-16,5-10 1 16,11-10-1-16,2-10 0 15,0-10 0-15,-6-3 1 16,-6 3 2-16,-3 2 1 16,-6 9 8-16,-3 8 1 15,0 2 40-15,0 5 0 16,-2 2-16-16,0 4 1 15,-2 6-9-15,0 23 2 16,0 34-11-16,-1 17 1 16,-1 15-16-16,0 13-1 15,-3 16-1-15,-3 5 2 0,1-7-2 16,0-3 1-16,-1-6 14 16,-4-14 1-16,-7-19-3 15,-3-19 2-15,-4-18 2 16,-2-17-1-16,2-15 15 15,2-19 2-15,0-16 22 16,4-19 0-16,5-21 18 16,13-16 1-16,13-20-53 15,10-18 2-15,7-27-19 0,6-15 1 16,5-19-21-16,4-7 1 16,6 7-175-16,-3 32 0 15,-3 32-9-15,-2 23-1 16,-39 90-905-16</inkml:trace>
  <inkml:trace contextRef="#ctx0" brushRef="#br0" timeOffset="131409.51">31437 10952 12 0,'19'-8'0'0,"27"-8"0"0,12-7 0 0,7-3 0 0,-1-2 0 0,-12 4 0 16,-9-7 0-16,-43 31-10 15</inkml:trace>
  <inkml:trace contextRef="#ctx0" brushRef="#br0" timeOffset="133342.72">27587 12206 12 0,'0'0'0'0,"-26"28"0"0,8-6 0 0,1 4 12 0,4-11 1 16,7-6 86-16,6-5 1 15,4-6 28-15,11-13 1 16,20-20-88-16,6-14-1 16,0-8 26-16,-5-6 2 15,-3-6 16-15,-3-9 0 16,-4-14-8-16,-2 3 1 16,-5 9-6-16,-4 17 2 15,-9 24-5-15,-6 15 0 16,-4 11-41-16,-7 16 0 15,-12 16-16-15,-3 20 2 16,-2 24-39-16,2 14 0 16,2 10-19-16,2-1 0 15,-3-8 7-15,3 0 1 16,3 6 17-16,6-8 0 0,8-11 14 16,1-13 1-16,4-17 18 15,2-12 0-15,-2-10 33 16,2-10 0-16,3-4-4 15,5-14 0-15,5-19-6 16,1-9 1-16,1-5-21 16,-4-2 1-16,0 3-15 15,0 10 0-15,-2 4 1 16,-1 10 0-16,-1 12 0 16,-2 2 2-16,-1 9-2 0,2 2 1 15,1 5-3-15,0 4 0 16,0 13-1-16,1 10 0 15,-1 7-2-15,-1 0-1 16,-5-6-3-16,1-7 0 16,-2-11 3-16,0-8 0 15,0-5 3-15,9-12 0 16,13-14 2-16,8-11 0 16,3-10 6-16,0-4 1 15,-3 4-6-15,-2 6 1 16,-6 8-2-16,-1 6 0 15,-5 8-7-15,-3 8 2 16,-2 5-25-16,2 8 0 16,4 5-18-16,-1 7 1 0,-1 12-18 15,-2 4 1 1,-6 3-11-16,-1 4 2 0,-3-4 38 16,-1-9 2-1,-2-11 16-15,-2-8 1 0,-2-4 8 16,0-3 0-16,0-4 5 15,-3-12 0-15,-8-18 1 16,0-5 1-16,0-6 1 16,1 6 2-16,3 7 1 15,0 6 2-15,-4 9 16 16,0 6 0-16,2 1 10 0,-1 8 0 16,-4 4 4-16,-9 7 0 15,-6 10 2-15,3 8-1 16,5 14-1-16,7 7 0 15,6 6-9-15,5-2 0 16,3-7 7-16,6-12 1 16,5-9-25-16,2-9 0 15,-2-8-10-15,3-9 1 16,4-7-4-16,9-12 1 16,6-15-35-16,-1-8 0 15,-8-9-85-15,-5 1 0 16,-6 2 6-16,-3 9 2 15,-6 13 74-15,0 9-1 16,-2 8 29-16,0 3 1 16,0 4 6-16,0 8 0 15,0 5 3-15,0 15 1 16,0 21 0-16,0-14 1 16,-2 1 0-16,0-1 2 0,2-3 0 15,0-12 0-15,0-3 38 16,0-5 0-16,0-1-3 15,2-4 2-15,0-1-11 16,3-2 0-16,4-9-8 16,12-12 1-16,-1-9 0 15,5-7 2-15,-3-1-4 16,-5 9 1-16,1 0-3 16,-6 13 0-16,-1-1 39 0,-2 5 2 15,2 5 4-15,2 1 1 16,0 4-42-16,6 9 0 15,-4 10-15-15,-2 5 1 16,-4 4-7-16,-3-2 0 16,-4-2-1-16,0-9 0 15,-2 0 1-15,0-6 2 16,0 1 9-16,0-5 1 16,0 3 8-16,0-8-1 15,0 0-4-15,7-15 0 16,6-7-3-16,9-16 0 15,3 1-21-15,-5 7 2 16,1 4-37-16,-8 11 0 16,0 2-26-16,-6 8 0 15,3-1 20-15,-3 6 1 16,0 6 34-16,6 12 1 16,-3 10 9-16,-1 11 1 0,0 2 2 15,-1-9 1 1,3-4 0-16,-4-11 0 0,3-4 3 15,7-4 1-15,7-7 2 16,24-15 1-16,-48 13-955 16</inkml:trace>
  <inkml:trace contextRef="#ctx0" brushRef="#br0" timeOffset="134625.41">29102 12025 12 0,'0'0'0'0,"0"0"0"0,0 0 0 16,0 0 16-16,0 0 0 16,0 0 1-16,0 0 1 15,0 0 50-15,-28-16 0 16,-1 23 16-16,-12 12 0 16,-2 7 68-16,4 9 0 0,3 12 27 15,8 3-1 1,8 2-74-16,7-2-1 15,11-9-30-15,7-9 0 16,10-12-25-16,11-12 0 16,15-12-36-16,6-9 1 0,-2-13-8 15,-8-11 2 1,-5-19-30-16,-6-6-1 16,-2-5-60-16,-5-3 0 15,-8-7 29-15,-6-1 0 0,-1-2 22 16,-4 10 2-16,-2 12-15 15,0 19 0-15,-1 18 14 16,-1 12 1-16,-2 5 10 16,-5 17-1-16,-6 21 10 15,-1 12 1-15,-1 16 5 16,2 7 0-16,4 3 3 16,4 4 0-16,5 4 3 15,4 2 1-15,6-2 1 16,7-11 1-16,4-15 14 0,5-15 1 15,2-17-1-15,6-14 1 16,5-17 2-16,5-16 2 16,2-14 33-16,1-11 0 15,-2-9 69-15,-3-12 2 16,-9-2-72-16,-6-10 1 16,-7-5-22-16,-2 1 1 15,-5 5-28-15,-4 15-1 16,-3 19-3-16,-4 14 1 15,1 17-2-15,-3 10 0 16,0 3-1-16,-5 10 1 16,-10 9-1-16,-3 14 0 15,-4 22 0-15,0 16 0 16,0 3 3-16,1 8 2 16,7-1-5-16,3-3 1 15,5 6-1-15,7 0 0 0,6-11 0 16,9-8 1-16,3-18-1 15,11-15 0-15,13-13-17 16,5-15 2-16,1-13-3 16,-6-9 0-16,-5-10-24 15,-6-9 1-15,-4-9-21 16,-3-4 1-16,-3 0 43 16,-3 4 0-16,-6 7 13 15,-1 9-1-15,-6 12 4 16,-2 7 0-16,-2 8-1 0,-2 7 2 15,0 3-2-15,-3 10 1 16,-6 17-11-16,-2 11 2 16,2 11-15-16,5 6 2 15,8 3 5-15,2-3 0 16,2-12 7-16,2-12 1 16,1-14 8-16,1-8-1 15,-1-11 4-15,6-8 0 16,15-12 1-16,6-10 1 15,3-12 19-15,0-8 1 16,-2-1 21-16,-1 0 0 16,-2 5-20-16,-4 12 2 15,-6 10-14-15,-5 10 1 16,-4 6-12-16,0 5 0 16,0 6-11-16,-2 5 1 15,0 12-21-15,-3 10-1 16,-6 10 2-16,-6-19 0 0,-4 3 16 15,-7 6 1-15,-3-1 6 16,1-8 1-16,0-5 22 16,4-6 0-16,0-1 69 15,2-5 0-15,0-3 23 16,2-2 1-16,1-4-70 16,3-3 1-16,3-2-26 15,4-10 1-15,5 0-14 16,0 4 1-16,3 2-31 15,-1 6 1-15,2 3-88 0,0 1 1 16,2 3 13-16,2 3 1 16,-2 7 41-16,0-3 2 15,-1 2 39-15,-3-1 0 16,-9-8-740-16</inkml:trace>
  <inkml:trace contextRef="#ctx0" brushRef="#br0" timeOffset="138475.67">30599 11986 12 0,'0'0'0'0,"0"0"0"0,0 0 0 0,0 19 0 0,-2-10 0 0,-2 8 0 0,-5 11 0 15,-10 9 31-15,-7 6 1 16,-4-4 14-16,0-2 0 15,2-3 13-15,4-10 2 16,5-11 108-16,6-8 2 16,6-3-22-16,3-7 0 15,0-10-61-15,1-15 0 16,1-11-40-16,6-2-1 16,7 4-21-16,4 6-1 15,3 7-13-15,1 3 0 16,-4 5-10-16,-4 5 2 15,-3 5-4-15,-3 5 0 16,1 1-3-16,-1 4 2 16,3 3-4-16,1 8 0 15,2 6 1-15,-1 9 0 0,-5 7-5 16,-1 2 1-16,-2 2-8 16,-2-3-1-16,-4-10 9 15,0-6 0-15,1-9 5 16,1-3 0-16,0-6 6 15,-2-4-1-15,-1-6 8 16,-3-8 1-16,1-16 5 16,3-7 1-16,8 0 6 15,3 5 2-15,4 12-3 0,2 5 2 16,0 4-7-16,0 4 0 16,2 3-6-16,2 6 0 15,0 0-3-15,0 6 0 16,-1 3-4-16,-1 10 2 15,-4 5-4-15,-1 8 0 16,-3 3-2-16,-3-2 2 16,-2-5-1-16,0-3 0 15,0-12-1-15,-1-2 1 16,-1-8-1-16,-1-1 1 16,-3-4-1-16,0-9 1 15,-3-15-1-15,3-15 0 16,6-3 0-16,7 1 1 15,10 8 0-15,1 7 1 16,-1 9 26-16,-1 6 0 16,1 4 23-16,0 7 1 0,-1 2-32 15,1 5 0-15,-2 7-12 16,-2 4 1-16,-4 9-12 16,0 6 1-16,0 8-27 15,0 2 1-15,-1-4-31 16,1-7 1-16,2-8 6 15,0-7 1-15,-4-9 21 16,2-8 1-16,6-7 16 16,4-15-1-16,-1-16 10 15,-3 0 0-15,-6-1 3 16,-3 5 1-16,-5 8 1 16,-3 8 0-16,-2 3 11 0,1 6-1 15,1 5 7-15,0 1 1 16,0 1-7-16,0 4 0 15,1 4-4-15,5 1 1 16,2 10-6-16,-1 13 0 16,-1 15-3-16,-1 2 1 15,-1-4-3-15,-2-8 1 16,0-5-2-16,1-8 1 16,-1-8 0-16,0-9 0 15,2-5 1-15,7-12-1 16,11-22 2-16,4-5 2 15,-1-1 11-15,-5 1 1 16,-1 5 60-16,-2 5 0 16,-6 3 4-16,-9 26 1 15,-1-4-52-15,1-1 1 16,-2 1-19-16,0 4 1 0,0 1-10 16,0 1 0-16,0 1-1 15,4 31 0-15,2 9-10 16,-1 7 2-16,6-5-16 15,1-9-1-15,1 1-36 16,0-7 2-16,0-4-16 16,-6-15 1-16,1-3 28 0,7-6 0 15,3-9 19-15,21-38 0 16,-11-12 18-16,-7 5 0 16,-6 2 7-16,-8-19 2 15,-14-2 1-15,-5-16 0 16,-2 5 1-16,8 60 2 15,0 2 6-15,3 11 1 16,1 1-6-16,0 7 2 16,0-1-1-16,-5 11 1 15,-5 19-2-15,-10 64 1 16,15-3 6-16,3-26 2 16,-2 3-10-16,4 10 1 15,6-3-2-15,7-6 0 16,8 0-2-16,-2-30 1 15,7-3-1-15,-5-17 0 16,5-6 0-16,17-18 0 16,-2-15 0-16,8-32 0 15,-16-5 16-15,-8 5 0 16,-7-2 45-16,-6-3 1 0,-7-6 38 16,-6-34-1-16,-12 3-63 15,9 59 1-15,2-1-23 16,3 26-1-16,-1-1-14 15,2 7 1-15,0 3-4 0,0 3-1 16,0 0-3 0,-6 11 1-16,-1 25-24 15,-10 70 2-15,6-9-30 16,9-39-1-16,0 5 21 0,4 12 1 16,3-5 15-16,7-10 2 15,6 0 11-15,1-25 1 16,5-7 5-16,-2-9 2 15,5-13 1-15,14-15 0 16,0-15 1-16,1-17 0 16,-8-11-22-16,-14 11-1 15,-3 2 14-15,-9 13 1 16,-5 4 6-16,-1 13 0 16,0 2 0-16,-2 3 0 15,0 0 2-15,0 4 0 16,0 1 0-16,2 4 0 15,2 12 0-15,11 37 2 16,-1 2-5-16,1-11 1 16,2-6 0-16,-9-22 0 15,-1-4-1-15,1-5 2 16,-1-2 8-16,17-10 1 16,2-18 37-16,4-15 0 0,-8-4 45 15,-7 8 1-15,-3-1-46 16,-5 14 0-16,-1 2-26 15,-5 10 1-15,1 5-15 16,-2-1 1-16,0 2-6 16,0 4 0-16,0 10-2 15,0 116 1-15,4 12-4 16,0 1 0-16,1 8-4 0,3 21 1 16,3 16-5-16,-5 4-1 15,-3 2-10-15,-1-42-1 16,-2-40 5-16,6-39 1 15,3-15-14-15,-7-50 1 16,-2-2-56-16,0-12 2 16,0 10-970-16</inkml:trace>
  <inkml:trace contextRef="#ctx0" brushRef="#br0" timeOffset="139442.31">32283 12090 12 0,'0'0'0'0,"0"0"0"0,0 0 0 0,0 0 0 15,0 0 0-15,7-18 0 16,6 5 0-16,12-2 3 15,6 0 2-15,7 6 10 16,-3 7 1-16,-5 7 12 16,-8 10 0-16,-9 4 27 0,-13 11 0 15,-15 14 2 1,-11 7 2-16,-13 6 1 16,-9-5 2-16,-10-7-8 0,0-13 1 15,10-14 83-15,12-10 1 16,12-16-85-16,13-12 1 15,13-14 19-15,9-5 0 16,9-4-45-16,5 8 0 16,3 3-29-16,1 14 2 15,-1 9-2-15,-3 5 0 16,-7 8-2-16,-1 5 2 16,-2 4-14-16,0 0-1 15,2-2-6-15,3-4 0 16,4-5 6-16,4-7 2 15,6-10 8-15,-1-9 1 16,-1-10 3-16,-2-5 1 16,-4-2 17-16,-6-5 3 15,-5-8 113-15,-5-6 2 16,-5-5-69-16,-3 0 1 16,-2 9-41-16,-4 15 1 0,-3 11-18 15,-3 12 1-15,-1 9-10 16,-2 7 0-16,-2 7-20 15,0 12 1-15,-1 17-54 16,1 12 1-16,2 14 7 16,5 8 1-16,8 11 45 15,4-1 1-15,3-4 13 16,7 1 1-16,4 1 4 16,5-7 0-16,1-15 4 15,6-19 2-15,1-22 84 0,1-17 1 16,0-16-42-16,-3-17 2 15,1-17-19-15,0-6 1 16,-4 1-33-16,-5 5 0 16,-5 7 0-16,-3 10 0 15,-5 9 0-15,-4 9 0 16,-4 10 0-16,-2 5 1 16,2 6 0-16,-4 11 1 15,-5 19 0-15,-6 7 1 16,-2 11-1-16,4 8 1 15,6 5 0-15,7-2-1 16,9-8 0-16,9-13 0 16,7-13 1-16,1-16-1 15,4-11 3-15,-2-19 2 16,-1-11 0-16,-2-9 1 16,-9-5 1-16,-6-5 1 15,-6 1-7-15,-16-2 2 0,-16-4-3 16,-22-6 1-16,50 60-1235 15</inkml:trace>
  <inkml:trace contextRef="#ctx0" brushRef="#br0" timeOffset="139626.24">31668 11958 12 0,'0'0'0'0,"26"0"0"0,2-2 0 0,15-1 0 0,7-3 0 16,4-3 0-16,2-6 0 16,4-2 0-16,-1-3 0 15,-59 20-10-15</inkml:trace>
  <inkml:trace contextRef="#ctx0" brushRef="#br0" timeOffset="139758.76">32287 11873 12 0,'0'0'0'16,"0"0"0"-16,0 0 0 15,-26 17 0-15,14-16 0 16,3 1 95-16,2-2 2 16,3-2 18-16,4 1 1 15,4-3-82-15,9-7 0 16,-13 11-412-16</inkml:trace>
  <inkml:trace contextRef="#ctx0" brushRef="#br0" timeOffset="145525.19">28113 12978 12 0,'0'0'0'0,"0"0"0"0,-4 43 0 0,-3-10 0 16,-8 14 0-16,-4 1 0 16,-1 4 91-16,-1-2 0 0,4-9-91 15,3-7 0 1,0-16 71-16,3-7 1 0,4-7 64 16,1-8 0-16,1-5-64 15,1-17 1-15,6-19-32 16,7-5 1-16,8-6-20 15,7 4 2-15,8 4-27 16,1 1 2-16,3 7-18 16,-5 4 0-16,-3 8-1 15,-7 10 0-15,-8 5-4 16,-4 9 2-16,1 4 15 0,-1 6 1 16,4 7 5-16,2 11 1 15,0 11 0-15,-6 4 0 16,-3-5 0-16,-6-1 1 15,-6 1 2-15,-5-8 0 16,-6 0-3-16,-7-6 0 16,-8-5 0-16,-9-8 0 15,-7-10 1-15,-3-8 1 16,5-8 17-16,9-7 2 16,7-4 100-16,9-1 0 15,10 1-32-15,9 4 0 16,10 2-32-16,5-1-1 15,7 1-38-15,6 6 1 16,4 8-19-16,2 10 0 16,-2 10-17-16,-2 8 1 15,-4 8-62-15,-4 6-1 16,-5 1 6-16,-2 3 1 0,0 5-4 16,0-2 1-16,0-8 42 15,-1-7 1-15,-3-10 24 16,0-11 1-16,0-3 6 15,6-13 1-15,6-11 2 16,-1-6 2-16,-1-5 15 16,-2 0 0-16,-2 3 54 15,-2 6 1-15,-2 7 53 16,-4 8 1-16,-3 6-23 16,-2 1 2-16,0 0-74 0,0 0 1 15,0 4-26-15,-2 4 1 16,-2 4-9-16,0 12 1 15,-2 19-7-15,2 8 2 16,4-6-25-16,4-4-1 16,3-9-19-16,2-10 0 15,2-8 11-15,4-9-1 16,5-6 8-16,3-10 0 16,1-6-33-16,-4-5 1 15,-3-5-10-15,-6 1 1 16,-6 4 61-16,-5 2 0 15,-6 0 9-15,-7-1 1 0,-8-1 6 16,-3 6-1 0,-4 9 39-16,-2 7 0 15,4 6 35-15,3 5 2 16,3 6-47-16,1 6 2 16,2 5-18-16,6 4 0 0,3 2-15 15,4 0 2-15,6-12-4 16,3-1 1-16,6-4-5 15,8-4 2-15,7-14-7 16,4-8 1-16,3-10-2 16,-1-1 1-16,-6 0-35 15,-4 2 2-15,-6 3 13 16,-3 4 0-16,-4 4 16 0,-3 4 1 16,-4 3 6-16,-4 4 2 15,0 0 2-15,1 0 2 16,3 2-1-16,15 18 1 15,-1 12-2-15,1 12 0 16,-4 1-2-16,-6-11 1 16,1-1 2-16,-7-22 0 15,3 2 0-15,-4-9 1 16,0 2 3-16,5-10 0 16,2-9 6-16,10-30 2 15,0-2 2-15,-6 8 2 16,-2 2 19-16,-4 14 2 15,-1 3 41-15,-2 7 0 16,1 3 11-16,-1-1-1 16,0 1-45-16,-2 5-1 15,-1-1-27-15,1 2-1 16,0 0-12-16,2 6 1 0,-2 7-4 16,5 28 0-1,1 2-10-15,-1 0 0 0,1-2-34 16,-5-18 0-16,3-7-2 15,-2-4 0-15,-1-1 5 16,1-7 2-16,2-2 0 16,18-15 1-16,2-15 3 15,2-13 0-15,-8 8-7 16,-7 11 1-16,1 2 34 16,-7 3 0-16,-1 4 8 0,-5 6 1 15,1 1 1-15,0 3 1 16,-2 1 2-16,0 0 2 15,0 1 0-15,0 3 2 16,0-4 0-16,0 4 1 16,0 0-3-16,0 0-1 15,2 0-4-15,4 0 1 16,1 4-2-16,4-2 0 16,0 1-5-16,-1 1 2 15,-1 2-7-15,0 1 1 16,-1 4-5-16,5 13 2 15,-4 8-16-15,-3 7 1 16,-4 0 3-16,0-11 1 16,-1 2 7-16,1-17 0 15,2 0 6-15,2-6 0 16,1-1 6-16,15-6-1 16,8-13 5-16,9-13 1 15,-39 26-681-15</inkml:trace>
  <inkml:trace contextRef="#ctx0" brushRef="#br0" timeOffset="146358.51">29372 12970 12 0,'0'0'0'0,"0"0"0"0,0 0 0 0,17-20 0 16,-15 16 0-16,0 2 0 0,0 2 0 15,0 2 9 1,-2 4 0-16,-2 9 15 0,-4 5 2 15,-5 14 11-15,-2 7 1 16,0 1 33-16,4-1 1 16,7-4-8-16,4-5 1 15,5-8-16-15,4-3 1 16,4-12-13-16,9-9 0 16,14-15-8-16,3-9 0 15,-2-8-29-15,-4-3 1 16,-1-2-5-16,-8 0 0 15,-9 3 7-15,-6 8 0 16,-6 7 17-16,-5 5 2 16,-3 1 53-16,-3 0 0 15,-3 1-18-15,-4 9 2 16,-2 4-20-16,-6 5 1 16,-3 7-8-16,0 9-1 15,0 6-8-15,3 6-1 0,8 5-7 16,8 4 0-16,5-1-6 15,7-2 1-15,6-3-4 16,7-11 1-16,5-8-4 16,1-8 0-16,4-10-3 15,1-11 0-15,7-16 0 16,-3-4 0-16,-5-6 0 16,-6-2 0-16,-2-6 6 0,-1 4 0 15,-3 6 51-15,-1 5 1 16,-2 8 26-16,0 5 2 15,0 6-53-15,2 3 1 16,0 4-22-16,-1 4 1 16,3 4-14-16,1 7-1 15,1 8-24-15,-6 5 0 16,-6 2-46-16,-7 2 1 16,-11 0 43-16,-8-2 0 15,-4 2 15-15,-3-4-1 16,-4-5 12-16,0-8 1 15,4-2 19-15,5-1 0 16,5-6 13-16,4 1 2 16,5-6-11-16,1-3 2 15,4-5 3-15,4-12 1 16,9-14-25-16,7 0 2 16,6 11-5-16,2 11 1 15,-4 4-1-15,-1 9 0 0,-1 8-16 16,-1 10 1-16,-1 14-37 15,1 9 0-15,-3 8-27 16,5-1 2-16,3 1 40 16,-2-12 1-16,-24-35-843 15</inkml:trace>
  <inkml:trace contextRef="#ctx0" brushRef="#br0" timeOffset="146692.21">30353 12799 12 0,'0'0'0'0,"-23"45"0"0,5-6 0 16,-1 7 0-16,0 7 0 15,4 4 0-15,6 5 0 16,5 5 47-16,12 0 1 16,12-15 24-16,19-11 0 15,23-15-63-15,11-13 0 16,9-10 99-16,-2-8 0 0,-80 5-472 15</inkml:trace>
  <inkml:trace contextRef="#ctx0" brushRef="#br0" timeOffset="148608.09">30518 13222 12 0,'0'0'0'15,"0"0"71"-15,0 0-1 16,0 0-71-16,0 0 0 16,0 0-1-16,30-47 0 15,4 6 10-15,-1-7 3 16,-7 5 29-16,-7 2 2 15,-10 2 98-15,-5 2 1 16,-6 1-58-16,-2 7 0 16,1 6-23-16,-3 8-1 15,1 6-14-15,1 7 1 16,0 6-32-16,-2 7-1 16,-3 13-2-16,0 12 2 15,3 6-3-15,4 5 0 16,2-1-1-16,2 1 0 15,2 1-5-15,0 3 2 0,1-9-2 16,6-6 2-16,3-14-3 16,-1-13 2-16,0-9 11 15,3-15-1-15,10-12 32 16,1-13 2-16,-7 3 33 16,-5-2-1-16,-4 6 19 15,-3 5 1-15,-7 7-60 16,-1 6 0-16,-1 4-19 0,1 4 0 15,0 3-12 1,0 4 1-16,0 0-10 0,0 4 2 16,-2 5-3-16,2 13 0 15,0 19-5-15,-2 4 2 16,0-6-8-16,0-7-1 16,4-12-3-16,0-7 0 15,0-3 2-15,-2-9-1 16,0-1 5-16,2-7 0 15,7-14 2-15,6-12 1 16,5-8-5-16,6 4-1 16,6 7-24-16,-2 6 2 15,-4 7-7-15,-6 8 2 16,-6 5 13-16,-5 6 0 16,-2 2 17-16,-1 1 0 15,-1 6 2-15,-1 8 0 16,-2 9 1-16,0 5 2 15,0 5-1-15,-2-7 2 0,-2-10 3 16,0-6 0-16,2-8 0 16,0-3 1-16,0-4 7 15,0-2 0-15,0-2 2 16,-2-14 1-16,-2-20 2 16,3-6 2-16,2 7 3 0,5 5 0 15,3 6 0 1,6 5 0-16,6 5 8 0,1 3-1 15,-1 3-8 1,-5 9 1-16,1 6 4 0,-2 8 0 16,0 6 9-16,-4 5 1 15,-5 8-19-15,-3 1 1 16,-1 1-7-16,-2-5 0 16,2-12-3-16,2-6 0 15,0-5-4-15,1-6 1 16,6-13 0-16,8-11 2 15,7-14-2-15,2-4 0 16,-2-5-1-16,-5-1 0 16,-8-3 0-16,-6-1 0 15,-5-3-1-15,-2 4 0 16,-4 12-13-16,1 11 1 16,1 13 4-16,0 8 0 15,0 5 4-15,0 8 1 16,0 7 2-16,2 20 1 0,2 17-1 15,0 10 2 1,-4 0 0-16,-2-5 2 0,-1-3-2 16,-6 21 1-16,3-17 0 15,8-43 0-15,0-2-1 16,0-5 1-16,0-3-1 16,6-3 0-16,3-11-1 15,30-37 1-15,2 3-10 16,-13 12 0-16,-2 3-2 15,-7 8 2-15,-2 1 5 16,-8 8-1-16,-3 2 3 0,-3 7-1 16,-1-3 3-16,-2 5 1 15,0 2 0-15,-9 9 0 16,-15 12 1-16,-23 20 1 16,6-8 1-16,15-11 0 15,0 3 2-15,13-14 0 16,2-2 16-16,5-3 0 15,0-3 26-15,5-1 0 16,-1-2-24-16,2 0-1 16,2-2-13-16,7-9 1 15,6-2-11-15,-2 4 1 16,0 5-16-16,-2-1 2 16,0 3-16-16,4 4 2 15,0 5-1-15,6 10 0 16,-5 3 8-16,1 3-1 15,0-1 9-15,-6-11 1 16,-2-4 6-16,4-3 2 0,4-6 2 16,17-11 1-16,-1-11 1 15,1-8 0-15,-3 3 17 16,-3 1 0-16,-3-2 96 16,-9 11 1-16,1 1-76 15,-8 7 1-15,1 1-22 16,-5 3 1-16,1 1-18 15,0 3 0-15,-1 1-8 16,6 2 0-16,1 5-15 0,2 6 0 16,-2 6-16-1,-3 15 1-15,-9 1 6 0,-8 6 2 16,-8 0 14-16,-7-5 2 16,-1-4 5-16,2-12 0 15,-2-3 10-15,12-11 1 16,3-2 1-16,0-4 1 15,-1-4 0-15,1-7 1 16,4-5-1-16,1-3 1 16,6 3-3-16,3-1 1 15,5 2 9-15,8-1-1 16,5 7-4-16,6 5 0 16,5 12-3-16,7 7 0 15,-2 7-17-15,-4 2-1 16,-3 3-74-16,-19-16 0 0,0-2 25 15,-7-3 2 1,-1-2 4-16,-5-2 1 16,0 0-914-16</inkml:trace>
  <inkml:trace contextRef="#ctx0" brushRef="#br0" timeOffset="148891.79">30887 12736 12 0,'0'0'0'0,"0"0"0"0,-7 32 0 0,14-14 0 0,6 1 0 16,6-4 0-16,5-6 0 15,8-5 3-15,-2-10 2 16,-8-9-2-16,-9-3 0 15,-7-1 5-15,-8-3 0 16,-7 3 36-16,-5 4 0 16,0 6 21-16,1 3 1 15,3 6-5-15,5 6-1 16,5 7-12-16,9 6 1 16,-9-19-410-16</inkml:trace>
  <inkml:trace contextRef="#ctx0" brushRef="#br0" timeOffset="149174.99">31819 12613 12 0,'19'11'0'0,"23"15"0"16,7 15 0-16,-1 21 0 16,-10 12 0-16,-16 10 16 15,-16 11 0-15,-21 13 208 0,-19 3-1 16,-14-10-105-16,-12-5 0 16,-3-6-6-16,5-8 1 15,13-10-65-15,10-18 2 16,35-54-838-16</inkml:trace>
  <inkml:trace contextRef="#ctx0" brushRef="#br0" timeOffset="149508.68">32387 13249 12 0,'0'0'0'0,"0"0"40"16,0 0 1-16,0 0-41 15,-24 13 0-15,7-11 0 16,-9 2 0-16,-7 0 143 15,1-2 2-15,11-2-66 16,8-2-1-16,8-2 20 16,5-3 1-16,4-6-42 15,3 0 0-15,4-2-31 16,0 3 0-16,-11 12-703 0</inkml:trace>
  <inkml:trace contextRef="#ctx0" brushRef="#br0" timeOffset="155291.24">28452 13685 12 0,'0'0'0'0,"-4"-24"0"0,1 7 0 0,-1 6 0 0,0 5 76 0,0 2 0 16,-3 2 20-16,-2 1-1 15,-3-1-90-15,-2 2 0 16,-5 5 5-16,-5 7 2 15,-6 6 2-15,2 3 1 16,6-5-16-16,5-5 1 16,7-5 0-16,7-2 1 15,1-2 19-15,4 0 1 16,1-1 22-16,7-1 1 0,10-1 20 16,14-1 0-16,11 0 57 15,1 0 1-15,3 2-70 16,-3 0-1-16,-1-2-18 15,-6-2 1-15,-11 1-29 16,-8-1 1-16,-7 2-4 16,-7-2 0-16,-4 4 2 15,-2 0 0-15,-4-2 3 16,-5-1 0-16,-12 1 2 16,-7 0 1-16,-7 0 8 15,2 0 1-15,8 0 23 0,10 2 1 16,6 2 32-16,2 0 2 15,1-2-29-15,2 0 0 16,2 2-20-16,-1 7 1 16,-3 8-16-16,-1 13 0 15,1 13-7-15,4 3-1 16,4-1-5-16,4-2 0 16,1-1-2-16,1 3 1 15,-1 7-9-15,0-2 0 16,3 2-44-16,-3-5 1 15,-5-6 21-15,-4-8-1 16,-5-8 14-16,-3-9 0 16,-1-5 18-16,-5-3 0 15,-11-6 1-15,-2-4 0 16,-5-6 1-16,4 1 0 16,8 0 0-16,5 1 1 15,6 4-7-15,4 0-1 0,3-1-13 16,0 1 1-16,2 0 7 15,0 0 1-15,2 2 5 16,2 2 2-16,4 2 2 16,5 1 1-16,6 4 1 15,5 3 0-15,6-1 19 16,4-4 0-16,3-3 6 16,2-6 1-16,6-7-12 0,2-6 0 15,-2-6-7-15,-6-5 1 16,-5-7-18-16,-6-8 1 15,-9-6-18-15,-8 3 0 16,-5 7 13-16,-4 7 1 16,-2 7 8-16,0 7-1 15,0 6 5-15,2 5 0 16,0 3 2-16,0 2 2 16,0 0 0-16,2 4 1 15,5 9-2-15,3 15 0 16,-1 18-3-16,-3 8 0 15,-5 0 0-15,-2-6 0 16,-5-9 0-16,0-7 0 16,1-11 1-16,1-8 1 15,4-8-1-15,0-3 1 16,0-2 1-16,-2-4 2 16,0-1-3-16,2-14 1 0,2-18 1 15,2-10-1-15,2-1-2 16,3 2 0-16,4 6 1 15,0 7 0-15,0 9 0 16,-6 14 0-16,3 1 13 16,-1 4 1-16,2-3 28 15,0 6 1-15,2 4 17 16,12 17 1-16,-5 11-43 16,4 20 0-16,-5 4-15 15,-6-15 0-15,-2 0-7 0,-5-21 1 16,1-3-8-16,-1-3 0 15,0-7-12-15,3-1-1 16,2-6-10-16,26-24 0 16,-5-22-2-16,-6-10-1 15,-11 0-8-15,-6 6 1 16,-3-4 27-16,-6-3 2 16,-6 1 8-16,1 19 1 15,-3 2 4-15,4 18 0 16,1 2 0-16,1 10 0 15,0 0 0-15,2 5 0 0,0 0 0 16,-4 7 1 0,-1 18-1-16,-6 31 1 15,3 0 1-15,4-2 1 16,2 2 0-16,-1 24-1 16,3 2-1-16,5-30 1 15,8-2-2-15,-1-16 1 0,4-4-1 16,-4-17 0-16,-1-3 0 15,11-5 2-15,6-8-1 16,19-21 0-16,-8-15 1 16,-9-6 0-16,-10-5 13 15,-9 13 1-15,-5 0 22 16,-4 20 0-16,-4 1-2 16,0 7 0-16,0-1-18 15,0 7 1-15,0-1-11 16,0 4-1-16,1 1-8 0,-5 4 1 15,0 8-15-15,-3 32-1 16,7 7 1-16,6 1 1 16,5-5 1-16,-1-16 2 15,3-4 8-15,-4-15 1 16,3-1 4-16,14-1 0 16,8-11-1-16,16-17 1 15,-5-16 0-15,3-19-1 16,-6-9-43-16,-14 9 1 15,-8-4 22-15,-8 2 1 16,-8-1-3-16,-2 12 2 16,-2 2 13-16,0 21-1 15,-2 1 6-15,2 8 1 16,0 2-5-16,0 8 2 16,1-1 1-16,-3 6 0 15,-2 11 1-15,-7 37 1 0,10 2 0 16,3 4 1-16,1 2-1 15,9 7 2-15,3-2-2 16,4-13 1 0,3-2-1-16,-3-21 1 0,3-13-1 15,5-6 0-15,1-10 4 16,16-18 2-16,-1-18 60 16,-3-8 0-16,-8-4-32 15,-10-8 1-15,-13-5-18 16,-12-56 1-16,-12 13 2 0,8 66 0 15,-4 0-12-15,2 10 0 16,-2 7-6-16,7 14 1 16,2 4-3-16,0-1 1 15,1 4-2-15,-5 6 0 16,1 11-26-16,-21 74 0 16,22-2 2-16,6-42-1 15,6 5 7-15,3 43 0 16,-3-13 12-16,-1-29 1 15,1 4 4-15,1-10 1 16,5-4 1-16,-3-21 0 16,2-3-1-16,-5-11 1 15,1-2-1-15,17-4-1 16,2-14 0-16,8-15 0 16,-8-12-42-16,-7-2 0 15,-8-2 12-15,-4 8 0 16,-3 4 24-16,-4 20 0 15,2 1 7-15,-2 3 1 0,0 2 1 16,0 1 1-16,0 1 2 16,0 3 2-16,0 0 0 15,2 4 0-15,0 7-3 16,5 36-1-16,4 1-3 16,2 1 1-16,4-3-1 15,-2-14 1-15,4-6 0 16,-10-14 0-16,0-3 1 0,12-5 0 15,1-8 8-15,14-14 1 16,-7-16 28-16,5-8 0 16,-1-1 21-16,-5 10-1 15,0 3-32-15,-9 14 1 16,0-1-17-16,-10 12 1 16,0-1-12-16,1 3 0 15,-1 1-22-15,0 2 2 16,0 2-32-16,12 11 1 15,-2 8 2-15,-4 7 2 16,-4 2-4-16,-2-4 1 16,0 0 26-16,-5-11 1 15,0-5 14-15,-2-1 0 16,0-1 7-16,-2-5-1 16,0 1 4-16,0-4 2 15,-2-5 3-15,-8-19 1 16,-3-2 4-16,-2 2 1 0,0 4 23 15,2 5-1-15,0 2 40 16,4 6 0-16,-2 3 8 16,-11-3 0-16,-3 9-54 15,-1 5 1-15,2 10-19 16,0 11 0-16,7 10-9 0,4 5 1 16,6 1-2-1,5-8 0-15,4-4-5 16,1-19 2-16,3-2-3 15,14 2 1-15,8-11 0 16,10-11-1-16,-1-9-1 0,-4-6 1 16,-3 0-90-16,-9-4 0 15,-6 0 56-15,-10 19 0 16,-1 2 28-16,-2 1-1 16,0 3 8-16,-2 5-1 15,0 0 6-15,-2 16 1 16,-2 23 0-16,-5 79 1 15,7-20 0-15,-2 4 1 16,-3 5 2-16,3 13-1 16,2-1 11-16,-7-27 2 15,-8-3-6-15,10-33 2 16,3 7-2-16,-2-24 1 16,-3-7-1-16,1-23 1 15,-3-3 32-15,-33-10-1 16,-9-24-21-16,-42-54 0 15,34-3-11-15,33 36 0 16,2-12-39-16,-8-64 1 0,27 15-39 16,18 62-1-16,15-8 26 15,43-59-1-15,-2 24 33 16,-33 52 0-16,5-6-4 16,0 8 1-16,0 7 4 15,-5 8 0-15,-1 3 0 16,-3 0 1-16,0 5-12 0,-6 2 0 15,-2 1 6-15,-9 6 2 16,0-1 4-16,-1 2 1 16,-3 1 7-16,-2-1 1 15,1 2 12-15,-3 0 0 16,1-2 5-16,0 1 1 16,-3-1-2-16,1 0 0 15,-2 1-8-15,0-1 1 16,-2-2-2-16,0 3 1 15,-2-1-9-15,0 0 1 16,0 2-2-16,0 0 1 16,0 2-4-16,-9 13 1 15,2 10-10-15,0 20 0 16,5 3 4-16,6-7 0 16,2-4 4-16,1-12 0 15,3-5 4-15,-3-8 1 16,4-1 5-16,18-5-1 0,2-12 45 15,7-8 2-15,-5-9-11 16,-3-6 2-16,-5-6-12 16,-8 10 0-16,-4 3-4 15,-6 13 0-15,-1 0-11 16,0 2-1-16,-2 3-8 16,0-1 1-16,-1 1-4 15,1 2 0-15,-2 2 0 16,0 2-1-16,0 0-2 15,2 15 0-15,0 10-1 16,-2 10 1-16,-2 0-1 16,0-11 1-16,2-3 0 0,0-12 0 15,0-1 4-15,0-3 1 16,0-1 5-16,0-4 1 16,0 0 0-16,4-13 0 15,3-9 1-15,10-19-1 16,2 0-11-16,0 4 0 15,3 3-4-15,-3 14 2 16,-1 3 0-16,-9 9 0 16,1 3 1-16,-3 1-1 15,1 4 1-15,12 9 1 16,-1 14 0-16,3 18 0 16,-5 5 0-16,-2 3 0 15,2-3 0-15,-6-22 0 16,0-1 0-16,-5-16 0 0,-1-1 12 15,3-3 0 1,3-6 37-16,24-23 2 0,-5-17-28 16,-6-7 2-16,-7-1-9 15,-4-10 1-15,-9-2-12 16,-6-49 1-16,-7 15-5 16,5 71 0-16,-2 2-1 15,3 11 1-15,-1 4-1 16,0 3 0-16,0 1-1 15,1 5 0-15,-3 1-22 16,-13 31 2-16,8 11 3 0,2 18 1 16,5-1-7-16,2 38 0 15,6-10 7-15,0-40 2 16,3 8 12-16,3-15 2 16,3-6 0-16,0-14 0 15,2-6 0-15,12-4 0 16,9-11-2-16,20-17 2 15,-4-16-28-15,23-38 0 16,-25-4 15-16,-33 38 2 16,-3-7 8-16,1-70 0 15,-20 12-13-15,-1 55 2 16,-3-3 10-16,0 15 2 16,-3 5 3-16,7 19 0 15,-1 1 0-15,2 5 0 16,-1-1 1-16,-3 6 0 15,-1 10 2-15,-21 38 1 16,12 17-1-16,1 41 1 16,11-17-4-16,8-33 0 0,4 9 0 15,9 40 0-15,5-22 0 16,-12-60 0-16,3-1 13 16,2-5 2-16,0-2-3 15,6-10 1-15,5-7 32 16,7-11 0-16,-1-11 24 15,-4-9 0-15,-7-10-9 0,-8 11 0 16,-3 2-28 0,-7 21-1-16,1 0-3 15,-2 3 1-15,0 1-26 0,0 1-1 16,0 2-2-16,0 2 0 16,0 0-2-16,2 2 1 15,2 3-7-15,15 8 0 16,7-3-17-16,13-5 2 15,4-10-68-15,-1-8 0 16,-4-6 0-16,-12 4 0 16,-6-1 69-16,-10 8-1 15,-3 1 16-15,-3 1 2 16,0 0 5-16,-4 5 0 16,0-5 3-16,-2 4 0 15,0 2 4-15,-9 17 1 16,5 18 1-16,6 105 0 15,21-16 1-15,1-16 1 16,2 4 2-16,-3 16-1 16,-10 3 0-16,-4-18 1 0,-3-14 9 15,-4-6 1-15,-7-8-1 16,-5-40 0-16,-6-6-2 16,-3-15 0-16,-9-7-9 15,-9-10 0-15,-4-12-2 16,-11-14 1-16,2-11 10 15,4-22 1-15,11-13 10 16,10-7 2-16,14-5-12 16,10-6 1-16,6-1-17 0,12-24 1 15,11-26-6 1,4 19 0-16,4 18-11 0,-4 8 2 16,-4 5-182-16,-10 19 0 15,-16 65-1038-15</inkml:trace>
  <inkml:trace contextRef="#ctx0" brushRef="#br0" timeOffset="155541.12">31297 13888 12 0,'0'0'0'0,"54"-10"0"0,-9 1 0 0,3-4 0 15,-1-2 0-15,-6-2 0 16,-9 2 0-16,-12 4 1 16,-9 4 0-16,-9 3 19 15,-15 0 0-15,13 4-61 16</inkml:trace>
  <inkml:trace contextRef="#ctx0" brushRef="#br0" timeOffset="156007.46">28910 13930 12 0,'0'0'0'0,"0"0"0"0,0 0 0 0,30-2 0 0,7-3 0 0,19-4 0 16,10-4 0-16,4 0 118 15,1 0 0-15,-4 1-116 16,-7 3 1-16,-60 9-194 16</inkml:trace>
  <inkml:trace contextRef="#ctx0" brushRef="#br0" timeOffset="157091.16">28847 15019 12 0,'0'0'0'0,"0"0"0"0,0 0 0 0,0 18 0 0,0-16 0 0,0 0 0 0,0-2 0 15,0-2 26-15,-2-3-1 16,-2-9 43-16,-3-8-1 16,-4-11 26-16,-2-1 2 15,-4 10-36-15,-2 9 0 16,3 10-37-16,-3 5 0 16,-3 5-15-16,-8 10 1 15,-7 11-6-15,1 9 0 16,8 10 5-16,8 7 0 15,10 6 10-15,9-1-1 16,8-6 9-16,6-10 0 16,6-15 29-16,3-15 1 15,2-13 2-15,4-17 0 16,4-16-11-16,-2-11 0 0,-6-14-10 16,-2-5 0-16,-1-2 1 15,-5-2 1-15,-6-2 42 16,-6-1 0-16,-6-3-18 15,0 10 2-15,0 19-31 16,0 12 1-16,-2 18-16 16,1 8-1-16,-3 8-15 15,-3 15-1-15,-6 24-6 0,4 13 2 16,7 10-4 0,6 3 2-16,3-2-4 0,5-2 1 15,-1 1 0-15,0 1 0 16,6 2 5-16,6-5 0 15,1-16 4-15,-1-12 2 16,-5-12 5-16,1-12 1 16,4-12-3-16,3-13 1 15,8-16-1-15,-3-8-1 16,-4-6-15-16,-7 1 0 16,-3 3-16-16,-6 8 2 15,-7 7 13-15,-4 7 2 16,-3 8 6-16,-3 2 0 15,-1 6 3-15,-4 5 1 16,-4 5 7-16,-1 14 0 16,-3 14 6-16,6 8 2 15,10 8-6-15,5 3 1 16,7-2-4-16,10-9 1 16,7-11-5-16,6-12 1 0,2-10-4 15,3-12 1-15,4-9-1 16,0-8 0-16,-3-6-1 15,-7-5-1-15,-4 0-7 16,-7 4 0-16,-18 28-1099 16</inkml:trace>
  <inkml:trace contextRef="#ctx0" brushRef="#br0" timeOffset="158574.53">29365 14994 401 0,'0'-3'0'0,"0"-3"-14"0,0 1 0 0,0-1 7 0,0 0 1 15,0 3 7-15,0 1 0 16,0 0 33-16,-2-2 0 15,-2 1 21-15,-1 1 2 16,-6 4 1-16,-8 7 1 16,-7 9 3-16,0 8 1 15,5 6-59-15,8 5 1 16,8 4 15-16,3 0 0 16,4-4 30-16,5-3 0 15,4-8 13-15,6-9 0 16,5-8 43-16,6-9 2 15,8-9-6-15,1-6 2 16,-5-6-57-16,-4-8 1 16,-2-11-18-16,-6-4 2 15,-5 1-32-15,-5 8 0 16,-9 7 0-16,-2 7 0 0,-3 10 0 16,-2 6 0-16,-1 5 1 15,-1 3 0 1,-1 7 2-16,0 10 2 0,3 15 0 15,6 6 2-15,9 4-1 16,8 0-1-16,2-6 2 16,-1-10 1-16,1-10-5 15,2-8 1-15,3-11-3 16,4-11 1-16,5-11-1 16,3-12 0-16,-3-9 3 15,-1-3 0-15,0-2 13 0,-1 3 0 16,1 8 11-16,-2 9 1 15,-8 7-13-15,-5 8-1 16,-6 6-8-16,-4 5 1 16,-3 4-9-16,0 5 0 15,2 8-6-15,3 9 1 16,-2 10-12-16,-1-2 1 16,-2-12-18-16,-3-7 0 15,1-6 16-15,0-3 1 16,-2-2 9-16,-2-2 1 15,0-4 5-15,-5-5 0 0,-10-11 3 16,-9-5 0 0,-5 5 8-16,-1 7 0 15,4 9 27-15,2 10 0 16,2 5-18-16,1 7 1 16,3 10-11-16,7 8 2 0,5 3-10 15,6 0 1-15,8-6-3 16,7-5 0-16,6-9-4 15,5-12 1-15,9-9 6 16,5-11 0-16,1-14 0 16,-4-14 0-16,-7-8 0 15,-6-5 0-15,-7-3-7 16,-5-5 1-16,-7-1-8 16,-4 0 1-16,-7 1-1 15,-5 8 1-15,-4 10 9 0,1 12 1 16,2 13 3-16,3 12 0 15,-2 11 1-15,-3 13 0 16,-3 20 4-16,2 13-1 16,10 9 17-16,7 5 0 15,3-3-12-15,5 4 0 16,5 6-7-16,7 1 1 16,12-3-9-16,5-11-1 0,2-17-20 15,6-17 0 1,2-15 6-16,-3-14 1 15,-4-18 4-15,-7-14 1 16,-3-11 14-16,-4-6 1 16,-5-2 23-16,-7 2-1 15,-6 6 2-15,-6 24 0 16,-2 7-1-16,0 9-1 16,-2 3-5-16,-2 1 0 0,0 2-10 15,-9 6-1 1,-3 9-5-16,-7 28 2 0,16 9-31 15,9 6 0-15,7-2 4 16,4-11 0-16,4-2 8 16,-6-25-1-16,2-3 9 0,6-5 0 15,3-6 5 1,25-15 0-16,-1-13 2 16,-1-13 0-16,-10-10-25 15,-7 10 2-15,0 4-2 0,-7 11 1 16,-3 3 17-16,-7 10 0 15,-1 2 7-15,-5 3 0 16,1 2 6-16,0 4-1 16,-1 2 15-16,10 19 0 15,-2 16 3-15,-4 24-1 16,-12-5-8-16,-7-11 1 16,-6-1-6-16,4-19 1 15,1-3-5-15,4-11 1 16,-1-2-5-16,3-5 0 15,-1-2 0-15,-3-4 0 16,-2-3 0-16,0-8 0 16,5-4 0-16,4 2 0 15,4 2 0-15,4 0 1 16,3 4 0-16,8 1 0 16,1 6 1-16,10 6 1 0,0 9 9 15,9 6 1-15,-1 3-11 16,-18-9 0-16,-1-4-4 15,-11-5 0-15,-6-4-1293 16</inkml:trace>
  <inkml:trace contextRef="#ctx0" brushRef="#br0" timeOffset="158757.5">29413 14674 12 0,'0'0'0'0,"15"26"0"0,8-5 0 0,-23-21-10 0</inkml:trace>
  <inkml:trace contextRef="#ctx0" brushRef="#br0" timeOffset="160307.18">31081 15141 12 0,'0'0'0'0,"-7"39"13"0,-3-9 2 16,-3 4-15-16,0-5 0 15,2-6 0-15,4-8 0 16,3-6 25-16,0-2 0 16,2-3 56-16,0-4 1 15,1-2 55-15,1-5 0 16,1-10-32-16,5-15 2 15,5-14-28-15,4-2 0 16,6-3-48-16,-1 7 0 16,-1 8 5-16,-1 12 0 15,-3 13-3-15,-4 9 2 16,-1 4 16-16,-1 7 0 16,0 10 16-16,3 13-1 15,-1 12-24-15,-4 5 2 16,-5-5-16-16,-2-8 1 15,4-10 3-15,0-10 0 0,-3-6-6 16,1-5 1-16,2-3-8 16,2-6 0-16,5-5-3 15,2-11 0-15,4-18-10 16,-1-3 1-16,-5 2-5 16,-1 4 1-16,-1 7-11 15,-1 8 0-15,-3 7-13 16,-1 5 0-16,-2 6-10 0,0 4 0 15,-1 4 10-15,3 11 2 16,4 18 5-16,3 10 0 16,4-1 5-16,2-5 1 15,3-7 4-15,-1-10 1 16,-6-9 0-16,0-7 2 16,0-6-2-16,0-9 1 15,2-10-1-15,0-11 1 16,-4-13 1-16,-6-3 0 15,-5-1-4-15,-5 3 2 16,-4 8 2-16,1 10 1 16,4 13 0-16,1 8 0 15,3 3 0-15,0 4 0 16,0 3 1-16,1 5 0 16,7 6-1-16,3 5 1 15,6 1-1-15,3-5 1 16,5-8-1-16,1-11 1 15,5-9 3-15,-1-9-1 0,-4-8 34 16,-3-6 1-16,-5-3 63 16,-3-2 0-16,-6-2-44 15,-5 4-1-15,-6 7-34 16,-1 8 1-16,-3 9-17 16,0 5 1-16,-1 8-7 0,-4 8 1 15,-6 10-2 1,-2 12 0-16,3 11-17 15,4 6 1-15,3 7-55 16,4 5 0-16,5 4 29 0,3-1 0 16,5-6 15-16,1-12 1 15,0-10 12-15,-1-10 2 16,-6-9 15-16,0-8 0 16,-1-3 16-16,-1-4 0 15,-1-4 0-15,-3-9 1 16,-2-20-1-16,4-10 1 15,6-6 1-15,5 3 0 16,6 7-10-16,6 7 1 16,3 10-5-16,2 7-1 15,2 4 3-15,0 9 0 16,-4 10-14-16,-3 8 2 16,-5 10-16-16,-2 10-1 15,-3 8 15-15,-4 1 0 16,-3-4 4-16,0-8 1 15,1-10 1-15,-5-21 0 16,2-1 3-16,0 1 0 0,0-2 2 16,9-5-1-16,4-12 0 15,13-37-1-15,-10-4 1 16,-8 16 0-16,-5 1-2 16,-1 22 1-16,-2 2 0 15,-2 10 1-15,0 1-2 16,0 6-1-16,0 0 0 15,4 21 1-15,-1 23 0 0,5 8 1 16,-1-11-2-16,1-16 1 16,1-1 8-16,-1-8 0 15,-1-1 4-15,-1-5-1 16,1-1 18-16,0-2 1 16,3-1-21-16,21-4 0 15,10-13-11-15,4-14 0 16,-45 25-1410-16</inkml:trace>
  <inkml:trace contextRef="#ctx0" brushRef="#br0" timeOffset="160974.85">32341 15071 12 0,'0'-10'0'0,"0"-4"201"0,0-3 1 15,-2 0-230-15,2 4 0 16,2 6 15-16,0 3 1 16,-1 2 15-16,1-2 1 15,0 2 23-15,-2 1 0 16,0-1 54-16,-2 2 1 15,0 2 5-15,-1 11-1 16,-9 20-15-16,-2 17 1 16,2 8 8-16,7 0 1 0,3-6 18 15,6-9 0-15,7-8-53 16,7-7 0-16,9-10-17 16,2-10 1-16,9-14-16 15,3-11-1-15,1-14 1 16,-1-16-1-16,-5-14 1 15,-4-10 0-15,-6-7 46 16,-10-4 0-16,-8-1 15 16,-12-1 2-16,-5 2-46 15,-6 17 2-15,-4 24-18 0,-1 20 1 16,-1 20-26-16,1 19 1 16,-1 25-49-16,8 15-1 15,8 11 22-15,5 3 0 16,2 1 20-16,1 3 2 15,1 9 7-15,-2-3 1 16,-2-13 7-16,-2-17 0 16,4-16 4-16,-2-14-1 15,0-13 5-15,2-9 1 16,3-7 2-16,6-16 0 16,10-21 25-16,-1-10 0 15,-1-6 0-15,0 5 0 16,-1 10 8-16,-1 13 0 15,-6 16 6-15,-1 8-1 16,-3 10-29-16,2 17 2 0,6 21-13 16,2 13 0-16,0-1-10 15,0-2 1-15,1-9-4 16,8-11 1-16,2-14-9 16,6-16-1-16,7-13-12 15,5-16 2-15,3-24 12 16,-3-8-1-16,-5-10 8 15,-7 3-1-15,-10 6 29 16,-11 8 0-16,-13 2-5 16,-18 2 0-16,18 50-1509 0</inkml:trace>
  <inkml:trace contextRef="#ctx0" brushRef="#br0" timeOffset="162855.54">28642 16280 12 0,'0'0'0'0,"0"0"256"0,0 0 1 16,15-30-243-16,0-5 1 0,7-15-58 15,8-10 1 1,7-7 35-16,4 0 1 15,0 6 6-15,-3 1 0 16,-9 1 81-16,-6-1 0 16,-10-1-5-16,-9 9 0 15,-6 14 0-15,-4 14 0 0,0 11-33 16,-3 11 0-16,-4 12-15 16,-4 18 0-16,-3 24 20 15,3 11 0-15,8 6-23 16,3 1 0-16,6-1 6 15,4 0 0-15,3 4-14 0,5-3 1 16,2-6-10 0,1-12 1-16,0-17-4 15,-2-11 2-15,-3-11-4 16,-3-7 1-16,-1-6-3 0,3-6 1 16,6-5 0-16,4-9 1 15,1-14-2-15,-1-7 1 16,-4-3-2-16,-1 1 0 15,1 9-2-15,0 10 1 16,-4 11-2-16,-3 8 2 16,-3 5 1-16,3 7 0 15,1 12 1-15,1 10 2 16,-3 14 3-16,-1 4 1 16,-1-5 11-16,1-6 1 15,1-8 16-15,3-10 0 16,-1-7-12-16,-4-5 1 15,-1-4-5-15,2-4 1 16,3-4 0-16,4-10 2 16,6-18 1-16,-1-5 2 0,-1-4 6 15,-2 4 1-15,2 8-2 16,1 6 1-16,1 9-17 16,-2 6-1-16,0 7-6 15,-1 6 0-15,1 5-7 16,0 10 1-16,0 14-11 15,-2 3 1-15,-4 1-2 16,-2-5-1-16,-1-1 2 16,-5-4 0-16,-3-9 2 15,0-6 2-15,-2-5 1 0,1-3 2 16,-1-3 1-16,0-1-1 16,0-3 3-16,2-11 0 15,6-19 0-15,3-10 0 16,4 3 0-16,6 6 1 15,5 5-4-15,0 7 0 16,-3 12-7-16,-1 9 1 16,-1 8 3-16,-3 11 2 15,1 11 1-15,-2 5 2 16,-2 4 1-16,0-5 0 16,-4-10 6-16,1-5 0 15,-1-8 12-15,2-7 0 16,8-7 21-16,5-16 0 15,8-14-22-15,-2-14 1 16,-6-8-13-16,-4-6 2 16,-1-1-7-16,-4 3 0 0,-6 3-2 0,-3 2 1 31,-4 2-4-31,-2 10 2 0,-6 12-3 16,0 14 1-16,3 10 2 15,-1 16 1-15,-5 10 1 16,-2 14 0-16,-2 14 0 15,-1 6 1-15,7 0 0 16,5 4 0-16,4 11 0 16,4 2 0-16,5-4-1 15,7 6 1-15,1-26-4 0,-13-36 2 16,1-2-5 0,1-3 0-16,-1-4-10 0,25-20-1 15,1-25 3-15,-3-16 2 16,-13-1 4-16,-2 21 1 15,3 0 2-15,-8 21 2 16,-1 5 2-16,-5 7 2 16,-1 3 0-16,-1 3 0 15,0 0 0-15,-2 2 0 16,-4 2 2-16,-25 26-1 16,-9 9-1-16,14-13 1 15,4-3-1-15,12-12 1 16,1-1-1-16,3-5 1 15,0 1 0-15,2-2 1 16,1 0 0-16,1 0 0 16,1-1-1-16,14 11 1 15,6 2-2-15,12 14 0 16,-3 4 0-16,-6-2 0 16,-3 0 0-16,-4-12 0 0,3-1 6 0,1-4-1 15,3-6 14 1,21-5 1-16,5-11-5 15,-11-12 1-15,-7-8-10 16,-16-5-1-16,-12-5-5 16,-30-30 0-16,26 69-1369 15</inkml:trace>
  <inkml:trace contextRef="#ctx0" brushRef="#br0" timeOffset="163023.72">29484 15711 12 0,'0'0'0'15,"0"0"0"-15,0 0 0 0,0 0 0 0,0 0 0 16,0 0 0-16,0 0 0 16,0 0-10-16</inkml:trace>
  <inkml:trace contextRef="#ctx0" brushRef="#br0" timeOffset="163960.2">30563 16157 12 0,'0'0'0'0,"0"0"0"0,0 0 0 16,0 0 0-16,24-43 0 15,2-5 0-15,4-6 0 16,-2 4 47-16,-4 3 1 16,-7 5 24-16,-6 4 0 15,-5 7 138-15,-6 3 0 16,-8 4-144-16,-1 5 1 15,0 8-23-15,1 5 0 16,7 6-41-16,-3 6 1 16,-2 9-4-16,2 14 2 15,4 16-2-15,2 5 0 16,6 2 0-16,-1 4 0 0,1 9 2 16,-1 0 0-16,2-7 1 15,3-9 2-15,-1-14 57 16,-2-11 1-16,-1-11 32 15,-1-9 1-15,4-8-56 16,6-11-1-16,7-11-23 16,0-7-1-16,-5-5-3 15,-4 1-1-15,-4 2-12 16,-3 9 0-16,-5 11-11 16,-1 8 1-16,0 5-7 15,-2 5 0-15,0 7 10 0,0 14 1 16,0 17 4-16,2 3 2 15,2-4 2-15,1-11 0 16,3-8 2-16,-3-10-1 16,-1-6 1-16,0-1 1 15,-1-2-2-15,1 0 0 16,0-4 0-16,3-4 2 16,6-5 0-16,2-11 1 15,-2-13-3-15,-3-4 1 16,-3 0-3-16,-5 5 1 15,-4 8-2-15,-3 7 0 16,-1 8-9-16,0 8 0 16,-3 3 0-16,-4 5 0 15,-6 8 1-15,1 4 0 16,1 1 8-16,6-3 0 16,9-3 1-16,4-1 1 0,3 0-1 15,10-4 0-15,11-3-1 16,10-10-1-16,5-8-19 15,-6-7 0-15,-9-5-33 16,-13-6 1-16,-13 32-778 16</inkml:trace>
  <inkml:trace contextRef="#ctx0" brushRef="#br0" timeOffset="164141.32">30682 15897 12 0,'0'0'0'0,"43"-6"0"0,-4 4 0 0,10-1 0 0,5-1 0 15,7 0 10-15,-1-5 1 16,-60 9-37-16</inkml:trace>
  <inkml:trace contextRef="#ctx0" brushRef="#br0" timeOffset="165375.14">31269 16299 12 0,'0'0'0'0,"0"0"0"15,0 0 0-15,2-34 0 0,9-7 0 16,10-18 10-16,5-8 1 15,7-2-10-15,1 0 0 16,-4 6-1-16,-10 5 0 16,-9 4 7-16,-7 8 0 15,-8 8 31-15,-3 12 1 16,-2 13 31-16,-4 13-1 16,-4 10 0-16,-2 14-1 15,-3 17-13-15,1 11 1 16,10 7 54-16,6 14 0 15,5 18-69-15,3 6 0 16,3-2-20-16,1-2-1 16,1-8-9-16,-1-1 1 15,4-2 2-15,4-10 0 16,0-18 1-16,-4-15 0 16,-3-14 5-16,-2-11 0 15,-1-10 8-15,3-15 1 0,3-15 0 16,-4-17 1-16,-3-18-1 15,-2-10 0-15,-4-5 6 0,-2 1-1 16,0 10-12 0,-1 4-1-16,-3 7-6 15,1 9 0-15,-2 12 2 16,-1 9 1-16,5 11 1 16,1 5 0-16,2 4-4 15,2 4 0-15,0 0-2 16,0 2 0-16,2 8-6 0,5 5 1 15,5 7-5-15,4 0 2 16,5-9-4-16,5-5 1 16,6-10-1-16,1-8 0 0,1-10-1 15,-6-2 2 1,-12 1-2-16,-4 6 0 16,-7 10 9-16,-1 3 0 15,-4 2-2-15,-4 2 2 16,-1 1-3-16,-8 7 0 15,-10 8-6-15,-1 5 0 16,4-1-6-16,6-2 0 16,9 1 0-16,5-1-1 15,4 1 0-15,5-3 0 16,8-3 4-16,1-5 0 16,3-5 2-16,-1-3 1 15,-1-7 5-15,-4-7 1 16,-2-3 43-16,-2-7 2 0,-3-9-1 15,-5-5 2-15,-6 1-29 16,-9 1 2-16,-4 6-16 16,-3 8 1-16,2 7-26 15,4 4 2-15,4 3-59 16,1 2 0-16,5 2 8 16,3 1 1-16,0-1 41 15,3-2 2-15,10-2 13 16,14-1 2-16,14-2 9 0,1 3 1 15,1 8 1-15,-6 11-1 16,-3 11 1-16,-6 10-1 16,-6 10-4-16,-9 5 0 15,-9-1 0-15,-4-7 0 16,-5-9-1-16,-1-8 1 16,2-9 1-16,0-6 2 15,4-5-1-15,0-6 0 16,0-4 13-16,4-16-1 15,6-25 2-15,3-7 1 16,0-7-1-16,0 3-1 16,2 12-15-16,3 12 0 15,1 12-19-15,-2 9 1 16,-17 13-1076-16</inkml:trace>
  <inkml:trace contextRef="#ctx0" brushRef="#br0" timeOffset="167107.28">32102 16068 12 0,'-4'5'0'0,"-1"5"0"0,-3 3 0 0,1 2 0 16,-1-2 0-16,3-2 4 0,1-2 2 15,2 0 52 1,0 1 2-16,-1-3 21 16,1-1-1-16,0-3 14 15,2-1-1-15,0-2-10 16,0-5 1-16,0-8-17 15,4-11 1-15,5-12 0 16,4 1 2-16,2 9-21 0,-2 7 1 16,-6 10-9-16,-3 5-1 15,-2 4 20-15,2 6-1 16,0 7-17-16,-1 15 0 16,3 14-17-16,1 5 1 15,1-4 1-15,-1-12 0 16,1-8 16-16,-3-10 2 15,-1-8-3-15,0-3 1 16,1-4 13-16,5-7 0 16,3-8-35-16,0-11 0 15,-4-7-13-15,-2-2 0 16,-3 0-8-16,0 5 0 16,0 8-2-16,-1 9 0 15,1 7-8-15,0 7-1 16,-2 2-5-16,3 13 0 0,6 13-11 15,1 12 1-15,-3 8 8 16,2-1 0-16,2-8 8 16,2-9 1-16,0-8 2 15,2-10 2-15,1-7-3 16,3-8 0-16,5-7-3 16,0-10 0-16,-2-10 6 15,-3-12 1-15,-4-5 3 16,-4-4-1-16,-6 0 2 15,-3 5 0-15,-2 14 0 16,-2 8 0-16,-2 10 0 0,0 6 0 16,0 5-2-16,0 4 0 15,2 2-6-15,0 2 1 16,0 2-67-16,6 5 0 16,7 7-8-16,9 3 0 15,8-4-21-15,2-6 1 16,-4-4 96-16,-6-1 2 15,-2-4-6-15,-3-1 0 16,-6-1 3-16,-5-1 0 16,-2-1 4-16,-2-2 1 15,-1 0 2-15,1-1 0 16,-2-5 5-16,-2 1 2 16,-1 0 24-16,-5 1 1 15,-3 5 34-15,-6 5 0 16,-5 3-26-16,-2 10-1 15,-1 11-12-15,7 8 0 0,7 6-26 16,7 5 0-16,4-2 0 16,0-8 0-16,2-9 0 15,3-7 2-15,1-8 5 16,0-7 3-16,1-6 22 16,4-7 2-16,6-14 19 15,2-10 1-15,-3-10-25 16,-3-2 2-16,-1 3-16 15,-3 6 1-15,-2 10-17 16,-1 8 0-16,-4 8-3 16,0 7 1-16,-2 3-2 0,0 1 2 15,0 5 0-15,0 9 0 16,0 15 0-16,3 11 1 16,5-1 0-16,3-4 0 15,2-10 0-15,4-8 1 16,2-6-3-16,-12-11-1 15,4-2-10-15,21-16-1 16,-1-11-1-16,-3-13 1 16,-9-4 5-16,-8 16-1 15,-3 1 8-15,-3 13 0 16,-1 2 3-16,-2 5 0 16,0 3 0-16,0 1 1 15,-1 0 1-15,1 3 0 16,0-1 1-16,0 0 0 15,2 2-1-15,1 2 2 16,1 1-3-16,3 5 1 0,1 3-2 16,5 9 1-1,-2 5 0-15,1 12 1 0,-2 4 6 16,-7-17 0-16,1 0 15 16,-4-5-1-16,1-3-4 15,-1-6 0-15,0-3-9 16,4-1 0-16,1-1-9 15,25-6 0-15,9-14-11 16,-2-10-1-16,-5-2-165 16,-8 1 1-16,-6-2-175 0,-7 7-1 15,-4 1 291-15,-3 5-1 16,0 0 7-16,-3 4 0 16,-1 1 29-16,0 1 0 15,0 0 32-15,-2 1 1 16,0 1 62-16,0 0 2 15,0-1 40-15,-2 2 0 16,0 1-10-16,-3-3 1 16,-3 5-21-16,-20 5 0 15,-7 16-7-15,-6 19 1 16,9 10 16-16,10 3 1 16,5 2 18-16,13-18 1 15,10-5-65-15,-1-14 0 16,5-3-27-16,5-7 1 15,3-7-13-15,35-26 0 16,-5-20-13-16,8-39 1 0,-19-1-19 16,-22 34 2-16,-4-7 7 15,-7-55 1-15,-13-3 9 16,-1 73 1-16,-3 7-3 16,4 28 1-16,-4 5 7 0,-28 28 2 15,4 38 3 1,-4 63 2-16,22 1 12 15,4 33 2-15,6 34-3 0,-6 14 1 16,-4 16 1 0,-1-12 2-16,20-209-1313 0</inkml:trace>
  <inkml:trace contextRef="#ctx0" brushRef="#br0" timeOffset="168174.14">31558 16756 12 0,'0'0'0'0,"0"0"3"0,0 0 1 0,0 0-4 16,0 0 0-16,8 34 0 0,-8 1 0 16,-2 17 0-16,-2 8 0 15,0-1 1 1,4-5 0-16,4-9 27 0,3-14 1 16,5-10 36-16,4-16 1 15,7-14 52-15,1-15 0 16,0-15 13-16,-5-9 2 15,-4-6 0-15,-6 0 2 16,-7 7-13-16,-8 10 2 16,-7 9-83-16,-2 9 2 15,0 8-25-15,-1 8 0 16,-7 8-23-16,-5 8 1 16,-5 9-50-16,3 4 1 15,10 2-9-15,8 2 2 16,9 5 18-16,4 1 1 15,7-1 33-15,3-7 0 16,2-11 8-16,0-10 0 16,-2-7 2-16,2-9 1 0,8-11 19 15,1-8 0-15,1-10 13 16,-1 1 1 0,0 2 29-16,3 3 1 0,1 4 80 15,-2 8 1-15,-6 5-105 16,-3 6-1-16,-3 5-24 0,-5 6 1 15,-1 2-16 1,1 3 1-16,2 8-7 16,-1 9 1-16,-4 11-19 15,-3 6 0-15,1 0 6 0,-4-4 1 16,-3-5 7 0,1-8 0-16,2-11 5 0,2-5 0 15,0-5 3-15,0-4 2 16,0-7 0-16,4-10 0 15,7-18 1-15,8-5 2 16,7 0-4-16,4 4 0 16,0 9-1-16,-3 8 0 15,-4 9 0-15,-6 3 1 16,-6 4-1-16,-6 8 1 16,-1 5-1-16,0 16 2 15,1 16-2-15,3 11 1 16,-3 5 0-16,1-3 0 15,3-13 1-15,3-11 0 16,-3-13 4-16,-2-12 1 16,1-10 11-16,5-16 1 15,11-16 26-15,0-8 1 0,-3-1 14 16,-8 5 2-16,-8 13-41 16,-3 11 2-16,-4 10-19 15,0 7 1-15,2 0-1439 16</inkml:trace>
  <inkml:trace contextRef="#ctx0" brushRef="#br0" timeOffset="168423.68">32397 17018 12 0,'-2'2'0'0,"-2"2"25"0,2 0 0 0,2-2-25 0,-2 0 0 15,0-1 0-15,1 1 0 16,1 0 70-16,0 0 1 15,0 0 59-15,1-2 1 16,5-4-9-16,1-1 1 16,1-3-3-16,-3 1 1 15,-1-1-21-15,-2 3 0 16,0 1-26-16,-2 2 0 16,-2 2-15-16,4 2 2 15,5 2-23-15,10-1 1 16,-17-3-1161-16</inkml:trace>
  <inkml:trace contextRef="#ctx0" brushRef="#br0" timeOffset="-75300.25">17041 7214 12 0,'0'0'0'0,"0"0"0"0,0 0 0 0,0 0 0 0,0 0 0 16,0 0 0-16,19 0 0 15,-13 0 0-15,-5-1 0 16,3-3 16-16,0-2 0 16,0-1 24-16,-1 1-1 15,-1 1 17-15,-2-1 0 16,-3 2 25-16,-1-3 0 0,2 1-9 15,-7 1 1 1,-4 1-6-16,-4 8 1 16,-7 7-3-16,-8 11 2 15,0 8-36-15,4 9 2 16,8 8-18-16,5 1 2 0,6 2-18 16,5-1 0-16,11-14-3 15,4-7 2-15,4-19 0 16,10-14 0-16,12-22-5 15,4-8 0-15,2-8 4 16,-4-5 1-16,-6 7-8 16,-10 9 1-16,-10 14 6 15,-9 9 2-15,-10-1 1 16,-9 1 0-16,-11-2 5 16,-6 1-1-16,-1 7 20 0,1-1 0 15,10 8 55-15,3-1 1 16,4 3 7-16,6 0 1 15,3 3-57-15,6 0 2 16,0 1-24-16,8-5 1 16,8 1-10-16,9-3 1 15,16-8-31-15,2-8 0 16,-1 2-154-16,-12-8 0 16,-6 4 78-16,-9 2 0 15,-3 2 33-15,-7 4 0 16,-1-1 43-16,-4-1 1 15,0-1 20-15,0 1 1 16,0 2 8-16,0 1 0 16,0 2 5-16,-2 3-1 15,2 1 14-15,0 11 0 16,0 22 16-16,0 32-1 16,0 38 19-16,2 23 0 0,5 30 14 15,1 25 1-15,-5 29-24 16,-1-5 0-16,-2-15-41 15,2-34-1-15,-2-156-678 16</inkml:trace>
  <inkml:trace contextRef="#ctx0" brushRef="#br0" timeOffset="-72850.51">17209 7400 12 0,'0'0'0'0,"0"0"0"0,0 0 0 16,0 0 0-16,0 0 0 16,2-33 0-16,7 11 0 0,6-8 28 15,6 0 1-15,-3 4 37 16,3 6 2-16,-3 5 81 15,1 5 0-15,-2 7-13 16,-2 5 0-16,-6 9-12 16,-3 13 2-16,-8 19-83 15,-8 9-1-15,-8 15-22 16,-3 0 1-16,-1-10-37 16,0-12 0-16,-1-13-13 15,6-17 0-15,8-6 14 16,4-7 1-16,1-8 8 15,4-14 0-15,0-18 5 0,5-6 0 16,5-3-6-16,5 5 1 16,0 8 2-16,-1 10 1 15,-4 9 1-15,-1 8 1 16,-5 7-2-16,1 7 1 16,5 4 0-16,1 17 1 15,2 15 0-15,0 5 1 16,-2-1 0-16,2-14 0 15,4-7 11-15,4-9 0 16,-1-11-8-16,8-12 1 16,9-16-4-16,4-12 1 15,-2-10-3-15,-5-12 1 16,-4 2-141-16,-8 2 1 16,-7 13 107-16,-6 11 0 15,-7 9 20-15,-4 8-1 0,-1 4 14 16,-14 5 1-1,-9 7 6-15,-4 10 1 0,-7 13 9 16,5 7 2-16,8 16 15 16,11 6 1-16,9 5 13 15,11-7 0-15,5-12-19 16,8-9 1-16,6-12-14 16,8-9 0-16,5-7-10 15,0-16 0-15,-4-8-6 16,-7-16 1-16,2-14-2 0,-6-13 1 15,-3-3-2-15,-3 3 0 16,-6 9 6-16,-5 15 0 16,-5 14 50-16,-4 10-1 15,-2 4-24-15,-1 3 1 16,-3 6-17-16,1 0 0 16,-1 6-14-16,1-2 0 15,3-2-47-15,1 1 2 16,6 3 8-16,1 1 0 15,9 1 5-15,6-5 2 16,3 1 29-16,2 2 2 16,-3-4-2-16,-6 5-1 15,-6 2-6-15,-5 16 1 16,-8 14 0-16,-4 9 2 16,-3 8-9-16,2-8 0 15,3-9 9-15,6-7 1 16,4-12-1-16,5-7 1 0,4-3-6 15,10-9 0-15,7-6-5 16,3-10 1-16,1-17-102 16,-4-7 2-16,-4-7 53 15,-2-4 1-15,-2-3 20 16,2 1 1-16,-5 13 21 16,2 6 0-16,-5 11 18 15,-3 7 2-15,-1 5 26 0,-3 7 0 16,4 3 58-1,-2 7 1-15,6 8 21 0,-2 9 1 16,-4 15-70-16,-11-16 0 16,2 3-25-16,-2 1 1 15,0 1-1-15,0-15-1 16,0 2-8-16,0-9 2 16,0 3-5-16,0-7 0 15,0 0-1-15,-2-2 1 16,-2-8-1-16,-1-12-1 15,-1-2-1-15,0 3 1 0,1 2-2 16,1 8 1 0,-3 0 2-16,1 3 1 15,1-1-1-15,-7 5 1 16,-3 11-9-16,-13 15 1 16,4 15-4-16,4 0-1 15,5 4 9-15,6-11-1 16,3-2 4-16,4-16 1 15,0 1 6-15,2-5 1 0,2-3 4 16,0-1 0-16,2-6 4 16,9-10 0-16,0-4 7 15,4-14 0-15,-3 0 2 16,-4 4 0-16,-1 3 4 16,-3 6 0-16,-1 4 27 15,-1 4 0-15,0-1-10 16,-2 6 0-16,-1 2-12 15,5 10 0-15,0 6-10 0,3 16-1 16,0 1 3-16,-3-12 0 16,3 1 14-16,-5-12 0 15,3-1 7-15,12-2 0 16,1-9-26-16,18-12 2 16,1-13-14-16,0-13-1 15,0-13-48-15,-9-4-1 16,-4-1-4-16,-5-3 0 15,-7-1 25-15,-2 1 0 16,-7 1 3-16,-1 19 0 16,-4 6 7-16,0 15-1 15,-6 3 9-15,3 11 1 16,-3 6 1-16,-7 4 1 16,-2 7 0-16,-5 26 0 15,-1 6 10-15,4 15 0 16,6 9 1-16,4 2 1 15,7 7 5-15,7-3 1 0,2-8-9 16,1-32 0-16,3-3-9 16,-4-13 0-16,0-2 0 15,-1-10 0-15,1-5 0 16,8-5 0-16,2-9-1 16,1-15 1-16,1-10 0 15,-3 1 0-15,1 5 0 16,-8 9 1-16,-2 1 7 15,-3 12 1-15,1-2 29 16,-7 8 1-16,2-1-13 0,-2 6 1 16,0 2-11-16,2 11 0 15,-2 6-18-15,2 10 2 16,2 5-2-16,-4-1 1 16,5-5-1-16,-3-7 0 15,6-3 5-15,-5-8 0 16,5-1 13-16,5-4 1 15,-2-5-7-15,11-5 0 16,1-10-5-16,16-22 0 16,-4-6-5-16,-12 15 0 15,-1 2-31-15,-3 7-1 16,-3 1 8-16,-3 3 0 16,-1 6 7-16,-7 5 2 15,1 2 7-15,1 2 1 16,-5 2-2-16,6 15 1 15,-7 5 3-15,-2 10 0 16,-3 1 3-16,0-9 0 0,-1 1 2 16,1-7 0-16,2-7 4 15,-2-7 1-15,2 0-4 16,0-4 1-16,1 0-2 16,-1-13 0-16,0 2 0 15,2-8 0-15,2 4-23 16,0 2 1-16,-1 4-2 15,-1 5 1-15,2 2 5 0,0 2 0 16,2 2 0-16,5 9 0 16,-3 4 5-16,3 0 0 15,0 0-9-15,-5-4 0 16,2-2-10-16,-4-5-1 16,-2-4-793-16</inkml:trace>
  <inkml:trace contextRef="#ctx0" brushRef="#br0" timeOffset="-72700.14">18336 7220 12 0,'0'0'0'0,"0"0"-10"0</inkml:trace>
  <inkml:trace contextRef="#ctx0" brushRef="#br0" timeOffset="-72615.17">18517 7209 12 0,'0'0'0'0,"52"-9"0"16,-1-4 0-16,-3 1 0 16,-13 3 0-16,-10 5 3 15,-12 2 2-15,-13 2-21 16</inkml:trace>
  <inkml:trace contextRef="#ctx0" brushRef="#br0" timeOffset="-71333.76">19581 7371 12 0,'0'0'0'0,"11"-19"0"0,-3 1 0 16,-1-1 0-16,-1 4 0 15,-3 6 0-15,-1 3 0 16,-2-3 34-16,-2 0 0 15,-1-1 48-15,-5 5 1 16,-5 1 14-16,-7 4-1 0,-10 9 1 16,-4 10 0-1,3 9-28-15,1 5 0 0,8 6-3 16,3 0 0-16,6 0 1 16,5-1 2-16,7-18 3 15,6-7 1-15,-1-7-38 16,9-10 1-16,9-7-18 15,2-13 1-15,3-10-21 16,-1 1 0-16,-6 3-31 16,-5 11 2-16,-6 10 17 15,-7 2 1-15,-2 5 7 0,-2 2 1 16,2 0 3-16,-5 11 1 16,-3 13 1-16,1 10 0 15,3 6 1-15,6-6 1 16,5-10 0-16,8-9 0 15,0-11 1-15,9-12 2 16,12-12-1-16,1-14 1 16,-1-12-1-16,-7-4 1 0,-1-2 30 15,-11-1-1 1,-2 5 119-16,-8 2 1 16,-14 3-113-16,-8 4 2 15,-7 5-24-15,-10 8 0 16,-9 13-17-16,-7 13 1 15,-10 9-3-15,-7 16 0 16,-2 4 0-16,-2 12 0 16,11 10-81-16,9 10 1 15,7 6 24-15,12 9 1 0,11 6 43 16,15-2-1-16,21-13 5 16,11-9 2-16,19-19 3 15,20-15 2-15,20-20 1 16,5-14 0-16,-7-19 16 15,-8-3 1-15,-18 2 2 16,-14-1 0-16,-21 6 80 16,-14 5 0-16,-9 7-67 0,-10 4 1 15,-13 3-21-15,-4 4 0 16,-2 8-13-16,5-1 0 16,12-1-119-16,9-4 0 15,2 0-1020-15</inkml:trace>
  <inkml:trace contextRef="#ctx0" brushRef="#br0" timeOffset="-69483.91">16719 8679 12 0,'0'0'0'0,"0"0"0"0,22-6 0 15,1-3 4-15,3-16 1 16,7-10 67-16,1-10-1 16,-1-7 145-16,-3-2-1 15,-5-1-157-15,-5 4-1 16,-1 5 0-16,-4 7 0 0,-6 11-20 16,-5 6 0-16,-4 5-4 15,-8 8 1-15,3 1-15 16,-5 8 1-16,-1 4-8 15,-11 11 1-15,-4 16-6 16,0 12 2-16,7 9-7 16,4 11 0-16,8 4-8 15,5-3 2-15,4-7 3 16,7-8-1-16,4-8 2 0,-4-15 0 16,-1-11 6-16,5-12 1 15,2-6 34-15,11-12 1 16,11-15-14-16,2-7 0 15,-4-6-9-15,-3-2 0 16,-2-1-19-16,-10 7 1 16,-3 11-20-16,-6 11 0 15,-9 8-1-15,-2 5 1 16,0 8 14-16,-2 7 2 16,-7 15 3-16,0 13 0 15,3 4 8-15,-1 1 0 16,3-4 41-16,2-9 0 15,2-7-12-15,0-5 2 16,0-8-15-16,0-3 2 16,2-3-11-16,2-5 0 15,3 0-3-15,3-7 0 0,1-4-2 16,7-14 0-16,1-14 1 16,3 2 1-16,3-2-1 15,-3 6 0-15,-3 6-1 16,-3 11 1-16,-1 3 2 15,-2 9-1-15,-3 6 8 0,-3 9 0 16,2 13 17 0,-1 10 0-16,-3 5 21 15,-5-2-1-15,-5-7-37 16,-3-4 0-16,6-6-12 0,-1-9 0 16,1-1-9-1,0-3 1-15,0-5-5 0,0-2 1 16,0-2-3-16,2-2 2 15,2-5-2-15,9-11 1 16,4-21 4-16,6-2 1 16,-1 2 1-16,1 8 0 15,-1 8 0-15,-1 10 0 16,-2 12 0-16,-2 6 0 16,-2 10-28-16,-4 14 1 15,2 6 7-15,-1 0 1 16,-1-1 3-16,0-6 1 0,2-9 1 15,1-8 0 1,1-1-1-16,7-14 0 16,12-11-3-16,-2-12 0 15,-4-14 1-15,-2-11 2 16,-2-8 4-16,-1-5 2 16,-1 0 4-16,-3 10-1 0,-4 14-2 15,-4 10 1-15,-5 10 12 16,-4 12 1-16,-2 7-5 15,-2 12 1-15,-3 12-2 16,-4 14 0-16,-4 22-12 16,-7 12-1-16,5 9-93 15,2-1 0-15,0-9 67 0,6-8 1 16,-1-12 23 0,5-14 1-16,-1-14 9 0,6-19 1 15,0 0 4-15,2 0 0 16,2-7 1-16,11-19 1 15,3-8 26-15,5-12 1 16,-1 1 27-16,2-3 1 16,0 5-5-16,1 4 2 15,-7 7 19-15,-6 19 0 16,-7 6-51-16,-1 1 2 16,-2 2-8-16,0 4-1 15,-4 10-13-15,-4 8-1 16,-3 3-1-16,-1 1 0 15,1-2-6-15,2-5 2 16,-1-2-30-16,3-3 0 16,1-3-21-16,0 1 0 15,0-3 23-15,4-3 0 16,-3 0 12-16,3-2 0 16,0 0 12-16,3 0 0 0,-3 0 8 15,6 2 0 1,3 1 8-16,12 12 0 0,9 4-2 15,9 14 0-15,-2 1-2 16,-3 3-1-16,1 8-23 16,-1-2 0-16,-10 3-162 15,-6-11 0-15,-5-1 120 16,-9-23 1-16,-4-11-588 0</inkml:trace>
  <inkml:trace contextRef="#ctx0" brushRef="#br0" timeOffset="-69117.09">17271 8161 12 0,'0'0'0'0,"-4"17"0"0,2 0 0 16,2-6 0-16,2-2 0 15,3-3 22-15,5-4 2 16,3-6 49-16,5-5 0 16,1-10 0-16,2-1 0 15,-14-5 102-15,-3 7 0 0,-4 1-118 16,-6 6 0-16,-3 5-19 15,-2 6 1-15,-4 2-35 16,2 8 0-16,3 8-6 16,10 4 0-16,13 5-2 15,14 0 0-15,-27-27-662 16</inkml:trace>
  <inkml:trace contextRef="#ctx0" brushRef="#br0" timeOffset="-67783.92">18327 8630 12 0,'0'0'0'16,"0"0"0"-16,0 0 0 0,0 0 0 15,0 0 0-15,0 0 85 16,0 0 2-16,30-50 46 16,-8-8 2-16,1-11-74 15,-5-3 2-15,1-3 34 16,-8 8 0-16,-2 15-39 15,-1 13-1-15,-8 13 1 16,-4 10 1-16,0 6-10 16,-5 8 0-16,-6 12 5 0,-5 8 0 15,-5 21-15-15,-3 13 1 16,12 8-12-16,6 7 1 16,3 17-4-16,5-2-1 15,6-19-11-15,3-7 0 16,6-10-5-16,4-11 0 15,5-10-4-15,4-10 1 16,4-15-3-16,2-10 0 16,7-10-11-16,-5-4 1 15,-3-4-29-15,-5 0 0 16,-5 4 7-16,-12 5 1 16,-1 4 5-16,-1 2 1 15,-5 4 10-15,-2 1 1 16,0 5 2-16,0-1 1 15,-2 2 6-15,2 2 0 16,-4 2 2-16,-1 3 1 16,-6 8 0-16,-6 6 1 15,-5 5 6-15,1 0 1 16,6-5 10-16,8 0 1 16,5-8-4-16,2 2 0 15,2-4-2-15,3-1-1 0,8-5-10 16,8-6 2-16,3-9-2 15,6-8 0-15,-6-8 0 16,-3 0 2-16,-8 8-1 16,-6 7 2-16,-3 7 4 15,-1 2 1-15,-3 4-1 16,2 0 0-16,-2 0-5 16,-2 4 2-16,2 7-3 15,0 8 0-15,0 5-1 0,2-2-1 16,6-5-1-16,1-6 0 15,2-5 0-15,4-6 0 16,8-13 3-16,3-6 0 16,2-5 39-16,-6-2-1 15,-9 2 1-15,-4 7-1 16,-5 8-23-16,-4 3 0 16,-2 2-11-16,0 4 0 15,-1 2-7-15,-3 6 1 16,0 8 1-16,-3 3 2 15,5 5-4-15,8 0 1 16,0-3-1-16,5-2 0 16,6-10-3-16,2-4 2 15,3-1-21-15,5-11-1 16,1-4-46-16,0-12 0 0,-2-3 4 16,-5-2 0-16,-8 4 36 15,-4 9 1-15,-3 0 18 16,-2 8 1-16,-2 5 8 15,-2-2 1-15,0 4 1 16,-2 10 0-16,-1 4 7 16,-1 20 0-16,-1 14 5 15,5 14 2-15,4 10 4 0,1 12 0 16,1 13-4 0,-9-2 0-16,-5 3-4 15,-10 3 2-15,-4-1-5 16,-4-11 0-16,-2-18-4 0,-8-17 1 15,3-15-4-15,22-30 0 16,-4-5-2-16,-1-2 1 16,-1-4-8-16,-7-16 0 15,7-14-130-15,4-18 1 16,6-17 20-16,11-4 1 16,9-2 36-16,6-1 1 15,5 0-31-15,4-1 0 16,8 1 41-16,3 9-1 15,4 11 30-15,0 11 1 16,-41 43-162-16</inkml:trace>
  <inkml:trace contextRef="#ctx0" brushRef="#br0" timeOffset="-67300.1">19190 8656 12 0,'0'0'0'0,"26"-11"0"0,-4-2 0 16,-3-6 0-16,-2 3 0 15,-4 1 58-15,-8 2 2 16,-1-6-6-16,2-1 1 0,-5-3-5 15,1 5 1-15,-4 7-12 16,1-1 1-16,-7 9-18 16,-3 12 0-16,-8 6-10 15,-1 15 1-15,1 12-8 16,4 5 2-16,6-2 10 16,7-4 1-16,4-2 2 15,7-6 1-15,6-9 17 16,2-9 1-16,3-15 8 0,5-11 1 15,6-15 63 1,3-9 1-16,-2-6-36 0,-6-2-1 16,-4 2-38-16,-2 4 1 15,-5-2-16-15,0 7 1 16,-2 8-23-16,0 5 0 16,0 8-2-16,2 0-1 15,0 7-5-15,0 10 2 16,0 7 3-16,-2 7 2 15,-4 8 1-15,-7 0 0 16,-4 7 0-16,-1 3 1 16,-3-9 7-16,2-1 0 15,2-3 1-15,4-7 0 16,2-7 2-16,5-3 2 16,6-6 0-16,11-12 1 15,12-16 2-15,1-9 1 16,-4-8 67-16,-7-3 1 15,-9-6-64-15,-10-4 1 0,-9 56-1185 16</inkml:trace>
  <inkml:trace contextRef="#ctx0" brushRef="#br0" timeOffset="-65867.29">18446 6243 12 0,'-31'4'0'0,"-48"11"0"0,-18 4 0 0,-18 5 0 0,-8 9 0 16,-2 6 0-16,-3 8 0 16,-7 3 0-16,1 10 0 15,-2 3 4-15,-11 13 2 16,-4 6 22-16,-4 13 0 15,5 16 48-15,8 8 1 16,6 10 117-16,9 5 1 0,12 9-31 16,10 8 0-16,12 7-96 15,17-2 1-15,18-3-8 16,19-4 2-16,15-3-31 16,14 3 0-16,14 0 11 15,15-15-1-15,12-15-8 16,22-4 0-16,17-7-16 15,20-3 1-15,18-7 49 16,26-5 2-16,23-13 32 0,18-5 0 16,17-7-64-16,7-8 2 15,10-8-40-15,9-11 1 16,5-15 1-16,5-13 0 16,3-13-1-16,3-17 0 15,-8-12 2-15,-12-11-1 16,-11-8 2-16,-13-8 1 15,-7-1 6-15,-6-7 0 16,-6-12-7-16,-16-11 0 16,-8-16 25-16,-9-5 1 15,-8-1-7-15,-18-9 2 16,-24-2 31-16,-15-5 0 16,-18 4-28-16,-17 2 0 15,-22 0 25-15,-14 7 0 16,-18 8-31-16,-14-6 0 15,-11-1-11-15,-11 3-1 16,-10 7-8-16,-9-1 0 16,-7-6-18-16,-10 6 2 0,1 7 5 15,-14 9 1-15,-5 4 2 16,-2 6 2-16,-2 6 3 16,-2 4 1-16,-3 7 0 15,3 5 0-15,4 6 11 16,2 5 0-16,3 6 4 15,1 3-1-15,-1 8 2 16,3 2 0-16,3 5 15 16,4 6 2-16,3 8-15 0,3 5 1 15,3-4-7-15,7 4 1 16,3 4-8-16,1 1 2 16,0 5-4-16,4-1 2 15,8 0-3-15,5 0 0 16,4 6-2-16,5-4 0 15,6-1-1-15,8-3 1 16,7-1-7-16,3-1 2 16,5 1-15-16,5 1 0 15,2-7-47-15,3 2 1 16,8-2-1715-16</inkml:trace>
  <inkml:trace contextRef="#ctx1" brushRef="#br0" timeOffset="-154696.27">28424 19041 0,'128'0'0,"-103"0"0,26-8 0,-8-1 0,-9 1 0,0-1 0,-17 1 0,-8-1 0,-1 1 0,-8-1 0,0 1 15,0 8 1,0 0-16,0 0 31,0 0-31,0 0 16,0 0-1,0 0 1,0 0 0,0 0-1,0-9 1</inkml:trace>
  <inkml:trace contextRef="#ctx0" brushRef="#br0" timeOffset="-56833.82">21621 15757 12 0,'0'0'0'0,"0"0"0"0,0 0 0 0,0 0 0 16,-20-20 0-16,12 20 0 15,-3 0 0-15,-6 2 0 16,-7 5 7-16,-9 10 0 16,-6 7 14-16,-1 6 0 0,1 5 35 15,6 4 1-15,-1 2 31 16,8 2 0-16,9-2 20 15,8-4 0-15,7-5-25 16,6-10 0-16,7-9-54 16,4-9 2-16,11-10-18 15,6-7 0-15,-1-11-19 16,1-8-1-16,-6-5-60 16,-3-2 0-16,-5 2 51 15,-3 1 0-15,-4 3 13 0,-1 3-1 16,-10 2 4-16,0 6 1 15,-8 3 3-15,1 6 0 16,-3 4 7-16,-3 3 1 16,0 6 2-16,0 4 2 15,-4 5 2-15,1 6 1 16,1 6 2-16,0 1 1 16,11-1-10-16,8-5 0 15,-2-1-4-15,7-4 0 16,8-1-7-16,7-3 1 0,6-3-3 15,2-8 1 1,-1-7-1-16,-5-6 1 16,-3-1-1-16,-3-5 1 15,1-5 7-15,-3-1 1 16,-8-1 38-16,-3 2 0 16,-3 6-23-16,-4 1 1 0,-2 4-12 15,0 6 1-15,0 4-8 16,0 5-1-16,-1 4-4 15,-1 9 0-15,-2 15-5 16,-3 19-1-16,3 18-3 16,-1 22 0-16,5 31-2 15,-2 25 0-15,1 30 4 16,-5 27 0-16,-12 30-7 16,-3 3-1-16,-1-11-13 15,9-38 0-15,15-182-617 0</inkml:trace>
  <inkml:trace contextRef="#ctx0" brushRef="#br0" timeOffset="-54284.21">21580 16042 12 0,'0'0'0'0,"0"0"0"0,0 0 0 0,0 0 0 15,-2-28 0-15,6 6 0 16,7-10 0-16,8-5 20 16,3 1 1-16,1 8 18 15,-3 6 0-15,3 5 177 16,3 6 2-16,0 6-167 0,-2 5 0 15,-7 7-22-15,-8 8 1 16,-9 7-21-16,-9 8 0 16,-12 9-6-16,-5 2 0 15,-4-4-4-15,2-3 1 16,-5-3-2-16,3-5 0 16,2-5-16-16,2-8 0 15,2-7-36-15,3-10 1 16,3-7 32-16,3-10 1 15,5-10 15-15,10-5 1 16,15-1 4-16,6 2 0 16,7 7 3-16,-4 5 0 15,-2 5 7-15,-1 7 2 16,-1 5 36-16,-5 4 1 16,-2 6 59-16,-2 7 1 15,-1 8-28-15,-1 7 1 0,2 9-54 16,-1-1 0-16,-1-7-20 15,0-4-1-15,-1-6-7 16,-1-6 2-16,1-4-10 16,3-5 0-16,7-6-26 15,7-11 1-15,3-14-40 16,1-9 0-16,-1-1 3 16,-2 0 2-16,-3 2 53 15,-6 5 2-15,-6 6 10 16,-6 6 2-16,-3 5 1 15,-2 4 1-15,-2 3 6 0,-1 7 0 16,-3 2 7-16,-7 9 2 16,-4 8 0-16,-3 10-1 15,1 8-2-15,4 3 0 16,10 3-1-16,5 3 0 16,3-2-9-16,7-4 2 15,6-7-4-15,5-10 1 16,3-13 0-16,0-14 2 15,6-16-1-15,4-10 2 16,-5-14-1-16,1-3 2 16,-2 1 10-16,-4 4 1 15,-5 6 108-15,-6 7 1 16,-9 12-1-16,-8 7 1 16,-1 3-90-16,-5 4 1 15,-5 6-23-15,-1 2 2 16,1 3-24-16,5 3 0 15,7-3-21-15,3-3 1 0,1-2-1 16,11-2 1-16,12-4 2 16,11 0 1-16,1 2 12 15,-5 1 1-15,-14-1-1 16,-8 2 1-16,-5 3 4 16,-9 10 0-16,-7 13-1 15,-3 10 0-15,-1 5-2 16,3 2 1-16,7-3 6 0,4-6 0 15,8-8-3 1,5-6 2-16,4-10-3 0,7-12 0 16,10-13-17-16,5-7 2 15,-1-6-84-15,-5-4 1 16,-6-3 41-16,-5-1 1 16,-5 5 47-16,0 1 1 15,2 0 14-15,1 2 0 16,-1 6 7-16,0 2 1 15,0 5 16-15,-14 11 2 16,5 2 13-16,-5 2 0 16,3 2 20-16,5 7 1 15,-1 6 0-15,1 15 0 16,-2 3-39-16,-3-7 0 16,-5-1-13-16,-1-3-1 15,-1 0-5-15,-1-5 0 16,0-2-14-16,0-9-1 0,0-1-20 15,2-3 2-15,0-2 11 16,-2-6 1-16,2-10 9 16,2-22-1-16,-2 3 11 15,-2 18 1-15,0 4 1 16,-1 4 1-16,1 0 0 16,-6 1 2-16,1 3-2 15,-12 3 1-15,-5 7-4 16,-11 14 1-16,5 9-20 0,7 0 2 15,7 3-12 1,6-3-1-16,7 2-2 0,3-9 0 16,2-3 21-16,1-7 0 15,3-1 10-15,9-7 1 16,7-8 2-16,17-16 0 16,-9-8 2-16,-9 3 1 15,-7-2 33-15,-8 13 0 16,-2 2 60-16,-2 5 1 15,0 3-58-15,-2 1 2 16,0 2-23-16,-4 2 1 16,-2 4-18-16,-12 24 1 15,3 13-13-15,5 3 0 16,10-1-4-16,4-15 0 16,2-2 2-16,1-11 1 15,2-4 4-15,18-5 1 16,6-14 8-16,25-27 0 15,-4-12 2-15,-4-7 0 16,-5-3-1-16,-12 1 2 16,-5-4-7-16,-3-38 2 0,-24 1-10 15,1 39 0-15,-2-3 4 16,-2 22 0-16,1 5 6 16,1 23 0-16,-4 2 0 15,2 3 1-15,0 3 0 16,-2 1 0-16,1 4 0 15,-29 27 0-15,6 24 0 0,-9 49 1 16,16-7-1-16,11-47 1 16,5 6-1-16,-1 6 0 15,2-3 0-15,6-1 0 16,9-2 0-16,-2-22 0 16,10-8-3-16,1-9 1 15,2-10-6-15,13-10 1 16,1-16 0-16,1-12 2 15,-8-6 0-15,-10 9 1 16,-4 0 7-16,-10 13 1 16,3 1 77-16,-9 3 1 15,1 2-43-15,-2 3 1 16,0 2-20-16,-2 3 0 16,1 1-18-16,-13 4 1 15,3 9-17-15,-13 15 1 16,9 4-49-16,6 3 1 15,5 4 22-15,4-9 0 0,4-2 24 16,0-14 2-16,1-3 7 16,-1-4 2-16,3-1 7 15,14-6 0-15,5-13 37 16,7-12 0-16,-1-3-13 16,0 0 0-16,-1 2-12 15,-3 6 0-15,-5-1-9 16,-6 9 1-16,-3 2-9 0,-4 7 1 15,-3-1-5 1,3 2-1-16,-1 1-3 16,-2 1 0-16,1 2-2 0,-1 4 1 15,-1 3 0-15,3 19 0 16,-13 6 0-16,-7 7 0 16,-6-2 6-16,1-9-1 15,1-4 3-15,5-15 0 16,5-1 11-16,-1-3 3 15,3-1 33-15,-5-4 1 16,3-2-21-16,-1-3-1 16,2-3-12-16,2-3 0 15,4-2-10-15,0 2 1 16,2 2-12-16,1 1 0 16,3 3-39-16,9 1-1 15,3 8-34-15,-1 3 0 16,-4 6 5-16,0 4 1 15,-2 1 23-15,-8-10 1 0,1-1 8 16,-4-3 0-16,-2-4-467 16</inkml:trace>
  <inkml:trace contextRef="#ctx0" brushRef="#br0" timeOffset="-54101.36">22832 15731 12 0,'0'0'0'0,"0"0"-10"0</inkml:trace>
  <inkml:trace contextRef="#ctx0" brushRef="#br0" timeOffset="-54068.11">23037 15707 12 0,'0'0'0'15,"43"-7"0"-15,0 1 0 16,-43 6-10-16</inkml:trace>
  <inkml:trace contextRef="#ctx0" brushRef="#br0" timeOffset="-53167.72">23928 15884 12 0,'0'0'0'0,"0"0"0"16,0 0 0-16,0 0 0 15,0 0 0-15,0 0 7 16,0 0 0-16,0 0 74 16,0 0 0-16,0 0 45 15,0 0-1-15,0 0 9 16,0 0-1-16,0 0-15 15,-7-34 1-15,-3 14-47 16,-3 3 0-16,0 8-20 16,-9 7 0-16,-4 9-15 15,-2 8 0-15,2 7-7 0,1 5-1 16,5 0 3-16,7 1 1 16,4 0-13-16,5-4 0 15,6-5-7-15,3-8 0 16,1-5-7-16,7-4 0 15,7-8-5-15,7-9 1 16,0-9-9-16,0-2 1 16,-7 2 3-16,-3 5 1 15,-8 8 0-15,-7 5 1 16,0 5 1-16,-2 1 0 16,0 0 0-16,-2 3 1 15,0 8 1-15,2 12 0 16,4 10-2-16,3-1 0 15,6-12 0-15,0-9 0 16,6-5 0-16,5-13 0 0,10-16 0 16,3-8 1-16,-3-10 27 15,-5-6 0-15,-8-3 93 16,-8-4 0-16,-7-5-70 16,-16-7-1-16,-7-1-28 15,-9 4 0-15,-9 13-21 16,-8 15 0-16,-7 14-27 15,-8 14-1-15,-7 12-26 16,0 18 0-16,-1 16-33 16,7 18 0-16,7 23-26 15,11 8 0-15,9 1 74 0,13 4 0 16,14 6 37-16,16-6-1 16,21-13 1-16,20-19 1 15,24-22-17-15,15-20 2 16,6-21 15-16,-3-15 0 15,-13-11 10-15,-10-7 1 16,-19-4 9-16,-18 4 1 16,-17 7 1-16,-13 7 0 15,-6 4 11-15,-10 3-1 16,-6-3-9-16,-3 2-1 16,6 7 34-16,4 3 1 15,8 3-30-15,3 2-1 16,3 0-13-16,8 4 0 15,16 7-9-15,0 9 0 16,-27-20-1242-16</inkml:trace>
  <inkml:trace contextRef="#ctx0" brushRef="#br0" timeOffset="-51318.09">21388 16611 12 0,'0'0'0'0,"0"0"0"0,0 0 0 0,-3 26 0 16,-3-9 0-16,-7 9 26 16,-9 9-1-16,-8 4 116 15,0 2 0-15,-3 2-127 16,5-4 0-16,11-7 6 0,2-6 2 16,6-9 18-16,3-6 2 15,2-8 1-15,6-3 2 16,2-3 10-16,5-10 0 15,12-15-6-15,1-8 0 16,2-1 90-16,2 0 1 16,2 2-89-16,0 3-1 15,0 6-18-15,-4 6-1 16,-1 8-31-16,-8 7 0 16,0 7-9-16,-2 5 1 15,-2 6-2-15,-4 8 0 16,-1 5 1-16,-1 3 0 15,-8 7 5-15,-3-3-1 16,-3-3 0-16,-2-4 0 16,1-4 4-16,3-3 0 15,5-8 1-15,-4-5 0 0,3-3 1 16,-1-4 0-16,2-5 10 16,4-9 2-16,7-15 12 15,10-9 2-15,7-2-2 16,4-1 1-16,0 1 3 15,-2 5 0-15,-1 6-11 16,-2 8 1-16,-10 9 8 16,-6 6 1-16,-3 7 8 15,-3 9 1-15,-1 11-12 16,-2 14 1-16,-2 7-16 0,-1 0 1 16,1-6-9-16,0-5 2 15,0-6-9-15,4-5 2 16,5-6-6-16,1-6 1 15,5-9-4-15,9-9 0 16,12-11 12-16,1-8 0 16,4-5 0-16,-7-4 0 15,-4-2 0-15,-6 0 0 16,-7 5-15-16,-6 10-1 16,-7 10-26-16,-5 4 2 15,-7 9 18-15,-5 8-1 16,-7 12 11-16,-2 9 1 15,1 11 11-15,3 4 0 16,5 4 25-16,2 0 2 16,11-1-10-16,4-1 0 0,7-6-9 15,8-7 0 1,9-11-8-16,9-16 0 16,10-14-20-16,4-11 0 0,-1-14 4 15,-5-6 0-15,-6-5 5 16,-5-5-1-16,-8-4 11 15,-7-1 0-15,-6-3 19 16,-2 6 0-16,-9 9-6 16,0 10 1-16,-7 9-6 15,1 9 0-15,1 10-4 16,-1 11 0-16,-7 7-6 0,-2 17 0 16,-5 22-40-16,-1 8-1 15,4 1-8 1,4-1 1-16,6-6 28 0,3-2 1 15,4 0 7-15,4-3 2 16,3-6 9-16,6-8 2 16,6-9 1-16,2-11 1 15,1-14 0-15,-2-16 0 16,10-11 29-16,0-7 0 16,-2-3 31-16,-4 1 0 0,-5 4-27 15,-14 22 1 1,1 1-18-16,-4 5 2 15,0 1-12-15,0 2 1 0,-1 0-5 16,-1 2 1 0,0 0-3-16,0 6 0 15,-1 5-1-15,-1 19 1 16,4 1-5-16,-1-10-1 16,5-3-20-16,0-8 1 0,3-3-8 15,10-3 0-15,10-13-8 16,11-16 0-16,-5-4 26 15,-20 14-1-15,-2 0 10 16,-8 6 2-16,1 1 4 16,-4 4 0-16,0 1 0 15,-2 1 0-15,0 2 1 16,2 0 0-16,-2 4-1 16,3 14 1-16,7 8-1 0,-1-2 0 15,4-3 0-15,-2-10 0 16,-1-4 0-16,6-3 0 15,7-6 2-15,7-9 1 16,-1-9 46-16,-3-6 2 16,-3-2 19-16,-10 5 2 15,-6-1-51-15,-3 2 2 16,0 1-20-16,-2 8 2 16,-4 2-17-16,2 4 2 15,0 1-66-15,0 3 0 16,0 3-932-16</inkml:trace>
  <inkml:trace contextRef="#ctx0" brushRef="#br0" timeOffset="-50718.29">22780 16685 12 0,'8'0'0'0,"7"0"0"0,5 0 0 0,-1 0 0 16,1-1 0 0,-9-1 0-16,-1 0 0 15,-5 0 0-15,-1 2 0 0,-2 2 0 16,-2 2 0-16,-4 1 0 15,-7 8 0-15,-6 11 0 16,-7 4 0-16,2 0 9 16,5-4 0-16,8-3 19 15,5-1 1-15,6 1 14 16,3-4 0-16,3-4 9 0,1-6 0 16,4-5-16-1,-2-6 0-15,4-5 8 0,0-8 2 16,-2-7-1-16,-2 0 0 15,-5 0-3-15,-4 3-1 16,-6 2 16-16,-2 5 2 16,-3 4-11-16,0 3 1 15,3 1-8-15,1 1-1 16,3 1-13-16,9 2 0 16,4-3-9-16,14-5 0 15,12-3-14-15,2 2 2 16,-7 7-4-16,-10 6 2 15,-5 6-3-15,-2 7 0 16,-2 11 20-16,-2 5 2 16,-2 5 16-16,-1-3 1 15,-3-3-19-15,-1-2-1 16,-2-2-13-16,-2-4 0 0,-4-7-5 16,0-6 0-16,1-3-3 15,-8-2 1-15,-1-4-14 16,1-4 1-16,2-4-20 15,3-7 1-15,6-11 20 16,13-11 1-16,15-6 7 16,8-1 0-16,3-3-7 15,0-1 1-15,0 0-27 16,-5 3 1-16,-8 8-77 16,-6 7 0-16,-20 30-452 15</inkml:trace>
  <inkml:trace contextRef="#ctx0" brushRef="#br0" timeOffset="-50134.93">23412 16339 12 0,'2'-5'0'16,"1"-4"0"-16,1-1 0 0,-4 3 0 0,-2 3 0 15,0 2 0-15,-1 2 0 16,-1 0 0-16,-3 6 0 16,-8 11 0-16,-8 18 1 15,-3 17 24-15,4 15-1 16,1 15 32-16,3 3 1 15,-1 3 115-15,4-6 2 16,11-10-72-16,10-10 2 16,7-20-40-16,4-16 0 15,2-20-20-15,5-19 3 16,6-20-44-16,-1-12 0 16,-3-5-5-16,-5-4 0 0,-4-2-25 15,-2 0 1 1,-8 2-7-16,2 6 1 0,-1 7 1 15,-1 9 0-15,-3 14-15 16,-2 6 1-16,-2 7 13 16,-2 7 0-16,-4 5 12 15,-7 14 0-15,-13 14 8 16,-4 6-1-16,-1 0 9 16,-1-4-1-16,-3-3 14 15,7-7 0-15,4-4 68 16,5-6-1-16,10-6 57 15,3-6 1-15,4-1-76 0,6-2 2 16,3-2-27-16,8-2 2 16,8 0-11-16,5 0 0 15,3 2-16-15,1 6 0 16,-6 5-4-16,0 9-1 16,2 12 0-16,2 5 2 15,-6 2 3-15,6-5-1 16,5-16 6-16,10-19-1 15,11-25 3-15,0-17-1 16,2-19-1-16,-12-8-1 16,-16-7-12-16,-21-1 0 15,-9 78-1003-15</inkml:trace>
  <inkml:trace contextRef="#ctx0" brushRef="#br0" timeOffset="-49684.7">21681 16611 12 0,'0'0'0'16,"0"0"0"-16,19-7 0 0,-1 3 0 0,18-2 0 15,18-3 0-15,9 0 0 16,8-1 0-16,1-3 0 0,-72 13-10 15</inkml:trace>
  <inkml:trace contextRef="#ctx0" brushRef="#br0" timeOffset="-47450.14">24209 16425 12 0,'0'0'0'0,"25"-52"0"0,-9 9 0 0,-6 0 0 0,-5 6 0 15,-5 11 0-15,-5 8 0 16,-5 8 0-16,-12 12 0 15,-10 13 0-15,-1 13 0 16,1 9 26-16,6 10-1 16,7 8-7-16,8 12 1 15,2 15 16-15,7-2 0 16,4-7 9-16,3-12 1 16,7-12-19-16,6-12-1 15,7-11-4-15,2-15 0 16,7-13-7-16,-2-11 1 15,3-7-21-15,0-6 2 0,-7-4-24 16,-3-2 0-16,-7 1 21 16,-1 4 1-16,-13 7 4 15,-2 5 1-15,-4 4 1 16,-2 2 0-16,-2 1 5 16,-3 6-1-16,-4 4 11 15,-2 8-1-15,-5 6 9 16,-3 8 0-16,3 6 27 15,5 2-1-15,4-4 16 0,7-6 1 16,6-3-29 0,5-6 0-16,1-4-12 0,3-2 1 15,4-3-24-15,2-6 0 16,3-3 1-16,1-5-1 16,-5-4 1-16,-1-1 1 15,-5 0-1-15,-3 2 1 16,-1 3 4-16,-3 3 0 15,-1 1 0-15,0 1 1 16,-2-1-3-16,-2 3 0 16,2 1-1-16,-2 0 0 15,1 2 0-15,-1 2-1 16,0 3 0-16,0 5-1 16,-2 4-2-16,1 5 2 15,3 0-2-15,1-4 1 16,3-4-1-16,0-6 0 0,0-1 0 15,3-6 0 1,6-3 1-16,4-5 0 0,0-1 9 16,-2-2 1-16,-4-2 22 15,-4 2 0-15,-1 4 12 16,-3 3 0-16,-1 3-14 16,0 1 1-16,0 2-18 15,2 2 1-15,-2 1-9 16,3 5 1-16,3 3-4 15,1 2 2-15,2 2 1 16,0-2-1-16,-1-6-2 0,1-3 0 16,4-4-4-16,3-6 1 15,8-5-1-15,-5-5 0 16,-4-7-17-16,-6 1 2 16,-5 3-23-16,-5 4 1 15,-4 2 16-15,-3 4 2 16,0 2 10-16,1 1 1 15,1 2 8-15,4 4 0 16,0 2 5-16,-2 6-1 16,2 8 3-16,0 18 1 15,0 14-1-15,-2 17 1 16,-1 19-2-16,-1 9 2 16,0 6-8-16,1 3 1 15,-3 4-1-15,-2 0 1 16,1-4 6-16,-4-1 1 15,-6-3 13-15,-2-3 1 16,1-5-9-16,-3-9 1 0,-1-4-7 16,-2-10 2-16,-4-13-13 15,-8-12 1-15,1-19-108 16,13-16-1-16,-3-5 78 16,-19-21 0-16,3-20 19 15,3-39 2-15,20-18 15 16,14-9 0-16,15-10 10 15,4-4 0-15,-2-4 3 0,13 6 0 16,12 7-4 0,-1 12 2-16,4 12-14 0,7-3 1 15,6-1-1-15,-13 35 1 16,-2 14-2-16,-3 15 2 16,5 3 3-16,-10 7 0 15,-1 1 0-15,-11 5 2 16,-2 3-1-16,-4 1 1 15,-2 1-5-15,4-5 0 16,0-1 0-16,1-5 0 16,1-1-1-16,-6 6 0 15,-1 1 0-15,-8 5-1 16,1-1 1-16,-1 2 1 16,0 1-1-16,0 1 1 15,0 0 0-15,-2 2 0 16,0 0 0-16,-2 0 1 15,-2 2 2-15,-9 17-1 16,0 8 2-16,0 7 1 16,6-1 0-16,5-12 1 0,2-1 1 15,3-3-1-15,5-2-6 16,7 0 2-16,5-6-1 16,14-9 0-16,1-13 0 15,3-11 1-15,-5-6 14 16,1-9 1-16,-3-4 131 15,-8 4 0-15,-10-2-104 16,-6 17 0-16,-7 2-20 16,0 9 2-16,0 2-13 0,-4 5 1 15,3 0-11-15,-1 3 2 16,0-1 3-16,2 4 0 16,0 0-5-16,-2 2 0 15,2 3-3-15,-2 23 1 16,0 8-1-16,-1 6 0 15,-3-2-1-15,2-7 0 16,2 1-3-16,6-10 0 16,4-2-1-16,5-3-1 15,5-6-31-15,18-2 1 16,3-13-56-16,-4-5 0 16,-1-8-119-16,-18 5 0 15,-1-1 164-15,-7 2 0 16,-8 9-486-16</inkml:trace>
  <inkml:trace contextRef="#ctx0" brushRef="#br0" timeOffset="-46432.76">24793 15028 12 0,'-27'-8'0'0,"-36"-10"0"0,-17-3 0 16,-13 1 0-16,-15 5 0 15,-15 8 0-15,-8 1 0 16,-8 2 0-16,-9 4 0 16,-8 4 5-16,-17 5 2 0,-14 6-7 15,-8 6 0-15,-5 12 5 16,5 14 0-16,8 12 88 16,7 6 2-16,4 6 11 15,7 5 2-15,9 6-32 16,9 9 1-16,15 13 92 15,9 3 1-15,10-5-100 16,14 4 2-16,10 11-42 16,17-2 2-16,9-1 3 15,11 7 0-15,11 13 43 0,13 0 0 16,12-10-35-16,20 1 1 16,16 2-14-16,20-1 0 15,16-7 4-15,19-4 0 16,13-1-13-16,26-2 2 15,24-8-10-15,20-6 2 16,16-10 38-16,18-14 2 16,15-16-22-16,13-15 0 15,6-17-14-15,2-13 0 16,-4-11-8-16,-1-12 1 16,-1-10-6-16,-3-14 1 15,5-12-12-15,-2-10 2 16,-4-9 1-16,-5-4 0 15,-3-4 2-15,-4-8 0 0,-10-12 0 0,-17-2 2 32,-15-2 2-32,-22 0 1 15,-19-3 0-15,-15-8 2 0,-12-6 15 16,-12-8 2-16,-13-7-11 16,-11-3 1-16,-13-4-13 15,-17-3 0-15,-21-1 10 16,-16 6 0-16,-15 8 1 15,-22 3-1-15,-18-2-12 16,-17 6 1-16,-20 10 11 16,-18 8 0-16,-17 6-2 15,-20 2 1-15,-16 6-9 16,-16 11 1-16,-11 14-1 0,-11 12 0 16,-3 11 0-16,1 11 0 15,0 13-2-15,0 11 0 16,-1 12-9-16,-14 10 1 15,229-18-1530-15</inkml:trace>
  <inkml:trace contextRef="#ctx0" brushRef="#br0" timeOffset="51792.42">28875 9229 12 0,'0'0'0'0,"0"0"0"0,0 0 0 0,0 0 0 16,0 0 0-16,0 0 13 15,0 0 2-15,0 0 13 16,0 0 0-16,0 0-4 16,0 0 0-16,-22-13 18 15,7 11-1-15,-6-3-20 16,-3 1-1-16,2 4-15 15,1-4 2-15,3 2-2 16,3 2 0-16,3 0 16 16,3 0 2-16,4 0 36 15,1 0 2-15,4 0 20 16,4 0 1-16,3 2-10 0,13 2-1 16,20 2 2-16,6-3 0 15,1-3 80-15,-4 0 1 16,-6 0-104-16,-5 2 2 15,-6 0-26-15,-4-2 0 16,-3-2-26-16,-4 0 0 16,-4 2-3-16,-2 0 0 15,-2 0 2-15,-3 0-1 16,-2 0 2-16,0 0 0 16,-2 0 2-16,-2-3-1 0,-4 1 2 15,-5 0 0 1,-9 0 3-16,-6-4 1 15,0 6 14-15,3 0 0 0,8 0 20 16,4 0-1 0,2 0 10-16,0 0-1 15,-1-1-3-15,3-1 0 0,1 0-10 16,1 0 0-16,-3 0-13 16,3 2 2-16,1-4-18 15,0 1 1-15,0 1-7 16,-1-4 0-16,-5 3-2 15,-1-7 1-15,0 1-11 16,0-2 0-16,-2 0-20 16,2 3 0-16,3 1-19 15,5 5 2-15,1-2 26 0,0 2 0 16,0 0 4-16,0 1 0 16,2 1 12-16,0 0 0 15,0 0 4-15,4 5-1 16,7 4 3-16,11 6 0 15,16 4 2-15,3 0-1 16,-4-5-1-16,-5-4 1 16,-4-5 0-16,-4-1 0 0,-4-4-18 15,-5 0 0 1,-7 0 8-16,-3 0 2 16,-1 0 3-16,-2 0 2 15,0 0 2-15,-1-4 0 16,1 2 4-16,-2 1 1 15,0-1 5-15,-2 2 1 16,-1 2 4-16,-7 5 1 16,-12 8 0-16,-10 7 1 0,-3 8 2 15,5 3 2-15,10 1 11 16,9-4 1-16,7-2-24 16,9 0 1-16,10-4-10 15,11-8 0-15,-26-16-1290 16</inkml:trace>
  <inkml:trace contextRef="#ctx0" brushRef="#br0" timeOffset="52325.79">29507 9019 12 0,'0'0'0'0,"0"0"0"0,0 0 0 16,0 0 0-16,0 0 0 15,0 0 0-15,0 0 0 16,0 0 4-16,18 0 2 16,-16 0 66-16,-2 0 0 15,0-2 98-15,-2-2 1 16,-1-5-41-16,-3-10 0 15,-3-1-29-15,-4-2 0 16,-2 7-29-16,0 9 0 16,-2 6-7-16,-5 10 1 15,-6 14 29-15,3 4 1 16,9 5 22-16,5-1 1 0,5-4-14 16,6 0 2-16,9-4-77 15,8-2 0-15,5-1-21 16,1-7 0-16,-3 5-28 15,-5-6 1-15,-9 0-149 16,-8 4 1-16,-9 0 104 16,-10 3 0-16,-9 0 28 15,-3-5-1-15,-1-9 7 16,6-6 1-16,13-6 12 16,6 1 2-16,4-1-3 0,3-1 2 15,4-3-2-15,5 1 0 16,4 0 2-16,2 1-1 15,-13 8-904-15</inkml:trace>
  <inkml:trace contextRef="#ctx0" brushRef="#br0" timeOffset="53309.36">29602 9177 12 0,'0'0'0'0,"0"0"0"0,0 0 1 16,0 0-1-16,0 0 0 16,0 0 0-16,0 0 0 15,0 0 48-15,0 0 2 16,2 28 61-16,-8-4 0 16,0 10-19-16,3-6 0 0,3-12-10 15,0-4 0-15,0-5-7 16,0-3 1-16,0-2-13 15,1-2 1-15,7-2 2 16,5-11 2-16,6-8-16 16,1-7 1-16,-1 2 8 15,-4 4-1-15,-2 3 14 16,-2 8 1-16,0 2-2 0,2 3 0 16,2 3-17-16,-2 3 2 15,-4 0-11-15,-1 5 1 16,-3 4-31-16,-1 4 1 15,-2 2-15-15,0 2 1 16,0 2-4-16,0-3 0 16,-2-1-12-16,-2-5 1 15,0-5-2-15,2-1-1 16,0-2 3-16,0-2 0 16,0-2 5-16,0-2 2 15,4-9 4-15,3-5 0 16,4-7 0-16,4 3 0 15,0 3 0-15,-4 6 1 16,0 8-1-16,-1-1 0 16,1 6-7-16,0 2 0 15,-2 2-44-15,1 5 0 16,1 2-25-16,0 6 0 16,-5 4 5-16,-3-3 0 0,-1-3 22 15,-2 0 1-15,-2-2 32 16,2-4 1-16,0-1 12 15,0-5 0-15,-2-3 3 16,2-3 0-16,0-3 15 16,2-7 2-16,6-11 7 15,3-2 0-15,4 3 3 16,0 9 0-16,-2 4-7 16,0 5 1-16,0 3-12 15,0 4 0-15,0 3-9 0,-4 8 0 16,-1-2-11-16,-4 8 2 15,-4 3-21-15,0 3 0 16,0-5-23-16,1-1 0 16,3-10 21-16,4-3-1 15,3-6 13-15,9-12 0 16,14-14 15-16,-3-3 1 16,-6-1 8-16,-9 2 1 15,-4 6 67-15,-7 1 0 16,-3 3 41-16,0 6 1 15,0 3-73-15,-2 5 0 16,-2 2-25-16,0 2 0 16,0 2-13-16,-2 11 0 15,1 13-4-15,-1 25 0 16,2 25-13-16,0 15 0 16,-1 6-12-16,-1 7 0 0,0-2-31 15,2-7 0-15,6-9-1 16,5-19-1-16,-9-67-932 15</inkml:trace>
  <inkml:trace contextRef="#ctx0" brushRef="#br0" timeOffset="53709.02">30209 9199 12 0,'0'0'0'0,"0"0"0"0,0 0 0 16,22-1 0-16,-12-1 0 16,7 2 0-16,9 2 0 15,7 1 12-15,-1 3 1 16,-12 1 34-16,-7-3 0 15,-5 2-39-15,-8 1 1 16,-8 4 27-16,-8 4-1 16,-16 0 15-16,0-6 0 15,10-7 38-15,9-2 1 16,5-2-32-16,7-1 0 16,2-3 0-16,9-9 0 0,14-13-50 15,6-3 1-15,3 5-10 16,3-4 0-16,-3 2-79 15,-9-6 1-15,-24 34-351 16</inkml:trace>
  <inkml:trace contextRef="#ctx0" brushRef="#br0" timeOffset="54357.55">30494 8885 12 0,'0'0'0'0,"0"0"0"15,-15 24 0-15,4-5 0 0,-2 9 0 16,0 7 0-16,2 0 0 15,5-1 0-15,6-1 0 16,2 3 0-16,2-5 0 16,1-5 0-16,5-5 0 15,1-4 7-15,-4-12 0 16,-1 1-1-16,1-2 1 16,5-4 24-16,1-8 1 15,2 1 23-15,-2-8 0 16,-2-2 20-16,-2 2 0 15,-3 10 1-15,-3-1 2 16,-1 4-21-16,0 0 1 16,0 2-16-16,-2 2-1 15,0 2-13-15,0 1 2 16,2 7-16-16,2 1 2 16,1 3-9-16,3-5 0 15,-1-1 2-15,-1-6 0 0,3-4 2 16,2-8-1-16,2 1 12 15,2-8 2-15,0 0 53 16,-6 2 0-16,-5-2 8 16,-2 6-1-16,-2 3-28 15,0 2 0-15,0-1-28 16,-2 10 1-16,0 5-14 16,0 23-1-16,2 29-10 15,-2 19 0-15,-1 16-6 16,1 5 1-16,0 3-6 15,-2-1 0-15,-3-2 0 0,-3-11 0 16,3-16 1-16,-2-21 1 16,-4-17-11-16,-2-13 1 15,2-15 5-15,-2-14 1 16,-4-12 4-16,-1-15 0 16,-3-14 0-16,5-17 0 15,7-8-3-15,9-2 0 16,5 1 7-16,7 1 0 15,6 0-9-15,11 3 0 16,6-7-8-16,4 3 1 16,4 8 1-16,4 9 2 15,-45 55-899-15</inkml:trace>
  <inkml:trace contextRef="#ctx0" brushRef="#br0" timeOffset="55742.85">31103 9101 12 0,'0'0'0'0,"0"0"0"0,0 0 0 0,32-26 37 0,-13-2 0 16,1-11 70-16,-1-4-1 16,-6-3 5-16,-4 3 1 15,-3 4-33-15,-4 0 1 16,-6 7-9-16,-2 8 1 16,3 9-29-16,-1 6 0 15,0 3-14-15,-1 6 0 0,-3 0-20 16,-3 9 1-16,-4 6-11 15,-5 21 1-15,-3 19-30 16,3 16 0-16,3 7-29 16,2 8 1-16,0-1 39 15,4-3 1-15,9 0 15 16,6-2 1-16,7-13 4 16,6-9 1-16,0-17 26 15,-4-13 1-15,-8-14 56 16,-1-6 1-16,0-8-6 15,-1-4-1-15,3-1-5 16,3-20 0-16,2-14-23 0,-1-9 1 16,-5-4-21-16,-1 0 0 15,-2-6 9-15,-2 6-1 16,-4 9-14-16,0 12 1 16,-1 8-21-16,-3 7 2 15,3 4-3-15,-1 7 0 16,1 1-2-16,-3 4-1 15,1 2-3-15,-1 2 0 16,1-1-6-16,-1 3 0 16,1 3-9-16,1 2 1 15,3-1 4-15,1-3-1 16,4-1 4-16,5-3 2 16,4-1 2-16,6-4 1 15,5-5 3-15,3-4 0 16,1-2 13-16,-2-2 2 15,-4 0 56-15,-3 2-1 0,-4 4-17 16,-5 3 0-16,-5 2-36 16,-1 3 1-16,0 1-14 15,0 0 1-15,0 0-5 16,-2 0 0-16,-2 0-3 16,0 9 1-16,0 2-3 15,0 4 0-15,2 2-5 16,2-8 1-16,2-2-3 0,0-3-1 15,-1 0-14-15,1-4 2 16,2-4-20-16,3 0 1 16,0-1 10-16,-1-4 1 15,-3-3 14-15,-1-1-1 16,-6-3 13-16,-3-1-1 16,-6 2 3-16,-3 4 2 15,1 3 5-15,2 3 0 16,6 1 16-16,1 2 0 15,2-2-9-15,2 4 1 16,2 0-5-16,7-3-1 16,12-3-4-16,10 1 0 15,9-1-43-15,-5 0-1 16,-7 5-93-16,-8 1 1 16,-3 3 74-16,-2 7 1 15,-4-1 44-15,-3 6 1 16,-5 5 14-16,-1 3 0 15,-2-3 2-15,-2-3 0 16,2-2 3-16,0-4 1 0,-1-4 7 16,1-1 0-16,0-2 5 15,0-3 0-15,0-1 2 16,0-3 0-16,0-5 14 16,0-5 0-16,0-9-6 15,3-4 0-15,7 2-5 16,5-8 0-16,5 6 0 15,4 2-1-15,2 5-6 16,-5 4 1-16,-1 8-5 0,-8 5 1 16,-1 2 14-16,-2 2 0 15,-9-2-1143-15</inkml:trace>
  <inkml:trace contextRef="#ctx0" brushRef="#br0" timeOffset="56322.52">31679 9062 12 0,'0'-2'0'0,"0"0"0"0,0 0 0 15,0 2 0-15,0-4 0 16,2 3 76-16,2-3 0 15,0 4 105-15,-3-4 0 0,1 2-71 16,0 2 1-16,2 6-7 16,1 3 1-16,1 10-26 15,-2 7 1-15,-2 0-35 16,-1-4 1-16,1-7-18 16,0-4 1-16,0-3-11 15,2-1 1-15,0-5-16 16,-1-2 2-16,5-2-4 15,5-7 1-15,7-8 2 0,1-5 0 16,-6-2-4 0,-6 3 0-16,-3 8 0 0,-3 4 1 15,-3 5-1-15,0-2 0 16,0 5 1-16,0 1 1 16,0 1-1-16,0 5 0 15,0 3 0-15,0 4 0 16,4 8-1-16,3-3 1 15,3 1-1-15,-1-4 0 16,2-6-3-16,2-3-1 16,2-4 3-16,4-4 0 15,3-11 1-15,1-4 0 16,-7-3 4-16,-5-3 0 16,-7 1 5-16,-6 0 1 15,-5-1 5-15,-4 5 0 16,-4-1-8-16,0 8 0 0,2 7-9 15,2 6-1-15,11-2-1037 16</inkml:trace>
  <inkml:trace contextRef="#ctx0" brushRef="#br0" timeOffset="56457.1">32158 9086 12 0,'2'-2'0'0,"-2"2"-10"0</inkml:trace>
  <inkml:trace contextRef="#ctx0" brushRef="#br0" timeOffset="57842.03">32177 9049 426 0,'0'0'0'16,"0"-2"6"-16,0 2 0 15,0-6 39-15,0 3 0 16,0-1 32-16,-2 2 2 16,-2 2-35-16,-5 0 1 15,-12 6-24-15,-7 3 0 16,0 8-20-16,4 3 1 15,6 1-2-15,6-3 0 16,7-7 0-16,1-1 0 16,4-1 5-16,2-2 1 15,2-3 10-15,5-4 0 16,6-2 12-16,3-3 2 16,5-5 32-16,-3-3 1 15,-5 2 52-15,-5-2-1 16,-3 4-38-16,-1 0 1 15,-3-3-29-15,-1 3 1 16,0 3-29-16,0 3 0 0,0 1-15 16,0 2 2-16,-2 0-7 15,0 2 1-15,-2 7-2 16,0 4 1-16,0 2-7 16,2 0 2-16,0-6-8 15,0-3 2-15,0-3-5 16,2-3 2-16,4-1-2 15,5-5 2-15,5-5 0 0,7-6 1 16,3-5 1-16,0-1 2 16,-4 9-10-16,-1 1 1 15,-1 11-66-15,3 2 1 16,1 5-10-16,-4 5 1 16,-3 1 72-16,-4 4 1 15,-3 3 14-15,-7 1 1 16,-5-2 5-16,-1-3 0 15,-3-2 1-15,0-3 0 16,1-2 4-16,-1-3 1 16,3-2 9-16,1-2 0 15,0-4 19-15,2-7 0 16,4-9-3-16,3-6 0 16,8-4-6-16,2 2 1 15,1 6-10-15,1 5 1 16,1 8-17-16,3-1 0 15,-1 1-5-15,-1 0 2 0,-1 9-41 16,1 1 1-16,1 3 23 16,0 0 0-16,-1-2-22 15,-4 0 2-15,-4-1-31 16,-4-1 2-16,-3 0 46 16,-3-1 1-16,1-1 15 15,-2 0 0-15,0-2 7 16,-2 0 0-16,-2-1 6 15,-2-3 1-15,-1 1 33 16,-7 1 2-16,-4 6 0 16,-5 6 2-16,-3 7-10 15,0 7-1-15,0 8-7 0,1-2 0 16,6-1-25-16,4-5 0 16,6-7-1-16,5-4 0 15,2-1 0-15,2-4 0 16,2-3 1-16,3-2 0 15,10-7 11-15,9-7-1 16,6-9 80-16,-3-9 1 16,-1-6-45-16,-5-10 0 15,-8-3-19-15,-4-4 0 16,0 2-26-16,-5 4 1 16,-6 17-3-16,-2 12 0 15,2 10-1-15,0 7-1 16,0 1-1-16,-2 6 0 15,0 8-5-15,-2 15 1 16,-1 19-8-16,-5 50 2 16,8-15-4-16,4-32 1 15,4 1 3-15,0-14 0 0,-5 2 8 16,1-22 2-16,0-2 2 16,0-5-1-16,0-1 2 15,-2-5 2-15,2 0 2 16,1 0 1-16,5-4 6 15,20-17 1-15,4-9 13 16,-3 4-1-16,1 4-16 16,-8 7 1-16,1 1-4 15,-6 9 0-15,-2-3 6 16,-4 4 0-16,0 2 2 0,-4 2 1 16,-1 4-4-16,0 9 0 15,-6-1-3-15,-10 18 0 16,-7 0-3-16,6-16-1 15,0-1-6-15,2-5 1 16,1-7-4-16,3 1 1 16,-1-2 1-16,2-2 1 15,1 0-1-15,1-2 2 16,0-2 2-16,2 1 0 16,2-5 0-16,0 6 0 15,1-1 0-15,3 3 0 16,0 3 0-16,14 18 0 15,1 9-2-15,-5 12 1 16,-6 5-4-16,-8 1 2 16,-2-48-1143-16</inkml:trace>
  <inkml:trace contextRef="#ctx0" brushRef="#br0" timeOffset="58927.68">27878 9553 12 0,'0'0'0'0,"0"0"0"0,0 0 0 15,0 0 10-15,0 0 1 16,0 0 36-16,0 0 0 15,0 0 24-15,0 0 1 16,-2 32 1-16,-7 8 0 16,2 1-56-16,1-5-1 15,0-5-14-15,4-3 0 16,6-5 9-16,2-9 0 0,3-4 13 16,4-5 1-16,4-5 22 15,3-9 1-15,6-8-3 16,1-5 0-16,-3-2-7 15,-7 0 1-15,-6 5-34 16,-4 8 0-16,-3 3 4 16,-2 3 1-16,-2 1 4 15,0 2 0-15,0 2 1 0,-2 2 1 16,0 2 1-16,0 7 0 16,0 11-5-16,2 12 0 15,2-1-9-15,2-7 2 16,0-7-5-16,1-6 1 15,3-9-1-15,3-4 0 16,6-8 0-16,3-9 0 16,4-10 1-16,-5-3 0 15,-10 2 5-15,-5 6-1 16,-8 7 7-16,-5 5-1 16,-8 5 4-16,-11-1-1 15,-11 8-5-15,2 2 0 16,37-4-778-16</inkml:trace>
  <inkml:trace contextRef="#ctx0" brushRef="#br0" timeOffset="59108.98">27660 9683 12 0,'0'0'0'0,"0"0"0"0,0 0 0 0,0 0 0 15,39-4 0-15,8-1 1 16,9-8 0-16,9 4-1 16,4-1 0-16,-69 10-11 15</inkml:trace>
  <inkml:trace contextRef="#ctx0" brushRef="#br0" timeOffset="61575.42">28677 9724 12 0,'0'0'0'0,"0"0"0"16,0 0 0-16,0 0 0 16,0 0 0-16,0 0 0 15,0 0 0-15,12-26 58 16,-14 13 2-16,-2 2 51 16,0-2 0-16,-1 5-3 15,-5 5 0-15,-4 3-26 16,-7 0 1-16,-7 5-20 0,-4 8 0 15,1 8-27-15,3 3 0 16,11 4 1-16,6-4 0 16,7-5-1-16,4-8 0 15,2-4-15-15,5-1 2 16,5-6-9-16,6-8 2 16,14-8-16-16,1-10 0 15,-1-1 0-15,-6-4 1 16,-3-1 0-16,-5 1 0 0,-1 1 9 15,-4-4 2 1,0-3 4-16,-2 7 2 16,-5 12-8-16,-4 7 1 15,-2 7-6-15,-2 8 1 16,-2 3-6-16,-5 10 1 16,-8 14-6-16,-2 5 1 15,6-3-6-15,4-3 0 16,5-6-12-16,6-1 1 0,2-1-16 15,1 0 0-15,7-1 19 16,1-6 1-16,2-6 8 16,1-5 0-16,5-8 8 15,1-7 0-15,4-8 19 16,-1-1 1-16,-3-8 92 16,-5 4 1-16,-4 1-6 0,-4 8 0 15,-5 4-64 1,-4 4 1-16,0 1-28 0,0 1 1 15,-2 1-14-15,0 4 2 16,0 4-4-16,-2 5 0 16,-5 4-3-16,-4 11 1 15,-2 6-6-15,6 0 2 16,7-8-47-16,4-7 0 16,2-6 15-16,1-3 0 15,4-3 10-15,5-6 0 16,6-7-12-16,6-5 1 15,8-9 11-15,-1 2 0 16,-7 3-21-16,-5 5-1 16,-3 2 20-16,1 3 1 15,-2 2 18-15,-2 5 0 16,-4 4 9-16,-4 1 1 16,-1 3 0-16,-2 5 1 15,-2 4-1-15,-4 5 1 0,-6 8-5 16,-3-2 2-16,-6 0-3 15,-3-1 1-15,-1-11 1 16,3-4 2-16,1-8 1 16,0-4 0-16,2-2 5 15,6-2 1-15,3-5 23 16,4-2 0-16,2-2-9 16,4 1 0-16,5 0-9 15,5 0 0-15,0 4-9 16,-1 3 2-16,-1 5-11 0,-5 2 0 15,-1 4-30-15,1 5 1 16,1 6-13-16,-1 4 1 16,2 3-7-16,3 0 0 15,-1-3 11-15,0-10 1 16,2-7 18-16,6-8 2 16,5-7 10-16,2-7 2 15,-2-6 12-15,-5-2 0 16,-4 4 18-16,-12 14 0 15,1 1 66-15,-2 4 0 16,0 1-30-16,-2-2 1 16,0 3-33-16,0 3 1 15,0 0-15-15,-2 0 0 16,0 5-13-16,-4 19 1 16,3 2-27-16,3-5 2 15,2-8 4-15,-1 2 2 16,3 0 5-16,0-8 1 0,2 0 14 15,1-5 0-15,4-2 14 16,17-11-1-16,4-11 3 16,-2-4 1-16,-1 2-2 15,-6 7 0-15,-3 2 0 16,-5 6 0-16,0-1-12 16,-4 9 0-16,-1-5-1 15,-3 4 0-15,0 2-3 16,1 2 2-16,-2 4-5 0,1 3 2 15,-1 0-4-15,-3 2 1 16,-1 2-3-16,-2-7-1 16,0 1 8-16,0-1 1 15,0-1 1-15,0-5 2 16,-2 2 0-16,0-2 0 16,-1-2 11-16,-3-5-1 15,1-4 26-15,-1 0 1 16,0 1 9-16,3 5 0 15,-1 1-2-15,-2-3 2 16,-1 5-13-16,-12 2 0 16,-3 5-7-16,-8 14 1 15,6 7-6-15,11-5 0 16,3 1-10-16,7-9 0 16,-1 0-11-16,4-4 0 15,0-1-4-15,2-1 1 16,2-5-39-16,5-2 0 0,4-6-84 15,13-14 0-15,-4-2-37 16,-9 7 1-16,-1 0 116 16,-5 5 0-16,-1 1 31 15,-3 4 0-15,1-1 8 16,-2 2 0-16,0 4 6 16,0 0 0-16,0 0 1 15,1 34 0-15,-1 18 1 16,-6 32 0-16,-3-8 1 15,-2-13 1-15,-6-1 6 0,-8 6 0 16,-3 1 32-16,10-17 0 16,1-5-9-16,7-27-1 15,1-1 47-15,3-10-1 16,0-1-1-16,2-7 2 16,1-1-54-16,-9-13 2 15,5-20-18-15,7-21 1 16,9 0-9-16,9 0 1 15,4 2-3-15,8-8 0 16,2 1-24-16,-6 12 1 16,1 5-125-16,-6 14-1 15,-1-2 0-15,-9 17-1 16,0 2 134-16,0 3 1 16,0 3 15-16,-3-3 1 15,-1 6 12-15,-2-1 1 16,1 3 33-16,-3 3 1 15,1-1-14-15,0 8 2 0,-3 3-13 16,1 2 2-16,-2-1-7 16,-2-1 1-16,0-3 0 15,0-5 1-15,0 1 1 16,0-2 1-16,0-1 11 16,0-3-1-16,0 0 6 15,2-3 1-15,2-9 0 16,7-15 1-16,2 1 2 15,0 5 2-15,0 4 28 0,-6 10 0 16,1 1 53-16,-1-1 0 16,1 5-92-16,-1-2 2 15,1 2-23-15,1 4 1 16,0 6-15-16,6 10-1 16,-4 5-27-16,-5-12 0 15,-1 0-16-15,-1-2 1 16,0 1-14-16,0-5 2 15,-4-5-874-15</inkml:trace>
  <inkml:trace contextRef="#ctx0" brushRef="#br0" timeOffset="62425.98">30060 9743 12 0,'2'-2'0'0,"3"-6"5"0,3 1 1 0,-2 1-6 16,-3 3 0-1,-1 3 1-15,-2 0 1 0,0-4 51 16,0 2 0-16,-2 0 41 16,0 0 2-16,-1 2 5 15,-5-3 1-15,-5 3-24 16,-7 7 2-16,-8 8-23 16,2 9 2-16,5 2-9 15,6 0 2-15,6-5-12 16,3-3 0-16,6-7-3 15,2-3 2-15,2-3-17 0,5-5 0 16,8-7-6-16,3-4 0 16,5-8-14-16,-3-1 2 15,-7-1-2-15,-6 5 0 16,-3 3 0-16,-2 5 1 16,-3 1-1-16,1 5 0 15,0 2 0-15,0 0 2 16,-2 4-1-16,0 3 0 15,-2 6 1-15,2 6-1 16,2 5-1-16,2 0 2 16,1-5-1-16,5-10 2 15,3-4-1-15,5-8 1 16,8-8 7-16,4-14 0 16,0-3 24-16,-4-3 1 15,-2-5 74-15,-1 3 1 16,-3-4 19-16,-3 0 0 15,-8-2-93-15,-5-1 0 0,-6 3-24 16,-2 11-1-16,1 8-13 16,-1 5 1-16,2 11-2 15,-2 5 0-15,-1 10-8 16,-4 14 0-16,-3 13-20 16,3 7 1-16,3 1-10 15,5 3 0-15,2 2 17 16,5-6 1-16,5-6-3 15,4-8-1-15,0-8 5 16,0-12 1-16,4-13-10 0,5-12 0 16,6-10 19-1,-1-6 0-15,-3-2-33 0,-3-1 1 16,-6-1 14-16,-4 6 0 16,-8 9 18-16,-3 8 1 15,-2 4 6-15,-2 5 0 16,0 0 2-16,-1 0 0 15,-3 5-1-15,-1 4-1 16,-3 12 1-16,1 7 0 16,3-2-6-16,6 2 1 15,6 0-5-15,5-4 0 16,2-6 2-16,4-5 2 16,5-5-1-16,6-4 1 15,6-10-1-15,-3-7 1 16,-31 13-957-16</inkml:trace>
  <inkml:trace contextRef="#ctx0" brushRef="#br0" timeOffset="62825.59">30777 9743 590 0,'0'-6'0'0,"0"0"-89"0,0-3 0 0,-1 4 129 16,-3 1-1-16,0 2-9 16,-2 0 1-16,-1 0-9 15,-6 2 1-15,-8 6-22 16,-5 5 0-16,-2 6-24 15,4 1 1-15,6 8-34 0,5 0 0 16,5-1 55 0,6-5 1-16,4-7 10 15,4-4 1-15,3-3 28 0,8-10 0 16,7-9 59-16,4-11 1 16,0-9 37-16,-4-6-1 15,-3-1 45-15,-3-2 1 16,-1 3-108-16,-6-4 1 15,-7 2-45-15,-4 7 1 16,2 18-21-16,-2 3 1 16,-2 7-9-16,2 8 2 15,0 7-3-15,-6 15 0 16,-9 21-3-16,1 9 2 16,2 4-4-16,5 3-1 15,1-3-3-15,1-10 0 16,1-11-31-16,2-7 0 15,0-15 1-15,0-11 0 16,2-4-1017-16</inkml:trace>
  <inkml:trace contextRef="#ctx0" brushRef="#br0" timeOffset="63042.23">30246 9631 12 0,'0'0'0'0,"0"0"0"0,19 9 0 0,-2-12 0 0,11-3 0 16,13-9 0-16,3-2 0 16,-1 3 0-16,-2-1 0 15,-41 15-10-15</inkml:trace>
  <inkml:trace contextRef="#ctx0" brushRef="#br0" timeOffset="63691.61">31148 9579 12 0,'0'0'0'0,"0"0"0"0,0 0 0 16,0 0 10-16,0 0 1 15,0 0 124-15,0 0-1 16,0 0 75-16,0 0 0 15,0 0-97-15,8 33 0 16,-7-5-13-16,-1 2 0 16,-1-2-31-16,-1-6 2 15,0-5-44-15,0-4 1 16,0-5-8-16,2-5 0 16,-2 1 8-16,2-4 0 15,2-4 2-15,2-3 0 16,0-12 39-16,-3-9 2 0,3-13 3 15,2 6 1 1,-1 3-28-16,-3 10 1 16,0 9-11-16,2 4 1 15,0 7-9-15,-1 2 1 0,1 2-12 16,2 7 0-16,3 4-7 16,2 8 0-16,-2 1-7 15,1 0-1-15,1-3-3 16,-2-6 0-16,-9-13-1536 15</inkml:trace>
  <inkml:trace contextRef="#ctx0" brushRef="#br0" timeOffset="64091.83">31457 9545 12 0,'-1'-1'0'0,"1"-3"5"0,0 4 1 15,-2 0-6-15,0 0 0 16,0 0 0-16,-4 0 0 15,-7 9 54-15,-11 6 1 16,-8 9 48-16,3 4 0 16,6-7 99-16,7-3 2 15,4-5-43-15,5-5 1 16,3-5-53-16,2 1 1 16,0-4-33-16,2 0 2 15,2-4-40-15,9-9 0 16,10-13-15-16,7-7 0 15,-2-1-23-15,-5 5 2 16,-7 12-8-16,-2 6 1 16,-3 5-8-16,-2 2 2 15,-1 4 0-15,0 4 0 16,-1 7 7-16,-1 10 1 0,-2 14-1 16,-2 4 1-16,-4-3 2 15,-2-5 0-15,1-5 0 16,1-4 0-16,2-7-10 15,0-5 0-15,2-5-41 0,0-1 2 16,0-4-995 0</inkml:trace>
  <inkml:trace contextRef="#ctx0" brushRef="#br0" timeOffset="64492.29">31653 9473 12 0,'0'0'0'0,"0"-4"0"0,0 2 0 15,0 2 58-15,0 2 2 16,0 4 62-16,-2 5 0 16,-1 9-32-16,-3 14 1 15,-3 9-35-15,-3-8 0 16,1-3 9-16,2-8 2 16,3-11-28-16,4-2 0 15,1-2 12-15,-1-7 0 16,2 0 9-16,0-2 0 15,0-2-6-15,2-5 0 0,3-10 9 0,5-13 0 32,1-9 0-32,0 2-1 15,-2 9-18-15,1 8 0 0,-1 7-10 16,-2 7-1-16,-3 4-6 16,0 4 1-16,1 4-4 15,3 7-1-15,1 13-4 16,-1 5 0-16,-7 1-14 15,-1-6-1-15,-1-6-4 0,-1-3 2 16,0-2-8 0,0-6 0-16,0-5-65 15,2 2-1-15,0-6-1136 16</inkml:trace>
  <inkml:trace contextRef="#ctx0" brushRef="#br0" timeOffset="64709.49">31556 9659 12 0,'2'0'0'0,"4"0"0"0,1-2 1 16,4 0-1-16,10-1 1 15,18-3 132-15,6 0-1 16,-6-3-40-16,-9-2 1 15,-8 3-94-15,-5 5 1 16,-17 3-348-16</inkml:trace>
  <inkml:trace contextRef="#ctx0" brushRef="#br0" timeOffset="65079.93">32003 9534 12 0,'2'-2'0'0,"2"2"22"16,0 0 1-16,-2-1-23 16,-1 1 0-16,1 0 43 15,0 0 2-15,0 0 91 16,-2 0 1-16,-2 0-16 16,-5 0 0-16,-10 9-15 0,-13 8 1 15,-5 5-34-15,3 2-1 16,12 0-13-16,7-1 0 15,5-5-18-15,10 3 0 16,5-3-13-16,8-5 1 16,8-2-12-16,6-9 0 15,7-7 3-15,-4-6 0 16,-10 1 0-16,-5-3-1 16,-8 6-1-16,-3 3 1 15,-5-1-4-15,-1 3 2 16,0 2-8-16,-1 0 0 15,1 0-9-15,0 0 0 16,0 0-1107-16</inkml:trace>
  <inkml:trace contextRef="#ctx0" brushRef="#br0" timeOffset="66675.26">32307 9588 12 0,'0'0'0'0,"0"0"0"15,0 0 0-15,0 0 0 0,0 0 0 16,0 0 12-16,0 0 1 15,0 0 48-15,0 0 2 16,0 0 1-16,0 0 1 16,-11 19 37-16,7-15 0 15,0-3 4-15,1-1-1 16,-1-1-15-16,0-3 1 0,1-2-39 16,1-3 0-16,4-4-17 15,1-2 1 1,5 0-13-16,1 6-1 0,0 1-21 15,-1 7 0-15,-3 1-2 0,3 0 1 16,1 5-2 0,2 4 0-16,-1 3-2 15,-3 1 2-15,-1 0 1 16,-1-2 1-16,-1-4 0 16,0-1 0-16,-2-6 0 15,0 2 1-15,-1-2 1 16,3-2 2-16,2-4 0 0,-1-3 1 15,1-4 0-15,-1 0 1 16,-1 2-1-16,-2 5 1 16,0 1-3-16,0 3 1 15,0 2-4-15,-2 2 1 16,0 3-1-16,0 4 0 16,0 6 0-16,1-3 0 15,3 1 0-15,2-8 0 16,-1-1 0-16,3-2 0 15,3-2 0-15,4-8 1 16,4-7 4-16,-1-3 0 16,-7-1 7-16,-5-3 1 15,-2 5 1-15,-4 4 1 16,-2 4-3-16,0 3 1 16,0 6-13-16,0 0 0 15,0 0-38-15,1 4-1 0,1-4-828 16</inkml:trace>
  <inkml:trace contextRef="#ctx0" brushRef="#br0" timeOffset="67991.89">32588 9549 52 0,'0'0'0'0,"6"-17"0"0,0 4 52 0,-4 6 1 15,-1 1 46 1,-1 3 1-16,0 1-1 15,0 4 0-15,0 1-18 0,0 7-1 16,0 5-9-16,2 7 1 16,2-2-23-16,0-5 2 15,-2-4-15-15,-1-3 1 16,3-4-8-16,2-3 0 16,3-1 24-16,4-5 1 15,9-12-24-15,3-7 1 16,-5-6-9-16,-5-5 0 15,-4-2-15-15,-3-6 0 16,-3 4-8-16,-1 5 1 16,-4 10-5-16,0 11 1 15,0 7-1-15,0 6 2 16,0 2 2-16,0 8 0 16,-2 12-1-16,-2 8 2 15,3 11-1-15,-1 1 1 16,2-2 0-16,0-7 0 15,0-13 0-15,3-1 0 0,3-10 0 16,3 1 0-16,4-8 0 16,4-1 0-16,4-4-2 15,3-7 0-15,2-12 0 16,-2-4-1-16,-7-6 2 16,-8-1 1-16,-7-2 0 15,-4 1 0-15,-1-7 0 16,-3 6 0-16,0 12-1 0,3 12 1 15,1 4-1-15,0 7 1 16,-2 7-1-16,-1 10 1 16,-3 24 0-16,3 2 0 15,3 1 0-15,2-5 0 16,-2-7 0-16,0-10 0 16,0-7 13-16,2-7 1 15,0-5 21-15,0 1 0 16,0-4 10-16,0 0 0 15,2 0-7-15,4-5 1 16,3-5-9-16,2-6 1 16,2-5-11-16,-2 1 2 15,-3 3-17-15,-5 6 2 16,1 5-7-16,0 2 0 16,1 4-8-16,3 0 0 15,-1 0-8-15,-1 10-1 16,0-1-9-16,-1 6 0 15,-1 9 0-15,-2 0 2 0,0 4 12 16,-2-2 2-16,0-7 4 16,0-6 0-16,1-4 4 15,3-7 1-15,0 0 1 16,0-2 0-16,1-4 3 16,6-3 1-16,6-8 33 15,2-6 0-15,-2-3 5 16,-4 6 0-16,-4 3 15 15,-3 5 1-15,-3 1-31 16,-1 4 1-16,0 1-14 16,0 4 0-16,0 0-10 0,1 4-1 15,1 1-2-15,0 6 1 16,1 6 1-16,3 2-1 16,-2-3-1-16,-3-3 0 15,-1-3-1-15,0-8 0 16,-2-1-1-16,0 1 1 15,0-2 0-15,2-3 0 16,5-7-1-16,3-5 1 16,1-3 0-16,-7 7 0 15,-1 1-9-15,1 5 0 16,0-5-19-16,-1 7 0 16,1 1-15-16,0 2 2 15,0 0-31-15,3 5 1 16,-1 5 26-16,1 1 0 0,-1-2 21 15,-3-1 0-15,1-3 12 16,-2-1-1-16,0 0 8 16,0-3-1-16,0 1 5 15,-1-2 1-15,3-3 0 16,4-14 1-16,1-4 5 16,0 8-1-16,2 4-4 15,-3 4 1-15,-1-3-2 16,-1 6 0-16,0 2 0 15,3 4 0-15,0 3 0 16,0 6 0-16,-1-1-2 0,-1 2 2 16,1 3-3-16,-4-9 1 15,-4-8-1034-15</inkml:trace>
  <inkml:trace contextRef="#ctx0" brushRef="#br0" timeOffset="68924.78">28786 9960 12 0,'0'0'0'0,"0"0"0"0,22-28 0 0,-17 21 0 15,-1 1 0-15,-4 5 0 16,0-3 0-16,-2 2 7 0,-1 2 0 15,-3 2 14 1,-3 3 0-16,-6 8-4 16,-2-1 1-16,0 2-5 0,6 3 2 15,6-7 18-15,3 1 2 16,4 2 11-16,1-2 1 16,5 4 22-16,1 0-1 15,2 1 23-15,-1-4 1 16,-7 1-48-16,-6-4 1 15,-5 0-16-15,-7 0 0 16,-9-1-16-16,-4-1 0 16,-4-5-15-16,8 0 1 15,9-4-2-15,8 0 1 16,5-5 0-16,6-2 1 16,7-3-4-16,11-2 1 15,14-7-7-15,3-1 1 16,-39 22-549-16</inkml:trace>
  <inkml:trace contextRef="#ctx0" brushRef="#br0" timeOffset="70108.25">29089 9981 12 0,'0'0'0'0,"0"0"0"15,0 0 0-15,0 0 0 16,0 0 0-16,0 0 0 15,-24-15 0-15,11 15 0 16,-4 0 0-16,-3 5 18 16,-4 5 1-16,-4 3 95 15,3 4 1-15,9 1 56 0,3-1 2 16,3 0-43-16,5-2 1 16,5-2-89-16,1-4 1 15,5 0-25-15,5-5 0 16,6-2-15-16,5-4 2 15,4-2-13-15,1-9 0 16,-5-4-26-16,-3-1 1 16,-5 1 5-16,-2 6 1 15,-3-2 15-15,-2 4 1 16,-3 1 7-16,-2 4 0 16,0-1 3-16,0 5 1 15,-2 0 0-15,-2 2 0 16,-2 5 1-16,-1 8 1 15,-7 9 2-15,1 0 0 16,4-5 3-16,3-4 1 16,2-10 0-16,0-1 1 15,0-2 0-15,2 0 0 0,2 0 2 16,4-4 0-16,5-2 7 16,6-9 1-16,7-5 3 15,2-3 0-15,-2-1-3 16,-5 5 1-16,0 8-1 0,-3 3 2 15,-3 4 2-15,-1 2 1 16,-5 2 8 0,-1 4 2-16,-3 3-7 15,-1 6 0-15,-4 5-16 16,-1 3 0-16,-5-3-7 0,-1-3-1 16,1-4-9-16,5-6 1 15,1-3 1-15,0-2 1 16,2-2 1-16,4-4 1 15,5-5 0-15,6-8 1 16,5-9 13-16,1 0 1 16,-6 6 46-16,-4 7 1 15,-2 3-3-15,1 5 2 16,-1-3-39-16,0 6 1 16,1 2-14-16,-1 0 0 15,-2 6-10-15,-3 3 0 16,-2 6-10-16,-2 2 2 15,-2 0-8-15,0-4 1 16,0-2 6-16,-1-2 0 16,1-1 3-16,0-3 1 15,0-5 1-15,2 2-1 0,2-2 1 16,2-2 2-16,1-3 0 16,5-5 1-16,4-6 0 15,3-5 0-15,0 1-16 16,0 3 1-16,0 6-17 15,3 5-1-15,4 2-11 16,-1 4-1-16,-5 2-9 16,-3 6 0-16,-4-1 19 15,-1 6 0-15,-3 6 15 0,-5 3 1 16,-6 2 8-16,0-1 1 16,4-7 5-16,0-5 0 15,0-3 5-15,0-2-1 16,2-6 4-16,10-8 0 15,10-3 0-15,8-10 1 16,3-5 14-16,-5 0 1 16,-9-2 42-16,-6 10 2 15,-8 9 0-15,-3 7 2 16,-4 2-35-16,-5 0 0 16,-6 7-17-16,-9 12 1 15,3 5-14-15,8-7 0 16,3-2-17-16,6-6 0 15,4 2 4-15,6 4 2 0,9-4 4 0,22 2 0 32,7-11 10-32,-10-4 0 15,-36 2-911-15</inkml:trace>
  <inkml:trace contextRef="#ctx0" brushRef="#br0" timeOffset="72841.38">30081 10070 12 0,'0'0'0'0,"0"0"0"0,0 0 1 0,-12 21-1 0,9-16 0 15,-1-1 3-15,0 0 1 16,0-3 62-16,1 3 1 15,-1-4 45-15,0 0 1 16,2 0 16-16,2 0 0 16,2-5-43-16,6-3 2 15,5-5-14-15,9-4 1 0,10-5-23 16,-2 3-1 0,-10 8-14-16,-5 6 1 0,-4 5 4 15,-3 0 1-15,-3 3 14 16,1 5 0-16,-2 5-33 15,-4 5 0-15,-6 3-15 16,0-1 1-16,1-3-10 16,1-6 0-16,2-5-9 0,2-2 0 15,0-1-2-15,0-3 1 16,0-5-1-16,4-3 1 16,7-7 10-16,6-5 0 15,1-4 10-15,-1 5 1 16,-4 4 12-16,-2 8 0 15,1 1-12-15,-1 3 1 16,0 1-9-16,2 2 0 16,2 2-21-16,-4 3 1 15,-3 4-27-15,-5 4 0 16,1 6 0-16,-2-4 1 16,-2 0 10-16,0 0-1 15,0-2 12-15,2-2 0 16,5-2 11-16,4-1 0 15,4-8-1-15,4-4-1 16,7-5-5-16,-2-4 1 16,-5 0 10-16,-4 0 0 15,-6 1 6-15,-1 3 0 16,-3-2 1-16,-1 0 0 0,-2 1 1 16,-2 5 0-1,0 5-1-15,-2 0 1 0,-2 4 0 16,0 1 0-16,-1 4 0 15,-4 6 0-15,-3 0-1 16,1 4 2-16,4-2-2 16,3-1 1-16,4-6-1 15,0-1 1-15,2-3-2 0,5-5 1 16,6-2 0-16,10-7 0 16,12-7 0-16,1-5 0 15,-9-3 1 1,-6-1 0-16,-8 2 12 0,-2 3 2 15,-2 4 26-15,-3 4 2 16,-2 4-22-16,-2 3 2 16,-2-1-13-16,0 5 1 15,0 0-7-15,0 0 0 16,0 0-4-16,0 0 0 16,0 0-3-16,0 5 0 15,0-3-3-15,0 0-1 16,0 0-4-16,0 1 1 15,0-3 5-15,2-7 2 16,5-10 1-16,2-7 0 16,1-8 2-16,-3 6 0 15,-3 10 2-15,-2 4-1 16,0 7 0-16,-1 1 1 16,-1 4-1-16,-1-4 1 0,-1 4 0 0,0 0-1 15,0 0-1 1,0 0 0-16,0 4-3 15,0 5 2-15,-1 4 0 16,-3 10 0-16,-1 8 0 16,-1-1 1-16,3 2 0 15,3-14 0-15,2 3 1 16,2-4 0-16,1 1 3 0,3-3 0 16,1-2 4-16,3 0 1 15,3-5 16-15,5-1-1 16,3-7-8-16,1 0 1 15,1-9-8-15,-5-1 1 16,-3-1-10-16,-4-2 0 16,-1-2-7-16,-5-1 2 15,-1-1-12-15,-4 8 1 0,0 1-5 16,0 4 0 0,0 1 8-16,0 3 1 0,0-4 2 15,0 4 1 1,0 0 5-16,-2 6 1 15,-2 7 3-15,1 1 0 16,1 1 0-16,2 0 0 16,2 0 0-16,-1-2 0 15,3 0 0-15,2-7 0 0,1-1-2 16,8 1-1 0,4-6 0-16,3-2 1 0,0-5 2 15,-7-1 0-15,-3-1 1 16,-5 1 0-16,0 1 3 15,-3 3 2-15,0 1 4 16,-2 1 1-16,0 2 3 16,-1-4-1-16,1 2-5 15,0 2 1-15,-2 0-2 16,2 6 0-16,0-3-4 16,2 9 1-16,1-3-1 0,1-4 0 15,-1 1 0-15,1-2 1 16,0-2-2-16,5-2 1 15,4-4 15-15,5-5 0 16,1-4 38-16,-5-2 1 16,-3-4 26-16,-3 4 0 15,-3 0-52-15,-3 6 2 16,0 0-22-16,-2 5 0 16,-2 0-11-16,0 2 1 15,0 2-17-15,0 0 2 16,0 0-13-16,0 0 0 15,0 0-6-15,1 0 1 16,3 2-1-16,5 2 2 16,5 0-5-16,0-4 0 15,1 0 0-15,-3 0 0 16,-3 0 4-16,-4 2-1 16,1-1 10-16,0 3 0 0,-3 0 4 15,-1 3 1 1,0 3 5-16,-2 1 0 0,0-2 12 15,0 0 1-15,2-3 0 16,0 0 0-16,1-3 0 16,1 1 0-16,2-2-1 15,3-4 1-15,0-2-3 16,1-1-1-16,-3-5-2 16,-3 1 0-16,-2 0 4 15,-2 3 1-15,0-3 1 0,0 3 0 16,-2 3 0-16,2-3 1 15,0 2-1-15,0 2 0 16,0 1-1-16,2-1 0 16,3-4-32-16,16 2 2 15,3-1-85-15,-11 3 2 16,-2 2 72-16,-1 2 1 16,-1 0 23-16,-2 1 1 15,-1 3 11-15,0 1 1 16,-3 1 3-16,-1-1 2 15,0 1 0-15,0-1 2 16,0-3 1-16,0 0 0 16,0-1 4-16,-1 1 0 0,1-4 20 15,2 0 1 1,2-4 0-16,12-12 0 16,1-7-5-16,-2-1 2 0,-3-6-15 15,-2 12 0-15,-3-1-15 16,-3 8-1-16,-1 4-43 15,-1 1 0-15,1-3-54 16,1 3 0-16,0-3 41 16,-3 3 2-16,1 2 53 15,-2-1 1-15,0 1 6 16,0 4 0-16,0-4 7 16,-2 4 0-16,0 0 21 15,0 13 0-15,-4 12 13 16,-2 8 2-16,-1 2 3 0,3-8 0 15,0-7 11-15,2-11 2 16,2 1-10-16,0-1 0 16,0-5-8-16,0 1-1 15,0-3-5-15,0 0 1 16,0-2 22-16,6-4 2 16,2-5 5-16,12-19 1 15,1-2 0-15,-5 6 0 16,3 5-39-16,-12 10 0 15,-1 4-17-15,-2-1 2 16,-1 2-6-16,-1 4 1 16,-2 0-9-16,-2 0 1 15,-3 6-11-15,-10 9 1 16,2-2-15-16,7-8 2 16,1 1-29-16,-1-1 0 15,2 3 26-15,3-4 2 16,2 1 10-16,11 12 0 15,8 0 14-15,17 3 1 0,6 2-1 0,-9-3 1 16,-34-19-941 0</inkml:trace>
  <inkml:trace contextRef="#ctx0" brushRef="#br0" timeOffset="73641.37">31925 10087 12 0,'0'0'0'0,"0"0"28"0,0 0 0 0,0 0-28 16,0 0 0-16,0 0 41 16,0 0 2-16,-11 22 68 15,0-1 0-15,-2 1-3 16,0-2 1-16,13-20-553 16</inkml:trace>
  <inkml:trace contextRef="#ctx0" brushRef="#br0" timeOffset="74491.31">32171 9899 12 0,'0'0'0'15,"0"0"0"-15,0 0 0 16,-9 19 5-16,-1-10 2 16,-4 6 44-16,-3 0 0 15,2-2 76-15,4-4 1 16,3-2-19-16,3-3 1 16,-1-2-18-16,2-2 0 15,4-2-1-15,2-3 1 16,4-10-23-16,5-4 2 0,8-14-17 15,1 5 1-15,-1 3 32 16,-4 11 2-16,-4 6 9 16,0 6 1-16,0-1-64 15,-2 6 2-15,1 1-19 16,-3 7 0-16,-1 8-6 16,-1-3-1-16,-1 3-7 15,-2-4 2-15,-2-2-5 16,0 0 1-16,0-7 3 15,-2-3-1-15,0-1 1 16,0 2 0-16,1-4 10 0,-1-6 0 16,0 3-6-16,2-10 1 15,4-2-5-15,3-4 1 16,4-1-6-16,2-1 0 16,0 10-24-16,-2 5 1 15,-1 5-6-15,-3 2 0 16,-1 5 3-16,-1 3-1 15,1 8 18-15,0 0 1 16,-3 7 7-16,-1-4 0 16,0-3 3-16,0-4 1 15,-2-3 8-15,0-9 1 16,0 3 0-16,0-4 0 16,2-4-2-16,3 3 2 15,5-9-6-15,3-7 1 16,0 1-7-16,-4 1 0 15,-3 6 0-15,-4 1 0 16,-2 6 0-16,0 2 0 16,0 4 0-16,1 3 0 0,7 10 0 15,3 4 1-15,4 1 3 16,2-5-1-16,1-8 3 16,1-9 0-16,0-6 0 15,-1-8-1-15,1-13 12 16,-4-4 1-16,-6-5-5 15,-7 3 0-15,-9 7-4 16,-8 11 0-16,-6 6-9 16,-5 11 0-16,-8 14-40 0,1 14-1 15,33-30-1273-15</inkml:trace>
  <inkml:trace contextRef="#ctx0" brushRef="#br0" timeOffset="77328.34">28806 10310 12 0,'0'0'0'0,"0"0"0"0,0 0 0 0,0 0 0 15,0 0 0-15,0 0 0 16,-20 34 0-16,5-14 13 15,-2 8 2-15,2-4 47 16,6-3 0-16,3-10 25 16,2-6-1-16,2 1-2 0,2-6 1 15,2-4-7-15,4-5 1 16,7-12-1-16,9-10 2 16,3-5-23-16,1 3 0 15,0 5 34-15,-4 8 1 16,-5 10-41-16,-4 3 0 15,0 5-27-15,2 4 0 16,2 2-14-16,-2 1 1 16,-4 3-14-16,-2 3 0 15,-2 4-12-15,-3 3 0 16,-4 5 2-16,-2 1-1 16,0-11 3-16,1-2 1 15,-1-7 9-15,0 1 1 16,0-5 0-16,2 0 1 15,0 0 1-15,0-7 0 16,2-4 2-16,9-8-1 16,10-11-2-16,3 0 1 0,0 8-5 15,-4 7 1-15,-3 8-30 16,-4 5 1-16,-2 2-15 16,-1 2 0-16,-1 2 11 15,-1 5 1-15,-3 9 13 16,-1 5 1-16,-2 3 8 15,0-2-1-15,-2-9 8 16,0-6-1-16,0-1 6 16,0-3 0-16,0-5 2 15,0 2 2-15,0-2 1 0,1-5 2 16,7-9 3-16,3-8 1 16,6-11 6-16,2-1 1 15,-3 10-1-15,-1 11 0 16,-4 4 22-16,-1 5 0 15,-1 2 8-15,-2 2 1 16,-1 2-20-16,-2 5 1 16,-1 8-23-16,-1 9 2 15,-2 10-8-15,0-1 0 16,0-8-2-16,0-7 0 16,0-8-4-16,4-5 2 15,4-1 3-15,3-6 1 16,4-5-3-16,5-6 2 15,6-8-2-15,-2-5 1 16,-7 2-23-16,-6 7 1 16,-5 2-37-16,-2 6 0 15,-2 3 32-15,-2 3 0 0,0 3 17 16,-2 1 1-16,0 3 8 16,0 5 0-16,0 4 3 15,2 12 0-15,2 8 1 16,2 1 0-16,1-10 1 15,3-9 0-15,-1-6 1 16,3-7 0-16,6 0-1 16,5-6 1-16,3-5-3 15,-5-6 0-15,-8-2-1 0,-6 0 1 16,-3 1-3-16,-5-1 1 16,-5-2 1-16,-5 3 0 15,-6 2 1-15,1 5 0 16,3 5 0-16,4 1 1 15,5 3 9-15,4 3 1 16,2-1-1-16,8 2 0 16,12 2-2-16,17 1 0 15,12-1 2-15,46-12 1 16,-21-7-5-16,-21 7 1 16,3-1-7-16,-14 1 0 15,1 5 0-15,-22-3 0 16,-3 0 0-16,-8 2 0 15,-3 2 0-15,-1-3 0 16,-3 1 0-16,-1 0 0 16,0 0 1-16,-2 2 1 15,0 0 4-15,-2 0 0 0,-3 0 3 16,-16 0 1-16,-3 6 9 16,-8 7 0-16,4 5 22 15,8-1-1-15,1 2 33 16,6-5 0-16,0 3 21 15,6-6 2-15,1 0-50 16,2-3 1-16,3-2-28 16,1-3 1-16,1-1-16 15,16 0 0-15,9-9-4 0,15-14 0 16,-5-3-52-16,-8-4 1 16,-4-6-92-16,-9 10 1 15,-4 0 108-15,-6 2 2 16,-1 3 20-16,-2 10 2 15,-2 1 8-15,0 5 1 16,0-1 0-16,-2 2 1 16,0 2 0-16,-3 2 0 15,-1 4-1-15,-5 12 0 16,2 6-1-16,1 12 1 16,6-1 0-16,4-14 0 15,0-3 1-15,2-7 0 16,0 0 0-16,1-5 0 15,1 0 1-15,3-3 1 0,2-5 3 0,8-7 1 32,-1-4 5-32,-3 0 1 15,-2-2 0-15,-3 4 2 0,-3 2-2 16,-1 3 1-16,-2 2-3 16,-3 1 0-16,1 1-2 15,-2 2-1-15,0 2-5 16,2 11 0-16,-2 2-2 15,2 3 1-15,2-5-1 0,-1-2 0 16,3 1 2 0,1-3 0-16,5-2 13 15,12-5 0-15,4-9 36 16,3-12 2-16,-3-5 14 0,-5-2 2 16,-6-2-37-16,-8 11 1 15,-2-3-11-15,-3 7 1 16,-2 3-15-16,0 1-1 15,0 4-4-15,-2 1 0 16,0 0-2-16,0 4 1 16,0 0-2-16,-6 13 2 15,-1 15-2-15,-5 24 0 16,3 4-2-16,0 5 2 16,1 5-1-16,3-16 1 15,3 0-2-15,2-11 1 16,4-4-2-16,-3-22-1 15,3-1-2-15,-2-5 0 16,0-5-2-16,2 0 1 16,1-4-6-16,10-9 0 15,-2-8 9-15,0-9 0 16,-5-2 2-16,-3-14 1 0,-5-5 0 16,0 8 0-16,-2 4 0 15,2 24 1-15,0 4-7 16,0 5 0-16,0-3-15 15,0 5 0-15,0-4-1 16,0 6 1-16,0 0-2 16,0 0 1-16,0 0 0 15,2 2 2-15,0 2 5 16,6-4 0-16,3 2-9 0,24-4 0 16,2-11-44-16,-9 2 2 15,-3 1-11-15,-16 5 0 16,-2 1 53-16,-1 0 2 15,0 3 18-15,-3-3 1 16,1 2 4-16,-4 2 0 16,0 0 8-16,2 2 1 15,-2 3 14-15,0 5 1 16,2-1 23-16,1 4 1 16,3-4-2-16,2 3 1 15,-1 1 0-15,2-8 1 16,1 4-21-16,-3-5 1 15,2 2-18-15,1-3 1 16,-10-3-1123-16</inkml:trace>
  <inkml:trace contextRef="#ctx0" brushRef="#br0" timeOffset="78890.67">30820 10331 489 0,'2'-4'0'0,"4"-2"2"0,-1-1 1 0,-1-1 1 16,-2 3-1-16,0-1 27 15,-2 2 2-15,0 4 44 16,-2-3 0-16,0 1-14 15,0 0 0-15,0 0 13 16,-1 2 0-16,-5 4 7 16,-5 5 1-16,-7 10-20 15,-5 5 0-15,5 6-26 16,7-6 1-16,5 0 0 16,8-3 2-16,6 1-16 0,5-7 2 15,8-4-21-15,9-7-1 16,11-6-2-16,6-6 1 15,1-3-3-15,-3-9 1 16,-6-3-70-16,-5-1 1 16,-8 0-3-16,-5 2 0 15,-8 1 44-15,-5 5 2 16,-5 2 14-16,-1 5 3 16,0 0 5-16,-1 1 2 15,-3 7 1-15,-2-3 0 16,-3 4 0-16,-2 4 0 0,-4 3 0 15,-2 6 0 1,-3 9 1-16,1 8 0 16,4 2 1-16,2-2 0 15,4-12 9-15,5-1 1 16,6-4 25-16,3-8 0 16,5-1-7-16,5-4 0 0,9-7-12 15,6-10 0-15,1-9-4 16,-3 0 1-16,-7-2-5 15,-8 8 0-15,-8 5-2 16,-1 7 0-16,-4 5-3 16,0 3 2-16,-2 1-2 15,0 5 0-15,-3 5-5 16,-3 6 1-16,1 9-1 16,3-2 0-16,6-9 0 0,4-8 0 15,1-3 5-15,6-6-1 16,8-3 14-16,7-10 1 15,5-9 43-15,-1-4 0 16,-4-6-30-16,-4-1 1 16,-4-2-15-16,-5 3 1 15,-3 6-19-15,-5 8 0 16,-5 5-2-16,0 6-1 16,0 3-4-16,-2 4-1 15,0 2-3-15,-4 4-1 16,-2 5-3-16,-3 12 0 15,-4 14 0-15,0 8 2 16,4 1 2-16,5-4 0 16,4-3 4-16,5-4 1 15,7-9-1-15,2-3 1 16,1-8-1-16,0-9 0 16,0-8 3-16,4-7 0 15,3-8-3-15,-1-3-1 0,-5-8 1 16,1-2 0-16,0 1-1 15,-4 5 2-15,-4 9 0 16,-3 6 2-16,-2 9 1 16,-4 2 2-16,0 0 0 15,0 2 0-15,0 7-1 16,0 10 1-16,0 11-2 16,0-1 2-16,2-5-1 15,3-7 1-15,1-4 1 16,-1-9 0-16,3-2 1 0,7-8 0 15,9-9 6-15,4-7 1 16,2-4 13-16,-6 2 1 16,-11 5 36-16,-11 15-1 15,0 4 7-15,-2-3 1 16,0 1-40-16,0 2 0 16,0 0-17-16,-2 5 0 15,-2 8-8-15,0 17 0 16,6-6-1-16,0-9 0 15,4-4-4-15,-1-3 1 16,3-2-4-16,3-1 0 16,2-3-1-16,2-6 0 15,-2-3 1-15,0-6 1 16,-4 0-23-16,-3-4 1 16,-4 2 12-16,-2 0 2 0,-2 0 7 15,0 4 0-15,0 2 5 16,0 3 0-16,0 3 0 15,0-1 1-15,2 2-3 16,0 0 2-16,0 0-4 16,4-1 2-16,4 1-28 15,8-2 2-15,3 4-47 16,0 0 2-16,-1 0 13 16,1 0 1-16,-2 6 47 0,-4 1 0 15,-4 0 14-15,-1 6 0 16,-5-1 2-16,1 3 0 15,-2 1 8-15,-2-6 0 16,0-3 19-16,0 0 1 16,0-5-3-16,0 0 1 15,0 0-5-15,0-2 1 16,0-4-5-16,5-12 1 16,7-10-6-16,1 3 1 15,2 6-3-15,-2 8 1 16,0 4-3-16,0 1 0 15,2 4-3-15,-2 2-1 16,-2 3 6-16,-2 5-1 16,-1-3-7-16,-5 4 0 15,-1 0-3-15,-2-1 2 16,0-1-6-16,-2-5 2 16,2-4-1180-16</inkml:trace>
  <inkml:trace contextRef="#ctx0" brushRef="#br0" timeOffset="79107.7">31221 10158 12 0,'0'0'0'0,"0"0"0"0,-23 5 0 0,20-1 0 0,3-4 0 15,2 0 28-15,7 0 1 16,13-6 5-16,12-1-1 16,-34 7-136-16</inkml:trace>
  <inkml:trace contextRef="#ctx0" brushRef="#br0" timeOffset="79241.49">31510 10146 12 0,'0'0'0'15,"0"0"7"-15,0 0 0 16,0 0-7-16,0 0 0 16,0 0 0-16,0 0 0 15,0 0-20-15</inkml:trace>
  <inkml:trace contextRef="#ctx0" brushRef="#br0" timeOffset="80274.5">25940 10651 12 0,'0'0'0'0,"47"1"0"0,3 3 0 0,25 0 0 16,20-8 0-16,22 0 0 15,23 3 0-15,22-3 5 16,36 0 2-16,57-7 21 15,54-4 1-15,53 0 81 16,55-3 1-16,49-7-16 0,48 3 0 16,49 2-23-16,33-1 1 15,24 14 90-15,12 7-1 16,22 7-161-16,-654-7-724 16</inkml:trace>
  <inkml:trace contextRef="#ctx0" brushRef="#br0" timeOffset="151413.7">26779 16873 12 0,'0'0'0'0,"0"0"0"0,17-20 0 15,-16 12 0-15,-2 3 0 16,-3 1 37-16,-5 2 1 16,-8 0 79-16,-17 2 1 0,-14 6-72 15,-4 7 1-15,-1 6 28 16,9 5 0 0,6 4 119-16,7 5 1 0,5 4-134 15,7 3 1-15,4 0-8 16,8 1 0-16,3-2-19 15,11-3 2-15,10-8-14 16,6-6-1-16,3-5 20 16,2-4 1-16,-2 0-19 15,-8-2 2-15,-8-2-10 16,-12 4 1-16,-13 8 1 16,-9 5-1-16,-8 4-12 15,-3-1-1-15,1-3-4 0,4-3 0 16,2-3-24-16,6-5 0 15,9-6-3-15,5-3 0 16,7-2 16-16,1-4 1 16,1 0 8-16,5-2 1 15,1-2 1-15,3 0 0 16,1 1 5-16,-2 1 1 16,-1 2 12-16,-1 3 0 15,1 7 5-15,-1 7 1 16,-1 10 7-16,-3 11 2 15,-3 3-2-15,0 3 2 16,0 6-19-16,4 6 2 16,4 6-7-16,3-1 1 15,4-1-2-15,7-5 0 16,8-6-8-16,9-10 0 16,9-9-43-16,6-14 2 15,-54-16-1153-15</inkml:trace>
  <inkml:trace contextRef="#ctx0" brushRef="#br0" timeOffset="153084.28">27099 17104 12 0,'0'0'0'16,"0"0"0"-16,-11-19 1 15,2 8-1-15,-2-2 0 16,-1-2 38-16,3-1 0 16,0-3 143-16,1-1 0 15,3-5-56-15,1 3 2 16,0 5 30-16,1 2 1 16,1 6-42-16,2 2 1 15,0 3-36-15,0 4-1 16,0 2-25-16,0 9 1 15,2 17-16-15,1 22-1 16,1 21-6-16,-4 7 0 0,0 0-11 16,0-3 0-16,0-5-3 15,-2-1 1-15,2-2 8 16,2-6 1-16,0-12-14 16,0-14 0-16,0-11-13 15,-1-9 0-15,-1-9-2 16,-1-6 0-16,1-2-18 15,3-13 0-15,-3 15-1337 16</inkml:trace>
  <inkml:trace contextRef="#ctx0" brushRef="#br0" timeOffset="153569.17">27245 17273 12 0,'0'0'0'0,"0"0"0"0,20-15 0 15,-9 8 0-15,0 1 0 16,-3 3 0-16,-1 1 0 15,3 0 51 1,-1-2 1-16,-2 2 51 0,-1 4 2 16,0 2 61-16,-3 5 1 15,-3 6-78-15,-7 13-1 16,-10 15-14-16,-7 7 0 16,-8 4-39-16,-1 2 0 15,3-4 10-15,4-9 1 16,5-12-2-16,6-8 1 15,6-12 10-15,2-7 0 16,3-4 26-16,4-4 2 16,-2-5-38-16,2-14 0 0,6-12-16 15,7-4 1-15,5 2-25 16,3 3 1-16,-1 1-6 16,-1-1 0-16,0 4-5 15,-3 8 2-15,-3 7 0 16,-3 6 0-16,-5 5 0 15,1 4 1-15,1 4-4 0,5 9 2 16,2 11-2 0,-1 6 0-16,-1 1 2 0,-3-1-1 15,0-2 1-15,1-6 1 16,-3-10 1-16,1-9 1 16,-1-4 0-16,4-14 0 15,8-17-6-15,-1-5 2 16,-18 37-1189-16</inkml:trace>
  <inkml:trace contextRef="#ctx0" brushRef="#br0" timeOffset="153819.56">27479 16931 12 0,'0'0'0'0,"0"0"0"0,0-26 0 0,0 17 0 15,0 1 0 1,0 5 0-16,0 1 0 15,0 0 55-15,0 2 0 0,0 2 75 16,0 13 1-16,0 25-12 16,0 22 0-16,-1 16-22 15,-7 9 0-15,-7 3 73 16,0-5 0-16,8-8-73 16,5-12 0-16,6-15-44 15,1-13 0-15,3-11-33 16,-1-13 0-16,-7-13-1142 15</inkml:trace>
  <inkml:trace contextRef="#ctx0" brushRef="#br0" timeOffset="154382.49">27621 17203 12 0,'0'0'0'15,"0"0"71"-15,-15 24-1 16,4-2-71-16,0 10 0 16,1 9-1-16,5 2 0 15,3-4-3-15,4-4 1 16,3-5 4-16,3-6 0 16,-3-7 15-16,-1-8 2 15,-2-3 34-15,2-6-1 16,1-6 15-16,3-7 0 0,-1-9 12 15,-3-3-1-15,-6 1 2 16,-2 4 1-16,-1 3-13 16,-1 2 0-16,3 4 3 15,4 0 0-15,5-4-7 16,9-6 0-16,11-5-26 16,6 4 1-16,1 5-11 15,1 4 1-15,-3 2-10 16,-3 7 1-16,-5 10 8 15,-7 7 0-15,-2 8 34 0,-7 6 0 16,-5 11-36-16,-4 3 0 16,-4-1-13-16,-3-4-1 15,0-5-10-15,1-5 0 16,5-9-2-16,1-7 2 16,0-7-2-16,0-6 1 15,2-7-2-15,4-12 1 16,3-17-1-16,6-6 2 15,4-3 0-15,3-4 0 16,7-2 1-16,-1 2 0 16,-4 0-5-16,-3 3 1 15,-3 6-23-15,-1 6 0 16,-15 37-1045-16</inkml:trace>
  <inkml:trace contextRef="#ctx0" brushRef="#br0" timeOffset="155038.95">28094 16875 12 0,'0'0'0'0,"0"0"0"0,0 0 0 0,0 0 0 16,-2 2 0-16,1 2 0 15,-3 5 0-15,-5 13 22 16,-6 18 2-16,0 10 68 16,2 6 0-16,5 7 103 15,1 2 0-15,-3-2 48 16,-1-3 0-16,2-6-170 15,3-4 0-15,4-7-16 16,4-12 2-16,0-10-11 0,0-10 0 16,-2-7-15-1,0-8 1-15,2-5-10 0,5-16 1 16,6-15-6-16,8-7 0 16,3 1-19-16,4 1 0 15,0 2-6-15,0 2 2 16,0 2-2-16,-2 6 1 15,-4 7-19-15,-5 7 1 16,-8 10 7-16,-5 3 1 16,-2 4 5-16,-2 6 0 15,-4 3 3-15,-7 10 2 16,-11 15 1-16,-6 1 2 16,-2-1 1-16,2-4 0 15,4-4 0-15,5-4 1 16,8-7-1-16,4-5 1 15,5-3-1-15,2-1 1 16,2-2-2-16,3 0 1 16,3 0 0-16,3 0 0 15,6 1-1-15,1 3 0 0,-3 3 0 16,-6 6 2-16,-3 9-3 16,-2 8 1-16,-1 5 1 15,3-2 0-15,5-5-1 16,4-7 2-16,6-10 3 15,3-13-1-15,8-12 9 16,-1-8 0-16,-1-10 30 0,-6-3 0 16,-5 1 61-16,-6 8 2 15,-7 9-35-15,-5 6 2 16,-1 5-50-16,0 2 2 16,-1 2-21-16,-1 2 1 15,2-2-1483-15</inkml:trace>
  <inkml:trace contextRef="#ctx0" brushRef="#br0" timeOffset="155758.38">28527 17294 12 0,'0'0'0'0,"0"0"0"0,0 0 0 15,0 0 0-15,0 0 0 16,22-9 0-16,-13 3 1 16,2-1 78-16,-1-1 0 15,-5 1 55-15,-3 1 0 16,-4 4-15-16,-7 0 1 15,-11 2-2-15,-12 4 1 16,-9 5 2-16,4 6 1 16,7 6 50-16,9-1 2 0,12-3-89 15,13 0 0-15,9 3-49 16,9 2 0-16,12 4-17 16,-3-1 0-16,-6-5-32 15,-9-1 2-15,-10-1 1 16,-17 1 0-16,-17 0 2 15,-10-1 1-15,-4-3 7 16,-1-6 0-16,7-5 0 0,12-6 0 16,11-3 0-16,13-8 0 15,15-10-12-15,11-3 0 16,-26 26-1264-16</inkml:trace>
  <inkml:trace contextRef="#ctx0" brushRef="#br0" timeOffset="156289.87">28862 17311 12 0,'0'0'0'16,"0"0"0"-16,0 0 0 16,0 0 0-16,0 0 1 15,0 0 73-15,0 0 1 16,0 0 178-16,0 0-1 15,0 0-126-15,0 0 1 16,0 0 17-16,0 0 1 0,0 0-57 16,0 0 0-16,0 0-26 15,0 0 0-15,-24 29-5 16,9 9 0-16,2 1-47 16,5-4 1-16,5-7 1 15,4-6 0-15,5-9 6 16,5-7 1-16,6-10 4 15,9-11 0-15,6-13 3 16,1-7 0-16,-1-6-1 16,-6 4-1-16,-7 9-19 0,-6 7-1 15,-8 8 3-15,-3 4 1 16,-2 4 3-16,-2 5 0 16,0 1-6-16,-3 7-1 15,-3 7 1-15,1 7-1 16,1 6 0-16,8 2 0 15,9-1-2-15,8-6 1 16,5-8 0-16,0-6 0 16,-5-7-2-16,-2-4 2 15,-2-4-3-15,-4-1 0 16,-4-2-1-16,-3-4 1 16,-6-6-2-16,0-7 2 15,2 26-1453-15</inkml:trace>
  <inkml:trace contextRef="#ctx0" brushRef="#br0" timeOffset="156539.87">29389 16933 12 0,'0'0'0'0,"0"0"0"0,0 0 0 0,0 0 194 16,0 0 1-16,0 0 42 15,0 0 0-15,-9 22-72 16,-4 17 0-16,-8 25-89 0,-5 12 0 16,-9 17-18-16,-12 18 0 15,-9 27-1-15,-13 26 0 16,-20 37-55-16,-17 31-1 16,-13 27 0-16,-211 457-1 15</inkml:trace>
  <inkml:trace contextRef="#ctx0" brushRef="#br0" timeOffset="157680.68">27109 17945 12 0,'0'0'47'0,"-26"-11"1"0,9 3 147 0,6 6 1 0,1 4-96 15,3 2 0-15,1 0 30 16,2-2 1-16,4 1-96 15,4 3 1-15,7 1-8 16,14 1 0-16,17-1-8 16,5-1 1-16,-4-2-20 0,-10-3 1 15,-8-2 0 1,-9-1 1-16,-6 2 5 0,-5 0 1 16,-1 0 8-16,-6 0 1 15,-2 0 8-15,-1 0-1 16,-6 0 9-16,-2 0 1 15,0 2-6-15,1 1 1 16,7 1-4-16,1-4 1 16,0 0-1-16,3 0 0 15,-1 2-4-15,0 7 2 16,0 8-3-16,-2 9 1 16,-1 9 1-16,-3 8-1 15,-3 5-7-15,-2 1 0 16,-4-5-6-16,-1-1 1 15,1-2 3-15,2-4 1 16,2-7-5-16,2-6-1 16,1-11 10-16,1-7 2 0,-2-4 4 15,0-2 1-15,-2-2 27 16,0-2 0-16,1 1-14 16,7-1 1-16,1-2-10 15,2 1 0-15,2-1-18 16,0 2 2-16,2 4-11 15,4 0 1-15,3-2-6 16,6 2-1-16,7 2-35 16,10 4 0-16,5 1-23 15,2-3 2-15,-1-8-53 0,-3-7 1 16,4-9-4-16,2-10 2 16,-2-11 55-16,-1-5 0 15,-38 46-897-15</inkml:trace>
  <inkml:trace contextRef="#ctx0" brushRef="#br0" timeOffset="157868.21">27517 17982 197 0,'0'0'57'0,"-15"-24"0"0,7 13-7 0,5 9-1 16,1 4 54-16,0 11 2 16,2 20-17-16,-2 16 1 15,-5 12-31-15,-3 6 2 16,1 2 24-16,0 2 0 15,-1-3-37-15,3-8 2 16,5-14-17-16,2-12 2 16,0-15-21-16,2-12 1 15,-2-7-967-15</inkml:trace>
  <inkml:trace contextRef="#ctx0" brushRef="#br0" timeOffset="158196.46">27517 17962 12 0,'0'0'140'0,"37"-15"2"15,0 6-104-15,-1 3 0 16,-1 2-52-16,-3 6 1 15,-8 7 13-15,-9 10 1 16,-11 7 23-16,-14 8 0 16,-12 6 38-16,-12 1 1 15,-9-3 61-15,-3-9 1 16,-3-6 7-16,8-10 2 16,12-11 59-16,8-6 1 15,14-4-149-15,12-8 1 16,18-16-33-16,12-3 1 15,-35 35-1168-15</inkml:trace>
  <inkml:trace contextRef="#ctx0" brushRef="#br0" timeOffset="159368.81">28102 18205 12 0,'0'0'147'0,"0"0"0"16,0 23-159-1,0-18 0-15,-2-1 32 0,0-4 2 16,0-2 109-16,0-2 0 15,-3-5-17-15,-3-8 0 16,3-5 24-16,-1-2 0 16,-1 0-48-16,-1 5 1 15,1 6-28-15,-3 4 0 16,1 3 3-16,-2 6 1 16,-6 4-23-16,-5 7 0 15,-4 10 17-15,3 6 2 16,10 3-38-16,6 0 1 15,5-6-12-15,4-3 2 16,3-8-11-16,7-6 0 16,2-7-6-16,9-7 1 15,9-8-9-15,1-6 1 16,-3-3-33-16,-8-2-1 0,-3 0-12 16,-6 4 0-16,-8 9 24 15,-1 3 1-15,-4 7 10 16,-2 1 1-16,2 2 10 15,0 4 1-15,-3 5 4 16,-3 6 1-16,0 7 1 16,5 2-1-16,4-5 1 15,5-4 1-15,3-6-4 0,8-5 1 16,7-8 0-16,7-7 2 16,3-11 0-16,-1-8 0 15,-1-6 1-15,-5-1 0 16,-1 2 25-16,-3 3-1 15,-3 8-10-15,-2 9 0 16,-7 6-8-16,-3 5 1 16,-5 4-7-16,1 4 0 15,0 3-3-15,-3 4 2 16,1 8-3-16,-2 3-1 16,-2 1-1-16,0-7 0 15,0-1 4-15,0-5 1 16,-2-3-1-16,2-3 1 15,0-2-1-15,0-2 0 16,0-2-1-16,0-6 0 16,0-7-2-16,-4-7 0 15,-3-4-2-15,-4 2 2 0,-4 7-1 16,-4 6 1-16,-1 9-2 16,-5 10 1-16,1 6 1 15,2 11 0-15,5 8 2 16,4 3-1-16,7-3-8 15,8-5 0-15,6-8 4 16,1-5 0-16,2-7 4 16,8-6-1-16,11-10 11 15,5-9-1-15,-1-9 3 16,-6-9 0-16,-4-10 0 16,-6-9 0-16,-3-5-9 0,-4-3-1 15,1 7-13-15,-5 8 0 16,-3 12 5-16,-4 9 0 15,-6 13 4-15,-1 7 2 16,-3 8 3-16,-4 11 1 16,-7 15 0-16,2 9 1 15,6 10 3-15,8 7 1 16,5 5-1-16,4-1 1 16,5-4-4-16,6-10 1 15,5-12-2-15,8-10 0 16,4-9-3-16,1-9-1 15,5-10-115-15,-3-7 1 16,-1-3 23-16,-6-1 1 16,-28 17-653-16</inkml:trace>
  <inkml:trace contextRef="#ctx0" brushRef="#br0" timeOffset="160979.04">28817 18019 29 0,'0'0'0'0,"4"-16"0"0,0 4 17 15,-2 7-1-15,-1 1 70 16,1 0 0-16,-2-1 9 16,-2-1 1-16,-1 3-11 15,-3 3 0-15,-5 1 0 16,-10 9-1-16,-10 10-44 0,-1 8 1 16,6 4 21-16,7-1 2 15,8-1-2-15,6-2 1 16,6-8-13-16,7-5 2 15,3-7 1-15,10-8-1 16,10-10-7-16,3-8 1 16,-1-12 6-16,-3-9 0 15,-2-7 51-15,-6-7 0 16,-5 0-48-16,-6-1 0 16,-5 3-23-16,-6 7 0 15,-6 5-8-15,-1 7 0 16,-2 12-16-16,-3 7 1 15,3 7-7-15,0 10 1 16,-2 5-3-16,-2 11 0 16,1 16-1-16,5 10 1 15,3 16-41-15,2 5 2 16,2 3 12-16,2-1 1 0,2-6 8 16,0-9 1-16,5-13 9 15,6-13 1-15,4-15 2 16,7-13 1-16,9-13 1 15,2-9 1-15,-3-10 0 16,-4-3 1-16,-4-4-19 16,-8 0 0-16,-5-2-5 15,-3 4 0-15,-7 7-17 16,-3 8 1-16,-3 7 24 0,-1 3 0 16,0 7 13-1,-1 1-1-15,-1 2 5 16,0 2 0-16,1 2 0 0,-1 2 1 15,3 3 2-15,3 5 0 16,3 4 8-16,5 3 0 16,3-2-2-16,4-3 2 15,3-4-5-15,1-5 2 16,0-3-6-16,-2-2 1 16,-3-2-2-16,-2 1 0 15,-5 1-1-15,-3 1 0 16,-4 5 1-16,-4 5 0 15,-2 6 0-15,-3 7 1 16,0 8-2-16,3-1 2 16,6-7-2-16,6-7 1 15,5-4-1-15,4-5 0 16,5-6 0-16,8-8 0 16,6-9 5-16,1-7 2 15,-3-8 53-15,-6-5-1 16,-4-4-31-16,-5-2 1 0,-6 2-15 15,-1 5-1-15,-3 6-16 16,-5 6 1-16,-2 7-5 16,-4 6 1-16,1 5-2 15,-3 4 2-15,-3 4 0 0,-4 9 0 16,-4 11 6 0,2 8 0-16,7 7 6 0,5 3 1 15,3-1 8-15,3-7 1 16,7-6-9-16,5-6 0 15,0-7-6-15,3-10 1 16,6-5-15-16,1-7 0 16,1-8-42-16,0-7 0 15,-2-10-10-15,-2-3 0 16,-1-4 36-16,-2 0 0 16,-5 5-2-16,-4 14 2 15,-1 1 21-15,-3 8 1 16,-3 2 4-16,1 3 2 15,-2 1 1-15,0 3 0 16,0 0 0-16,0 2 0 16,-1 0 0-16,5 9 0 15,0 8 0-15,5 16 0 16,0 3 0-16,-4-7 0 16,1-1 2-16,-3-3 1 0,-1-1 7 15,-2-6 1-15,-2 1-5 16,-4 0-1-16,-3-1-4 15,-8-1 2-15,-5-4-3 16,1-4 0-16,0-3-2 16,4-2 2-16,2-3 0 15,6 1 0-15,-1-2 3 0,5 0-1 16,1-2 13 0,2-1-1-16,5-5 10 15,18-14 0-15,3-2-1 16,11-6 0-16,-2-2-1 0,-1 3 0 15,0-3 36-15,-6 4 2 16,-4 2-29-16,-7 6 1 16,-3 1-18-16,-2 4 2 15,-1 0-13-15,-4 6 2 16,-1 1-5-16,-2 5 0 16,-3-1-3-16,1 0-1 15,0 2 0-15,-2 2 0 16,0 0 1-16,0 2 1 15,-2 2 2-15,-1 15 0 16,3 7 0-16,1 15 1 16,7-1-1-16,-1-10 0 15,4-4 0-15,-7-13 0 16,-2 0 0-16,-2-5 0 16,0-1-1-16,-2-1 1 15,-3-1-2-15,-20 5 0 16,-6-7 6-16,10-1-1 0,3 0-3 15,6-2 0-15,3 0-1 16,5 0 0-16,4 0-1386 16</inkml:trace>
  <inkml:trace contextRef="#ctx0" brushRef="#br0" timeOffset="161932.15">30092 18018 12 0,'0'0'187'15,"0"22"1"-15,0-11-165 0,2-7 2 0,5-6-22 16,6-9 1-16,9-13 44 16,4-10 1-16,-3-3 23 15,-5 1 1-15,1 5 64 16,-4 1 0-16,-2 2 22 16,-2 4 1-16,-5 4-33 0,-4 3 3 15,-2 6-59 1,-2 3 2-16,-2 4-44 0,-1 3 2 15,-5 1-21-15,-1 3 1 16,-2 5-15-16,-4 8 0 16,-1 12-40-16,3 4 2 15,7 3-24-15,4-1-1 16,3-4 47-16,2-4 0 16,5-4 13-16,2-7 2 15,-1-4 5-15,0-4 0 16,1-3 5-16,1-4 1 15,2-4 32-15,2-5 1 16,6-9 6-16,3-10 1 16,3-6 11-16,-3 1 1 15,0 1-31-15,1 2 0 16,-1 4-16-16,-1 6 1 16,-5 9-11-16,-3 3 1 15,-3 4-5-15,-3 4 1 16,-1 0-14-16,1 2 0 15,1 6 0-15,-3 3-1 0,1 6-12 16,-4 9 1-16,-10 5 15 16,-5 3 1-16,-5-1 6 15,-3-1 2-15,-1-2 4 16,-1-2 0-16,5-4 36 16,5-6 1-16,3-8 33 15,5-7 1-15,3-3-41 0,4-5 2 16,2-8-19-16,3-11 1 15,8-12-11-15,3 1 0 16,3 3-10-16,-1 8 0 16,-3 7-48-16,0 6 1 15,-2 6-18-15,-2 5 2 16,0 3 20-16,4 10 2 16,5 12-23-16,1 4 1 15,-3 5-19-15,2-3 1 16,-22-31-903-16</inkml:trace>
  <inkml:trace contextRef="#ctx0" brushRef="#br0" timeOffset="162964.01">30953 17616 12 0,'0'0'0'0,"11"-26"0"0,-2 5 0 0,2-5 0 15,-1-6 0-15,-5-1 0 16,-3 3 0-1,0 12 63-15,0 6 1 16,-2 7 55-16,0 3 0 0,0 2 3 16,0 4 1-16,0 5-21 15,0 10 1-15,0 12-37 16,0 12 0-16,0 2 6 16,-2 3 1-16,-2 4-3 15,0 0 1-15,3-2-24 16,2-1 0-16,5-4-14 0,3-6-1 15,4-10-5-15,0-8 0 16,0-14-11-16,4-10 0 16,6-10-3-16,-1-14 1 15,0-10 3-15,1-2 0 16,-3 2 8-16,-3 5 1 16,-2 4 47-16,-2 6 1 15,-4 7 17-15,-3 6 1 16,-3 5-23-16,-1 4 2 15,0 0-45-15,0 2 1 16,0 4-20-16,-2 7-1 16,-2 11-6-16,0 7 2 15,0 9-6-15,2-3 2 16,2-6-6-16,4-6 1 16,3-9-12-16,2-3 0 0,2-5-19 15,6-6 0-15,3-8 12 16,3-9 1-16,1-9-2 15,-4-6 2-15,-5-3-20 16,-6-3 0-16,-5 5 31 16,-8 3 2-16,-10 4 8 15,-6 5 0-15,-6 8 4 16,-4 7 1-16,-4 8 17 16,4 3 0-16,8 5-11 15,5-1 0-15,7-2-7 16,6-2 1-16,2-3-16 15,0-2 2-15,0-2-1340 16</inkml:trace>
  <inkml:trace contextRef="#ctx0" brushRef="#br0" timeOffset="163152.09">30880 17590 12 0,'0'0'0'0,"0"0"0"0,30 0 0 15,-2 0 0-15,13-2 0 16,7 2 0-16,4 0 0 16,6 0 4-16,2-4 2 15,-1-2 41-15,1-1 1 16,-60 7-136-16</inkml:trace>
  <inkml:trace contextRef="#ctx0" brushRef="#br0" timeOffset="164246.55">32046 17705 12 0,'0'0'0'0,"0"0"0"15,15 24 0-15,-11-18 0 16,-2-3 16-16,0-3 0 16,-2 0 163-16,-2-1-1 0,0-5-32 15,-2-5 1-15,0-6-31 16,-1-3-1-16,-3-3-26 15,1 5 1-15,-1 5-26 16,-1 3 1-16,-4 5-15 16,-6 5 1-16,-7 5-12 15,-5 10 1-15,-5 9 8 16,1 6 0-16,5 4 9 16,8 1 1-16,11-3-28 15,11-4-1-15,7-4-14 16,8-6 2-16,5-5-9 0,7-9 0 15,6-13-9 1,2-10 1-16,-1-9-1 0,-6-9 0 16,-4-9-5-16,-5-10 2 15,-4-7 0-15,-4-1 1 16,-4 3 2-16,-1 5 1 16,-4 13 0-16,-2 14 0 15,-2 14 0-15,0 7 0 16,0 6 0-16,0 6 0 15,-1 4 0-15,-3 14 0 16,-5 21 0-16,2 11 0 16,3 5 0-16,4 1 0 15,2-5-1-15,0-2 1 16,2-7-2-16,5-5 2 16,5-8 0-16,-1-7 0 15,0-7 0-15,-2-10 0 16,1-7 0-16,1-7 0 0,4-10 2 15,0-8-1-15,-2-8 17 16,0-5 1-16,2 1 33 16,-2 4 1-16,-6 6 16 15,-1 9-1-15,-3 6-22 16,-1 7 0-16,0 3-31 16,0 1-1-16,0 5-11 15,0 9-1-15,-2 13-2 16,0 7 0-16,0 0-5 0,0-1 1 15,0-2-16-15,3-8-1 16,3-9-8-16,1-8 0 16,3-5 0-16,5-9 1 15,9-14-20-15,0-7 0 16,-5-2 31-16,-8-1-1 16,-9 1 12-16,-10 2 1 15,-7 2 4-15,-5 6 0 16,-4 7 5-16,1 5-1 15,3 10 5-15,3 5 1 16,8 3-4-16,5 5 1 16,6 7-6-16,7 6 1 15,10 2-4-15,7 1 1 16,-26-31-1377-16</inkml:trace>
  <inkml:trace contextRef="#ctx0" brushRef="#br0" timeOffset="165590.86">32693 17497 12 0,'0'0'0'0,"17"-26"0"0,-10 9 0 0,-5 4 0 0,-2 2 58 0,-2-1 2 16,-2-1 126-16,1 2 1 16,-1 6-77-16,0 1 1 15,2 4-16-15,0 4-1 16,-3 7 14-16,-3 17-1 16,5 16-37-16,1 10 0 15,2 6-23-15,0-2 0 16,0-8 2-16,0-6 1 15,3-6-21-15,7-9 1 16,1-8-10-16,4-14 0 16,2-10-15-16,9-14-1 15,11-15-4-15,2-12 0 16,-2-12-10-16,-3-9 0 16,-6-4-5-16,-8 2 0 15,-5 11-2-15,-5 11 1 0,-9 12 14 16,-2 9 1-16,-5 11 1 15,0 5 1-15,1 6 3 16,-1 4 0-16,-1 6 3 16,-4 8-1-16,-2 14 3 15,0 11 2-15,3 9-4 16,3 6 2-16,1 4-1 16,-3-3 1-16,-4-5 14 15,0-5-1-15,5-6-4 16,5-9 0-16,3-10 1 0,0-9 0 15,1-8-4-15,5-5-1 16,2-7-1-16,3-10-1 16,5-11 2-16,3-3-1 15,-2-5 5-15,-2 1 1 16,-2 2-2-16,2 5 0 16,1 3-3-16,3 5 2 15,-4 5-5-15,-4 6 2 16,-3 7-3-16,-5 6 1 15,1 5-3-15,-2 10 1 16,0 10-4-16,0 9 1 16,0 1-3-16,-2-4 1 15,-2-3-3-15,4-6 0 16,1-8 0-16,1-7 0 16,0-5-1-16,3-6 1 15,4-7-1-15,4-8 1 16,6-13 15-16,-3-8 1 0,-1-4 55 15,-4 0 1-15,-3 7-42 16,-5 7 1-16,-3 7-20 16,-2 6 1-16,0 8-12 15,0 3 2-15,0 2-3 16,0 4 0-16,2 7-1 16,2 11-1-16,-3 13-3 15,1 6 0-15,2 0-5 16,-2-5 1-16,-2-7-3 0,2-6 0 15,1-10-12 1,3-6 0-16,2-5-25 16,1-6 1-16,4-5 18 0,6-10-1 15,5-10 7-15,0-5 0 16,-2-3-6-16,-1 0 1 16,-4 3 16-16,-3 6 2 15,1 4-7-15,2 6 0 16,0 5 11-16,-4 5 2 15,-4 6 4-15,1 4-1 16,-1 6 2-16,-2 8 0 16,-3 12 5-16,-2 8-1 15,-2 3 1-15,-6-2 1 16,-3-6-2-16,0-10 2 16,-2 1-2-16,-1-1 1 15,3-3-5-15,3-8 0 16,1-3 0-16,1-3 0 15,0-2 0-15,-1-2 0 16,-3-2 0-16,1-4 0 0,-1-1 1 16,5 1 1-16,1-1 0 15,2-1 0-15,2 1 0 16,3-1-1-16,3 3 0 16,1 1 0-16,2 2-1 15,4 2 1-15,2 2-1 16,-4 0 0-16,0 0 0 0,-4 0 0 15,-1-2 0-15,-3 0 0 16,-1 0-11-16,0-4 0 16,-4 4-1341-16</inkml:trace>
  <inkml:trace contextRef="#ctx0" brushRef="#br0" timeOffset="165857.27">33278 17290 40 0,'0'0'0'0,"-39"-2"0"0,20 4 20 0,10 6 0 15,3 5 36-15,4 1 1 16,2-1 11-16,2-1 2 16,2-5-15-16,0-3 0 15,-2-2 6-15,1-2 2 16,1-4 21-16,0-2 0 15,-1-3-6-15,1-4-1 0,2-2-6 16,1 4 1-16,-1 4-21 16,-2 1 1-16,-4 2-21 15,-2 6 1-15,2-2-931 16</inkml:trace>
  <inkml:trace contextRef="#ctx0" brushRef="#br0" timeOffset="166124.27">32510 17564 12 0,'0'0'175'0,"45"-6"0"16,15-5-175-16,10 0 1 15,7-2-4-15,-3-2-1 16,-74 15-264-16</inkml:trace>
  <inkml:trace contextRef="#ctx0" brushRef="#br0" timeOffset="169471.34">29093 18531 12 0,'0'0'0'0,"0"0"0"0,0 0 0 0,0 0 1 0,0 0 32 0,0 0 0 16,0 0 17-1,0 0 0-15,0 0 4 0,0-28 1 16,-17 9 1-16,-3-1 0 16,1 1-13-16,2 6 1 15,2 4 9-15,2 3 2 16,0 5 19-16,-2 2 2 15,1 3 7-15,-3 7 1 16,-2 10-10-16,2 7 0 16,6 3-9-16,2 3 0 15,0-1-31-15,-1-3 1 16,5-6-24-16,3-5 1 16,4-6-5-16,1-6 1 15,5-3-8-15,5-2 0 16,7-4-2-16,6-7 0 15,6-8-7-15,-2-3 2 16,-8-5-24-16,-5-1 2 0,-4-3-25 16,-5 1 1-1,-7 3 7-15,-1 5 0 0,0 3 13 16,0 6-1-16,0 6 24 16,0 1 0-16,0 4 8 15,0 4 1-15,2 3 1 16,4 8 0-16,5 13 3 15,0 3 1-15,-1 1 7 16,1-4 0-16,2-6 0 16,-2-5 0-16,-4-6-2 15,1-5 1-15,-1-4-1 16,1-4 0-16,1-4-2 0,4-9 1 16,4-11-1-16,-2-11 0 15,-4-8 0-15,-4-3 1 16,-1 0 1-16,0 5 0 15,-5 7 2-15,1 10 0 16,-2 10 2-16,-2 5 0 16,2 7-3-16,0 6 2 15,-1 1-4-15,-3 5 1 16,0 9-5-16,0 12-1 16,3 12-2-16,1 2 0 15,1 2 1-15,3-4-1 16,2-10-1-16,-1-5 1 15,-1-7 7-15,-2-6 1 16,0-6 3-16,0-3 0 16,-1-4 4-16,1-2 0 15,0-1 4-15,4-11 0 16,7-13-1-16,5-12 1 0,3-8-1 16,-1 1 2-16,1 5 17 15,-2 9 0-15,-4 11-19 16,-4 8 1-16,-8 6-11 15,-1 3 0-15,0 2-4 16,-2 2 0-16,-2 2-4 16,-5 6 2-16,-10 5-3 15,-7 5 0-15,-2 5-1 0,3-1 1 16,12-5-5-16,6-2 1 16,3-4-19-16,0-4 2 15,2-1 7-15,0-1 1 16,0 1 5-16,0-2 0 15,0-2 6-15,2-1 0 16,3 3 2-16,3 2 0 16,1 1 1-16,6 4 1 15,7 6 16-15,4 4 0 16,4-3-8-16,0-3 0 16,-4-6-6-16,-5-3-1 15,3-2-8-15,0-4 1 16,-2 0-22-16,-3-4 1 15,0-2-3-15,-6-1 1 16,0-1 7-16,0-3 0 16,0-2 12-16,0-2 1 15,0-1 4-15,-2-3 1 16,0 0 2-16,-1 3 0 0,-1-3 0 16,-2 6 1-16,-1 0 6 15,-2 6-1-15,-2-1 1 16,-1 3 1-16,-1 1-1 15,0 0 1-15,-3 0-4 16,-3 1 2-16,-1 1-5 16,-6 2 0-16,-4 5-2 15,-4 10 0-15,3 4 0 16,5 7 1-16,7 4-2 16,6-6 2-16,2-2 0 15,2-9 2-15,-1-3 1 0,1-5 1 16,2 1 1-16,3-4 1 15,2-6-1-15,17-17 2 16,-4-12-1-16,-9 7-1 16,-2 2 2-16,-9 13 1 15,0 3 9-15,-2 4-1 16,0 1-6-16,-1 1 2 16,1 0-7-16,-2 2 2 15,0 0-4-15,2 4 1 16,2 3-3-16,7 6 0 15,6 0 4-15,26 6-1 16,7-8-4-16,19-4 0 16,-69-7-1127-16</inkml:trace>
  <inkml:trace contextRef="#ctx0" brushRef="#br0" timeOffset="170784.58">30192 18438 12 0,'0'0'85'0,"0"0"2"0,0 0-90 0,0 0 1 16,0 0 4-16,0 0 1 15,19-7 50-15,-17 8 2 16,0 5 14-16,0 9 0 16,-4 13 18-16,-2 7 0 15,0 0-6-15,0-7 1 16,1-9-28-16,-1-6 1 0,2-6-17 16,0-3 1-16,2-2-8 15,2-4 0-15,4-3-1 16,3-8 2-16,4-12-1 15,2-4 2-15,0-7 9 16,-2 5 1-16,0 5-5 16,0 5 0-16,-2 6 9 15,-3 6 2-15,-1 3-27 16,1 4 2-16,-3 2-14 0,3 4 0 16,-1 4-9-1,1 7 1-15,-1 11-2 0,0 3 1 16,3 1-1-16,1-6 0 15,-4-7 0-15,1-4 0 16,3-4-1-16,6-3 1 16,3-2-5-16,1-4 0 15,-3-4-17-15,1-5-1 16,-2-6-8-16,-4-6-1 16,-6-5 0-16,-5 0-1 15,-4 0 10-15,-3 2-1 16,-1 7 19-16,-1 4 0 15,-1 6 4-15,1 3 1 16,-1 2 0-16,1 4 1 16,1 2 3-16,1 7-1 15,-1 8 4-15,4 8-1 16,6 9 4-16,5-3 1 16,6-3 1-16,0-8 0 15,-2-7-4-15,2-5 1 16,4-5-3-16,1-5-1 0,4-7 0 15,1-8-1-15,-3-9 0 16,-3-4-1-16,-8-2 0 16,-6 4 2-16,-5 11-1 15,-1 8 1-15,-3 3-2 16,0 2 2-16,0 2-5 16,1 2 0-16,-1 2-1 0,2 3 1 15,0 6-2-15,2 6 2 16,8 3-1-16,3 0 1 15,2-3 1-15,2-4 2 16,-2-6 11-16,2-3 2 16,3-3 31-16,3-5 1 15,1-3-29-15,1-8 2 16,-5-9-15-16,-1-6 1 16,-4-8-7-16,-2-3 0 15,-2-2-20-15,1 0 0 16,-1 0 1-16,-3 2 1 15,-3 6 6-15,-3 5 1 16,-5 6 6-16,-3 3-1 16,1 6 6-16,-1 7 0 15,1 5 0-15,-4 2 1 16,-2 7 5-16,-4 7-1 16,-5 9 8-16,1 8 0 15,8 3 5-15,6 2 1 0,7 2-11 16,5 2 1-16,6 0-7 15,3-4 1-15,4-1-3 16,3-7 0-16,-1-8-6 16,-5-8 1-16,-2-6-23 15,-11-7 1-15,0 0-31 16,0 0 0-16,0 0-69 16,-2 0 0-16,0 0-691 15</inkml:trace>
  <inkml:trace contextRef="#ctx0" brushRef="#br0" timeOffset="172535.5">30671 18239 12 0,'0'0'0'0,"0"0"0"0,0 0 0 0,0 0 0 0,0 0 0 16,0 0 1-16,0 0 37 15,0 0 1-15,0 0 42 16,-9 37 0-16,7 6 9 15,4 5 0-15,2 4-2 16,3-1 2-16,4-9-25 16,2-6 1-16,0-10 58 15,-2-8 0-15,-3-8-18 16,-2-7-1-16,1-3-17 16,6-3 0-16,6-7-40 0,1-8 0 15,3-12-25-15,-5-5 2 16,-3-3-14-16,-6 1 2 15,-3 4-14-15,-4 5-1 16,-4 7-1-16,-2 5 0 16,-1 4-2-16,-1 7 2 15,0 3 1-15,3 2 0 16,1 2 2-16,0 3 0 16,-2 7 0-16,4 10 0 15,8 13 0-15,5 6 0 16,5 0-1-16,3-4 1 15,-1-3-3-15,1-6 1 16,-1-6-8-16,-1-5 0 16,-4-8-8-16,-6-7 0 15,-1-4 4-15,-1-5 1 16,2-8 5-16,1-11 0 16,-5-11 5-16,-3-1 0 0,-5 9 0 15,-3 8 1-15,2 10 2 16,2 5 0-16,0 5 1 15,1 2 0-15,-1 3 5 16,0 4-1-16,2 6 3 16,4 9 1-16,5 6 10 15,4-1 0-15,2-9-3 16,0-8 1-16,-2-5-6 16,2-6 0-16,3-6 0 15,3-9 2-15,-1-9 6 0,-5-6 0 16,-9-1-6-1,-8 1 1-15,-2 8-5 0,-1 3 0 16,-5 4-2-16,1 4-1 16,0 2-5-16,-1 1 2 15,5 3-3-15,3 3 0 16,0 2-2-16,0 0 1 16,2 0 0-16,4 2 0 15,5 3 0-15,10 3 1 16,7-3 0-16,4-1 0 15,0-2 15-15,-4-2-1 16,-4 0 1-16,-5 2 0 16,-6 3-4-16,-4 5 0 15,-3 3 1-15,-6 7 0 16,-3 10-9-16,-5 3 0 16,3-1 0-16,3-10 1 15,6-7 5-15,2-4 0 0,1-3-6 16,7-5 1-16,2-1-3 15,5-2 0-15,0-3-8 16,-4-5 1-16,-8-7-16 16,-9-5 1-16,-11-8 6 15,-7 2 0-15,-3 2 6 16,1 1 1-16,3 5 4 16,6 1 2-16,4 2 9 0,7 0 0 15,8 0 0-15,9 2 0 16,11 2-4-16,4 2 2 15,1 5-15-15,-10 4 0 16,1 6-42-16,6 9 2 16,-4 9-28-16,-3 11 1 15,-6 4 51-15,-2 2 0 16,-4 0 18-16,-3-20 0 16,-3-3 8-16,-1-9 1 15,0-3 6-15,0-2 1 16,0-2 3-16,3-2 0 15,3-8 1-15,20-36-1 16,-4-12 1-16,-5-4 1 16,-4 4-4-16,-6 23 1 15,2 1-5-15,-4 8 2 16,1 2 45-16,-2 5 0 0,-3 0 2 16,1 4 1-16,2 0-32 15,-1 0-1-15,1 0-13 16,-3 4 1-16,1 0-10 15,0 3 1-15,0 2-2 16,-2 2 1-16,-2 1-4 16,0 1-1-16,-2 3-8 15,-6 21-1-15,-3 10-10 16,-2 12 0-16,6-1-22 16,3 5 0-16,6 2 8 0,1-7 0 15,7-4 19 1,-3-22 0-16,2-3 8 15,-5-8 2-15,0-3 8 0,0-3 0 16,-1-4 1-16,14-13 0 16,2-12 0-16,5-14 0 15,0 0-11-15,-3 11 1 16,1 4-27-16,-13 15 0 16,-1 1-7-16,-4 5 1 15,-1 1 22-15,-3 2 1 16,-3 2 13-16,-35 21 2 15,-6 16 2-15,12 0 2 16,11 4 25-16,16-7-1 16,10-1 53-16,23 14-1 15,15-8-35-15,43 16 1 16,1-15-20-16,-10 10 0 16,-4 19-11-16,-32-34 0 15,-41-35-1180-15</inkml:trace>
  <inkml:trace contextRef="#ctx0" brushRef="#br0" timeOffset="174927.26">32192 18159 12 0,'0'0'0'0,"0"0"0"0,0 0 0 0,0 0 0 16,-15 22 0-16,5 4 0 16,1 8 0-16,2 3 0 15,7-2 20-15,3-3 1 16,5-4 18-16,3-4 0 15,2-5 8-15,2-6 0 16,0-6 36-16,0-7 1 16,1-5-35-16,7-7-1 15,3-8-17-15,-4-4 1 16,-5 1-32-16,-6 3 1 16,-7 1 0-16,-4 4 0 15,-4 4 1-15,1 0 0 16,-1 2 13-16,-2 1 1 0,1 3 17 15,-1 1 1-15,0 2 4 16,3 0 2-16,1 0-14 16,-2 2 3-16,-1 4-10 15,-5 4 0-15,-3 5-4 16,-2 3 1-16,2 3-8 16,6 0 0-16,5-5-5 15,2-2 1-15,2-5-3 16,1-1 0-16,3-3-2 15,5-3 1-15,6-3-17 0,4-3 0 16,-1-3-23-16,-3-1-1 16,-4 1-7-16,-4 2 0 15,-1 1 32-15,-5 2 1 16,-1 1 12-16,0-1 0 16,-2 0 3-16,-2 2 0 15,0 1 0-15,0 1 1 16,1 1 1-16,-1 5 1 15,0 3 2-15,0 6-1 16,2 2 0-16,4 2-1 16,-1-6-3-16,1-4 1 15,0-4-1-15,3-3 0 16,5-4 0-16,2-5 0 16,5-6 0-16,0-4 0 15,-3 0 0-15,-2 3 0 16,-7 2 1-16,-3 5 0 15,-2 3 4-15,-2 1-1 0,0 1 1 16,-2 0 1-16,0 2-1 16,0 0 2-16,0 0-5 15,2 2 0-15,0 3 0 16,0 3 0-16,2-1-2 16,4-1 0-16,1-1 0 15,0 1 0-15,1-2 0 0,-1-4 0 16,3-2 1-16,1-2 0 15,-2 0 8-15,-1-1 1 16,-5-3 15-16,1 1 1 16,-2-1-10-16,0 3 2 15,0 1-8-15,0 2 1 16,-2 2-7-16,0 6 2 16,1 7-6-16,5 17 1 15,1 22-1-15,1 7 0 16,-2 3 0-16,-3-7 0 15,-3-6 4-15,-2-6 1 16,1-10-3-16,-1-5 0 16,-2-2 0-16,-2-4 1 15,-1-3-6-15,-1-8 1 16,1-5-6-16,-4-10 2 16,-4-11 1-16,-4-5 1 15,-1-6 1-15,3 0 1 16,8 3 0-16,7 1 1 0,7-2-1 15,7-8-1-15,2-5-1 16,16-19-1-16,4 4 3 16,-16 19 0-16,-1-5-3 15,-6 16 2-15,-1 2 0 16,-7 8 0-16,1 3 9 16,0 2 1-16,0-1 7 15,-3 3 1-15,1-1-2 16,0 2 1-16,0 1-11 0,-2-1 1 15,0 2-4-15,0 0 0 16,0 0-4-16,0 2 1 16,0 0-12-16,0 0 2 15,0 2-13-15,2 13 0 16,-2 5-15-16,0 1-1 16,0-2 19-16,2-8-1 15,0-2 11-15,0-3 0 16,-1-3 13-16,5 1 0 15,3-6 1-15,14-7 0 16,-1-8 3-16,-1-1 0 16,-3-3-4-16,-9 10 0 15,-1 3-1-15,-2 3 0 16,-3 1 1-16,1 0 0 16,2 3-1-16,5 2 1 15,2 7-2-15,2 5-1 16,-4 4-7-16,-2 3 1 15,-5 2 7-15,-2-7 1 0,0-2 1 16,-2-5 0-16,0-1 8 16,0-5 1-16,0 0 8 15,2-4-1-15,3-7 7 16,21-30 1-16,8 0 4 16,-1 3 1-16,3 5-3 15,10-3-1-15,-46 34-631 0</inkml:trace>
  <inkml:trace contextRef="#ctx0" brushRef="#br0" timeOffset="176114.86">33464 16955 12 0,'0'0'7'0,"0"0"0"0,0 0 25 0,0 0-1 15,0 0 9-15,0 0-1 16,0 0 9-16,0 0 1 16,26-22 0-16,-9 16-1 15,0 6 84-15,-2 10 2 16,0 10 11-16,-6 15-1 15,-7 12-82-15,-4 5 1 16,-4 6-37-16,-1-4 0 16,-1-10-20-16,5-6 2 0,3-9-8 15,3-3 1-15,3-1-1 16,3-5 0-16,6-3-1 16,2-6 1-16,-2-4-2 15,-4-3 0-15,-3 0 2 16,-5-2 0-16,-1 1 0 15,0 1 0-15,-2-2 1 0,-2 0 0 16,0 0 15-16,0 0 1 16,1-1 17-16,1 1 1 15,-2 0-1-15,2 0-1 16,0 0-11-16,0-2 0 16,-2 0-7-16,0 0 0 15,0 0-7-15,0 0 0 16,0 2-3-16,-1 3-1 15,-3 5 7-15,-1 1 1 16,-3 2-5-16,1 0 1 16,2-2-2-16,3-2 0 15,2 1-4-15,0 1 1 16,-2 5-1-16,4 10 2 16,2 12-2-16,2 3 1 15,2 1 4-15,3 5 1 16,2 5-2-16,0 9 0 0,-1 14 6 15,-5 5-1-15,-3 4-6 16,-8-3 1-16,-9-8-3 16,-1-4 1-16,1-4-3 15,0-6 0-15,0-8 0 16,2-12 1-16,0-13-2 16,-2-8 0-16,-2-8-2 15,-9-12 0-15,-15-9 1 16,-7-10 1-16,-6-10 0 15,5-5 0-15,14 3 0 0,12 7 0 16,18 9-4-16,14 8 2 16,-9 9-1126-1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1T07:49:50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20606 8408 1043 0,'0'0'0'0,"3"-14"0"0,6-12 0 0,-9 26-345 16,0 0 345-16,-9-5-345 0,-6 9 345 0,15-4-23 15,0 0 23-15,-18 1-22 0,-3 4 22 0,21-5 100 16,0 0-100-16,-23 6 100 0,-3-3-100 0,26-3 198 0,0 0-198 15,-28 5 199-15,0 2-199 0,28-7 113 0,0 0-113 16,-31 3 113-16,1 3-113 0,30-6 82 0,0 0-82 16,-38 5 83-16,-6-2-83 0,44-3 34 0,0 0-34 0,-40 4 35 15,0-1-35-15,40-3 99 0,0 0-99 0,-42 0 99 16,-5 0-99-16,47 0 50 0,0 0-50 0,-39 0 51 16,4 0-51-16,35 0 12 0,0 0-12 0,-40 9 12 15,-7-3-12-15,47-6 73 0,0 0-73 0,-51 13 74 16,-1 4-74-16,52-17 48 0,0 0-48 0,-51 15 48 15,-1 6-48-15,52-21 7 0,0 0-7 0,-51 22 7 16,2 2-7-16,49-24 3 0,0 0-3 0,-47 27 4 16,2 1-4-16,45-28-11 0,0 0 11 0,-42 27-11 15,3 3 11-15,39-30 0 0,0 0 0 0,-37 30 0 16,1 3 0-16,36-33-3 0,0 0 3 0,-33 40-3 16,-2 1 3-16,35-41-1 0,0 0 1 0,-44 50 0 15,-10 6 0-15,54-56 0 0,0 0 0 0,-35 43 1 0,3-10-1 16,32-33 3-16,0 0-3 0,-28 36 3 0,6 0-3 15,22-36 31-15,0 0-31 0,-23 38 31 0,7 1-31 16,16-39 0-16,0 0 0 0,-17 45 0 0,3-1 0 0,14-44-2 16,0 0 2-16,-11 47-2 0,1-5 2 0,10-42 0 15,0 0 0-15,-4 45 1 0,-1-5-1 0,5-40 54 16,0 0-54-16,-2 39 54 0,4 1-54 0,-2-40 0 16,0 0 0-16,5 36 0 0,2 0 0 0,2-4 62 15,0-1-62-15,0-7 62 0,1-5-62 0,2-2 0 16,-3 2 0-16,5 0 1 0,3 5-1 0,3 0 80 15,1 2-80-15,5-4 80 0,5-7-80 0,-1 3 5 0,1-3-5 16,-6-3 5-16,-4-5-5 0,5 2 22 0,2-3-22 16,0 5 23-16,2-1-23 0,-30-10 84 0,0 0-84 15,35 15 84-15,8 3-84 0,-43-18 0 0,0 0 0 0,48 17 0 16,4 0 0-16,-52-17 11 0,0 0-11 0,59 17 11 16,1-1-11-16,-8-4 18 0,-8 3-18 0,-2-3 18 15,-4-3-18-15,1-3 0 0,-4 0 0 0,0 6 0 16,-6 3 0-16,1 2 13 0,-2 6-13 0,5-11 13 15,0 0-13-15,-5-9 1 0,0-3-1 0,4 5 1 16,-3 2-1-16,-1 2 24 0,0-1-24 0,0 2 25 16,0 1-25-16,2-1 48 0,1-5-48 0,1-1 49 15,1-1-49-15,0-3-16 0,4 0 16 0,-4 4-15 16,0 1 15-16,4-2 0 0,1-6 0 0,-3 3 1 16,0 0-1-16,2-2 43 0,1-1-43 0,-4 3 44 15,6 0-44-15,0-4-13 0,4 4 13 0,-4-5-13 0,0-2 13 16,2-3-10-16,2-4 10 0,-3 7-10 0,3 4 10 15,0 6 23-15,-2 6-23 0,1-11 24 0,-1-3-24 16,4 1-20-16,1 3 20 0,-5-4-19 0,0-1 19 16,-2 0 2-16,-2-3-2 0,1 6 3 0,1 3-3 0,-1-6 36 15,-5 3-36-15,3 1 36 0,-2 2-36 0,2-1-1 16,-1-3 1-16,1 2-1 0,3 1 1 0,-1-1 22 16,-1-1-22-16,-1-3 22 0,-2 0-22 0,0-1-9 15,-2 2 9-15,0 1-9 0,-1-3 9 0,3 2 0 16,3-2 0-16,-5 2 0 0,-3-2 0 0,1 2 4 15,1-4-4-15,-1 3 5 0,-1-6-5 0,3 3 13 16,0 0-13-16,-1 3 13 0,-2-3-13 0,4-1 5 0,3-4-5 16,-2 2 5-16,-2 2-5 0,2-4 3 0,0 0-3 15,-5 0 3-15,-2 2-3 0,5 0-1 0,2-1 1 16,-2 1 0-16,0 3 0 0,-1-6 25 0,-1 1-25 0,-5-5 26 16,-1-3-26-16,1 1 29 0,2 1-29 0,-14 4 29 15,-10 4-29-15,8 0 3 0,0-3-3 0,7-4 4 16,4-2-4-16,-2 1 52 0,-2-3-52 0,-8 10 52 15,-6-3-52-15,2 4 3 0,-2-3-3 0,-1-4 3 16,1-4-3-16,-3 5-1 0,-4-6 1 0,2 5 0 16,-5 3 0-16,1-1 34 0,1-7-34 0,-6 0 35 15,-5-7-35-15,7 0-24 0,3 2 24 0,-6-2-23 16,-8 4 23-16,-1-1 49 0,0 2-49 0,-2 4 49 16,4 3-49-16,-4-3-26 0,-2-2 26 0,-5 0-26 15,-4-2 26-15,6 0 33 0,-3 1-33 0,1-1 34 16,-2 0-34-16,0-1-33 0,-1-2 33 0,-4 1-32 15,-4 1 32-15,3 3 39 0,-3 3-39 0,8 6 39 0,6-3-39 16,-10 3-38-16,-1 0 38 0,-4-1-38 0,-1-3 38 16,-1 2 8-16,-5 2-8 0,5 3 9 0,6 3-9 0,-6-1-35 15,-2 1 35-15,0-3-35 0,2 4 35 0,4-3 27 16,0 1-27-16,8 3 27 0,7-3-27 0,-14-1-4 16,-1 1 4-16,5 2-3 0,0-4 3 0,-2 0-6 15,-2-4 6-15,7 4-6 0,2 0 6 0,-3-3 0 16,-2-3 0-16,-6 3 0 0,-3 0 0 0,6 3-30 15,2 0 30-15,8 0-30 0,2 1 30 0,-8 1 32 16,-4-2-32-16,8 5 33 0,0-2-33 0,-5 3-58 0,-2 0 58 16,10 3-57-16,1-4 57 0,-3 2 27 0,-2-4-27 15,-3 3 27-15,-8-6-27 0,10 1-17 0,4 3 17 16,5 3-17-16,6-2 17 0,-6 2 4 0,-2-4-4 0,7 6 4 16,6-1-4-16,-11 1-1 0,-13-1 1 0,8 3-1 15,0 1 1-15,-5-4-18 0,-4 4 18 0,12 0-18 16,7 0 18-16,-8 0 1 0,-1 4-1 0,-8 1 2 15,-5 3-2-15,1 3-46 0,-1-3 46 0,10-1-45 16,7 2 45-16,-11-3-77 0,1 3 77 0,15-4-77 16,11-1 77-16,-11-1-608 0,-5-1 608 0,-10 5-608 15,-8-1 608-15,-31 8-1069 0</inkml:trace>
  <inkml:trace contextRef="#ctx0" brushRef="#br0" timeOffset="6215.21">19818 11200 583 0,'0'0'0'0,"0"0"0"16,0 0 0-16,0 0-164 0,0 0 164 0,0 0-164 15,0 24 164-15,0-24-4 0,0 0 4 0,2 21-3 16,-1 6 3-16,-1-27-13 0,0 0 13 0,4 34-13 16,1 8 13-16,-5-42-17 0,0 0 17 0,9 49-16 15,0 10 16-15,-9-59-2 0,0 0 2 0,14 53-1 16,3 0 1-16,-17-53-1 0,0 0 1 0,12 46-1 15,0-4 1-15,-12-42-1 0,0 0 1 0,9 34 0 0,0-10 0 16,7 34-78-16</inkml:trace>
  <inkml:trace contextRef="#ctx0" brushRef="#br0" timeOffset="9691.79">20380 12817 830 0,'0'0'0'16,"0"0"0"-16,0 0 0 0,0 0-54 0,0 0 54 0,0 0-54 15,0 0 54-15,0 0-183 0,0 0 183 0,0 0-182 16,0 0 182-16,0 0 221 0,0 0-221 0,0 0 221 16,0 0-221-16,0 0 156 0,0 0-156 0,0 0 156 15,0 0-156-15,0 0 63 0,0 0-63 0,0 0 63 16,-3 36-63-16,3-36 18 0,0 0-18 0,-4 27 18 15,4 8-18-15,0-35-6 0,0 0 6 0,4 36-6 16,-4 5 6-16,0-41 35 0,0 0-35 0,3 43 35 16,3 3-35-16,-6-46 56 0,0 0-56 0,3 48 56 15,4 4-56-15,-7-52 44 0,0 0-44 0,7 46 44 16,0-1-44-16,-7-45-1 0,0 0 1 0,4 36-1 16,-4-7 1-16,5-7-86 0,0-7 86 0,-1-3-86 0,-4-6 86 15,0-6-406-15,0 0 406 0,0 0-405 0,8 3 405 16,1 0-249-16</inkml:trace>
  <inkml:trace contextRef="#ctx0" brushRef="#br0" timeOffset="10207.44">19972 13296 987 0,'0'0'0'15,"8"0"0"-15,8 0 0 0,-7 0 198 0,-4-4-198 0,-5 4 198 16,9-2-198-16,-2 4 92 0,0 2-92 0,3-1 92 16,1 2-92-16,1 4 6 0,2 1-6 0,3 2 6 15,3 0-6-15,-1 2 13 0,-2-2-13 0,4 1 13 16,2 1-13-16,-7 0 1 0,-2-2-1 0,-2 2 1 15,0-2-1-15,2 1 6 0,0-1-6 0,0-1 7 16,0-1-7-16,0-5 9 0,-3 2-9 0,-3-4 9 16,-1-3-9-16,0 0 3 0,-2 0-3 0,4 0 4 15,-4-1-4-15,4-3 65 0,0-3-65 0,-2 4 65 16,0 0-65-16,0-3 62 0,0-2-62 0,0 1 63 16,0-5-63-16,2-2 75 0,-1-3-75 0,1 2 75 0,0 1-75 15,-2-5 96-15,3 0-96 0,3 2 96 0,-5 2-96 16,1-4 14-16,-6-2-14 0,3 6 15 0,-3 1-15 15,1 0 12-15,-1-1-12 0,-1 6 13 0,0 4-13 16,-1-4-8-16,1 6 8 0,-2 3-8 0,5-12 8 0,-5 12-54 16,0 0 54-16,0 0-53 0,13 0 53 0,-6 3-17 15,0 6 17-15,-7-9-17 0,10 5 17 0,-5 2 1 16,-1 5-1-16,1 2 1 0,-1 5-1 0,-4 1-1 16,0 3 1-16,0-6-1 0,0 2 1 0,0-2-1 15,1-5 1-15,-1-2-1 0,0-1 1 0,0-1-301 16,-1-1 301-16,1 0-300 0,-2-2 300 0,0 7-1017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1T07:49:50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20606 8408 1043 0,'0'0'0'0,"3"-14"0"0,6-12 0 0,-9 26-345 16,0 0 345-16,-9-5-345 0,-6 9 345 0,15-4-23 15,0 0 23-15,-18 1-22 0,-3 4 22 0,21-5 100 16,0 0-100-16,-23 6 100 0,-3-3-100 0,26-3 198 0,0 0-198 15,-28 5 199-15,0 2-199 0,28-7 113 0,0 0-113 16,-31 3 113-16,1 3-113 0,30-6 82 0,0 0-82 16,-38 5 83-16,-6-2-83 0,44-3 34 0,0 0-34 0,-40 4 35 15,0-1-35-15,40-3 99 0,0 0-99 0,-42 0 99 16,-5 0-99-16,47 0 50 0,0 0-50 0,-39 0 51 16,4 0-51-16,35 0 12 0,0 0-12 0,-40 9 12 15,-7-3-12-15,47-6 73 0,0 0-73 0,-51 13 74 16,-1 4-74-16,52-17 48 0,0 0-48 0,-51 15 48 15,-1 6-48-15,52-21 7 0,0 0-7 0,-51 22 7 16,2 2-7-16,49-24 3 0,0 0-3 0,-47 27 4 16,2 1-4-16,45-28-11 0,0 0 11 0,-42 27-11 15,3 3 11-15,39-30 0 0,0 0 0 0,-37 30 0 16,1 3 0-16,36-33-3 0,0 0 3 0,-33 40-3 16,-2 1 3-16,35-41-1 0,0 0 1 0,-44 50 0 15,-10 6 0-15,54-56 0 0,0 0 0 0,-35 43 1 0,3-10-1 16,32-33 3-16,0 0-3 0,-28 36 3 0,6 0-3 15,22-36 31-15,0 0-31 0,-23 38 31 0,7 1-31 16,16-39 0-16,0 0 0 0,-17 45 0 0,3-1 0 0,14-44-2 16,0 0 2-16,-11 47-2 0,1-5 2 0,10-42 0 15,0 0 0-15,-4 45 1 0,-1-5-1 0,5-40 54 16,0 0-54-16,-2 39 54 0,4 1-54 0,-2-40 0 16,0 0 0-16,5 36 0 0,2 0 0 0,2-4 62 15,0-1-62-15,0-7 62 0,1-5-62 0,2-2 0 16,-3 2 0-16,5 0 1 0,3 5-1 0,3 0 80 15,1 2-80-15,5-4 80 0,5-7-80 0,-1 3 5 0,1-3-5 16,-6-3 5-16,-4-5-5 0,5 2 22 0,2-3-22 16,0 5 23-16,2-1-23 0,-30-10 84 0,0 0-84 15,35 15 84-15,8 3-84 0,-43-18 0 0,0 0 0 0,48 17 0 16,4 0 0-16,-52-17 11 0,0 0-11 0,59 17 11 16,1-1-11-16,-8-4 18 0,-8 3-18 0,-2-3 18 15,-4-3-18-15,1-3 0 0,-4 0 0 0,0 6 0 16,-6 3 0-16,1 2 13 0,-2 6-13 0,5-11 13 15,0 0-13-15,-5-9 1 0,0-3-1 0,4 5 1 16,-3 2-1-16,-1 2 24 0,0-1-24 0,0 2 25 16,0 1-25-16,2-1 48 0,1-5-48 0,1-1 49 15,1-1-49-15,0-3-16 0,4 0 16 0,-4 4-15 16,0 1 15-16,4-2 0 0,1-6 0 0,-3 3 1 16,0 0-1-16,2-2 43 0,1-1-43 0,-4 3 44 15,6 0-44-15,0-4-13 0,4 4 13 0,-4-5-13 0,0-2 13 16,2-3-10-16,2-4 10 0,-3 7-10 0,3 4 10 15,0 6 23-15,-2 6-23 0,1-11 24 0,-1-3-24 16,4 1-20-16,1 3 20 0,-5-4-19 0,0-1 19 16,-2 0 2-16,-2-3-2 0,1 6 3 0,1 3-3 0,-1-6 36 15,-5 3-36-15,3 1 36 0,-2 2-36 0,2-1-1 16,-1-3 1-16,1 2-1 0,3 1 1 0,-1-1 22 16,-1-1-22-16,-1-3 22 0,-2 0-22 0,0-1-9 15,-2 2 9-15,0 1-9 0,-1-3 9 0,3 2 0 16,3-2 0-16,-5 2 0 0,-3-2 0 0,1 2 4 15,1-4-4-15,-1 3 5 0,-1-6-5 0,3 3 13 16,0 0-13-16,-1 3 13 0,-2-3-13 0,4-1 5 0,3-4-5 16,-2 2 5-16,-2 2-5 0,2-4 3 0,0 0-3 15,-5 0 3-15,-2 2-3 0,5 0-1 0,2-1 1 16,-2 1 0-16,0 3 0 0,-1-6 25 0,-1 1-25 0,-5-5 26 16,-1-3-26-16,1 1 29 0,2 1-29 0,-14 4 29 15,-10 4-29-15,8 0 3 0,0-3-3 0,7-4 4 16,4-2-4-16,-2 1 52 0,-2-3-52 0,-8 10 52 15,-6-3-52-15,2 4 3 0,-2-3-3 0,-1-4 3 16,1-4-3-16,-3 5-1 0,-4-6 1 0,2 5 0 16,-5 3 0-16,1-1 34 0,1-7-34 0,-6 0 35 15,-5-7-35-15,7 0-24 0,3 2 24 0,-6-2-23 16,-8 4 23-16,-1-1 49 0,0 2-49 0,-2 4 49 16,4 3-49-16,-4-3-26 0,-2-2 26 0,-5 0-26 15,-4-2 26-15,6 0 33 0,-3 1-33 0,1-1 34 16,-2 0-34-16,0-1-33 0,-1-2 33 0,-4 1-32 15,-4 1 32-15,3 3 39 0,-3 3-39 0,8 6 39 0,6-3-39 16,-10 3-38-16,-1 0 38 0,-4-1-38 0,-1-3 38 16,-1 2 8-16,-5 2-8 0,5 3 9 0,6 3-9 0,-6-1-35 15,-2 1 35-15,0-3-35 0,2 4 35 0,4-3 27 16,0 1-27-16,8 3 27 0,7-3-27 0,-14-1-4 16,-1 1 4-16,5 2-3 0,0-4 3 0,-2 0-6 15,-2-4 6-15,7 4-6 0,2 0 6 0,-3-3 0 16,-2-3 0-16,-6 3 0 0,-3 0 0 0,6 3-30 15,2 0 30-15,8 0-30 0,2 1 30 0,-8 1 32 16,-4-2-32-16,8 5 33 0,0-2-33 0,-5 3-58 0,-2 0 58 16,10 3-57-16,1-4 57 0,-3 2 27 0,-2-4-27 15,-3 3 27-15,-8-6-27 0,10 1-17 0,4 3 17 16,5 3-17-16,6-2 17 0,-6 2 4 0,-2-4-4 0,7 6 4 16,6-1-4-16,-11 1-1 0,-13-1 1 0,8 3-1 15,0 1 1-15,-5-4-18 0,-4 4 18 0,12 0-18 16,7 0 18-16,-8 0 1 0,-1 4-1 0,-8 1 2 15,-5 3-2-15,1 3-46 0,-1-3 46 0,10-1-45 16,7 2 45-16,-11-3-77 0,1 3 77 0,15-4-77 16,11-1 77-16,-11-1-608 0,-5-1 608 0,-10 5-608 15,-8-1 608-15,-31 8-1069 0</inkml:trace>
  <inkml:trace contextRef="#ctx0" brushRef="#br0" timeOffset="6215.21">19818 11200 583 0,'0'0'0'0,"0"0"0"16,0 0 0-16,0 0-164 0,0 0 164 0,0 0-164 15,0 24 164-15,0-24-4 0,0 0 4 0,2 21-3 16,-1 6 3-16,-1-27-13 0,0 0 13 0,4 34-13 16,1 8 13-16,-5-42-17 0,0 0 17 0,9 49-16 15,0 10 16-15,-9-59-2 0,0 0 2 0,14 53-1 16,3 0 1-16,-17-53-1 0,0 0 1 0,12 46-1 15,0-4 1-15,-12-42-1 0,0 0 1 0,9 34 0 0,0-10 0 16,7 34-78-16</inkml:trace>
  <inkml:trace contextRef="#ctx0" brushRef="#br0" timeOffset="9691.79">20380 12817 830 0,'0'0'0'16,"0"0"0"-16,0 0 0 0,0 0-54 0,0 0 54 0,0 0-54 15,0 0 54-15,0 0-183 0,0 0 183 0,0 0-182 16,0 0 182-16,0 0 221 0,0 0-221 0,0 0 221 16,0 0-221-16,0 0 156 0,0 0-156 0,0 0 156 15,0 0-156-15,0 0 63 0,0 0-63 0,0 0 63 16,-3 36-63-16,3-36 18 0,0 0-18 0,-4 27 18 15,4 8-18-15,0-35-6 0,0 0 6 0,4 36-6 16,-4 5 6-16,0-41 35 0,0 0-35 0,3 43 35 16,3 3-35-16,-6-46 56 0,0 0-56 0,3 48 56 15,4 4-56-15,-7-52 44 0,0 0-44 0,7 46 44 16,0-1-44-16,-7-45-1 0,0 0 1 0,4 36-1 16,-4-7 1-16,5-7-86 0,0-7 86 0,-1-3-86 0,-4-6 86 15,0-6-406-15,0 0 406 0,0 0-405 0,8 3 405 16,1 0-249-16</inkml:trace>
  <inkml:trace contextRef="#ctx0" brushRef="#br0" timeOffset="10207.44">19972 13296 987 0,'0'0'0'15,"8"0"0"-15,8 0 0 0,-7 0 198 0,-4-4-198 0,-5 4 198 16,9-2-198-16,-2 4 92 0,0 2-92 0,3-1 92 16,1 2-92-16,1 4 6 0,2 1-6 0,3 2 6 15,3 0-6-15,-1 2 13 0,-2-2-13 0,4 1 13 16,2 1-13-16,-7 0 1 0,-2-2-1 0,-2 2 1 15,0-2-1-15,2 1 6 0,0-1-6 0,0-1 7 16,0-1-7-16,0-5 9 0,-3 2-9 0,-3-4 9 16,-1-3-9-16,0 0 3 0,-2 0-3 0,4 0 4 15,-4-1-4-15,4-3 65 0,0-3-65 0,-2 4 65 16,0 0-65-16,0-3 62 0,0-2-62 0,0 1 63 16,0-5-63-16,2-2 75 0,-1-3-75 0,1 2 75 0,0 1-75 15,-2-5 96-15,3 0-96 0,3 2 96 0,-5 2-96 16,1-4 14-16,-6-2-14 0,3 6 15 0,-3 1-15 15,1 0 12-15,-1-1-12 0,-1 6 13 0,0 4-13 16,-1-4-8-16,1 6 8 0,-2 3-8 0,5-12 8 0,-5 12-54 16,0 0 54-16,0 0-53 0,13 0 53 0,-6 3-17 15,0 6 17-15,-7-9-17 0,10 5 17 0,-5 2 1 16,-1 5-1-16,1 2 1 0,-1 5-1 0,-4 1-1 16,0 3 1-16,0-6-1 0,0 2 1 0,0-2-1 15,1-5 1-15,-1-2-1 0,0-1 1 0,0-1-301 16,-1-1 301-16,1 0-300 0,-2-2 300 0,0 7-1017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1T08:14:03.6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8-21T08:14:31.825"/>
    </inkml:context>
  </inkml:definitions>
  <inkml:trace contextRef="#ctx0" brushRef="#br0">29486 10037 12 0,'0'0'0'0,"0"0"0"0,0 0 0 0,0 0 0 0,0 0 0 0,0 0 0 0,0 0 16 0,0 0 0 15,0 0 17-15,0 0 1 16,0 0 16-16,-2 55 1 16,-1 16 0-16,-1 17 2 15,0 12-4-15,-3 12 1 16,-8 10-8-16,-2 5 2 0,-2 7 3 16,-1 0 0-16,-4-4 86 15,-1-5-1-15,3-12-101 16,0-16-1-16,22-97-721 15</inkml:trace>
  <inkml:trace contextRef="#ctx0" brushRef="#br0" timeOffset="15466.44">29587 10781 12 0,'0'0'0'0,"-8"30"0"0,3-8 0 0,1-9 0 15,4-6 22-15,0-5 2 16,0-4 17-16,2-7 1 16,5-15 15-16,4-8 0 15,6-3 2-15,2 3 0 16,-2 8-11-16,-2 4 2 16,-4 3 12-16,0 8 0 15,0 1 23-15,0 6 0 16,0 4 2-16,1 6 2 15,-1 1-52-15,-2 2 0 16,-1 8-23-16,-3 5-1 16,1 4-7-16,-1 0-1 15,1-12-4-15,0-5 0 16,-3-5-1-16,-1-4 2 16,2-4 5-16,1-4 1 15,5-7-3-15,3-7-1 16,2-8 0-16,-2-2-1 15,-4 12 0-15,-3 7 2 0,-3 5-5 16,1 4 1-16,0-2-1 16,0 8 0-16,1 0-3 15,4 9 0-15,5 9-11 16,-1 10 0-16,-4 5-11 16,-2-2 0-16,1-7 0 15,1-7 2-15,0-10 14 16,3-7 1-16,1-8 4 15,5-11 2-15,5-13 1 16,-1-7 0-16,-5-6 1 16,-6 2 1-16,-4 9 2 0,-1 6 1 15,-2 7 8-15,-4 6 2 16,0 5-2-16,0 1 1 16,0 3-5-16,0 4 0 15,0 3-6-15,0-1 2 16,2 9-9-16,3 4 2 15,4 3-79-15,5-1 0 16,2-6-27-16,3-6 1 16,0-9-3-16,-1-5 1 15,5-4 100-15,1-4 0 16,0-9 16-16,-5 1 0 16,-4 7 56-16,-2 1 0 15,-4 2-36-15,0 0 0 16,1-2-16-16,-3 4 1 0,-3 7-13 15,-1-2-1 1,-1 5-4-16,-2 1-1 0,-2 1-2 16,-3 9-1-16,-6 8 11 15,-6 12 0-15,-2 9 0 16,4 4 0-16,10-6 5 16,7-1 1-16,11-9-2 15,9-6 1-15,6-12-7 16,5-11 1-16,7-13-32 15,2-11 0-15,-1-9-33 16,-3-11 0-16,-5-3 63 16,-7-5 1-16,-7-5 7 15,-4-5 0-15,0 1 40 0,-6 2 0 16,-5 14 13-16,-4 14 2 16,-2 12-15-16,0 10 1 15,0 7-11-15,-1 8-1 16,-3 11-16-16,-5 13 0 15,-6 26-8-15,2 4 2 16,8 5-5-16,3-2 2 16,0-7-9-16,-1-5 2 15,-1-3-2-15,2-5 0 16,4-9 0-16,0-10 1 16,2-16 1-16,0-8 1 15,2-2 4-15,18-37 0 16,6-5 15-16,-9 18 1 15,1 5 34-15,-7 12 1 16,-2 4 50-16,4-1 1 16,0 5 19-16,2 3 0 15,0 3-91-15,-2 7 0 16,-4 4-25-16,-2 22 0 0,-11 7-12 16,-13-2 0-16,-7-8-11 15,-2-7 0-15,-4-5-9 16,4-10 0-16,-2-6-83 15,11-5 1-15,3-3-20 16,-1-14 1-16,8-9 93 16,10-19 1-16,18 4 19 15,7 6 1-15,5 3 3 0,-3 8 0 16,3 4 13-16,-11 8 1 16,-1 3-7-16,1 5 0 15,0 1-3-15,4 3 0 16,0 3-83-16,2-1 0 15,-2 2-90-15,-2 0 0 16,-2-1 106-16,-2 1 1 16,1-2 21-16,-10 0 1 15,-2-2 46-15,-4 0 1 16,-1 0 68-16,-2 0 1 16,-2 0-1-16,-2 0 1 15,0 0-13-15,-8-2 1 16,-3 4-37-16,-4 2 2 15,2-3-8-15,2 3 0 16,2 0 0-16,3 0 0 16,2 1 4-16,2-3 0 0,2 4-6 15,2 3-1-15,6 0 3 16,3 2 1-16,2 1 1 16,0 6 1-16,-2-1-3 15,-2 11 0-15,-9 3-3 16,-7-1 2-16,-8 0-5 15,4-15 2-15,0-4-9 16,0-4 2-16,-1-1-1 16,3-4 1-16,0-4-1 15,1-4-1-15,5-3 1 16,8-17 0-16,14-7-10 16,5 3-1-16,-24 30-796 0</inkml:trace>
  <inkml:trace contextRef="#ctx0" brushRef="#br0" timeOffset="16467.4">31325 10595 12 0,'2'-2'0'0,"2"2"0"0,-2 0 0 0,-2 0 9 0,0 0 0 16,0 0 54-16,0 0 1 16,0 0 22-16,-2 4 2 15,0 10-17-15,-2 16 1 16,0 17-16-16,3 1 0 15,2-11-33-15,5-7-1 16,1-11 0-16,5-10-1 16,4-7-9-16,12-11 1 15,10-12-11-15,-1-12 1 16,-5-8 7-16,-4-4 0 0,-2-11 11 16,-6-9-1-16,-3-13 25 15,-2-2 1-15,-2 9 0 16,-4 8 1-16,-5 16 4 15,-2 18 1-15,-2 14-25 16,0 6 0-16,0 5-14 16,-2 4 2-16,0 9-7 15,-5 15 0-15,-8 27-10 16,0 12 0-16,2 9-16 16,0 5 0-16,-4-5-7 0,2-3 0 15,6 0-4-15,9-6 0 16,7-18 21-16,8-14 0 15,6-16 5-15,6-22 0 16,9-17 2-16,1-10 1 16,-1-1 45-16,-8-6 0 15,-4 6 28-15,-4 1 0 16,-5 1-38-16,-4 8 1 16,-3 7-19-16,-3 7 3 15,-3 7-18-15,-2 0 0 16,0 4-2-16,-2 6 0 15,-3 9-2-15,-6 13 0 16,-4 12-7-16,0 5 1 16,4 3 2-16,5-1 2 15,4-4-6-15,6-10 1 16,7-9-4-16,6-11 2 0,5-7-14 16,8-15 1-16,11-14-66 15,0-10 1-15,-6-10-16 16,-5-2 0-16,-6 3 87 15,-3 4 0-15,-2 9 15 16,-1 6 0-16,-1 7 18 16,2 6 1-16,3 5 51 15,2 7 2-15,4 5 13 16,-2 6 1-16,-7 8-57 16,-8 3-1-16,-7-2-16 0,-10 4 2 15,-5 8-11-15,-6-1 1 16,-7 1-11-16,-4-8-1 15,-2-4-12-15,2-11-1 16,8-3-161-16,3-8 0 16,4-6 90-16,2-3-1 15,3-8 84-15,6-4 0 16,2-6 12-16,4 1 0 16,4 3 10-16,1 8 1 15,2 6 36-15,0 3 1 16,0 8 36-16,3 2 2 15,0 5-14-15,5 6-1 16,2 6-10-16,-3 1 0 16,-3-3-9-16,-4-10 2 0,0-4-37 15,2-5 0 1,6-7-14-16,5-10 2 16,6-7-22-16,-4-9 1 0,-26 33-877 15</inkml:trace>
  <inkml:trace contextRef="#ctx0" brushRef="#br0" timeOffset="16735.8">31512 10377 12 0,'0'0'0'0,"0"0"0"0,35 21 0 0,2-21 0 0,10-6 1 16,9-3 7-16,3-3 1 15,1-1 82-15,-8-1 1 16,-11-1 10-16,-11 4 0 16,-13 3-103-16,-14 1 1 15,-3 7-313-15</inkml:trace>
  <inkml:trace contextRef="#ctx0" brushRef="#br0" timeOffset="16883.53">31264 10187 12 0,'0'0'0'0,"0"0"-10"15</inkml:trace>
  <inkml:trace contextRef="#ctx0" brushRef="#br0" timeOffset="16999.73">31264 10251 12 0,'0'0'0'0,"0"0"0"16,0 0 0-16,26-2 0 15,-9-4 0-15,1-3 0 16,-1-8 0-16,-4 0 0 0,-6 2 1 16,-3 6 26-1,-4 5 0-15,-4 4 37 0,-5 12 0 16,9-12-211-16</inkml:trace>
  <inkml:trace contextRef="#ctx0" brushRef="#br0" timeOffset="25050.05">22978 11296 12 0,'0'0'0'0,"0"0"0"0,11-26 0 0,-7 15 0 0,-2 5 7 16,1-3 0-16,1 2 37 15,0-1 1-15,-2 1-3 0,-1-1 0 16,3 4 12 0,-4-1 1-16,-4 5-8 15,1 0 1-15,-3 0-6 16,-5 5 1-16,-10 14-37 16,-7 5 1-16,2 2 5 15,6 0 2-15,7-1 5 0,5-7 0 16,7-1 5-16,2-4 0 15,5-4 16-15,3 1-1 16,4-1-2-16,2-2 0 16,0 1-3-16,-4-5-1 15,-3 3 4-15,-4 0 1 16,-1 3-15-16,-3 0-1 16,-3 2-8-16,-1 4 0 15,-9 0-6-15,-2 2 1 16,0-4-7-16,0 0 1 15,2-2-2-15,4-2 1 16,1 1-1-16,5-3 0 16,1-3 0-16,0-2 2 15,0 0-2-15,0-1 1 16,0 3 1-16,0-4 1 16,2 0 4-16,0 0 0 15,0 0 3-15,0 0 0 0,0 0 0 16,0 0 2-16,0 0-4 15,2-4 1-15,8 3-1 16,3-1 1-16,1 0-6 16,0 2 2-16,-3 4-3 15,-4 1 2-15,1 4-3 16,-7 8 1-16,-2 15-3 16,-5 11 1-16,-1 7-1 15,1 2 2-15,4-4-2 16,4-7 1-16,5-13 1 0,6-2 1 15,6-7 3-15,3-8-1 16,10-4-2-16,2-14 0 16,-34 7-882-16</inkml:trace>
  <inkml:trace contextRef="#ctx0" brushRef="#br0" timeOffset="26099.34">23285 11575 12 0,'0'0'0'0,"0"0"0"0,0 0 0 0,10 21 0 16,-9-20 0-16,1 1 10 15,-2-2 1-15,0-3 65 16,0-10 1-16,0-15 27 16,0-13 2-16,0 5 18 15,-3 5 2-15,-1 10-48 16,0 8 2-16,0 6-14 0,1 3 2 15,-3 2-16-15,-5 4 1 16,-6 7-19-16,-5 12 1 16,-3 10 15-16,5 7 1 15,7 3 20-15,2-2 1 16,1-4-34-16,5-3 2 16,5-8-26-16,2-7 1 15,0-12-11-15,-1-1 1 16,1-6-5-16,8-13 0 15,10-18-4-15,2-6 1 16,3 3-23-16,-7 8 0 16,-6 0 3-16,-5 10-1 15,0 7 10-15,-3 1-1 16,-2 5 6-16,0 5 0 16,0 0 1-16,0 2 0 15,-1 5 4-15,1 10 1 16,2 13-3-16,0 3 2 15,1 1-7-15,3-8 2 0,-1-8-6 16,-1-7-1-16,-1-3 1 16,3-6 2-16,1-4 7 0,8-15 1 15,9-18 3 1,2-8 0-16,-4-4 9 16,-5-1 0-16,-2 0 37 15,-6-1 1-15,-6 3-5 16,3 9 0-16,3 11-13 15,-7 7 0-15,-4 8-14 0,-2 7-1 16,2 4-10 0,-2 9 0-16,-2 17-2 0,1 13 0 15,-3 14-2-15,0 2 1 16,3-1-6-16,3-3 2 16,2-5-3-16,3-9 0 15,3-13 0-15,-1-9 1 16,-1-7 4-16,5-16 1 15,7-12 1-15,7-10 1 16,3-16 0-16,1-6 0 16,-1-8-2-16,-7 0 1 15,-14 3 0-15,-3 12 1 16,0 15-40-16,-2 12 1 16,-2 8 17-16,-2 7 2 15,2 6 10-15,-4 12 1 0,-3 24 4 16,-1 10 2-1,6 7 3-15,4-2 0 16,4-6 0-16,5-7 0 0,4-13 0 16,5-8 0-16,3-12-1 15,7-12 1-15,9-5-24 16,-2-17 2-16,-9-13-2 16,-10-6 2-16,-18 45-850 15</inkml:trace>
  <inkml:trace contextRef="#ctx0" brushRef="#br0" timeOffset="27716.19">24276 11421 12 0,'0'0'0'0,"0"0"0"0,0 0 0 0,0 0 0 0,0 0 0 0,0 0 0 15,0 0 0-15,19-13 45 16,-4-25 0-16,0-12 57 15,0-6 1-15,3-1 24 16,1 3 1-16,-15 11-32 0,-4 11 2 16,-4 12-4-16,0 9 0 15,-1 5-39-15,-5 6 0 16,-3 6-19-16,-5 14 1 16,-6 17-14-16,-3 14 0 15,3 10-9-15,7 4-1 16,10-2-2-16,1-7 1 15,3-7-7-15,3-10 1 16,3-15 3-16,1-11 1 16,-2-6-2-16,0-5 0 15,0 0 2-15,-2-4 0 16,0-2 18-16,0-5 0 16,2-17-1-16,5-7 1 15,6-5-4-15,2 5-1 16,-2 11-8-16,0 7 0 15,-2 0-10-15,0 7 1 16,2 7-6-16,1 2 0 16,-3 9 0-16,-2 8 0 0,4 14-2 15,-4 7 2-15,1-2 0 16,-3-3 2-16,-3-12-2 16,-2-7 1-16,0-4-1 15,3-3 0-15,-3-3 0 16,4-1 0-16,3-6 0 15,6-7 0-15,9-21 8 16,2-7-1-16,2-4 51 16,-2 2 0-16,-2 5-28 0,-1 6 1 15,-3 6-17-15,-1 5 2 16,-2 8-27-16,-1 3-1 16,1 6-74-16,2 6 1 15,1 7-44-15,1 2 0 16,-3 9 81-16,-3 0 1 15,-3-1 22-15,-5-5 0 16,-3-3 15-16,-2-4 0 16,-2-3 6-16,0-3 2 15,0-1 0-15,-2-2 1 16,0 0 1-16,0-4 0 16,-2-4 0-16,-3-3 1 15,-4-15 1-15,-2-4 0 16,0-2 6-16,3 6 0 15,5 9-2-15,-1 6-1 16,-3 5 2-16,-2 4 1 16,-1 2 0-16,-4 15 0 0,-7 12 8 15,1 9 1-15,3-3 28 16,4-2 0-16,2-3 23 16,4-4 2-16,5-7-51 15,4-8 1-15,2-4-16 16,2-3-1-16,0-2-3 15,1-4 0-15,8-5-12 16,6-10 0-16,5-13-13 16,-2 0-1-16,-7 1-25 15,-5 6 1-15,-3 8-5 0,-1 6 0 16,-3 4-6 0,3 1 2-16,-4 4 22 0,2 4 1 15,1-1 14-15,5 12 1 16,-1 15 9-16,0 3-1 15,0-3-1-15,-1-6 0 16,-4-9 5-16,-1-5 0 16,-3-3 3-16,0-7-1 15,0 0 4-15,0 0-1 16,0 0 3-16,8-13 1 16,3-13 8-16,8-15 0 15,-1 4 6-15,-8 16 2 16,-1 3 4-16,-3 8 1 15,-1 3-6-15,-1 3 2 16,0 0-5-16,-1 3 1 16,3 2-5-16,11 14-1 0,-1 11 7 15,-3 4-1-15,-3-4 14 16,-5-5 0-16,1-1-5 16,-2-11 0-16,-1 3-13 15,-1-7 0-15,0 3-7 16,0-6 1-16,0 1-3 15,0-3 1-15,1-3 3 16,22-29 2-16,3-13 40 16,0-11 0-16,-4 1-9 0,-9 21 0 15,0 2-6-15,-10 25 1 16,-1-2-41-16,-2 9 1 16,-2 0-1021-16</inkml:trace>
  <inkml:trace contextRef="#ctx1" brushRef="#br0">25741 16431 0,'0'0'0,"0"0"0,0 0 0,0 0 15,0 0 1,0 8-1,-9-8 1,9 0 0,0 0-1,0 0 1,0 0 0,0 0-1,0 0 1,0 0-1,0 0-15,0 0 16,0 0 0</inkml:trace>
  <inkml:trace contextRef="#ctx0" brushRef="#br0" timeOffset="30715.42">25255 11471 12 0,'0'0'0'0,"0"0"0"0,3-26 0 0,3 11 0 0,0 0 0 16,-1 0 0-16,1 2 4 16,-1 4 2-16,3-2 28 15,-1 3 0-15,-3 5 19 16,0 3 0-16,-1 1-3 16,-1 12 2-16,0 17-13 0,-2 11 1 15,-2 2 0 1,0-2 0-16,-5-4-12 0,3-5 2 15,4-8-11-15,4-6 1 16,0-4-17-16,-1-7 2 16,1-3-1-16,4-8 1 15,5-7 1-15,5-13 2 16,5-14 21-16,-1-4 1 16,-9 1 63-16,0 5 1 15,0 8-6-15,0 8-1 16,-2 5-22-16,-7 4 1 15,0 7-31-15,0 0 1 16,1 8-13-16,4-2-1 16,4 6-1-16,1 6 1 15,-7 5-11-15,-3 5 0 16,-2 0-10-16,-4 4 1 16,-4 0-3-16,-1-4 1 0,1-3-6 15,2-8-1 1,2-4-37-16,1-3 1 0,-1-1 14 15,2-5 1-15,0-3 9 16,2-5 0-16,5-9 15 16,8-12-1-16,7-10 4 15,3 1 0-15,-5 5 1 16,-5 11 0-16,-4 7-5 16,-3 5 1-16,-5 9-19 0,1 1 1 15,2 1-5-15,5 9 1 16,2 8 7-16,2 10 0 15,-2 6 12-15,-4-1 2 16,-3-7 1-16,-4-5 2 16,-1-6-1-16,-1-4-1 15,0-4-3-15,0-1 0 16,0-1 5-16,2-5 0 16,6-7 2-16,9-10 0 15,12-16 0-15,3-6 2 16,-2 1 5-16,-4-1 2 15,0 8 4-15,-4 5 0 16,-5 9 1-16,-2 8 0 16,-4 7-3-16,2 4 1 15,2 5 11-15,4 8 1 16,3 4-8-16,-1-1-1 16,-8 3-14-16,-6-3 0 15,-1-3-4-15,-6-2 1 16,2 0-16-16,-4-2 0 15,-2-3-15-15,0-1 2 0,-1-5 15 16,-5-4 1-16,-3-3 13 16,-2-7 2-16,-1-8-1 15,-1-6 1-15,0 0 0 16,6 5 0-16,5 8-8 0,3 4 2 16,-1 7-13-16,-4 2 0 15,-5 10-13-15,-5 10 2 16,-3 12-6-16,3 3 0 15,3 2 21-15,4-9 2 16,5-6 6-16,2-5 1 16,6-6-6-16,2-5 1 15,1-4 8-15,5-6 0 16,3-5 3-16,5-12 0 16,7-10 6-16,-3 1 1 15,-5 0 61-15,-12 21 2 16,-1 1 43-16,-2 5 2 15,0-1-45-15,3 2 1 16,3 6-32-16,20 57 1 16,-15 23-29-16,-9 16 0 0,-4 18-6 15,-4-11-1 1,0-2-4-16,-7-1 0 16,-8-4-7-16,3-20 1 0,-3-11-33 15,6-45 1 1,-6-3-11-16,-12-6 1 0,-7-15-134 15,-3-23 1-15,8-23 150 16,10-51-1-16,25-16 28 16,13 8-1-16,13 7 1 0,-4-12 0 15,2-18 6 1,-5 22-1-16,-2 14-1 16,-16 3 1-16,-3 89-534 15</inkml:trace>
  <inkml:trace contextRef="#ctx0" brushRef="#br0" timeOffset="30882.55">25122 11132 12 0,'0'0'0'0,"0"0"0"0,0 0 0 0,25-7 0 15,-7 3 0 1,6 2 0-16,-3 2 0 15,-21 0-10-15</inkml:trace>
  <inkml:trace contextRef="#ctx0" brushRef="#br0" timeOffset="32682">26399 11417 12 0,'0'0'0'0,"0"0"0"0,0 0 0 16,0 0 0-16,-11 28 0 15,-1-2 0-15,-3 2 0 16,1-6 12-16,2-7 1 16,7-6 27-16,1 1 0 15,2-8 58-15,-2-1 0 16,3 1 6-16,-1 0 0 15,0-2-21-15,2-2 0 0,0-1-5 16,2-7 0-16,5-7-13 16,4-5 2-16,2-2-9 15,2 2 2-15,-2 7-4 16,-1 5 0-16,-5 5-13 16,-1 3 2-16,1 4-11 15,0 2 0-15,1 5-6 16,-2 6 0-16,-1 3-2 0,1 3 1 15,-1 1-18-15,-1-7 0 16,-4-6-7-16,0-3 0 16,0-2-2-16,0-4 0 15,0 0-1-15,0-6 1 16,4-1 0-16,5-10 0 16,8-11 0-16,3-4 0 15,1 4 0-15,-4 8 0 16,-6 9-3-16,-2 5 0 15,0 3-34-15,3 3 1 16,2 3-37-16,1 5 2 16,-2 5 9-16,-1 2 0 15,-5 9 33-15,-3 0 0 16,-4-4 18-16,-2-3-1 16,2-4 9-16,0-2 0 15,0-5 1-15,0-2 2 16,0-2 0-16,0-2 0 15,0 0 6-15,2-2 1 16,3-8 3-16,5-12 1 0,8-10 5 16,1-1 1-16,0 5-2 15,-4 2 1-15,-2 11-14 16,-4 8 1-16,-2 5-5 16,1 4 2-16,-1 3-1 15,3 6 1-15,1 6-2 16,-2 5 1-16,-2 6 1 0,1-2 0 15,-2-5 1-15,-1-10 0 16,-1-2 1-16,0-3 1 16,1-2-1-16,4-6 0 15,6-6 9-15,6-8 1 16,5-12 22-16,0-6 2 16,-2-5-20-16,-3 6 0 15,-3 8-12-15,-1 9 2 16,-4 5-7-16,-5 5 1 15,-3 4-49-15,3 4 2 16,3 4-63-16,2 1 2 16,2 10 17-16,0 1 1 15,-6-1 47-15,-1-2 1 16,-5-6 19-16,-1-1 2 16,-2-5 12-16,0-1 1 0,0 2 5 15,-2-4-1 1,-1-6 8-16,-5-3-1 0,-7-13 17 15,-2-6 2-15,1 2 12 16,1 7 1-16,4 10 8 16,1 1 0-16,1 7 17 15,-2 2 1-15,-2 9 0 16,-4 12 1-16,-2 17 1 16,3 4 1-16,6 0-44 15,6-4 1-15,6-8-15 16,6-6 1-16,1-10-7 15,-5-14 1-15,1-1-2 16,36-11 0-16,10-19-4 0,-10-5 1 16,-13-6-57-16,-4-13 0 15,-5-2-10-15,-6 1 0 16,-8-3 23-16,-3 26-1 16,-2 1 40-16,-2 16 0 15,0 2 9-15,0 7 0 16,1 1 6-16,-1 1 0 15,-2 2 6-15,-9 11 1 16,-2 17 2-16,-7 45 1 16,14 0-4-16,4-17 0 15,1 0-3-15,6-15 1 16,7-4-10-16,-3-14 2 16,3-3-4-16,-3-10 2 15,2-3-2-15,19-3 1 16,10-17-2-16,1-11-1 15,-10-7-1-15,-8-5-1 16,-8 1 6-16,-6 7 0 16,-1 4 1-16,-4 15 0 0,0 2 1 15,-2 5 0-15,0 0 0 16,0 4 0-16,0 0-2 16,-8 27 1-16,1 21-1 15,5-9 0-15,6-2 0 16,3-20 0-16,8-4 3 15,35-2-1-15,12-18-1 0,22-34 0 16,-13-19-1-16,-23 4 0 16,-9-5-18-16,-20 22 1 15,-19 39-705-15</inkml:trace>
  <inkml:trace contextRef="#ctx0" brushRef="#br0" timeOffset="38998.94">27502 11426 12 0,'0'0'0'0,"0"0"0"0,0 0 0 0,0 0 0 0,0 0 0 0,0 0 0 16,0 0 0-16,0 0 0 16,0 0 13-16,22-11 2 15,-3-15-11-15,-1-7 1 16,-8 1-5-16,-5 8 0 16,-1 7 0-16,-2 2 0 15,-2 4 0-15,-2 4 1 16,0 3 9-16,-2 2 1 15,3 2 7-15,-3 4 1 16,-5 11 13-16,-5 18 0 16,3 17 38-16,6 8 1 15,3 3 11-15,2 10 1 16,0 15-31-16,0 14 2 16,2 15-29-16,1-1 1 15,1-6-23-15,0-6 2 16,0-11-5-16,1-14 1 15,-5-77-485-15</inkml:trace>
  <inkml:trace contextRef="#ctx0" brushRef="#br0" timeOffset="40214.81">27476 11542 12 0,'0'0'0'0,"0"0"0"0,0 0 0 16,0 0 0-16,0 0 0 15,0 0 0-15,0 0 0 16,11-28 4-16,2 4 2 16,9-12 12-16,4 3 1 15,4-1-18-15,-2 12 0 16,-6 11-1-16,-3 1 0 15,-4 10-1-15,-4 6 1 16,-2 7 1-16,-3 2 0 16,-2 9 14-16,-6 6 1 0,-7 5 40 15,-6-3 0-15,-6-10-1 16,-1-5 0-16,3-4-13 16,2-4 2-16,-1-3-8 15,-1-6 1-15,2-6 35 16,4-3 1-16,2-2 34 15,4-2 0-15,5-2-71 0,4-6 0 16,3 3-22 0,5 1 0-16,1 6-10 0,2 2 0 15,4 5-14 1,1 4 0-16,3 2-61 0,-1 9 0 16,-1 4-24-16,-4 5 1 15,-2 3 51-15,0-3 0 16,-2-1 18-16,-2-4 0 15,-1-6-1-15,-1-4 1 16,1-1 15-16,3-8 1 16,6-5 5-16,1-8-1 15,3-14 10-15,-4-1 1 16,-8 4 35-16,-3-3 1 16,-5 5-15-16,-1 1 1 15,-1 7-14-15,-1-1 2 16,2 8-14-16,0 7 1 15,0-1-3-15,-2 7 0 16,0 1-3-16,-6 8 0 16,-3 14-3-16,-2 6 2 15,2 3-1-15,5-5 2 0,3-4-1 16,3-5 1-16,2 1 1 16,3-5 0-16,5-1-1 15,1-5 2-15,0-5 0 16,2-7 0-16,7-9 7 15,7-9-1-15,-1-8 83 16,-4-4-1-16,-5-1-33 16,-4 1 0-16,-6 8-30 15,-1 7 0-15,-4 0-15 16,0 8 0-16,-2 3-9 0,0 5 0 16,0-3-2-16,-2 8 0 15,0 3-3-15,-2 12 1 16,-2 22 4-16,-1 1 0 15,0-3 3-15,-1-5 2 16,3-14-4-16,1-1 1 16,2-4-2-16,0-2 0 15,0-8 1-15,2-1 0 16,0-4 1-16,2-7 1 16,6-10-4-16,6-13-1 15,9-13 1-15,1-1 1 16,-3 5 0-16,-5 9 0 15,-1 8-21-15,0 10 1 16,-2 7-104-16,-2 7 2 16,2 11 45-16,0 11 0 15,-3 9 55-15,-3 5 1 16,-1 1 4-16,-1-11 0 0,3-6-6 16,3-5 1-16,-11-17-216 15</inkml:trace>
  <inkml:trace contextRef="#ctx0" brushRef="#br0" timeOffset="41464.79">28435 11302 12 0,'0'0'0'0,"0"0"0"0,0 0 0 0,0 0 0 0,0 0 0 15,0 0 31-15,-18-6 1 16,6 13 14-16,-8 10 0 16,-14 17-27-16,-1-1 0 15,1 6-17-15,7 0 1 16,2-1-5-16,7-5 1 16,8-5 0-16,7-4 1 15,6-7-1-15,5-6 1 16,3-5 4-16,13-16 2 15,15-10 14-15,4-12 1 16,0-7 166-16,-8-9 0 16,-7-2-126-16,-5-6-1 15,-6-8-19-15,-6 5-1 0,-6 1-19 16,-3 16 2-16,-2 14-11 16,-4 11 1-16,1 8-6 0,-1 5 2 15,0 6 4 1,-3 7 0-16,-6 13 0 15,-2 8-1-15,0 13-3 16,2 9 0-16,5 2-2 16,3 2 0-16,3-4 8 15,0-4 1-15,2-11-12 0,6-7 2 16,3-11-5 0,6-10 0-16,4-7-1 0,9-8 0 15,13-14-37-15,3-6 1 16,-5-6-88-16,-9-3-1 15,-9 0 81-15,-8-3 1 16,-6 9 16-16,-5 4 1 16,-2 10 12-16,-4 6 2 15,2 5 10-15,-1 4-1 16,-3 0 3-16,-3 12 2 16,-4 10 1-16,2 8 1 15,5 9 4-15,4-2 0 16,2-5 16-16,0-8 0 15,2-6 3-15,2-6 1 16,-1-7-8-16,-1-1-1 16,0-2-1-16,6-4 1 15,7-7-5-15,5-6 2 0,4-13 3 16,-1-2 1 0,-3 0 9-16,-1 4 2 0,-4 6-4 15,0 5 1-15,-4 6 19 16,-2 5 1-16,0 4 7 15,1 4 0-15,1 5-7 16,0 8 1-16,0 10-2 16,-1 5 1-16,-5 2-31 15,-3-5 1-15,0-12-15 16,0-4 0-16,-2-5-4 0,0-3 1 16,0-5-5-16,0 0 0 15,2 0-9-15,9-15 0 16,9-16-2-16,3-8 2 15,-5 0-31-15,1-2 0 16,1 5-67-16,-1 8 0 16,-10 13-24-16,-3 8 1 15,-2 5 99-15,-3 11 0 16,3 6 30-16,0 17 0 16,0 11 6-16,1 1 0 15,3-8 8-15,1-10 0 16,2-11 11-16,6-10 0 15,5-5 1-15,8-11 0 16,9-13-4-16,-1-13 1 16,-7-14 20-16,-5-8 0 15,-5-6 49-15,-8 0 2 16,-8 7-2-16,-3 10 2 16,-2 10-6-16,0 29 1 0,-2 2-60 15,1 5 2-15,-1-2-19 16,-13 12-1-16,-6 21-14 15,-9 33 0-15,19 1-76 16,4 15 1-16,3 6-21 16,4-36 1-16,6 1 66 15,-3-25 0-15,5-4 19 0,-4-10 1 16,1-3 7 0,5-3-1-16,-10-4-648 15</inkml:trace>
  <inkml:trace contextRef="#ctx0" brushRef="#br0" timeOffset="41648.49">29087 11322 12 0,'0'0'0'0,"23"0"0"15,8-5 0-15,23-9 28 0,10 0 1 16,7-5-6-16,1 2-1 15,1 8-1-15,-12-6 2 16,-61 15-142-16</inkml:trace>
  <inkml:trace contextRef="#ctx0" brushRef="#br0" timeOffset="42031.26">29726 11250 12 0,'0'0'0'16,"0"0"4"-16,0 0 1 15,0 0-5-15,19-2 0 16,-17 9 87-16,0 21 2 16,0 33 42-16,-2 16 1 15,-2 8-70-15,0 16 2 16,-2 18 63-16,2 11 0 15,2-5-59-15,-1-4 2 16,-1-8-52-16,0-20 0 16,2-93-779-16</inkml:trace>
  <inkml:trace contextRef="#ctx0" brushRef="#br0" timeOffset="43015.75">29637 11450 12 0,'0'0'0'0,"0"0"0"0,34-27 0 15,-12 12 0-15,6 4 0 16,2-4 118-16,5 5 0 15,6 7-17-15,-4 4-1 16,-9 7-61-16,-7 1 0 16,-6 6 11-16,-10 4 2 15,-7 1-9-15,-9 6 0 16,-11 4-3-16,-8-4-1 16,-5-4 18-16,1-10 0 15,8-3-22-15,7-4 0 16,6-3-9-16,6-2 1 15,1-3-27-15,4-5 1 16,4-5-1-16,10-7 1 16,8-10-1-16,8 0 1 15,4 2 4-15,-1 8 0 16,-1-1 0-16,0 8 0 16,0 4-2-16,-2 1 0 15,-2 7-33-15,-4 2 0 0,-3 7-33 16,-6-3 0-16,-6 5 36 15,-3 5 0-15,-2 3 16 16,-2 5 1-16,-4 3 7 16,0-4 1-16,1-5 2 15,1-6 0-15,2-6 0 16,0-1 0-16,0-2 0 16,4-2 1-16,7-4 1 0,7-7 1 15,10-11 9 1,0-4 1-16,-5 0 22 0,-8 2 1 15,-8 7-8-15,-5 4 1 16,-4 2-7-16,-5 1-1 16,-8 1-2-16,-6 3 1 15,-3 6-20-15,3 2 1 16,7 2-1-16,4 2 2 16,3-1-2-16,3-1 0 15,4 0 0-15,2-3 0 16,5 3 0-16,10-8 0 15,17-1 0-15,7-4 0 0,-6-3 2 16,-7 3 0 0,-8 5 18-16,-1 6 0 15,-2 6 50-15,0 3 0 16,-1 11-38-16,-3 6 1 16,-5 4-21-16,-8-1 1 15,-4-8-7-15,0-3 0 0,3-5-6 16,-1-6 0-16,0-3-1 15,0-2-1-15,2-4-1 16,0-4 1-16,-2 0 1 16,0-7 0-16,2-9-3 15,6-12 1-15,7-5-3 16,6 1 2-16,3 3-18 16,6 3 2-16,4-1-162 15,3 1 2-15,4-4-10 16,-2 10 2-16,-7 5 115 15,-4 5 0-15,-26 14-204 0</inkml:trace>
  <inkml:trace contextRef="#ctx0" brushRef="#br0" timeOffset="43064.8">30660 11073 12 0,'-2'-2'0'0,"2"2"-10"0</inkml:trace>
  <inkml:trace contextRef="#ctx0" brushRef="#br0" timeOffset="43566.35">30641 11049 12 0,'2'3'0'15,"0"-3"0"-15,-2 0 0 16,-2 0 0-16,0 0 0 15,0 2 0-15,-1 11 0 16,-3 15 3-16,-5 15 2 16,-2 15 5-16,2-1 0 15,5 1 35-15,1-6 0 16,1-4 18-16,4-9-1 16,4-11 72-16,1-9-1 15,5-10-53-15,3-3 1 0,3-6-20 16,7-9 0-16,5-4 19 15,0-8 1-15,-4-7 32 16,-2-5 2-16,-1-5-66 16,-3 3 0-16,3 7-22 15,-1 8 0-15,-1 5-13 16,0 6 0-16,-3 1-24 16,-3 8 1-16,-1 8-47 15,-3 6 0-15,-4 14 28 16,-5 6 1-16,-11 5 13 0,-7-2 2 15,-10-5 12-15,-2-8 0 16,4-7 36-16,5-4 1 16,5-6 40-16,2-3 1 15,5-4-44-15,2-4-1 16,5-1-1-16,6-8 0 16,7-10-31-16,9-3 0 15,10 2-3-15,2 7 0 16,-4 6-5-16,-6 9 2 15,-3 4-109-15,-4 6 1 16,-4 6 25-16,-4 1 1 16,-3 6 42-16,-4-1 1 15,0-3 22-15,-2-6 0 16,2-11-708-16</inkml:trace>
  <inkml:trace contextRef="#ctx0" brushRef="#br0" timeOffset="43782.27">30394 11216 12 0,'0'0'0'0,"18"0"0"0,18-4 0 0,25-3 0 0,12-2 0 16,-1-4 10-16,-3 1 1 15,-9 3 3-15,-10 0 0 16,-50 9-61-16</inkml:trace>
  <inkml:trace contextRef="#ctx0" brushRef="#br0" timeOffset="44314.81">31355 11220 12 0,'0'0'0'0,"0"0"0"0,-7-19 0 0,5 14 0 0,0 1 0 16,0 2 26-16,2 0-1 16,-2 2 105-16,0 8-1 15,-2 6 6-15,-3 29 2 16,-4 28-18-16,-2 9 1 15,-2 6 56-15,2 7 2 16,4 13-58-16,1-6 1 16,3-7-77-16,-3-13 0 15,1-15-33-15,1-15 0 16,6-50-1166-16</inkml:trace>
  <inkml:trace contextRef="#ctx0" brushRef="#br0" timeOffset="46081.32">31286 11423 12 0,'0'0'0'0,"0"0"0"16,0 0 0-16,0 0 0 15,0-19 0-15,0 17 2 16,0 0 0-16,0-1 44 0,2-3 1 16,5-2 31-16,6-1-1 15,12-2-13-15,8 4 1 16,8 5-51-16,-4 4 0 16,-9 5-7-16,-5 4 0 15,-6 2 22-15,-8 4 0 16,-7 9 17-16,-12 0 0 15,-14 6 16-15,-9 1 1 16,-8-9-21-16,1-3 1 16,9-8-13-16,8-4 2 15,12-9 43-15,9-9 0 16,6-8-53-16,7-9 0 16,10-13-15-16,3 0 1 15,4 5-8-15,-2 7 0 16,-2 8-50-16,1 4 2 15,1 2-54-15,5 7 1 0,3 6 49 0,-3 0 2 16,-3 4 22 0,-3 4 0-16,-7 5 35 15,-3 5 1-15,-5-1 75 16,-7 2 2-16,-3 3-54 16,-3 0 1-16,-5 1-21 15,-3-1 0-15,-4-7-10 16,0-2 1-16,2-6-50 15,4-3 1-15,3-4-19 0,4-4 0 16,0-3 42 0,2-10-1-16,10-11 14 0,5-4 1 15,5 3 13 1,2 3 1-16,1 5 31 0,1 4 1 16,4 1-8-16,-2 3 0 15,-4 7-10-15,-1 4 0 16,-6 4-32-16,-4 2-1 15,0 1-49-15,-1-5 0 16,-3 6 31-16,-1 3 0 16,-3 2 21-16,-1 6-1 15,-4 2 10-15,-5 5 1 16,-4 0 4-16,-1 0 1 16,3-3 19-16,4 1 0 15,3-7-2-15,4-2 1 16,3-2-9-16,6-3 0 15,8-5-12-15,7-3 1 0,8-5 3 16,-3-6 0 0,-8-6 7-16,-7-4 1 0,-4-1 13 15,-9-2 2-15,-8-2 7 16,-8-4 1-16,-8 4-1 16,-1 6-1-16,3 8-26 15,4 9 1-15,6-3-3 16,3 4 2-16,3 2-5 15,1 0 2-15,2 0-3 16,2 2 1-16,3 4-2 16,10-4 1-16,13-2-1 15,7-6 0-15,-1-9 0 0,-6-7 0 16,-6-8 0-16,-5-5 0 16,-6-3 2-16,-1-1 2 15,-5 10 18-15,1 6 2 16,-4 7 25-16,-2 4 2 15,0 7-29-15,0 1 1 16,0 4-16-16,0 4 1 16,-2-2-7-16,-4 14 2 15,-3 25-15-15,-2 13 1 16,0 10-79-16,1 3 1 16,5-6 35-16,1 6 1 15,8-22 18-15,-1-32 2 16,5-2 17-16,3-2 0 15,6-5 15-15,27-12 0 0,3-12 74 16,-4-17 0-16,-10-8-17 16,1-22 0-16,-15-13 1 15,-4-2 1-15,-4-3-58 16,-8 51 1-16,-1 4 0 16,-2 14 0-16,0 4 0 15,0 7 0-15,0-3 1 16,0 5 1-16,0 1 0 15,-2 2 1-15,1 4-4 16,-11 42 0-16,1 19-4 0,0 28 1 16,4 0-6-16,5-35 0 15,4-2-1 1,-1-30 1-16,5 0-5 0,-2-11 1 16,-1-8 6-16,1-1 0 15,0-3 6-15,7 1 1 16,4-4 0-16,6-4 1 15,-3-5 6-15,-7 2 0 16,-1 1 9-16,-5 2 2 16,1-1 5-16,-2 3 0 15,-3 0 3-15,1 0 0 16,0 2-23-16,2 0 2 16,0 2-4-16,5 4 1 0,2-1-2 15,4 3 0 1,2-8 0-16,5 0 0 15,0-10 9-15,8-8 1 16,-5-5 68-16,-12 7-1 16,-2-1 24-16,-4 2 1 15,1 0-53-15,-5 4-1 16,1 2-25-16,-2-1 1 0,0 5-15 16,-2 1 0-16,0 2-6 15,0 2 1-15,0 8-4 16,2 40 1-16,-4 10-1 15,-2 25 0-15,2 1-4 16,-2 33 1-16,-3 8-3 16,-8-13 1-16,-3-8-42 15,-1 9 0-15,-2 10-68 0,-1-47 2 16,22-76-895-16</inkml:trace>
  <inkml:trace contextRef="#ctx0" brushRef="#br0" timeOffset="46233.1">32322 12263 12 0,'-4'-22'0'0,"-3"-30"0"0,1-13 0 0,6-4 0 0,10 2 0 15,10 0 9-15,14-5 0 16,12-10 46-16,10 0 0 16,7 2 22-16,1 0 1 15,-3-4-20-15,-7 2 1 16,-54 82-368-16</inkml:trace>
  <inkml:trace contextRef="#ctx0" brushRef="#br0" timeOffset="47231.42">32833 10790 12 0,'0'0'34'0,"0"0"0"15,0 0-34-15,0 0 0 16,0 0 0-16,0 0 0 16,0 0 1-16,0 0 2 15,0 0 17-15,0 0 1 16,0 0 36-16,0 0 2 15,0 0 5-15,0 0 1 16,0 0-3-16,0 0 0 16,0 0-14-16,0 0-1 15,0 0-2-15,0 0-1 0,0 0-7 16,0 0 2-16,0 0 0 16,0 0 0-16,0 0 9 15,0 0 1-15,0 0 1 16,0 0 2-16,-6-19-7 15,6 18 1-15,0-5-5 16,0-1 2-16,2-3-11 16,5-1 2-16,6 2-7 0,4-1 1 15,4 10-18 1,1 4 1-16,2 15-2 16,-3 11 0-16,-6 7-1 0,-8 7 0 15,-7 5-6-15,-7-3 2 16,-8-5-4-16,-2-7 0 15,2-6-1-15,4-6-1 16,5-5-3-16,2-6-1 16,4-4-10-16,0-3 2 15,0 0-14-15,2 1 0 16,4-3-3-16,1 2 1 16,1 0 4-16,-4-1 2 15,-3-1 6-15,1 0 0 16,0 0 7-16,0 0 0 15,0 0 5-15,0 0-1 16,-2-1 4-16,0-1 0 16,0 0 2-16,0 0 0 0,0 0 1 15,-2 0 0-15,0 0 0 16,0 2 0-16,-2 6 0 16,-3 10 1-16,-6 19 1 15,-2 10 1-15,4 7 0 16,5 0 0-16,4 5 1 15,2-1-1-15,0-4-1 16,2 0 2-16,4 4-2 16,-2-3 1-16,-6-6 10 15,-8-6 0-15,-12-4-4 16,-8-2 0-16,-9-9 0 16,-4-4 1-16,0-5 72 15,4-14 1-15,39-5-1101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1T08:16:21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15413 3553 12 0,'0'0'0'0,"0"0"0"0,0 0 0 0,15 34 0 0,5 3 63 0,1 6 1 15,1 5-12-15,2 0 1 16,6-5-56-16,9 0-1 16,6 0-5-16,13 0 2 15,9 1 20-15,9-7 1 16,10-1-26-16,3-5 2 15,12-4 10-15,2-11 0 16,8-6 4-16,1-9 0 16,7-2 94-16,2-7-1 15,4-7-71-15,2-5 0 16,5-14 81-16,4 1 0 16,0-1-38-16,0-3 0 15,-1 0 30-15,-5-2 1 16,-3 0-80-16,-6-4 1 15,-6-11 188-15,-7-7 0 0,-5-6-218 16,-10 0 0 0,-9 2 7-16,-8-2-1 0,-7-6 2 15,-9-9 1-15,-10-9 18 16,-9 4 0-16,-9 3 4 16,-10 2 0-16,-9-5 99 15,-13 1 2-15,-15-1-83 16,-9 1 0-16,-13 10-22 15,-10-1 1-15,-9-4-21 16,-7-1 0-16,-10 2-5 0,-11 7 0 16,-7 12-68-1,-11-1 1-15,-8 5 44 0,-13 3 0 16,-11 2 30-16,-12 7 0 16,-8 2 0-16,-12 10 0 15,-6 9-5-15,1 1 2 16,1 5 4-16,6 7 1 15,0 7-4-15,0 9 1 16,2 12-2-16,2 7 1 16,2 12 2-16,1 10 0 15,4 8 0-15,6 2 0 16,9 2 0-16,14-1 1 16,12 5 0-16,7 1 1 15,16 8 2-15,11-3 1 16,5 5-2-16,10 3 0 15,5 4 37-15,8 11-1 16,10 10-30-16,7-1 0 0,3-3-5 16,8-2 2-16,7 2-5 15,6 1 1-15,7-7-5 16,5-3 0-16,9-8-2 16,3 2 1-16,11 3-2 15,5 3 1-15,8-3 1 16,6-7-1-16,7 2 2 15,8-3 1-15,3-1 1 16,4 0 1-16,4-12 2 16,6-7 0-16,10-14-6 15,1-10-1-15,3-8 7 0,4-10 2 16,6-6-2-16,1-5 0 16,1-4-1-16,-1-6 2 15,2-1-9-15,3-5 2 16,-1-1 4-16,-4-2 0 15,5-7 0-15,-9 2 0 16,-3-5 0-16,-5-2 0 16,-16 1-6-16,-9 3 0 15,-14 3-108-15,-12-3 1 16,-39 23-1025-16</inkml:trace>
  <inkml:trace contextRef="#ctx0" brushRef="#br0" timeOffset="38430.89">17736 4013 12 0,'0'0'0'0,"-3"-24"0"0,-3 9 47 0,4 5 1 16,2 5 48-16,-2 1 0 16,2 0-27-16,0 4-1 15,0 4-6-15,0 5 1 16,2 21-15-16,2 19 1 15,0 12-4-15,-4 6 0 16,-6-2-5-16,2-11 2 16,1-11 11-16,1-10-1 15,2-14-6-15,-4-10 2 16,2-3-13-16,2-4 1 16,0-2-3-16,0-2-1 15,-2-8 18-15,0-8-1 16,-1-18-12-16,1-10 1 15,4-6-6-15,5-2-1 16,8-2-9-16,6 4 0 0,5 7-5 16,0 8 0-1,-2 7-4-15,0 12 2 0,2 3 61 16,-5 6 1-16,-3 5-41 16,1 8 1-16,-2 9-22 15,-2 7 0-15,-4 17-12 16,-7 12 1-16,-8 3-4 15,-7 5 0-15,-6 3-1 16,-7-4 0-16,-6-8-18 16,2-9 0-16,0-7 2 15,2-8 0-15,4-9 6 16,1-6 1-16,4-9-56 0,-1-4 0 16,-3-7 36-16,4-7 2 15,8-6-2-15,7-8 1 16,8-9 12-16,5-6 1 15,6 1 9-15,0 5-1 16,5 9-2-16,-5 12 1 16,-4 11 2-16,-2 9 1 15,2 2 1-15,0 14 0 16,9 18 6-16,1 9 0 16,-5 1 31-16,-1-1 0 15,-2-10 5-15,0-3 0 16,-2-7-24-16,2-9 0 15,0-4-11-15,3-8 2 16,8-4-12-16,6-13 0 16,4-13-28-16,-3-9 0 15,-7-8 9-15,-5-7 2 0,-5 4-10 16,-1 1 1-16,-9 12 15 16,0 7 1-16,-6 6 11 15,-2 10 2-15,-4 3 1 16,4 9 1-16,0 6 2 15,-5 12 1-15,-1 21 0 16,-1 12 1-16,9 3 1 16,2-2 2-16,7-4-1 15,6-5 0-15,2-10 12 16,0-9 1-16,-2-11-6 16,0-7 1-16,1-6 1 0,7-19 1 15,5-14 27-15,0-19 0 16,-4-11-22-16,-2-10 1 15,1-7-10-15,-7 7 0 16,1 7-5-16,-8 10 0 16,-3 11-1-16,-6 6-1 15,-7 17-1-15,1 7 1 16,0 5-1-16,1 14 0 16,-6 13 1-16,-2 15-1 15,-6 22 9-15,2 16 0 16,8 12 8-16,3 13 1 15,2 15-12-15,4-1 0 16,-5 7-1-16,3 66 1 0,9-67-6 16,1-61 0-1,3-13-1-15,-5-29 0 16,1-5-7-16,1-1 1 0,1-6-25 16,23-25 1-16,1-27-6 15,-5-30 1-15,-19 1 11 16,-5 10 0-16,-4 4 14 15,-2 20 1-15,-3 5 8 16,-1 8 1-16,-7 2 0 16,6 19 1-16,-1 0 11 15,3 6 1-15,-1 3 27 0,2 1 2 16,1 1-11-16,-1 2 2 16,0 2-23-16,-2 5 1 15,3 4-10-15,3-2 0 16,0 1-4-16,0-7-1 15,3 3-41-15,20 0 1 16,9-19-75-16,9-8 1 16,-8-3-25-16,-9-4 1 15,-3 2 58-15,-12 7-1 16,-3 1 37-16,-3 5 1 16,1 3 38-16,-4 3 0 15,0 0 9-15,0 5 0 16,0-2 3-16,0 0 2 15,-4 4 10-15,-11 13-1 16,-3 12 3-16,-1 17 0 16,12 1 23-16,-1-4 1 15,6 0-16-15,2-2 1 0,10-3-9 16,-5-19 0-16,8-2-7 16,8-4 1-16,5-13-4 15,15-16 1-15,-4-8-4 16,-3-5 1-16,-6-8 73 15,-8 5 1-15,-5-3 106 16,-6 11 0-16,1-1-137 16,-7 19 2-16,-1 1-24 15,2 0-1-15,-4 3-20 16,0 6 1-16,0-4-6 16,4 8 0-16,1 11-3 0,1 24 2 15,-2-2-4-15,-2-3 0 16,-2-5 2-16,0-10 0 15,0-4 0-15,0-6 1 16,0-3-3-16,0-1 1 16,0-1-2-16,0-4 2 15,0 0-3-15,3-5 1 16,3-10 1-16,16-36-1 16,2 11 3-16,-7 8-1 15,-2 4-34-15,-9 21 0 16,1-3-46-16,-1 7 0 15,3 3 33-15,2 3 2 16,2 8 34-16,10 27 2 16,-7 1 10-16,-6-6 0 15,5 1 2-15,-10-21 1 16,5 2 0-16,-3-6 0 16,4-4 1-16,15-1 0 0,4-13 2 15,7-15-1-15,-11-8 9 16,2-3 0-16,-28 35-913 15</inkml:trace>
  <inkml:trace contextRef="#ctx0" brushRef="#br0" timeOffset="38847.62">19389 4065 313 0,'0'0'0'0,"0"0"43"0,0-24 2 0,0 20-25 0,0 2 1 16,0 2 8 0,0-4 0-16,-4 4 10 0,1 10 1 15,-9 8 0-15,-6 21 0 16,-5 15 45-16,5 4 0 15,5-2-6-15,5-4 1 16,5-7-32-16,4-6 2 16,7-8-17-16,7-10 2 15,9-6-18-15,6-14 1 16,15-10-9-16,7-15 1 16,-2-10-17-16,-1-6 1 15,-12-3-8-15,-7-2 2 16,-10 6 11-16,-7 6 1 15,-7 5 1-15,-10 9 0 16,0 4 11-16,-1 6 1 16,-3 3 5-16,-3 12 1 15,-6 12 6-15,-1 8 1 16,-1 15 1-16,4 2 0 16,8-4-8-16,7-2 1 0,5 3-5 15,12-7 0-15,9-7-3 16,10-7 0-16,6-12 3 15,5-16-1-15,5-10-12 16,0-14 0-16,-3-6-3 16,-14-13 0-16,-35 52-1096 15</inkml:trace>
  <inkml:trace contextRef="#ctx0" brushRef="#br0" timeOffset="39647.53">20311 3691 12 0,'0'0'0'0,"0"0"0"0,0 0 0 0,0 0 0 0,6 19 0 15,-2 1 0-15,-1 23 1 16,-8 14 38-16,-4 16 1 16,-8 13-12-16,-4 5 1 15,1-11 30-15,3-13 1 16,10-19 42-16,3-18 0 16,2-12-15-16,2-14 2 15,-4-2-7-15,2-4 1 16,1-7-19-16,-3-15 1 15,0-27 7-15,4-8 0 16,4-2-6-16,7-3 0 16,0 3-10-16,8 9 0 15,7 0-4-15,0 13 0 16,-4 9-18-16,-3 11 1 16,-6 14-12-16,-4 1 0 0,6 10-19 15,8 12-1-15,8 12-4 16,-3 16 1-16,-11 7-15 15,-6 0 1-15,-2 5-9 16,1-2 2-16,-3-4 5 16,1-13 2-16,-5-18 5 15,-1-8 1-15,-2-12-2 16,-2-2 0-16,-1-5 5 16,-10-13 2-16,13 19-1053 0</inkml:trace>
  <inkml:trace contextRef="#ctx0" brushRef="#br0" timeOffset="40547.33">20328 4016 665 0,'0'0'0'16,"0"0"-113"-16,0 0-1 16,-18 10 159-16,18-5 1 15,1 5-7-15,7-1 2 16,9 6-11-16,16 0 0 16,19-10-27-16,6-1-1 15,5-10 6-15,1-7 1 16,-5 2 10-16,-1-2 0 15,0-2-19-15,-4 2 0 16,-6 2 2-16,-7-4 2 16,-9 6 7-16,-10 2 1 15,-7 1 8-15,-5 0 1 16,-5 1 12-16,-1-3 2 16,0 7 32-16,-4-3 1 15,-4 4-10-15,0-6 1 0,-3 3-16 16,-10 3 1-16,-15 9 0 15,-10 9 1-15,1 7-15 16,1 8 0-16,9 4 17 16,5 6 0-16,7-4 38 15,6-5 0-15,6-5-53 16,3-6 2-16,6-8-18 16,5-10 1-16,8-5-14 15,9-15 1-15,17-14-4 16,6-14 0-16,-6-9-53 0,-2-4-1 15,-6-2-30-15,-5-1-1 16,-3-1 34-16,-10 1-1 16,-6 1 36-16,-4 6 1 15,-5 9 11-15,-3 15 1 16,1 13-4-16,2 10 2 16,-6 1 1-16,-1 19 2 15,-10 26 1-15,-2 13 1 16,5 7 0-16,-1 2 0 15,5 4-5-15,5 4 2 16,1 5 3-16,6 1 0 16,7-14 0-16,6-11 0 15,7-17 0-15,-1-12 0 16,-1-14 0-16,3-13 0 16,7-14 0-16,-2-12 1 15,-4-9 23-15,-6-4 0 16,-3-5 34-16,-2 5-1 0,0 9 7 15,0 6 0-15,-3 13-2 16,-5 2 0-16,1 8-39 16,-2 5-1-16,-1 4-14 15,5 7 0-15,7 13-10 16,0 13-1-16,-2 12-34 16,-2-1 2-16,-2 4 5 15,0-15 1-15,-5-7 8 16,2-11 0-16,-4-10 9 15,1-4 1-15,-3-1 5 0,6-13 1 16,7-15 3-16,6-17 1 16,3-13 1-16,6-4 0 15,-4 2 1-15,-5 6 0 16,-2 7 3-16,-2 6 1 16,-6 13-1-16,-4 9 2 15,-3 6-6-15,-2 3 1 16,0 6-1176-16</inkml:trace>
  <inkml:trace contextRef="#ctx0" brushRef="#br0" timeOffset="44247.01">21830 4204 12 0,'0'0'0'0,"0"0"0"0,0 0 0 0,0 0 0 0,0 0 4 15,0-20 2-15,-2-8 31 16,0-5 0-16,0-1 19 16,-7 10 0-16,2 5-8 15,-1 8 2-15,1 2 32 16,-3 9 0-16,-1 0 7 0,-4 9 1 16,-3 12-13-16,-3 8-1 15,4 14-48-15,4 5 0 16,2 3-18-16,2-3 1 15,1-5-8-15,3-8-1 16,3-7-2-16,2-13 0 16,0-6-1-16,0-5 0 15,2-4-3-15,9-15 1 16,11-18 3-16,3-10 0 16,-10 0 0-16,-2 0 0 15,-2 4 0-15,-2 6 0 16,0 9-7-16,1 7 0 15,-5 6-21-15,-1 5 1 16,0 2 3-16,3 4 0 16,-1 4-1-16,1 7 1 15,1 13 15-15,-3 14 1 16,-1 6 6-16,-2 3 1 0,-2-10 2 16,-2-5 0-16,0-6 10 15,0-10 1-15,2-3 0 16,2-9-1-16,2 2-2 15,0-6 0-15,-1 0-6 16,5-10 0-16,9-10 0 0,7-12-1 16,2-7-2-1,0-4 0-15,-6 1-1 16,-3-1 0-16,-2 13-12 16,-2 6 1-16,-2 15 6 0,-1 3 1 15,-3 6 4-15,1 2 0 16,1 7 1-16,2 14 0 15,-2 16 4-15,-1 3 1 16,-6-3 14-16,-4-5 0 16,-4-6-1-16,1-2 1 15,-1-7-10-15,0-6 1 16,5-2-6-16,1-4 1 16,-4-1-2-16,2-6 2 15,2 0-1-15,6-6 1 16,-1-16-2-16,14-15 1 15,1-12 11-15,6-1 1 16,-1-2 17-16,-5 11 2 16,-1 15 13-16,-2 7 2 15,-8 14-28-15,0 5 1 16,0 9-13-16,3 15 1 0,3 12-13 16,-1 6 0-16,-1 5-6 15,-1-8 0-15,-1-9-3 16,0-6 1-16,0-7-8 15,-1-10 1-15,1 1-9 16,7-12 1-16,7-7-14 16,1-8 1-16,2-13-28 15,-4-3-1-15,-24 35-525 16</inkml:trace>
  <inkml:trace contextRef="#ctx0" brushRef="#br0" timeOffset="44747.38">22551 4074 12 0,'2'-5'0'0,"2"1"0"0,-1 0 0 0,-1 2 0 0,0-1 0 16,0-3 0-16,2 2 0 16,-4 1 0-16,2 1 0 15,-2-2 0-15,0 2 1 16,0 2 14-16,-2 0 0 16,-2 11 26-16,-3 17-1 15,-7 15-9-15,-4 9 2 16,5-4 23-16,5-5 0 15,5-9-1-15,3-8 1 16,3-8 21-16,1-5-1 16,4-3-22-16,6-8 1 15,14-4-1-15,6-8 1 16,5-14 48-16,4-7 1 0,2-9-64 16,-6 1 0-16,-11 2-18 15,-10 4 1-15,-6 5-31 16,-5 4 1-16,-3 3 1 15,-4 6-1-15,-2-1 1 16,0 4 2-16,0 7 1 16,-5 1 2-16,-1 8 1 0,-1 5 0 15,-4 12 1 1,-4 8 1-16,0 12 2 16,4 4 1-16,10 3 11 0,3-5 1 15,3-11-2-15,8-12 1 16,2-5-10-16,12-9 1 15,16-8-5-15,5-4 2 16,-1-11-20-16,-2-3 1 16,-4-4-8-16,-4-6-1 15,1-2-1-15,-5 3 1 16,-31 29-757-16</inkml:trace>
  <inkml:trace contextRef="#ctx0" brushRef="#br0" timeOffset="45182.84">23227 4016 12 0,'-3'0'0'0,"1"-3"0"0,-2 3 0 0,0 3 0 16,-1 3 0-16,-8 3 0 15,-10 12 0-15,-6 12 5 16,-3 8 2-16,4 2-7 15,4 2 0-15,5 1 1 16,4-7 0-16,6-11 12 16,5-4-1-16,6-12 29 15,9-9 0-15,15-6 16 16,8-12 1-16,14-19-2 16,4-18 0-16,1-15-11 0,-5-5-1 15,-3-10 15-15,-10 2 0 16,-9 3-7-16,-13 5 1 15,-5-1-17-15,-8 10 0 16,-8 11-10-16,-1 18 1 16,-2 16 1-16,-6 18 0 15,-5 15-1-15,-4 18 0 16,0 29-5-16,3 14 0 16,6 15 8-16,4 15 2 15,4 22 14-15,5 12 0 16,8 3-30-16,5-5-1 15,-9-138-868-15</inkml:trace>
  <inkml:trace contextRef="#ctx0" brushRef="#br0" timeOffset="46930.62">23984 3788 12 0,'0'0'0'0,"0"0"0"0,0 0 0 0,0 0 0 0,0 0 0 0,-2 22 0 16,-2 8 0-1,-1 18 0-15,-6 10 0 0,-2 9 13 16,-6 3 2-16,2-3 79 15,0-7 0-15,2-14 32 16,4-12 0-16,8-14-22 16,1-10 1-16,0-7-12 15,2-8 0-15,2-14-26 16,1-14 0-16,3-29-18 16,1-5 0-16,3 4 8 0,5 2 1 15,5 12-16-15,4 3 2 16,2 5-13-16,2 4 1 15,4 7 32-15,-2 8 0 16,-4 7 8-16,-4 9 1 16,-5 8-47-16,-6 6 1 15,-3 6-5-15,-8 12 0 16,-11 15-17-16,-12 2 0 16,-3-2-6-16,-4-4 0 15,2-3-14-15,8-6 1 16,1-10-61-16,6-3 1 15,6-9-45-15,-3-6 1 16,5 0 68-16,1-6 1 16,0-3 36-16,3-6-1 15,2-13 12-15,7-2 0 16,7 2 3-16,2 10 0 16,1-1 27-16,-1 10 1 15,0 3 55-15,-2 6 2 16,-1 4-6-16,0 11 2 0,-3 15-57 15,-4 11 1-15,-5 9-20 0,0 2 1 16,2 4-7 0,1-8 0-16,3-9-2 15,1-9 0-15,0-13-13 16,2-12 1-16,8-8-6 16,7-12 1-16,10-15-52 15,1-13-1-15,-2-5-64 16,-3-8 0-16,-4 2 110 0,-6 6 1 15,-9 10 17-15,-5 9 1 16,-6 10 9-16,-2 6 0 16,-2 7 10-16,0 6-1 15,-4 4 6-15,-9 11 1 16,-11 19-10-16,0 8-1 16,6 9-7-16,5 4 2 15,5 7-1-15,1-5 0 16,9-12 0-16,4-11 0 15,1-12 4-15,3-13 0 0,-1-3 1 16,8-12-1 0,13-11 0-16,4-9-1 0,0-15-1 15,-3-3 0 1,-4-12-2-16,-1 6 1 16,0 0 12-16,0 9-1 15,2 7 60-15,2 6 0 16,-7 10-41-16,-1 8 0 0,-3 7-17 15,2 4 0-15,1 5-17 16,-3 9 0-16,-4 5-39 16,-13 12 1-16,-9 11 4 15,-6 5 1-15,-11 6 10 16,-2 2 0-16,-2-11 7 16,2-8 1-16,6-9 47 15,3-13 2-15,6-10-11 16,4-5 0-16,-1-4-9 0,1-5-1 15,-4-8-12-15,4-11 1 16,5-11-27-16,8-7 0 16,7 3 8-16,-4 23 1 15,4-3 6-15,1 8-1 16,1 4 12-16,7-2 1 16,4 8 0-16,-1 5 0 15,-3 9 0-15,8 17 0 16,-5 11-40-16,-5 0-1 15,-1 3-35-15,-4-16 1 16,-2-6 25-16,-1-7 1 16,1-3 15-16,22-8 2 15,10-19 19-15,15-27 1 16,-13-8 9-16,-17 15 1 16,-4-4 2-16,-13 19 0 15,-4 0 68-15,-3 11 0 0,-2 0 79 16,-2 5 0-16,0 4-95 15,-2-1 1-15,-2 5-28 16,-12 5 0-16,-5 14-35 16,-14 29 1-16,12 4-85 15,10 2 1-15,6 2 55 16,7-26 1-16,5-2 19 16,3-9 1-16,3-5 11 15,15-2 2-15,11-14 6 16,14-17 0-16,-51 19-827 0</inkml:trace>
  <inkml:trace contextRef="#ctx0" brushRef="#br0" timeOffset="47947.44">25279 4098 12 0,'0'0'0'0,"0"0"90"15,0 0-1-15,0 0-44 16,0 0 1-16,7-18-37 16,-1 3 1-16,0-9 55 15,-3-4 2-15,-3 4 17 0,0 5 1 16,-2 8 44-16,-1 3 1 15,-1 7-42-15,-5 1-1 16,-12 9-35-16,-9 11 0 16,-7 17-12-16,0 8 2 15,7 7-14-15,6 0 0 16,3-3 43-16,8-7 1 16,8-14 47-16,3-9 1 15,5-12-85-15,7-8 1 16,7-9-22-16,7-14 0 15,9-19-12-15,3-9 1 16,-5-2-40-16,-3 2 0 16,-3 6 8-16,-7 12 1 15,-5 14 13-15,-2 7 0 16,-9 7 12-16,-2 6-1 16,0 0 4-16,0 6 0 15,0 9 0-15,0 18 2 16,-2 19-4-16,2 6 1 15,-5-2-1-15,3-8 1 0,9-9-1 16,-1-11-1-16,0-15 2 16,1-7 0-16,2-10-1 15,10-11 1-15,13-15 1 16,3-16 0-16,2-6 2 16,-9-2 1-16,-3 2 24 15,-5 3 0-15,-3 10-4 16,-4 6-1-16,-4 14-2 15,-5 6 2-15,-4 7-16 16,-4 6 2-16,-1 4-7 0,-10 7 1 16,-13 17-4-16,3 6 1 15,12-5-7-15,6-1 1 16,5-9-91-16,6-10 1 16,1-3-7-16,8-2 1 15,8-8 15-15,5-2 2 16,4-3-6-16,-6 0 0 15,-13 5-39-15,-3 4-1 16,-5 4 49-16,1 5 1 16,-2 17 60-16,0 17-1 15,-4 9 17-15,0 0-1 16,2-9 9-16,6-10 0 0,5-14 2 16,9-10 0-1,12-16-1-15,7-12 0 16,4-12-11-16,-4-12 1 15,-3-13-24-15,-7 2-1 16,-29 54-284-16</inkml:trace>
  <inkml:trace contextRef="#ctx0" brushRef="#br0" timeOffset="48564.1">25944 3907 653 0,'0'0'0'0,"0"0"-110"0,11-23 1 0,-11 16 139 16,0 3 0-16,0 4 0 16,0 0-1-16,-2 0-2 15,-1 10 0-15,-5 8-8 16,-7 21 0-16,-3 10-19 15,-1 8 0-15,4 7-53 0,8-3 0 16,7-9 43-16,9-9 1 16,10-15 8-16,9-12 1 15,9-12 33-15,9-15-1 16,8-11 10-16,2-12 0 16,-2-10-6-16,-3-12 1 15,-5-8 34-15,-8-6 1 16,-14-1-30-16,-7 2 1 15,-8 2-35-15,-5 10 1 16,-4 14 1-16,-6 13 0 0,-1 13 1 16,-5 17 1-16,-3 13-12 15,-5 12 0-15,-8 17 1 16,0 10 0 0,8 6-1-16,3 3 1 15,2 8-1-15,0 4 0 16,2 1 2-16,5-7 0 15,7-18 13-15,2-14 0 16,1-13 13-16,2-12 1 0,2-9 19 16,5-8 1-16,9-12-16 0,8-14 1 15,4-15-6-15,2-5 1 16,-7 5-2 0,-4 7 0-16,-8 15-7 0,-4 7 1 15,-4 10 15 1,3 15 0-16,5 18-2 0,-2 19 1 15,-4 24-19 1,2 3 1-16,4-3 6 0,6-15 0 16,6-11-15-16,9-15 0 15,5-14-7-15,4-22 0 16,1-14-26-16,-3-13 2 16,-9-6-1-16,-10 2 1 15,-11-2-2-15,-9 6 2 16,-10 7 7-16,-5 8 0 15,11 22-1112-15</inkml:trace>
  <inkml:trace contextRef="#ctx0" brushRef="#br0" timeOffset="51778.69">27185 3810 12 0,'0'0'0'0,"-6"-33"0"0,3 5 0 15,-1 0 12-15,2 7 1 16,2 4 86-16,2 10 1 16,0-2 11-16,-2 5 2 0,0 4-33 15,-2 6 1 1,0 16-20-16,-3 23-1 0,-5 20-5 15,-1 7 1 1,0 5 5-16,0 4 1 0,1-2-20 16,5-5 1-16,1-16-6 0,4-14 0 15,0-12-28 1,-2-17 1-16,2-6-10 0,0-15 0 16,0 6-866-1</inkml:trace>
  <inkml:trace contextRef="#ctx0" brushRef="#br0" timeOffset="52038.42">27120 3797 12 0,'0'0'0'0,"7"-28"0"0,4 8 0 16,6-5 0-16,6 3 0 16,5 3 0-16,3 5 0 15,6 2 0-15,3 3 0 16,-3 9 0-16,-7 6 0 15,-8 12 118-15,-7 7 0 16,-9 8 92-16,-10 4 1 16,-13 2-165-16,-11 0 0 0,-9-5-25 15,-6-4 0 1,-2-2-45-16,1-6 1 0,3-13-104 16,7-7 1-1,10-2 56-15,9-2-1 16,15 2-202-16</inkml:trace>
  <inkml:trace contextRef="#ctx0" brushRef="#br0" timeOffset="53158.76">27245 4003 12 0,'-2'-1'0'0,"-2"1"0"0,0 0 0 16,2-4 0-16,2 4 0 15,0-4 7-15,0 2 0 16,0-1 65-16,4-3 0 16,7-3 31-1,10-6 1-15,14-4 38 0,4 4 2 16,1 12 18-16,-5 3 2 15,-3 3-105-15,-6 12-1 16,-6 9-23-16,-9 10 0 16,-9 11-11-16,-7 5 2 15,-10 4-15-15,-6-8 2 16,-1-12-8-16,1-8 1 16,8-9 28-16,2-10 0 0,4-7-15 15,-1-7 0 1,-1-12-10-16,3-9 2 0,6-15-14 15,8-1 1 1,5 6-6-16,4 5 1 0,3-1-6 16,4 5 1-16,8 1-20 0,3 5 1 15,3 7 4 1,-5 3 1-16,-5 1-100 0,-5 9 1 16,-7 3 62-1,-3 9 1-15,-2 6 28 0,-3 9 1 16,-6 13 4-1,-4 2 1-15,-2 4-3 16,-1 0 1-16,-1-10 19 16,2-8 1-16,4-7 5 0,0-7 2 15,2-5 3-15,6-6 0 16,3-6 1-16,6-5 1 16,7-17 2-1,-2-1 0-15,-7-5 4 16,-6 6 0-16,-5 0 13 0,-6 8 1 15,-3 1 12-15,-3 4 0 16,-3 6-8-16,-4 2-1 16,-4 5-5-16,-3 2-1 0,-2 5-15 15,3 5 1 1,8 3-5-16,8-2 1 16,5 2-15-16,5-2 2 15,8-2-13-15,12-5 2 0,10-8-4 16,4-11 0-1,-2-3 1-15,-5-6 0 0,-8-1 33 16,-3 7 0-16,-8 3 101 0,-4 0 2 16,-5 6 33-1,-2 3-1-15,-2 2-82 16,0 1 1-16,0 3-39 16,-2 13 2-16,0 26-18 0,2 22 2 15,7 30-8 1,3 19 0-16,-5 15-2 0,1 9 1 15,1 15-12 1,3-3 1-16,-3-4-6 0,-3-16 1 16,-2-20 4-1,-2-18-1-15,-2-23 5 16,-2-20 0-16,2-21 4 16,0-11 0-16,-3-8 3 15,-12-19 0-15,-16-20 1 16,-5-18 0-16,3-21-3 0,5-12 1 15,6-12-77-15,9-7 2 16,11-2 29-16,14-4 1 16,14-3 38-16,13 1 1 15,13-3 8-15,4 5 1 16,-3 6 0-16,-8 9 0 16,-12 19 0-16,-14 16 0 15,-17 60-741-15</inkml:trace>
  <inkml:trace contextRef="#ctx0" brushRef="#br0" timeOffset="54712.49">27943 4137 12 0,'0'0'0'0,"0"0"0"0,25 13 0 0,-5-16 0 16,12-12 0-1,7-7 37-15,0-5 1 0,-4-10 25 16,-5 0 1-1,-7 4 21-15,-7 7 0 0,-4 1-12 16,-9 7 0-16,-3 3-1 16,-3 6 0-16,-1-1-25 15,-4 7 0-15,-3 6-18 16,-6 3 1-16,-5 12-16 16,-2 7 2-16,1 12-6 15,7 2 0 1,6 9-9-16,5 1 0 0,1-7-1 0,8-4 0 15,7-14 0 1,9-15 0-16,8-14 0 0,6-14 1 16,7-15 2-1,2-8-1-15,-4-7 1 16,-6 3 1-16,-5 7 80 0,-3 5 1 16,-9 4 53-1,-4 12 1-15,-5 5-101 0,-1 7 1 16,-3 1-25-1,-1 5 1-15,0 0-15 0,0 2 1 16,0 3-4 0,0 4-1-16,1 4-15 0,1-1 0 15,-2-5-10-15,0-1 0 16,0-3 7-16,0-1 2 16,-1-2 4-16,-1-2 2 15,0 2 6-15,-1-3 0 16,-1-7 6-16,-2 1 0 15,-2-2 2-15,-1 2 0 16,-1 3 6-16,-3 6 2 16,-4 6-2-16,-3 12 1 15,-6 12-4-15,3 7 1 16,8 2-4-16,7 4 0 0,6 2-11 16,6-4 0-1,7-6 0-15,8-7 1 0,5-13-26 16,5-15 1-1,10-10 16-15,6-10 0 0,1-17 12 16,-1-6 1-16,-6-5-1 16,-8-6-1-16,-5-2 5 15,-7-7 1-15,-6-10-13 0,-6-3-1 16,-7-4 11 0,-4 9 2-16,-2 26 0 0,1 17 0 15,-1 14-1 1,-2 8-1-16,1 12 1 0,-5 12-1 15,-4 21-17 1,-1 17 1-16,2 11-2 0,1 7 2 16,1 6-33-16,4-3 0 15,7-1 24-15,2-9 1 16,5-7 17-16,6-14 2 16,4-18 10-16,3-19 1 15,6-12 4-15,4-18-1 16,4-16 42-16,-3-10 2 15,-3 3 80-15,-3-3 1 0,-3 8-70 16,0 9 2 0,-3 2-31-16,-4 8 0 15,0 7-15-15,-2 4 1 0,0 3-18 16,-2 8 2 0,0 5-13-16,-3 10 1 0,-5 15-12 15,-6 3 0 1,-7 12 8-16,-8 1 0 0,-8 0 7 15,-2-7 0 1,2-7 4-16,3-10 2 0,7-13 39 16,2-7 0-16,5-8-9 0,5-7 0 15,3-8 0 1,1-23 1-16,5-1-18 0,3 13 1 16,3 2-10-1,0 9 0-15,4 5-4 0,-4 8 1 16,0-1-21-1,6 5 1-15,2 7-36 0,12 8 0 16,-1 17-36-16,-11-11 0 16,-2-1 19-16,-8-3-1 15,0-6 63-15,2 1-1 16,1-8 13-16,19-8 1 16,3-14 3-16,-6-8-1 15,-10-10 29-15,-10 9 2 16,-10 1-14-16,-9-11 0 15,-6 5-18-15,-13-9 1 16,30 43-738-16</inkml:trace>
  <inkml:trace contextRef="#ctx0" brushRef="#br0" timeOffset="54878.37">28582 3773 12 0,'0'0'0'0,"23"4"0"0,5-4 0 0,15-14 0 0,7 0 0 16,2-5 105-16,-5-1 2 16,-14-3-20-1,-10 3 2-15,-12 7-87 0,-11-2 1 16,0 15-308 0</inkml:trace>
  <inkml:trace contextRef="#ctx0" brushRef="#br0" timeOffset="55079.61">27649 3602 12 0,'0'0'0'15,"0"0"50"-15,0 0 1 16,26 0-15-16,-15 3 1 15,-3 1-38-15,-5 4 0 16,-3-8-137-16</inkml:trace>
  <inkml:trace contextRef="#ctx0" brushRef="#br0" timeOffset="55912.68">29576 3548 12 0,'0'0'0'0,"18"-19"0"0,-1 0 0 15,-2 1 67-15,-4 3 1 16,-3 9 105-16,-5 1 1 16,-1 5-69-16,0 0-1 15,0 0-32-15,-4 11 0 0,-4 17-18 16,-5 20 1-1,-6 19-30-15,-3 6 1 0,-4 7 0 16,-4-4 1-16,0-3-2 16,0-6 0-16,0-6 1 15,7-7 0-15,12-17-2 0,5-13-1 16,4-14 20 0,4-16 0-16,5-16-5 0,6-12 0 15,8-20 0 1,-1-7 0-16,-5 3-15 0,-4 1 0 15,-2-14-11 1,2-2 1-16,2 1-3 0,2 10 0 16,1 14 0-16,-1 16 1 15,-4 16-1-15,0 6 1 16,0 7 3-16,4 8 2 16,5 18 7-16,-1 16 2 15,-8 18-6-15,-7 10 0 16,-8 6-9-16,-2-3 2 15,0-6-8-15,-1-8 1 16,-5-4-4-16,3-13 0 0,3-15-7 16,0-6 1-1,3-12-13-15,1-6 0 0,0 0-37 16,-2-9 1 0,-4-12-55-16,-5-3 1 0,11 24-910 15</inkml:trace>
  <inkml:trace contextRef="#ctx0" brushRef="#br0" timeOffset="58113.65">29494 3968 12 0,'-2'0'0'0,"-2"6"0"0,2 3 0 0,4-3 0 0,2-1 0 0,3 3 16 16,12-3 0-16,20 1 24 0,11-6-1 16,8-11 9-1,2-2 2-15,-3-6 150 0,-3 4 1 16,-1 2-133-1,-5 2-1-15,-3 2-18 0,-6-6 1 16,-9 2-12-16,-6 2 0 16,-2-4-11-16,1 2 1 15,-3-6-4-15,-3 4-1 16,-4 0 22-16,-6 2 0 16,-3 8 17-16,-2-1 0 15,0 1-23-15,-2-3-1 16,-2 2-15-16,-5 3 1 15,-12 6-20-15,-11 7 1 16,-9 5-5-16,0 7 0 16,5 4 0-16,8 2 0 15,8-4 0-15,5-3 0 16,5 1 0-16,6-2 1 16,6-3 0-16,9-9 1 15,11-1 0-15,10-7-1 16,5-9 0-16,0-10 0 15,-5-5 0-15,-8-4 1 0,-10 0 16 16,-4 2 1 0,-9 2 22-16,-3 5-1 0,-3 1-14 15,1 7 0-15,-2 7-9 16,-2 0 1-16,-1 8-17 16,-2 11 1-16,-4 13-2 0,3 14 0 15,7 16 0 1,4 18 0-16,5 25 0 15,3 14 0-15,4 6 0 16,-1 7 1-16,-3 16 14 0,-2-9-1 16,1-6-1-16,-5-6 0 15,-3-12 0-15,-7-14 2 16,-6-23-7-16,-8-16 0 16,-3-24-5-16,-6-14 0 15,-7-14-60-15,-4-18 0 16,-4-17 0-16,3-23 1 15,4-15 9-15,10-23 1 16,10-12 46-16,10-12 0 0,12 3-2 16,17-4 2-1,18 5-3-15,13 0 1 0,6 15-340 16,-2 4 0 0,-6 9 247-16,-5 6 0 0,-8 18 19 15,-6 10 2 1,-6 14 36-16,-9 10 0 0,-6 11 50 15,-6 4 2 1,-3 3-6-16,-1 3 0 0,0 3 14 16,0-2 2-16,0 2 18 15,0 0 2-15,0 0 6 16,0 0 2-16,0 0-9 0,2-4 1 16,6 4-4-1,10-6 1-15,21-10-14 0,8-1 0 16,-6-2-27-1,-11 1 1-15,-10-3-1 0,-5 8 0 16,-7 2 8-16,-5 2 0 16,-3 5 8-16,-5-2 0 15,-6-3 21-15,-12 5 1 16,-14 8 6-16,0 5 0 16,5 10 17-16,6 1 1 15,6 8 78-15,6-3 1 16,9-1-78-16,7-4 1 15,5 3-39-15,8-9 1 16,11-4-17-16,10-5 1 16,10-5-24-16,1-9 1 0,-4-6-7 15,-8-9 1 1,-3-6 5-16,-6-1 1 16,-4-3 6-16,-3 4 0 15,-8 6 11-15,-4 0 0 16,-5 9 2-16,-2 2 0 15,0 7 1-15,0 3 0 16,0 3-5-16,-2 3 0 16,1 9-2-16,-5 15 0 0,-5 16-1 15,1 6 0-15,5-10-3 16,1-8-1-16,2-10 1 16,0-6-1-16,2-8-6 15,2-1 0-15,0-4 5 16,0 1 2-16,0-3 1 15,3-9 1-15,8-10 18 16,4-10 1-16,0-10 39 0,-4-4 1 16,-2 6 14-16,-1 7-1 15,-1 7-42-15,0 9 2 16,1 8-18-16,-1 6 0 16,2 4-21-16,4 11 0 15,5 13-114-15,-3 5-1 16,-8 0-20-16,-5-3 0 15,0-11 72-15,0-10 0 16,3 0-27-16,10-3 0 16,11-4-55-16,5-10 1 15,7-8 47-15,1-8 0 0,-2-6 50 16,-6 0 1 0,-7-7 20-16,-5 3 1 0,-8 1 12 15,-6 9 1 1,-5 9 21-16,-2 5 1 15,0 7 29-15,0-3 2 16,0 6 37-16,0-5 2 0,0 5 1 16,-2 0 0-16,0 0-13 0,-3 1 2 15,-8 14-30 1,-10 13 2-16,-8 15-24 0,3 0 0 16,7 0 6-1,8-10 1-15,6-7 9 0,7-4 0 16,4-7 6-1,3-2 2-15,8-3 2 0,11-8 1 16,11-8 1 0,0-3 0-16,-1-10 79 0,-6-1 1 15,-8-8-23-15,-9 3 1 16,-2 1-50-16,-5 9 0 16,-2 6-21-16,-3 4 0 15,1 1-12-15,0 0-1 16,-2 2-6-16,0 2 2 15,0 0-6-15,0 10 2 16,2 4-3-16,9 7 0 16,8-3-2-16,11-6 2 15,3-5-10-15,-1-11 1 16,-2-5-46-16,-2-6 0 0,-4-9 34 16,-7 4 1-1,-4-3 5-15,-8 12 2 0,-1 2 9 16,-2 5 1-1,0-2 3-15,-2 6 0 0,0 0 1 16,-10 45 1 0,-1 31 4-16,8 49 1 15,8 22 7-15,4 17 2 16,6 25 12-16,-4 20 0 16,-3 20 8-16,-1-19 0 15,5-15 1-15,-9-22 1 0,-10-24-3 16,-2-37 0-16,-5-36-20 15,3-41 2-15,-7-5-12 16,5-15-1-16,-2-11-31 16,-24-14 0-16,-2-23-4 15,-15-43 1-15,7-23 2 0,5-28 1 16,3-34 36-16,7-18 0 16,8-20 0-16,18-8 0 15,22-8 6-15,25 16 1 16,26 14-7-16,22 29 0 15,23 30-9-15,-24 18 0 16,-24 24-1-16,-20 4 0 16,-15 13-28-16,-13 15-1 15,-14 52-1202-15</inkml:trace>
  <inkml:trace contextRef="#ctx0" brushRef="#br0" timeOffset="58789.97">31987 3935 12 0,'0'0'0'0,"0"0"7"0,0 0 0 16,0 0 9-16,0 0 0 0,-21 15-16 0,16-15 0 15,1 1 0 1,4 3 1-16,0-4 24 0,2-4 0 15,7 3 62 1,6-3-1-16,5-5 20 16,-1 3-1-16,-8 2 7 15,-5 2 2-15,-2 2-68 16,-4 0 0-16,-2 0-20 0,0 6 1 16,0-2-16-16,-2-4 0 15,4 0-676-15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1T02:45:53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21310 13852 12 0,'0'0'0'0,"0"0"0"0,0 0 0 15,0 0 1-15,0 0 107 16,-20 21 1-16,1 8-78 16,-1 18 2-16,3 14 9 0,6 16 2 15,5 8 48-15,4 6 0 16,8-1 15-16,3 1 0 15,8 6-71-15,13-14 1 16,11-25-3 0,5-25 1-16,4-23-12 0,-1-25 2 15,-49 15-752-15</inkml:trace>
  <inkml:trace contextRef="#ctx0" brushRef="#br0" timeOffset="2426.57">21718 14001 12 0,'0'0'0'15,"0"0"0"-15,0 0 0 0,0 0 5 16,0 0 2-16,0 0 44 15,0 0 0-15,-2 52 49 16,-7-2 0-16,2 12-5 16,-1-1 1-16,-1-5-20 15,-1-4 0-15,5-7-7 16,5-8 0-16,2-13-34 0,1-11 1 16,-1-7 5-16,6-12-1 0,7-13-2 31,5-10 0-31,4-16-4 15,2-5 0-15,-3 0-6 16,-5-1 1-16,-1 3-15 16,0 7 2-16,0 0-17 15,-2 11 0-15,-2 14-6 0,-8 6 0 16,-1 8 6-16,-2 6 0 16,-4 5 1-16,-7 18 1 15,-10 15 4-15,-3 9 0 16,-1 1 20-16,-1-4 1 15,2-13 68-15,7-5 0 16,4-8 49-16,3-9 1 16,5-7-91-16,3-2 2 15,0-2-34-15,0-4-1 16,3-6-17-16,8-7 2 16,10-9-5-16,-1 0 0 15,-7 7-25-15,-5 6 0 0,-4 7-48 16,-1 6 2-16,1 2 19 15,2 5 1-15,3 10 20 16,0 9 0-16,3 9 16 16,-5-2 2-16,2-10 1 15,2-11 2-15,3-4-9 16,0-5 1-16,3-7 6 16,4-11 0-16,3-14 7 15,-2-5 1-15,-3 0 2 0,-2 4 1 16,-10 6 2-16,1 3 1 15,-3 5 2-15,1 2 2 16,-1 5 0-16,-1 3 2 16,0 4-1-16,0 6 0 15,1 7 11-15,1 11 1 16,-3 13 5-16,-1 0 1 16,2-7-11-16,-4-7-1 15,4-9-6-15,-1-4 1 16,1-5-6-16,0-3 1 15,2-6-3-15,3-5 1 16,4-11 6-16,4-10 0 16,1-5 13-16,1-1 0 15,-2 5-10-15,-2 6 2 16,-2 11-9-16,-4 4 1 16,-3 8-9-16,-3 8-1 0,3 5-6 15,1 10 1-15,-1 16-7 16,-2 4 1-16,-3-4-2 15,5-5 0-15,-4-8 6 16,2-6 1-16,-1-5-4 16,3-5 2-16,-2-4-9 15,5-8 2-15,4-9 14 0,4-11 0 16,0-10 5 0,-2-3 0-16,-2 0 1 0,-2 3 0 15,2 6 1-15,-4 6 0 16,2 5-3-16,-1 6 2 15,-1 9-1 1,-7 6 0-16,1 5 1 0,1 12 0 16,0 16-1-16,2 2 2 15,3-6 0-15,0-5 0 16,-3-7 0-16,-1-14 0 16,-1 1-1-16,7-5 1 15,-1-4-2-15,23-14 0 16,3-11 10-16,-3-8 0 15,-9-3-4-15,0 0 2 16,-3-2-5-16,-10 18 1 16,0 3-2-16,-5 12 0 15,0-1-27-15,-5 5 0 0,3 0-50 16,5 6-1-16,3 7 8 16,10 22-1-16,-7 4 24 31,-6-10 0-31,-1-7 12 15,-1-7 0-15,-5 0 10 0,0-6 1 0,0 1 5 0,0-3 0 16,-1-1 3-16,-1-4 0 16,0 0 4-16,0-2 1 15,0-5 3-15,-5-12 1 16,-4-1 6-16,-1-1 0 16,1 3 1-16,0 7 0 15,-1 1 0-15,1 5 1 16,-2 1 11-16,-8 6 2 15,-1 11 25-15,-8 19 1 16,9 3 37-16,10-7-1 16,5-2-30-16,4-11 0 15,2-2-28-15,0-8 0 16,0 1-14-16,11-4 1 16,7-12-14-16,17-21 0 15,-11-14-37-15,1-22 1 16,-9-4-16-16,-1 6 1 0,5 2-3 15,-10 20 1-15,-9 2 52 16,-1 23 0-16,-4 1 9 16,2 8 1-16,-3 1 3 15,3 6 1-15,-2 2 4 16,-8 12-1-16,-1 14 3 16,-11 74 2-16,11-9-7 0,9-31 2 15,4 7-6-15,1-15 0 16,5-6-1-16,1-14 0 15,6-2-19 1,-8-19 1-16,1-2 0 0,1-5 0 16,-1-6-1-16,20-15 1 15,0-12 4-15,5-18-1 16,-1-1 17 0,-8 11 2-1,0-3 18-15,-11 22 1 0,2 3 4 0,-5 8 1 16,-5 1 30-16,4 4 1 15,1 2-19-15,10 9-1 16,-1 10-28 0,-2 7 0-16,-6-4-11 0,-6-9 2 0,-1 0-8 15,-2-3 0 1,0-3-14-16,0 1 1 0,-2-3-8 16,0-1 0-16,0-2-2 15,0-2 0-15,-2 0 25 16,-4-6 2-16,-3-3-1 15,-6-10 0 1,4-1-2-16,2 10 1 16,3 1-1-16,0 2 1 0,3 3-38 0,-7-2 2 15,5 5-21-15,-16 8 2 16,3 8 19-16,-3 9 1 16,4 0 27-16,6-1 0 15,0-1 6-15,7-11 0 16,1 0-7-16,1-3-1 15,0-3 11-15,0-1-1 32,2-2 4-32,0-2 0 0,2-2 3 0,3-4 0 15,3-1 52-15,7-10 0 16,0 0 25-16,-8 10 0 16,1 0 23-1,-1 3 0-15,0 2-1 0,3 4 1 16,-3 5-67-16,8 14 1 15,-2 3-18 1,-2 0 0-16,2-2-15 16,-5-10 0-16,3-5-15 15,37 6 0-15,16-15-73 0,-21-9-1 0,-12-8 20 16,-1-8 1 0,-4-9 40 15,-11-5 0-31,-6-1 15 0,-16-3 0 0,7 45-664 0</inkml:trace>
  <inkml:trace contextRef="#ctx0" brushRef="#br0" timeOffset="2631">22316 13863 12 0,'0'0'0'0,"0"0"-10"0</inkml:trace>
  <inkml:trace contextRef="#ctx0" brushRef="#br0" timeOffset="4369.2">23904 14055 12 0,'0'0'0'0,"13"-47"0"15,-8 12 0-15,-5 3 0 0,-3 6 0 16,-3 6 0-16,-1 3 0 15,-3 6 0-15,-1 4 0 16,0 5 0 0,0 4 0-16,0 3 0 0,-2 8 0 0,-2 8 0 15,0 8 1-15,4 11 3 16,3 6 1 0,8 10 10-16,8 3-1 0,5 3 14 15,3-5 0 1,3-6 9-16,2-9 0 0,-3-10 19 15,-3-10 1-15,-4-12 8 16,0-12 0-16,2-9-8 0,4-12 0 16,6-12 3-1,-3-8 0-15,-3-3 23 0,-4-1 0 16,-2 8-31-16,-5 9 0 31,-4 14-26-31,-2 6 3 0,0 7-14 0,-2 4 2 16,0 3-14-16,-2 13 2 15,-2 22-3-15,3 8 0 16,5-1 0 0,1-5-1-16,5-6 3 0,5-7 2 15,4-7 13-15,1-8 1 16,1-6 14-16,1-9-1 0,8-11-16 16,0-9 0-16,-2-8-11 15,-3-7 0-15,-5-8-11 16,-3-7 0-16,-5-4-31 15,1 1 0 1,2-1 21-16,-2 4-1 16,-2 7 12-16,-1 6 0 0,-3 9 2 15,-3 6 0-15,-2 9 2 0,-2 8 1 16,-1 1 2-16,-1 8 2 16,-2 2 3-1,-3 9-1 1,-6 13 2-16,0 11 1 15,0 6 1-15,4 7-1 16,7 6-2-16,4 5 1 16,2 6-2-16,6-4 2 15,1-10-2-15,2-13 0 16,0-12-2-16,-1-13 1 16,-3-11 1-16,4-10 1 15,6-7-3-15,2-13 2 16,3-15-4-16,-3-3 1 15,-3 1-1-15,-2 2 0 16,-3 2 2-16,-4 9-1 16,-1 13 2-16,-4 8 0 15,-1 5 0-15,1 8 1 0,-2 2-1 16,-3 14-1-16,-7 21 1 16,-5 6 1-16,-1-1 1 15,-1-5-1-15,0-7-1 16,2-8 0-16,2-6-3 15,2-7 1-15,5-9-1 0,4-6-1 16,2-4-1-16,4-9 0 16,6-12-1-16,3-7 1 15,1 1-2-15,1 7 1 16,-5 9-7-16,-5 9 2 16,-1 6 0-16,0 4 1 15,3 2-1-15,-1 7 2 16,1 10 3-16,1 8 0 15,1 7 4-15,4-5 2 16,4-6 13-16,0-11 0 16,-3-6 13-16,3-8 0 15,7-8 4-15,4-8 0 16,2-12-22-16,0-21 0 16,-9 3-9-16,-12 12-1 15,-4 3-32-15,-3 16 1 16,0 2-4-16,-2 6 0 15,0 1 18-15,-2 4-1 0,0 2 8 16,-7 4 0-16,-2 14 6 16,-10 31 1-16,10 1 17 15,9-11 0-15,6 0-4 16,5-15-1-16,8-3-4 0,4-8 0 16,1-2-6-16,12-9 2 15,3-10-13-15,0-14 0 16,-7-10-4-16,-2-23-1 15,-13-7-12-15,-15 16 0 16,0 46-998-16</inkml:trace>
  <inkml:trace contextRef="#ctx0" brushRef="#br0" timeOffset="4699.87">24006 13940 12 0,'0'0'0'0,"0"0"0"0,0 0 0 0,0 0 0 15,0 0 0-15,0 0 16 0,23-4 0 16,-16 0 55-16,-1 2 0 16,-3 0-34-1,-1 1 0-15,-2-1 3 0,-2 0 1 16,-1 0-8-16,-3 0 2 16,-1 2-35-16,-1 2 0 15,3 2-13-15,1-1-1 16,4-3-273-16</inkml:trace>
  <inkml:trace contextRef="#ctx0" brushRef="#br0" timeOffset="6201.65">25189 14267 12 0,'0'0'0'16,"0"0"0"-16,0 0 0 16,0 0 0-16,8 21 0 15,-8-21 0-15,0 1 0 16,0 1 0-16,0-2 0 15,2-3 0-15,7-11 0 16,12-19 0-16,1-14 0 16,-2-3 0-16,-5 2 0 15,-5 7 0-15,-3 9 0 16,-5 12 0-16,-2 7 0 16,-4 5 0-16,1 8 0 0,-3 4 2 15,-3 2 1-15,-6 7 51 16,-2 18 1-16,2 21 3 15,8 14-1-15,8 12-7 16,7 9 1-16,3 10 2 0,-3 5-1 16,-3 8-18-16,-3-2 1 15,-11-10-13-15,-4-12 1 16,-2-13-8-16,2-18 1 16,5-21 1-16,1-19 1 15,1-17-13-15,1-24 2 16,5 26-487-16</inkml:trace>
  <inkml:trace contextRef="#ctx0" brushRef="#br0" timeOffset="7283.54">25217 14433 12 0,'0'0'0'16,"17"-39"0"-16,-2 5 0 16,0-1 0-16,4-2 0 15,1-3 0-15,2 3 0 16,5 9 0-16,-1 8 0 15,-4 7 0-15,-2 4 0 16,-1 7 0-16,0 7 0 0,-1 6 5 16,-3 8 2-16,-4 11 93 15,-5 5 1-15,-8 0-32 16,-7 1-1-16,-8 1-32 16,-3-3 0-16,-1-10-19 15,-3-4 1-15,3-5-49 0,5-6 2 16,3-9-10-16,1-9 0 15,3-6 9 1,4-7 1-16,5-8 11 0,7-5 1 16,10-6 14-16,3-2 1 15,3 4 4-15,3 5 0 16,5 7 14-16,-1 4 1 16,4 5 41-16,-3 6 2 15,-3 11-32-15,-2 6 1 16,-1 10-13-16,-5 9 0 15,-1 10-14-15,-6 1 0 16,-6 0-2-16,-5-3 1 16,-6-4-1-16,-3-4 0 15,-2-3 11-15,-3-5 1 16,1-6 13-16,2-5 1 16,1-5 28-16,3-9 0 0,-3-10 4 15,3-9 2-15,5-7-36 16,4-2 1-16,7 2-14 15,7-5 0-15,1 7-17 16,7 1-1-16,6 3-54 16,1-1 1-16,1 11-1 15,-4 10 2-15,-8 7 42 16,-3 9 1-16,-8 8 13 16,-2 8 0-16,-1 8 6 15,-5 5 0-15,-3-1 12 16,-2-1-1-16,1-3 11 0,-1-5 1 15,4-9 7 1,1-6 2-16,1-5-8 0,-2-3 0 16,0-3-8-16,2-1 1 15,3-3 5-15,2-5 1 16,4-10 8-16,0-5 0 16,-3-6-1-16,-5 2 1 15,-3 0-20-15,-2 6 1 16,-2 5-10-16,-1 2 1 15,-3 4-8-15,-3 4-1 16,-3-6-24-16,1 5 1 16,0 4-50-16,0 4 2 15,2 4 10-15,1 4 2 16,-1 5 22-16,0-2 2 16,1 5 29-16,6 1 1 0,4-4 7 15,4-3 1-15,-1-5 0 16,8-3 1-16,8-6 17 15,5-5 0 1,4-8 45-16,-2-1 1 0,-6 1 16 16,-5 4 0-16,-4 0-53 15,-4-2 1-15,-1 0-16 0,-1 0-1 16,0 0-10-16,-1 2 0 16,0 6-2-16,-3 3 1 15,1-1-3-15,-2 5 0 16,0 1 2-16,0 14 0 15,0 21 1-15,-2 18 0 16,0 13 1-16,-2 7 0 16,0 6 2-16,-4 84-1 15,3-6 2-15,-5-21 2 16,-7-8-5-16,0-14 0 16,15-115-764-16</inkml:trace>
  <inkml:trace contextRef="#ctx0" brushRef="#br0" timeOffset="10301.32">26130 14200 12 0,'0'0'0'0,"0"0"0"0,0 0 0 0,0 0 0 16,19-17 0-16,-6 10 0 15,6-2 0-15,5-4 0 16,2 3 0-16,2 8 0 16,-4 8 0-16,-5 7 13 15,-6 7 2-15,-9 10 25 16,-8 6 1-16,-9 1 45 15,-8-2 2-15,-5-3-13 16,-2-8 0-16,0-11-18 0,6-4 2 31,9-7-18-31,4-4 1 0,5-1 1 0,4-5 2 16,2-3-25-16,5-10 1 31,8-12-11-31,4 1 1 16,1 8-10-16,-1 7 0 15,-8 6-5-15,-3 6 0 16,-5 3-6-16,3 4 0 16,1 5 3-16,3 8 1 15,1 4 2-15,2 3 1 16,2 2 3-16,0-5 0 0,0-8 1 0,-1-6 0 16,1-3 5-16,4-9-1 15,5-10 27-15,0-9 0 0,-3-9 51 31,-6-4 2-31,-8-2-36 0,-5 5 0 0,-6 12-34 32,-3 7 1-32,-2 6-13 0,-1 8 0 15,1 3-22 1,2 0 1-16,3 0-77 16,2 1 1-16,2 3 53 15,2 0 1-15,3 0 18 16,7-3 0-16,6 1 3 0,8-2 1 15,6-2 2-15,-4 2 2 16,-11 2 0-16,-8 8 1 16,-5 8-2-16,-6 12 1 15,-2 13 1-15,0 3 2 16,3-3 6-16,1-9 0 16,3-10 1-16,5-7-1 15,1-6-2-15,8-8 2 16,9-4-17-16,6-9 1 15,3-10-24-15,-3-6 0 16,-6-4 23-16,-6-2 1 16,-3 1 8-16,-8 1 1 15,-3 4 7-15,-4 4 1 16,-2 3 2-16,-2 2 1 16,2 6-1-16,0 0 1 15,0 5 1-15,0 6 1 0,0 2 4 16,0 6 1-16,-2 7 5 15,0 11 0-15,2 13 8 16,0 3 1-16,0-1 24 16,2-5 1-16,4-8-5 15,3-8 1-15,4-5-4 16,2-9 0-16,4-5 5 16,5-8 2-16,9-12 46 0,1-9 0 15,-10-7-64-15,-5-4-1 16,-6-7-16-16,-8 1 0 15,-5 6-10 1,-5 11 1-16,-3 9-4 0,-3 10 0 16,-4 7-4-16,-5 13 2 15,-6 13-3-15,3 10 1 16,10 5 3-16,8 4 2 16,5 3 2-16,7-5 0 15,6-9-1-15,6-6-1 16,1-6 0-16,3-5 0 15,3-5-2-15,0-12 1 16,4-9-10-16,11-16 1 16,-6-10-39-16,-3-11 2 15,-2-4 24-15,-3-13 1 0,-6-6 12 16,-6 21 0-16,0 1 11 16,-4-3 0-16,-4 0 2 15,-3 13 0-15,-2-2 5 16,-2 13 1-16,-2 2 4 15,0 13 0-15,0 2 4 0,2 6 0 16,-1-1-12 0,1 4 2-16,-2 2-3 15,-8 13 0-15,-5 17 1 0,-5 22 2 16,3-2 0-16,2 15 1 16,6 4-1-16,3 4 1 15,5 1-1-15,2-24 1 16,3-1 7-16,4-20 1 15,5-1 2-15,-6-15 1 16,0-3 7-16,3-5 2 16,3-5-8-16,24-16 0 15,2-20 35-15,-5-7 1 16,-8-1-27-16,-9 10 0 16,-2 3-12-16,-6 12 1 0,0 2-8 15,-3 6 1-15,-1 2-8 16,1 3 1-16,0 1-1 15,-3 3 0-15,3 2-10 16,3 7 1-16,0 6-14 16,6 23 2-16,-3 5 5 15,-7-19 1-15,-1 0 7 16,-2-11-1-16,0 1 7 0,-2-7 1 16,0 1 0-16,0-6 1 15,0 0-1-15,1-11 1 16,-1-16-4-16,-1-13 0 15,-3 0-1-15,0 24 0 16,0 1-1-16,-1 4 2 16,-1 0 2-16,1 5 0 15,-1 4 2-15,-7 2 1 16,-2 11 1-16,-17 28 0 16,8 8 17-16,11-8 1 15,6 0 29-15,5-19 0 16,4-1-23-16,0-8 0 15,-1-1-19-15,1-7 1 16,2-1-7-16,7-4 1 16,4-13-9-16,7-14 0 15,-7-1-68-15,-7 15 0 0,-3 0-62 16,-1 6 1-16,-2 1 88 16,0 5 1-16,0 1 31 15,-2 2 1-15,0 5 12 16,0 19 1-16,3 4 7 15,1-7 1 1,2-3 6-16,-1-6 1 0,1-3-1 0,3-2 1 16,2-3-7-16,17-6 0 15,4-11-5-15,0-11 0 16,-8-8-1-16,-4-1 0 16,-6-2-5-16,-7 9 2 15,-1 1 2-15,-5 16 0 16,1 2 1-16,-2 1 0 15,0 2 0-15,0 2 1 16,0 1 2-16,-2 1 2 16,1 3-4-16,-3 8 1 15,2 2-1-15,0 0 2 16,2-1-2-16,0-3 0 16,0-2-1-16,2-1 1 15,0 0 0-15,2-3 1 16,-1 1-1-16,1 0 2 15,-2-1-1-15,2 3 1 0,-3 0 1 16,5 16-1-16,-4 4-1 16,0 0 1-16,0-6-2 15,0-10 0-15,-1-3-1 16,1-1 1-16,2-2 1 16,16-4 1-16,8-12 22 15,10-14 1-15,-3-3 30 16,-14 4 0-16,-7 3-20 15,-8 11 0-15,-2 3-8 16,-2 3 1-16,0-1-16 0,-2 4-1 16,0 2-5-16,0 0-1 15,0 4 12-15,0 15 1 16,1 1-7-16,1-7-1 16,0 0-3-16,6 4 0 15,5-2-8-15,9-4 0 16,6-5-30-16,0-8 1 15,-2-6-53-15,-2-1 2 16,-1-10 14-16,-14 10 2 16,0 0 21-16,-1 0-1 15,-1 1 37-15,-3 2 0 16,0 1 7-16,-3 3 2 16,1 2 11-16,0 2 2 15,-2 11 15-15,-2 48 0 0,-3 4 1 16,-16 77-1-16,-5-16 32 15,9-31-1-15,8 6-33 16,-4 5 2-16,-8-4-8 16,12-44 0-16,0 7-14 15,-6-13 1-15,-7-7-3 16,1-18-1-16,-1-6 39 16,11-16 1-16,-3-3-28 0,-12-7 1 15,4-16-12-15,-11-62 0 16,31-14 16-1,18-11 0-15,11 6-9 0,13-21 2 16,9-4-17-16,-1 19 1 16,-3 17-13-16,-6 6 1 15,-7 3-6-15,-10-2 0 16,-11-1 10-16,-18 31 1 16,7 54-958-16</inkml:trace>
  <inkml:trace contextRef="#ctx0" brushRef="#br0" timeOffset="10518.65">27291 13893 12 0,'0'0'0'0,"0"0"1"0,26-7 1 15,8-10 307-15,12 0 1 16,5-3-218-16,-1-1 1 16,0 1-9-16,-11-1 1 0,-16 3-67 15,-18 3 1-15,-5 15-789 16</inkml:trace>
  <inkml:trace contextRef="#ctx0" brushRef="#br0" timeOffset="10656.02">26803 13776 12 0,'0'0'0'16,"0"0"0"0,19-4 0-16,-19 4-10 0</inkml:trace>
  <inkml:trace contextRef="#ctx0" brushRef="#br0" timeOffset="14007.33">28452 14254 12 0,'0'0'0'0,"0"0"0"0,0 0 0 0,26-13 0 16,0-7 0-16,15-20 0 16,0-6 0-1,-5-2 0-15,-7-1 0 0,-4 5 72 16,-9 8-1-16,-6 10 61 16,-8 8 0-16,-4 5 12 15,-2 3-1-15,0 7-55 16,-3 6 1-16,-4 8-32 15,-6 15 1-15,-2 17-24 16,6 15 1-16,8 18-9 16,5 10 0-16,1 3-14 0,5 4 0 15,3 4 3-15,1-2 0 16,-3-6 8-16,-1-9-1 16,-4-19-5-16,-4-14 1 15,-2-19-2-15,0-13-1 16,1-13-3-16,-3-10 0 15,-2-7-6-15,1-16 0 16,-2-20-3-16,1-6 0 16,6-7-2-16,2 1 0 15,2 2-2-15,2-1 0 16,3 3-5-16,3 5 2 16,3 2-25-16,0-2 1 15,2 0-3-15,3 6 1 16,7 5 27-16,1 7 0 15,2 9 0-15,-2 8 1 0,-6 10 2 16,-5 3 0-16,0 12 28 16,-2 3 1-16,0 15 0 15,-7 4 0-15,-12 13-17 16,-9 4 0-16,-3 1-10 16,-5-3 2-16,-5-10-4 15,4-7 0-15,7-9-40 0,6-6 1 16,4-7-42-16,3-4 0 15,2-2 50 1,2-5 1-16,2-8 17 0,7-11 2 16,10-15 8-16,5-2 0 15,4 0 3-15,4 1 0 16,1 2 17-16,-3 7 1 16,-6 7-3-16,-5 5 1 15,-8 8-6-15,-3 4 1 16,-3 4-10-16,-1 1 1 15,0 0-2-15,-3 0 0 16,3 3-1-16,-2 1 1 16,0 0-1-16,-2 0 1 15,0 1-1-15,-2 5 1 16,0 1-1-16,2-1 1 16,2-2-1-16,4-4 1 0,1-2-3 15,1 0 1-15,-1 0-5 16,0 2 2-16,1 0-2 15,-3 0 0-15,-1 6-2 16,-2 7 0-16,-4 11 4 16,0 9 0-16,-1 10 3 15,3-2 0-15,1-9 1 16,7-6 1-16,1-8 2 16,-1-6 1-16,-3-7 2 0,3-1-1 15,-1-4 1-15,1-6 0 16,3-5-3-16,4-11 0 15,3-14-2-15,1-4 0 16,-2-1 0-16,-2-4 0 16,0 6 0-16,-2 9 0 15,-6 11 4-15,-5 10 1 16,0 5 7-16,0 6 2 16,-2 2-5-16,0 7-1 15,0 10-1-15,-2 20 0 16,-2 0-7-16,4-8 0 15,4 1 0-15,0-18 0 16,-1-3 0-16,-1-5 0 16,2-3 2-16,-2-3 0 15,1-2 15-15,14-9 0 16,2-13 16-16,-1-12-1 0,-6 1 13 16,-9 14 1-16,1 2-21 15,-4 6 1-15,-4 0-16 16,-1 2 0-16,-3 3-7 15,-1 2 2-15,0 2-21 16,1 2 0-16,3 2-49 16,1 2 1-16,0 0 36 15,2-1 0-15,2-1 15 0,10 2-1 16,6-8 14-16,37-20 0 16,-3-19 8-16,-3-11 1 15,-8-5 0-15,-11-10 0 16,-12-11-3-16,-4 26 0 15,-3-4-17 1,-7 32 1-16,-4 2-1 0,0 11 0 16,-2 4 3-16,1 5 1 15,-3-1 7-15,-3 5 0 16,-3 7 0-16,-17 34 0 16,10 17 0-16,-1 38 0 15,8-1 0-15,7-24 0 16,1 3 0-16,2 16 0 15,6-3 0-15,3-33 0 0,12-4-1 16,-10-31 0 0,2-6-8-16,1-8 1 0,1-3-5 15,24-18 1-15,0-20 2 16,-1-8 0-16,-12-3-6 16,-11 15 2-16,-4 3 10 15,-5 16 2-15,-2 3 2 16,0 7 0-16,0-5 9 0,-2 4 1 15,0 1 7-15,0 3 0 16,0 0 1-16,-2 3 0 16,-2 10-13-16,-2 25 2 15,6-1-4-15,2-13 1 16,4-3-2-16,-2-8 1 16,-1-6 0-16,1-1-1 15,2-3 11-15,16-6 2 16,4-18 28-16,-2-11 0 15,-9-1 7-15,-9 13 0 16,-3-1 1-16,-1 4 0 16,-5 2-29-16,-3 2 0 15,-3 4-12-15,-1 0 1 16,-1 3-16-16,2 4-1 16,0 2-29-16,3 0 1 15,2 0-14-15,4 0 2 16,0 0 21-16,4 2 0 15,7-2 12-15,32-5-1 0,0-7 16 16,15-2 1-16,-1-5 0 16,-16 6 1-16,-2 0 0 15,-25 9-1-15,-3 1-4 16,-6 1 0-16,1 2-1 16,-2-4-1-16,-1 2 1 0,1 0 0 15,-2 0-1 1,0 2-1-16,0-1 2 0,0 1 1 15,-2 0 0-15,0 0 0 16,0 0 1-16,-2 1 0 16,-2 3 0-16,-11 15 0 15,0 3 0-15,-4 13 0 16,5 4 0-16,2 6 1 16,5 2-1-16,5-14 1 15,6 2-1-15,-2-23 1 16,1-3-1-16,3-2 0 15,3-3 0-15,27-8 0 16,3-12 1-16,0-12 1 16,-5-4 2-1,-12 4 0-15,-4 2 2 0,-6 6-1 0,-3 3 45 16,-5 9-1-16,-1 1-6 16,-1 1 1-16,0 3-24 31,0-1 0-31,0 2-11 0,-2 2 1 0,0 0-10 15,0 0 0-15,0 2-4 0,-2 26 0 16,2 5-10 0,2 6 0-16,2 1 2 0,1-14-1 15,3-8 2-15,-3-9 1 16,5-1 12-16,10-3 1 16,2-6 0-16,5-11 1 15,-5-8 0-15,-3-8 0 16,-8-4-7-16,-6-3 1 15,-5 0-3-15,-3 7 1 16,-5 2-1-16,3 15 1 16,-3 1 6-16,1 3 0 15,-1 1-1-15,1 4 0 16,-1 2-1-16,-1 4 0 16,0 4-28-16,1 1 1 15,3 2-8-15,3-3-1 16,0-3 0-16,2-1 1 0,4-2-60 15,14-4 0-15,8-9 54 16,19-19 0-16,-4-7 21 16,19-40 0-16,-21-1-20 15,-21 28-1-15,-3-11 6 16,-4 10 2-16,-5 5 25 16,-4 24 0-16,-2 1 7 15,0 12 0 1,-2 1 1-16,0 3 1 0,-2 1 2 15,-5 2 1 1,-4 6 2-16,-22 26 2 0,7 14-1 0,-6 61 1 16,25-9 1-16,11-42 0 31,5 10-4-31,10 40 2 16,-2-21-4-16,-10-58 1 15,5-5 7-15,-5-11 0 16,1-1 3-16,0-4 0 15,1-4 9-15,19-14-1 16,2-8 15-16,2-13 1 16,-4-2-2-16,-4 5 0 15,-1 2 54-15,-6 12 0 16,0 1 39-16,-8 9 1 0,2 1-30 16,-1 1 0-16,-1 5-71 15,-1 1 1-15,-2 1-22 16,3 16 1-16,-7 7-9 15,-7 25 0-15,-10 1-2 16,0-5 1-16,-2-8-81 16,12-24 0-16,1-2-25 15,3-5 1-15,-1-3 59 16,2-3 0-16,2-2 31 0,4-14-1 16,5-3 11-16,8-11 1 15,2 4 3-15,-5 10 2 16,1 2 25-16,-5 9 1 15,-1 1-10-15,13 8 1 16,1 9-10-16,5 15 1 16,-6 7-19-16,-5-5 1 15,0-2-35-15,-12-19 1 16,-5-9-925-16</inkml:trace>
  <inkml:trace contextRef="#ctx0" brushRef="#br0" timeOffset="14403.97">29512 13795 12 0,'0'0'0'0,"0"0"0"0,0 0 0 16,26 5 18-16,2-10 1 16,21-14 74-16,7-2 0 15,3-3 211-15,-3 2 0 16,-11 7-260-16,-12 4 1 15,-14 5 17-15,-10 3 1 16,-5 1 4-16,-6 4 1 16,-3-1-15-16,-5-1 1 15,-3-1-24-15,2-1 1 0,4 0-18 16,5 0 2 0,4 2-13-16,5 0 1 0,-7 0-1049 15</inkml:trace>
  <inkml:trace contextRef="#ctx0" brushRef="#br0" timeOffset="15426.18">31085 13302 12 0,'0'0'0'16,"0"0"0"-16,37-25 140 0,-13 23 2 16,4 10 153-16,8 14 0 15,10 21-294-15,-5 18 1 16,-15 23 34-16,-18 17 1 16,-23 20-1-1,-21 12 1-15,-19 11-2 0,-14-12 0 16,-6-19-4-1,-1-18 2 1,9-19 1-16,11-20 2 0,15-22 9 16,11-18 1-16,13-14 47 15,12-15 2-15,10-11-51 16,12-9 2-16,9-3-21 16,6 3 1-16,3 5-15 15,0 7 0-15,-7 7-44 16,-3 2 0-16,-25 12-1178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1-21T06:52:57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12718 7532 0,'35'-18'219,"53"18"-203,53 0-16,-70 0 15,70-35-15,0 35 16,18 0 0,-71 0-1,-70 0 17,-1 0-1,36 0-16,18 0 1,52 0 0,36 0-1,-71 0 1,0 0 15,-70 0-31,70 0 16,-70 0-16,35 0 15,53 0 1,17-35 0,-35 35-1,-17 0 1,-36 0 0,0 0-1,36 0 1,-18 0-1,35 0 1,0 0 0,-17 0-16,-1 0 15,-52 0 1,0 0-16,34 0 31,-34 0-15,141 0-1,-36 0 1,-17 0 0,0 0-1,-71 0 1,-17 0 31,35 0-32,-36 0-15,1 0 16,35 0 0</inkml:trace>
  <inkml:trace contextRef="#ctx0" brushRef="#br0" timeOffset="11295.32">11024 10566 0,'88'0'125,"-17"17"-125,0-17 16,17 0-16,35 0 16,-35 0-16,-35 0 15,53 0 1,-70 0 78,-19 0-63,1 0-16,35 0 32,53 0-31,-1 0-16,1 0 16,159 0-1,88 0 1,-71 0-1,-35 0 1,-89 0 0,-69 0-1,-54 0 1,0 0 0,0 0 15,71 0-16,106 0 1,-71-35-16,71 35 16,-159 0-16,53-18 15,35 18 1,-53 0 0</inkml:trace>
  <inkml:trace contextRef="#ctx0" brushRef="#br0" timeOffset="13671.97">16404 10619 0,'0'17'188,"18"-17"-188,-1 0 15,1 0-15,0 0 16,-1 0-1,19 0 17,-19 0-32,36 0 15,-35 0 1,70 0 0,36 0-1,34 0 1,-70 0-1,-52 0 1,246 0 0,124 0-1,17 0 1,-35 0 0,-212 0-16,18 0 15,-141 0 1,-17 18-16</inkml:trace>
  <inkml:trace contextRef="#ctx0" brushRef="#br0" timeOffset="21544.43">4498 10530 0,'35'0'141,"106"0"-126,0 0-15,1 0 16,69 0-1,124 0 1,-52 0 0,-89 0-1,-71 0 1,18 0 0,-88 0-16,35 0 15,-52 0-15,69 0 16,-34-17-16,88 17 15,-1-18 1,1 18 0,-88 0-1,-36 0 1,18 0 0,-18 0 15,89 0-16,-36 0 1,35 0 0,18 0-1,-88 0-15,36 0 16,-72 0-16,19 0 16,-19 0-1,36-35 1,0 35-1,18 0 1,17 0 0,0 0-1,-53 0 1,0 0 46,1 0-62,52 0 16,124 0 0,-107 0-1,37 0 1,-125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1T02:49:23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22760 10059 12 0,'0'0'0'15,"-24"0"0"-15,5 2 0 16,-2 3 0-16,3-3 1 16,3 0-1-16,2-2 0 15,0 0 0-15,-6 0 0 16,-5 2 81-16,-4 2 1 15,-2 1-68-15,2 1 1 16,8-2 10-16,5-4 0 0,4 1 48 16,3 1 0-16,3 0 7 15,1-2 1-15,4 0-2 16,5 0 2-16,8 0-8 16,19-4 1-16,20-1-22 15,15-3-1-15,15 1-10 16,4-2 0-16,5-4 66 15,-1-2 0-15,-6 4-49 16,-6-2 1-16,-5 5-31 16,-10 4 2-16,-13 4-35 0,-12 0 1 15,-14-3-2-15,-9 1 0 16,-6 0-9-16,-3 0 0 16,-3 2 7-16,-1 0 0 15,0 0 6-15,0-4 0 16,0 3 2-16,1-5 0 15,-3 2 0-15,-3 0 1 16,1 1 2-16,-2 1 1 16,0-4 3-16,-1 3-1 15,-1-3 3-15,-5-1 1 16,-2-1 2 0,-2 1 0-16,-3-3-1 0,-3-1 1 15,-3 2 5-15,1-4 1 0,3 4 8 16,1-1 0-16,3 1 23 15,-1-2 2-15,0 0-4 16,2 0 0-16,-5-1-27 31,3 1 2-31,2 4-13 0,4 1-1 16,-2 1-8-16,5-1 0 16,5 2-15-16,-5 4 0 15,2-3 1-15,3 1 0 0,1 2 9 0,4 0-1 16,3 0 4-16,7 5 1 31,8 5 6-31,10 4 2 16,3 1 1-16,3 4 0 15,-1-6-2-15,1 0 1 16,-3 0-5-16,-1 0 2 16,-6-7-5-16,-4-1-1 15,-5-1-2-15,-4-4-1 16,-4 0 3-16,-3 0 1 15,-2 0 0-15,-2 0 1 16,-2 0 0-16,0-4 1 16,0 2 5-16,0 0 0 15,0 1 10-15,0 1 1 16,0 0 2-16,-2 0 1 16,0 1 3-16,-6 16 0 0,-8 19 2 15,-12 14 0-15,-11 9 18 16,-6 6 1-16,-11 8-17 15,6 0 0-15,9-6-21 16,13-12-1-16,28-55-1574 16</inkml:trace>
  <inkml:trace contextRef="#ctx0" brushRef="#br0" timeOffset="1854.74">23751 9624 12 0,'0'0'0'0,"0"0"47"16,-4 26 0-16,-1 0-47 0,-1 22 0 16,4 21 9-16,2 9 0 15,-3 8 43-15,-5-6-1 16,-5-8 11-16,-2-3 0 16,-4-4-1-16,6-15 2 15,6-12-8-15,3-16 0 16,4-13-30-16,4-20 0 15,-4 11-502-15</inkml:trace>
  <inkml:trace contextRef="#ctx0" brushRef="#br0" timeOffset="2232.31">23783 9674 12 0,'0'0'0'0,"0"0"8"15,0 0 1-15,22-9-9 16,-15 5 0-16,3 0 0 0,-1-3 0 31,8-3 0-31,3-3 0 0,3 4 13 0,1 3 1 16,-2 6 65-16,-3 4 1 15,-2 5-7-15,-10 10 0 32,-1 11 5-32,-12 13 2 0,-11 11-18 0,-7 3 1 15,-6-1-14-15,-7-8 0 16,4-18-13 0,6-7 1-16,9-18 60 0,7-9 0 31,0-7-55-31,9-17 1 0,7-11-25 15,6-4 1-15,-11 43-868 16</inkml:trace>
  <inkml:trace contextRef="#ctx0" brushRef="#br0" timeOffset="3583.69">23906 10100 12 0,'0'0'0'16,"0"0"0"-16,0 0 0 16,0 0 0-16,0 0 0 15,0 0 2-15,0 0 0 16,0 0 60-16,0 0 1 15,22-9 21-15,0-16 0 16,4-3 40-16,1 8-1 16,-1 5 15-16,0 8 0 15,0 10 63-15,2 7 1 16,2 5-153-16,-10 7 1 16,-7 8-21-16,-7 3 1 0,-12 4-24 15,-7 4-1-15,-4-2-3 16,1-3 0-16,-1-7-2 15,2-4 1-15,4-10 2 16,3-6 1 0,-1-5-2-16,3-4 0 0,1-4-1 15,-3-7 0-15,3-8-3 16,5-14 1-16,3-10-1 0,7-4 1 16,10 6 0-1,4 4-1-15,3-6 1 0,4 2 1 16,3 6 0-16,1 3 0 15,-7 12-3-15,-2 7 1 16,-7 7-40-16,-4 10 1 16,-2 0 24-16,2 5 0 15,7 8 9-15,-1 5 1 16,-7 4 5-16,-6 0 0 16,-4-3 2-16,-3-1 0 15,-1 2 0-15,-1 0 0 16,1-1-1-16,1-8 1 15,3-4 0-15,0-4 0 16,0-7 0-16,1-4 0 16,8-7 0-16,6-11 1 0,3-12 6 15,-5 1-1-15,-10 7 31 16,-7 7 2-16,-1 8-17 16,-5 4 2-16,-5-3-14 15,-4 1 1-15,-6-2-8 16,-3 3 2-16,2 5-6 15,0 1 0-15,-1 4-7 16,1 5 1-16,-1 3-1 16,3-1 1-16,7 6 3 15,5-4-1-15,8-2 2 0,4-3 0 16,5-3-1-16,8-3 2 16,21-5 2-16,3-12 0 15,-4-5 0-15,-6-10 0 16,-3-7 0-16,0-9 1 15,2-1 5-15,0 1 1 16,-4 3 26-16,-5 6 1 16,-5 10-18-16,-1 1 0 15,-2 9-10-15,-3 8 0 16,-5 2-6-16,-1 1 0 16,-4 6-2-16,-2 4 1 15,-2 2-2-15,-1 9 0 16,-5 7 0-16,1 18 1 15,2 4 0-15,5 9 1 16,7 8 0-16,7 8 0 0,4 0 1 16,-1-4 0-16,-5-1 1 15,-3-12 1-15,-1-5 1 16,1-10 1-16,-7-11 0 16,-4-9 2-16,2-9-3 15,1-6 0-15,1-4 2 16,-2-15 1-16,-4-18-1 15,1-11 2-15,3 7 0 16,5 5-1-16,5 7 1 0,3 3 0 16,4 1-7-16,9-1 1 15,12 2-7-15,3 6 1 16,4 1-20-16,-6 15 0 16,-2 4 19-16,-5 9-1 15,-4 9 6-15,-15 5 0 16,-20 10 1-16,-13 41 1 15,3 0 1-15,0-16 1 16,-3 0 15-16,9-31 1 16,-2-3-2-16,-13-7 1 15,-15-17-5-15,-3-13-1 16,7-17 34-16,18 4 1 16,8-10-31-16,11 4 1 15,8 1-15-15,-1 3 0 16,-5 26-1295-16</inkml:trace>
  <inkml:trace contextRef="#ctx0" brushRef="#br0" timeOffset="5190.5">25191 10038 12 0,'0'0'0'0,"30"-48"0"15,-6-4 0-15,-9 4 0 0,-5-6 0 16,-5 3 0-16,-1 7 12 16,-4 1 1-16,-4 10-11 15,0 3 1 1,1 11 36-16,-3 4 1 0,1 6 10 0,-1 3 2 16,-2 5-12-16,-3 6 2 15,-5 12-5-15,-7 9 1 16,-1 17 1-16,2 12 0 15,5 12-10-15,6 6-1 32,3 7 2-32,4-6 0 0,8-8 51 0,2-9 1 15,3-8-46-15,8-12 0 16,7-13-8-16,8-18 0 16,7-12-24-16,2-13 2 15,0-14 2-15,-6-4 1 16,-9 1 18-16,-7-3 0 15,-4 2 11-15,-4 0 1 16,-7 9 25-16,-6 7 1 31,-4 7-22-31,-1 2 1 16,1 5-13-16,1 5 0 0,-3 4-24 16,1 7 1-16,-1 10 0 15,3 11 1-15,-3 11-4 16,5 0 2-16,3-4-1 15,0-4 0-15,3-3-1 16,5-6 1-16,1-7-5 16,-1-8 1-16,-1-3-1 15,-1-12 1-15,5-5 1 16,6-9-1-16,3-14 16 0,1-1 1 16,-3 1 56-16,1 3 1 15,-2 3 42-15,-1 5 0 16,-1 7-82-16,-2 5 1 15,-3 5-25-15,1 6 1 16,2 2-15-16,2 7 2 16,0 10-19-16,-2 5 0 15,-4 11-18-15,-2-1 1 16,-3-6-5-16,-2-6-1 16,-2-5 5-16,0-4 0 15,0-4 7-15,0-3 0 16,0-3 17-16,0-8 1 15,2-3 6-15,7-10 1 16,8-18 4-16,2-3 1 16,-3 4 0-16,-1 9 0 15,-2 9 0-15,-1 10 1 0,-3 1-1 16,2 8 0-16,0 2 0 16,0 5 0-16,4 10 0 15,0 7 0-15,-6 5 0 16,-1-1 0-16,-2-8 0 0,-3-5 1 15,-1-4-1-15,0-4 0 16,-2-3 0 0,0-2 0-16,0-4 1 0,0-8 0 15,0-10 5-15,4-12-1 16,7-13 14-16,4 4 1 16,3 6 12-16,-1 5 2 15,-2 11 21-15,-2 9 0 16,-2 12 10-16,2 11 1 15,-1 11-17-15,1 6 1 16,-4 1-35-16,2-3 2 16,2-8-13-16,8-12 0 15,7-10-11-15,5-13 1 0,10-17-89 16,-2-7 1-16,-9-8-97 16,-10-5 2-1,-22 50-902-15</inkml:trace>
  <inkml:trace contextRef="#ctx0" brushRef="#br0" timeOffset="5978.17">26404 10042 12 0,'0'0'0'0,"-5"26"0"0,-5-2 0 0,1 1 0 16,2-7 0-16,3-5 47 16,0-3 1-16,0-7 81 15,3-3 0-15,1-3-4 16,1-9-1-16,7-10 14 16,1-11 1-16,1 1-17 15,1 6 0-15,-4 7-9 0,2 8 1 16,-1 4-20-1,-2 3 0-15,-1 2-38 16,3 4 1-16,1 5-10 0,2 5 0 16,0 10-16-16,-1 4 2 15,-3-2-21-15,-1-7 1 16,-3-6-9-16,1-5 0 16,0-5-4-16,3-6 0 15,10-12-5-15,7-9 0 16,0-7-16-16,-5 1 1 15,-8 12-24-15,-3 1 1 16,-5 10-13-16,-1 3 0 16,0 6 32-16,0 0 0 15,0 6 16-15,2 7 0 16,7 11 7-16,4 6 1 16,3-1 0-16,-3-6 0 15,2-8 0-15,2-6 0 0,1-9 0 16,6-9 0-16,6-14 1 15,0-7 2-15,-8-5 0 16,-7-2 0-16,-8 0 23 16,-5 3 0-16,-8 8-8 15,-4 8 1 1,-1 8-5-16,-4 3 2 0,-2 7-15 16,2 4 0-16,2 3-4 0,5 4 1 15,4-2-5-15,6-3 0 16,6 0 1-16,10-8 0 15,-20 2-1224-15</inkml:trace>
  <inkml:trace contextRef="#ctx0" brushRef="#br0" timeOffset="6213.31">27090 9519 12 0,'0'0'0'0,"0"0"0"0,0 0 0 15,0-18 0-15,0 20 0 16,0 1 118-16,0 16 1 16,2 22 35-16,-6 24 1 15,-15 28-33-15,-14 17-1 16,-16 14-27-16,-6 12 0 0,-7 17-32 16,1-8 1-16,-1-24-25 15,4-17 1-15,58-104-933 16</inkml:trace>
  <inkml:trace contextRef="#ctx0" brushRef="#br0" timeOffset="8333.86">27440 10042 12 0,'0'0'0'0,"0"0"0"0,30-43 0 0,2-3 0 15,3-8 0-15,-1-4 16 16,-3-5 0-16,-3 7-16 15,-5 4 2-15,-8 6 35 16,-10 7 0-16,-7 7 24 16,-3 10 2-16,-1 7 21 0,-1 5 2 15,-3 5-8 1,-3 10 1-16,-5 14-25 0,-3 9-1 16,-1 17 30-16,3 7 2 15,10 15-30-15,3 7 0 16,4 6-5-16,1-4 2 15,-1-11-23-15,-2-9 0 16,-2-11 0-16,3-15 0 16,5-15-11-16,3-12 0 15,3-6-3-15,5-18 0 16,11-16-3-16,2-4 0 16,-2 6 2-16,-5 3-1 15,-4 8-11-15,0 7 2 16,3 4-4-16,3 4 1 15,-1 5 1-15,-1 11 0 16,-6 6 4-16,-4 10 1 0,-5 8 7 31,-8 3 2-31,-7-1 0 0,-8-5 1 0,-3-4-3 16,-2-3 2-16,1-6-4 16,1-6 1-1,0-5-4-15,1-12-1 0,6-5-1 16,8-7 1-16,5-6 10 15,9-4 0-15,10-3-9 16,4 5 1-16,-3 4-7 0,-1 10 2 16,-4 9-12-16,-4 5 2 15,1 5-12-15,-3 9 0 16,-1 0-1 0,-1 11 0-16,1 2-2 0,0 1 1 15,-1-5 6-15,1-7 1 16,1-4 6-16,4-9 2 15,6-3 1-15,7-13-1 32,10-11 3-32,1-4 0 0,1-3 34 0,-3-3-1 15,-3-1-12-15,-4-1 0 16,-3 5-7 0,-3 8 0-1,-5 10-13-15,-2 4 0 16,-2 5-27-16,-1 8 2 15,1 0-5-15,2 11 1 0,2 3 13 16,-2 8 1-16,-6 6 8 16,-3-2 0-16,-4-6 7 15,0-5 0-15,0-6 3 16,-2-6-1-16,2-3 2 16,0-4 2-16,0 0-2 15,-2-4 1-15,-2-3-2 0,-3-12 2 16,-8-13-3-16,-4-1 1 15,5 5 0-15,0 8 0 16,3 5-1-16,2 9 0 16,-2 6 3-16,-2 6 1 15,-2 3 5-15,-4 11 1 16,-1 12 26-16,1 7 2 16,2-5 25-16,4-5 1 15,6-4-45-15,3-3 0 16,2-9-12-16,4-2 2 15,4-7-10-15,5-6 0 16,9-7-6-16,8-8 2 16,6-11-17-16,-2-2 0 0,-12-3-52 15,-7 3 1-15,-4 13-8 16,-9 15 2-16,0 0 34 16,0 1 2-16,0 1 28 15,0 0 2-15,2 0 10 16,8 18 0-16,-1 8 1 15,0 8 0-15,-1-3 2 16,-3-14 1-16,1 0 1 0,-1-6 2 16,3-4-6-16,9-1 1 15,3-6 0-15,23-19 1 16,-2-10 0-16,-4-10 2 16,-7-4 36-1,-2 6 1-15,0-1 29 0,-11 18 1 16,-1 5-40-16,-6 6 2 15,-1 1-19-15,-1 6 1 16,-1 2-17-16,10 6 1 16,1 13-7-16,1 14 0 15,-10 1-1-15,-7-10 0 16,-4-2 0-16,1-5 1 16,-3 0 6-16,2-8 0 15,0-2 2-15,0-1 0 16,0-2 0-16,2-4 0 0,0 0 1 15,-5-6 0-15,-1-13 5 16,-1-7 0-16,-1 4-2 16,1 2 0-16,-1 3-2 15,3 8 2-15,-1 1-3 16,1 4 1-16,-3 4 6 16,-18 10 1-16,-2 14-5 15,4 4 1-15,3 3-3 16,12-14 0-16,2-2-7 15,3-6-1-15,0 1-21 0,4-7 1 16,0 3 1-16,4-4 0 16,1-2 6-16,20-11 1 15,3-12 19-15,-10 8 0 16,-3 1 0-16,-7 4 2 16,-1 5-2-16,-1-3 0 15,-1 6-5-15,1 2 1 16,-1 0-7-1,16 28 1-15,-1 15-3 0,1 37-1 16,-14 4-8-16,-10 26 0 16,-16 1 11-16,-9 3 1 15,-11 7 5-15,-2-14 1 0,-4-10 11 16,12-30 1-16,5-17 1 16,5-25 1-16,-3-9-2 15,-4-10 1-15,-1-12-10 16,5-10 1-16,5-7 1 15,3-16 1-15,10-7-2 16,19-42 1-16,15-5 3 16,12 0-1-16,8-2 15 15,3-11 0-15,3-7 50 16,6 12 0-16,5 12-68 0,-3 18 0 16,-4 19 6-1,-29 19 0-15,-27 33-1195 0</inkml:trace>
  <inkml:trace contextRef="#ctx0" brushRef="#br0" timeOffset="10571.47">28808 10024 12 0,'0'0'0'0,"0"0"0"0,0 0 0 0,0 0 0 16,22 13 0-16,-16-13 63 15,-1 0 1-15,3-2 60 16,1 0 2-16,2-2-24 0,1-1 0 16,-3-10 5-16,-4-4-1 15,-3-3-11-15,-5-1-1 16,-3 1-36-16,-3 7 2 15,-4 2-14-15,-6 11 0 16,-3 10-20-16,-6 9-1 16,-2 12-24-16,-2 5 2 15,2 1-4-15,8-1 1 16,5-5-2-16,10-3 2 16,11-7 3-16,7-8-1 15,7-3 10-15,7-14 1 16,8-7 9-16,1-7 1 15,-6-6 26-15,-4-2 1 16,-4 2 123-16,-5 5 0 0,-7 8-97 16,-6 0 1-16,-1 7-48 15,-1 3 0-15,0 1-18 16,0 4 2-16,-1 5-12 16,-3 8 1-16,-2 15-2 15,1 16 0 1,1 6-2-16,4 12-1 0,2 14 2 0,-2 9 1 15,-8 10-14 1,-3 3 0-16,-6 7 1 0,-5-3-1 16,-4-8-17-16,-2-8 0 15,0-14-5-15,2-16 0 16,2-19-59-16,1-19 1 16,7-20 61-16,-1-16-1 15,0-12 25-15,6-13 0 16,9-13 8-16,9-9 0 15,10-10 1-15,9-7 0 16,8-7 5 0,5-6 1-16,4-6 20 0,3 4-1 15,8 4-7-15,4 5 2 16,0 20-8-16,-2 4 1 16,-10 16-4-16,-5 8 1 0,-5 11-11 15,-4 0 1 1,-6 11-1-16,-6 1 0 15,-3 6 0 1,-2 5 1-16,-2 8 7 0,-4-4-1 16,-3 1 19-16,-3 3 0 0,1 5 10 15,-2 1-1-15,0 1-15 0,-2 2 0 16,-2 0-12 0,-2-2 1-16,1-2-7 0,-3-5 1 31,-1 2-4-31,-3-3 0 15,1-4-3-15,0-5 1 16,-1-3-7-16,1-2 0 16,0-3-13-16,-1 1 0 15,1 6 3-15,0 1 0 16,-2 8 10-16,-6 8 0 16,-7 10 7-16,-4 12 1 15,2 3 1-15,1 8 2 16,7 3 0-16,6 3 0 0,9-3-1 15,8-7 1-15,8-9-1 16,6-13 1-16,3-15-3 16,4-15-1-16,4-17 1 15,-4-7 1-15,-5-4 0 16,-4-2-1-16,-2 2 3 16,-4 6 0-16,-6 7 8 15,-3 7 0-15,-2 10 2 0,0 4 1 16,0 7-5-1,0 0 1-15,0 0-5 0,-4 29 0 16,-1 14-2-16,-3 9 1 16,3-7-4-16,7-10 0 15,5-1-12-15,-3-19 0 16,1 0 2-16,3-12 1 16,1-1 0-16,27-15 1 15,3-20 12-15,2-12 2 16,-4-2-2-16,-9 14 1 15,2 1-1-15,-2 4 0 16,2 2-1-16,-16 13 1 16,-2 2-7-16,-5 6-1 15,1 3-14-15,-1 2 0 0,0 5 7 16,6 14 0-16,-7 14 4 16,-6 8 1-16,-4 0 1 15,1-20 2-15,-1 1 0 16,2-13 1-16,0 1 0 15,2-5-1-15,0-5 3 16,0 0 1-16,0-3 1 16,4-27 1-16,0-11 0 15,-4 2 0-15,-4 3 4 16,2 18 2-16,0 3-1 0,-2 6 1 16,1-1 1-16,-3 5-1 15,-1 3 1-15,-18 9 1 16,-3 12-2-16,-5 16 0 15,7 3 16-15,5-1-1 16,6 2-1-16,10-19 0 16,3-1-11-16,2-10 0 15,2 0-5-15,3-7-1 16,3-2-5-16,18-11 1 16,2-11-25-16,-11 5 1 15,-2 0 4-15,-6 6 1 16,-2 2 7-16,-3 5 2 0,0 2 5 15,0-1 1-15,-1 3 3 16,14 28 0-16,0 29 0 16,1 53 1-1,-10-13 0-15,-4-27 0 0,-2 9-3 16,-10 28 2-16,-9-8 1 16,1-38 0-16,-7 6 2 15,-1-15 1-15,-8-7 11 0,6-17 0 16,-2-6 2-16,2-9-1 15,-4-11 28-15,-1-7 0 16,3-12-22-16,2-5 0 16,7-6-11-16,4-28 0 15,13-7-9-15,19-34 1 16,15 13-1-16,-1 28 0 16,14-3-1-16,33-36 1 15,-3 11-4-15,-1 2 1 16,-1 1 2-16,-11 15 0 15,3 3 19-15,-34 32 0 16,3-3-28-16,-4 1-1 16,-6-3 6-16,-9 8-1 15,-4 4 3-15,-7 9 0 16,-2 6-3-16,-2 0 0 16,0 3 4-16,-4-1 1 0,-4 5 1 15,-23 13 0-15,-3 21 11 16,1 8 0-16,10 7 57 15,14-10 0-15,7 0-36 16,8-7-1-16,7-6-16 16,5-9 0-16,9-5-11 0,10-10-1 15,0-12-51 1,-3-1 1-16,-6-7-55 16,-4-8 1-16,-24 28-1168 0</inkml:trace>
  <inkml:trace contextRef="#ctx0" brushRef="#br0" timeOffset="10932.4">30328 9549 12 0,'0'0'0'0,"0"0"0"0,-9 24 0 16,2-11 44-16,-3 2 0 15,-1-4 49-15,2-1-1 16,3-1 42-16,2-7 2 0,3-2-10 16,1-6 0-16,3-5-28 15,8-7 1-15,12-16-24 16,5 2 1-16,0 8-12 16,-6 8 1-16,-3 8-25 15,-4 10 0-15,-4 9-34 16,-6 11 0-16,-8 19 9 15,-14 11 1-15,-13 10 7 16,-7 5 2-16,-2 9 10 16,0-2 0-16,1-7-9 0,8-11 1 15,14-13-19-15,8-9 0 16,8-34-1204 0</inkml:trace>
  <inkml:trace contextRef="#ctx0" brushRef="#br0" timeOffset="11215.48">30183 10479 12 0,'0'0'0'15,"6"23"0"-15,-3-5 0 16,1 5 0-16,2-5 0 16,3-8 26-16,4-7-1 0,6-3 163 15,7-5-1 1,11-12-76-16,-3 0 2 0,-14-1 136 15,-9 3 1-15,-7 0-159 16,-8 0 1-16,-5-7-30 16,-6-1 0-16,-6 7-20 15,-1 3-1-15,2 11-8 16,-1 9 1 0,-1 10-20-16,3 7 1 0,8 2-15 15,2 0 1-15,9-26-1238 0</inkml:trace>
  <inkml:trace contextRef="#ctx0" brushRef="#br0" timeOffset="12880.93">24029 10786 12 0,'0'0'0'0,"7"-31"34"16,-1 7-1-16,-3 3 136 15,-1 4 0-15,0 10-55 16,-2 7 2-16,-2 2-36 16,-1 14 0-16,-5 31 27 15,1 9 1-15,1 14-26 16,2 5 1-16,2 1-35 15,1 0 1-15,1 1-18 0,1-10 0 16,3-13 12-16,2-17-1 16,-1-17-9-16,-1-12 1 15,-4-12-6-15,2-18 1 16,2-27 7-16,-1-8 1 16,-3-1-5-16,-3-3 2 15,-3 3-12-15,-1 2 2 16,5 2-8-16,2 4 1 15,2 3-12-15,-1 5 1 16,5 8-3-16,-4 10 2 16,2 9-3-16,1 6 1 15,3 3-1-15,1 4 2 0,6 4-2 16,7 8 1 0,10 6 0-16,2 3-1 0,-1-1-2 15,-1-6 0-15,-2-5-8 16,-1-5 0-16,-1-4-18 15,-2-5 2-15,-3-3 0 16,-6-3 2-16,-8 0 3 16,-5 0 1-16,-4 13-1231 0</inkml:trace>
  <inkml:trace contextRef="#ctx0" brushRef="#br0" timeOffset="13069.26">24036 11097 12 0,'0'0'0'0,"-6"19"0"0,6-5 0 16,2 0 0-16,2-5 0 16,2-5 26-16,14-8-1 15,23-17 47-15,9-3 0 16,4 2-46-16,-2-2 0 16,-7 1-2-16,-8 5 1 15,-39 18-257-15</inkml:trace>
  <inkml:trace contextRef="#ctx0" brushRef="#br0" timeOffset="13777.14">24496 11041 12 0,'0'0'0'16,"0"0"0"-16,0 0 0 16,-5 24 0-16,-1-9 0 15,-3 4 0-15,-8 11 0 0,-5 7 47 16,-3-2 1-16,1-5 33 16,6-8 0-16,6-12 59 15,7-9 1-15,1-1-36 16,8-5 0-16,-2-6-8 15,7-12 0-15,8-14-27 16,5-2 0-16,2 4-21 16,-1 7 2-16,-5 4 43 0,-1 9 0 15,2 5 6-15,-6 5 1 16,2 3 4-16,-2 2 2 16,0 2-50-1,-2 3 0-15,-4 7-35 0,-1 3-1 31,0 7-15-31,-3 8-1 0,-1 7-5 0,0-7 0 16,2-8-3-16,1-7 0 16,1-4-7-16,0-2 1 15,-1-3-9-15,1-2 1 16,1-6-8-16,4-6 1 16,8-8-20-16,3-11 0 15,4-4-8-15,1-1 2 16,-3 6 10-16,-6 6 1 15,-5 7 25-15,-5 5-1 16,-3 6-3-16,1 2 1 16,0 0-47-16,-3 0 1 0,-3 0-984 15</inkml:trace>
  <inkml:trace contextRef="#ctx0" brushRef="#br0" timeOffset="14344.97">24815 10961 12 0,'2'0'0'16,"2"0"0"-16,-1 0 0 0,-1 0 0 0,0 0 0 16,2 0 28-16,5-4 1 15,13 3 136-15,14 1 1 16,7 1-40-16,-1 5-1 15,-2 5 137-15,-12 4-1 16,-12 4-106-16,-10 5 0 16,-12 6-99-16,-10 5 0 15,-12 6-23-15,-4-2-1 16,2-6-34-16,6-8 1 16,5-12-88-16,4-8 1 15,6-10 49-15,5-8 0 0,8-12 28 16,9-6 1-16,13-8 9 15,6 0 1 1,5 5 17 0,-1 4 0-16,-7 3 108 0,-6 4 2 0,-7 6-82 15,-6 8 1-15,-5 2-26 16,-5 5 0-16,0 2-13 16,0 2 0-16,-3 1-6 15,-3 9 0-15,-5 14 4 16,0 9-1-1,7 4-3 1,8 0 1-16,5-7-2 16,6-6 2-16,5-6-5 15,3-7 1-15,5-9-15 0,0-11 2 16,7-12-52-16,-1-5 2 16,-10-10 14-16,-9 1-1 15,-10 3 33-15,-10-2 1 16,-14-3 13-16,-14-2 2 15,33 37-1131-15</inkml:trace>
  <inkml:trace contextRef="#ctx0" brushRef="#br0" timeOffset="14548.76">24681 10753 12 0,'0'0'0'0,"0"0"0"0,0 0 0 0,0 0 0 15,0 0 0-15,0 0 0 16,-10 20 0-16,10-20-10 0</inkml:trace>
  <inkml:trace contextRef="#ctx0" brushRef="#br0" timeOffset="16627.59">25726 11021 12 0,'0'0'0'15,"22"-39"0"-15,-3 1 0 16,2-12 0-16,-3-7 0 16,-1-7 0-16,-6 3 0 15,-3 9 35 1,-8 5-1-16,-6 12 23 0,0 11 0 15,1 9 1-15,-3 7 2 16,-1 7-9-16,-4 8 1 16,-2 10-30-16,-5 14 2 15,1 14-5-15,2 13 1 16,10 11 0-16,1 5 1 16,12-1 2-16,-3-12 1 15,3-7 26-15,0-15 2 0,1-11 11 16,-1-10-1-16,-3-6 21 15,-1-9 2-15,0-3-16 16,4-11 1-16,7-7-4 16,5-8 1-16,5-8-3 15,1-1 1-15,0 3 16 0,-1 6 0 16,-3 7-14-16,1 10 2 16,-1 7 19-16,1 10 1 15,-1 7 5-15,-5 9 1 16,-4 7-31-16,-11 5 0 15,-13-3-43-15,-7-1 0 16,-5-10-15-16,-3 0 1 16,-1 1-67-16,1-8 2 15,0-10-62-15,5-8 1 16,5-5 85-16,5-10 1 16,3-5 21-16,9-1 0 15,6-4 8-15,6-2 2 16,6 2 1-16,4 6 1 15,-1 5 3-15,-1 8 2 16,-6 7 3-16,-4 4 0 16,-2 5 2-16,3 10 1 15,7 15 6-15,-1 1 0 16,-1-5-11-16,-2-7 2 0,-2-8 1 16,4-6 1-1,4-5-5-15,9-6 0 0,7-11-4 16,3-7 2-16,-3-6-3 15,-3-3 0-15,-2-7-13 16,-4 1 1-16,-2-2-18 16,-2 4-1-16,-3 12-29 0,-6 9 0 15,-4 6 38-15,-3 8 1 16,-1 4 14-16,-3 14 0 16,4 16 5-16,3 1 1 15,-1 1 4-15,-1-7 1 16,-1-14 8-16,-3-4 1 15,-1-3-3-15,0-6 1 16,0 0-1-16,0-2 1 16,0-4 0-1,-2-7 0-15,-4-12-5 0,-5-8 1 16,-6-1-5-16,-4 6 1 16,2 9-8-16,2 8 0 15,1 9-7-15,-3 4 1 16,-2 11 4-16,2 9 0 15,2 7 4-15,4 3 0 0,4-2 3 16,3-5 2-16,4-2-1 16,2-7 1-16,2-3 0 15,1-7 0-15,5-5-2 16,3-6 0-16,3-5 0 16,5-9 0-16,3-12 0 15,-3-5 0-15,-8 1 0 16,-4 3 0-16,-3 6 0 15,-5 5 2-15,1 10-2 0,0 5 1 32,-2 4-1-32,0 0 1 0,0 2-1 0,0 18 0 15,-2 16 0-15,2-1 0 16,2-1 0-16,0-18 0 16,2-1 0-16,-1-5 0 15,1-1 0-15,0-4 1 16,1-1-1-16,10-4 1 15,4-9 0-15,18-21 1 16,-1-5 33-16,-5-1 0 16,-3 1-17-16,-2 3 0 15,6 3-9-15,-6 10 1 16,2 8-14-16,-9 7-1 0,-2 6-48 16,5 7 1-16,-2 8 19 15,3 7 2-15,-7 4 13 31,-8-11 0-31,-4-2 13 0,-2-2 2 0,-2 0 2 16,-2-2 0 0,-2 0-1-16,-2-3 2 0,1-3-1 15,-3-1 0-15,1-4 0 16,-4-6 0 0,-4-7 1-16,-4-15 0 15,4-3 0-15,8 12 0 0,-1 4 0 0,3 6 0 16,-1 1 0-1,1 5 0 1,-1 1 0-16,-9 7 0 16,-4 10 3-16,-9 17 2 15,6-2 20-15,11-10 0 16,3-1 12-16,3-4 2 16,1-2-28-16,2-4 0 15,2 0-10-15,0-7 0 16,2 2-11-16,9-4 1 15,8-6-51-15,11-16 0 0,-6 0-32 16,-9 5 0-16,-2 0 11 16,-6 8 0-16,1 1 29 15,-4 5-1-15,-1 1 42 16,7 2 1-16,1 5 6 16,22 38 2-16,-8 13 2 15,3 59 0-15,-14 6 1 16,-14 4 0-16,-11 7 8 0,-2-2 1 15,-2-3 4-15,0-23 0 16,-1-22 10-16,-1 18-1 16,2 19 15-16,0-100 0 15,-9-30-2-15,-41-36 0 16,9-10-6-16,11-10 1 16,11-8-9-16,8-7-1 15,10-3-12-15,16-5 1 16,15-3-6-16,11-3 2 15,15-5-6-15,11-14 1 16,9-23-1-16,12 29 0 16,-73 109-1148-16</inkml:trace>
  <inkml:trace contextRef="#ctx0" brushRef="#br0" timeOffset="18806.47">27124 11045 12 0,'0'0'0'0,"0"0"0"0,0 0 0 16,0 0 0-16,0 0 0 16,0 0 13-16,0 0 2 15,0 0 85-15,20 4 0 16,-18-19 28-16,2-11 0 15,-3-6-13-15,-1 0 2 16,-5 6-25-16,-6 4 0 16,-6 3-20-16,-7 8-1 15,-6 9-17-15,-2 10 0 0,2 14 44 16,4 2-1-16,4 10-33 16,7-6 2-16,9-4-34 15,8-4 1-15,6-1-3 16,3-6 0-16,2-5-17 15,0-5 0-15,-2-3-7 16,4-5 0-16,7-14-2 16,5-3-1-16,-1-2-3 15,-8 1 1-15,-7 10-5 0,-5 4-1 16,-2 1-7-16,-2 7 0 16,0 1 5-16,3 5 0 15,10 10-2-15,6 17 1 16,6 14 5-16,7 17 1 15,5 19 1-15,-7 19-1 16,-15 25 2-16,-6 21 0 16,-4 21 0-16,-9 8 2 15,-14 5 2-15,-9-21 1 16,-3-30 21-16,-11-43 1 16,-17-49 8-16,-1-40 1 15,4-39-17-15,3-24 0 0,-4-21-10 16,13-11 0-1,24-7-25-15,12 0 2 0,5 2-2 16,11-1 0-16,17 1 5 16,13 0 1-1,9 0 3-15,6 1 2 16,4 2 1-16,-4 12 2 0,-10 16 6 0,1 14 0 16,-3 14 4-16,-3 11 1 15,-7 14-2-15,-8 6-1 16,-5 9 3-16,-5 5 0 15,1 3-5-15,0 6 0 16,0 4-3-16,-4 4 0 16,-8 1-2-1,-3-3 0-15,-4-6-2 0,-1-3 1 16,-1-5-2-16,0-1 2 16,0 0 0-16,-1-2-1 15,-3-5 3-15,-1-5 0 16,-2-5 9-16,-2-9 2 15,-2-7 11-15,0 4 0 16,2 11-10-16,2 5 0 16,1 5-6-16,-1 6-1 15,-4 4-13-15,-5 11 0 16,-4 14-29-16,1 5 0 16,7 5 0-16,4 2 1 15,5-2-30-15,3-6 1 16,8-7 33-16,5-9 0 15,6-9 22-15,7-10 1 0,12-19 7 0,1-5 0 16,1-3 29 0,-6-3 0-16,-8-3 58 15,-5 3 1-15,-12 11-49 16,-3 8 0-16,-2 4-18 0,-2 5 2 16,0 4-15-16,-1 2 2 15,-1 6-6-15,-2 8 1 16,-3 22-3-16,2 3 1 15,7 1-1-15,3-4 0 16,5-9-1 0,5-4 1-1,6-9-12-15,1-14 1 0,4-7-34 16,4-14 0-16,6-13-19 16,-1-5 0-16,-5-4 43 15,-2 2 1-15,-1 2 13 16,-1 5 0-16,0 6 7 15,-2 6 0-15,-1 5 15 16,-4 6 0-16,-1 7 25 16,3 5 0-16,0 5 47 15,-1 3 0-15,-1 11-57 0,-2-1 0 16,-6 3-20-16,-5 0 1 16,-8 0-9-16,-1-1 1 15,-3-3-3-15,1-3 0 16,1-6-1-16,1-5-1 15,-1-4-7-15,0-4 0 16,1-6 3-16,-3-10-1 16,-1-16-1-16,-2-3 1 15,0 3-2-15,0 10 0 16,1 9-3-16,3 10 0 0,1 5-13 16,-7 5 2-16,-9 12-30 15,-4 11 0-15,0 7-3 16,3 6 0-16,6 8 17 15,10-5-1-15,9-8-5 16,5-12 0-16,3-13 33 16,5-13 0-16,5-13 10 0,4-9-1 15,8-17 3-15,-4-2 0 16,-9 6 31-16,-6 9-1 16,-8 12 87-1,-3 4-1-15,-2 9-37 16,0 6 1-16,0-1-49 0,-2 17 2 15,2 27-21 1,2 14 0-16,5 18-8 16,5 9-1-16,-1 6-3 15,-4 12 1-15,-3 12 1 0,-8 6 1 16,-5-1-3-16,1 3 0 16,7 7-2-16,-5-15 2 15,-7-26-114-15,-7-33 1 16,-5-41-5-16,-1-32 1 0,-2-24-43 15,-2-11 0 1,-1-8 77-16,7-3 0 16,12-4 61-16,10-2 0 15,12 0 18-15,7-4 1 0,7-9 3 16,4-6 1-16,7-7 8 0,6 0 0 16,6 2 18-16,7 4 0 15,7 1 4-15,1 8 0 16,-3 9 25-16,-5 11 1 15,-9 16-23-15,-9 6 2 16,-10 8-14-16,-8 6-1 16,-7 5 66-16,-7 6 2 15,-4 2-53-15,-4 1 1 16,-3 5-13-16,-6 5 0 16,-11 3-21-16,-6 8-1 15,-4 8-4-15,5 7 0 16,4 7-2-16,12 4-1 15,10 4 1-15,12-6 1 16,9-7-13-16,9-8 1 16,2-14 10-16,3-7-1 15,-2-6 4-15,-2-8 1 16,-2-11 4-16,-6-4 0 16,-20 28-1111-16</inkml:trace>
  <inkml:trace contextRef="#ctx0" brushRef="#br0" timeOffset="20613.82">28586 11054 12 0,'0'0'0'0,"0"0"0"0,0 0 0 0,0 0 0 16,8 19 0-16,-10-6 0 15,-6 2 0-15,-5 7 44 0,-3 2 0 16,-3-1 81-1,2-7 1-15,2-10 159 0,6-2 0 32,3-4-122-32,6-8 0 0,4-3-74 0,11-11 0 31,17-12-30-31,5 1 1 16,2 1-38-16,0 6 1 15,-2 7-1-15,-7 6 0 16,-7 10 1-16,-9-1-1 15,-2 8 10-15,-5 1-1 16,-1 8-7-16,-3 8-1 16,-3 10-8-16,-1 3 1 15,-5-1-6-15,-1-8 1 16,3-12-11-16,4-6 0 16,0-3-2-16,0-2 1 15,-2-2-1-15,2-4 2 16,2-2 0-16,3-9 0 0,8-14 6 15,6-5 0-15,3 3 17 16,4 6 2-16,2 5 69 16,2-1 2-16,2 10-61 15,-4 9 1-15,-9 8-20 16,-5 7 1-16,-1 7-17 16,-3 5 0-16,-5-1-23 15,-1 0 1-15,-2 0-24 0,0-1 1 16,0-5 9-16,0-3 1 15,-1-6 20-15,1-7 0 16,0-2 10-16,0-2-1 16,2-7 5-16,5-13 0 15,8-14 1-15,5-1 0 16,2 7 2-16,2 1 1 16,2 6 3-16,-3 8-1 15,-9 0 1-15,-3 8 1 16,-5 5 1-16,-4 4 1 15,-1 2 13-15,1 7 1 16,2 8-11-16,-1 7 0 16,-3 3-6-16,0-4 1 0,0-5-5 15,0-7 0 1,0-4-2-16,3-7 1 0,4-2-1 16,8-7 0-16,13-12 2 15,2-7 2-15,-6-6-3 16,-4-1 0-16,-3 1-1 15,-4 4 1-15,-4 6-6 16,-4 5-1-16,-3 8-8 16,-2 7 2-16,0 2-1 0,-2 6-1 15,0 12 5 1,-2 7 1-16,-2 10 3 0,1-2 0 16,1-5 2-16,4-3 1 15,-1-3-1-15,3-5 1 16,4-1-9-16,1-6 0 15,0-1-6-15,2-5 0 16,6-10 9-16,5-7 0 16,8-7 5-16,-4-5 1 15,-9 3 1-15,-6 0 1 16,-7-1 1-16,-4-3 0 16,-6-5 1-16,-3 5 0 15,-4 5 1-15,0 8 0 16,-2 6-3-16,-2 7 0 15,-3 7 0-15,-1 3 0 16,5 1 0-16,6 2 0 16,8-4 6-16,8-2-1 0,5 1 1 15,21-3-1-15,16-1 3 16,31-13 0-16,-10-6-3 16,-4-2-1-16,4 1-4 15,-13 6 1-15,-2 1-2 16,-30 5 0-16,-2 2-1 15,-12 0 1-15,-3 1-12 16,-1-1 1-16,-3 0 3 16,1 0 0-16,0 2 3 15,-2-4 2-15,-1 2 2 0,-1 1 0 16,0-1 2-16,-3 2 0 16,-5 0 0-16,-22 9 0 15,-7 11 0-15,-4 5 2 16,2-3 5-16,6 4 2 15,-1 6 63-15,12-12 0 16,3 4-40-16,12-11 0 16,1-1-5-16,4-7 0 15,2 1-15-15,13 5 2 16,11-9-13-16,34-12 1 16,-2-12-6-16,-8-6-1 0,-3-5-31 15,-6-10 0-15,-5-4 0 16,-1-21 2-1,-10-5 3-15,-14 13 2 16,-7 1 15-16,-10 7 0 0,-8 0 4 16,8 33 1-16,1 2-4 15,3 10 0-15,-1 3 4 16,-7 4 0-16,-3 10 1 16,-27 45 2-16,10 14-2 15,10 41 1-15,18 13-2 16,8-10 1-16,5-9-3 15,2 4 1-15,0 2-35 0,-5-43 0 16,-6-67-1268 0</inkml:trace>
  <inkml:trace contextRef="#ctx0" brushRef="#br0" timeOffset="21699.7">30108 10967 12 0,'0'0'0'0,"0"0"0"0,0 0 0 0,-3 20 59 15,-1-9 2-15,0 2 125 16,1 0 2 0,-3-3-62-16,2-5 2 0,1-1-19 15,1-2 1-15,0-2 10 0,2-2 0 16,4-2-41 0,5-3-1-16,9-6-19 0,5-9 0 15,-1-3 1-15,-3 5 0 16,-4 7-4-16,-4 5 1 15,-2 5-17-15,-1 3 0 16,-3 2 16-16,-1 9 1 16,0 9-27-16,-1 10 1 15,3 3-16-15,0-3-1 16,-3-11-8-16,-1-6 0 16,0-4-5-16,0-7 1 15,0-2-1-15,3-6 0 16,8-5 11-16,6-7 0 15,2-10-2-15,-5-2 0 0,-6 0-5 16,-7 8 0-16,-1 9-3 16,0 5 1-16,0 5-6 15,0 3 1-15,0 2-2 16,1 5 0-16,3 4-5 16,3 8 0-16,6 5 0 15,4 4 0-15,1-10-14 16,1-3-1-16,-1-11 0 15,3-6 0-15,3-7 0 0,4-8 1 16,1-13 14 0,-1-5 1-16,-6-10 2 0,-1-7 1 15,-3-7 4-15,-1-6 0 16,-4-4 2-16,-4-2 1 16,-6-1 27-16,-3 6 0 15,-4 16-8-15,-1 13 0 16,1 20-10-16,-2 15 0 15,-1 8-11-15,-10 18 0 16,-13 23-11-16,-4 10 0 16,2 7-28-16,4 12-1 15,4 19 12-15,7 2 1 16,9-3 9-16,8-15 0 16,9-20 7-16,12-14 1 15,8-17 7-15,7-13 0 0,3-14 3 16,-2-10 0-16,-4-11 25 15,-3-6 1-15,-6-2 70 16,-4 0 2-16,-7 9-56 16,-7 4 0-16,-7 2-11 15,-1 2-1-15,-1 2-18 16,-3 3 2-16,0 6-9 16,-1 4 1-16,-7 11-5 0,-1 11 1 15,2 11 3-15,6 2-1 16,5-2-3-16,5-14 2 15,5-10-3-15,4-10 1 16,7-4-7-16,7-7 2 16,4-3-28-1,-5-2 1-15,-8 0-29 0,-6 4 2 16,-5 3 28-16,-5 4-1 16,-1-2-21-16,0 4-1 15,-2 0-1341 1</inkml:trace>
  <inkml:trace contextRef="#ctx0" brushRef="#br0" timeOffset="21919.01">31128 11104 12 0,'7'4'0'0,"8"4"0"0,4 5 0 0,-1 0 111 16,-7 7 1-16,-9 4 61 15,-11 4 0-15,-15 6-37 16,-8 1-1-16,-5 2-30 16,1-7-1-16,10-10-70 15,10-8-1-15,16-12-880 16</inkml:trace>
  <inkml:trace contextRef="#ctx0" brushRef="#br0" timeOffset="23805.31">24258 12211 12 0,'0'0'0'0,"5"-20"0"16,7-6 13-16,2-10 2 0,7-10 106 15,-1-6 1-15,3-2-73 16,-6-6 0-16,-4-8 16 16,-4-1 0-16,-3 2-5 0,-5 9 0 15,-2 12-59-15,-5 12 2 16,0 16 6-16,1 6 0 15,1 9 11-15,-9 6 0 16,-4 7 8-16,-1 10 1 16,-3 17 24-16,2 12 0 15,5 18 70-15,4 9 1 16,7 6-76-16,4 3 1 16,9-7-22-16,6-3 1 15,3-10 0 1,9-13 1-16,2-18-8 0,0-21-1 15,-6-19-3-15,-2-16 0 16,1-15 21-16,-1-8 0 16,-3-4-9-16,-4 7 1 0,-8 8 40 15,-5 10-1-15,-2 9 45 16,-2 2-1 0,-2 8-77-16,2 3 1 15,1 2-22-15,-1 3-1 0,0 7-14 16,2 12 0-16,4 21-2 15,3 1 0-15,6 1-3 0,8-10 1 16,5-10-7 0,7-14 0-16,4-13 3 0,3-17 0 15,-1-16 2-15,0-10 0 16,0-9-7-16,-6-3-1 16,-8-1-1-16,-9-7 0 15,-6-8 10-15,-6-3 0 16,-3 2 4-16,-2 9 1 15,-5 14 0-15,0 16 1 16,1 13 1-16,-1 9 1 16,1 3 0-16,-3 14 0 15,-3 11 0 1,0 17 0-16,-10 27-3 0,4 12 0 16,8 18 0-16,5 4 0 15,4-5 0 1,2-3 0-16,4 1 0 0,3-12 1 0,6-16-1 15,4-21 1 1,-6-22 0-16,2-21 0 0,1-18-1 16,-1-15 2-16,-5-11-2 15,-7-4 1-15,-10 2-24 16,-6 7 1-16,13 45-1359 16</inkml:trace>
  <inkml:trace contextRef="#ctx0" brushRef="#br0" timeOffset="23939.4">24630 11958 740 0,'0'4'0'0,"0"5"-141"0,4-3 0 16,13 1 130-16,13-1 0 31,14-4 7-31,7-4-1 0,1-4 42 0,0-1 0 16,-2 1 41-16,-5-5 0 16,-45 11-572-16</inkml:trace>
  <inkml:trace contextRef="#ctx0" brushRef="#br0" timeOffset="25543.82">25424 12007 12 0,'0'0'0'16,"-15"26"4"-16,8-4 1 15,5 4 80-15,2-2 2 16,0-5-86-16,4-2 0 16,-1-6 50-16,1-6 1 15,0-3 36-15,3-7 0 16,6-10 47-16,6-9 0 15,2-14 37-15,-5 1 2 0,-6 4 0 16,-7 3 1-16,-5 6-95 16,-3 5 0-16,-4 4-47 15,-4 4 2-15,1 7-20 16,-4 6 0-16,-1 8-16 16,0 6 0-16,4 8-22 15,2 4-1-15,9 2-7 16,8-6-1-16,5-5 15 0,7-4 2 15,8-13 8 1,8-12 0-16,11-14 7 0,-2-7 0 16,-1-10 0-16,-6-8 0 15,-8-7 0-15,-8-7 1 16,-5-6-1-16,-6 4 0 16,-5 11 0-16,-4 10 0 15,-4 14 0-15,1 9 0 16,-1 10 0-16,0 8 1 15,1 3 4-15,-3 9-1 16,-5 13 0-16,0 15 0 16,-1 15-2-16,5 14 2 15,5 2-1-15,2 7 1 16,4-3-4-16,3-5 1 16,4-9-1-16,4-10 1 0,8-7-1 15,3-11 0-15,4-26-5 16,-1-17 1-16,3-17 0 15,2-7 2-15,-3-13 0 16,-5-6 1-16,-5-4 22 0,-6-5 1 16,-8-7 63-16,-7-1 1 15,-3 8-39-15,-3 13 2 16,-1 13-27-16,-1 13 2 16,2 13-19-16,1 7 2 15,-1 8-7-15,-1 13 0 16,-4 13-10-16,-1 16 0 15,1 18-22-15,2 7 2 16,3 11 8-16,3-2 0 16,3-11-20-16,-4-2 0 15,2-4 23-15,4-11 1 16,4-16 12-16,-3-15 2 16,-1-14 3-16,4-16 1 0,3-19 0 15,2-11 0-15,2-3 3 16,4-7 2-16,-2 3 42 15,2 3 1-15,-2 4 21 16,1 10-1-16,-4 12-31 16,-3 10 0-16,-4 7-22 15,1 10-1-15,3 8-10 16,4 14 0-16,0 13-4 16,-3 5 0-16,-3-9-2 0,-1-2 1 15,3-3-14-15,4-4 2 16,2-2-29-16,-6-12 1 15,3-6-23-15,1-10 0 16,7-12 12-16,2-10 2 16,6-9 32-16,-1-5 1 15,-5 1 11-15,-5-6 1 16,-6 4 3-16,-4 7 2 16,-1 9 0-16,-4 8 0 15,-2 6 3-15,0 7 0 16,0 4 0-16,-2 9 2 15,-4 15 1-15,-1 18-1 16,5 3 0-16,4-16 0 16,5 1 0-16,1-12-1 0,3-2 1 15,-2-10-1-15,2-3 0 16,8-5 0-16,5-10-1 16,19-21 1-16,-6-10 37 15,-3-4 2-15,-4-6-7 16,-6-1 0-16,-4 0-17 15,-8 11 1-15,-1 5-11 16,-9 23 0 0,0 2-20-16,-2 5 0 0,0 2-2 0,0 2 1 15,-2 10 2-15,-8 38 0 16,1 8 9-16,5-23-1 16,4 1 4-1,4-4-1-15,2-2 0 0,1-4 0 16,2-2 0-16,6-5 0 15,4-4-12-15,13-8 1 16,3-16-1-16,-3-7 0 16,-12-8-18-16,-3-10 1 15,-10-3-13-15,-20-28-1 16,13 67-1203-16</inkml:trace>
  <inkml:trace contextRef="#ctx0" brushRef="#br0" timeOffset="25732.75">25603 11718 12 0,'0'0'0'0,"19"6"0"0,9-2 0 0,20-6 0 16,8-2 0-16,6-9 0 15,5-2 0 1,3-7 167-1,-3 0 0-15,-67 22-427 16</inkml:trace>
  <inkml:trace contextRef="#ctx0" brushRef="#br0" timeOffset="27366.88">27114 12010 12 0,'0'0'0'0,"0"0"0"15,-30 28 0-15,15-18 10 16,2-1 1-16,6 0 95 16,1-3 0-16,3-2 114 0,3-3 1 15,0-1-112 1,0-5 1-16,3-14-21 0,12-11-1 15,11-10-26-15,6 0 1 16,2 5-39-16,-1 7-1 16,-3 4-17-16,-2 9-1 15,-6 11-1-15,-5 6 0 16,-6 8 7-16,-3 8 1 16,-3 10 8-16,-1 4 1 15,-2 1 7-15,-2-3 0 16,-2-6-1-16,0-9 0 15,2-2-6-15,0-4 2 16,0-3-7-16,0-2-1 16,0-4 2-16,0-4 1 0,0-2-3 15,6-12 0-15,9-18 16 16,5-5 0-16,2 4 32 16,3 4 1-16,-1 3-7 15,-2 8 2-15,-1 11-35 16,-4 3 2-16,-3 12-15 15,-1 7 0-15,1 9-7 16,-3 10-1-16,-2 0-3 16,0 0 0-16,-3-8-1 0,-2-3 0 15,-2-10-5-15,-1-2 2 16,-1-3 2-16,0 0 0 16,0-4-3-16,2 0-1 15,4-9 2-15,5-10 0 16,8-16 0-16,3-8-1 15,0 2 2-15,1 6 1 16,1 7-16-16,-2 9 1 16,-5 12-1-16,-4 8 0 15,-5 9 9-15,-3 8 1 16,-1 21 5-16,-2 4 1 16,-2-4 2-16,0-7 0 15,2-6 3-15,5-4 2 16,4-3 0-16,0-8 2 15,2-5 2-15,6-8 0 16,5-11 10-16,2-10 1 0,2-8 52 16,-3-6 0-16,-7-2-43 15,-5-1 0-15,-3 3-18 16,-3 9 1-16,-3 12-12 16,-2 6 1-16,-1 7-9 15,3 4 1-15,0 7-4 16,0 16 0-16,-2 15 1 15,-1 8-1-15,-1 1-2 0,0-5 0 16,4-10 0-16,5-5 1 16,8-4 2-16,6-7 0 15,1-8-30-15,4-12 2 16,2-14 12-16,-4-7 1 16,-8-4 14-16,-7-4 2 15,-9-1 4-15,-5-1-1 16,-7 1 5-16,-5 7 0 15,-3 3 1-15,-5 12 0 16,-1 2 0-16,2 9 1 16,3 6 0-16,6 7 0 15,8-2 15-15,8 4 0 16,10-1-6-16,15-1 1 16,15-3-3-16,7-6 0 0,4-8 1 15,6-7 0 1,9-6-9-16,4-2 1 0,-1 4-3 15,-8 4 1-15,-14 2-4 16,-31 5 1-16,-6 0-9 16,-8 3 2-16,1-1 4 15,-4 2 1-15,0-2 1 16,-1 0 2-16,-1 2 2 16,-3-7-1-16,-5 1 1 15,-3 2 0-15,-2 2 1 16,-22 8 0-16,-4 7 0 15,-6 11 0-15,6 10 10 16,9-1 2-16,6 1 48 16,9-10 1-16,4 0 34 15,7-13 2-15,4-1-68 0,4-1 1 16,5-4-22-16,36-3 0 16,14-20-21-16,-1-16 1 15,-11-9-55-15,3-29-1 16,-9-10 6-16,-13 6 0 15,-4-2 33-15,-13 5 1 16,-9-1-7-16,-8 12 1 16,-8 5 14-16,10 49 1 0,0 6 10 15,-29 32 1-15,-7 41-9 16,-12 50 2-16,2 26 3 16,16 7 2-16,20 10 2 15,17-4 2-15,23-2-1 16,8-24 1-16,11-23-3 15,5-32 1-15,-50-79-1280 16</inkml:trace>
  <inkml:trace contextRef="#ctx0" brushRef="#br0" timeOffset="28750.93">28981 11843 12 0,'0'0'0'0,"0"0"0"0,-24 19 0 15,0-1 90-15,-6 6 1 0,0-1 1 16,4-3 0-16,7-7-15 16,6-2 2-16,4-7 9 15,2 2 1-15,3-6-27 16,2 0 0-16,2-4 18 15,2-2 1-15,3-5-15 16,7-9 1-16,8-16 31 0,6 3 0 16,4 5-33-1,0 8 1-15,-4 7-21 0,-4 3 1 16,-3 6-26-16,-6 6 1 16,-4 6-16-1,-1 9-1-15,-3 10 4 0,-1 3 0 16,-6 0 1-16,-2-6 0 15,4-9 2-15,2-6 0 16,2-3 1-16,0-2 0 16,1-4 2-16,10-8-1 15,11-9-3-15,4-9 1 16,0-5-5-16,-8 1 0 16,-9 4-5-16,-3 9 1 15,-5 6-1-15,-1 5 0 16,-2 5 0-16,0 6 2 15,0 8 0-15,-1 6 0 0,1 14 2 32,4 3-1-32,5-8 14 0,2-10 0 0,4-5 7 15,9-9 1-15,13-13 17 16,4-12 1-16,4-9-24 16,-3-11 1-16,-1-14-12 15,-4-7 0-15,-7-8-14 0,-10-1 2 16,-9 2-15-16,-7 4 0 15,-8 0-2 1,-4 7-1-16,-1 21 6 0,1 13 0 16,3 18 7-16,-5 21 0 15,-9 20 4-15,-3 12 0 16,-2 9 1-16,-4 7 1 16,-4 8 10-16,2 7 1 15,5 9 11-15,9-3 1 16,8-11 7-16,10-16 1 15,7-16-16-15,7-15-1 16,7-15-8-16,8-13-1 16,12-12-17-16,2-11 2 15,-5-6-10-15,-4-6 0 0,-7-4 10 16,-8-2 0 0,-10 0 4-16,-4 10 1 0,-2 14 7 15,-3 8 0-15,-2 7 0 16,0 4 0-16,0 2 2 15,-2 15 2 1,-2 22 0-16,0 5 1 16,0-3 6-16,2-5 1 0,2-7-3 0,4-6 1 15,1-8 3-15,1-8 0 32,-1-5-3-32,6-8 1 15,9-9 12-15,5-7-1 16,-1-8-9-16,-2-3-1 15,-2-1-6-15,-1 3-1 16,-1 7-12-16,1 5 2 16,1 8-41-16,0 5 0 15,-3 6-8-15,-4 2 0 16,-4 6 37-16,-5 12 2 16,-6 17 10-16,-10 2 2 15,-8-1 2-15,-6-11 1 16,-6-2 11-16,2-9 0 15,7-3 20-15,6-7 2 0,6-2 17 16,9-4 2-16,0-4-24 16,2-7 1-16,5-8-17 15,10-9 0-15,2 2-8 16,-12 17 2-16,1 5-12 16,-1 4 2-16,1 0-17 15,10 10 0-15,1 6 5 16,5 10-1-16,2 0-12 0,2-7 0 15,8-10 10-15,16-7 1 16,-52-2-1421-16</inkml:trace>
  <inkml:trace contextRef="#ctx0" brushRef="#br0" timeOffset="29583.17">30619 11705 12 0,'0'0'0'0,"17"-42"4"0,-2 6 1 16,3-3 35-16,3-4 1 16,-1 2 106-16,-3 2 0 15,-4 4-4-15,-4 3 1 16,-9 6-106-16,-9 2 0 16,-10 6-2-16,-3 3 0 15,2 13-31-15,-1 13-1 16,-7 15-5-16,4 11 0 0,5 6 3 15,4 5 0-15,2 8 7 16,4 11 0-16,5 11 28 16,2-5 0-16,2-10 35 15,0-11 0-15,-1-13 50 16,-1-13 2-16,4-11 25 16,-1-13 0-16,3-4-75 15,6-11 1-15,6-13-18 16,5-6-1-16,1-3-17 0,2 4 0 15,2 10-12-15,2 4 0 16,-3 10-9-16,-5 7 0 16,-3 7 43-16,-4 4-1 15,-6 6 9-15,-5 6-1 16,-5 6-42-16,-11 1 1 16,-12-4-16-16,-3-5 0 15,2-7-11-15,7-2 0 16,3-9-40-16,6-3 1 15,4-2-12-15,5-1 2 16,4-1 23-16,5-5 0 16,10-6 14-16,9-6-1 15,9 1 13-15,3 1 0 16,-1 4 2-16,-2 4-1 0,2 9 0 16,-1 2 1-16,-4 6-1 15,-4 3 1-15,-4 2-13 16,2-1 0-16,9-1 1 15,4-1 1-15,4-8 3 16,2-10 1-16,0-3 7 16,-8-7 1-16,-9-4 22 15,-10-1 1-15,-10 3 2 0,-10 2 1 16,-5 1-11-16,-5 4 1 16,-4 2-13-16,-3 4-1 15,4 5-5-15,2 8 0 16,-2 5-2-16,-3 13 0 15,-3 16-22-15,2 6 2 16,6 5-6-16,6-5 1 16,9-7 9-16,11-7 1 15,9-7 6-15,10-12 0 16,9-8 9-16,4-8 1 16,-1-10-1-16,-3-4 0 15,-5-3-11-15,-8 2 2 16,-28 20-1531-16</inkml:trace>
  <inkml:trace contextRef="#ctx0" brushRef="#br0" timeOffset="29709.51">31571 11910 803 0,'9'-2'0'0,"12"0"1"15,3 0 1-15,-1-1 160 16,-9-1 1-16,-4-2 8 16,-3-3 2-16,-3-2-71 15,0-4 2-15,-1-4-51 16,3 1 1-16,-6 18-1396 0</inkml:trace>
  <inkml:trace contextRef="#ctx0" brushRef="#br0" timeOffset="86242.87">18102 11614 12 0,'0'0'0'15,"0"0"0"-15,0 0 0 16,-13-24 0-16,13 17 0 16,-4 3 16-16,0-4 0 15,0 3 46-15,1-1 0 16,-1 1-18-16,2-3 0 15,0 6 24-15,0-1-1 16,2 1-22-16,0 0 1 16,0 2-12-16,0 4 0 15,0 5-5-15,0 15 0 16,10 19-23-16,1 7 1 16,6 0 1-16,3-3 0 15,-3-6 8-15,0-8-1 16,-1-7 9-16,1-7 1 15,0-8 21-15,2-5 1 16,5-6 5-16,6-10 1 0,5-8 24 16,2-5-1-1,-5-1-44-15,0 2 2 0,-3 3-16 16,-1 4 0-16,-2 1-12 16,6-3-1-16,7 0-15 15,0-3 0-15,-1 1 4 0,-1 4 1 16,4 4 3-16,0 4-1 15,-2 3 3-15,-4 6 0 16,-1 5 4-16,-4 1 0 16,0 5-1-16,-2 3 1 15,-8 5-2 1,-1 1 1-16,-3 6-4 0,1-2 0 16,-6-2 0-16,2 0 1 15,-1-5 0-15,-3-4 0 16,0-4 3-16,-3 0 2 15,1 0 5-15,1-1 0 16,-1-7 5-16,1 1-1 16,-1-2-1-16,-1 0 0 15,3-2 14-15,-3 0 1 0,-1-2-7 16,1-2 1-16,-2 1-9 16,-1-5 2-16,3-5-3 15,3-6 1-15,6-1-5 16,0-10 1-16,5 0-2 15,5 1 1-15,4 1 12 16,5 7 0-16,3 6-7 0,2 4 0 16,6 4-4-16,2 3 0 15,-1 2-11 1,3 4 1-16,1 6-3 0,2 1 2 16,0 0 0-16,-1 0 0 15,1 3-6 1,6-3 0-16,5-5 5 0,2-6-1 15,2-4 42-15,-1-5 1 16,-5-6-33-16,-1-3 1 16,1-6-9-16,-1 0 0 15,-6-2 2-15,-10 2 0 16,-12 2 0-16,-8-6 0 16,-7 0 0-16,-9-3 0 15,-3-6 0-15,-9-1 0 0,-1 11 0 16,-3 5 0-16,1 5 0 15,-2 6 0-15,9 13-1172 16</inkml:trace>
  <inkml:trace contextRef="#ctx0" brushRef="#br0" timeOffset="89038.58">18653 12223 12 0,'0'0'0'16,"0"0"0"-16,-9 22 0 15,3-7 0-15,-1 7 0 0,-4 6 0 16,-4 5 0-16,0 1 9 16,-4-8 0-16,4-7 19 31,6-8 1-31,3-4 50 0,3-3 0 0,1-2 8 16,0 0 0-16,0-2-40 15,2-6 2-15,2-5-16 16,7-10 1-16,10-10-13 15,5-5 1 1,0-1-22-16,0 4 1 0,1 5-7 16,-1 7 0-16,0 6 4 0,0 6 0 31,-7 7 1-31,-2 10 1 0,-6 7 17 0,-1 13 0 31,-8 12 39-31,-8 3 1 16,1-2-22-16,-1-11 1 15,7-10-11-15,-3-7 1 16,4-7-5-16,0-4 2 16,0-4-2-16,4-5 1 15,5-10-7-15,2-13 1 16,-2-7 12-16,1 3 0 16,-1 8 0-16,2 8 1 15,2-3-5-15,2 8 1 16,-6 0-14-16,6 6 0 15,0 3-5-15,4 8-1 0,1 9-4 16,-5 11 1-16,2 9-13 16,-4 5 1-16,-5-3 1 15,-5-3 1-15,-3-6 2 16,-2-4 0-16,2-5 3 16,2-6-1-16,2-5 3 15,0-3 0-15,-4-3 0 0,0-2 1 16,0-1 0-16,0-5 0 15,9-9 0-15,0-10 0 16,8-11 0-16,0 3 0 16,-2 7-2-16,-2 6 0 15,-4 7-16-15,-1 6 1 16,-1 3-1-16,2 4 0 16,4 4 11-16,2 4 0 15,4 7 5-15,-2 5 1 16,-4 3 2-16,-2 3 1 15,-2 2 15-15,-1 4 0 16,-1-4 8-16,1-2-1 16,-1-4 4-16,2-3 2 15,1-4-7-15,1-9 1 16,2-2 5-16,6-6 0 0,5-5 31 16,0-10-1-1,6-7-36-15,0-6 0 0,-4-5-15 16,-6 0 0-1,-7 4-10-15,-5 1-1 0,-8 6-34 16,0 7 0-16,-4 10 5 16,2 5 0-16,0 4 13 0,-5 8 1 15,-8 8 10-15,-4 10 1 16,1 8 11-16,5 1 2 16,9 2 27-16,6-7 1 15,2-2-13-15,3-7 1 16,4-3-11-16,2-5 1 15,0-5-12-15,2-6 0 16,6-6-12-16,5-9 1 16,4-13-17-16,-1-8 0 15,-6-1 7-15,-3-2 1 16,1 0 2-16,-1 3 1 16,-1 2 11-16,-1 10 0 15,-1 9 4-15,-13 13-1 16,0-4 2-16,7 8 1 0,-2 0 8 15,12 20 0-15,-6 9 26 16,-6-3 1 0,-4-4 14-16,-1-9 1 0,-4-2-8 15,0-6-1-15,-4 0-26 16,4-3 1-16,0-2-13 16,0-2 0-1,-1-2-4-15,-5-4 1 0,-1-7-11 0,-5-8 0 31,-3 1-32-31,6 3 2 0,0 4-10 0,3 1 2 16,1 5-6 0,1 1 0-16,-3 2 29 0,-10 13 1 15,-4 12 19-15,3 8-1 16,3-1 6-16,5-6 0 16,3 2 1-16,3-9 0 15,2 0 1-15,2-10 1 16,0 1 3-1,2-5-1-15,0-1 2 0,11-6 0 16,4-12 1-16,7-14 0 16,-5 0 13-16,-8 8 1 15,2 3 12-15,-6 1 1 0,3 3-14 16,-3 2 0 0,-1 3 5-16,-3 9-1 0,3-3-3 15,0 4-1-15,-3 5 6 16,12 23 1-16,-9 9 2 15,-1-9 1-15,-1-2-18 16,-2-5 2-16,0-2-11 16,0-6 1-16,2-2-3 0,-4-4 0 15,1-3-1 1,1-2 0-16,2-2-1 0,18-11 0 16,6-12-2-16,8-12 1 15,-3 0 0-15,-12 8 0 16,1 5-25-16,-11 11 0 15,0 2-55-15,-3 5 1 16,-1 0 35-16,1 4 0 16,1 4 35-16,6 9-1 15,-4 4 11-15,2 14 0 16,-5 5 1-16,-6-12 1 16,-1-2 4-16,-1-3-1 15,0-4 1 1,0-6-1-16,0 0 2 0,0-7 0 15,4 0 1-15,0-2 2 0,3-7 0 16,12-14 0-16,-2-3 15 16,1-4 1-1,1 0 11-15,3-2 1 0,3-1 1 16,-12 16 1-16,0 4 14 16,-2 3 1-16,0 3 25 15,0 3 1-15,0 6-54 0,2 7 0 16,2 2-17-16,-3 13 0 15,-5 2-8-15,-1-6 0 16,-5 2-2-16,-1-9 1 16,0 0-5-16,0-6 2 15,0-1-8-15,0-5 0 16,2 1-7-16,4-4 1 16,3-5 3-16,21-20 1 15,-6-3-9-15,6-3 2 16,-2-3-18-16,-6 8 1 15,-3 2-16-15,-10 13 0 16,1 4 12-16,-3-3-1 16,1 5 32-16,-3 1 0 15,3 0 8-15,-1 4 1 0,-1 2 1 16,3 6 1-16,-2 5 10 16,1 11 0-16,-6 2 3 15,-6 5-1-15,-7 1 0 16,-2 0-1-16,-2-3-4 15,-2-10 0-15,2-4-6 16,10-8 0-16,-1-3-1 16,2-2 2-16,2 2-2 15,-3-4 0-15,3-6 0 16,2-13 1 0,7 1 2-16,3-4-1 0,5 5 4 0,-10 9-1 15,3 5 1-15,-1 1 0 16,1 2 2-16,12 7 0 15,-3 8-1-15,1 0 0 16,1 0-1-16,-8-10 1 16,2-1 0-16,8-2 0 15,-21-2-1230-15</inkml:trace>
  <inkml:trace contextRef="#ctx0" brushRef="#br0" timeOffset="89876.2">18748 12896 12 0,'0'0'0'0,"0"0"0"0,-32 32 0 16,16-14 13-16,-1 3 2 15,6 1-15-15,7 2 0 16,-3 6 1-16,5 0 0 15,5-2 23-15,3-10 0 16,3-7 49-16,-1-5 1 16,3-6 8-16,4-13 1 0,7-15 8 15,1-7 1-15,-14-3 19 16,-2 1 2-16,1 4 4 16,-8 7 2-16,0 7-64 15,-6 6 1-15,-1 6-30 16,-4 3 1-16,-2 4-14 15,-2 4 0-15,0 3-13 16,4 4 0-16,3 2-2 0,6 2 0 16,4-7-1-16,6-3 1 15,6-1 0-15,13-8 0 16,15-7 2-16,3-8 1 16,-6-3 56-16,-9-2 1 15,-8 3-27-15,-10 5 0 16,-5 1-15-16,-5 2-1 15,-4 0-10-15,0 0-1 16,0 2-2-16,0 3 0 16,2 4-1-16,2 8 0 15,4 7-1-15,7 27 1 16,6 27 1-16,-3 30 2 16,3 31 0-16,-10 15 2 15,-3 16 2-15,-15 10 0 16,-12 21 2-16,-9 4 0 15,-11-6 0-15,4-24 1 0,9-42-10 16,4-28 0-16,24-92-1143 16</inkml:trace>
  <inkml:trace contextRef="#ctx0" brushRef="#br0" timeOffset="91590.13">18970 13039 12 0,'0'0'0'0,"0"0"0"0,9 19 0 15,-3-14 0-15,-6 1 0 16,2 0 0-16,-2-1 0 16,0-1 0-16,-2 0 1 15,2-3 35-15,0-1 0 16,0-1 88-16,2-7 2 16,7-9-4-16,8-11 1 0,7-7-16 15,2 4 2-15,-2 6-35 16,-3 10 0-16,-4 10-15 15,-3 9 0-15,-1 7-14 16,-3 11 0-16,-5 17-15 16,-6 4 1-16,-11 5-13 15,-4 3-1-15,-7-1 3 16,-1-7-1-16,0-17 1 16,1-10 0-16,5-12 1 0,1-15 2 15,-7-11 6 1,0-10 0-16,9-7 36 0,2-2 0 15,11 6-34-15,2 3 0 16,2 8-14-16,3 7 1 16,3 4-11-16,1 6-1 15,6 5-3-15,2 4-1 16,7 3-8-16,2 6 2 16,2 6-21-16,-2 2 0 15,-6-3-11-15,-1-1 2 16,0 0 18-16,-1-4 1 15,-1-3 10-15,-2-4 0 16,-2-6 4-16,0-4 0 16,0-5 5-16,2-8 1 15,4-5 17-15,-1-4 2 0,-3-2 25 16,0 1 2-16,2 3 27 16,2 5 1-16,-1 6-53 15,-3 4 1-15,0 6-19 16,0 3 1-16,5 4-15 15,5 1 0-15,-1 3-39 16,-4 3 2-16,-3 4-31 16,-2-4 1-16,-6 4 27 15,-5 4 0-15,0 2 19 0,-4-1 0 16,-4 1 11-16,0-4 1 16,1-8 10-16,1-3-1 15,0-4 5-15,0-5 1 16,-4-10 0-16,1-8 0 15,-3-5 3-15,-1 0 1 16,0 6 12-16,-2 5 0 16,-2 6 10-16,-4 6 0 15,-4 5 9-15,-1 7 0 16,1 10 18-16,-1 9 2 16,5 6-3-16,2 3 0 15,6 4-28-15,5 2 1 16,8 0-17-16,0-8 0 15,7-9-7-15,-4-9 0 0,1-9-4 16,3-10 0-16,8-13-15 16,5-10 2-16,2-16-56 15,-2-2 0 1,-3 6-17-16,-5 6 2 0,-4 8 64 16,-5 9 2-16,-1 4 15 15,-4 5 1-15,-1 3 5 16,1 6 0-16,2 2 2 0,2 15 0 15,1 25 3-15,1 12-1 16,-3 5-4-16,1 1 1 16,1-8 2-16,2-13-1 15,1-17 2-15,-1-15 1 16,-1-7 7 0,5-17 1-16,13-24 5 0,17-50-1 15,-14 22-2-15,-10 26 1 16,5-2 2-16,-5 10 0 15,3 5 66-15,-14 16 0 16,-1 5-36-16,-1 3 2 16,-1 1-32-1,8-1 0-15,4 0-13 0,11 8 2 16,0 5-22-16,-9 0 2 16,-4 3-35-16,-2-3-1 0,-8 0-1 15,1 1 0-15,-3 1 6 31,-1-4-1-31,0 1 29 0,-2-5 0 0,0 1 12 16,0-4-1-16,0 0 4 16,-4-6 1-16,-1-3 1 15,-4-8 2-15,-1 3 7 16,5 2 1-16,-5 3 16 0,1 2 1 16,0-1 16-16,-6 4 0 15,-2 4-6-15,-11 12-1 16,-4 8-24-1,6 8 2-15,8 5-12 0,7-6 1 16,5-1-4-16,4-12 2 31,2-1-2-31,2-7 0 0,0-2-2 0,5-2 1 16,6-8-12-16,25-20 1 16,-3-6 1-16,-15 14 1 15,-3 1-22-15,-7 6 0 16,-3 2 2-16,-3 5 1 15,-1 0 13-15,-1 4 2 16,0 0 7-16,2 13 0 16,-4 21 6-16,4 55 0 0,3-7 1 15,-1 18 0-15,-6 1 2 16,0 25 1-16,0 32 6 16,-8 10 0-16,-9 9 19 15,3-14 2 1,4-10-9-16,-7-29 1 0,17-124-1351 15</inkml:trace>
  <inkml:trace contextRef="#ctx0" brushRef="#br0" timeOffset="92609.38">20065 12967 12 0,'0'0'0'0,"0"0"42"0,0 0 2 0,8 26-36 16,-10-10 0-16,-2 9-8 0,-3 3 0 31,-6 3-1-31,-2-3 0 0,0-9 1 16,0-8 1-16,8-7 36 0,5-6 0 15,2-4 83-15,5-11 1 16,10-18-21-16,6-4 1 16,1 2-17-1,2 3 2-15,-7 4-9 16,-2 8 1-1,-4 9-14-15,-5 8 2 16,-1 5-4-16,-1 3 1 16,5 7-29-16,3 6 0 15,-3 9-14-15,2 1 0 16,-2 1-3-16,1 1 1 16,1-2-8-16,-2-5 1 15,-1-6-4-15,-3-6 0 16,1-5 13-16,3-8 1 15,1-9 8-15,4-13 2 16,1-9 12-16,0-3 2 16,-4 7 6-16,-3 5 0 0,-3 7-27 15,-3 6 1-15,0 6-15 16,-2 1 1-16,0 2-9 16,0 4 1-16,0 2-3 15,6 4 0-15,1 7 0 16,6 11 0-16,2 10-5 0,0-1-1 15,-2-7-24-15,-2-9 0 16,6-8-31-16,4-7 2 16,3-8 11-16,6-10 1 15,-2-14 35-15,1-9 0 16,-4-6 9-16,-5 1 1 16,-3 4 10-16,-6 11 0 15,-9 12 9-15,-6 9 0 16,-1 7 4-16,-5 6 1 15,-6 8 3-15,-5 10 1 16,-1 8-4-16,3 6 1 16,10 4-9-16,7 2 1 15,7-2-3-15,8-6 1 16,12-5-10-16,3-9 1 16,0-16 0-16,0-10 0 0,-4-8 0 15,-6-4 0 1,3 0 39-16,-6-5-1 0,-4-1 29 15,-2 5 0-15,-9 18-1520 16</inkml:trace>
  <inkml:trace contextRef="#ctx0" brushRef="#br0" timeOffset="97111.58">19199 13780 12 0,'-4'3'0'0,"1"3"47"0,-1 1 0 0,0 1-47 15,0-1 0-15,1 1-1 16,-3 1 1-16,-1 4 18 15,-3 2 0 1,1 0 74-16,0-4 1 0,1-4 68 16,5-3-1-16,1-4-48 0,0-7 0 15,2-8-30-15,5-13 1 16,8-13-15 0,2 0 0-16,0 2-23 0,0 11 0 15,-6 13-12-15,-1 8 0 16,-4 5-6-16,-1 4 0 15,-1 3-3-15,6 8-1 16,3 12 3-16,2 4 1 16,0 7 18-16,-2-5 1 15,-3-8 25-15,-5-5-1 16,1-9-13 0,2-3 1-16,-5-2-6 0,5-4 1 15,2-4-32-15,1-5 2 16,-2-15-7-16,4-12 0 15,-3-1-9 1,-4-4 0-16,-4 9-6 0,0 8 1 0,0 8-5 16,0 4 1-16,0 5-5 15,0 1 1-15,0 3-5 16,0 3 1-16,0 0-3 16,2 3-1-16,5 12 3 15,2 13 0-15,6 13-2 16,0 2 1-16,0-4 2 0,0-9 1 15,-2-12-1-15,0-3 1 16,-2-11-15-16,2-2 1 16,4-6 1-16,0-5 1 15,0-8-15-15,-4-7 1 16,-6-6 17-16,-3-7 0 16,-2-4 14-16,-4 0-1 15,-2 4 2-15,-5 7 0 16,3 10 2-16,-1 5-1 15,1 7 2 1,2 6 0-16,2 2 4 0,1 0-1 16,-1 0 5-16,0 4 0 15,2 5-4-15,7 4 2 16,10 4-3-16,2 0 2 16,5-6-2-16,6-13 2 0,7-16-2 15,-2-8 2-15,-3-4 1 16,-8-2 2-16,-5 1 38 15,-4-1 0-15,-4 2 61 16,-3 2 1-16,-7 4-40 16,-1 5 0-16,-1 5-46 15,-3 4 0-15,0 3-16 16,-2 5 1-16,1 4-15 0,-1 7 1 16,-1 12-18-1,1 14 1-15,4 10-1 0,2 5 1 16,0 7 0-16,0 5-1 15,-5 9 7-15,1-8 1 16,4-13 5-16,0-13-1 16,0-16 1-1,0-10 0-15,0-7 6 0,0-6 1 16,0-6 0 0,0-10 2-16,9-20-3 0,-1-4 2 31,1-3-1-31,0 0 1 0,5 8 4 0,0 9 0 31,1 8-1-31,-2 5 1 16,-1 7 0-16,-3 7 0 0,6 2-2 0,-2 7 2 0,4 9-20 15,-2 14 0-15,-2 10-27 16,1 6 0-16,-6-3 28 31,-1-18 0-31,-1-3 11 16,-2-14 0-16,-1-1 6 15,1-5 0-15,4-1 2 16,10-7 0-16,6-22 0 16,12-21 0-16,-12-2-1 0,-11 3 1 15,-2 3 0-15,-5 16 0 16,-1 4 0-16,-1 11 0 16,-2 3 0-16,0 5 1 15,-2 1 3-15,0 2-1 16,0 2 1-16,-4 0 0 15,-5 9-1-15,-8 19 2 16,4 6-5-16,0 9 0 16,4 1 0-16,7-14 0 15,6-2 0-15,1-9 1 16,-1-8 0-16,1-2 0 16,3-2 3-16,-1-1-1 15,1-6 7-15,14-15 0 0,2-11 0 16,-3-9 0-1,-6-1 3-15,0 1-1 16,0 0 4-16,-8 16 0 0,1 4 0 16,-1 6 1-16,-3 0 22 15,1 1 1-15,3 1-22 16,1 1 1-16,0 4-12 16,4 6-1-16,2 7-6 15,2 30 1-15,-9 9-3 16,-7 4 1-16,-2-2-5 15,1-31 2-15,0-3-4 16,0-8 0-16,0-3 9 0,0-3 0 16,0-2-1-16,1-4 2 15,5-9-2-15,11-32 1 16,-2 0-6-16,0 0 2 16,9 4-42-16,-6 10 1 15,5 4-11-15,-12 14 0 16,0 2 31-16,-2 3 0 15,-3 3 14-15,0 3 1 16,-1 1 7-16,12 24-1 16,-8 12-2-16,3 9-1 15,-3-5 5-15,-4-22 0 16,7-4 1-16,-1-4 0 0,2-4 4 16,20-7 1-1,5-16 18-15,1-10 2 16,-9-6 18-16,-6 0 1 0,-4 1-6 15,-12 18 0-15,-8 13-1501 16</inkml:trace>
  <inkml:trace contextRef="#ctx0" brushRef="#br0" timeOffset="100036.48">21087 13493 12 0,'0'0'0'0,"0"0"75"0,9-28 1 0,-7 10-17 15,0-3 0-15,-1-10-64 0,1-1-1 16,0 4-5-16,-2 4 0 15,-2 11 4-15,0 3 0 16,1 7 8-16,-3 3 0 16,2 2 21-16,-5 7-1 15,-5 13 25-15,-1 15 0 16,0 12 1-16,4 9 1 16,5 7-1-16,6-2 2 15,4 0 5-15,5-11-1 16,4-18-10-16,2-12 0 15,-1-20-10-15,3-17 1 16,7-18 32-16,4-10 2 16,-2-2 19-16,0-3 2 15,-2 3 1-15,-2 10 0 16,-5 9-51-16,-4 7 0 0,-6 10-21 16,-2 3 0-16,-1 6-15 15,1 4 1-15,3 5-6 16,1 10 2-16,0 11-15 15,-2 3 0-15,-1 1-22 16,-3-8 1-16,-3-10-2 16,0-6 0-16,0-3 15 15,-2-7 2-15,0 0 12 16,0-6 1-16,-2-7 6 0,0-11 0 16,-1-11 2-16,-1 0 0 15,-5 9 9-15,1 7 1 16,1 10 26-16,-3-1 1 15,1 7 5-15,-2 3 2 16,-2 5-5-16,-6 12 2 16,-3 13-6-16,3 7 1 15,4 6-13-15,8 5 1 16,5-3-9-16,4-6 2 16,3-9-13-16,3-8-1 15,-3-13-3-15,3-9 0 16,5-9-1-16,6-13 0 15,3-16-24-15,0-4 0 16,1-9-68-16,-8 7 1 16,-4 10 13-16,-4 12-1 0,-5 9 61 15,-2 5 1-15,0 7 10 16,0 6 1-16,-2 8 6 16,2 13 1-16,2 17 0 15,4 3 0-15,1-1 1 16,2-11 1-16,3-14 3 15,2-11 1-15,1-9 1 16,4-14 2-16,7-18-1 16,2-9 0-16,-2-7 3 15,-5-6 2-15,-5 2 4 0,-6-1 0 16,-5 5 70-16,-1 3-1 16,-4 1-50-16,0 5 1 15,-4 11-20-15,1 11 0 16,1 8-17-16,0 9 1 15,0 5-3-15,0 16 1 16,-7 20-4-16,1 7 2 16,3 4-2-16,3 2 2 15,4 6-4-15,1 3 0 16,7 2 6-16,3-5 0 16,4-14 1-16,1-14 0 15,6-17 10-15,1-15 2 16,3-15-6-16,0-15 2 15,-6-15-4-15,-2-9-1 16,-3-1-3-16,-2-3 1 16,-2 2-4-16,0 4-1 15,2 5 1-15,-4 20 0 0,0 6 0 16,-7 16 1-16,0-3-6 16,0 6 1-16,-4 2 4 15,5 6 1-15,-3 7 1 16,-4 30 0-16,-9 1 1 15,2 1 0-15,-6 0 0 16,6 5 0-16,1 0 0 16,6-9 1-16,2 0 0 0,0-24 0 15,2-3 0 1,0-8 1-16,0-2 7 0,-2-2 1 16,4-2 2-16,1-12 0 15,4-8-2-15,1-4 1 16,-1 3-7-16,-1 5 0 15,-3 1 0-15,4-6-1 16,3-1 0-16,3 0 1 16,1-1-1-16,-3 8 1 15,2 6 5-15,-2-2 0 16,0 2 3-16,-3 3 0 16,-3 1 1-16,1-1 2 15,-3 2-5-15,3-1 0 16,-1-1 1-16,-1 2 1 0,-1 1 1 15,1-1 2-15,-4 0-4 16,0 4 1-16,-1-4-5 16,-1 3 0-16,-3 1-5 15,-20 1 1-15,-8 9-3 16,-3 3 0-16,2 4-5 16,12-6 0-16,-1 0-13 15,10-2 2-15,2-5 5 0,3 0 2 16,1-1 4-16,1-1 0 15,2 0 3-15,0 0 1 16,0 0 0-16,2-2 1 16,0 0-1-16,4 2 1 15,2-1 0-15,18 14 0 16,4 8 0-16,9 18 0 16,-5 7 0-16,-2-9 0 15,-1-4 0-15,-4-16 0 16,-5-6 5-16,-3-9 1 15,0-10 26-15,27-24 2 16,1-11-2-16,-6-7-1 16,-5-6-23-16,-10 13 0 15,-5 2-3-15,1 0 1 0,-20 39-1414 16</inkml:trace>
  <inkml:trace contextRef="#ctx0" brushRef="#br0" timeOffset="101672.14">22262 13435 12 0,'0'0'0'0,"0"0"0"0,0 0 0 15,0 0 0-15,0 0 0 16,0 0 0-16,8 34 0 16,-16-8 3-16,-5 7 2 0,-7 5 35 15,-1-3 0-15,1-7 106 16,1-8 1-16,8-7-38 16,5-5 1-16,4-8-26 15,1-8 1-15,1-5-20 16,5-9 1-16,10-15-20 15,4 0 0-15,3 1 5 16,2 7 1-16,1 8-10 16,-5 10-1-16,-3 5-6 0,-4 6 1 15,-2 4-32-15,0 5 2 16,0 10-6-16,2 9 1 16,-5 9-2-16,-1 0 1 15,-3-7 0-15,-2-6 0 16,0-7 1-16,0-6 0 15,0-5 3-15,-1-4 0 16,1-4 8-16,2-8 1 16,5-10 7-16,8-14 1 15,5-8 3-15,3-1 1 16,-3 6-2-16,-3 7 1 16,-1 9 8-16,-5 8 1 15,-2 6 18-15,-3 5 1 0,-2 4 14 16,-1 4 2-1,1 5-44-15,-4 13 2 0,3 17-15 16,3 3 2-16,-3-4-9 16,1-11 2-16,1-8-5 15,4-8 0-15,1-8 1 16,3-12 0-16,7-17-2 16,2-8 2-16,0-9-2 15,-7 0 0-15,0 2 0 0,-6 6 0 16,-4 9 0-1,-1 9 0-15,-4 2-3 0,2 9 2 16,-4 4-3 0,3 2-1-16,5 3 1 0,5 10 0 15,11 13-13-15,-3 8 2 16,-3 1-7-16,-7 0 1 16,2-4-7-1,-5-5 1-15,1-7-8 0,1-8 2 16,-1-8 17-16,4-12 1 15,9-15 10-15,4-10 0 16,4-7 4-16,-4-2 0 16,-3 2 18-16,-3 4 1 15,1 7 74-15,-1 7 1 16,-1 8-50-16,-1 0-1 16,3 8-26-16,1 3 0 0,2 7-12 15,-1 6 1-15,-5 8-12 16,-1 3 1-16,-4 1-18 15,-3-3 0-15,-3-3-21 16,-3 0 0-16,-4-2-9 16,-4-4 2-16,-2-4 26 15,-1-3 1-15,1-4 14 16,1-4 0-16,-6-3 10 0,-2-8 1 16,-8-9 3-1,2-8 0-15,3 4 15 0,1 8 1 16,5 5 16-16,1 9 0 15,-4 2 0-15,-6 8 1 16,-5 4-21-16,-2 8 1 16,2 12-10-16,5 8 0 15,4 5-8-15,6 3 0 16,5 3-66-16,4-8 0 16,4-11 39-16,-2-25 0 15,0-1 15-15,3 0 2 16,3-6 11-16,24-25 1 15,-6-12 9-15,-10 9 1 16,-1 4 27 0,-5 13 0-16,-3 4-16 0,-1 0 1 0,1 4-12 31,-5 3 1-31,2 2-10 16,5 4 1-16,0 11-4 15,16 58 0-15,-16 9-3 16,-9 5 1-16,-4 1-2 15,-5-4 1-15,-4-2 2 16,-6 5 1-16,-7 4 1 0,6-29 0 16,-5-2 1-16,10-27 0 15,1-1 0-15,6-17 0 16,-1-2 0-16,-6-5 0 16,-4-8-7-16,-27-24 2 15,1-24-20-15,4-36 1 16,17-14 2-16,13-1-1 15,11 1 11-15,14 1 0 16,14 6-5-16,4 6 0 16,2 3 13-16,-16 36-1 15,1-1 3-15,-10 12 1 16,-13 0-4-16,-5-6 2 16,9 43-1151-16</inkml:trace>
  <inkml:trace contextRef="#ctx0" brushRef="#br0" timeOffset="101861.39">22449 13218 12 0,'0'0'0'0,"0"0"0"0,20-6 0 0,-11 4 0 15,-1 0 0-15,-4 1 0 16,-3-1 0-16,1 2 0 0,-4 2 1 15,2-2-11-15</inkml:trace>
  <inkml:trace contextRef="#ctx0" brushRef="#br0" timeOffset="102096.81">21128 13450 12 0,'0'0'0'16,"0"0"0"-16,26 10 0 0,-2-10 0 16,13 0 1-16,12-6 2 15,3-1 1-15,4-5 0 16,-4-1 2-16,-52 13-30 15</inkml:trace>
  <inkml:trace contextRef="#ctx0" brushRef="#br0" timeOffset="104391.58">18975 14388 12 0,'0'0'0'0,"0"0"0"0,0 0 0 0,0 0 0 0,0 0 0 16,0 0 12-16,2-22 1 15,2-10 53-15,0-11 1 16,-10-1 37-16,-1 5 2 0,-4 7 6 15,-2 10 1-15,-1 10-27 16,1 11-1-16,-5 6-6 16,-6 14-1-16,-8 14-28 15,0 10-1-15,1 5-13 16,4 3 1-16,11 1-21 0,6 0 0 16,10-6-16-16,10-10 0 15,5-14 0 1,5-16 0-16,8-14 2 0,2-16-1 15,3-13 56 1,-3-4 0-16,-6 0-11 0,-7 2 0 16,-7 5-18-16,-7 6 1 15,-5 6-16-15,-1 5-1 16,3 8-7-16,-4 0-1 16,4 5-4-16,0 2 1 15,0 2-1-15,4 4 0 16,-1 3-1-16,5 10 0 15,-1 18-1-15,-1 8-1 16,-6 0 0-16,2-6 1 16,5-5-5-16,4-6 1 15,2-6-16-15,4-9 0 0,2-11-14 16,5-11 0-16,10-13 22 16,-1-17 1-16,-3-7 8 15,-6-10 1-15,-7-5 4 16,-4-2 1-16,-4 2 2 15,-5 3 2-15,-4 10 2 0,-4 11-1 16,1 13 0-16,-1 9 0 16,0 9-3-16,0 7 1 15,-5 4-1-15,-4 14 0 16,-6 17-3-16,4 12 0 16,10 15 0-16,3 6 0 15,2 4 0-15,2-2 0 16,2-8-3-16,1-5-1 15,5-7 2-15,-1-10 1 16,-4-15 0-16,-1-9 1 16,-4-10 0-16,0-7 0 15,4-5 0-15,0-14 0 16,3-16 2-16,4-4 0 16,4 8 13-16,0 3-1 15,0 2 39-15,2 6 1 16,5 3 23-16,2 6 1 15,1 6-32-15,-3 9 0 0,-2 7-32 16,1 8 2-16,-4 9-12 16,-6 5-1-16,-11 5-11 15,-11 1 0-15,-8 2-6 16,-5-2-1-16,-6-5-1 16,2-10 2-16,4-13 0 15,5-7 2-15,8-5 4 16,2-10 0-16,-2-19-33 0,5-3 0 15,8-8 19 1,7 2 1-16,6 6 7 0,7 5 2 16,6 4 14-16,4 3 0 15,-2 3-1 1,3 7 2-16,-8 11-3 0,-1 10 1 16,-7 1-11-16,-3 9 0 15,-1 12-32-15,-1 7 2 16,-5 2-4-16,1 2 0 15,1-2-4-15,4-7 1 16,2-10 1-16,-11-18 0 16,3-2 32-16,8-2 2 15,2-6 8 1,14-18 1-16,-3-11 3 0,-15 7 0 16,-5 0 15-16,-6 13 0 0,-2 2 33 15,-2 0 0 1,0 0-21-16,-11-2 1 0,-2 4-14 15,-5 2 1-15,-5 1-13 16,7 6 0-16,1 2-2 31,6 2 2-31,3 0-2 0,1 0 0 0,3 0 0 16,2 0 0-16,2 0 0 16,2-1 0-16,6-1 0 15,25-1 0-15,4-3 0 0,-1-5 0 16,-6-3 0-16,-12 5 0 15,-1 1 19-15,-6 5 1 16,0-1 82-16,-1 4 1 16,-1 3-58-16,4 10 0 31,-4 7-28-31,-1 3 1 16,-3-1-15-16,-1-4 2 15,2-1-9-15,1-1 2 16,2 1-29-16,-1-8 0 15,-4-2-26-15,-1-5 1 16,5-2 5-16,1-2 2 16,2-7 11-16,17-14 0 15,-4-7 13-15,-9 10 0 16,0 1 14-16,-4 6 1 16,2 1 6-16,-7 5 0 0,0-1 3 15,-3 4 1-15,1 1 0 16,2 2 0-16,-1 5 1 15,8 20 0-15,-1 4-1 16,-3-6 1-16,0-2-3 16,-1-11 1-16,1 1 1 15,8-11 0-15,3-6 0 16,21-23 0-16,-7-11 9 0,-1-19 0 16,-5-1 74-16,4-44 0 15,-13-5 10-15,-10 38 2 16,-4-1-43-16,-3 32 2 15,-2 6-36-15,0 18 0 16,-2 2-15-16,1 7 2 16,1 0-4-16,-8 5 1 15,-1 6-2-15,-17 27 0 16,9 14-3-16,-9 64 1 16,11-2-56-16,6-6 2 15,7-1-7-15,-4-3 2 16,2-1 26-16,8-63 0 15,7-3 17-15,-1-16 1 16,1-6 11-16,2-5 0 16,0-8-15-16,9-18 1 0,-22 22-980 15</inkml:trace>
  <inkml:trace contextRef="#ctx0" brushRef="#br0" timeOffset="104564.76">20159 14293 12 0,'0'0'0'0,"24"-4"159"0,8-7 1 15,20-7-160-15,7-5 0 16,-1 7-16-16,-4-3 1 16,-54 19-210-16</inkml:trace>
  <inkml:trace contextRef="#ctx0" brushRef="#br0" timeOffset="105998.01">20777 14312 12 0,'0'0'0'0,"0"0"0"0,0 0 0 16,0 0 12-16,0 0 1 15,0 0 40-15,0 0 2 16,0 0 32-16,-24-17-1 15,13 19-25-15,-8 9 1 16,-11 11-34-16,2 12 1 0,4 7-9 16,11 1 1-16,6 5-1 15,7-4 1 1,7-8 30-16,4-9 1 0,2-17 30 16,6-16 0-16,11-13-7 15,3-14 1-15,1-5 97 16,-1 0 1-16,-3 0-121 15,0 5 1-15,-2 10-22 16,-9 7 2-16,-8 6-14 0,-7 4 0 16,-3 5-16-16,3 4 0 15,-4 2-4-15,-4 9 1 16,-1 13-1-16,-1 7 0 16,1 4 0-16,3-3 0 15,6-10-1-15,1-7 1 16,4-4-12-16,3-4 1 15,1-9 3-15,2-11 0 16,3-10 4-16,-1-5 1 16,-6-1 2-16,-5 0 0 15,-10 5 1-15,-2 0 1 16,-8 1 2-16,-1 3 2 16,5 5 6-16,1 3 0 0,5 3-2 15,4 1 0-15,2 3-3 16,9-3-1-16,10-3-2 15,9 0 0-15,7 1-2 16,2 6 1-16,-11 8-2 16,-4 7 2-16,-7 5 2 15,-4 8 2-15,-4 12 13 16,-5 1 0-16,-6 0-9 0,-2-4 0 16,3-3-6-1,-5-6 1-15,2-9-6 16,1-10 0-16,3-1-2 15,1-12 2-15,3-3-1 0,4-14 1 16,3-16 1-16,6-5 0 16,-1 1 20-16,3 4 0 15,-2 5 31-15,1 12 0 16,-5 9-25-16,-1 6 1 16,-5 7-13-16,2 3-1 15,4 7-14-15,0 10 1 16,0 12-7-16,-1 3 2 15,-9 0-21 1,1-5 1-16,-2-6-10 0,0-5 2 16,0-6-4-16,0-4 1 0,-1-3 18 15,-1-6 0-15,0-6 12 32,0-9 2-32,0-13 3 0,2-9 0 0,6-2 2 31,1 8 1-31,0 8 8 0,1 8 0 0,-1 8-1 15,2 3 1-15,2 4-3 16,4 4 1-16,2 3-5 0,1 6 1 16,2 8-4-1,3 1 0-15,-5 2-2 0,1-5 1 16,1-12-1-16,-1-9 1 16,3-9 2-16,4-7 0 15,-4-10 43-15,-4-4 0 16,-7 1-23-16,-7-3 1 15,-12-1-13-15,-3 1 0 16,-4 6-7-16,0 10 0 16,0 10-2-16,11 8 0 15,-2 2-5-15,-9 30 2 16,4 24-3-16,5 33 1 31,14 4-2-31,5 30 0 0,3 35-8 16,1 9-1-16,-1 8 0 15,-6 20 0-15,-9 21 1 16,-3-11 0-16,0-205-1271 16</inkml:trace>
  <inkml:trace contextRef="#ctx0" brushRef="#br0" timeOffset="107680.09">21776 14420 12 0,'0'0'0'0,"0"0"0"0,0 0 0 0,0 0 0 16,0 0 0-16,0 0 0 16,0 0 0-16,0 0 1 15,0 0 0-15,0 0 15 16,0 0 0-16,20-23 31 16,8 1 0-16,2 3-6 0,-2 8 2 15,-7 6-24-15,-10 5 1 16,-2 5-1-16,-3 6 1 15,-3 6 11-15,-8 9-1 16,-12 11 19-16,-5-1 1 16,-12-5 4-16,4-7 1 15,8-5-7 1,5-10 1-16,8-7 78 0,5-7 1 16,4-8-64-16,4-10 1 15,7-6-31-15,8-1-1 16,7 2-15-16,2 6 0 15,2 5-18-15,-2 6 1 16,-6 9-5-16,-2 6 1 16,-1 3-10-16,-4 6 1 0,-2 7 0 15,0 1 0-15,-4-4 5 16,1-6-1-16,-8-6 5 16,-1-1 1-16,1-8 1 15,2-1 1-15,5-8 1 16,2-10 0-16,-1-8 12 15,-1 1-1-15,-1 8 22 16,-5 7-1-16,1 6 7 16,-4 3-1-16,2 2-14 15,0 4 0-15,-2 0-11 0,0 4 0 16,3 3-7-16,5 12 0 16,3 15 1-16,2 1 0 15,0-7-2-15,-2-10 1 16,-3-6-1-16,-1-7-1 15,3-5-2-15,5-9-1 16,9-14-2-16,-2-8 0 16,0-6 0-16,-3-1 0 15,-11 7-4-15,-1 9 2 16,-5 8-17-16,0 7 0 16,-2 5 1-16,0 4 0 15,0 2 6-15,2 7 1 16,5 15 4-16,4 6 1 15,2-3 2-15,4-6 0 0,2-8-7 16,3-12 1-16,6-10 3 16,2-10 1-16,1-13 3 15,-1-9 1-15,-6-11 1 16,-7-8 1-16,0-7 2 16,-6-2 0-16,-3 4 4 15,-6 5 1-15,-4 10 26 16,-2 11 1-16,-2 13-14 15,-1 9 0-15,-2 9-8 0,-4 10 0 16,-6 9-12-16,0 11 0 16,1 11-4-16,3 12 0 15,9 9-10-15,2 9-1 16,8 11 5-16,0 0 1 16,7-5 3-16,4-8 1 15,2-11 2-15,3-9 1 16,8-13 1-16,4-17 1 15,0-19 3-15,-1-14 1 16,5-15 33-16,-3-8 1 16,-3-6-11-16,-8-1 0 15,-5 2-6-15,-4 11 2 16,-13 11-24-16,0 9 1 16,-5 9-2-16,-1 10 2 15,-2 4-1-15,-3 14 1 16,-2 18 0-16,0 10 0 15,8-3 22-15,3-14 0 0,2-1-4 16,2-13 1-16,3-4-7 16,6 0 1-16,2-2-13 15,12-6 1-15,1-10-7 16,4-10 2-16,-4-7-1 16,-11 9 1-16,-2 0 0 15,-10 5 1-15,3 1 3 16,-4 3 0-16,0 0 0 0,1 1 1 15,1-1 0-15,7 2 2 16,2 4 3-16,6 9 2 16,-2 8-2-16,-4 9 1 15,-10 3-2-15,-3-10 1 16,0-3-3-16,0-8 2 16,0-3-2-16,0-7 1 15,0 0 0-15,19-26-1 16,9-26 2-16,9-19 0 15,-1 12 26-15,-8 14 0 16,5-2-13-16,-12 21 1 16,1 8-10-16,-9 10 1 15,-2 5-37-15,2 1 0 0,0 2-170 16,12 5-1 0,-25-5-778-16</inkml:trace>
  <inkml:trace contextRef="#ctx0" brushRef="#br0" timeOffset="107963.37">23505 14146 61 0,'2'-2'0'0,"4"-1"2"0,-1-3 1 0,-3-3 7 16,-2-3 1-16,-6 3 63 16,-3 2 1-16,-4-1 38 15,-9 5-1-15,-16 3 7 16,-1 5 1-16,6 10-21 0,7 6 0 16,9 1-25-16,9 6 2 15,14 2 6-15,13 1 1 16,20-1 6-1,7-4 1-15,7-2-36 0,-9 2 0 16,-14 2-17-16,-19 4 0 16,-20 1-16-16,-21 1 1 15,-22-3-9-15,-11-3 2 16,-4-7 6-16,1-12 1 16,10-15-9-16,8-10 0 15,5-14-31-15,4-7 1 16,39 37-1243-16</inkml:trace>
  <inkml:trace contextRef="#ctx0" brushRef="#br0" timeOffset="108135.36">22400 14211 12 0,'0'0'0'0,"19"-5"94"15,5 1 0-15,10 0-57 16,16 0 0-16,15 1-42 15,10 1 0-15,3 2 5 16,6-6 0-16,-84 6-198 0</inkml:trace>
  <inkml:trace contextRef="#ctx0" brushRef="#br0" timeOffset="108370.4">23671 13888 12 0,'0'0'0'15,"0"0"0"-15,0 0 0 16,0 0 0-16,0 0 0 16,0 0 105-16,0 0 2 15,0 0 122-15,28 22 1 16,-13 21-122-16,-6 12 0 16,-9 24 23-16,-4 4 0 15,-1 7-40-15,-5-1 1 16,1-4-30-16,5-6 0 0,14-18-22 15,1-9 0-15,0-13-1 16,-7-15 2-16,-4-24-1263 16</inkml:trace>
  <inkml:trace contextRef="#ctx0" brushRef="#br0" timeOffset="108637.89">23706 14775 12 0,'-2'5'0'16,"1"7"0"-16,-7 1 0 16,-3 3 0-16,-2 1 0 15,-4-2 18-15,2-2 1 16,0-4 125-16,2-1 0 16,6-4-26-16,5-6 0 15,2-2 3-15,9-5 1 16,19-14-39-16,6-3 1 15,-3 6-22-15,-10 5 1 16,-12 7-63-16,-16 5 0 16,7 3-831-16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1T02:57:13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2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8-01T02:59:24.596"/>
    </inkml:context>
  </inkml:definitions>
  <inkml:trace contextRef="#ctx0" brushRef="#br0">20509 1051 12 0,'0'0'0'0,"-34"9"0"0,19-1 0 0,10-6 1 15,10 1 14-15,20-3 0 0,23 4 363 16,21-8 1-16,15-5-409 16,20 0 2-16,23-2 19 15,13-2 2-15,16 3 63 16,4 1 0-16,8-2-18 15,-2 3 0-15,-8 3-4 16,-12 1 1-16,-14-1-13 16,-16-1 0-16,-14-3-17 0,-13 3-1 15,-16-3 1 1,-17-1-1-16,-17 7 35 0,-15 1 0 16,-11 2 35-16,-7 0 1 15,-4 0-44-15,-4 0 1 16,-2 0-19-16,-9 0 2 15,-15 0-16-15,-7 5 1 16,-4 5-156-16,-10-1 1 16,49-9-634-16</inkml:trace>
  <inkml:trace contextRef="#ctx0" brushRef="#br0" timeOffset="661.67">20453 1140 12 0,'-13'43'4'0,"-6"33"1"0,3 21-5 0,1 13 1 0,-2 5 8 0,-2 4 1 15,1 6 183-15,-5-4 1 16,-3 4-140-16,0-8 0 16,2-11 17-16,2-9 0 0,1-17-2 15,4-13 0-15,2-10-54 16,4-8 1-16,4-12-1 15,3-13 2-15,4-13 25 16,4-2 0-16,5-9 13 16,17 0 2-16,26-1 23 15,15-3 1-15,15 0-20 16,10 2-1-16,10-1-6 0,10-7 1 31,18-1-12-31,3-6-1 0,1-3-25 0,-2 1 0 16,-9 8 6-1,-13 2-1-15,-15-1-6 0,-11 7-1 16,-11 6-7-16,-12 7 1 16,-9-1-26-16,-11 2 2 15,-13-1-33-15,-7-10 0 16,-21 0-1115-16</inkml:trace>
  <inkml:trace contextRef="#ctx0" brushRef="#br0" timeOffset="1337.65">22463 1079 12 0,'0'24'0'0,"-5"47"0"0,-4 26 0 0,-3 11 0 15,-1-1 51-15,-2 11 1 16,1 6 81-16,-5-3-1 16,-2-15-13-16,3-2 1 15,7 1 43-15,3-14 1 0,3-13-56 16,3-15 1-16,5-16 64 15,1-18 0-15,0-6-102 16,0-12-1 0,-3-2-23-16,3-1 1 15,0-1-32-15,-2-3 2 0,0 0-2 32,0-3 0-32,-1 3-2 15,1-4 2-15,-2 0-4 0,0 0 2 16,0 0 0-16,-2 0 1 15,1 0 0-15,-1 0 0 16,-2 0 1-16,-4 0 0 16,-5 0-2-16,-9 4 1 15,-10 1 24-15,-7-5 0 16,-5 4-16-16,-7 2 0 16,-3 3-10-16,-4 0 0 15,-1 1-80-15,-1-5 1 16,60-5-1438-16</inkml:trace>
  <inkml:trace contextRef="#ctx0" brushRef="#br0" timeOffset="2922.07">20651 2111 12 0,'0'0'0'15,"0"0"0"-15,18-24 0 0,8-4 1 0,8-14 0 0,-1-12 10 16,1-8 2-16,1-5 24 15,1 0 1-15,-7 0-18 16,-2 6 0-16,-7 7 5 16,-5 6 0-16,-6 5 32 15,-9 6 1-15,-9 12 3 0,-2 7 1 16,-6 12-2-16,-9 10 2 16,-11 11-18-16,-2 15 0 15,1 9 78-15,5 13-1 16,5 15-71-16,-2 9 2 15,6 11-24-15,-6 3 0 16,0-3-26-16,2-1 2 16,4-10-1-16,5-5 0 15,4-14 15-15,6-12 0 16,7-17 17-16,8-19 0 16,-1-9 28-16,8-18 0 15,10-21-5-15,1-10 0 16,-2-3-8-16,-5 4-1 15,6 5 6-15,-5 10 0 16,-1 1 24-16,-2 11 0 0,-2 7-8 16,-2 4 1-16,-3 5 5 15,-3 1 1-15,1 8-36 16,-1 3 2-16,3 15-30 16,-1 12-1-16,-1 5-11 15,1 7 2-15,-5-3-4 16,4-4 0-16,5-5-6 15,2-10 0-15,4-9-50 16,-1-15 0-16,9-9 10 0,3-10 0 16,1-11-8-16,-1-7 2 15,-7 2-11-15,-2 1 1 16,-8 10 43-16,-2 0 0 16,-5 5 13-16,-4 6 1 15,0 4 3-15,0 3 2 16,0 3 0-16,0 3 0 15,0 3 2-15,0 3-1 16,0 11 0-16,2 7 1 16,1 19-2-16,3 1 0 15,1-1 0-15,3 0 0 16,3-10 0-16,0-8 0 16,-2-16 1-16,2-13 0 15,0-7 6-15,8-17 0 0,3-15 5 16,0-1 1-16,-5-3 3 15,-8 8 2-15,-9 7 69 16,-4 6 0-16,-4 8-54 16,-3-1 0-16,0 4-18 15,-6 0 1-15,-4 8-16 16,0 7 1-16,1 7-17 16,-5 10 2-16,-6 11-27 15,1 4 2-15,7 3-27 0,6 2 1 16,4-3 13-1,7-1 0-15,10-9 25 0,3-3 0 16,4-4 17-16,6-16 0 16,5-12 7-16,4-11 1 15,-2-13 2-15,6-6 0 16,3 2 1-16,-1-4 0 16,-4 6 74-16,-1 7 0 15,-1 9-37-15,-2 3 2 16,-5 8-20-16,-4 7 0 15,-6 6-13-15,-2 3 1 16,1 7-8-16,-5 11 0 16,-5 15-4-16,-5 4 1 15,-7 4-3-15,-14 12 1 16,2-7 0-16,7-22 1 16,-3 2 4-16,7-17 0 0,0-2 14 15,5-8 2-15,1-3-5 16,1-2 1-16,2-2-6 15,-3-31 1-15,9-16-7 16,11 3 0-16,4 7-7 16,5 5 1-16,4 3-30 15,-7 14 1-15,3 4-56 16,-1-2 1-16,-21 15-1176 16</inkml:trace>
  <inkml:trace contextRef="#ctx0" brushRef="#br0" timeOffset="3268.09">21638 1648 12 0,'0'0'0'0,"4"-29"0"0,-4 4 0 16,-2 3 0-16,0 7 0 16,-2 6 13-16,1 3 2 15,1 3 47-15,0 6 0 16,0-1 19-16,-7 11 1 15,-4 15 43-15,-2 17-1 16,2 20 6-16,3 7 1 0,3 6-57 16,-1 2 1-16,-1-1-12 15,0-5 0-15,3-7 15 16,8-9 2-16,6-10-3 16,3-14 2-16,4-20-17 15,0-19 0-15,7-19 15 16,0-14-1-16,-5-10-11 15,-6 0 0-15,-3-1-39 16,-8 3 0-16,-8-3-25 16,-7 7 0-16,15 42-1417 0</inkml:trace>
  <inkml:trace contextRef="#ctx0" brushRef="#br0" timeOffset="3410.37">21463 1855 12 0,'-2'3'0'15,"0"3"20"1,2 3 0-16,0-5-20 0,8 2 0 15,3-6 0-15,13 0 0 16,17-10 6-16,2-1 1 16,-2-2 21-16,-6 4 1 15,-3 3 121-15,-2 1 2 16,-30 5-471-16</inkml:trace>
  <inkml:trace contextRef="#ctx0" brushRef="#br0" timeOffset="4464.76">22614 1782 12 0,'0'0'0'0,"0"0"0"0,0 0 0 16,-20 6 0-16,18-6 0 15,0 0 13-15,2 0 2 16,4 0 158-16,18 0 0 16,34 0-94-16,22-6 2 15,29-3 68-15,16-6 2 16,20-4-58-16,8 1 0 31,4-3-46-31,-6-1 1 0,-8 7 14 0,-14 4 1 16,-28 2 50-16,-12 3 1 15,-10 2-82 1,-14 1 1-16,-14 1-2 16,-14 2 2-1,-15-4-8-15,-7-1 1 16,-11 5-9-16,-4-4 1 15,-3-2-3-15,-12-3-1 16,-16 0-1-16,-8-1-1 16,0 1 37-16,1 3 2 0,3 1-23 15,4-4 1-15,3-1-12 16,2 1 0-16,4 0-11 16,1-4 2-16,3 1-13 15,1-2-1-15,6 4-3 16,2 5 1-16,5-3 1 15,1 3 2-15,1 1 1 0,4 4 2 16,0 0 2-16,2 0 0 16,5 4 0-16,10 1 1 15,17 10 0-15,9 4 1 16,-1-1-1-16,1-5 0 16,-2-1 37-16,-2 1 0 15,-1-8-17-15,-7-1 1 16,-5-4-12-16,-7 0 0 15,-8-4-10-15,-5 4 0 16,-2 0 0-16,-6 0 0 16,-2-4-1-16,-13 4 1 15,-20 4 1-15,-8 5 0 16,-3 16 0-16,-4 8 1 16,-4 15 1-16,0 14-1 15,0 5-32-15,6-4-1 16,10-7-39-16,18-11-1 0,22-45-1324 15</inkml:trace>
  <inkml:trace contextRef="#ctx0" brushRef="#br0" timeOffset="5393.25">25549 815 12 0,'-54'18'40'0,"-34"16"1"0,-10 5-11 0,-3 7 0 15,2 3-31-15,4 18 1 16,2 15 165 0,4 14 1-16,7 10-38 0,13 8 0 15,15 5 214-15,22-4 2 16,25 4-329-16,25-9 1 15,33-9 13-15,29-18 2 16,28-8-2-16,22-21 1 16,19-21-6-16,4-23-1 15,4-29-17-15,-1-15-1 16,-9-20 9-16,-3-3-1 16,-5 1 13-16,-8-11 1 15,-16-9 58-15,-18-8 2 0,-24-5-45 16,-19-6 1-16,-26 4-14 15,-22-2 2-15,-19-15-16 16,-17 5 1-16,-13 18-9 16,-15 14-1-16,-13 17-3 15,-11 6 0-15,-11 11-4 16,-2 7 1-16,6 11-3 16,7 10-1-16,0 3 1 15,7 6 1-15,8 0 0 0,13 6 1 16,9 0 0-16,12 3 1 15,12-5 1-15,10 1 2 16,4-1-1-16,1-4 0 16,2 2-1-16,1 1 1 15,-3 3-2-15,-1-2 2 16,-1-1-7-16,-5-1 2 16,2 2-1-16,0-4 2 15,0 2-11-15,-1 2-1 16,3-4 7-16,2 0 2 15,3 0-4-15,2 0 0 16,0 0 1-16,2 0 0 16,0 0-6-16,0 0-1 15,2 0-9-15,4 3 1 0,-6-3-1412 16</inkml:trace>
  <inkml:trace contextRef="#ctx0" brushRef="#br0" timeOffset="7836.87">24923 1566 12 0,'0'0'0'0,"0"0"0"0,0 0 0 16,0 0 0-16,0 0 0 15,0 0 13-15,0 0 2 0,0 0 85 16,0 0 0 0,0 0 15-16,0 0 2 0,0 0-5 15,-4 19 2-15,-3 24-25 16,-2 14 2-16,-1 1-11 15,3-6 0-15,3-7-1 16,0-12 1-16,2-10-18 16,2-12-1-16,0-7-7 15,0-4 1-15,0-4-12 0,0-11-1 16,2-19-6-16,2-12 0 16,-2-4-4-16,0-2 0 15,3 3-5-15,7 3 0 16,2 7 8-16,5 7 0 15,5 8-1-15,2 7 2 16,2 4 35-16,-3 4 0 16,-5 3 35-16,-9 6 2 15,-1 2-79-15,-5 7 2 16,-7 10-17-16,-11 5 2 16,-11 13-14-16,-4 2 2 15,0 1-6-15,0-3 2 16,2-13-66-16,7-2 0 15,10-11-41-15,2-7 1 16,3-2 43-16,2-2 0 0,0-2 45 16,0 2 0-16,0-4 15 15,2 3 1-15,2-9 2 16,2 1 0-16,2 0 3 16,1 3 1-16,1 2 10 15,-1 8-1-15,0 2 2 16,3 12 1-16,3 12 5 15,-2 7 1-15,-4 2 10 0,-3-9 0 16,2-8-16-16,1-3 1 16,1-12 18-16,1-3-1 15,6-4-1-15,5-9 0 16,8-12-20-16,2-3 2 16,-2-9-11-16,-7 1 2 15,-8 2-12-15,-4 8 2 16,-5 11-10-16,-4 5 1 15,0 3-6-15,0 3 0 16,0 0 2-16,-2 0 1 16,0 5 4-16,0 10 0 15,0 13 6-15,2 5 0 16,2 1 2-16,2-6-1 16,1-10 5-16,5-3 0 0,-7-9 0 15,1-2 0-15,0-3 0 16,0-2 0-16,-1-3 0 15,1-2 0-15,0-9-2 16,-2-13 0-16,-2-5-2 16,-4 3 1-16,-2 6-3 15,1 5 1-15,-1 10 2 0,2 0 1 16,4 3 1 0,2 3 0-16,4-1 0 0,7-2 0 15,9 1-2-15,6-5 1 16,4 1-1-16,-4 5-1 15,-9 2 0-15,-8 2 1 16,-4 0 0-16,-1 0 1 16,-1 6 0-16,-1 3 0 15,0 6-1-15,-2 9 2 16,0 8 0-16,-1-2 0 16,1-10 1-16,0-1 0 15,0-6 0-15,0-8 1 16,0-1 1-16,-2-4 2 15,2 0-1-15,12-9 0 16,9-6 5-16,3-17 1 16,-4 3 29-16,-11 14 1 0,-3-4 18 15,-3 10 1-15,-1-4-10 16,-2 7 2 0,0-3-29-16,0 7 0 0,0-2-14 15,-2 1 1-15,0 1-8 0,2 2 1 16,-1 5-2-1,5 20 1-15,0 4-4 16,-3-5 0-16,3-1-4 16,-2-14 1-16,-1 0-10 0,3-3 0 15,3-2-2-15,29-12 1 16,4-18-56-16,11-26 0 16,-12-6 5-16,-14 12 1 15,-4 1-2-15,-6-16 2 16,-10-6 42-16,-3 9 0 15,-2-3 19-15,-4 27 2 16,0 5 5-16,0 16 0 16,0 3 0-16,0 8 0 15,0-1 0-15,-5 6 1 16,-4 9 0-16,-19 49 1 16,10 6 2-16,3-13-1 15,4 4 15-15,2 7 1 0,7 4-4 16,9-14 0-16,8-6 3 15,4-16 1-15,6 1-6 16,-7-21 0-16,5-2-6 0,1-11 0 16,2-6-5-1,14-18 1-15,-10-13 2 0,-6 3-1 16,-5 1 0-16,-8 9 0 16,-5 0 81-16,-2 9 2 15,0 0-34-15,-2 7 0 16,0 3-30-16,0 1 0 15,-2 2-15-15,-2-2 0 16,-2 8-10-16,-7 6 0 16,2 10-38-16,2 8 2 15,5 0-12-15,6-11-1 16,2-1 31-16,-1-6 0 16,3-5 11-16,1 1 1 15,3-3 8-15,5-3 0 16,1-7 34-16,-3 1 0 15,-3 1-11-15,-3 1 0 0,-1 2-11 16,-1-1 0-16,-1-3-8 16,0 6 1-16,0-4-5 15,-1 4 0-15,1 0-3 16,4 0 0 0,-3 6-9-16,4 7 0 0,1-2 2 15,-7 2 1-15,1 0 2 0,-2-7 0 16,2 3-9-16,-2-7 2 31,-1 2 5-31,20-10 0 0,9-16 6 0,18-21 0 16,-5-2-3-16,-13 14 0 15,-4 1 4-15,-5 6-1 32,-3 3 0-32,-10 8 1 0,-5 4-7 0,-3-6 0 31,0 15-1496-31</inkml:trace>
  <inkml:trace contextRef="#ctx0" brushRef="#br0" timeOffset="7993.74">25646 1412 12 0,'0'0'100'0,"63"-13"1"0,8-2-15 15,0 2 1-15,0 2-75 16,1 2 0-16,-3 9 57 16,-3-4-1-16,-66 4-479 15</inkml:trace>
  <inkml:trace contextRef="#ctx0" brushRef="#br0" timeOffset="8904.34">26697 1639 12 0,'0'0'0'0,"0"0"4"16,0 0 1-16,11 19-5 16,21-16 0-16,20-3 45 0,19-3 1 15,22-7-45 1,13 1 0-16,13 0 35 0,10 3 1 16,12 1 206-16,3-3 2 15,-2 2-168-15,-10 5 1 16,-19 1-51-16,-17 1 1 15,-26 3 8-15,-19-4 0 16,-22 2-5-16,-12-2 1 16,-11 0-4-16,-4 0 1 15,-4 0 2-15,-13-2 2 16,-21-2-6-16,-10-1 1 16,-10-1-4-16,-4-3 1 15,4-4 8-15,2 2 0 16,-1 2-12-16,1-4 0 15,9 1-7-15,4-1 2 16,2-5-7-16,5 3 1 16,4-4-6-16,8 8-1 15,9-2-1-15,5 7 2 0,5 1-3 16,5 5 1-16,-1 0-1 16,3 2 0-16,6 5-1 15,8 4 1-15,14 8 0 16,7 5 1-16,6-5-2 15,5-4 1-15,6-2 2 16,3-6 2-16,1 1-2 16,-8-3 0-16,-13-5 0 0,-11 4 0 15,-13-4-3-15,-9 0 1 16,-4 0-1-16,0 0 1 16,-2 0 0-16,-4-4 1 15,-4 0 16-15,-3 3 2 16,-4-3 27-16,-3 4 0 15,-5 4 12-15,-3 5 2 16,-4 15 7-16,-1 10 2 16,-5 8-40-16,-1 12 2 15,-2 8-25-15,4-5 2 16,35-57-1448-16</inkml:trace>
  <inkml:trace contextRef="#ctx0" brushRef="#br0" timeOffset="9595.79">28241 934 12 0,'0'0'18'0,"-29"0"1"0,19 0 30 16,35-4 1-16,36-1-17 15,30-1 2-15,30-1 286 16,17 5 0-16,15-2-314 16,7-2 1-16,2-3 39 15,14-4 0-15,17-7-12 0,5 7 1 16,-6 13 36-16,-21-6 3 15,-24-7-55 1,-9 2 1-16,-11 2 10 0,-23-1 1 16,-25 1 66-16,-23 3 0 15,-23 3 35-15,-14 3-1 16,-12 0-132-16,-20 0 0 16,-24 9-1-16,-23 0 0 15,-22 10-38-15,-9-1 0 16,-8 7-103-16,-11-5 1 15,110-20-900-15</inkml:trace>
  <inkml:trace contextRef="#ctx0" brushRef="#br0" timeOffset="9784.48">28381 1059 12 0,'0'0'-10'0</inkml:trace>
  <inkml:trace contextRef="#ctx0" brushRef="#br0" timeOffset="10161.79">28364 1068 324 0,'0'0'2'16,"-1"63"1"-16,1 8 61 0,0 11 1 15,-2 5 27-15,-4 8 1 16,-5 0-31-16,-8 2 2 16,-5 7-20-16,-6 2 1 15,0-11-18-15,3-8 0 16,2-1-6-16,5-4 2 0,3-12 29 16,4-16 2-16,9-11 14 15,4-10 0 1,0-14 24-16,2-4 0 0,2-6-28 15,3 1 1-15,4-5-12 16,10-1 0-16,13-4-12 16,8 0 1-1,12-4-14-15,13 4 1 0,17 0-8 16,10-4 2-16,10-1 26 0,13-1 1 16,23 1-15-1,13 1 1-15,22 0-16 0,8 2 1 16,-3-1-14-16,-14 6 1 15,-15 7-1-15,-13-5 1 16,-11 1-5-16,-16-1 2 16,-8 8-46-16,-14 2 2 15,-18-2-102-15,-13-13 0 16,-58 0-1126-16</inkml:trace>
  <inkml:trace contextRef="#ctx0" brushRef="#br0" timeOffset="10751.81">30826 778 12 0,'0'0'0'0,"-6"28"0"0,6 11 111 0,4 7 1 16,2 8 22-16,-1 13 0 15,-3 4-38-15,-2 11-1 16,-2 14-24-16,-3 8 0 16,-5-3 15-16,1 3 0 15,0-2 38-15,-1 3-1 0,1-9-46 16,3-10-1-16,10-13-31 15,2-8 0-15,1-15-20 16,-1-4 1-16,-6-3 46 16,-2 0 0-16,-2-4-32 15,-5 0 2-15,-8-5-14 16,-2-7 1-16,1-8-9 16,3-8 0-16,4-3-7 0,1-6 0 15,3 1-13-15,-2-6 1 16,-3-3-2-16,1-3 0 15,0-4-22-15,0-2-1 16,3-4-49-16,-6-7 0 16,14 26-1206-16</inkml:trace>
  <inkml:trace contextRef="#ctx0" brushRef="#br0" timeOffset="11548.67">28718 1572 12 0,'0'0'0'0,"0"0"0"0,21-15 0 0,-10 6 13 0,-2-2 2 0,-1 1 90 15,-4 1 1-15,-2 2-10 16,-2-1 1-16,-2-5-21 16,0 4 1-16,-2 0-2 15,-3 7 0-15,-3-2-25 16,-5 4 1-16,-5 4-29 16,-10 3 1-16,-9 12-10 15,2 5 1 1,7 4 9-16,6 0 1 0,7 0 5 0,9 5 1 15,12 8 1 1,11 6-1-16,13 1 4 0,7-2-1 16,5-3 8-1,-5-4 0-15,-9-5-8 0,-9-6 0 16,-12-4-2-16,-12-4 0 16,-15 5-10-16,-14-3 2 15,-12-5 6-15,-3-4 1 16,1-10-11-16,7-3 0 15,10-9-5-15,10-4 1 16,14 2 101-16,11-8 1 16,7 1-85-16,10-7 1 15,11 1-24-15,7 0 0 16,2 2-66-16,2 1 1 16,-41 21-1247-16</inkml:trace>
  <inkml:trace contextRef="#ctx0" brushRef="#br0" timeOffset="12949.7">28828 1853 138 0,'6'0'0'0,"5"5"-5"16,4-5 2-16,2-5-2 16,0 1 2-16,-4-5 1 15,0 0-1-15,0-3 8 16,0-2 0-16,-4-3 1 0,-3 2 0 16,-4 0 71-16,-6 2 2 15,-4 2 31-15,-1 2 1 16,-2 3-9-16,-4 2 1 15,-6 8 35-15,-3 7 1 16,-2 17-1-16,2 6 1 16,3 8-71-16,7 1 0 15,4-4-16-15,8-2 1 16,10-3-22-16,5-8 0 16,7-4-9-16,5-7 0 15,6-6-7-15,8-5 0 16,8-13-3-16,-2-4-1 15,-8-11-9-15,-7-1 0 16,-8-4-3 0,-7 1 0-16,-8-6-1 0,-5 6 1 0,-2-1-9 15,-3 10 1-15,-3 4 3 16,0 6 1-16,3 5 3 16,1 2 2-16,0 2 0 15,2 2 0-15,2 2 0 16,3 1 2-16,8 5 0 15,6 3 1-15,2-2 4 16,-1 2 0-16,-5-8 2 0,-6 5 1 16,-3 5 12-1,-6-2 1-15,-6 3-9 16,-3 3 1-16,0 0-5 0,1-4 0 31,5-2-6-31,3-4 2 0,1-4-4 0,3 1 1 16,4-6-2-16,6 0 0 15,11-6 0-15,3-7 1 16,-2-3 26-16,-4-7 0 16,-7-1 43-16,-6 0 0 15,-1 5-41-15,-3 1 0 16,-1 3-19-16,-2 6 2 16,2 3-13-16,-2 2 1 15,-1 4-2-15,3 4 1 16,2 0-5-16,1 7 2 15,2 4-6-15,3 7 0 16,-3 8 0 0,-2-2 1-16,-3 0-3 0,-2-8 1 0,2-5 1 15,-1-6 0-15,1-5-1 16,0 2 0 0,0-6 5-16,1-6 1 0,6 2-1 15,4-11 1-15,6-7-4 16,-1-8 1-16,-7-3-6 15,-3-1 0-15,1-1-23 16,-2 3 1-16,0 8 19 0,-1 9 0 16,-4 2 8-16,-1 8 1 15,1 1 5-15,4 2 1 16,1 2 1-16,4 2 0 16,4 2 0-16,1 1 0 15,-1 5 0-15,0-1 1 16,-2-4 1-16,2-1 1 15,1 0 11-15,1-4 2 16,-2-8 11-16,-1 1 0 16,-1-6 44-16,-5-2-1 31,-5 0-19-31,-1 6 0 0,-6 0-32 0,-4-1 2 16,-1 5-16-1,-2-5 1-15,-4 7-6 16,-2 8 1-16,0 8-27 15,-6 15 2-15,1 15-42 16,1 11 2-16,8-2 18 16,9-18 2-16,6-5 25 15,1-6 1-15,3-8 11 0,-1-6 0 16,3-4 7 0,5 1 1-16,1-2 15 0,10-14 1 15,1-4 55-15,-1-11 1 16,-4-3-42-16,-5 8 1 15,0-2-18-15,-4 1 1 16,1 3-15-16,3 3 0 16,4 5-27-16,1 1 1 15,2 9-49-15,-3 6 1 16,-3 3 31-16,3 15 0 16,-10 10 31-16,-7 3 0 15,-10-4 9-15,-3-7 1 16,-2 2 3-16,5-18 1 15,2-1 6-15,3-3 0 16,1-3 18-16,3-3 0 0,10-5 1 16,58-55 1-16,-6-12-8 15,1-14 1-15,1-11 10 16,-2 15-1-16,-2 19-21 16,-24 20 0-16,-3 10 3 15,-21 11 2-15,-15 22-1580 16</inkml:trace>
  <inkml:trace contextRef="#ctx0" brushRef="#br0" timeOffset="14686.54">23039 2184 12 0,'0'0'0'0,"0"0"0"0,13-19 0 0,-9 8 37 16,-2 2 0-16,0 0 81 15,-2-1 0-15,-4 1-44 16,0 0 1-16,-9-1 15 0,-7-1-1 15,-18 8 3 1,-4 3 2-16,-9 3-20 0,-5 14 1 16,-5 11-13-16,-2 15-1 15,-3 13 1-15,9 7 0 16,3 4-2-16,13 0 2 16,16-15-8-16,20-4 0 15,16-9-15-15,13-11 0 16,10-9-5-16,9-14 1 15,9-10-11-15,0-8 2 16,-4-6 24-16,-10 4 0 16,-18 4-26-16,-11 4 0 15,-7 5-15-15,-11 4 1 16,-13 7-10-16,-4 10 0 16,3 5-11-16,6 0 0 0,17-24-1342 15</inkml:trace>
  <inkml:trace contextRef="#ctx0" brushRef="#br0" timeOffset="15646.82">22790 2815 12 0,'-2'0'0'16,"0"0"0"-16,0 0 0 0,2-4 0 0,2 0 0 15,3-1 37-15,10-10 1 16,15-8 68-16,9 3 0 16,2 5-21-16,-2 10 2 15,-5 5 34-15,-6 5 0 16,-8 10-21-16,-8 5 0 16,-12 12-26-16,-10 2 1 15,-8 1 39-15,-5-3 0 16,1-14-61-16,3-3 0 15,12-9-21-15,-1-6 2 16,6 0-10-16,2-6 1 16,2-3-11-16,6-15 0 15,7-10-7-15,3 1 0 16,1 1-2-16,0 6 2 0,-3 7-1 16,3 1-1-16,3-3 1 15,4-1 1-15,4 3 9 16,0 4 2-16,-2 1 22 15,-4-1-1-15,-3 2-20 0,-4 1 0 32,-4 9-10-32,-10-3 0 0,1 6-7 0,-4 0 2 15,-2 0-4-15,-3-4 1 16,-7 3 0-16,-4 1 1 16,-9 5 4-16,1 4 0 15,2 6 11-15,3 6 1 16,6 10-2-1,8 3 0-15,5 5-3 0,9 0 1 16,8-2-10-16,9-9 1 16,7-4-4-16,6-9 0 15,6-5-1-15,2-14 0 16,-1-7-39 0,-7-8 0-16,-1-5-45 15,-3-10 0-15,-7-3 46 0,-2-2 0 0,-4 8 4 16,-3 4 0-16,-6 9 33 15,-5 3 1-15,-7 2 4 16,-1 7 0 0,-1 1-3-16,-3-3 1 0,0 3-2 15,-1-1 0-15,-5 1 0 16,-3 5 0-16,-4 0-8 0,-5 5-1 16,-6 14-26-1,4 11 1-15,5 7-10 0,6 2 1 16,8-2 35-16,8-11 1 15,7-11 7-15,6-11 0 16,11-14 6-16,4-8 0 16,3-16 34-16,-1-5-1 15,-7 0 44-15,-7 6 1 16,-8 8-28-16,-5 7 0 16,-6 9-27-16,-2-1 2 15,2 10-18-15,-6 4 1 16,-1 7 8-16,-4 30 1 15,-4 37-3-15,0 23 1 16,0 18-11 0,4 20 0-16,5 25-5 0,2 16-1 15,4-180-1421-15</inkml:trace>
  <inkml:trace contextRef="#ctx0" brushRef="#br0" timeOffset="16513.89">26963 2141 12 0,'0'0'0'0,"0"0"1"0,0 0 0 15,0 0 18-15,19 13 1 0,-17-11 26 16,0-2 2-16,1-2 69 16,3-7 2-1,1-4 1-15,1-8 2 0,-6 3-24 16,-6-4 1-16,-5 5 7 15,-14 4 0-15,-10 9-43 16,-8 8 0-16,-6 5-13 16,-1 15 2-16,-6 13-49 15,3 12 2-15,9 12 5 0,10 6 1 16,15 0 4-16,17-4 0 16,19-14-15-16,20-12 0 15,19-13 41 1,9-14-1-16,4-14 17 0,-6-7 2 15,-11 1-34-15,-13-3 0 16,-17 8-15-16,-11-1 1 16,-7 2-11-16,-6 4 1 15,0 0-1194-15</inkml:trace>
  <inkml:trace contextRef="#ctx0" brushRef="#br0" timeOffset="17156.82">27030 2513 12 0,'-2'0'0'0,"1"0"0"16,-1 0 0-16,-2 0 34 16,0-3 0-1,2 3 156-15,1 0 1 0,-1 0-81 16,2 0 1-16,2-4-16 16,11 2 1-16,20-5-18 15,12 1 2-15,0 4-64 16,-8 8 0-16,-11-1-9 15,-9 10 1-15,-6 8 5 16,-13 6 1-16,-13 14-1 16,-11 0 2-16,-7 2 15 15,-1-12 2-15,4-14 9 0,8-6 2 16,9-12 34-16,5-6 1 16,5-6-35-16,6-17 2 15,12-11-16-15,8-4 1 16,5 2-10-16,-1 8 0 15,-2 8-9-15,-3 9 1 16,-3 3-5-16,-3 7 1 16,1-1-1-16,0 1 1 15,2 0-1-15,-1 1 0 16,-1 1 15-16,2-1-1 16,-1-5 25-16,-1 5 1 15,-2-5 10-15,-4 1 2 16,-3 0-15-16,-3 5 0 0,-1 2-7 15,-2 2 2-15,-2-4-28 16,-2-1 0-16,-2 1-9 16,-1 4 1-16,-5 0-11 15,-5 4 0-15,-5 5-40 16,-1 6-1-16,1 11-21 16,3 6-1-16,8 3-5 15,5 2-1-15,8 6 41 0,5-6 0 16,8-3 28-16,11-14-1 15,11-10 7 1,8-16 1-16,3-7-3 0,0-8 0 16,-1-6-6-16,-10-3 1 15,-39 30-1196-15</inkml:trace>
  <inkml:trace contextRef="#ctx0" brushRef="#br0" timeOffset="17533.84">27779 2480 12 0,'2'-4'0'0,"2"4"0"0,-2-4 0 16,-2 3 25-16,-2 1 0 15,0-4 99-15,0 4-1 16,0-4-5-16,-3 2 0 16,-6 2-5-16,-12 0 2 15,-14 10 0-15,-4 8 2 0,2 3-34 16,5 3 0-16,8 9-19 15,8 1 1-15,10-4-18 16,12-3 2-16,9-12-11 16,11-7 1-16,12-16-12 15,5-7 1-15,0-14-5 16,-8-5 1-16,-7 1-4 16,-5-1 2-16,-8 12-6 0,-4 7 2 15,-5 6 32-15,-2 7-1 16,-2 2-22-16,-2 5 1 15,0 14-10-15,-4 24 0 16,-3 39-10-16,0 20 0 16,-4 25-7-16,-4 18 0 15,0 28-2-15,2 16 0 16,15-189-1393 0</inkml:trace>
  <inkml:trace contextRef="#ctx0" brushRef="#br0" timeOffset="18256.53">25590 2324 12 0,'0'0'0'0,"0"0"0"0,0 0 0 16,-4 24 72-16,2 7-1 16,2 33 17-16,0 31 1 15,-5 48 37 1,-4 34 2-16,-6 29-73 0,-2 34 2 15,-2 19-7-15,12-16 1 16,18-31-16-16,11-40 2 16,-22-172-691-16</inkml:trace>
  <inkml:trace contextRef="#ctx0" brushRef="#br0" timeOffset="18725.28">25268 4227 12 0,'0'0'0'32,"0"0"66"-32,0 0 1 15,11-24-16-15,-11 14 1 16,0 7-52-16,0-3 0 15,0 2 53-15,0 0 1 16,0 3 53-16,0 1 1 16,0-4 16-16,2 8 2 15,7 1 10-15,10 14-1 16,9 9-36-16,3-2 1 0,1-4-38 16,-6-3 1-16,-7-10-16 15,-6-2 0-15,-4-3 4 16,-1 0 1-16,-5-4-8 15,1-4 1-15,-4 4-1321 16</inkml:trace>
  <inkml:trace contextRef="#ctx0" brushRef="#br0" timeOffset="18918.4">25797 3979 12 0,'0'0'0'16,"0"0"128"-16,0 0 0 15,0 0-135-15,-30 4 0 16,2 20 11-16,-5 19 0 16,-3 17 61-16,3 10 1 15,3 6 40-15,-4 3-1 16,-1 4 119-16,-10-6-1 16,45-77-1012-16</inkml:trace>
  <inkml:trace contextRef="#ctx0" brushRef="#br0" timeOffset="21419.38">24794 4658 12 0,'0'0'0'0,"0"0"75"0,0 38 1 16,-1-9-62-16,-3 14 0 16,-2 5-8-16,-3 10 0 15,-4 5 49-15,0 4 0 16,0 4 25-16,0-10 1 0,3-12 1 15,5-16 1-15,3-18 106 16,2-9 0-16,2-8-115 16,2-22 2-16,3-28-23 15,0-13 1-15,3-2-29 16,1 0 1-16,4 3-16 16,7 3 0-16,6 3 0 0,6 1 1 15,-1-1 2-15,5 6 0 16,3 13 11-16,-2 15-1 15,-11 11-1 1,-6 20 0-16,-7 12 108 0,-11 16 0 16,-14 21-86-16,-10 1 1 15,-10 7-26-15,-7-9 0 16,-6-1-13-16,-4-9-1 16,4-4-75-16,4-8-1 15,2-14 37-15,7-8 2 16,13-7 14-16,8-10 1 15,9-1 6-15,11-8 1 16,15-15 4-16,8-3 2 16,-1 5 2-16,-3 6 2 15,-4 5 0-15,-5 8 0 16,-6 9 0-16,-6 9 0 16,-1 2 0-16,-3 17 0 0,1 17 0 15,-3 10 0-15,1 3 0 16,0-2 2-16,3-8-2 15,6-5 0-15,4-17 4 16,4-11 1-16,-3-11 18 0,8-17 2 16,10-12-13-1,1-10 2-15,-3-13-10 0,-5-2 2 16,-3-1-10-16,-5 3 1 16,-6 11-10-16,-4 13-1 15,-7 5 2-15,-2 10 1 16,-2 3 3-16,0 8 1 15,-2 2 4-15,0 9-1 16,0 16 3-16,2 14 0 16,0 11-2-16,2 2 0 15,5-8 2-15,3-5 1 16,-1-13-1-16,0-8 1 16,1-11 0-16,-1-7 0 15,0-11 0-15,1-14 0 16,1-18 0-16,-4-7 1 0,-7 1-2 15,-7 8 1 1,-4 7-1-16,-1 8 0 0,-2 7 0 16,2 4 0-16,5 3 1 15,3 3 0-15,4 1 0 16,4 2 1-16,5-5 0 0,15-1 0 31,14-5 0-31,5 4 1 0,-4 3 1 16,-8 6-1-16,-10 4 23 0,-4 11 0 15,-6 5 52-15,-6 14-1 32,-3 12-32-32,-2 5 1 0,0-1-25 0,0-11 1 15,2-9-14-15,4-8 0 16,-3-11-6-16,5-5 0 16,3-8-2-16,6-13 1 15,11-22-3-15,0-8 1 16,-2-7-55-16,-4 0 0 15,-3 3-33-15,-4 7 1 16,-2 14 60-16,-13 24 1 0,2 2 20 16,-2 2 0-16,0 0 6 15,0 10 1-15,-2 19 1 16,-6 48 0-16,6-10 1 16,6-21 1-16,7-3 5 15,1-13 1-15,2-4-5 16,-2-10 2-16,4-6 3 0,14-14 1 15,6-15 0 1,21-35 0 0,-18-13 0-16,-5-9 1 0,-8-6 13 0,-5 12 2 15,-6-1 36-15,-8-13 0 16,-7-7-36-16,0 45 1 31,2 1-14-31,-4 26 0 16,-2 4-1-16,2 12-1 15,-1-3-10-15,-5 6 0 16,-1 11 0-16,-19 51 0 16,11 5-1-16,8 9-1 15,3-4-5-15,4 14 0 16,4 0-2-16,6 5 0 16,3 2 0-16,-4-52 1 0,6-2 2 15,-1-19 1-15,2-3-1 16,5-6 1-16,3-7 0 15,19-12 2-15,2-12-8 16,4-25 0-16,-12-11-26 16,-5-7 1-16,-4-4-28 15,-13 30 2-15,-3-2 45 16,-7 24 1-16,-1 6 12 16,0 0-1-16,0 3 5 0,-2 4 0 15,0 0 1-15,-6 12 2 16,-1 8 1-16,-10 49 2 15,8-4-5-15,5-16 0 16,4 1 0-16,4-24 1 16,5-3 0-16,2-6 1 15,2-2 2-15,13-10 1 16,0-6 4-16,21-27 1 16,-4-13 63-16,-11-3 1 15,-8-3-41-15,-11 12 1 16,-4 4-15-16,-5 21 0 15,-2 3-4-15,0 4 1 16,-2-3-11-16,0 6 0 16,0-1-6-16,0 3 0 15,1 0-1-15,11 20 1 0,3 14-11 16,1 16 1-16,-6-6-14 16,-7-5 2-16,-3 2 6 15,0-26 1-15,2-4 4 16,0-3 1-16,0-3 3 15,15-1 2-15,13-13 0 16,27-38 1-16,-6-7-12 16,-14-3 0-16,-11-5 9 15,-15 20 0-15,-9-1 0 0,-21-11 1 16,19 54-1310 0</inkml:trace>
  <inkml:trace contextRef="#ctx0" brushRef="#br0" timeOffset="21575.97">25942 4796 12 0,'0'0'0'0,"0"0"0"0,32-4 0 16,13-1 0-16,10-5 0 16,9 3 0-16,1-1 0 15,0-5 111-15,-5-1 1 0,-60 14-289 16</inkml:trace>
  <inkml:trace contextRef="#ctx0" brushRef="#br0" timeOffset="23084.94">27422 5029 12 0,'0'0'0'16,"0"0"0"-16,0 0 0 16,0 0 117-16,15-21 0 15,-8-7 32-15,-1-2-1 16,-3 2 3-16,-3 8 1 0,-3 5-63 16,-5 2 1-16,-7 8-24 15,-13-1 2-15,-11 12-13 16,-4 8 0-16,0 14-58 15,-1 17 2-15,-1 20 0 16,8 2 0-16,16 0 1 16,14-17 1-16,14-16 3 15,14-16-1-15,9-14 9 16,11-23 2-16,11-23 10 0,4-12 1 16,-2-11 2-16,-2-2 1 15,-2 0-10-15,-7-6 1 16,-9 1-1-16,-10-8 0 15,-9-2-3-15,-8 9 0 16,-3 21-2-16,-4 13 0 16,-2 20-6-16,-2 14 1 15,-1 5-2-15,-8 17 1 16,-10 23 4-16,1 18 1 16,5 15-1-16,6 7 0 15,3-4 16-15,5 2 0 16,-1 2 4-16,2-2 2 15,8-7-18-15,9-13 0 16,5-19-10-16,6-17 0 16,4-16-5-16,4-16 0 15,5-14-19-15,-4-15 0 0,-7-7-14 16,-4-3 0-16,-1 3 17 16,-7 3 1-16,-6 8 8 15,-3 7 0 1,-5 9 8-16,-2 8 1 0,-2 7 2 15,0 4 0-15,0 0 0 16,-1 9 0-16,-1 3-3 0,0 14 2 16,2 18-5-16,2 5 2 15,4-3-1-15,2-10 1 16,3-10 0-16,4-12 0 16,0-8 1-16,0-15 2 15,6-12 20 1,1-7 2-16,1-9 27 0,-6-2 0 15,-8 6-15-15,-5 3 1 16,-6 6-18-16,-5 5-1 16,-8 6-14-16,-5 4 2 15,0 7-7-15,-1 7 1 16,1 8-9-16,3 12 1 16,4 8-62-16,4 6 0 15,4 4-24-15,5-8 1 0,7-3 68 16,7-8 0-1,1-9 17-15,5-11 1 0,8-14 6 16,8-14 1-16,5-13 22 16,0-2 1-16,-2-4-4 15,-3 0 0-15,-6 10-6 16,-8 9-1-16,-7 9-12 16,-5 6 2-16,-6 1-2 15,-2 6 0-15,0-1-1 0,-4 3 1 16,-2 3 2-16,-5 16 2 15,-9 16-1-15,1 12 1 16,10 5-1 0,7-2 1-16,6 2-1 0,7-5 2 31,6-14-4-31,3-9 0 0,2-13-1 0,3-12 1 16,4-14-2-16,3-13 0 15,4-11 0-15,-3-10 0 16,-1-3 0-16,11-18 0 15,-14 23 1-15,-17 36 0 16,1-4 93-16,0 6 0 16,0 3-57-16,0 2 2 15,2 1-19-15,1 6 0 0,1 3-20 16,0 7 0-16,-8 7-19 16,-5 27 0-16,-13 5-3 15,-14 6 1-15,-8-8 3 16,6-18 1-16,-3-4 12 15,14-17 0-15,1-2 2 16,3-5 1-16,3-4-1 16,-3-10 2-16,5-14-1 15,10-37 1-15,20 5 0 16,-1 21 0-16,4 5-17 16,5 8 0-1,5 1-13-15,-14 8 2 0,-24 13-1285 0</inkml:trace>
  <inkml:trace contextRef="#ctx0" brushRef="#br0" timeOffset="23430.12">28670 4926 12 0,'0'0'0'0,"0"-4"8"0,2 4 1 16,2 4-9-16,-1-2 0 16,-1 2 29-16,0 0 0 15,0 1 78-15,-2 10-1 16,-6 18 26-16,-1 10 0 15,-2 0 28-15,1-6 1 16,3-7-50-16,-1-11 0 16,2-8-20-16,4-4 0 15,0-7-19-15,4-7 0 16,5-14-15 0,10-18 1-16,7-9-14 0,2-2 1 0,-4 7 1 15,0 8 1-15,4 7 51 31,4 3-1-31,2 11-14 0,-7 6 1 0,-6 10-53 16,-6 5 0-16,-6 6-19 16,-5 12 1-16,-6 21-13 15,-2 4 0-15,1 2-6 16,1-5 2 0,5-8-13-16,3-11 0 0,-6-28-1585 0</inkml:trace>
  <inkml:trace contextRef="#ctx0" brushRef="#br0" timeOffset="23683.2">29171 4348 12 0,'0'0'0'0,"0"0"151"0,0 0 2 0,2 22-146 16,-9 2 1-16,-5 15 24 16,-2 19 1-16,-3 9 28 15,4 4 2-15,9-14 14 16,6-8 0-16,5-22-38 16,5-15 0-16,-12-12-604 15</inkml:trace>
  <inkml:trace contextRef="#ctx0" brushRef="#br0" timeOffset="23967.56">29391 4366 12 0,'0'0'0'0,"0"0"0"0,0 0 0 16,-5 24 67-16,-3 1 1 15,-7 21 21-15,-2 12 2 16,-1 11-6-16,-1 5 1 15,2-5 27-15,6-6 2 16,7-11-21-16,8-5 1 16,5-10-16-16,6-5-1 15,2-6-7-15,2-6 1 0,3-7-15 16,-1-5 1-16,-3-5-14 16,1-5 1-16,0-1-45 15,1-7 0-15,2-5-40 16,-1-9-1-16,-21 24-963 15</inkml:trace>
  <inkml:trace contextRef="#ctx0" brushRef="#br0" timeOffset="24156.67">29238 4816 12 0,'0'0'0'15,"0"0"0"-15,2 19 0 16,6-13 25-16,7-6 0 15,11-6 82-15,18-3 0 16,18-6 16-16,5 0 2 16,0-4-65-16,-7-5 1 15,-60 24-546-15</inkml:trace>
  <inkml:trace contextRef="#ctx0" brushRef="#br0" timeOffset="26029.85">29967 4829 12 0,'0'0'0'15,"0"0"0"-15,0 0 0 16,0 0 0-16,22-27 0 16,-1-1 18-16,3-11 1 15,2-4 13-15,-2-6 1 16,-5-3 46-16,-4 0 0 15,-4 8 6-15,-4 6 2 16,-5 16-13-16,-2 7 1 16,-2 10 28-16,2-1 1 0,0 6-43 15,-3 2 2 1,-3 5-12-16,-7 19 0 0,-7 25-10 16,1 12 0-16,2 13-7 15,2-3 1 1,0-6-7-16,0-12 0 0,2-6 8 15,4-10 0-15,2-19 21 16,3-7 0-16,2-7-18 16,6-8 1-1,1-2-11-15,10-16 1 0,11-14-2 0,6-6 0 16,3-3-4-16,1-2-1 16,-3-1-4-16,1 1 0 31,-4 11 4-31,-8 10 1 0,-9 15 36 0,-7 5 2 15,-6 4-35-15,-10 13 0 16,-10 17-16-16,-8 9 0 16,-9 4-10-1,-2 0 2-15,3-10-17 0,3-3 2 16,5-8-3 0,7-11 2-16,12-3-2 0,3-8 2 15,4 2 5-15,4 1 0 16,2-3 3-16,2-3 1 0,1 1-2 15,4 2 1-15,2 0 1 16,4 0 1-16,0 5 1 16,-2-1-1-16,0 5 2 15,1-1 0 1,7-4 0-16,5-4 1 0,9-4 1 16,4-4 0-16,2-1 13 0,0-4 0 15,-2-2-6-15,-8-3 1 16,-9-7-5-16,-5 1 0 15,-4 2-13-15,-6 5 0 32,-7-1-18-32,-4-1 0 0,-1 6-1 0,-1 2 0 31,0 5 12-31,0 3 2 0,-1 6 6 0,-1 7 0 31,-1 10 5-31,-1 10 1 16,3 11 3-16,1 3 0 0,2-1 0 0,-2 0 0 31,1-6 0-31,1-7 0 16,2-6-2-16,2-11 0 15,-1-7-1-15,1-6 1 0,0-6-2 0,6-11 2 16,8-18 0-16,3-4 0 16,-2 2 1-16,0 3 0 0,1 1 0 15,6-1 0-15,6 4 0 31,0 3 1-31,-4 8-1 16,-3 10 0-16,-9 9 0 16,-2 5 0-16,-5 8 5 15,-5 11-1-15,-4 14 1 0,-2 3-1 16,-1 0-3 0,-3-6 1-16,5-7-2 15,4-6 2-15,5-1-2 0,0-12 0 16,-1-4-2-16,8-5 2 15,10-5-1-15,8-14 1 16,7-5 0-16,-1-9 1 16,-4 3-1-16,-1-7 2 15,-8-1-1-15,-16 27 1 16,-1-4-2-16,-5 12 0 16,0-3-9-16,-2 2 0 15,0 2 3-15,0 2 2 16,-4 6 2-16,-9 15-1 15,-2 6 6-15,6 1-1 16,5-3 1-16,4-11 1 0,2 5-1 16,2-8 0-16,1 2-3 15,1-7 0 1,1-1-7-16,-1-1-1 0,0-4 2 16,1-4 2-16,-1-1 1 15,-1-5 1-15,-3 1 2 16,-6-8 0-16,-5-1 1 15,0 3 0-15,-1 2 14 16,5 4 1-16,1-3-6 0,6-1 1 16,5-5-5-1,21-12 0-15,13 2-6 0,-13 13 0 16,-2 2-14-16,-11 11 0 16,0 2-1-16,4 6 0 15,-1 7 3-15,1 13-1 16,-8 8 13-16,-5-10 1 15,-4-2 2-15,-2-7-1 16,2-2-1-16,-1-2 1 16,1-2 0-16,2-5 2 15,2 2-2-15,10-4 0 16,9-4 13-16,8-13-1 16,-5-7-3-16,-4-3-1 0,-5-3-2 15,-6 8-1 1,-4 1-3-16,-5 8 0 0,0 4-6 15,-2 5 0-15,-1-2-2 16,1 4 2-16,0 6 1 16,2 31 0-16,2 2 0 15,5-2 1-15,7-3 0 16,12-10 0-16,9-9 0 16,19-15 0-16,2-21 0 15,1-12 1-15,-7-4-1 16,-15-25 0-16,-20-14 0 0,-19-8 1 15,-21 2 6-15,-1 36 1 16,-11 9-1-16,-10 16 1 16,-11 17-8-16,-56 23 0 15,5 18 4-15,-3-1 0 16,108-36-1331-16</inkml:trace>
  <inkml:trace contextRef="#ctx0" brushRef="#br0" timeOffset="27018.14">24869 5629 12 0,'0'0'0'0,"4"-31"0"0,-2 14 0 0,-2 4 0 16,0 13 0-16,0 4 28 15,1 29 1-15,7 34 14 16,-1 26 0-16,-5 24 42 16,-6 17 0-16,-3 6 11 15,0 3 2-15,1-9-20 16,2-4 0-16,-1-1-116 15,7-23 0-15,14-43 27 16,5-26 0-16,-1-22 9 16,-3-26 1-16,-17 11-430 0</inkml:trace>
  <inkml:trace contextRef="#ctx0" brushRef="#br0" timeOffset="28118.72">24897 5856 12 0,'0'0'0'16,"20"-26"0"-16,3 8 0 16,10-5 0-16,6 7 0 15,4 6 0-15,0 3 0 16,-2 7 0-16,-5 9 0 16,-9 10 0-16,-8 9 0 15,-11 11 0-15,-14 9 0 16,-15 10 2-16,-6 3 0 15,-7-3 16-15,-3-6 0 0,-2-15 82 16,3-13 0-16,6-9-36 16,4-11 1-16,8-8-20 15,5-11 1-15,1-18-8 16,9-14 0-16,8-7-10 16,8-3 1-1,8 5-2-15,9 5 0 0,5 12-3 0,8 1 1 16,5 10-6-16,-3 2 0 15,2 7-4-15,-3 9 2 16,-3 6-14-16,-1 10 0 16,-7-1-1-16,-5 11 2 15,-6 3-1-15,-5 7 0 16,-11 7 1-16,-6 7-1 16,-6 1 1-16,-7-2 1 15,0-10 1-15,0-9-1 16,-4-10-5-16,4-11 0 15,4-6-1-15,0-12 1 16,-4-10-1-16,5-8 1 16,8-10 0-16,9 0 1 15,8 4 4-15,7 6 0 16,8 1 19-16,5 2-1 0,6-3 85 31,0 9 1-31,-2 9-68 0,-4 6 2 0,-9 10-23 16,-7 7 0-16,-6 7-18 15,-4 3 0-15,-2 10-3 16,-1 6 0-16,-5 5-4 16,-1-6 2-16,4 1-20 15,-4-8 2-15,-2-2-1 0,-2 2 0 16,2-2 12-16,-4-3 1 16,2-3 5-16,2-8 0 15,0-5 4-15,2-1 0 16,4-10 0-16,5-7 1 15,9-24 4-15,1-2 0 16,-6-4 6-16,-8 8-1 16,-7 11 2-16,-5 5 1 15,-3 4 9-15,-1 2 0 32,-4 4 11-32,-2-2 0 0,-2 7-6 0,2-2 0 15,2 6-4-15,2 2-1 16,3 2-9-16,7 0-1 15,1 1-5-15,5-3-1 16,8 6-3-16,11-3 0 16,12-8-3-16,5-7 0 15,0-8 0 1,-4-7 0-16,-5-4-1 0,-6-7 1 16,-7-6 27-1,-8-1 0-15,-6 6-7 16,-3 3 0-16,-2 6-11 15,-2 8 0-15,-1 7-8 0,-1 3 1 16,0 8-4-16,-1 8 0 16,-5 3-17-16,-1 21 0 15,2 20 3-15,3 8 1 16,6 5 4-16,4 4 0 16,1 6 5-16,7 3 1 15,6 4-1-15,6-11 2 16,6-21 3-16,6-16 1 15,3-23 0-15,-2-18 0 16,-2-13 0-16,-10-8 0 16,-25 30-1055-16</inkml:trace>
  <inkml:trace contextRef="#ctx0" brushRef="#br0" timeOffset="29533.16">26153 5823 12 0,'0'0'0'0,"0"0"0"0,0 0 0 16,0 0 0-16,0 0 0 15,0 0 44-15,0 0 0 16,-13 22 75-16,0 12 0 16,-4 14-19-16,4 4 0 0,7 0 1 15,8-7 0 1,9-8-31-16,8-13-1 0,5-14-16 15,6-16 1-15,7-13-13 16,-1-8 1-16,-5-11-25 16,-6-3 0-16,-12 4 6 15,-8 4 2-15,-7 5 2 16,-7 7 0-16,-6 5 19 16,-7 4 1-16,-10 1-9 15,2 8 0-15,6 3-6 0,7 0 0 16,10 0-13-16,7 0 0 15,2 3-5-15,13-1-1 16,18-2-5-16,14-5 0 16,3-8 0-16,4-2 1 15,6 2-2-15,-1 5 0 16,-3-1-1-16,-7 0 1 16,-14 1-4-16,-9 6 2 15,-9-1-3-15,-8 1 0 16,-3 2-1-16,-2-4 1 15,-3 4 1-15,-1 0-1 16,0-4 1-16,0 2 1 16,-1 2 0-16,-1 0 1 15,-4 0 5-15,-5 6 0 16,-8-2 4-16,-7 7 1 16,-6 7 13-16,3 7 1 15,6 3 15-15,7 1 0 0,3 8-12 16,5 3 2-16,10 2-19 15,7-8-1-15,6-6-7 16,9-12 0-16,8-8-7 16,11-16 0-16,7-16-17 15,2-9 0-15,-5-8 6 0,-8 0 0 16,-7 6 4-16,-10 3 1 16,-9 12 7-16,-9 1 2 15,-6 6 0-15,-2 5 0 16,1 7 1-16,-3 1-1 15,-1 1-2-15,-1 5 1 16,1 3-4-16,1 10 1 16,4 11-2-16,4 7 0 15,2 8 0-15,5-8 1 16,6-7 0-16,2-6 0 16,0-9 1-16,-4-8 1 15,-2-11 25-15,0-5 0 16,2-11-6-16,-2-12 0 15,-5-3-3-15,-6-3-1 16,-8 5 5-16,-3 9 2 0,-4 3-21 16,0 10 0-16,2 6-2 15,2 5 1-15,0 3-5 16,2-1 2-16,3 6-50 16,4-3 1-16,4 4 18 15,7-5 0-15,10 2 8 16,13-12 2-16,12-3 7 0,7-15 1 15,3-10 5-15,-2-14 1 16,-6-14-17-16,-8-5 1 16,-12-5-5-16,-11 10 0 15,-10 14 19-15,-5 11 0 16,-3 18 6-16,-5 10 2 16,-3 7 2-16,-4 8 1 15,-2 12 1-15,4 16 0 16,6 14 0-16,3 71 0 15,8-2 1-15,1 1 2 16,3-1 0-16,3 6 0 16,6 5 2-16,-14-13-1 15,-8-9 1-15,-3-63-1 16,8-43-1195-16</inkml:trace>
  <inkml:trace contextRef="#ctx0" brushRef="#br0" timeOffset="29810.22">26067 5724 12 0,'0'0'0'0,"0"0"0"0,28 8 0 16,4-10 0-16,14-4 0 15,18-3 1-15,8-8 0 16,5 1 0-16,1 2 1 16,-78 14-15-16</inkml:trace>
  <inkml:trace contextRef="#ctx0" brushRef="#br0" timeOffset="30052.05">27425 5940 12 0,'0'0'0'0,"0"0"0"15,0 0 0-15,0 0 31 16,0 0 1-16,0 0 138 0,-15 17 1 15,15-13 36 1,0-4 1-16,0 3-90 0,0-3 1 16,0 0-36-1,0 0 1-15,0 0-24 0,0 0 0 16,0 0-1077-16</inkml:trace>
  <inkml:trace contextRef="#ctx0" brushRef="#br0" timeOffset="30890.1">25182 6401 12 0,'0'0'0'0,"0"0"308"0,0 0 2 15,0 0-310-15,0 0 0 16,0 0 4-16,0 0 0 16,28 10 39-16,19-12-1 15,18-7 23 1,6-8 2-16,-8 6 9 16,-13 1 1-16,-14 5 160 15,-14 1 0-15,-13 8-163 16,-9-2 1-16,-7 5-24 0,-14 2-1 15,-14 6-29 1,-2 2 2-16,5 0-20 16,10-2 2-16,10-6-15 15,7-3 1-15,5 3 3 16,4 4 0-16,3 17 4 0,4 9 0 16,4 7 2-16,-4 3 1 15,-9-1 25-15,-7-3 1 16,-3-3-2-16,-7-1-1 15,2-5-8-15,-2-5 1 16,-1-5-14-16,-1-3 2 16,-2-8-8-16,0-6 1 15,-1-4 1-15,1-1 1 16,3-8-2-16,3 3 1 16,5 1 1-16,8 0 0 15,0-4 0-15,9 0 1 16,8-3 0-16,15-4 1 0,13-6 2 15,5 0-1-15,0 2 0 16,-5 0 1-16,-2 0-10 16,-8-3 0-16,-35 18-1412 15</inkml:trace>
  <inkml:trace contextRef="#ctx0" brushRef="#br0" timeOffset="31404.86">25752 6491 12 0,'0'0'0'0,"-7"-28"0"0,1 7 1 0,1 3-1 0,1-1 0 15,2 10 0-15,0 3 0 16,0 6 125-16,-2 0 0 16,1 6 50-16,-5 3 0 15,-3 10-25-15,0 16-1 16,3 17-25-16,7 10 1 15,2 1-13-15,3 2 0 16,0-2-20-16,0-5 2 16,1-2-35-16,3-8 1 15,-5-9-16-15,-1-15 2 16,0-12-12-16,0-11 0 16,2-8-30-16,7-14 1 0,9-16-5 15,1-7 1-15,-2 1-18 16,-6 9 1-16,-6 6-29 15,-5 8 2-15,-4 3-39 16,-4 2 0-16,-5 4-36 16,0 4 1-16,-9-1-17 15,1 1 0-15,-2 3 23 16,3 2 0-16,5 2 10 16,3 0 1-16,5 0 72 0,1-3 0 15,2 3 29-15,0 0 0 16,2 0 24-1,8-2 0-15,14-2 23 0,19-2 1 16,11-3 31-16,2-4 1 16,0-4-26-16,-3-1 1 15,-51 18-816-15</inkml:trace>
  <inkml:trace contextRef="#ctx0" brushRef="#br0" timeOffset="33096.06">26108 6850 12 0,'0'0'0'0,"-20"30"0"0,1-3 1 0,0 1 189 0,-1-2 0 16,1-3-48-16,4-8-1 15,6-10-32-15,3-1 0 16,3-4-28-16,1-9-1 16,2-12-12-16,7-12-1 15,12-12-26-15,5 0 0 16,8 1-15-16,-1 7 0 15,5 5 1-15,-3 2 0 16,-1 6-26-16,-6 9 1 16,-9 6-3-16,-6 9 1 15,-3 4 0-15,-5 10 0 0,-1 12 1 16,-4 10 0-16,-5 3 4 16,-6 4 0-16,-8-2 3 15,-1-1 0-15,0-6 4 16,1-10 1-16,6-13 0 15,2-7 2-15,0-6 3 16,0-7 0-16,2-4 25 16,1-11 2-16,3-8-4 0,3 0-1 15,6 8-12-15,6 6 0 16,1 3-14-16,4 4-1 16,4 3-9-16,-2 1 2 15,-4 5-7-15,0 4 0 16,0 5-17-16,0 2 0 15,2 6-2-15,2 4 0 16,-2 5-9-16,-3-3 3 16,-1-3-6-16,0-3 2 15,1-6 16-15,-1-5 2 16,4-8 6-16,-2-5 2 16,8-10 3-16,-1-7 0 15,3-5 3-15,-2 1 0 16,-6-2 27-16,0 8 1 0,0 7 23 15,-8 8 2 1,1 2-2-16,-2 5 0 0,-1-2-16 16,3 8 0-16,3 1-14 15,1 14 2-15,-1 9-18 16,-4 11 1 0,1 0-8-16,-10-2 1 0,1-7-2 15,1-8 0-15,4-10-7 16,-1-7 0-16,1-1-3 15,2-10-1-15,-2-3 0 0,7-15 1 16,6-17 1-16,4-2 1 16,3 8 2-16,2 3 2 15,1 8-17-15,-1 7 1 32,-2 8-22-32,-1 1 1 0,-5 7 5 0,-1 4 0 15,-7 5 19-15,1 5 1 16,0 7 11-16,-1 8 1 15,-4 6-2-15,-3 3 0 16,1-4 3-16,-2-5 0 16,-3-5 2-16,-1-7 0 15,2-6 1-15,0-5-1 16,0-3 2-16,0-4 0 0,1-3 5 16,1-14-1-16,5-18 9 15,8-6 0-15,8 4 11 16,-3 5 0-16,5 10 12 15,-1 2 1-15,-1 7 5 16,-3 6-1-16,-1 3 3 0,0 4 0 16,-1 8 19-16,-1 9 1 15,-3 3-19-15,-5 10 0 16,-3 8-31-16,-4 3 1 16,-2 2-12-16,-2-8 0 15,0-9-4-15,4-18 1 16,0-6-18-16,0 4 2 15,0-4-7 1,0 0 2-16,0-13 2 0,8-32 1 16,3-2 9-16,0 14 0 15,4-1 5 1,0 12 2-16,2 2 0 0,1 5 0 31,3 5-2-31,-8 5 2 0,0 5-30 0,0 5-1 16,0 5-43-1,6 20-1-15,-6 7 10 0,-2-13 0 0,2-5 2 16,-6-5 1-16,3-4 0 31,12-7 1-31,6-6 40 16,7-18 1-16,-7-7 12 16,-9 0 1-16,-8-5 10 15,-7 5 0-15,-4 0 0 0,-2 6 2 16,-2 3-2-16,3 6 0 15,-3 4-2-15,2 7 1 16,0-2-1-16,0 8 1 16,0 7-2-16,2 62 2 15,0 7 0-15,2 39 0 16,4 20 8-16,1 5 0 16,1 4 3-16,-6 14 1 15,-6 21-1-15,0-10 0 16,4-12-10-16,4-27 1 0,-4-134-1049 15</inkml:trace>
  <inkml:trace contextRef="#ctx0" brushRef="#br0" timeOffset="33630.97">27168 6801 12 0,'0'0'0'0,"0"0"0"0,0 0 0 0,15-18 55 0,-2 5 0 0,13-2 47 0,10-6 1 16,1 3 98-16,-2 3 0 15,-3 13-111-15,-6 10 1 16,-5 10 113-16,-10 8 0 16,-9 11-157-16,-10 6 1 15,-10 0-21-15,-9 2 1 16,-2-4-24-16,-3-8 0 16,4-14-35-16,8-12-1 15,8-9-27-15,5-20 0 16,1-17 6-16,6-8 0 15,11-1 24-15,8 0 1 16,7-1-13-16,6-5 2 16,-32 54-751-16</inkml:trace>
  <inkml:trace contextRef="#ctx0" brushRef="#br0" timeOffset="34357.92">27573 6435 12 0,'0'0'0'0,"33"-30"0"16,-7 6 0-16,-2 0 0 15,-7 0 0-15,-8-1 0 16,-5 7 0-16,-6 1 0 15,-5 6 0-15,-6 0 0 16,-9 7 0-16,-8 8 5 0,-4 7 2 31,1 4 44-31,3 9 0 0,6 13 136 0,9 8-1 16,9 11-18-16,6 11 1 16,6 5-91-16,5 1 1 15,4-8-29-15,3-13 2 16,5-7-16-16,1-12 1 15,2-11-36-15,-4-10 0 16,-5-9-1-16,0-12 1 16,2-10 6-1,-1-9 1-15,1-5 12 0,-6 0 1 16,-6 5 20-16,-5 7-1 16,0 8-7-16,0 8 0 15,0 3-7-15,-2 4 0 16,0 3-8-16,0 6 0 15,2 10-8-15,3 3 1 16,3-2-3 0,1-1 0-16,0-8-3 15,3-6 2-15,2-7-1 16,9-9 0-16,8-8 12 0,1-9 1 16,-8 0 87-1,-7-4 1-15,-8 4-61 0,-5 6 0 16,-6 5-25-16,0 6 1 15,1 3-5-15,-1 2 1 16,0 4-13-16,0 10 0 16,-2 8-4-16,2 23 2 15,4 19-3-15,2 18 0 16,0 20 0-16,-2 12 0 16,-2 11 0-16,-8 6 0 15,-7 18-3-15,-3-6 1 16,-1-12-18-16,0-18 0 15,1-17-5-15,-1-22 1 0,0-27-38 16,-1-24 0-16,-4-19 18 16,-2-32 1-16,-6-26 9 15,4-10 0-15,6-16 17 16,7-9 1-16,9-17 11 16,10-11 0-16,11-2 1 15,15-7 1-15,12-8 3 16,12 8 0-16,10 17-2 0,-3 16 1 15,-7 11-19 1,-11 16 0-16,-43 70-1099 0</inkml:trace>
  <inkml:trace contextRef="#ctx0" brushRef="#br0" timeOffset="34831.15">26511 6500 12 0,'0'0'0'0,"-6"19"0"0,2-3 0 31,0 1 0-31,3-2 0 0,-1-9 0 0,2-5 0 16,2-1 0-16,5-11 0 15,8-13 0-15,7-7 1 16,1 1-1-16,-7 9 0 16,-6 8 0-16,-5 10 0 15,-1 3 0-15,-2 1 0 16,-2-1-10-16</inkml:trace>
  <inkml:trace contextRef="#ctx0" brushRef="#br0" timeOffset="36943.87">28268 6846 12 0,'0'0'0'0,"0"0"0"0,-17 21 0 16,9-12 0-16,1-2 0 16,3-7 0-16,4 0 0 15,0-3 31-15,2-9 1 16,9-15 46-16,10-13 2 15,5-2 92-15,5-7 0 16,5 3-8-16,-1-3 0 16,-1 8-102-16,-4 8 0 15,-8 11-23-15,-5 9 1 16,-6 7-41-16,-5 6 1 16,-3 8-4-16,3 14 0 15,3 15 2-15,0 11 0 16,-1-5 1-16,-2-9 0 0,-3-5 2 15,3-4 0-15,1-5 1 16,-3-3 0-16,-2-12 2 16,0-1 0-16,0-4 1 15,-2 0-1-15,0-4 2 16,-2-1-1-16,-2-4 1 16,-3-14 1-16,-6-7 12 0,-4 1 1 15,0 1 1-15,0 4 2 16,2 5-10-16,4 8 1 15,4 7 1-15,-1 4 1 16,-3 4 6-16,-8 11 1 16,-9 9 16-16,0 6 0 15,4 7-23-15,7-7 1 16,6-2-12-16,8-8-1 16,6-5 6-16,5-8 1 15,3-1-8-15,11-12-1 16,17-12-7-16,2-6 1 15,-5-4-4-15,-10 3 1 16,-11 5-25-16,-6 7 0 16,-5 0 0-16,-4 6 0 15,-2 3 23-15,0 0 1 16,-2 4 7-16,1 9 0 0,-1 14 1 16,4 18 1-16,6 18 3 15,5 14-1-15,4 23 4 16,0 12 0-16,-4 8-1 15,-4 3 1-15,-3 7-2 16,-6-3-1-16,-9-15-2 16,-8-9 0-16,-9-12 4 15,-5-14 1-15,-10-21-2 16,-4-24 1-16,3-28 0 16,4-25-1-16,9-27-5 0,10-15 1 15,10-11-2-15,9-11 1 16,12-13-2-16,10-6 0 15,14 0-3-15,8-4 2 16,12-3-3-16,8 3 2 16,1 12-6-16,-3 10 0 15,-12 22-17-15,-3 6 1 16,-6 14-7-16,-7 9 1 16,-6 5-4-16,-7 10 0 15,-10 9 35-15,-5 6 0 16,-4 5-3-16,-2 4 2 15,-2 2-5-15,-5 9 2 0,-10 10-3 16,-1 7 0-16,5-4-5 16,5 0-1-16,7-9 12 15,3-6 0-15,2 0 2 16,3 1 0-16,4-3 8 16,5-3 0-16,4 0 50 15,6-10-1-15,4-3 56 16,0-10 2-16,-2-3-66 15,-7-4 2-15,-8-2-21 0,-7 4 0 16,-6-4-29-16,-4 7 2 16,-3 5-2-16,-4 8 0 15,-6 8-1-15,-3 8 1 16,-4 10 0-16,2 14 1 16,5 7-1-16,6 4 2 15,8-1 0-15,6-3 2 16,11-1-2-16,8-9 1 15,4-8 3-15,4-14 0 16,6-10-3-16,5-9 2 16,4-6-3-16,-2-10 1 15,-2-11-5-15,-2-9-1 16,-3-12-5-16,-6-7-1 16,-6-2 6-16,-5-3-1 15,-8 5 1-15,-5 7 1 16,-2 12-5-16,0 12 1 0,-2 18 1 15,-2 12 2 1,0 2-1-16,-4 18 0 0,-3 10 0 16,-2 15 0-16,0 13-2 15,-1 15 2-15,3 11-6 16,3 6 1-16,6-2 1 16,4-14 1-16,4-16 2 15,3-14 1-15,0-20 3 16,0-10 0-16,0-8 4 0,4-11 1 15,8-12 34-15,1-7 0 16,-4-12 51 0,-1-3 0-16,0-5-5 0,-1 5 2 15,3 6-54-15,1 11 2 16,2 10-17-16,1 12 0 16,-1 8-24-1,-4 15 1-15,-3 9-59 0,-8 11 1 16,-9 7 32-16,-9 3 0 15,-10-10 16-15,-7-1-1 16,-5-5 18 0,-1-10 0-16,0-6 39 0,4-6 0 15,8-5-17-15,5-12 0 0,2 1-10 32,5-10 1-32,7-4-13 0,4-3 1 15,7 0-3-15,10 0 1 16,10 0-13-16,5 7 1 0,3 11-3 15,-1 10 1-15,-2 7 2 16,1 12-1 0,-1 1-33-16,-5 4 1 0,-12-4 10 15,-6-6 0-15,-5-3 6 16,-3-9 1-16,0-2-6 16,-3-4 0-16,-1 0-1238 15</inkml:trace>
  <inkml:trace contextRef="#ctx0" brushRef="#br0" timeOffset="37179.41">29072 6405 12 0,'0'0'0'0,"0"0"0"0,25 0 0 0,-1-4 1 16,9-1 0-1,12-6 73-15,-2 0 1 0,-8 3 298 16,-10-1-1-16,-12 5-315 16,-8 2-1-16,-3 2-19 15,-2 0 0 1,0 0-28-16,0 0 0 0,0 0-844 16</inkml:trace>
  <inkml:trace contextRef="#ctx0" brushRef="#br0" timeOffset="38078.46">29950 6733 12 0,'0'0'0'0,"-30"16"0"15,6-4 0-15,0-3 0 16,3-2 0-16,10-5 72 16,6-2-1-16,3-2 33 0,5-1-1 15,7-12-18-15,10-10 2 16,10-10 0-16,4-6 2 16,-3 0-84-16,-1 0 2 15,-4 0-9 1,-2 6 0-16,-1 3-2 0,-5 12 2 15,-5 11 3-15,-1 3 1 16,-5 2 16-16,2 10 0 16,8 9 16-16,0 9 0 15,-2 11 6-15,-6 4 0 16,-7-5 22-16,-6-8 0 16,-1-7-28-16,-1-6-1 15,2-4-15-15,1-9 1 0,-3 0-9 16,0-9 2-16,-1-4-7 15,-2-12 2-15,1-10-5 16,3-2 0-16,-1 3 0 16,-1 10 0-16,1 4-1 15,0 7 1-15,1 7 3 16,-1 2-1-16,-1 8 3 16,-4 4 0-16,-8 10 2 0,-3 10 1 15,1 9 0-15,6 6 1 16,6 5 5-16,3-5-1 15,6-4 31-15,6-9 0 16,1-8-19-16,1-10 0 16,-3-7-9-16,5-5 0 15,6-5-8-15,7-10 2 16,3-10-6-16,-4-4 2 16,-7-5-2-16,-5 3-1 15,-5 10 1-15,-1 3 0 16,-4 8-6-16,0 5 1 15,0 5-1-15,0 1 1 16,2 9-1-16,5 7 1 16,6 12 0-16,4-1 0 15,-2-9 14-15,-2-4 1 16,0-8 19-16,4-3 1 0,3 0-20 16,6-4 1-1,6-10-8-15,-4-8 1 0,-28 18-1260 16</inkml:trace>
  <inkml:trace contextRef="#ctx0" brushRef="#br0" timeOffset="38590.61">30533 6718 12 0,'0'0'0'0,"0"0"20"0,21-11 0 0,-4-4-20 15,9-13 0 1,7-15 0-16,1-5 0 0,-6-10 16 16,-2 0 1-16,-6 2 49 15,-5 3 1-15,-7-3 226 16,-8 11 1 0,-10 12-234-16,-1 8 0 0,2 16-18 0,-1 9-1 15,-1 9-37-15,-2 17-1 16,-5 21-14-16,3 20 1 15,5 20-42-15,7 21 2 16,3 9 35-16,3 16 0 16,5 12 13-16,3-2 0 15,0-11 2-15,0-6 0 16,2-3 20 0,2-13 1-16,-3-24 41 0,-3-18 1 15,0-21-44-15,-3-17 1 16,-6-30-818-16</inkml:trace>
  <inkml:trace contextRef="#ctx0" brushRef="#br0" timeOffset="38966.46">30675 6485 12 0,'0'0'0'0,"0"0"0"16,11-22 0-16,-2 11 0 0,6 0 0 15,4-1 0-15,11-3 0 32,11 2 9-32,3 8 0 0,1 10-9 0,-9 10 0 31,-12 8 2-31,-13 10 0 0,-13 4 39 0,-15 4 0 15,-16 0 33-15,-10-7 1 32,-7-8 55-32,-1-4 0 15,8-11-24-15,12-7 1 16,12-8-54-16,12-7 1 0,9-4-32 16,7-13 0-1,11-5-12-15,8-1 2 16,8 10-13-16,5 4 1 0,-41 20-684 15</inkml:trace>
  <inkml:trace contextRef="#ctx0" brushRef="#br0" timeOffset="39449.24">31197 6362 12 0,'0'0'0'0,"0"0"0"16,0 0 0-16,20 0 0 15,-16 0 0-15,-2 0 10 0,0 0 1 16,-1 0 65-1,-1-3 1-15,-1 1-11 0,-3 2 1 16,-2-6 17-16,-3 3 1 16,-2-7-17-16,-4 5 2 15,-2 5-25-15,-3 0 1 16,-3 5-23-16,-1 10 1 16,-2 13-6-16,0 7 0 15,3 8-3-15,7 4 2 16,8-5 20-16,6-8 0 15,8-10 13-15,5-9-1 16,8-9 30-16,7-8 0 16,9-15-26-16,1-7 0 0,-5-8-1 15,-5-3 2-15,-5-1 29 16,-8 7 2-16,-9 10 26 16,-4 4 1-16,-2 8-76 15,0 7 1-15,-2 3-24 16,-1 3 2-16,-5 9-15 15,1 13 0-15,2 9-10 16,3-3 0-16,6-8-5 16,3-8 2-16,6-5 0 15,10-7 2-15,11-10-10 0,5-1-1 16,2-10-9 0,-2-6 0-16,-7-1-229 0,-6-2 1 15,-24 24-620-15</inkml:trace>
  <inkml:trace contextRef="#ctx0" brushRef="#br0" timeOffset="40691.61">31566 6301 12 0,'-2'-2'0'0,"0"-5"0"0,0 1 0 16,2 2 0-16,0 3 0 16,0 1 4-16,-2 0 2 15,0 0 94-15,-3 5 1 16,-8 8 35-16,-10 6 1 15,-7 14-12-15,2 6 2 0,10 4-19 16,9 0-1-16,9-2-26 16,9-8 0-16,6-9-14 15,7-7 1-15,10-11-12 16,5-12 0-16,4-9-17 16,2-11 2-16,-2-9 2 15,-2-6 2-15,-2-4-8 16,-5-7 0-16,-8-2-20 15,-9-3 1-15,-9-10-9 0,-6 9 0 16,-2 8-11-16,0 16 0 16,0 18-9-16,-2 6 3 15,1 7-4 1,-9 16 2-16,-10 16 0 0,2 14 1 16,8 15 11-1,5 9 2-15,1 5 52 0,1 8 0 16,-5 2 34-16,1-11-1 15,4-12-39-15,3-16 0 16,4-19-20-16,-1-14-1 16,1-7-17-16,6-16 0 15,7-16-7-15,3-10 1 0,1-14-6 16,1 1 0 0,5 4-21-16,4 0 2 0,5 10-48 15,1 10 1-15,1 10 19 16,-6 7 1-16,-10 1 19 15,-9 10 0-15,-5 0 21 16,-2 0 0-16,-3 4 5 0,-2 2 0 16,-7 3 1-1,-11 10 0-15,-14 1 0 16,-4 4 0-16,-1-1 1 16,1-7 0-16,5-3 3 0,8-1-1 15,9-9 113-15,4-3-1 16,6 0-47-16,1 0 0 15,2 0-15-15,0 0 1 16,2 0-36-16,0 0 1 16,0 0-16-16,0 4 2 15,2 0-6-15,13 11 1 16,18 18-27-16,10 1 1 16,-2-1-58-16,-3-9 1 15,-3 0 34-15,-3-9 2 16,-4-5 28-16,-4-7 0 15,-4-5 11-15,-1-5 0 0,0-6 8 16,1-7 0 0,4-8 4-16,2-11 0 0,2 1 2 15,-2-1-1-15,-5 0-1 16,-6 8 0-16,-6 6 0 16,-5 7-1-16,-4 7-3 15,-4 7 1-15,-1 4-1 16,-9 4 0-16,-8 5 0 15,-2 15 0-15,5 15-2 0,6 4 1 16,6 5 1-16,3-9 0 16,6-5-1-16,5-10 1 15,6-11-8-15,12-11 1 16,12-9-3-16,9-12 1 16,9-13 0-16,0-3 0 15,-1-6-70-15,-7-4 1 16,-10-3 54-16,-7-8 2 15,-4-1 13-15,-7-10 1 16,-8-12 8-16,-4-55 0 16,-8 49 3-16,-1 70 1 15,-2 0 0-15,2 11 1 16,0-1-4-16,0 5 1 16,1-4-2-16,-14 17 1 15,-4 17-10-15,-15 55 0 16,12 12-3-16,11-7 0 0,5-9-21 15,4 5 2-15,6 1 18 16,2-25 2-16,7 1 9 16,-4-35 1-16,4-4 2 15,-7-15 1-15,1-7 26 16,1-2 1-16,-1-2 8 16,12-16 0-16,-2-16-21 15,-4-20 1-15,-13 54-1315 16</inkml:trace>
  <inkml:trace contextRef="#ctx0" brushRef="#br0" timeOffset="40912.75">32285 6238 12 0,'0'0'0'0,"0"0"0"0,43 0 0 15,9-4 0-15,9-2 0 16,4-5 22-16,-5-2 2 15,-13-2 317-15,-6 1 1 16,-4 4-302-16,-5 3-1 16,-10 5 3-16,-9 2 2 15,-9 0 31-15,-4 0 1 16,0 0-870-16</inkml:trace>
  <inkml:trace contextRef="#ctx0" brushRef="#br0" timeOffset="41101.14">32838 6601 121 0,'0'0'96'0,"-15"68"2"16,-7-16-52 0,-10-5 0-1,-9-2 50-15,0 7 2 0,8 9-4 0,3-3 1 16,30-58-688-16</inkml:trace>
  <inkml:trace contextRef="#ctx0" brushRef="#br0" timeOffset="43438.74">26758 7778 12 0,'0'0'0'0,"0"0"194"0,0 0 0 15,21-28-192-15,-6-5 1 16,5-19 15-16,3-6 0 16,1-5 24-16,-2 1 1 15,-7 5-5-15,-4 8 0 16,-3 10 74-16,-3 11 1 16,-3 15-19-16,-2 8 0 15,-2 5-57-15,-7 15 0 0,-8 22-19 16,0 11 0-16,-1 19-28 15,-1 6 0-15,2 9-36 16,4 11 1-16,4 14 29 16,2 7 1-16,1 5 3 15,-1-4 1-15,-7-3 14 16,3-8 2-16,6-15 36 0,1-16 2 16,6-28 39-16,2-17 0 15,1-17 12-15,4-13 0 16,8-20-7-16,6-14 0 15,5-21-29-15,0-10-1 16,-4-4 7-16,-6 2 0 16,-6 0 15-16,-7 0 1 15,-7-5-37-15,-5 1 1 16,-4 1-24-16,-2 3 1 16,-2 17-9-16,0 15 1 15,2 9-13-15,3 11 1 16,5 8-2-16,1 5 1 15,0 6-4-15,-1 5 2 16,-3 10-18-16,-1 15 0 16,0 10-16-16,3 3 1 0,6 2 5 15,6-14 1-15,3-14 11 16,2-10 1-16,2-13 8 16,8-9 0-16,10-13 8 15,5-7 1-15,-3-4 15 16,-7-3 2-16,-5 7 5 15,-6 5-1-15,-4 13-6 0,-5 2 0 16,-3 6-9 0,-1 3 1-16,-2 0-6 0,0 8 0 15,-2-2-1 1,-1 11 0-16,-1 15 0 0,2 15 0 16,4 1-1-16,5 5 1 15,5-7-22-15,2-10 2 16,3-13-1-16,2-12 1 15,-1-7-17-15,-1-7 0 16,0-6 19-16,0-8 1 16,-4-10-3-16,-6-5-1 15,-7 1 15-15,-5 1-1 16,-5 8 5-16,-3 2 1 16,-5 2 1-16,-3 7 1 15,3 4 5-15,1 7 2 16,0 0 16-16,4 8 1 0,6-2 9 15,5 0 1-15,4 0-19 16,9 1 1-16,11-3-12 16,17 0 2-16,10-3-17 15,-1-3 1-15,-7 0-5 16,-9 3 1-16,-8-3 0 16,-5 6 0-16,-4 6 13 0,-6-1 1 15,-4 8 3-15,-1 2 0 16,-2 4 0-16,0 5 0 15,-2 0-3-15,0 4 1 16,4-9-2-16,3-4 1 16,1-6-1-16,-3-2 0 15,1 1 4 1,-3-3-1-16,-1 7 3 0,-2 4-1 16,-2 10-1-16,-3 2 0 15,-4 0-1-15,1-9-1 16,4-10 0-16,4-9 1 15,2 0 0-15,9-15-1 16,15-16-2-16,6-9 1 16,-2-2-1-16,-2 3 0 0,-2 0-1 15,-6 5 1-15,-6 2-5 16,-5 8 1-16,-2 2 3 16,-5 7 0-16,-2 4 1 15,0 3 0 1,0 3 0-16,0-1 0 0,0 3 0 15,0 3 0-15,0 0 0 16,0 0 0-16,0 0 0 16,0 0 0-16,0 3 0 0,0-3 0 15,0 4 0-15,-2 7 0 16,-1 4-1-16,-5 13 1 16,3 2-2-16,1 3 2 15,6 1-3-15,3 3 0 16,5 0-2-16,-3-13 2 15,2-3-3-15,-1-8 2 16,-1-8 0-16,1-1 2 16,-1-2-3-16,10-4 0 15,2-13 1-15,12-20 0 16,-7-8 2-16,-11 11 1 16,-7 1 0-16,-4 12 1 15,0 2 6-15,-2 8 1 16,0 2 9-16,0 5 1 0,0-4-5 15,0 6 0-15,0 0-3 16,4 15 0-16,1 13-5 16,4 22-1-16,-1-9-2 15,-3-20 0 1,3-6-1-16,-1-6 1 0,5-4 2 16,23-10-1-16,6-23 16 15,4-17 0-15,-10-7 28 16,-16 15 0-16,-6 2-6 15,-10-4 2-15,-6 1-22 0,-1 20 1 16,-3 3-11-16,3 6 2 16,0 5-12-1,0 4 1-15,3 4-4 16,1 10 2-16,7 11-27 0,19 21 0 16,-26-46-1617-16</inkml:trace>
  <inkml:trace contextRef="#ctx0" brushRef="#br0" timeOffset="45020.56">28273 7853 12 0,'0'0'0'0,"0"0"0"0,0 0 0 0,0 0 0 16,19-6 0-16,-10-3 51 15,4-3 1-15,0-8 238 16,-4 3-1-16,-3 2-172 16,-6 2 1-16,-4-1-12 15,-1 2 1-15,-5-1-31 0,-3 4 1 16,-3 3-31-16,-7 10 0 15,-3 5-43-15,-4 10 0 16,-1 11-2-16,1 3 1 16,4 6-2-16,3 0 0 15,10-1 0-15,8-10 1 16,7-14 8-16,7-10 1 16,6-6 5-16,11-9 2 15,11-19 10-15,-1-5 0 16,-7-4-1-16,-6 4 1 15,-6 7 33-15,-6 4 2 16,-4 5 45-16,-3 6 1 16,-2 5-59-16,0 7 0 15,-2 1-26-15,0 3-1 16,-2 7-14-16,2 8 0 0,0 16-8 16,0 5 0-16,4-2 0 15,1-13 0-15,1-13-1 16,-3-3 0-16,-1-3 0 15,4-8-1-15,3-3 1 16,6-7 1-16,9-13-1 0,4-6 0 16,0 1-1-16,2 3 0 15,5 9-4-15,1 1 0 16,-1 5-27-16,-3 5-1 16,-4 8 16-16,-4 8 0 15,0 8 3-15,-3 9 1 16,-6 12 8-16,-8 6 2 15,-5 3-1-15,-8 1 2 16,-5-1-2-16,0-11 2 16,4-12 2-16,3-14 0 15,2-9-1-15,2-13-1 16,4-17 2-16,7-13 1 16,9-12 1-16,5 1 0 15,5 0 4-15,1 9 1 0,3 10 38 16,1 5 2-16,2 11-31 15,3 10 1-15,-3 3-15 16,-6 12 1-16,-1 3-116 16,0 6 0-1,0 0-239-15,0-2 0 0,-2-7 240 16,-2-4 0-16,-4-1-11 16,-3-1 2-16,-8 0 120 15,-4-1 1-15,-3-1 22 0,-2 2 0 16,0-6 58-16,-2 1 1 15,-2-5-3-15,-2-1 0 16,0 0-13-16,-1 2 1 16,-4 3 2-16,-3 6-1 15,-2 4-26-15,-9 7 1 16,-7 11-10-16,2 8 2 16,4 9-12-16,4 8 0 15,1 5-8-15,6-2 0 16,9-11 2-16,10-13-1 15,5-17 3-15,10-18 0 16,12-19 5-16,6-11 1 0,4-11 4 16,-2-4 0-1,-6-2 16-15,-5-3 1 16,-4-8 76-16,-7-6 0 0,-8-9-47 16,-5 8 0-16,-8 14-38 15,-4 19 0-15,3 21-25 16,3 20 1-16,0 0-11 0,-13 11 0 15,-4 21-3 1,-13 46 1-16,11 4-38 0,8 3 2 16,6 4-67-1,5-3 0-15,3-4 60 0,5-17 2 16,5 0 17-16,-2-31 1 16,8-6 16-16,-5-17 0 15,3-8 8 1,15-16 0-16,0-11 1 0,12-24 0 15,-8-8 3-15,-10 15 2 16,0 0-5-16,-2 8 0 16,0 1 4-1,1 6 2-15,3 6 4 0,-12 10 1 16,1 5 5-16,-4 5 0 16,0 5 12-16,0 6 1 0,-5 12-12 15,-10 29 1-15,-19 5-9 16,-7-8 1-16,-7-4-9 15,9-18 1-15,-2-2-4 16,13-16 0-16,0-5 0 16,4-4 1-16,2-4-1 15,-4-17 1-15,9-16 0 16,13-2 1-16,12 6 0 0,1 3 0 16,2 6 0-16,-13 14 0 15,1 7 0-15,2-1 1 16,3 8 2-16,15 14 2 15,-4 12-3-15,-8 7 0 16,-5-1 2 0,-4-14-1-16,-11-22-1419 0</inkml:trace>
  <inkml:trace contextRef="#ctx0" brushRef="#br0" timeOffset="45585.67">30172 7741 12 0,'0'0'0'0,"0"0"66"0,20-30 1 0,-12 15 93 0,-5 2 0 0,-3 4 69 16,0 3 1-1,0 6-91-15,0 0 2 0,0 0-67 0,0 0 1 16,-1 0-17-16,-3 15 1 16,-2 19-29-16,3 10 0 15,4-1-6-15,3-6 0 16,4-9 4-16,3-13 2 16,4-6-3-16,7-18 1 15,12-13 38-15,3-10 1 16,0-3-30-16,-3-6 1 31,-5-6-15-31,1-10 0 0,2-10-18 0,-4-13 0 16,-9-4-8-16,-8 4 0 15,-6 17-3-15,-5 20 2 16,-3 15-3-16,-1 15 1 16,-2 11 3-16,-5 17 0 15,-11 24 0-15,-1 17 2 16,5 20 1-16,3 8 0 0,4 9 0 15,7-11 0-15,10-15 0 16,7-13 0-16,7-13-1 16,2-15 1-16,3-19 0 15,-1-11 0-15,0-10 0 16,-3-12 0-16,-5-6-1 16,-6-5 1-1,-8-12-6 1,-10 3 1-16,8 46-1423 0</inkml:trace>
  <inkml:trace contextRef="#ctx0" brushRef="#br0" timeOffset="45726.38">30433 7598 326 0,'2'3'0'0,"1"7"1"0,5-1 0 0,5-3-1 0,7-6 0 16,8-6 23-16,8-9-1 16,5-3 53-16,0-9 1 15,-4 1 5-15,-9-1 1 16,-11-3 15-16,-12 6 1 15,-5 24-761-15</inkml:trace>
  <inkml:trace contextRef="#ctx0" brushRef="#br0" timeOffset="45883.16">30272 7436 12 0,'0'0'0'16,"0"0"0"-16,0 0 0 15,0 0 22-15,0 0 2 16,0 0 7-16,0 0 2 16,0 0-4-16,0 0 0 0,0 0-165 15</inkml:trace>
  <inkml:trace contextRef="#ctx0" brushRef="#br0" timeOffset="46716.52">31228 7674 12 0,'0'0'0'15,"0"0"0"-15,0 0 0 16,28-30 0-16,-15 6 0 16,2-8 20-16,0-3 1 15,-4-8 111-15,-3-5-1 16,-5-4-48-16,-4-6 0 16,-5-3 23-16,-5 3 0 0,-4 12-24 15,2 16 0-15,4 9 22 16,3 14 1-16,2 5-39 15,-1 11 1-15,-7 12-31 16,-2 12 0-16,-3 19-15 16,2 12 1-16,6 16-22 15,1 1 0-15,1 1 0 16,3-4 0-16,10-12 1 0,7-14 1 16,3-13 3-16,3-17-1 15,1-9 13-15,3-11 1 16,5-10 5-16,2-6 1 15,1-7 7-15,-1-7 2 16,-6 0-24-16,-5-1 0 16,-4-3 1-16,-6 8 1 15,-5 13 2-15,-2 1 0 16,0 10-8-16,-2 4 0 16,-4 2 0-16,0 12 0 15,-1 10-3-15,1 2 2 16,6-6-2-16,1-3 0 15,7-3 1-15,3-3 0 16,2-2 5-16,0-7 0 0,-2-6 4 16,0-6 1-16,2-3 35 15,-1-4-1-15,-2-8 3 16,-7-1 2-16,-5-2-21 16,-5 3 1-16,-3 1-13 15,-1 7 0-15,-2 0-10 16,-2 7 1-16,-2 4-10 15,0 4 0-15,0 2 0 0,2 1 0 16,4 5-1-16,3-1 0 16,6 0 0-1,4-7-1-15,5 2 0 0,13-4 1 16,14-6 0-16,3-9 1 16,-2-1 0-16,-7-5 0 15,-6 3 10-15,-7-1 1 16,-4-1-7-16,-7-8-1 15,-6 28-1467-15</inkml:trace>
  <inkml:trace contextRef="#ctx0" brushRef="#br0" timeOffset="46905.88">31148 7400 12 0,'0'0'0'0,"47"-18"66"0,1-1 1 0,21 1-68 15,9 1 0-15,6 4 8 16,-4 0 1-16,-5 2 18 16,-6-2-1-16,-8 7 19 15,-18-3 1-15,-43 9-269 16</inkml:trace>
  <inkml:trace contextRef="#ctx0" brushRef="#br0" timeOffset="48334.25">27069 8630 12 0,'0'0'0'0,"0"0"159"0,0 0 1 0,19-9-176 0,-11 1 1 16,-3 1-2 0,1 0 1-16,-1-3 16 0,-1-1 0 15,-4 2 24-15,-4 3 1 16,-3 2 38-16,-15 8 0 15,-19 11 15-15,-4 9 2 16,2 10 75-16,8 3 0 16,7 6-75-16,11 0 1 15,13-4 25-15,13-6 0 16,12-9-71-16,12-14 0 16,18-14-35-16,5-7 0 15,3-12-6-15,-1-5 2 16,-9-1-1-16,-12 5 2 15,-13-1 0-15,-9 7 0 0,-10 7 3 16,-3 1 0-16,-2 3 0 16,-2 3 0-16,-1 2 0 15,-3 4 0-15,-3 6 0 16,-4 1 0-16,-2 6-4 16,4 3-1-16,9 3-10 15,7 1-1-15,7-1 7 16,4-8 1-16,7-6 4 15,-1-5-1-15,0-6 7 16,-3-1 1-16,-8-5 58 16,-5 1 1-16,-6 0-24 15,-8-2 0-15,-6-2-14 0,-7-6 1 16,-5 0-13-16,4 4 1 16,7 4-16-16,7 2 1 15,8 0-3-15,8-4 1 16,8-2-1-1,14 0 2-15,11 2 3 0,6 4 0 32,1 3 0-32,1 6 0 0,-6 9 0 0,-8 12 1 15,-7 10-7-15,-9 3 1 16,-10 9-4-16,-5-1 0 16,-4 7-11-16,-6-6 1 0,-1-19 14 15,1-13 1-15,2-5 4 16,4-6 0-16,0-8 11 15,2-20 0-15,7-18 16 16,6-5 0-16,6 1 11 16,1 6 0-16,4 1 5 15,2 4 1-15,0 7 3 16,0 12 1-16,-4 8-20 16,1 12 0-1,-1 12-15-15,-2 1 0 0,-22-13-1408 0</inkml:trace>
  <inkml:trace contextRef="#ctx0" brushRef="#br0" timeOffset="48978.78">27828 8755 12 0,'-6'2'0'0,"-3"1"0"0,0 1 0 0,1-8 0 0,4 3 0 16,3-1 31-16,1 0 1 15,1 2 111-15,3-6 2 16,0 3-5-16,0-11 1 16,1 3 24-16,8-7 0 15,8 3-12-15,9-2 2 16,9 6-84-16,2 5 0 16,-2 6-25-1,-4 2 0-15,-3 8-31 0,-8 6 2 0,-7 5-18 16,-8 7 1-16,-9 5-2 15,-11 6 0-15,-9-5 2 16,-7-5 0 0,3-6 1-16,7-8 0 0,8-10 11 15,4-1 0-15,3-10 29 16,0-7 0-16,0-15-4 16,2-5 2-16,6-2-15 0,3 1 1 15,2 10-14-15,4 5 0 16,5 1-5-16,8-1 1 31,8 4-5-31,5 2 1 16,2 2 0-16,-2 2-1 15,-6 3-1-15,-5 1 1 16,-10 3 9-16,-5 0 1 16,-7 2 33-16,-5-4 1 15,-1 0-13-15,0 3 2 16,0-7-23-16,0 3 1 15,0-3-11-15,-2 4 0 16,-2-1-3-16,-2 3 0 16,0 2-22-16,-1 2 2 15,-5 3-19-15,-1 10-1 0,-2 13-2 16,4 6-1-16,7-1 5 16,6 1 0-16,5-5 21 15,8-6 0-15,9-8 2 16,9-8 0-16,8-9 0 15,4-7 1-15,-2-6-6 16,-4 0 1-16,-41 15-1183 16</inkml:trace>
  <inkml:trace contextRef="#ctx0" brushRef="#br0" timeOffset="49466.57">28800 8615 12 0,'0'-3'0'0,"0"-3"0"0,0-1 0 15,0-1 63-15,0 4 1 16,0-1 55-16,0 3 0 16,-1 0 3-16,-1 2 1 15,-4-4-26-15,-11 8 0 16,-14 11-24-16,-5 13 0 16,3 5-22-16,7 10 0 15,7-2-7-15,10 0 0 16,11-4 10-16,11-7 0 15,9-10 3-15,12-16 0 16,10-17-7-16,10-7-1 0,10-14 9 16,1-9 2-16,0-1-11 15,-5-6 1-15,-12-10-17 16,-9-11 1-16,-11-11-14 16,-9-7 0-16,-10 7-12 15,-7 13 1-15,-6 21-7 16,-1 15 2-16,-3 20-4 0,-1 13 0 15,-2 9 0-15,-4 17 0 16,-6 19-4-16,3 18 2 16,5 19-2-16,3 7 0 15,3 10-1-15,5-5 0 16,8-8-4-16,9-15 0 16,9-14-4-16,6-14 0 15,1-17-7-15,-5-16 1 16,-9-12-4-16,-6-11 0 15,-11 13-1228-15</inkml:trace>
  <inkml:trace contextRef="#ctx0" brushRef="#br0" timeOffset="49755.59">28903 8532 99 0,'0'0'0'0,"0"0"-2"0,0 0 1 0,0 0 7 15,0 0 0-15,45 0 28 16,7-8 1-16,9-1 74 16,5 0 1-16,-5-6 6 15,-11 2 1-15,-12 0-25 16,-12 3 1-16,-13 5 16 16,-8 3 0-16,-3 2-51 15,-6 2 2-15,-3 1-19 0,-2-3 2 16,-1 0-39-16,1 0 2 15,2 6-15-15,1 0 1 16,6-6-913-16</inkml:trace>
  <inkml:trace contextRef="#ctx0" brushRef="#br0" timeOffset="51915.06">29689 8669 12 0,'0'0'0'0,"0"0"11"0,0 0 1 16,0 0 83-16,0 0 0 15,0 0 135-15,0 0 1 16,0 0-106-16,0 0 1 15,0-30-28-15,-3 16 1 16,-5 4-23-16,-11 8 1 16,-16 10-44-16,-6 9 2 0,-2 5 3 15,2 6 2-15,8 2-8 16,7-1 2-16,9-3 8 16,9-5 2-16,12-8-12 15,9-11 0-15,15-8-7 16,11-9-1-16,11-9-4 15,3-9 0-15,-3-10-7 16,-7-9 2-16,-8-4 3 0,-5-4 0 16,-4-12 72-16,-7-3-1 15,-10 3-55-15,-3 10 0 16,-6 18-12 0,-4 5 2-16,0 16-18 0,2 10 2 15,0 6-8-15,-1 9 0 16,-1 3-5-16,-7 14-1 15,-8 20-22-15,2 17 1 16,6 16-57-16,6 12 1 16,5 9 33-16,7-7 2 15,10-23 16-15,5-11-1 16,4-13 1-16,4-16-1 16,2-14 21-16,3-15-1 15,4-7 12-15,-3-7 0 16,-5-6-8-16,-3 0 1 15,-3-2 7-15,-7-4 1 0,-1 0 1 16,-4-1 0-16,-4 0-1 16,-5 1 1-16,-4 15 1 15,-4 10 0-15,1 7-3 16,-7 5 0-16,-5 12-1 16,-3 2 2-16,-3 7-1 15,3 2 1-15,5-1 0 0,3 3 0 16,3-2 3-1,5 6 0-15,9-5 0 0,8-1 2 16,6-9 0-16,1-4 1 16,1-10 2-16,-3-5 0 15,-3-5 0-15,0-8-1 16,1-4 30-16,3-3 1 16,-1-5 52-1,3-1 1-15,1-7 5 0,4-1-1 16,2 1-58-16,1 3 1 15,1 12-20-15,-6 3 0 16,-7 7-23-16,-4 6-1 16,-4 8-36-16,-2 3 1 15,0 6 16-15,-5 13 2 16,-8 5 7-16,-3 7 1 0,-6-7 6 16,-6-5 2-16,-5-2 4 15,0-4 2-15,1-7 1 16,5-4 0-16,3-7 17 15,6-4 0-15,1-2 10 16,1-1 0-16,-1-7-4 16,4-5 1-16,6 0-15 15,2 6 0-15,4 0-8 16,1 5 0-16,2 2-11 16,2 2 1-16,2 2-77 0,0 2-1 31,0 1-81-31,3 1-1 0,10-2-48 0,6-8 0 15,3-7-60 1,-5-8 0-16,-8-12 170 0,-5-5 2 16,-1-7 40-1,8-35 1-15,-7 8 24 0,-12 31 2 16,-1 0 16-16,-4 3-1 16,-2 3 9-16,-2 7-1 15,-4 1 15-15,1 7 0 16,-1-1 0-16,3 8 1 0,1 2 7 15,0 5 1-15,0-2 21 16,2 5 1-16,-2 1 19 16,-9 18 1-16,0 23 4 15,-2 52 1-15,13-4 31 16,3-3 1-16,1 0-10 16,2-40 2-16,3-1 21 15,-1-6 0-15,-5-4 16 16,1-18 0-16,0-2-47 15,-1-11 1-15,1-3-12 16,11-2 2-16,6-12-13 16,7-21 2-16,-4 1 58 0,-2-14 1 15,-1 2-54-15,-6 12 1 16,-2 3-36-16,-8 19 0 16,-1 4-14-16,0-1 1 15,-1 6-17-15,1-1 1 16,2 6-43-16,9 12 2 15,-2 15 11-15,-4 11 1 16,-7-2 12-16,-2-21 0 16,0 1 12-16,0-8 2 15,0-5 7-15,0-2-1 16,0-1 3-16,0-1 0 16,2-2 2-16,13-5 0 15,7-16 0-15,6-7 0 16,-4 0-4-16,-9 10 2 15,0 3-2-15,-2 0 2 0,2 6-8 16,-4 3 1-16,-2 6 5 16,1 0 1-16,-1 6 2 15,4 12 0-15,-4 3 4 16,-3-3-1-16,-2 1 1 16,-3-10 0-16,1 0 2 15,0-3 0-15,0-2-1 16,-2-2 1-16,2 1-2 15,2-3 1-15,-1 0 16 0,16-18 1 16,2-6 22-16,-1-1 1 31,-1 1 10-31,-6 7-1 0,0 3-28 0,-2 2 1 16,2 5-16-16,-4 5 0 31,1-2-9-31,-3 8 0 16,1 0-3-16,5 14 1 15,-4 7-10-15,2 1-1 16,2-2-7-16,-5-11 1 16,-1-2-2-16,6 2-1 15,2-4-19-15,18 1 0 16,5-10-49-16,-10-4 0 16,-28 4-1091-16</inkml:trace>
  <inkml:trace contextRef="#ctx0" brushRef="#br0" timeOffset="53468.53">31752 8377 12 0,'0'0'0'0,"0"0"0"0,9-24 0 0,-9 17 20 15,0 5 1-15,0-2 135 0,-2 2 1 16,-1-2 96-1,-3 1-1-15,-7 1-218 0,-6 2 0 16,-3 5 20-16,-2 14 0 16,0 7 2-16,1 8 0 15,3 6-42-15,3 3 1 16,2 0 15-16,2-4 2 16,4-5 2-16,5-8 1 15,6-10 4-15,1-6 1 16,1-8-1-16,7-4 1 15,12-6-8-15,8-9 0 16,7-7 30-16,-5-4 0 16,-9-5 10-16,-7-1-1 15,-6-3-39-15,-3 7 0 16,-4 12-14-16,-3 7 0 0,-1 7-12 16,0 6 0-16,-1 2-4 15,-3 10 0-15,-2 18-2 16,3 9 0-16,6 0 1 15,5-8 0-15,5-3-1 16,5-8 1-16,5-7-1 16,3-5 0-16,2-5-9 15,2-5 2-15,5-13-8 16,-1-5 0-16,-5-8 9 16,-1-8 0-16,0-5 5 0,-4-11 1 15,-3-8 1-15,-4-7 0 16,-6-6 9-16,-2-3 2 15,-5-1-9-15,-4 9 1 16,-4 10-4-16,-1 18 0 16,-1 22-7-16,-1 6-1 15,-5 14-63-15,-2 11 1 16,-7 19-50-16,2 6 1 16,4 11 60-16,4 3-1 15,4 9 31-15,3 11 1 16,2 8 16-16,4 0-1 15,4-11 10-15,5-19 1 16,4-17 7-16,-2-13 2 16,-4-12 48-16,2-8 0 15,8-6 8-15,9-7 1 0,9-13 79 16,-1-1-1 0,-8-8-95-16,-8-1 0 0,-5 1-21 15,-2-1 0-15,-4 12-27 16,-3 7 1-16,-6 10-19 15,-2 5 1-15,0 5-2 16,-2 14-1-16,-3 18 0 16,0 2 1-16,1-4 19 15,6-3 1-15,7-11-1 0,6-5-1 16,6-1-1-16,5-9 1 16,8-10-7-16,2-3 1 15,-3-3-13-15,-5-3-1 16,-5-2 8-16,-3 0-1 15,3-7 11-15,-2 2-1 16,-6 1 3-16,-6 6 0 16,-3 6 2-16,-2 5 0 15,-2 2 0-15,-2 4 0 16,0 3 0-16,-2 6 0 16,0 6 0-16,1-1 1 15,1-3 0-15,2-2 0 16,2-4 5-16,1-5 0 15,3 2 8-15,1-6-1 16,1-6 2-16,-2 2 0 16,-3 1-3-16,-1-3 0 0,-2 0-4 15,-4-3 0-15,-1 0-2 16,-3-4 0-16,1 2-8 16,1-4 1-16,1 2-6 15,3-6 2-15,6-1 0 16,9-10 2-16,5 2-1 15,-5 9 2-15,-2 1 2 0,-3 9 0 16,1 3 23 0,1-1-1-16,-1 5 7 0,13 5 2 15,2 14-16-15,6 17 1 16,-9 7-9-16,-10-8 1 16,-5 1-7-16,-5-18 1 15,1 1-2-15,0-10 0 16,-2 1 0-16,0-4 1 15,0 1 9-15,0-5 1 16,0 2-3-16,0-4 0 16,2-3-1-16,18-33 0 15,8-4-5-15,12-7 0 16,-1 1-11-16,-2 20 0 16,8 9-27-16,-25 14 0 15,-3 5 21-15,-6 0 0 16,0 5 9-16,15 33 1 0,-5 19 1 15,-10-12 2-15,0-2 4 16,-1-19 1-16,6-2 16 16,-3-13 0-16,0-1-6 15,23-1 2-15,10-10-8 16,18-18 0-16,-5-16-7 16,-33 11 0-16,-7-2-4 15,-13-5-1-15,-18-5-31 16,-25-10 2-16,37 48-1407 15</inkml:trace>
  <inkml:trace contextRef="#ctx0" brushRef="#br0" timeOffset="53688.15">31959 8299 12 0,'0'0'0'0,"0"0"28"0,28-4 0 16,5-3 8-16,16-2 1 15,12 1 169-15,2 3 1 0,1 1-113 16,-6-5 2-16,-6 1-96 16,-9 1 0-1,-43 7-559-15</inkml:trace>
  <inkml:trace contextRef="#ctx0" brushRef="#br0" timeOffset="53861.27">32428 8210 12 0,'0'2'0'0,"0"1"0"15,0 1 0-15,0-4 20 16,2 2 1-16,4 0 116 16,1-2 0-16,2-2 21 0,3 0 2 15,-3 2-58-15,-5 0 0 16,-4 0-22-16,-12 4 0 15,-15 1-19-15,-18 5 1 16,45-10-912-16</inkml:trace>
  <inkml:trace contextRef="#ctx0" brushRef="#br0" timeOffset="54130.15">30449 8429 12 0,'0'0'0'0,"0"0"0"16,0 0 0-16,21 10 0 15,-4-10 0-15,13-6 18 16,14-5 1-1,8 0 79-15,2-8 0 0,-1 0 18 16,-7-1-1-16,-46 20-473 16</inkml:trace>
  <inkml:trace contextRef="#ctx0" brushRef="#br0" timeOffset="54285.68">30975 8264 12 0,'0'0'0'15,"0"0"28"-15,0 0 0 16,0 0-8-16,0 0 0 15,0 0 70-15,0 0 0 16,19 3 63-16,-12-4 0 16,4-1-45-16,4 0 1 15,-15 2-719-15</inkml:trace>
  <inkml:trace contextRef="#ctx0" brushRef="#br0" timeOffset="54679.38">33306 8472 894 0,'0'0'5'0,"0"0"2"0,28-15 172 0,-15 11-1 16,-2-5-25-16,-2 4 0 15,1-5-56-15,-1 5-1 0,-2 3-41 16,1 2 0 0,-8 0-1460-16</inkml:trace>
  <inkml:trace contextRef="#ctx0" brushRef="#br0" timeOffset="103296.6">22996 2337 12 0,'0'0'0'0,"0"0"0"0,0 0 0 0,0 0 0 0,0 0 41 15,0 0 1-15,0 0 85 16,0 0 0-16,-26 18-83 15,8 8 1-15,-1 11 53 16,2-3 1-16,2-6-32 0,4-4 0 16,7-5-18-16,6-4 0 15,4-6-9-15,5-7 2 16,6-4-8-16,5-7-1 16,8-10-2-16,-8-3 0 15,-5 1 14-15,-4-3 0 16,-7 5 20-16,-1 1 0 15,-5 3-29-15,-5-4 0 16,1 4-14-16,-2 4 1 16,-1 4-20-16,0 5 0 15,1 2-3-15,0 0 1 16,-1 5-1-16,-1 5 2 16,1 5-1-16,-4-2 0 0,3-2 1 15,7 2 0-15,2-8 6 16,3-1 0-16,2-4 0 15,7-7 0-15,7-8 2 16,4-6 1-16,-1-3 1 16,-6 6 1-16,-6 3 15 15,-4 5 0-15,1 3 8 16,1 7 0-16,2 4 5 0,-1 5 1 16,-1 6 8-16,4 3 2 15,-4 10-11 1,-1 2 2-16,-7-2-13 0,-1-9 1 15,-1-4-21-15,-1-6 1 16,2-4-7-16,0-1 1 16,0-2-5-16,0-2 1 15,0 0-1-15,0-2 0 16,2-2-6-16,5-10 2 16,10-11-4-16,5-8 0 15,4 5-24-15,-3 4 0 16,-8 5-36-16,-4 10 0 15,-4 3-20-15,-1 6 0 16,-1 6 64-16,1 3 0 16,0 10 18-16,-3 9 2 0,1 1 4 15,-4-1 0-15,0-3 1 16,0-7 0-16,6-7 4 16,3-1-1-16,-2-7 4 15,6-6 0-15,4-3 2 16,9-13 1-16,0-5-2 15,-1-4 1-15,-9 4 1 16,-3 9 1-16,-5 0-3 16,-4 8 0-16,-3 5-3 15,1 2 2-15,0 0-12 0,0 6 0 16,-2-6-1235-16</inkml:trace>
  <inkml:trace contextRef="#ctx0" brushRef="#br0" timeOffset="103831.79">23518 2413 12 0,'0'0'0'0,"0"0"0"0,0 0 0 0,0 0 0 15,0 0 0 1,0 0 0-16,0 0 0 16,0 0 31-16,0 0 1 0,2-4 33 15,5 0 1-15,5-1 82 16,1-4 1-16,0-1-2 16,-2 5 0-1,-2 8-7-15,-1 3-1 0,-5 9-46 16,-3 7 1-16,-3 8-49 0,-3 0 1 15,-1-2-15-15,-1-8 1 16,4-3-29-16,-1-12 1 16,3-1 2-16,4-4 2 15,3 0 6-15,3-13 0 16,12-17 4-16,3-7 0 16,-1-2 5-16,-3 6-1 15,-1 5-3-15,-1 7 1 16,-6 8-12-16,-3 4 0 15,-3 9-8-15,-3 9 0 16,0 6 1-16,0 13 0 16,-4 5 1-16,2 5 1 15,2-5 0 1,4-7 2-16,5-7 1 0,0-6 1 0,0-4-6 16,4-9 1-16,5-4-16 15,3-9 0-15,-23 13-1191 16</inkml:trace>
  <inkml:trace contextRef="#ctx0" brushRef="#br0" timeOffset="104083.31">23956 2463 12 0,'-2'4'0'0,"2"0"0"0,0-3 0 0,-2 3 0 0,0 0 0 0,2-4 0 0,0 2 1 15,0 1 42-15,0-3-1 16,2 0 20-16,4-3 1 16,1-3 57-16,-3 1 0 15,-4-5-50-15,-2 1 0 16,0 0-29-16,0 5 0 16,1 4 0-16,-1 0 0 15,2 0-617-15</inkml:trace>
  <inkml:trace contextRef="#ctx0" brushRef="#br0" timeOffset="105685.86">27083 2281 12 0,'0'0'0'0,"0"0"0"0,0 0 0 0,0 0 0 16,-23-11 1-16,16 12 163 16,-3 7 0-16,-3 1-61 15,-5 12 1-15,-5 3-18 16,3 8 0-16,5-3 98 0,6-8 1 16,5-3-123-1,6-5 0-15,2-3-25 16,3-5 0-16,6 1-10 0,7-2 1 15,7-8-17-15,-3-5 0 16,-2-3-11-16,-3-6 0 16,-6 3-8-16,-4-4 1 15,-3 1-5-15,-4-3 0 16,-6-1-1-16,-2 1 1 16,-1 8 11-16,-2 4 1 15,-5 7 1-15,0 2 1 16,-1 0 29-16,0 6 0 15,0 3 72-15,4 0 1 16,5 1-27-16,6 1 0 16,4-2-46-16,3-3-1 0,8-3-20 15,8-3 0 1,8-5-11-16,3-8 0 16,-4-6-64-16,-8 3 1 15,-5-3 19-15,-4 10 1 0,-2 3 26 16,-2 2 0-16,-1 4 15 15,-3 0 1-15,1 0 2 16,-1 6 0-16,1 7 4 16,-2 6 1-16,-2 5 8 15,-4 2 2-15,-2 2 18 16,0-4 1-16,1-6-8 0,1-6 0 16,0-5-3-16,0-1 2 15,2-6-10-15,2 0 0 16,3-4-2-16,8-5 0 15,12-16-5-15,1-8 0 16,0-2-1-16,-6 1 0 16,-3 6 8-16,-2 10 0 15,-4 6 13-15,-3 9 0 16,-5-1 18-16,1 8 1 16,2 1-24-16,-1 12 2 15,-1 9-6-15,-2 8 1 16,-2 3-8-16,-2-7 0 15,-2-3 3-15,1-8 0 16,3-4-9-16,0-6 1 16,0-7-6-16,1 2 0 0,5-4-1 15,7-11 0-15,11-15-4 16,4-10 1-16,0-3-17 16,0-4 0-16,0 2-68 15,-2 12 1-15,-3 8 5 0,-5 8 1 16,-7 10 52-1,-5 6 1-15,-2 7 23 0,-4 14 1 16,-6 13 4-16,-1 2 0 16,1-2 1-16,2-7 1 15,6-11 0-15,2-10 1 16,0-4-5-16,5-1 2 16,-9-4-1295-16</inkml:trace>
  <inkml:trace contextRef="#ctx0" brushRef="#br0" timeOffset="106015.88">27763 2227 12 0,'-2'0'0'0,"-2"-6"0"0,0 6 0 0,2-3 0 16,2 3 0 0,0-4 0-16,0 4 0 15,0 4 26-15,2-1-1 0,4 3 52 16,1 9-1-16,3 9 109 15,-3 4 0-15,-5 5 16 16,-4-5 1-16,-2-7-88 16,1-3-1-16,1-8-45 15,0-1 1-15,-2-7-23 16,2 1 1-16,2-3-14 0,2 0 0 16,2-3-9-16,0-3-1 15,-1 1 14-15,1-5 2 16,0 5-14-16,-2 1 1 15,0-2-11 1,-1 6-1-16,1-3-7 0,-2 3 1 16,0 0-1306-16</inkml:trace>
  <inkml:trace contextRef="#ctx0" brushRef="#br0" timeOffset="112147.57">26702 9367 12 0,'0'0'0'0,"-46"-4"0"0,9 0 0 0,-4 8 154 15,-2-4-1-15,2 0-144 16,5-4 1-16,7 4-6 16,6 0 0-16,10 0 28 0,8 0-1 15,5 0 16-15,16 0 1 16,31 0-16-16,22-1 0 16,24-3 10-16,13 2-1 15,6 0-2-15,18 2 0 16,29 2-35-16,18 0 1 15,33-2 5-15,23-2 0 16,19-2 10-16,14-1 2 16,16-3 7-16,1-1 1 15,-11 0 5-15,-11-1 0 16,-15 1 7-16,-19 2 2 16,-28-8-4-16,-25 5 2 15,-23 7 7 1,-27-3 1-16,-21-3-9 0,-27 1 1 15,-24 7 0-15,-18-3 1 16,-21 2-37-16,-19-2-1 16,-18 4-6-16,-19 0 0 0,43 0-1029 15</inkml:trace>
  <inkml:trace contextRef="#ctx0" brushRef="#br0" timeOffset="114628.35">26466 9886 12 0,'0'0'0'0,"0"0"0"0,0 0 0 16,0 0 9-16,0 0 0 15,0 0 81-15,0 0 0 16,4 43 93-16,-6 7 1 0,0 4-120 16,-2-4 1-16,-5 0-3 15,1-3 1-15,5-6 5 16,3-4 2-16,1-15-26 15,-1-7 1-15,0-9 6 16,0-6 1-16,2-10-4 16,4-14 2-16,5-19 28 15,-2-5 2-15,3-2 1 0,1 0 1 16,3-1-38-16,5 1 1 16,5-2-18-16,6 4 0 15,1 7-31-15,1 11-1 16,-4 11-64-16,-8 10 0 15,-5 11 46-15,-4 11 0 16,-11 13 19-16,-10 8-1 16,-12 14 5-16,-8-2 0 15,-8-1 16-15,-3-10 0 16,0-3 27-16,4-6 2 16,7-7 66-16,7-8 2 15,10-7-1-15,7-6 0 16,6-2-78-16,7-7 0 15,12-11-22-15,7-6-1 16,5 2-11-16,1 1 0 0,-8 7-48 16,-7 8 1-16,-8 9-51 15,-4 6 1-15,-1 10 61 16,-2 7 1-16,-1 17 11 16,-3 6 0-16,0 2 17 15,0-6-1-15,6-1 1 16,7-6 0-16,4-10-1 15,3-9 1-15,3-11 4 16,5-19 1-16,5-13 2 16,-1-9 0-16,-6 0 2 15,-6 1 1-15,-3 6 66 16,-4 6 2-16,-5 6 56 0,-7 5 1 16,-1 3-88-16,0 5 0 15,-1 1-25-15,-3 6 0 16,0 5-14-16,-3 8 0 15,-4 13-12-15,3 9-1 16,6 6-29-16,4 0 0 16,6-4 10-16,3-11 1 15,4-8 6-15,3-8 1 16,5-11-3-16,3-10 1 16,3-10 9-16,-1-10 2 15,-9-7-9-15,-8 1 2 16,-7-2 10-16,-6 7 0 15,-5 6 5-15,-6 0 0 16,-6-1 4-16,-2 7 0 0,-1 5 9 16,0 5-1-16,1 10 30 15,5 2 1-15,4 2-18 16,7 3 2-16,3 0-11 16,4-1 0-16,5-1-7 15,8-3 0-15,13-4-3 16,9-4 2-16,2-7-4 15,-3 2 1-15,-10 1-64 0,-7 4 0 16,-10 3 16-16,-4 1 1 16,-1 0 25-16,-2 1 2 15,0 7 12-15,-2 3 1 16,-2 13 5-16,0 10-1 16,2 7 2-16,2-2 0 15,6-8-1-15,1-6 2 16,4-9-1-16,-11-12 0 15,0-4 2-15,13 2 0 16,3-8 0-16,14-12 1 16,-6-14 3-16,-7 4 2 15,-6-5 26-15,-4 10-1 16,-2 3 47-16,-1-1 2 16,-2 3-28-16,-2 8-1 15,-1 3-28-15,-1 1 0 16,0 3-14-16,0 3 1 15,0 0-8-15,6 13 0 0,1 15-2 16,3 11 0-16,-1-4-1 16,-5-26 1-16,0 1-3 15,9 8 1-15,0-5-2 16,16-3 0-16,11-20-2 16,14-19 0-16,-6-12-46 0,-33 22 2 15,2-7 2-15,5-21 1 16,-3-6 24-1,-3-9 1-15,-3 1 9 0,-1 7 1 16,-5 4 9-16,1-10-1 16,-7 27 4-16,-1 27 0 15,0 2 0-15,-1 1 0 16,-3 3 1-16,-19 18 0 16,1 21-1-16,-6 45 0 15,15 0 0-15,8-19 0 16,3-2 0-16,4-7 0 15,1-2 0-15,3-15 2 16,7-2-2-16,-4-18 0 16,2-8 2-16,-1-6 1 15,1-3 2-15,8-9-1 16,1-10 2-16,2-11 1 0,-3-5 17 16,-6 1 2-16,-4 0 51 15,-3 10 1-15,-2 2-12 16,-2 7 1-16,-1 1-37 15,1 9-1-15,-2-5-20 16,0 8 1-16,0 0-9 16,-2 8 1-16,-1 7-2 15,-5 18 0-15,5-3-27 16,3-8 0-16,3-5-1 16,1-6 1-16,2-2 4 0,3-1 0 15,2-4 12-15,21-8 0 16,3-11 3-16,-5-6 1 15,-6-3 3-15,-9 8-1 16,-2-1-16-16,-4 4 0 16,1 2-5-16,-5 3 0 15,-1 3-3-15,0 1 1 16,0 0 17-16,-1 4-1 16,1 4 7-16,7 14 0 15,-2 10 3-15,-1 8 0 16,-4-1 0-16,-2-9 0 15,-2-2 1-15,0-14 0 0,0-3 1 16,0-1 0-16,0-3 0 16,0-3 0-16,3-3 1 15,14-20 0-15,4-3 2 16,5-11 0-16,0 0 3 16,-4 7 0-16,2-2 18 15,-16 21 0-15,-1 2-11 16,-3 3 2-16,0 1-10 15,-3 1 1-15,1 4-12 16,0-4 2-16,-2 4-1465 0</inkml:trace>
  <inkml:trace contextRef="#ctx0" brushRef="#br0" timeOffset="114943.07">28340 9999 715 0,'4'-3'0'0,"3"-3"-88"0,1 1 0 0,-4-3 98 0,-1 1 0 16,1-3 6-16,2-5 1 15,3-5 20-15,-2-2 1 16,-3 3 16-16,-2 0 0 16,0 6 30-16,-2 6 0 15,-2 5-5-15,-4 4 0 16,-5 9 21-16,-7 8 1 16,-9 18 52-16,5 4 1 15,13 0-72-15,9-6 0 16,9-1-27-16,6-5 0 15,4-1-31-15,-1-4 2 16,-1-1-20-16,-8-5-1 0,-10 7-5 16,-14-5 0-1,-19 2-3-15,-7-5 1 16,-2-6-6-16,2-9 1 0,4-13-82 16,5-9 2-16,8-10 7 15,7-6 2-15,17 36-1115 16</inkml:trace>
  <inkml:trace contextRef="#ctx0" brushRef="#br0" timeOffset="115147.76">27712 9851 12 0,'0'0'0'15,"0"0"0"-15,0 0 0 16,19-4 0-16,-10 8 0 15,6-3 76-15,13 3 0 16,21-2-32-16,12-2 1 16,12-2-17-16,1-13 1 15,-74 15-262-15</inkml:trace>
  <inkml:trace contextRef="#ctx0" brushRef="#br0" timeOffset="116990.29">28759 10249 12 0,'0'0'0'0,"0"0"1"0,21-23 1 0,1-1-1 15,12-11 0-15,12-8 47 16,3-5 0-16,-6-8-22 16,-6-6-1-16,-7-6 1 15,-8-5 1-15,-9 6 11 16,-7 6 2-16,-6 12 44 0,-6 12 0 15,-3 13 6-15,-4 11 0 16,-6 11-16 0,-7 8 1-16,-7 14 3 0,-5 14 2 15,1 16 29-15,4 13 0 16,3 23-66-16,4 5 2 16,3-6-23-16,7-5 0 15,4-7-6-15,7-12 1 16,3-14 20-16,0-16 1 15,4-12 11-15,0-17 1 16,1-4-1-16,5-13 1 16,1-13 3-16,1-9 1 15,-3 0 11-15,0 2 1 0,3 5 7 16,5 4 0-16,-2 5 35 16,2 6 1-16,1 6-68 15,1 3 1-15,-2 6-20 16,-2 6 1-16,0 7-23 15,-2 8 0-15,-3-1-7 16,-1 12 1-16,1 3-4 16,1 0 0-16,2-10-28 0,2-11 0 15,-2-6-10 1,2-8-1-16,6-13 33 0,3-10-1 16,6-6 11-16,-2-3 2 15,-7-1 3-15,-4 3 1 16,-2 2 0-16,2 6 0 15,0 5 24-15,-4 4 2 16,-3 7 14-16,-1 6 1 16,2 4 14-16,12 11 0 15,16 9-16-15,-3 10 0 16,-18-5-26-16,-16 1-1 16,-18-4-10-16,-1-5 1 15,8-7-3-15,7-6 0 16,2-3-3-16,2-8 1 15,0-3-2-15,-2-9-1 16,-1-22-2-16,-3-2 1 0,-3 6-3 16,-2 8 0-16,1 10-1 15,1 6 1-15,0 0-17 16,1 5 1-16,3 4-30 16,-3 4 1-16,-3 5-4 15,-6 12 1-15,-5 12 34 0,3 4 1 16,10 6-19-16,5-4 1 15,6-2 28-15,4-7-1 16,1-11 11-16,2-10 1 16,1-7 1-1,1-10 0-15,4-8 6 0,2-10-1 16,-1-10 29-16,-3 1 1 16,-7 3 29-16,-6 10-1 15,-2 9-24-15,2 6-1 16,2 3-10-16,0 2 1 15,-2 2-18-15,0 4 0 16,0 7-8-16,2 11 0 16,5 14-2-16,1 4 0 15,-1-2-1-15,6-12 0 16,11-13-1-16,1-10 0 0,-9-6-2 16,-1-10 0-1,-2-11-1-15,2-6 0 0,6-7-28 16,-1-1 2-16,-5 7-14 15,-11 21 0-15,0 3 23 16,-1 1 1-16,1 1 10 16,-2 1 0-16,2 2 5 15,5 4 2-15,2 6-1 0,17 21 1 16,-2 9 1 0,-7-3 1-16,-6 2-4 0,-8-13 2 31,-1-5 2-31,-2-4-1 0,2-6 0 0,-2-1 1 15,-1-1 1-15,-1-7 0 16,0 0 1-16,12-13 0 16,3-19 0-1,-1-5 2-15,-4 4-1 0,-5 14 0 16,3 0 0-16,-1 5 2 16,1-1 14-16,-3 7 1 15,1 3 0-15,-1 1 1 16,3 2 14-16,12-2 1 15,6 10 20-15,-1 1 0 0,-5-3-34 16,-3 2 0-16,0-6-14 16,14 0 0-16,7-8-25 15,-20 3 0-15,-3-5-11 16,-7 5-1-16,-5-1 6 16,-1-1-1-16,-4-1 9 15,-1-1 2-15,-1 2 10 16,0 5 1-16,-1-2 2 15,-10 8 0-15,-4 11 4 0,-1 12 2 16,8 13 20 0,5-1 1-16,3 2-11 15,8-19 1-15,5-2-9 0,25 3 1 16,12-20-14-16,14-12-1 16,-4-11-62-16,-32 3 1 15,-5 0 8-15,-12 4 1 16,-1 4 27-16,-6 3 1 15,-4 2-17-15,-46-1 1 16,50 5-1361-16</inkml:trace>
  <inkml:trace contextRef="#ctx0" brushRef="#br0" timeOffset="118705.73">26507 10747 12 0,'0'0'0'0,"0"0"0"0,0 0 0 0,-2 30 0 16,-6-4 0-16,-5 13 168 15,-5 9 2-15,-1 3-37 16,-1-7 2-16,-1-8-122 15,4-10 1-15,6-11 47 16,4-6 2-16,5-5-23 16,2-4-1-16,2-4 28 15,3-9 1-15,8-17 4 16,8-9 3-16,1-4 60 0,2 1 2 16,-3 4-78-16,-4 9-1 15,-2 6-21-15,0 8 0 16,-2 10-18-16,-4 1 1 15,-2 8-20-15,3 9 1 16,5 13-1-16,-2 7 0 16,-4 6 0-16,-2 0 0 15,-1-3 0-15,-2-6 2 16,-4-6 0-16,-2-6 0 16,2-8 1-16,0-5 1 15,0-1 0-15,0-4 1 16,0-2 0-16,0-9 1 15,4-17-3-15,5-13 2 16,2-2-2-16,2 1 1 0,4 2-3 16,2 7 1-16,-1 7-3 15,1 7 0-15,-1 8 1 16,-1 7 0-16,0 10 0 16,-2 7 0-16,0 9 3 15,-2 8 0-15,-4 7 19 16,-5-1-1-16,-4-8 12 15,-2-6 0-15,0-2-13 0,2-10 2 16,0-3-9-16,0-3 1 16,0-2 0-1,0-2 2-15,0-4-8 0,4-5 0 16,7-21-3-16,8-7 2 16,5-10-2-16,2 4 0 15,2 10 15-15,-2 7 2 16,-4 9-10-16,-1 8 0 15,-4 7-5-15,-1 11 0 16,1 4-11-16,-2 11 1 16,-4 12-8-16,-1 3 1 15,-3 0 1-15,-1-9 0 16,1-8 3-16,4-5 1 0,0-8 2 16,2-7 1-1,4-8 1-15,6-12 0 16,3-12 1-16,0-13 0 15,-6-11 0-15,-3-2 0 0,-4-1 0 16,-4 1 0-16,-3 4 5 16,-2 5 2-16,-2 6 25 15,-2 12-1-15,-4 8-11 16,0 14 0-16,0 7-9 0,-1 7 0 16,-5 14-12-16,-1 8 0 15,0 14-15-15,0 9 1 16,2 8-14-16,1 7 1 15,4 7 8-15,4-5 1 16,2-8 2-16,6-10 1 16,5-14 8-16,0-15 2 15,-2-12 4-15,2-12 2 16,8-9 0-16,5-12 0 16,5-14 31-16,3-6-1 15,-1-11-10-15,-5 0 2 16,-3 4-10-16,-11 7 0 15,-6 2-21-15,-6 15 0 16,-2 10-2-16,-2 10 1 16,0 4 0-16,-2 8 1 0,-5 7 7 15,-17 37-1-15,9 9 3 16,6-8 0-16,5-5 6 16,6-12 0-16,4-1 3 15,5-12 0-15,4-5-4 16,2-4 2-16,4-9-5 15,16-8 2-15,3-12-10 16,1-13 1-16,-11-13-10 16,-2-9-1-16,-8-2-5 15,-4 21-1-15,-1-1-1 0,-8 18 0 16,-1 4 14-16,-2 5 0 16,0 1 4-16,-2 5 0 15,0 1 3 1,0 0 0-16,0 11 1 0,-2 37 1 15,0 4 0-15,0-5 0 16,0-4 0-16,2-19 0 16,0-4 3-16,0-11 2 15,2-1 2-15,7-3 1 16,8-5 7-16,45-26 1 16,-3-22-12-16,-25 5 1 15,-10-1-5-15,-4-1 0 0,-20 45-1441 16</inkml:trace>
  <inkml:trace contextRef="#ctx0" brushRef="#br0" timeOffset="120134.27">27925 10890 12 0,'0'0'0'0,"0"0"0"0,0 0 0 0,0 0 22 0,0 0 2 15,0 0 53-15,-8 23 1 16,-3-8 20-16,-4-2 2 0,2 0 38 15,2-6 2-15,4-3-35 16,3-6 2-16,2 0-15 16,6-13 1-16,11-16-20 15,7-7 0-15,6 3-26 16,2 5 0-16,-4 8-16 16,-6 9 2-16,-3 7-23 15,-6 6 1-15,-3 4-7 0,-3 9-1 16,-1 17 8-16,-4 3 2 15,-4 10 7-15,-3 0 1 16,-1-13 28-16,3-6 2 16,3-11 2-16,2-6-1 15,0-3-11-15,0-4-1 16,2-4-18-16,7-9 0 16,12-18-7-16,1-8-1 15,2-2-13-15,-2 0 2 16,1 6-5-16,-3 8 2 15,-1 5 0-15,-2 11 0 16,-2 4 0-16,-4 8 0 16,0 11 2-16,0 10-1 15,0 17 0-15,-3 0 1 16,-4 2 13-16,-1-2-1 16,3-9 14-16,3-6 0 15,2-7 3-15,-1-6 0 0,-1-6 14 16,2-6 0-1,6-11-10-15,5-12 0 0,6-11-20 16,2-10 1-16,-2 1-11 16,-2 1 2-16,0 7-37 15,-2 5 1-15,-5 14-64 16,-4 4 0-16,-4 9 56 16,-2 12 0-16,3 3 9 0,1 11 1 15,2 12 17-15,-4 3 1 31,-8-4 7-31,-1-3 0 0,2-13 2 0,-2-6 0 16,0-5 2-16,0-4 1 16,-2-2 1-16,-2-6 0 15,-2-5 1 1,-2-8-1-16,-7-14-1 0,-1-4 0 16,2 10-3-16,3 9 0 15,2 9 0-15,-3 3 0 16,-3 4 0-1,-7 10 1-15,-4 8 0 0,1 12 0 0,5 9 13 16,4 2-1-16,7-1 26 16,3-5 1-16,2-9-3 31,2-7 1-31,4-6-23 0,2-5 0 0,3-4-10 16,6-8 0-16,7-11-5 15,3-9 0-15,-1-7-10 16,-4-2 0-1,-3 1-12-15,-2 1 0 0,-2 14-17 16,0 4 0 0,-6 11 1-16,-3 10 1 15,0 9 22-15,0 13 0 16,-2 13 10-16,1 0-1 16,1-8 6-16,2-7 0 15,1-11 2-15,-1-8 2 16,1-5 0-16,8-11 1 15,11-17 13-15,4-13 0 16,2-15 29-16,-3-13 1 16,-4 0-25-16,-5 0 0 15,-3 9-12-15,-2-24 2 16,-12 30-10-16,-3 45 2 16,2 3-5-16,-2 4 0 15,0 0-2-15,-5 17 2 0,-5 28-3 16,-4 44 1-16,2-9 1 15,-1 4 0-15,-2 7-1 16,4-26 1-16,4-6-8 16,-3-25 2-16,10-34-1488 15</inkml:trace>
  <inkml:trace contextRef="#ctx0" brushRef="#br0" timeOffset="120354.5">27476 10623 12 0,'0'0'0'0,"0"0"0"0,39 13 0 16,2-10 0-16,15-6 0 15,16-7 0-15,10-3 0 16,-82 13-10-16</inkml:trace>
  <inkml:trace contextRef="#ctx0" brushRef="#br0" timeOffset="120841.9">29462 10712 12 0,'0'0'0'0,"0"0"0"16,-6-19 0-1,4 16 47-15,1 6 1 16,-1-1 93-16,-2 15 0 16,-2 31-36-16,-1 16 1 0,0 8-28 15,-3 6 2-15,-1 4 92 16,0 4 1-16,-2 5-84 16,2-4 2-16,7-10-23 15,6-20-1-15,5-16-45 16,1-15 2-16,-3-17-20 15,1-10 2-15,-6 1-1112 0</inkml:trace>
  <inkml:trace contextRef="#ctx0" brushRef="#br0" timeOffset="123340.47">29393 10844 12 0,'0'0'0'15,"17"-47"0"1,-2 16 0-16,5 5 0 0,3 7 0 15,-1 10 0-15,2 7 0 16,6 6 0-16,2 9 0 16,-4 5 0-16,-6 10 0 15,-7 6 2-15,-10 5 1 16,-8 5 68-16,-10-3 1 16,-12-5 55-16,-1-8 1 15,0-10-52-15,4-3 0 16,5-7-18-16,4-7-1 0,2-2-11 15,5-7 0-15,4-1-19 16,6-15 1-16,7-15-8 16,6-2 1-16,5 2-8 15,5 3 0-15,2 3-12 16,3 3 1-16,3 0 0 16,3 4 0-16,-3 8-1 0,-1 8 1 15,-6 12 54-15,-4 7 0 16,-4 6-25-16,-7 6-1 15,-3 9-5-15,-7 3-1 16,-8 2-13-16,-5-1-1 16,-1-6-8-1,-4-8 1-15,-5-3 35 16,-1-10 2-16,6-7-24 0,10-3 2 16,5-5-7-16,7-10 0 15,14-18-7-15,5-5 1 16,4 0-5-16,7 4 0 15,8 6-46-15,1 5 0 16,-1 7-117-16,-8 4 0 16,-12 6 102-16,-9 9 0 15,-5 4 48-15,-3 10 0 0,-4 11 12 16,-2 8 1 0,-4 8 3-16,2 2 1 0,3-2 8 15,-1-8 0-15,-5-5 15 16,-1-6 0-16,2-3 18 15,4-6 1-15,2-4-9 16,-3-7 1-16,1 0-15 0,2-4 0 16,5-3-9-16,2-10 0 15,1-13 11 1,-5-7 0-16,-1-3-7 16,-3 3 0-16,-1 3-6 0,-2 4 0 15,-3 8-7-15,-1 5 1 16,0 2-6-16,-2 7 0 15,-3 6-2-15,0 4 2 16,1 6-2-16,1 3 1 16,-2 3 0-1,3-5 1-15,12 2 0 0,5-9 0 16,2-4 0-16,5-11 0 16,7-13 3-16,6-10 1 15,9-7 61 1,-5-1 1-16,-13 3-3 0,-9 7 0 15,-7 8-34-15,-4 5 1 16,-2 2-16-16,-2 4 0 0,0 2-12 16,0 4 2-16,0 3-4 15,0 4 0-15,1 4 0 16,-11 16 0-16,-12 23 1 16,0 13 0-16,7 7-1 15,6 8 0-15,2-1 0 16,9-1 0-16,13-13 3 15,5-13 2-15,5-17-12 16,-5-13 2-16,-5-13-8 16,6-17 2-1,13-16 5-15,3-8 2 0,-1-2-43 0,-8 0 0 16,-6 4-7 0,-3 11 1-16,-8 8 40 0,-3 9-1 15,-4 5 13-15,-2 6 0 16,0 0 2-16,-10 15 1 15,-8 13 7-15,-6 18 0 16,7 3 9-16,13-25 1 31,12 2 6-31,1-6 1 0,2 1 23 0,-2-12 2 16,1 0-21-16,-1-3 0 16,0-2-9-16,4-4 1 15,2-6-10-15,6-7 2 16,-4-11-9-1,-8-9 2-15,-9-8-3 0,-6 16 1 0,-3 7-5 16,0 5 0-16,-1 0-3 16,5 5-1-16,1 3 0 15,2 3 0-15,0 0 0 16,4-2 1-16,6 1 0 16,23-7 2-16,7-3 0 15,6 2 0-15,-3-8 2 16,-18 12 0-16,-3 1 23 0,-9 5 0 15,-1-5-7-15,-7 4 0 16,1 0-8-16,0 2 1 16,0-3-5-1,-3 1-1-15,1 0-3 16,2 0 0-16,-2-4-1 16,0 5 1-16,0-1-1 0,-2 0 0 15,0 2 5-15,-4 2 1 16,-5 7 13-16,-18 28 1 31,9 4-10-31,5 0 1 0,2 0-3 0,7-15 0 16,4-6-5-16,4-6 1 15,3-3-4-15,0-6 1 16,3-1-1-16,23-8 0 0,10-12-1 16,2-11 1-16,-6 1-100 15,-9-5 0-15,-6-1-246 16,-11 15 1-16,-2 3 167 15,-3 2 2 1,-3 3 90-16,-1 4-1 16,0 1 35-1,-2-2-1-15,0 2 37 16,-1 4 2-16,-1 0 14 16,0 0 0-16,-1 10 6 15,-11 27 1-15,-1 6 21 0,8-6 1 16,5-2 52-1,2-16 1-15,3-2 47 0,1-4 0 16,1-4-39-16,4-5 0 16,4-4-12-16,17-11 2 15,-2-8-18-15,-6-7 0 16,-7-6 2-16,-6-3 1 16,-7-2-33-16,-4 18-1 15,-2 2-13-15,0 8 1 16,-4 0-14-16,-1-1 0 15,-2 5-5-15,-3 1 0 16,1 4-4-16,2 2 1 0,1 2-6 16,5-1 0-16,1 1 5 15,2-2 1 1,2 2 2-16,7-4 1 0,8-8 0 16,29-18 0-16,-3-11 27 15,-11 2 0-15,-6-6 33 16,-4-9 2-16,-3-2-35 15,-6 9 0-15,-6 0-16 16,-3 19 1-16,-2 1-12 0,-2 16 0 16,0 3-2-16,0 1 1 15,0 3-2-15,-6 7 0 16,-1 15 3-16,-10 34 1 16,-1 2 23-16,-5 46 1 15,18-7 12-15,7-45 1 16,1 9-20-16,3-9 0 15,3-7-14-15,-1-21 2 16,1-3-6-16,-5-14 1 16,1-1-1-16,12-1 0 15,5-9-1-15,21-20 1 16,-4-15-17-16,-1-2 1 16,-3 0-16-16,-11 13 0 15,1 2 26-15,-11 12 0 16,1 2 5-16,-7 7 1 0,-1 1 13 15,3 4 2-15,-1 4 9 16,8 18-1-16,-10 4-6 16,-5 11 0-16,-8 1-6 15,-7-5 0 1,-7-3-7-16,-3-8-1 0,-3-3-2 16,17-14 0-16,0 1-1 15,1-6 1-15,1 2-1 16,3-2 1-16,0-2-1 15,3-2 2-15,1 0-2 16,1-1 1-16,1 3-2 0,0-4 1 16,2 5 0-16,3-1 0 15,3 2 0-15,23 3 0 16,4 3 0-16,-7 0 1 16,-2-1 28-16,-15-1 1 15,0-4-22-15,-5 0 0 16,-1 0-7-16,-5 0 0 15,-2 0-1452-15</inkml:trace>
  <inkml:trace contextRef="#ctx0" brushRef="#br0" timeOffset="123546.3">30203 10623 12 0,'0'0'0'0,"0"0"201"0,28-6 1 0,6-3-202 15,13-1 0-15,7 5-1 0,-2-1 1 16,-52 6-311 0</inkml:trace>
  <inkml:trace contextRef="#ctx0" brushRef="#br0" timeOffset="127333.52">26781 11590 12 0,'0'0'0'0,"-17"32"0"0,-2-3 0 0,-3 3 0 16,-2-2 31-16,1-6 1 15,-3 0 88-15,8-5 0 16,6-6-92-16,5-4 0 16,5-5 47-16,4-4 1 0,2-4-28 15,9-9 0-15,17-20-7 16,3-7 1-16,-3 3-17 16,-4-2 0-16,-2 8-1 15,-3 6 1-15,-6 9-4 16,-4 5 0-16,-2 3 36 0,-1 4 2 31,-3 4-4-31,3 2 0 0,-1 6-17 0,1 1 1 16,-1 8-20-16,0 7 0 15,-1 2-8-15,0 0 0 16,-3-4-7-16,-1-5 1 16,0-4-3-16,0-6 0 15,2-1 5-15,-1-6 0 16,1-6 5-16,2-5 0 15,5-11 19-15,2-10-1 16,0-1 19-16,-4 3 1 16,-5 12-20-16,-2 8 1 15,0 5-16-15,-2 1 1 16,0 4-12-16,0 4 1 16,0-2-4-16,0 9 0 0,3 11-2 15,5 10 1-15,3 5-11 16,0-4-1-16,-1-9-18 15,-1-9 1-15,-2-7-11 16,5-8-1-16,4-6-8 16,9-11 0-16,4-14-6 15,3-6 1-15,-8 1 41 16,-3-5 1-16,-6 2 10 16,-4 4-1-16,-4 5 3 15,-1 4 1-15,-2 2 4 0,-3 5-1 16,-1 8 7-16,0 7-1 15,-1 4 3-15,-3 6 1 16,0 5-2-16,0 10 1 16,3 7 0-16,2 1-1 15,7-6 2-15,3-8-1 16,4-6 2-16,7-5-1 16,8-6 0-16,6-9-1 15,-1-10 39-15,-5-7-1 16,-8-9-15-16,-5-2 0 15,-6-2-20-15,-5 4 1 16,-8 5 2-16,-6 6 1 16,-1 8-13-16,-2 6-1 15,0 7-6-15,-1 5 0 16,-1 4 0-16,-1 12 0 0,-3 21-1 16,2 10 0-16,4 3-7 15,3 6 2-15,4-2-6 16,1 2 1-16,-1 0-1 15,0-4-1-15,-1-8-1 16,1-8 0-16,4-14 11 16,0-9 0-16,-2-9 3 15,4-14 0-15,7-14 2 16,6-11 1-16,2-13 11 16,0-3-1-16,-2 9 38 0,0 8 0 15,-2 8 55-15,0 7 0 16,-4 8-70-16,-3 6 1 15,-3 5-21-15,1 5 1 16,3 8-15-16,1 11 2 16,-3 14-7-16,-1 4 2 15,-2 5-12-15,2 1-1 16,1-11-22-16,-1-20 0 16,2-2 13-16,-1-7 0 15,1-3 5-15,9-1 2 16,5-12-6-16,23-19 2 15,-6-13-12-15,-20 16-1 0,-4 4 23 16,-3-1 1-16,-1 5 7 16,-4 4-1-16,1 3 3 15,-4 0 0-15,0 1 2 16,0 3 0 0,-2 1 0-16,0 2 0 0,0 0-1 15,0 2 2-15,0 2-2 16,-4 26 1-16,0 13-3 15,2 9 1-15,2-7-1 0,4-19 1 16,3-1 0-16,-1-10 0 16,2-4 0-16,5-2 0 15,3-5 1 1,23-17 0-16,-1-14 5 0,-5-5-1 16,-5 1 12-16,-5-1 0 15,-23 34-1274-15</inkml:trace>
  <inkml:trace contextRef="#ctx0" brushRef="#br0" timeOffset="127962.04">27917 11501 213 0,'-2'-2'0'0,"2"2"-8"0,0 0 1 0,-3 0 30 0,-1 0-1 16,0 2 66-16,0 3 0 15,1 3 18-15,-1 1 0 16,-2 8-63-1,-1 11 0-15,-2 11-1 0,-1 4 2 0,3 1-16 16,5-3 1-16,8-9 16 16,7-10 0-16,7-9 4 15,10-13 1-15,13-13 2 16,5-17 1-16,6-11-3 0,-2-5 0 16,-7-4-24-16,-8-4 0 15,-5 0 4-15,-8-4 0 16,-9-5-12-16,-9 3 1 15,-10 10 3-15,-5 7 0 16,-6 13-2-16,0 8 2 16,2 15-12-16,0 12 0 15,-6 12-10-15,3 15 1 16,1 20 0-16,2 5 1 16,1 7 2-16,5-3 0 31,1-3-2-31,4-6 1 0,6-4 5 15,4-7-1-15,1-11 3 0,-2-10 2 16,-5-10 1-16,-2-7 1 16,0-4-2-16,2-11 1 0,4-14 3 15,3-11 1 1,2-4 12-16,0 2 1 16,1 9 3-1,-1 6 1-15,0 11 26 0,-2 8 2 0,-1 5-27 31,-1 9 0-31,3 11-16 0,-1 12 0 0,-2 7-10 32,1 4 1-32,3-6-8 15,4-7 1-15,2-12-3 16,3-8 2-16,4-10 5 0,2-13 2 16,2-15-4-16,-3-8-1 15,-11-3-3-15,-10-2 1 16,-15 2-2-16,-13-7 0 15,24 46-1545-15</inkml:trace>
  <inkml:trace contextRef="#ctx0" brushRef="#br0" timeOffset="128120.35">27718 11369 12 0,'0'0'0'0,"0"0"209"0,0 0-1 0,0 0-209 0,0 0 0 0,0 0-320 16</inkml:trace>
  <inkml:trace contextRef="#ctx0" brushRef="#br0" timeOffset="129598.31">29005 11545 12 0,'0'0'0'16,"0"0"0"-16,-1-33 0 15,1 11 0-15,1-1 0 16,5 3 44-16,0 3 0 16,-5-2 64-16,-1 6 1 0,-1 4 32 15,-1 7 1-15,0 2-24 16,-4 6 0-16,-9 16-32 15,-3 17 0-15,-1 4 23 16,6 7 1-16,9 10-14 16,8 1-1-16,5-1-46 15,8-6 1-15,4-12-22 16,3-10 1-16,2-21-11 16,4-15 1-16,1-16-8 0,1-15 2 15,-2-14-12-15,-4-7 1 16,-5-1 1-16,-5-1 2 15,-3 4 1-15,-3 2 1 16,-3 0 72-16,-3 2-1 16,0 9-27-16,-1 9-1 15,-1 14-23-15,-2 8 0 16,-4 8-12-16,-3 12-1 16,-4 14-14-16,-4 9 0 15,-4 12-13-15,2 7 1 16,8 2-12-16,5 0 0 15,6-2 5-15,4-5 0 16,1-6-27-16,1-8 1 16,-4-9 30-16,-3-9 0 15,-1-6 9-15,0-3 2 0,0-2 4 16,-1-14 0-16,-3-4 2 16,2-20 0-16,2-9 7 15,4 0 2-15,7 6 12 16,4 11 1-16,0 10 8 15,-2 4 2-15,-4 7 50 16,0 5 0-16,2 2-13 16,1 5 1-16,-3 8-45 0,0 9 0 15,1 10-12-15,-1 3 2 16,2-2-7-16,0-7 1 16,-1-13-6-16,-5-6-1 15,-1-9-4-15,3-5 0 16,8-8-2-16,6-12 1 15,3-8-11-15,-2-2-1 16,-3 1-65-16,-4 4-1 16,-8 10 40-16,-5 5 1 15,-2 8 21-15,0 3 1 16,-2 4 11-16,-1 2 0 16,-1 5 4-16,-2 10 0 15,-1 16 1-15,5 8 0 16,9-3 0-16,5-7 0 0,1-3 0 15,3-7 0-15,3-7 0 16,0-8 0-16,-3-8-1 16,3-9 0-16,5-11-2 15,-1-8 2-15,-8-4 0 16,-6 3 1-16,-5 7-1 16,-2 7 1-16,-1 8 0 15,-1 5 0-15,0-2 0 0,0 6 1 16,0 0-1-16,0 6 1 15,0 3-1-15,2 6 0 16,6 11 0-16,3 0 0 16,0-5-1-16,2-8 1 15,4-13 0-15,3-6 1 16,6-5 25-16,-1-6 0 16,-7-5 5-16,-3-2 1 15,-5 3 8-15,-5 4 2 16,-1 4-24-16,-2 6 1 15,0 3-16-15,-2 4 2 16,0 0-7-16,0 10 1 16,0 12-3-16,3 60 1 15,3 7-5-15,-2 13 0 16,-3 17-2-16,7 64 1 16,3 70-1-16,-7-99 1 15,-10-91-1-15,-1 34 1 0,-4 30-27 16,3-57 0-16,3-21-128 15,5-47 0-15,0-1-6 16,-8-12 0-16,-1-22 140 16,-25-114 1-16,-5-54 20 0,-2 45 0 15,-4 40 18-15,17 5 0 16,19 1 19-16,17 9 0 16,16 8 50-1,7 8 2-15,10 5-43 0,-1 15 1 16,-40 65-1282-16</inkml:trace>
  <inkml:trace contextRef="#ctx0" brushRef="#br0" timeOffset="130792.66">30243 11616 12 0,'0'0'0'0,"0"0"0"0,0 0 0 0,0 0 0 0,-8 19 0 16,3-8 13 0,-3-2 2-16,1 0 90 15,-1-1 1-15,3-4 54 0,1-4 2 16,4-2-33-16,4-6 0 31,3-8-26-31,10-12 1 0,9-4 31 0,2 2 1 16,-4 10 26-16,-3 5-1 15,-6 11-110-15,-6 4 0 32,-2 0-23-32,-1 4 2 0,1 5-27 0,1 8 1 15,-5 11-8-15,1-4 1 16,0-4-9-16,0-5 1 16,1-5-7-1,1-3 1-15,-1-5 3 0,3-2-1 16,3-2 8-16,8-11 1 15,11-11 2-15,1-4 1 16,-5 2 3-16,-7 2 0 0,-8 5 0 16,-3 6 1-16,-3 6 7 15,-1 1 0-15,-2 2 1 16,0 6 0 0,-1 2-2-16,-1 2 0 15,0 5-1-15,0 9 1 0,0 12-7 16,0 1 1-16,2-1-2 15,4-8 1-15,3-13-1 0,2-3 1 16,1-3 0-16,1-10 0 16,5-5 7-16,6-8 2 15,4-10 36-15,0-2 1 32,-3-1 25-32,-3 3 0 15,2 7-43-15,2 4 1 16,2 4-18-16,-2 4 2 15,-5 5-15-15,-6 4 2 16,-8 4-23-16,-3 7 0 16,-4 8-6-16,-8 7 1 15,-8 7 9-15,-10 1 0 16,-8-4 9-16,-3-6 0 16,1-4 6-16,5-3 1 0,6-6 5 15,9-3 2 1,6-7-1-16,7-4 2 0,5-7 23 15,7-10 0-15,11-14-11 16,8 1 0-16,4 9-17 16,0 3 0-16,-6 8 0 15,-6 6 0-15,-5 9-1 16,-7 3 0-16,-3 7-18 16,-1 10 1-16,-2 15-36 0,3 4 2 15,7-6 19-15,6-9 2 16,12-9 17-16,9-9 2 15,10-10 7-15,3-11 1 16,2-10 4-16,-4-6 0 16,-11-9 62-16,-13 1 0 15,-13 2-25-15,-13 7 2 16,-13 11-12-16,-7 4-1 16,-3 11-14-16,-1 8-1 15,2 9-11-15,5 5 1 16,8 6-5-16,11 0 0 0,14-2-4 15,16-5 0 1,18-4-8-16,12-8 0 16,9-8-39-16,-4-7 0 15,-8-1-85-15,-16-4-1 16,-26 5 75-16,-26 5 1 0,9 3-1035 16</inkml:trace>
  <inkml:trace contextRef="#ctx1" brushRef="#br0">28041 19016 0,'0'0'0</inkml:trace>
  <inkml:trace contextRef="#ctx0" brushRef="#br0" timeOffset="133223.49">26622 12375 12 0,'0'0'0'0,"0"0"0"0,0 0 0 0,-28 28 5 16,4-4 2-16,-9 10 116 0,-1 3 0 15,2-4-36-15,6-8 2 16,10-7-69-16,4-9 1 16,7-5 31-16,5-6 1 15,5-5 4-15,14-14 0 16,13-14-2-16,7-8 2 16,4 4-8-16,-1-2 1 15,-1 4-13 1,-1 2 1-16,-5 5-38 0,-3 8 1 15,-6 7 0-15,-6 7 1 16,-3 10 6-16,-8 7 0 16,1 10 2-1,-5 5 1-15,-3 15 26 0,-6-2 1 16,-5-9-9-16,0-7 1 0,5-6-9 16,0-8 1-16,4-3 1 15,4-2-1-15,-2-2-6 16,2-8 0-16,-1-8 2 15,-1-12 0-15,-4-13-4 16,-1 4 2-16,-3 9 0 16,-5 9-1-16,-2 2-12 0,-4 12-1 15,-3 7-2-15,-5 11 1 16,-1 13 0-16,2 5 0 16,4 5 0-16,3 3 2 15,6 2 12 1,5-4 2-16,6-9-5 0,6-6 1 15,3-5-4 1,6-8 0 0,3-5-9-16,7-15 0 0,4-10 0 15,-1-5 0 1,-5-4 0-16,-6-1 0 16,-4 1 4-16,-2 4 1 15,-6 9 6-15,-3 2 0 0,0 8-1 16,0 5 1-16,-2 2-3 15,-2 2 0-15,0 7-3 16,0 10-1-16,-1 14-2 16,-1 4 1-16,2-5-1 15,2-10 1-15,0-5-4 16,0-4 1-16,2-4-4 0,0-3 0 16,3-4 1-1,5-8 0-15,6-7 0 0,11-16 2 16,6-9 25-16,1-1-1 15,-3 0 8-15,-1 6-1 16,-4 7-13-16,-3 7 1 16,-9 12-10-16,-4 5 0 15,-3 6-9-15,-3 9 1 16,-2 13-4-16,-2 7 1 16,-2 4-1-16,0 0 1 15,-2 1-1-15,1-7 2 16,1-8 1-16,0-10 0 15,2-6 0-15,0-3 0 16,0-4 1-16,4-6 0 16,3-9 0-16,6-13 0 15,6-14 0-15,1-5 1 16,1 2 1-16,-3 6 0 0,-1 12 2 16,0 6-1-16,-2 12-2 15,0 9 0-15,-2 5 0 16,2 12 1-16,1 15-1 15,1 3 1-15,-2 4 5 16,-4 0-1-16,-1-3 1 0,-3-7 1 16,-1-5-4-16,-3-7 2 15,-1-7-5-15,0-5 1 16,0-3 0-16,-2-4-1 16,2-3-1-16,7-33 1 15,4-14 6-15,11-2-1 16,8 4 46-16,-8 9-1 15,1 0-26-15,-14 24 0 16,2 4-14-16,-6 8 0 16,1 1-20-16,1 6 1 15,0 5-3-15,14 31 1 16,-8 12 0-16,-2-2 1 16,0-3 1-16,-2-19 0 15,6-2 3-15,-6-11-1 16,0-2 2-16,2-3-1 15,2-3-6-15,15-12 1 16,0-15 3-16,-6-14 0 0,-17-5 4 16,1 2 0-1,-1 2 0-15,-5 15 1 0,-2 5 1 16,0 8 1-16,0 1 0 16,0 6 0-16,0 0 0 15,0 4 0-15,2 13 0 0,5 35 0 16,4 4 0-16,-9-28 0 15,-5-1 0-15,3-7 0 16,5-3 0-16,1-6 0 16,1-3 1-1,36-2 0-15,17-17 6 0,-36 0 1 16,-11-8 33-16,-7-5 2 16,-8-2 14-16,-8-2 2 15,-6 4-38-15,-5 6 1 16,-5 3-15-16,11 10 0 15,2 3-22-15,6 2 1 16,-1-1-45-16,6 1 2 16,0 0 25-16,6-4 0 15,11-1 14-15,19-6 1 16,-3 3 18-16,-1 5 1 0,0 1 0 16,-6 6 1-16,0 5 1 15,-1 3-1-15,-3 3-3 16,6 13 0-1,-7 7-1-15,-2 1 1 0,-2-1-1 16,-8-16 1-16,-3 0 0 16,-2-10 0-16,0-1 1 0,-2-6 0 15,0 0 0 1,0-10 1-16,0-14-2 0,0-24 0 16,1 5-1-16,3 10 1 15,4-1-3 1,-5 19 1-16,1 2-31 0,0 6 2 15,-1 1 17-15,3 3 1 16,2 1 8-16,10 9 1 16,3 15 3-16,7 12 1 15,-2-2 7-15,-8-8 1 16,-1-2 14-16,0-2 0 16,0 1 6-16,-4-10 0 15,0-2 15 1,-6-5 1-16,1-2-34 0,12-4 1 0,-20 2-1474 15</inkml:trace>
  <inkml:trace contextRef="#ctx0" brushRef="#br0" timeOffset="133850.88">28748 12306 12 0,'0'0'0'0,"-2"-24"240"0,2 11 0 0,0 4-241 0,0 3 0 16,0 2-18-16,-1 3 0 16,-1-5 34-16,-2 2 2 15,-2 1 63-15,-3 1 1 16,-2 4 30-16,-6 5 1 16,-9 8-8-16,0 11 1 15,5 13 17-15,8 6 0 16,4 3 5-16,3-7 0 15,6-15-24-15,4-9 1 16,0-10-70-16,2-11 2 16,5-10-19-16,4-16 0 15,7-15-17-15,-2-3 1 16,-6 3-12-16,-5 10 1 16,-2 11-8-16,-1 7 0 0,-4 6-7 31,0 5 0-31,-1 2 10 0,1 4 0 0,0 4 8 15,2 17 2-15,3 21 3 16,5 12 0-16,-1 0 2 16,2 36 0-16,7 70 0 15,-1 3 0-15,-10-33-1 16,-7-9 1-16,-8 4-33 16,-3-11-1-16,-6-27-101 15,-1-16 1 1,-3-27 95-16,2-20 1 0,0-24 21 0,1-11 1 15,-1-4 11-15,0-16 2 16,0-27 34-16,2-33 1 16,0-49 66-1,2-12 1-15,8 1-62 0,14 10 1 16,19 11-10-16,13 3 0 16,9 10 15-16,3 15 0 15,-5 22-44-15,-5 13 1 31,-43 67-1317-31</inkml:trace>
  <inkml:trace contextRef="#ctx0" brushRef="#br0" timeOffset="152462.41">29302 12193 12 0,'0'0'0'0,"0"0"0"0,0 0 0 16,-4-24 0-16,2 12 0 0,2-2 44 0,2-5 0 16,2-3 87-16,-1 1 0 31,-1-1-107-31,0 5 0 0,0 6 60 0,0 3 1 15,0 5-1-15,-2-1 1 16,0 2-40-16,0 2 0 16,-2 4-12-16,-2 11 1 15,-1 18-23-15,-1 16 1 16,2 8-11 0,4 7 1-16,2 3 4 15,4-8-1-15,5-9 5 0,2-11 1 16,2-13 25-16,-2-11 0 0,0-9-1 15,2-6 0 1,5-11-4-16,6-8 1 0,10-14-31 16,-1-14 1-16,-5-12-9 15,-2-8 1 1,-8-2-3-16,-3 4 1 0,-6 9 7 16,-3 7 1-16,-6 7 0 15,-2 8 1 1,-2 10 3-16,0 9 2 0,-2 8 7 0,1 7 1 15,-3 5 0 1,-5 16 1 0,-8 18-2-16,-1 9 2 15,3-3-4-15,4 5 0 16,0 13 1-16,2 4 0 16,3 0 3-16,3-5 0 15,1-10-5-15,4-11 2 16,0-15-2-16,2-11 0 15,-2-10-1-15,2-5 1 16,1 0-1-16,5-9 0 16,5-15-3-16,4-10 0 15,-3-7-1-15,-1-5 0 16,-1-4-2-16,-1-1-1 0,2 8-2 16,2 16 0-16,-2 4 0 15,-4 14 0-15,-1 7 0 16,-1 4 1-16,2 7 0 15,3 15 0-15,-1 19 5 16,-4 7-1-16,-3-1 2 16,-2-5 1-16,2-3 12 15,5-9 0-15,2-12 7 16,2-8 0-16,2-9 1 0,5-6 2 16,12-9 26-1,2-8 0-15,-5-8-37 0,-2-4 0 16,-5-8-14-16,-5-1 1 15,-8 0-19-15,-3 7 0 16,-6 14-25-16,-4 3 1 16,0 10 15-16,0 7-1 15,-1 1 10-15,-4 9-1 16,-5 12 13-16,1 12 1 16,0 12 2-16,4 2 1 15,5-5 17-15,4-7 1 16,4-9-8-16,2-6 0 15,-1-6-9-15,1-6 2 16,1-3-6-16,4-4 0 16,3-6-6-16,4-15 1 15,6-9-11-15,2-5 2 0,-1-6-14 16,-5 0 1-16,-1-2-16 16,1 9 0-16,1 8 14 15,-3 7 0-15,-3 8 20 16,-2 7 0-16,-1 4 7 15,-3 11 1-15,2 15 1 16,-2 9 0-16,-3 8 5 16,-8 1 2-16,-4-5 10 15,3-22 1-15,1-3-6 0,0-4 0 16,0-7-5-16,2-1 1 16,0 0-3-16,0-4-1 15,0 0-2-15,8-10 0 16,7-18 3-16,16-31 1 15,-7 5 8-15,-5 21 1 16,0-1 15-16,-8 15 0 16,0 5-15-16,-5 8 1 15,-3 0-10-15,-1 5 1 16,0 1-7-16,7 13 1 16,-3 18-1-16,-4 14 0 15,-4-4-2-15,0-15 0 16,2-2 3-16,-2-7 1 15,0-1 1-15,2-8 2 16,0-3-3-16,0-1 2 0,0 0-3 16,0-2 0-16,2-2-1 15,11-13 0-15,6-15-1 16,11-21 1-16,-6 5-19 16,-5 14 1-16,1 0-55 15,-9 17 0-15,-1 4 0 16,-3 5 1-16,1-1 43 15,-3 5 1-15,1 2 23 16,10 20 2-16,-2 13 3 16,-5 8 0-16,-4-4 9 0,-3-17 1 15,-2-3 21-15,0-6 2 16,0-2-6-16,0-3 0 16,0-3-5-16,2-1 2 15,0-2-10-15,15-8 1 16,5-12-7-16,21-29 1 15,-8-1 5-15,-7 9 1 16,-3 0 10-16,-5 7-1 16,-1 4 26-16,-12 17 0 15,1 3-27-15,-3 7 0 16,-1-3-14-16,2 8 1 16,-1 1-8-16,6 36-1 15,-9 9-1-15,-6-3 0 16,-3-6-1-16,0-15-1 0,-5-2 2 15,3-9 2-15,-2-2-2 16,2-4 0-16,-3-1 0 16,1-5 0-16,0-1-18 15,0-4 0-15,0-5-16 16,1-4 1-16,3-2 9 16,3-2-1-16,2 0 14 15,2 4 0-15,2 1 6 16,0 5 1-16,0 1 4 0,0 4 0 15,0 0 5-15,5 4 1 16,0 9 19 0,5 4-1-16,-1-4 17 0,0 0 0 15,0-4-23-15,21 6 0 16,9-8-12-16,0-7 0 16,-2-9-20-16,0-10-1 15,-3-7-78-15,-9-2 0 16,-6-5 55-16,-4-6 0 15,-4 2 8-15,-9 20 2 16,-1 2 19-16,-1 6 0 16,-2 1 8-16,0 5 0 15,0 1 1-15,-4 4 1 16,-1 5 3-16,-14 27-1 16,4 3 4-16,6-2 1 0,3 0 7 15,6-20 1-15,2-2 2 16,2-1 1-16,3-3-7 15,16 4 2-15,7-9-3 16,7-12 1-16,-4-10 22 16,8-18 1-16,-7-10 20 15,-1-8 0-15,-1-2-30 16,-10 2 0-16,-5-2-10 0,-7 2 0 16,-9 0-11-16,-1 17 2 15,-3 4-4-15,1 23 0 16,0 5-2-16,0 1 1 15,0 4 0-15,-11 7 0 16,-2 14 3-16,-13 27 0 16,6 14-3-16,-8 51 1 15,17-9-2-15,11-63 0 16,2 6 0-16,6-12 0 16,5-7-2-16,-4-17 1 15,3-2-5-15,10 3-1 16,3-9-1-16,5-8 1 15,0-12 2-15,-1-13-1 16,-2-7-28-16,-7-4 1 16,-3-2-28-16,-4 14 2 0,1 3 25 15,-9 18 0 1,1-1 23-16,0 5 0 16,0 0 8-16,3 4 0 0,2 8 3 15,12 18 1-15,-6 5 3 16,-2 5 0-16,-2-1 9 15,-5-20-1-15,-1-4 16 16,-1-2 1-16,0-1-9 16,-1-3 2-16,1-1 2 0,3-2 2 15,3-6 18 1,18-18 1 0,-6-10-4-16,-1-3 2 0,-1 0-17 0,-5 14 0 15,0 1-4-15,-10 12 2 16,1 3-14-16,0 1 1 15,-1 2-7-15,3 2 1 16,-1 6-6-16,14 12 1 16,-3 7-10-16,-3-5 1 15,-2-1-5 1,-3-10 1-16,1 0 3 16,13 1 1-16,4-9-13 0,5-8 2 15,1-10-1-15,-6-3 1 0,-6-8 12 16,-3 0 1-1,-4 0 5-15,-10 15 0 16,-1 0 2-16,0 4 0 16,-2 3 0-16,0-1 1 0,-2 5 1 15,0-2 0-15,-2 4-2 16,-15 13 1-16,0 13-1 0,-9 19 0 16,4 1 0-16,11-8 0 15,5-1 0-15,6-17 0 16,6 2 6-16,5-7 0 31,6 0-1-31,7-7 2 16,6-10-3-16,7-9 2 15,-2-12 9-15,6-12 0 16,-5-8 18-16,-7 0-1 16,-3-1-16-16,-7 12 1 15,2 4-9-15,-1 8 0 16,2 5-12-16,-10 9 2 15,-1 3-9-15,2 3 0 16,0 0-23-16,9 14 1 16,-7 14 11-16,-7 11 1 0,-12 4 9 15,-7 0 2-15,-10-6 6 16,-3-7 0-16,-4-6 11 16,6-9 1-16,-1-6 73 15,14-7 0-15,0 0-30 16,1-4 1-16,3-1-30 15,-3-20 1-15,10-8-17 16,6 5 1-16,-1-1-7 16,-3 20 1-16,-1 1-38 0,3 5 0 15,1 4-22-15,20 20 0 16,-3 10 2-16,4 15 0 16,-2-1 31-16,-4-2 1 15,1-8 15-15,-5-4 0 16,-18-33-1325-16</inkml:trace>
  <inkml:trace contextRef="#ctx0" brushRef="#br0" timeOffset="152868.64">29216 12161 12 0,'0'0'0'15,"0"0"0"-15,22-7 0 0,-1 1 4 0,18-3 1 16,19-8 23-16,9 2 1 15,2 6 22-15,-2 5 0 16,-8 2 3-16,-6-1 0 16,-53 3-271-16</inkml:trace>
  <inkml:trace contextRef="#ctx0" brushRef="#br0" timeOffset="155185.17">26956 13142 12 0,'0'0'0'0,"0"0"0"0,7 20 0 0,-5-14 3 15,-2-6 2 1,0 1 23-16,0-1 0 0,0-1 30 16,2-5 2-16,2-9 16 15,-1-5 0-15,-3-5-8 16,-3 3 0-16,-3 4-32 15,-3 3 0-15,-2 7-5 16,-6 6 2-16,-7 6-17 16,-6 9 0-16,-4 17-20 15,6 9-1-15,4 7-38 0,5 3 0 16,6-3 38 0,8-8 1-16,10-12 4 0,7-10 1 15,-1-6 32-15,6-12 0 16,11-11 23-16,3-13 1 15,-1-13 31-15,-4-6 2 16,-4 0 1-16,-5 3 0 16,-7 2 14-16,-3 9 1 15,-1 10-30-15,-5 10 1 16,-1 6-48-16,-1 5-1 16,-1 1-19-16,-2 11 0 15,-2 14-8-15,1 13 1 16,5 9-2-16,5 2 0 15,7-7-14-15,4-9 1 16,7-14-3-16,5-14 1 16,5-14 1-16,6-14 2 15,2-17-43-15,0-11 0 0,-7-14-2 16,-4 1-1 0,-6-2 48-16,-7 2 0 0,-6-2 7 15,-6 3 1-15,-6 8 2 16,-5 12 1-16,-3 14 3 15,-4 15 2-15,0 9-5 16,-4 17 0-16,-4 19 1 16,5 12 2-16,6 10 2 0,3 6 1 15,1 1 4-15,2 4 0 16,4 4 5-16,6 4 1 16,9-3-3-16,4-8 0 15,-1-16-3-15,3-14 1 16,1-19 30-16,2-13 2 15,4-13 10-15,0-13 1 16,2-17 60-16,-2-5 1 16,-4-5-78-16,-1 5 0 15,-5 2-22-15,-3 12 1 16,-6 14-17-16,-5 7 1 16,-4 5-1-16,0 8 0 15,-2 2-1-15,-1 9 0 16,-5 12-4-16,1 10 2 15,5 8 1-15,4 4-1 16,3-6 1-16,3-8 0 16,-1-10-3-16,-1-6 2 0,-3-8-6 15,-1-3 0-15,0-4 0 16,0-4 1 0,-2-3 1-16,-4-12 2 0,-3-18 0 15,-1-6 2 1,5 2 1-16,5 2 0 0,3 11 0 15,6 0 1-15,4 8 0 16,6 5 0-16,5 2 0 16,2 5 1-16,-2 8-25 15,-2 8 1-15,-2 9 11 16,-1 10 1-16,-2 11 5 16,-5 6 2-16,-4 7 0 15,-3-1 2-15,-3-4 2 0,-2-8-1 16,0-14 4-16,-2-9-1 15,0-6 4-15,0-9 1 16,0 0-2-16,3-15 2 16,5-18-4-16,10-44 2 15,-1 10 0-15,-4 30 1 16,4 0-3-16,0 7 1 16,3 6 21-16,-10 15 0 15,-5 3 8-15,-1 4 0 16,0 0-16-16,7 13 0 15,-2 19-11-15,2 30 2 16,-5-3-7-16,0-12 1 16,-1 0-2-16,3-19 1 15,3-4-4-15,0-11 0 16,2-3-2-16,11-6-1 16,4-8-19-16,26-28 1 0,-5-16-23 15,-10-4 0-15,-6-1 30 16,-12 19 0-16,-1 5 11 15,-5 12 0-15,0 2 7 16,-2 6 0-16,2 2 33 16,2 5 1-16,0 6-12 15,11 15 1-15,-6 14-9 16,0 19 2-16,-7 6-15 16,-7-13 1-16,-3 2-2 0,-3-23 0 15,0-5 0 1,-2-8 0-16,0-1-1 0,0-7 1 15,0 1-1-15,0-9 1 16,2-19-1-16,-2-38 0 16,-4 5 0-16,-2 18 1 15,-5 2-2-15,4 17 2 16,-2 1-1-16,1 10 1 16,-1 2 10-16,-4 3 1 15,-2 6-6-15,-13 8 2 16,2 12-4-16,-6 19 1 15,10 9-35-15,11-5 2 16,7 0-20-16,4-24 1 0,2-3 25 16,0-10 2-16,1-2 12 15,8-4 0-15,6-11 12 16,15-23 1-16,-8 1 38 16,-7 5 2-16,-2 2-17 15,-10 16 0-15,-1 3-10 0,-2 3 1 16,0 0-14-16,5 8 1 15,1 18-5-15,16 88 0 16,-11-9-2-16,-9-27 2 16,-8 12-3-16,-7 48 1 15,-4 3-2-15,-11-18 2 16,-11-14 0-16,-3-9 0 16,-1-3-3-16,4-33 2 15,-6-17-9-15,27-34-1 16,-5-11-11-16,-22-41-1 15,23-37 14-15,12-28 1 16,16-18 3-16,1-21 0 16,2-24 5-16,15 26 1 15,13 27-3-15,4 16 1 16,6 17 1-16,-5 21-1 16,5 20 3-16,-6 12 0 0,-43 32-1246 15</inkml:trace>
  <inkml:trace contextRef="#ctx0" brushRef="#br0" timeOffset="156270.91">29154 13177 12 0,'0'0'0'0,"0"0"34"0,0 0-1 0,0 0 5 0,10-28 0 15,5-4-9-15,3-10-1 16,3-5 52-16,-4 1 2 16,-4-3 8-16,-4 3 0 15,-5 7 12-15,-6 7 0 16,-2 11-33-16,-3 8 0 0,-5 8-23 16,-8 10 1-16,-12 14-44 15,1 9 0-15,5 5 0 16,3 10 2-16,6 7 1 15,4 8 1-15,4 7 2 16,5 4 0-16,8 2 7 16,5-8 0-16,6-16 8 15,4-14 2-15,0-16 20 16,1-15 0-16,6-10-1 0,4-16 0 16,5-17 12-1,1-13 0-15,-6-7 57 16,-4-6 0-16,-4 4-21 0,-5 1 0 15,-6-5-57-15,-5 9 1 16,-6 16-20-16,-2 8 1 16,0 17-13-16,0 12 0 15,0 7-4-15,-2 11 1 16,-1 15-2-16,-5 11 0 16,-4 11-2-16,0 8 2 15,5 3-2 1,2 6 1-16,1 6 0 0,1-6 1 0,1-10-1 15,4-14 0-15,0-19 0 16,0-9-1-16,2-9 2 16,1-10 0-16,3-11 3 15,3-17-1-15,4-20 1 16,2-5 1-16,2 5 0 16,0 5 2-16,-4 10-9 15,2 9 1 1,-2 11-6-16,-2 12 2 0,-2 1 2 0,1 9 2 15,1 9-1-15,0 13 0 16,-2 16-7-16,-1 7 0 16,-5 6 8-16,1-4 0 15,2-7 2-15,3-8 0 16,0-14 1-16,1-9 0 16,-1-6 2-16,4-10 2 15,8-7-1 1,3-16 2-16,2-14-2 0,-2-7 1 15,-9-2-3-15,-4 1 2 16,-1 8-3-16,-5 9 0 16,-3 12 0-16,-2 10 0 15,0 8 0-15,-2 13 1 16,0 19 1-16,2 9-1 16,4 7 3-16,5-3 1 15,10-12 1-15,7-12 0 0,8-16 30 16,3-10 1-16,2-18-17 15,-4-8 2-15,-5-12-12 16,-13-7 0-16,-15-6-39 16,-19 0 1-16,-18-2-22 15,-18 10-1-15,53 48-1422 16</inkml:trace>
  <inkml:trace contextRef="#ctx0" brushRef="#br0" timeOffset="156428.4">28957 12957 12 0,'0'0'0'0,"0"0"0"0,-26 28 0 16,24-20 0-16,9-5 0 16,8 1 0-16,23-9 0 15,31-3 10-15,14-3 1 16,9-2-11-16,3 0 0 16,-95 13-26-16</inkml:trace>
  <inkml:trace contextRef="#ctx0" brushRef="#br0" timeOffset="157215.2">30228 13138 12 0,'0'0'0'15,"0"0"0"-15,5 30 0 0,-10-12 0 0,-3 6 0 16,-3 1 0-16,-2-11 0 31,0 1 37-31,2-5 1 16,3-5 79-16,5-5 1 15,1-5 40-15,2-8 0 16,3-12-37-16,5-10 0 16,7-6-22-16,2 4 1 15,1 7-26-15,-1 8 1 16,-6 11 94-16,-3 7-1 15,-3 6-82-15,3 7 2 0,1 4-39 16,2 11 2-16,2 12-30 16,0 5 2-16,-3 0-16 15,-3-8 1-15,-1-7-7 16,1-5 0-16,1-14-1 16,-3-3 0-16,4-6-4 15,4-6 1-15,6-7-23 16,0-11 1-16,-2-9-13 15,-4 0 1-15,-6 11-23 0,-5 5 2 16,0 12 44-16,-2 3 0 16,0 2 8-16,0 4 2 15,0 3 3-15,0 10 1 16,2 9 1-16,7 10 0 16,8 1 4-16,5-7-1 15,6-13 5-15,6-11 1 16,5-10 2-16,-2-12 1 15,-7-7 3-15,-6-8 0 16,-5-6 20-16,-6-4 1 16,-8 0 28-16,-8 4 0 15,-11 4-36-15,-2 7-1 0,1 9-17 16,4 8 1-16,3 6-12 16,4 5 1-1,3 1-7-15,1 7-1 0,1 3-71 16,9 6 2-16,-10-17-1285 15</inkml:trace>
  <inkml:trace contextRef="#ctx0" brushRef="#br0" timeOffset="158157.47">30999 13134 12 0,'0'0'0'0,"6"-22"22"0,-4 7 1 0,-1 0-23 0,-1 0 0 15,-1 2 51-15,-3 2 1 16,-2 2 86-16,-3-1 0 16,-4 1-17-16,-6 3 2 15,-7 6-7-15,-4 6 2 16,2 9-7-16,4 5 0 16,2 6 7-16,1 8 1 15,3 7-8-15,5 0 0 16,7-8-18-16,8-5 2 15,5-11-61-15,6-10 2 16,6-7-22-16,7-9 0 16,10-17-14-16,-3-6 2 15,-7-5-39-15,-3 0-1 0,-7 5 5 16,-3 8 0-16,-7 7 23 16,-4 4 0-16,0 8 9 15,0 1 0-15,-2 4 1 16,0 2 1-16,-2 5 1 15,2 12 2-15,0 16-2 16,0 8 1-16,0-4 2 16,3-9 0-16,5-10 2 0,1-7 0 15,4-3 5-15,4-10 2 16,2-13 5-16,1-8 1 16,-1-10-4-16,-3-5 0 15,-2 3-1-15,-5 9 0 16,-7 5 11-16,-2 8 1 15,0 7-11-15,0 4 0 16,0 0-4-16,0 2 1 16,2 9-8-16,3 11 2 15,3 18-2-15,3 0 1 16,6-8-4-16,1-11 1 16,1-12 10-16,-1-9 2 15,7-9-9-15,1-12 1 16,-2-7-5-16,-5-7 1 15,-3-8-9-15,-3 2 0 0,-1 4 0 16,-5 11-1-16,-5 11 0 16,0 6 2-16,0 3 2 15,-2 6 1-15,0 2 1 16,-4 11 0-16,-2 22 1 16,1 21 0-16,3 24 0 15,2 15 0-15,2 13-1 0,1 11 0 16,3 13-1-16,-2 0 2 15,-2-3-1 1,-4-3 1-16,-6-5 0 0,-7-17 1 16,-7-20 1-16,-8-21-1 15,-5-22 9-15,-4-21 1 16,-2-21-4 0,2-22-1-16,3-21-2 0,8-20-1 15,10-16-20-15,6-13 1 16,7-11-55-16,12-11 0 15,14-14 31-15,10-1-1 16,9 6 20-16,2 3 0 16,3 18-2-16,0 22 1 15,-2 23-8-15,-2 19 0 16,-41 39-1215-16</inkml:trace>
  <inkml:trace contextRef="#ctx0" brushRef="#br0" timeOffset="158426.21">31677 13158 12 0,'0'0'0'0,"0"0"0"0,0 0 0 0,0 0 0 0,0 0 0 15,0 0 18-15,0 0 1 16,0 0 68-16,0 0 2 15,-18-22 50-15,10 15 1 16,1-1-27-16,-1 2-1 16,5 3-21-16,3 3 1 15,0 0-29-15,1 2 1 16,9 5-15-16,5 6 2 16,-15-13-907-1</inkml:trace>
  <inkml:trace contextRef="#ctx0" brushRef="#br0" timeOffset="159119.84">25896 13968 12 0,'0'0'0'0,"0"0"1"0,0 0 0 0,0 0 38 0,0 0 1 32,18 7 72-32,25-1 0 15,34-1 0-15,27 1 1 16,32-3-92-16,28-1 1 15,33-2 82-15,49-3 0 16,43-3-12-16,30 0 1 16,14-3-48-16,-7 0 1 15,-24-1 50-15,-30-1 1 16,-28-4-43-16,-41 2 1 16,-41 6 16-16,-39 0-1 15,-35-3-23-15,-30 5 2 16,-28 5-17-16,-21 0 1 0,-15 0-14 15,-20 0 1-15,-24-6-8 16,-4 1 2-16,7-3-7 16,6-7-1-16,41 15-1320 15</inkml:trace>
  <inkml:trace contextRef="#ctx0" brushRef="#br0" timeOffset="-146987.55">19184 6292 12 0,'0'0'0'0,"0"0"0"0,0 0 0 16,0 0 22-16,0 0 2 15,0 0 144-15,21 3 1 16,-3 7 120-16,12 5 1 16,13 9-290-1,7 4 0-15,8 5 1 0,4 3 1 0,3 4 0 16,-4 0 2-16,-5-7 22 16,2-3 3-16,5-4 0 15,-1-6 0-15,3-1-3 16,-7-4 1-16,-8-2 7 15,-7 2 2-15,-17-4 2 16,-7-4 1-16,-6-1-16 0,-4-4 1 16,-3-2 3-16,-3 0 0 15,1 0-2-15,-2 0 2 16,0 0-3-16,1 0 0 16,-3 0-5-16,0 0 1 15,0 0-5-15,0 0 2 16,0 0-3-16,0 0 0 15,0 0-6-15,0-2 0 16,0 2-2-16,-3 0-1 16,3-4 0-16,0 2-1 15,0 2 2-15,0-2 0 16,-2 2-2-16,0-1 2 16,2 1-2-1,0-4 1-15,-2 2 5 0,0 0 1 16,-1 0-3-16,-3-7 1 15,-5-6-4-15,-2-4 1 0,-2 1-4 16,0-1 2-16,2 3-3 16,0-3 1-16,-2 0-1 15,4 4 0-15,0 2-1 16,3 4 1-16,4 2-1 16,2 3 1-16,-1-2-1 15,1 5 2-15,0-1-2 16,2 2 1-16,0 0-1 15,0 0 0-15,2 2 0 16,7 9 0-16,12 9 0 0,3 10 1 16,2 2-1-16,0-3 1 15,-4-1 0-15,-1-4 0 16,-2-3 8-16,-1 1 0 16,1-1 0-16,-2-3 1 15,-4-5 16-15,-4-5 0 16,-7-5 12-16,0 1 0 15,0-4-19-15,-1 2 1 16,-1 2-11-16,-3-4 0 16,-1 2-8-1,-7-1 2-15,-6 5-6 0,-7-4 1 16,-2 0-9-16,-2 0 0 0,-4 1 3 31,4-3 1-31,6-5 4 0,5 3-1 0,8 2 3 16,-1-2 0-16,7 2 0 31,5 0 1-31,3 0-2 0,6 2 1 0,-11-2-1427 16</inkml:trace>
  <inkml:trace contextRef="#ctx0" brushRef="#br0" timeOffset="-145147.21">20606 6712 12 0,'0'0'0'0,"0"0"0"0,0 0 1 0,0 0 16 15,0 0 1-15,0 0 52 16,0 0 1-16,0 0 1 15,-19 0 0-15,-5 28-6 16,-10 11 1-16,1 4 7 16,-1 9 2-16,3 8-18 15,6 1 1-15,9-5 38 16,8-8 1-16,14-18 59 16,3-12 0-16,8-12-100 15,7-12 0-15,13-8-22 0,-1-7 0 16,1-5-33-16,-7-4 1 15,-6 1-12-15,-5 3 2 16,-8 11 2-16,-4 5 2 16,-1 3 2-16,0 3 1 15,-6 0 1-15,1 3 0 16,1-3 3-16,0 4 1 16,-2 4 6-16,-2 3 1 15,-1 15 3-15,3 12 1 16,0 3-4-16,0-7 0 15,3-12 11-15,3-6-1 16,1-5 3-16,3-1 1 16,3-6 0-16,2-6 1 15,3-7 22-15,3-2 0 0,-3-7 34 16,-10 1 0-16,-1 3-58 16,-7 3 0-16,-7 4-19 15,-1 1 2-15,-1 7-8 16,-4-1 1-16,-2 8-31 15,4-2 1-15,-2 1-50 16,5-3 2-16,5-3-8 0,-1-5-1 16,8-7 59-1,7-7 2-15,11-12 16 0,8 1 1 16,-4 11 16-16,-2 7 0 16,-1 7 3-16,-8 10 0 15,-2 7-2-15,-2 10 1 16,-2 18-9-16,-1 8 0 15,-5-2-1-15,-3-6 1 16,0-6-1-16,4-4 2 16,-4-16 0-16,0-4 1 15,0-1 4-15,0-6 1 16,0 0-3-16,2-6 2 16,3 2-4-16,5-14 2 15,5-12-5-15,1-11 0 16,1 2-2-16,-2 4-1 15,-2 7-3-15,0 0 0 16,0 9-2-16,2 8 0 0,-2 2 2 16,-3 5 0-16,-1 8 4 15,-4 5 0-15,5 15 0 16,-6 12 2-16,-3 6 0 16,3 1 0-16,-2-6 0 15,2-7 2-15,-2-7-1 16,1-7 0-16,1-3 15 0,-2-7 0 15,2-1 5-15,-1-1 0 16,1-6-3-16,2-7 0 16,5-10-8-16,2-10 1 15,4-9-6-15,-1 1 0 16,-1 7-3-16,-2 8 1 16,-1 7 2-16,-5 6 1 15,-3 7 25-15,-1-2 2 16,3 4 3-16,-4 0 0 15,2 4-12-15,-1 4 1 16,3 8-14-16,-2 12 2 16,1 13-10-16,-3 2 2 15,-2-2-3-15,0-21 0 16,0-7 6-16,-2-3 0 16,2-3-6-16,0-1 1 0,0-3-3 15,0 1 1-15,0-2-1 16,0 0 0-16,0 0-2 15,0-2 1-15,0 0-8 16,2-2 1-16,2-2-6 16,5-9 0-16,-3-6-5 15,5-10 0-15,0-1-3 16,4-13-1-16,5 4-13 0,-3 7 1 16,0 3-55-16,-8 19 0 15,1-1 33 1,-3 7 0-16,1-1 29 0,-3 3 1 15,1 4 21-15,12 18 0 16,-3 14 5-16,2 11 1 16,-4 1 0-16,-4-22 1 15,-5-1 4-15,2-9-1 16,1 1 10-16,1-9-1 16,1-1 2-16,6-5-1 15,3-7-4-15,14-15 2 16,-4-8-7-16,-13 11 1 15,-15 19-1137-15</inkml:trace>
  <inkml:trace contextRef="#ctx0" brushRef="#br0" timeOffset="-144708.09">21616 7001 12 0,'2'1'0'0,"5"5"0"0,-3 3 0 16,1-3 0-16,-3-2 0 16,2-4 0-16,2 0 0 15,3-4 47-15,6-11 1 16,3-15 33-16,-1-3 0 15,-6 1 107-15,-5 8 1 16,-4 9-62-16,-4 6-1 16,-4 3-65-16,-3 6 0 15,-4 0-20-15,-4 9 1 16,-5 12-42-16,1 9 0 16,8 11-27-16,6 0 1 15,7 1 19-15,2-5 2 16,7-5 5-16,2-6 0 0,10-7 22 15,5-16 2 1,7-6 83-16,3-10 1 16,-1-11-63-1,-3-6 1-15,-2-4-27 0,-6-3 0 0,-24 37-1092 16</inkml:trace>
  <inkml:trace contextRef="#ctx0" brushRef="#br0" timeOffset="-144189.16">22031 6844 12 0,'-2'-3'0'0,"2"-1"0"0,0 0 0 15,0 2 0 1,0 2 0-16,0 0 0 0,0 0 0 31,-3 4 26-31,-3 5-1 16,-7 12 65-16,-4 8 1 15,2 12 37-15,6 8 1 0,3-1-20 0,6-3 1 32,6-2 10-32,5-10 1 15,4-11-31-15,0-12 0 16,0-5-35-16,4-16 0 16,12-11-15-16,5-15 1 15,1-16 16-15,-2-10 1 0,-1-7 39 16,-4 1-1-16,-1-2-60 15,-6 8 0-15,-10 5-20 16,-8 6-1-16,-6 5-15 16,-5 12 0-16,-3 15-2 15,-1 9 1-15,-1 9-3 16,-2 11 0-16,-6 11 4 0,3 18 1 16,-1 14 17-16,6 2 0 15,1 1-8-15,5 5 2 16,5 11 7-16,4 1 1 15,3 1-10-15,6-14 0 16,2-16-8-16,4-13 2 16,-4-13-8-16,-1-14 2 15,1-8-8-15,-3-16 1 16,-3-16-65-16,-5-9 0 16,-4 46-1189-16</inkml:trace>
  <inkml:trace contextRef="#ctx0" brushRef="#br0" timeOffset="-143923.21">22175 6837 12 0,'0'0'0'0,"18"5"0"0,5-5 0 0,8-7 0 16,8-2 0-16,6-1 0 15,0-5 0-15,-6-1 2 16,-5 1 1-16,-10 6 87 15,-7 3 0-15,-6 0 55 16,-6 6 0-16,-3 0 14 16,-2 0 0-16,-2 0-54 15,2 0-1-15,-3 0-36 16,1 6 2-16,0-2-21 16,0-4 2-16,0 2-19 0,0 1 1 15,2-3-1022 1</inkml:trace>
  <inkml:trace contextRef="#ctx0" brushRef="#br0" timeOffset="-131507.75">24308 7946 12 0,'0'0'0'0,"0"0"0"0,0 0 0 0,0 0 0 0,0 0 0 16,0 0 2-16,0 0 1 15,0 0 22-15,-2-19 1 16,2 19 19-16,0 0 0 15,-2 4 9-15,-1 3 1 16,-5 12-4-16,-5 14 2 16,-4 10 24-16,4 0 2 15,8-6-8-15,3-7-1 16,2-8 31-16,2-1 0 16,0-7-54-16,1-1 1 15,-3-5-21-15,4-4-1 16,0-1-13-16,1-3-1 15,7-5-3-15,2-3 0 16,1-3 0-16,0-2 1 16,-2-2-2-16,0-5 0 0,0 1-1 15,-1 2-1-15,-5 3 0 16,-1 2 0-16,-3 5-6 16,1 5 1-16,-2-2-1 15,0 3 0-15,0-3 0 16,0 4 0-16,-2 4 0 15,0 1 0-15,-2 10 4 0,2 7 2 16,0 4 8-16,0-3 1 16,0-7-3-16,0-3 1 15,2-3-4-15,1-1 0 16,1-7-4-16,0 0 1 16,-1-2-3-16,3-4 1 15,5-3 2-15,4-6 1 16,0-6 13-16,-2-3 2 15,-2-3 6-15,0 3 1 16,-1 5-14-16,-1 3 1 16,0 0-2-16,-1 9-1 15,-3-1 6-15,1 6 1 16,0 2-3-16,-1 4 1 16,-1 7 0-16,-2 2 0 15,0 9-8-15,-2 4 0 0,-4 0-7 16,-2-4-1-16,-3-6-2 15,0-1 0-15,-2-2-34 16,1-4 2-16,3-3-57 16,1-5 1-16,2-3 27 15,3-1 0-15,-1-3 41 16,-2-2 1-16,2-1 12 16,2 1 1-16,0 1 6 15,0-1 2-15,0 4 3 16,0 0 1-16,2 2-2 0,4-3 2 15,-6 3-857 1</inkml:trace>
  <inkml:trace contextRef="#ctx0" brushRef="#br0" timeOffset="-130722.33">24616 7871 12 0,'0'0'0'0,"0"0"0"0,0 0 0 16,0 0 0-16,0 0 0 15,7 19 0-15,-7 3 0 16,0 19 5-16,0 9 2 0,0-1 11 16,-2-5 1-1,-2-1 80-15,1-6 0 0,1-9-36 16,4-9 1-16,0-3-21 15,1-2 2-15,1-11-8 16,3-1 1-16,5-4-24 31,8-9 0-31,14-13-10 0,-3-2 0 0,-8-2-3 16,-8 4 2-16,-6 5-2 16,-2 6 0-16,-7 6 3 0,0 3 1 15,0 2 6-15,-5 0 1 16,-1 2 9-16,-1 4-1 15,-3 7 12-15,-3 6 1 16,0 7 16-16,4-3 1 16,5 1-18-16,8-4 1 15,-2-3-11-15,2-5 2 16,1-3-20-16,5-3 1 16,-1 0-4-16,2-10 0 15,4-3 1-15,2-8 0 16,1-5 1-16,-3-1-1 15,-5 8 5-15,-5 2-1 16,1 8 2-16,-6 1 1 16,0 2 0-16,0 2 1 15,0 0-1-15,2 0 1 16,1 6-2-16,1-1 0 16,0 8-3-16,0 4 0 0,-3 4-1 15,1-1-1-15,0-5-3 16,0-6 1-16,0-3 0 15,0-2 0 1,0-4 2-16,1-6 0 0,5-7 3 16,3-8-1-1,8-6 18-15,-3 2-1 0,-5 10 24 16,-3 6 0-16,-4 4 7 16,-2 5 1-16,-1 5-31 0,-1 6 2 31,-3 17-15-31,-1 8 1 15,-2-1-6-15,1-5-1 16,3-15-14-16,4-6 1 16,0-5-8-16,-2-10 0 15,0 6-996-15</inkml:trace>
  <inkml:trace contextRef="#ctx0" brushRef="#br0" timeOffset="-130522.02">24528 8027 12 0,'0'0'0'0,"0"0"0"0,0 0 0 0,0 0 0 16,20 12 0-16,1-9 13 15,18-8 2-15,11-5 43 16,3-4 1-16,-7-5-61 0,-5-3 2 15,-41 22-117-15</inkml:trace>
  <inkml:trace contextRef="#ctx0" brushRef="#br0" timeOffset="-130313.02">24964 7836 12 0,'9'4'0'16,"8"1"3"-16,4 10 1 15,3 13 296-15,-4 13 1 16,-1 15-181-16,-8 5 1 16,-11 4 15-16,-13 6 1 15,-13 1-94-15,-6-3-1 16,-1-6-8-16,1-16 0 16,4-17-38-16,2-21 2 15,26-9-960-15</inkml:trace>
  <inkml:trace contextRef="#ctx0" brushRef="#br0" timeOffset="-129759.79">24289 7830 12 0,'0'0'0'0,"0"0"25"0,0 0 0 16,0 0-4-16,-26 21 0 15,0 7 221-15,-5 16 1 16,-3 18-85-16,1 6 1 16,1 1-68-16,11 0 1 15,16 4-20-15,20-4 0 16,28-12-27-16,22-18 0 15,22-24-4-15,14-24 1 16,-101 9-1097-16</inkml:trace>
  <inkml:trace contextRef="#ctx0" brushRef="#br0" timeOffset="-128389.77">24317 7942 12 0,'0'0'0'0,"0"0"0"0,0 0 0 0,-1 22 0 15,1-16 0-15,0-6 0 16,0 2 3-16,0 1 2 15,1-3 10-15,5-5 1 16,5-5 21-16,4-8 0 16,0-4 15-16,-2 1 1 15,-9 8-2-15,0 6 1 16,-4 3-3-16,-4 4 1 16,-6 4 12-16,-4-3 1 0,-5 5-16 15,2 1 0-15,6-5-11 16,5 0 1-16,6 0-2 15,2-2 1-15,-2 0-633 16</inkml:trace>
  <inkml:trace contextRef="#ctx0" brushRef="#br0" timeOffset="-125797.68">23520 8961 12 0,'0'0'0'0,"0"0"0"0,0 0 0 0,0 0 0 0,0 0 0 16,0 0 0-16,0 0 0 15,0 0 0-15,0 0 0 16,0 0 9-16,0 0 0 16,0 0 15-16,0 0 2 15,0 0 15-15,-21 0 0 16,10 4-5-16,-2-2 0 15,-4 2 3-15,-3-4 1 16,-4 0 4-16,0 0 1 16,-3 0-3-16,-2 3-1 15,-7 3 24-15,-1 3 2 16,0 1 2-16,-2-3 1 16,-2 2 2-16,-2 1-1 15,-4-1-39-15,1 0 0 0,-3 0-15 16,1 1 0-16,-4-1-9 15,-3 0 0-15,3-5-6 16,0 2 1-16,0 1-3 16,2 2 0-16,3 1 0 15,6-1 0-15,4-2 0 16,3-1 0-16,6-2 0 16,4 1 0-16,0-3 0 15,2 2 0-15,3-4 0 16,4 4 0-16,2-2 9 0,2 1 0 15,3-1 17-15,1 0 0 16,3 0-6-16,2-2 0 16,0 0-9-16,2 0 0 15,-1 0-8-15,1 0 2 16,0 0-5-16,0 0 1 16,0 0-1-16,0 0 0 15,1-2-3-15,7-2 2 16,1-1-6-16,6-10-1 15,4-4-15-15,1 1 2 16,-1-3-22-16,-6 8 2 16,-2 0-6-16,-3 6-1 0,-3 3 19 15,3-2 1 1,-7 4 18-16,1 1 1 16,0-3 7-16,0 2 0 0,0 2 2 15,-2 0 0-15,-2 0 1 16,0 2 0-16,-3 3 2 15,-7 7 2-15,-6 4 6 16,-3 7 0-16,-1-7 17 16,1 1 1-16,3-6 26 15,3 2 0-15,-2-1 0 0,4-3 0 16,4-2-3-16,-2-1 1 16,3-6-12-16,3 2 2 15,1 0-29-15,0-1 2 16,0 3-11-16,1-4-1 15,-1 2-2-15,2 0 1 16,0 0-3-16,4-2 0 16,4 0-3-16,10-2 2 15,22 2-1-15,12 2 0 16,4 1-52-16,0 3 0 16,-2 5-149-16,0 2 0 15,-1 6 157-15,1-1 1 16,-52-18-531-16</inkml:trace>
  <inkml:trace contextRef="#ctx0" brushRef="#br0" timeOffset="-124664.45">21590 8898 12 0,'0'0'0'0,"0"0"0"0,0 0 0 0,0 0 0 15,0-26 0-15,0 11 0 16,-2-2 0-16,0 1 0 16,-2 4 0-16,0 3 2 15,1 5 0-15,-3 3 21 16,-1 1-1-16,-8 5 23 16,-6 10 1-16,-3 15 12 0,2 7 2 15,5 6-5-15,6 0 1 16,5-10 11-16,4-5 1 15,4-9 24-15,0-6 0 16,2-6-37-16,3-5 1 16,1-4-21-16,8-11-1 15,11-13-9-15,-1-7 1 16,-6-8-18-16,-5 5 0 16,-4 3-4-16,-3 9 2 15,-3 11-1 1,-1 3 1-16,-4 7-4 0,0 3 2 15,-2 1-2-15,0 7 1 16,-2 9 5-16,3 12 1 16,1 14 2-16,1-8 0 15,3-7 0-15,2-9 0 16,3-6 11-16,-1-7 2 16,5-6 26-16,7-6 2 0,10-9-26 15,2-7 1-15,-32 22-959 16</inkml:trace>
  <inkml:trace contextRef="#ctx0" brushRef="#br0" timeOffset="-124351.9">21903 8751 12 0,'0'0'0'0,"0"0"2"0,0 0 1 16,0 0-3-16,0 0 0 15,-23 19 0-15,10-10 0 16,-5 10 0-16,-3 1 0 16,1 4 2-16,1 4-1 15,6 0 81-15,2 6 1 16,1-5 84-16,7-1 1 16,6-4-42-16,5-5 0 15,5-4-68-15,4-10 1 16,14-5-23-16,5-5 0 15,7-10-36-15,-6-4 0 16,-2-5-39-16,-5-6 0 0,-6 3-53 16,-7-1 0-16,-2 5-40 15,-4 7 1-15,-11 16-197 16</inkml:trace>
  <inkml:trace contextRef="#ctx0" brushRef="#br0" timeOffset="-123396.28">22126 8721 12 0,'0'-3'0'0,"0"1"0"15,0 0 0-15,-2 2 0 16,1 2 0-16,-3 3 0 16,-2-1 0-16,-3 7 0 0,-2 8 0 15,-10 11 0-15,3 9 0 16,3 3 0-16,5 1 1 16,5-2 28-16,3-7 0 15,6-12 38-15,3-9 0 16,2-7 75-16,6-6 2 15,10-6-23-15,4-9 0 16,9-17 5-16,-3-1 1 16,-3 1-78-16,-4 4 2 15,-8-1-23-15,-1 6 1 16,-8 8-20-16,-4 1 0 16,-1-1-9-16,-2 4 0 15,-1-1 0-15,-1 1 0 0,0 2 0 16,0 5 0-16,-2-1 1 15,-2 5 0-15,0-4 4 16,-1 2-1-16,-1 0 9 16,2 2-1-16,-5 2 8 15,-1 4 1-15,-1 1-2 16,-2 1 2-16,1-3 3 16,3 3 1-16,-1 3-5 15,1-2 0-15,1 4 0 16,1 4 0-16,-3 5-6 15,1 6 1-15,-1 4-3 0,7-1 2 16,2-3 7-16,7-6 1 16,-1-5-10-16,4-11-1 15,6-2-5-15,11-14 0 16,9-12-8-16,4-6 0 31,-5-5-66-31,-3-3 2 0,-5 3-1 0,-5-1 0 16,-8 14 50-16,-6 7 0 15,-5 2 15-15,-1 3-1 16,-3 3 8-16,-3-3-1 16,1 1 9-16,0-1-1 15,-2 3 3-15,0 3 0 16,1 2 0-16,-1 2 1 16,-2 5-7-16,-1 4 1 15,1 8-8-15,3 9 1 0,3 11-3 16,3-4 1-16,5-7 1 15,1-9-1-15,-1-8 0 16,1-4 0-16,4-10 7 16,7-12 0-16,10-15 3 15,0-5 1-15,-6-1 23 16,-7 3 0-16,-6 5 62 16,-3 7 1-16,-8 6-1 0,-2 6 0 15,0 0-68-15,2 3 1 16,-4 3-24-16,1-5 2 15,1 6-10-15,0 2 0 16,0 0-15-16,0 10 0 16,-5 4-16-16,-6 25 2 15,-2 21-28-15,2 18 0 16,-2 19-36-16,-2 13 1 16,0 12 60-16,4 9 1 15,4-3-58-15,7-9 2 31,8-13-6-31,3-22 1 0,-9-84-717 0</inkml:trace>
  <inkml:trace contextRef="#ctx0" brushRef="#br0" timeOffset="-122358.28">22495 8892 12 0,'0'0'0'0,"0"0"0"0,0 0 0 0,0 0 0 0,0 0 0 16,0 0 0-1,0 0 0-15,0 0 0 0,0 0 0 16,11-22 16-16,4-2 0 16,9-8 63-16,1 3 1 15,-1 8 73-15,-4 6 2 16,-1 12 66-16,-2 3 0 16,0 11-104-16,-4 7 1 15,-6 10-49-15,-9 6 2 16,-11 8-45-16,-7-4 1 15,-6-3-26-15,-6-5 1 16,0-8-3-16,4-7 0 16,4-11-55-16,5-4 0 15,10-6-15-15,2-1 2 16,5-4 42-16,6-4 1 16,7-4 17-16,7 0 0 15,8-5 8-15,2 8 0 0,0 8 1 16,-3 8 0-1,-3 0 40-15,0 0 2 0,4-4-29 16,2-1 2-16,-3-5-12 16,-1-3 0-16,-7-5-20 15,1-4 2-15,3-6-129 16,1-6 0-16,2 1 50 16,-7 1 0-16,0 2 21 15,-2 6 0-15,-4 0 17 16,-6 5 1-16,-3 4 20 0,0 6 2 15,-2 3 20-15,0 6 2 16,-2 2 9-16,-1 6 1 16,-3 9 8-16,-3 14 1 15,-2 12 69-15,-1 7-1 16,3 6-2-16,3-2 0 16,8-2 0-16,6-9 1 15,3-12 7-15,6-10 1 16,-6-12-40-16,4-14 1 15,3-8-5-15,1-15 1 16,-2-8-12-16,-6-1 2 16,-5-6-27-16,-8 4 1 15,2 39-886-15</inkml:trace>
  <inkml:trace contextRef="#ctx0" brushRef="#br0" timeOffset="-122201.31">22801 8732 12 0,'-2'4'0'0,"-2"6"0"0,4-5 0 0,6-1 0 15,7-2 0-15,9-4 2 16,15-7 1-16,16-6 38 16,-3-4-1-16,0-1 15 15,-5 1 0-15,0 4 157 16,-16 8 2-16,-16 10-96 0,-7 1 3 16,-6-4-777-16</inkml:trace>
  <inkml:trace contextRef="#ctx1" brushRef="#br0" timeOffset="176814.05">27027 8777 0,'-51'0'0,"-120"8"15,-101 9-15,16 0 16,9 9-16,0 8 15,17 17-15,-127 25 16</inkml:trace>
  <inkml:trace contextRef="#ctx1" brushRef="#br0" timeOffset="177238.48">28041 7986 0,'-52'0'0,"-144"17"15,-85 34 1,-59 25-16</inkml:trace>
  <inkml:trace contextRef="#ctx1" brushRef="#br0" timeOffset="177764.69">28926 7186 0,'-17'0'0,"-93"-17"16,-44 9-16,-8-1 15,-51 26-15,1 9 16,-18 16 0,25 1-16,-76-1 0</inkml:trace>
  <inkml:trace contextRef="#ctx0" brushRef="#br0" timeOffset="-118353.58">24127 7774 12 0,'0'0'0'0,"0"0"0"0,0 0 0 0,0 0 0 15,0 0 0-15,0 0 0 0,30 4 0 16,17 5 0-16,16 1 0 16,14-5 5-16,3-1 2 15,0-6-7-15,-4 0 0 16,6-3 0-16,4 1 0 16,0-2 0-16,-12 3 1 15,-20-3 26-15,-9 6 0 16,-12-4 15-16,-8 3-1 15,-9-1 51-15,-3 0 1 16,-1 2-38-16,-5-4 0 16,2 4-18-16,-5 0 0 15,2 0-13-15,-3 0 1 16,1-2-1-16,-2 0 2 16,0 1 1-16,0 1 1 15,0-4 2-15,-1 2 1 16,1 2 8-16,0 0 0 15,0 0-3-15,0 0 0 0,0 0-9 16,0 0 1-16,-2 0-4 16,-2 0 0-16,-2 0 8 15,0 2 0-15,-3 3-1 16,-2 5 0-16,-1 3-2 16,5 5 2-16,5 20 7 0,3 17 0 15,-3 20-12-15,0 7 1 16,-9-4 40-1,0 7 1-15,-2 12 22 0,-2 7 0 16,1 2-59-16,-1-2 2 16,-5-9-26-16,-3-22 0 15,21-73-1288-15</inkml:trace>
  <inkml:trace contextRef="#ctx0" brushRef="#br0" timeOffset="-117362.89">23896 7893 12 0,'0'0'0'0,"0"0"256"0,10 25 1 0,-5 3-260 0,1 14 1 0,-6 16-47 15,-8 5 1-15,-3-5 5 16,-2 7 1-16,-11 13 24 16,2 2 2-16,1 8 35 15,1-10 1-15,-3-13 43 16,3-11 1-16,1-13 166 0,2-10 1 16,8-5-130-1,3-5 0-15,3-10-23 0,3-4 2 16,0-1-20-16,0-2 0 15,-2 0-9-15,2 1-1 16,0-5-17-16,0 2 0 16,0-2-6-16,0 0 1 15,0 0-11-15,0 0 0 16,2-2-6-16,7-2 2 16,12 1-12-16,10-3 0 31,10-3-1-31,8 3 1 0,5 1 1 0,9-3 0 15,10 3 3-15,14-5-1 16,19-1 16-16,14-6 0 16,10 1 4-16,-1-1 2 15,-8 0 74-15,-15 2 0 16,-22 6-32-16,-17 5 2 16,-20 1-43-16,-16 3 0 0,-14 3-26 15,-6-3 0-15,-9 0-1 16,-2 0 0-16,-2 0-1 15,-2 0 0-15,-1 0-4 16,-4 0 1 0,-3-3 2-16,3 1-1 0,3 2 3 15,3-4 0-15,1 2 0 16,-2 2 0 0,2 0-1-16,0 0 1 0,2 0-2 0,2 0 0 31,2-2-4-31,2 0 2 15,5 2-15-15,4-3 1 0,5-1-65 0,-1 2 1 32,3-5-56-32,-1-1 0 15,-21 8-1125-15</inkml:trace>
  <inkml:trace contextRef="#ctx0" brushRef="#br0" timeOffset="-108770.16">24658 7352 12 0,'0'0'0'0,"0"0"20"0,0 0 0 16,0 0 117-16,0 0 0 15,-18 21 87-15,5-8 1 16,-8 7-215-16,1 2 0 16,3-1-6-16,6-8-1 15,5-6 1-15,4-3 1 16,2-4 7-16,2-6 1 16,4-7 0-16,5-11 0 15,4-6-2-15,2 1 0 16,-2 10 4-16,-6 4 1 15,-2 8-14-15,-1 3 2 16,-2 2-4-16,-1-2 0 16,-1 3 0-16,0 1 1 0,0 0 5 15,-2 0-1-15,0 5 8 16,0 5 0-16,4 8 75 16,-1 6-1-16,5 2-31 15,-3 0 0-15,-3-1-19 16,-2-9 0-16,-2 1-14 15,1-6-1-15,-3 2-6 16,0 2 1-16,-1-4-5 16,-5 2 2-16,-1-3-3 15,0-5 1-15,2 1 7 0,1 1 0 16,1-1 8 0,1-2 0-16,2 1-7 0,-3-3 2 15,3 0-7-15,0 0 1 16,3 1-6-16,-1-3 0 15,2 2-4-15,0-2 1 16,0 0-3-16,2-2 1 16,3 2-3-16,6-5 0 15,1-3-2-15,2-1 1 16,-1 0-24-16,-1 1 0 16,-3 5 2-16,0-1 1 15,2 2 10-15,4-2 1 16,2-1 0-16,11-5 0 0,-28 10-1143 15</inkml:trace>
  <inkml:trace contextRef="#ctx0" brushRef="#br0" timeOffset="-108281.55">24582 7211 12 0,'0'0'0'0,"-20"22"0"0,1-3 0 15,-3-4 0-15,-5 3 0 16,0 3 0-16,0 7 0 15,-1 7 0-15,8 11 0 16,11 6 0-16,9 2 0 16,9 8 0-16,8-5 0 0,3-4 16 15,4-11 0-15,4-12 34 16,6-9 0-16,9-8 80 16,5-10 1-16,8-12-58 15,4-6 1-15,1-11 11 16,1-9 1-16,-8-8-33 15,-8-5 0-15,-14-1-16 0,-11-3 1 16,-14 6-5-16,-11 5-1 16,-9 3-5-16,-9 9 0 15,-12 6-27-15,-12 3 1 16,-12-2-9-16,-2-3 0 16,6 1 7-16,8 2 0 15,8 13 1-15,7 7 1 16,10 11 227-16,3 0 0 15,18-9-1326-15</inkml:trace>
  <inkml:trace contextRef="#ctx0" brushRef="#br0" timeOffset="-107239.04">21169 6290 12 0,'0'0'0'0,"0"0"0"15,0 0 0-15,-12 20 0 0,1-7 0 16,0 2 0-16,0-5 13 16,0-1 2-16,1-7 60 15,3-2 0-15,1-2 14 16,4-2 1-16,2-1-14 16,6-5 0-16,7-8 34 15,11-3 0-15,12-5-14 16,3 9-1-16,2 4 24 15,-2 11 1-15,-4 12-75 16,-9 7 0-16,-13 7-24 0,-14 9 0 16,-16 8-10-1,-7 7-1-15,-10 5-7 16,-5-3 2-16,2 0-8 0,-1-11 1 16,5-5-5-16,7-10 2 15,9-11 1-15,4-2 1 31,7-7 2-31,12-8 0 0,7-2 1 0,13-8 0 16,13-13 1-16,2 1 1 16,-2-1 35-16,-5-1 0 15,-8 9-8-15,-4 8 1 16,-7 5-10-16,-4-1 1 16,-5 5-21-16,-2 2 0 15,-2 0-1-15,1 0 1 16,1 0-1-16,2 0 1 0,-5 0 0 15,7 0 0-15,7 0-5 16,5-9 1-16,-20 9-1100 16</inkml:trace>
  <inkml:trace contextRef="#ctx0" brushRef="#br0" timeOffset="-106752.24">21047 6232 12 0,'0'0'0'0,"-35"36"0"0,5-5 0 15,-5 3 0-15,-1 5 0 16,5 3 0-16,3 7 0 16,9 5 47-16,12 2 1 15,9-2-4-15,16-8 1 16,21-12 2-16,19-10 0 16,11-6-2-16,13-12 0 15,9-17-20-15,2-8-1 16,1-9-24-16,-7-11 0 15,-18-11 4-15,-15-4 0 16,-17-4 70-16,-10 3 1 0,-11 10-22 16,-12 2 1-16,-11 4 0 15,-10 2 1-15,-7 0-18 16,-4 1 0-16,-6 7-3 16,1 4 0-16,-7 7-34 15,-2 3 0-15,-3 13 3 16,-4 9-1-16,5 8 6 0,1 4 1 15,0 5 27-15,2 6 1 16,4 3-19-16,3 5 1 16,34-38-827-16</inkml:trace>
  <inkml:trace contextRef="#ctx0" brushRef="#br0" timeOffset="-105413.16">20692 8928 12 0,'0'0'0'0,"0"0"0"0,0 0 0 0,0 0 0 0,0 0 0 16,0 0 0-16,-21-22 0 15,19 8 10-15,4-2 1 16,4-5 30-16,7-3-1 16,2 0 63-16,9 5 2 15,0 6 62-15,2 4 1 16,-2 3-108-16,-1 6-1 16,-5 10-20-16,-5 1 1 15,-5 6-37-15,-14 7 0 16,-9 4 1-16,-3 3-1 15,-1 1 0-15,2-8 2 16,8-11 48-16,5-5-1 16,1-7 20-16,6-1 0 0,-1-1-34 15,6-1 1-15,10-8-17 16,10 3 0-16,8 5-24 16,-7 4 1-16,-10 7-36 15,-8 8 1-15,-11 0 22 16,-15 7 1-16,-9 8 9 15,-6-3 0-15,-3-6 15 16,-5-7 1-16,7-6 64 0,7-3 0 16,7-7-38-1,4 0 2-15,3-5-19 0,3-5 0 16,1-5-21-16,4-7 1 16,4-15-5-16,4-6-1 15,-6 43-1062 1</inkml:trace>
  <inkml:trace contextRef="#ctx0" brushRef="#br0" timeOffset="-104924.95">20500 8623 12 0,'0'0'0'0,"-49"48"0"0,14-1 0 0,1 14 0 16,10 8 0-16,15 15 55 15,9-3 0-15,18-4 4 16,16-8 2 0,16 1-62-16,10-8 0 0,9-21 68 15,7-23 1-15,8-27-87 0,4-21 0 16,1-18 18-16,-9-17 0 15,-20-6 30 1,-23-7 2-16,-24-6 17 0,-20 4 1 16,-19 9 4-16,-15 12 1 15,-12 7-6-15,-10 13 1 16,-10 11-17-16,-1 5 0 16,5 12 3-16,4 6 0 15,3 5 32-15,4 0 2 31,10 5-32-31,11-1 0 16,11-2-15-16,9 2 2 16,6-3 42-16,3 1 1 15,4 0-17-15,4 2-1 0,2-2-25 16,4 1 0-16,-4 1-12 16,3-4-1-16,8 6-11 15,6-4 0-15,-19-2-1043 16</inkml:trace>
  <inkml:trace contextRef="#ctx0" brushRef="#br0" timeOffset="-65281.1">19555 10611 12 0,'0'0'0'0,"0"0"0"0,0 0 0 0,0 0 0 0,0 0 0 0,0 0 0 15,0 0 0-15,0 0 0 16,0 0 0-16,0 0 0 15,0 0 0-15,0 0 0 16,0 0 0-16,0 0 0 16,0 0 0-16,0 0 0 15,0 0 0-15,0 0 0 16,0 0 0-16,0 0 0 0,0 0 0 16,0 0 0-16,0 0 0 15,0 0 0 1,0 0 0-16,0 0 1 0,0 0 0 15,26 10 7-15,-2-3 1 16,6-3 10-16,2 0 0 16,-8-4 30-16,6 1 1 15,7 3 79-15,2 2 0 16,2 3-74 0,2 0 0-16,0 1-19 0,2-1 1 15,-3 0-26-15,5-3 0 16,-2 1-1-16,-2 1 2 15,-1-1 0-15,-1 3 1 16,0 3 38-16,-7 0 1 16,-4-4-13-16,-2 0 0 0,2 2-9 15,3 0 2 1,2-1-31 0,-1 1 0-16,-8-5-2 15,-4-1 1-15,-1-3 0 16,-1 0 0-16,-1 2 2 15,-2-4 2-15,-2 1 14 0,-4-1 1 16,-2 0 29 0,-1 0 1-16,-5 0 3 0,1 0 1 15,-2 0-16-15,2 0 1 16,-4 0-16-16,0 0 1 16,0 0-11-16,-4-1 1 15,-2 1-13-15,-5-6 0 16,-6 2-3-16,-5-5 0 15,-4-6-10-15,0 0 2 16,-2 0 4-16,6-1 2 16,-1-5 1-16,-1 2 1 15,0-5 3-15,3 4 0 16,3 7 12-16,5-2 1 16,3 6 22-16,5-1 0 0,3 3 18 15,2-1 1 1,-4 5-25-16,4 1 0 0,0 0-17 15,4 2 0-15,0 2-8 16,7 3 2-16,7 7-8 16,7 6 1-16,4 10-19 15,1-2-1-15,-2 0-25 16,-4-3 1-16,-3-7 24 16,-1-3 1-16,1-2 13 15,1-1 0-15,-7-10 6 0,0 2 0 16,-6-1 10-16,1-1 0 15,-8-1 29-15,-1 1 2 16,1 0-10-16,-2 0 0 16,-2 0-12-16,-9 7 1 15,-19 17-18-15,-10 10 2 16,-5-1-2-16,0 4 0 16,2 2 0-16,2-3 0 15,6-6 0-15,7-4 1 16,17-11 18-16,14-17-1 15,-3 2-1226-15</inkml:trace>
  <inkml:trace contextRef="#ctx0" brushRef="#br0" timeOffset="-63773.17">20764 10781 12 0,'0'0'0'0,"0"0"0"0,0 0 0 0,-18-6 0 16,18 2 0-16,1 3 4 15,7-3 2-15,5-2 0 16,13-3 0-16,15-4 12 15,4 7 1-15,-4 10-19 16,-8 5 0-16,-9 10 0 0,-9 11 0 16,-9 7 19-16,-8 6 0 15,-11 1 34-15,-9-10 1 16,-8-6 54-16,2-8 0 16,7-7 23-16,8-7 0 15,4-6-16-15,5-6 0 16,4-5-71-16,8-13 1 15,10-17-22-15,5-6 1 16,1 1-24-16,0 5 1 16,-1 11-22-16,-3 10 1 15,-5 11 8-15,0 5 2 16,0 6 6-16,-2 1 0 16,2 5 4-16,-2 1 0 15,5 2 4-15,3 0 0 16,3-1 15-16,0-5 2 0,-1-1 47 15,-1-2 2-15,0-4-39 16,-1-4 0-16,-2-3-17 16,-3-2 0-16,-1-4-10 15,-4-2 0-15,-3-1-4 16,-3 1 0-16,-5 4-1 0,-7 2 1 16,-2 2-2-1,-4 3 1-15,-6 6 2 0,-11 9 1 16,-3 14-1-16,1 10 2 15,10 2-3-15,7 6 1 16,7 4-2-16,6-2-1 16,8-6 0-1,7-9 0-15,8-8-3 0,5-8 2 16,11-9 2-16,4-5 1 16,5-7-1-16,-3-10 1 15,-4-8 0-15,-7-7 0 16,-6-1-19-16,-5-1 1 15,-3 1-1-15,1 5 0 16,0 8 12-16,-1 7 0 16,1 2 5-16,-6 7 1 15,-2 6 8-15,0 0-1 0,2 6 39 16,-3 7 1-16,1 4 14 16,-2 7-1-16,-3 6-20 15,-3 0 2-15,-3-10-23 16,-3-5 1-16,3-6-14 15,0-3 2-15,0-4-6 16,0-4 0-16,0-6-1 0,-2-8 0 31,0-16-2-31,0-2 1 0,0 8-3 16,-1 6-1-16,-5 5-5 16,-3 6 0-16,-2 5-15 15,-8 10 1-15,-10 9-36 0,3 7 2 16,-2 11-16-16,8 5 1 15,3 1 57-15,6 0 0 16,5-2 13-16,7-4 1 16,6-10 5-16,1-3 2 15,1-9 7-15,4-3 0 16,4-8 3-16,6-10 0 16,9-8-2-16,1-10 0 15,-1-9 12-15,-6-4 1 16,-1-2 19-16,-7 2 0 0,-6 15 14 15,-5 9 1-15,-5 8-37 16,0 9 1-16,-7 7-18 16,-12 33 2-16,-3 21-8 15,-2 8 1-15,3-8-13 16,8-18 1-16,2 3-6 16,4 3 1-16,1-1-34 15,4-14-1-15,0-3-32 16,2-16 1-16,0 0 52 0,0-13 1 15,0-2-849-15</inkml:trace>
  <inkml:trace contextRef="#ctx0" brushRef="#br0" timeOffset="-62345.34">21839 10837 12 0,'0'0'0'0,"0"0"0"0,0 0 0 0,0 0 0 0,0 0 0 15,-18 18 3-15,-1 3 2 16,-11 10 227-16,0 1 1 16,2-4-154-16,12-8 1 0,3-9 99 15,7-5 1-15,2-4-110 16,8-6 1-16,5-3-30 15,16-14-1-15,10-12-20 16,8-3 1 0,-2 3-24-1,-8 5 1-15,-8 11-45 0,-7 4 0 0,-7 11 10 16,-3 10 0-16,-4 5 31 16,-4 15 1-16,-4 11 5 15,0 4 0-15,2-4 24 0,2-10 0 16,6-8 17-16,-1-8 1 15,3-6-9-15,5-7 2 16,9-5-8-16,6-6 0 16,0-6-7-16,-4-7 0 15,-5-1 12-15,-4-1 0 16,-2 0 2-16,-2 2 0 16,-3-4-9-16,-1 8 2 15,-1 5 0-15,-3 6 0 16,1 5-9-16,-4 0 1 15,0 4-11-15,-4 4 1 16,1 5-6 0,-3 12 2-16,-1 16-5 0,3-2 0 15,4 1 0-15,2-7 0 16,2-10-1-16,1-2 1 16,3-4 0-1,1-4 0-15,4-3 1 0,9-6 1 0,14-8-2 16,1-5 1-16,-5-9-1 15,-4-4 0 1,-2-2-13-16,-4-6-1 0,-7 6-54 16,-6 8 1-16,-3 5 12 15,-2 6 1-15,-4 5 38 0,-6 6 0 16,-1 5 13-16,-8 6 1 16,-10 17 2-16,1 0 0 15,7 3 13-15,8 1 1 16,2-4 38-16,3-2 1 15,6-2-26-15,3-2 1 16,5-4-13 0,3-10-1-1,7-5-14-15,6-9 0 16,12-7-11-16,1-13 1 16,-2-4-1-16,-2-2 0 15,-5-1 3-15,4-1 0 16,-4 4 8-16,-1 10 1 15,-4 3 37-15,-7 7 0 16,-7 10-10-16,-3 4 0 16,-1 9-6-16,-3 5-1 15,-6 12-6-15,-2-1 0 16,-9-3-12-16,-3-2-1 0,-9-1-2 16,-3-1 0-16,-1 0-1 15,-1-5 1-15,6-10-96 16,5-5 1-16,4-4 11 15,2-6 1-15,2-5 58 16,3-4 1-16,6-4 19 16,6-5-1-16,6 0 7 15,4 5 0-15,7 4 11 0,1 6-1 16,1 4 14-16,-3 5-1 16,-1 5 28-16,-4 8 1 15,-2 8 29 1,0 5-1-16,0 0-48 0,0-4 0 15,2-5-20-15,-4-12 2 16,6-1-11-16,42-13 2 16,5-14-22-16,-7-10 1 15,-10-6-29-15,-6-6-1 16,-6-5 21-16,-7-17 2 16,-11-2 9-16,-8 26 1 15,-3 1 10-15,-2 19-1 16,0 3 3-16,-3 11 0 15,-1 3 4-15,0 0 0 16,0 3 0-16,-1 1-1 16,-3 4-1-16,-24 37 1 0,4 26-8 15,1 17 2-15,8-6-10 16,8-26 2-16,1 2-8 16,6-9 0-16,4-2 9 15,2-11 1-15,3-6 7 16,-2-15-1-16,1 1 5 15,7-9-1-15,3-2 3 16,18-24 1-16,-5-6 48 16,-12-1 2-16,-6-3-21 0,-9-2 1 15,-4 37-1299-15</inkml:trace>
  <inkml:trace contextRef="#ctx0" brushRef="#br0" timeOffset="-62189.22">22862 10967 12 0,'0'0'0'0,"0"0"28"0,0 0 0 0,28 0-28 0,0-2 0 16,15-2 7-16,9-3-1 15,12-4-4-15,3-1 0 16,11 5-3-16,2 1 1 16,-2-3 85-16,-5-2 1 15,-73 11-278-15</inkml:trace>
  <inkml:trace contextRef="#ctx0" brushRef="#br0" timeOffset="-60837.15">24899 13242 12 0,'0'0'0'16,"0"0"54"-16,-34 17 1 0,-18 1 205 0,-19 7 2 16,-16 8-202-16,-20-1 2 0,-12 5-43 15,-11 4 1-15,-14 2-48 16,-3-1 1-16,0 1 18 15,0 4 0-15,1 5 8 16,7-2 0-16,3-5 10 16,13-6 0-16,13-4 13 15,9-5 2-15,10-8 50 16,16-5 1-16,18-8 50 0,10-3 0 16,15-6-51-16,12-2 1 15,9 0-41-15,3 0 1 16,3 2-19-16,1-4 0 15,4 4-11-15,0 0 1 16,-4 0-5-16,2 0 1 16,0 0-2-16,1 4 0 15,-1-2-2-15,0 0 1 16,0 0 0-16,2 0-1 16,0-1 1-16,2-1 1 15,5-1 0-15,10-11 0 16,17-14 0-16,5-7 0 15,-4-1 0-15,-1-1 0 16,-1-4 0-16,1 0 0 0,-1 0-40 16,-7 0 1-1,-1 5-14-15,-7 10 0 0,-7 11 37 16,-3 2 2-16,-8 5 11 16,0 6 0-16,-6 4 3 15,-9 11 0-15,-18 18 3 16,-8 8 0-16,-4 6 5 15,0 1 0-15,4-1 22 16,2-4 0-16,4-6 69 16,5-6 1-16,8-6-64 0,5-7 0 15,6-7-22 1,5-1 1-16,2-9-15 0,4 3 0 16,0-2 0-1,4-2 0-15,7-4-1 0,15 1 1 16,21-9 4-16,1 5 2 15,3 3-1-15,1 6 1 16,-4 6-1-16,1 8 0 16,-6 14-16-16,-2 5 0 15,0 10-3-15,1-2 2 16,-42-43-1183-16</inkml:trace>
  <inkml:trace contextRef="#ctx0" brushRef="#br0" timeOffset="-59192.44">21241 14898 12 0,'0'0'0'0,"0"0"0"0,0 0 0 0,0 0 18 15,11-21 1-15,2-1 34 16,8-15 0-16,7-14 52 16,2-8-1-16,-2-2-81 15,0 3 0-15,-4 6-21 16,-4 7 1-16,-5 12 38 0,-11 8 1 15,-4 11 31-15,-4 6 0 16,-1 4 15-16,-5 4 1 16,-3 4-8-16,-4 5 0 15,-1 10-23-15,-3 5 0 32,10 2-21-32,9 0 1 0,8-5-11 0,11-4 0 15,9-6-20-15,7-8 1 16,6-8-9-16,1-8 0 15,-9-6 0-15,-7 2 1 16,-9 8-2-16,-7 4 2 16,-4 3 2-16,-4 7 0 15,-2 10 0-15,-6 15 1 16,-7 15 1-16,2 1 0 0,8-3 0 16,5-10-1-1,3-8-1-15,5-9 2 0,-1-6 2 16,4-7 2-16,8-5 9 15,5-9 1-15,8-13 31 16,0-9 2-16,-4-10-24 16,-2 0 0-16,-6 2-14 15,-1 2 1-15,-4 4-12 16,-4 5 1-16,-4 9-2 16,-5 8 0-16,0 4-1 15,-2 4 2-15,0 1-2 0,-2 4 1 16,0 2 0-1,-7 5 0-15,-2 10 2 0,-4 16 2 16,2 14-2-16,5 3 1 16,7 2-1-16,4-2 0 15,7-9-2-15,5-9 2 16,1-19-2 0,7-11 0-16,10-11-1 0,6-14 0 15,2-16-16-15,2-9 2 16,0-8 6-16,-8 0 0 15,-8 8 5-15,-5 11 0 16,-13 9 11 0,-1 7 0-16,-6 8 38 0,-2 4 0 15,-2 5-19-15,2 2 0 16,0 2-11-16,0 4 0 16,2 4-8-16,5 5 0 0,4 9-6 15,0 8 2-15,-7 7-3 16,-2 2 0-16,-6-2-1 15,-5-2 0-15,-8 1 0 16,-7-6 0-16,-4-8-26 16,0-7 1-16,6-10-42 0,-3-8 1 15,1-10 13-15,2-8 0 16,5-5 34-16,8 0 0 16,7 4 14-16,4 5 0 15,2 4 5-15,3 2 0 16,6 3 0-16,-2 5 1 15,4 5 2-15,4 5 0 16,5 8 4-16,6 5-1 16,7 1 5-16,-3-6-1 15,-1-6 38-15,3-9 1 16,6-11-25-16,3-10 0 16,-6-10-10-16,-7-7 1 15,-6-1-14-15,-7 4 0 16,-8 3-1-16,-7 5 0 15,-6 4 0-15,0 14 0 16,-4 0 0-16,1 1 0 16,-1 4 0-16,-9 6 0 0,0 11 0 15,-24 47 0-15,9 14 0 16,15 25 1-16,10 26 0 16,-3-5 1-1,1 7-1-15,3 7 2 0,8 7 13 16,-8-25 2-16,-7-27 8 15,9-59 0-15,2-6-5 16,0-19 2 0,0-1-18-16,-2-4 2 15,-2-5-7-15,-22-59 0 16,8-14-8-16,7-15 0 0,11 93-1280 0</inkml:trace>
  <inkml:trace contextRef="#ctx0" brushRef="#br0" timeOffset="-57757.78">22395 14362 12 0,'0'0'0'0,"35"-11"8"0,-7 5 1 0,4 6-9 0,-1 6 0 16,-7 5 3-16,-5 4 2 15,2 3 29-15,-12 7 2 16,-3 6-21-16,-10 8-1 0,-11 10 31 31,-9 3 0-31,-8-4-2 16,-2-7 1-16,1-15 18 0,3-9 2 0,8-13-3 31,7-12 1-31,6-12-34 0,12-12 0 0,16-13 7 16,11-3 1-16,7-2 26 15,4 5 2-15,0 6-27 16,-4 11 2-16,-1 8 12 15,-5 9 2-15,-7 5 67 16,-5 6 0 0,-4 4-86-1,-4 3-1-15,-1 4-21 0,-1 6 0 16,-2 7-13-16,-3 6 1 16,0 7-15-16,-4 0 1 15,-4 1-20-15,8-12 0 16,-1-10 12-16,3-6-1 15,0-7 10-15,-3-6 1 16,9-7-5-16,4-10 1 16,7-15-6-16,-7-1-1 15,-8 6 14-15,-8 8 1 16,-6 7 5-16,-5 4 1 16,-6 4 2-16,-7-1 0 15,-6 3 17-15,1 1-1 16,6 4 58-16,10 0 1 15,9 0-10-15,4-2 1 16,4 0-43-16,20-3 1 0,23-5-17 16,9-1 1-16,0-2-38 15,-6 2 2-15,-9 3-19 16,-9 7 0-16,-12 6 28 16,-9 6 0-16,-7 4 7 15,-6 9-1-15,-3 12 10 16,-1 3 1-16,2 0 2 15,2-6 1-15,1-10 1 0,-1-10 1 16,2-8 12 0,2-5-1-16,1-5 16 0,5-10-1 15,5-17 8-15,2-7 1 16,2 0 27-16,-4 2 1 16,3 5 13-16,7 4 1 15,3 4 37-15,0 6 1 16,-2 5-81-16,-2 5 0 15,-5 10-21-15,-4 5 1 16,-3 6-21-16,-3 12 2 16,-1 10-8-16,-3 4 0 15,-1 0-12-15,0-5 0 0,4-6-24 16,3-8 1-16,4-7 12 16,-2-11 0-16,8-10 16 15,7-12 2-15,7-15 8 16,-1-6 0-16,-4-2 5 15,-4 0 0-15,-3 0 5 16,-1 4 2-16,-1 6 9 16,1 5 2-16,-5 6 12 15,0 7 1-15,-2 7 23 0,-2 8-1 16,-1 8-23-16,-8 10 0 16,-2 18-14-16,-6 3-1 15,-7 0-9-15,-4-2 0 16,0 0-4-16,1-3 1 15,1-6-2-15,2-6 1 16,2-5-44-16,1-14 1 16,1-1-13-16,1-7-1 15,-3-7 35-15,-4-10 0 16,6-6 13-16,5 2 0 16,10 2 6-16,5-2 2 15,4 0 1-15,0 11 0 16,2 6 5-16,5 5 0 15,2 8 22-15,4 11 1 16,-2 7 12-16,-9 0 0 16,-2 1-21-16,-4-9 1 0,4-1-11 15,19-1 0-15,8-11-22 16,14-14-1-16,-2-13-3 16,-3-13 2-16,-8-7 4 15,-17 3-1 1,-6-3 6-16,-11 12-1 0,-5 1 5 15,-4 20-1-15,-2 0 2 16,-3 5 0-16,-5 4-3 0,-21 14 0 16,-7 18-9-16,5 11 0 15,11 5 6 1,16-14-1-16,8 0 4 0,13 1 1 16,13-5 2-16,13-5 1 15,7-15 1-15,8-8 0 16,2-9 10-16,-25 1 2 15,-1-3-9-15,-13-9 1 16,-19 22-1385-16</inkml:trace>
  <inkml:trace contextRef="#ctx0" brushRef="#br0" timeOffset="-57606.08">24370 14247 12 0,'0'0'0'16,"0"0"75"-16,0 0 1 0,0 0-66 0,0 0 2 0,0 0-15 16,0 0-135-16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1T06:59:45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5704 13534 1524 0,'0'0'59'15,"0"0"-59"-15,0 0 60 0,0 0-397 0,0 0 337 0,-5 21-337 0,-7 15 337 16,12-36-226-16,0 0 226 0,-7 41-225 0,2 9 225 16,5-50-104-16,0 0 104 0,0 46-104 0,3-3 104 15,-3-43 326-15,0 0-326 0,5 34 326 0,8-8-326 16,-13-26 287-16,0 0-287 0,12 17 288 0,5-8-288 0,-17-9 207 15,0 0-207-15,27-12 208 0,11-17-208 0,-38 29 81 16,0 0-81-16,31-43 82 0,-1-11-82 0,-30 54 0 16,0 0 0-16,21-49 0 0,-7-6 0 0,-14 55-97 15,0 0 97-15,4-48-96 0,-17 3 96 0,13 45-166 16,0 0 166-16,-17-31-165 0,-9 11 165 0,26 20-114 16,0 0 114-16,-35-6-113 0,-9 17 113 0,44-11 0 15,0 0 0-15,-42 25 0 0,-5 18 0 0,47-43-64 0,0 0 64 16,-44 69-64-16,2 20 64 0,42-89-117 0,0 0 117 15,-21 83-116-15,11 1 116 0,10-84-280 0,0 0 280 16,5 62-279-16,20-18 279 0,-25-44 448 0,0 0-448 0,22 19 448 16,12-19-448-16,-34 0 303 0,0 0-303 0,40-12 304 15,10-21-304-15,-50 33 123 0,0 0-123 0,56-56 124 16,0-21-124-16,-56 77 35 0,0 0-35 0,40-74 35 16,-6-2-35-16,-34 76 1 0,0 0-1 0,8-60 1 15,-11 10-1-15,3 50-41 0,0 0 41 0,-18-29-40 16,-11 17 40-16,29 12 0 0,0 0 0 0,-35-2 0 15,-9 15 0-15,44-13 51 0,0 0-51 0,-47 24 52 16,0 8-52-16,47-32 15 0,0 0-15 0,-51 55 15 16,-1 15-15-16,52-70-55 0,0 0 55 0,-35 60-54 15,5-1 54-15,30-59-705 0,0 0 705 0,-14 34-704 16,16-15 704-16,-14 33-364 0</inkml:trace>
  <inkml:trace contextRef="#ctx0" brushRef="#br0" timeOffset="1433.14">27650 5327 427 0,'0'0'-19'0,"0"0"19"0,0 0-18 15,0 0 18-15,0 0 9 0,0 0-9 0,-31 4 9 16,-20-1-9-16,51-3 58 0,0 0-58 0,-52 5 59 16,-9 7-59-16,61-12 147 0,0 0-147 0,-63 10 147 15,-4 8-147-15,67-18 132 0,0 0-132 0,-54 12 132 16,9 0-132-16,45-12 14 0,0 0-14 0,-44 24 15 15,4 10-15-15,40-34 59 0,0 0-59 0,-21 36 60 16,17 9-60-16,4-45 122 0,0 0-122 0,9 51 123 16,17 13-123-16,-26-64 14 0,0 0-14 0,39 75 15 15,13 8-15-15,-52-83 11 0,0 0-11 0,40 72 11 16,-5-2-11-16,-35-70 12 0,0 0-12 0,18 69 12 16,-15-2-12-16,-3-67 0 0,0 0 0 0,-15 67 0 15,-15-2 0-15,30-65 0 0,0 0 0 0,-39 55 0 0,-11-9 0 16,50-46 40-16,0 0-40 0,-56 39 40 0,-9-9-40 15,65-30 0-15,0 0 0 0,-38 15 0 0,13-6 0 16,25-9 17-16,0 0-17 0,-19 8 17 0,7-4-17 0,12-4 57 16,0 0-57-16,3 10 57 0,15 2-57 0,-18-12 39 15,0 0-39-15,35 17 40 0,15 2-40 0,-50-19 18 16,0 0-18-16,53 27 19 0,5 10-19 0,-58-37-10 16,0 0 10-16,59 56-10 0,7 18 10 0,-66-74-4 15,0 0 4-15,44 77-4 0,-14 9 4 0,-30-86-9 16,0 0 9-16,15 105-9 0,-11 17 9 0,-4-122-62 0,0 0 62 15,-9 132-62-15,-8 14 62 0,17-146 0 0,0 0 0 16,-16 139 0-16,-5-4 0 0,21-135 9 0,0 0-9 16,-12 143 9-16,3-1-9 0,9-142 23 0,0 0-23 0,4 141 24 15,10 0-24-15,-14-141 39 0,0 0-39 16,26 130 40-16,12-6-40 0,-38-124 32 0,0 0-32 0,47 111 33 16,13-8-33-16,-60-103 0 0,0 0 0 0,63 91 1 15,3-7-1-15,-66-84-424 0,0 0 424 0,72 67-423 16,3-14 423-16,70 66-651 0</inkml:trace>
  <inkml:trace contextRef="#ctx0" brushRef="#br0" timeOffset="13661.77">30814 5152 147 0,'0'0'0'0,"0"0"0"0,-14-19 0 0,7 16 1 0,0 1-1 0,7 2 2 15,-7-3-2-15,0-1-53 0</inkml:trace>
  <inkml:trace contextRef="#ctx0" brushRef="#br0" timeOffset="13801.69">30491 5334 147 0,'0'0'0'0,"-19"17"0"16,-14 5 0-16,1 3 1 0,-1 2-1 0,17-15 2 16,11-7-2-16,0 0 3 0,1 2-3 0,-24 17 4 15,-17 19-4-15,12-3 3 0,-2 8-3 0,12-5 3 16,7 1-3-16,8-1 185 0,4-7-185 0,13 0 186 16,10-8-186-16,9-1 161 0,7-6-161 0,2-2 162 15,5-6-162-15,1 1-251 0,6-2 251 0,7-3-250 16,5-1 250-16,56 8-145 0</inkml:trace>
  <inkml:trace contextRef="#ctx0" brushRef="#br0" timeOffset="14068.73">32086 5149 763 0,'0'0'0'16,"42"22"0"-16,26 16 0 0,-68-38 0 0,0 0 0 15,72 61 0-15,7 17 0 0,-79-78 61 0,0 0-61 0,66 82 62 16,-1 12-62-16,-65-94 98 0,0 0-98 0,40 112 99 16,-16 15-99-16,-24-127 245 0,0 0-245 0,-8 136 245 15,-24 10-245-15,32-146 152 0,0 0-152 0,-73 132 152 16,-39-2-152-16,112-130-486 0,0 0 486 0,-171 131-485 15,-53 1 485-15,-171 130-499 0</inkml:trace>
  <inkml:trace contextRef="#ctx0" brushRef="#br0" timeOffset="16899.58">30888 6954 147 0,'0'0'0'0,"9"17"0"16,6 14 0-16,-15-31 1 0,0 0-1 0,30 40 2 16,12 3-2-16,-42-43 3 0,0 0-3 0,52 39 4 15,15-3-4-15,-67-36 3 0,0 0-3 0,89 40 3 0,19-1-3 16,-108-39 1-16,0 0-1 0,115 26 2 0,13-7-2 16,113 27-65-16</inkml:trace>
  <inkml:trace contextRef="#ctx0" brushRef="#br0" timeOffset="17235.68">32921 6522 147 0,'13'8'0'0,"-13"-8"1"0,0 0-1 0,33 47 2 16,14 18-2-16,-47-65 3 0,0 0-3 0,28 67 4 15,-4 12-4-15,-24-79 3 0,0 0-3 0,4 84 3 16,-13 10-3-16,9-94 1 0,0 0-1 0,-31 82 2 15,-20-3-2-15,51-79 161 0,0 0-161 0,-63 66 162 16,-14-11-162-16,77-55 50 0,0 0-50 0,-89 39 51 16,-10-11-51-16,99-28-148 0,0 0 148 0,-107 15-147 15,-10-10 147-15,-105 12-125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1T03:01:12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31448 6387 12 0,'0'0'0'0,"0"0"0"0,0 0 0 0,0 0 0 0,0 0 0 16,0 0 0-16,0 0 0 16,-18-12 40-1,4 3 2-15,-6-8-42 0,-8 1 0 16,-6 1 59-16,-3 4 2 15,-6 3 33-15,-3 4 0 16,-1 4-39-16,-1-5 0 16,-4-1-10-16,-4-3 1 15,-4 0-15-15,-5-4-1 16,-6 3-11-16,-3 5 0 16,-5-5 11-16,-3-1 1 15,-3 4 42-15,-7 1 1 16,-3 3-16-16,-4-3 1 15,4 0-11-15,0-3 0 16,-3 4-12-16,-1-3 1 16,0 6-11-16,-3 2-1 15,-6-4 2-15,-4 4 1 16,0 6 2-16,-5 3 0 16,-10 4-7-16,0-1 1 0,4 2-3 15,-2 3 2-15,-3-2-5 16,5 0 0-16,7 0 14 15,5 7 2-15,-1-1-27 16,4 7-1-16,9 7-2 0,4 6-1 16,4-2 2-16,5-2 0 15,10 2 50-15,7 4 1 16,7-4-46-16,12 0 2 16,13-2-3-16,10-1 0 15,9-5-2-15,8-1 1 16,10 2-8-16,10 1 0 15,10 10 0-15,8 2 0 16,10-3 0-16,8-4 0 16,12-5 4-16,9-3-1 15,7-2 7-15,8-12 0 16,8-3-1-16,5-1 1 16,13-3-5-16,8-2-1 15,5 3-2-15,7-5 1 0,10 6 8 16,6 1 0-16,5-1-1 15,7-2 1-15,10 0-9 16,0-3-1-16,1-2 5 16,3-4 2-16,0-4-8 15,-5-2 0-15,-4-3 0 16,-7-6 0-16,-5 2 0 16,-11-2 0-1,-5-7 0-15,-9 0 0 0,-6-6 0 0,-6-6 1 16,-6-7-1-16,-4-1 0 15,-1-3-1-15,-12 0 1 16,-10 1 0-16,-16-1 0 16,-18 6 16-1,-23 2 1-15,-22 1-8 0,-21 1 0 16,-20-4 3-16,-18-4 1 16,-21-5 0-16,-17 3 0 15,-17 2-4-15,-13 0 0 16,-10 4-3-16,-12 4 0 15,-15 3-5-15,-13 6 1 16,-13 10-1-16,-6 1 1 16,-9 7-2-16,2-1 1 15,203 9-1509-15</inkml:trace>
  <inkml:trace contextRef="#ctx0" brushRef="#br0" timeOffset="1445.97">28050 6329 12 0,'0'0'0'0,"0"0"0"0,0 0 0 0,0 0 0 0,18-4 95 15,-18 2 2-15,-4 2 159 16,-5-5-1 0,-15 1-251-16,-15-5-1 0,-10-4 25 15,-5 2 1-15,-2 1 5 16,1-5 0-16,-5-3 63 15,-3-3 1-15,-8-1-24 16,-4-8 1-16,1-1-57 16,-5-5 1-16,-3-7 37 15,-5-5 2-15,-6-8-19 0,-2 2 0 16,-2 2-20 0,0-5 0-16,-2-9 2 0,2-2 0 15,6-5-1-15,3-1 1 16,5 5-4-16,-1-2 1 15,-2 8 32-15,6-2 0 16,7-4-16-16,4 2-1 16,6 6-30-16,3 3-1 15,8 4 21-15,0 11 2 16,5 6-9-16,6 7 0 16,8 4-4-16,5 6 1 15,6 1 69-15,5 4 0 16,6 4-43-16,3 4 2 15,3 1-21-15,1 2 1 16,0 2-8-16,0 2 0 0,2 0-8 16,2 0-1-1,0 6-2-15,-1 3 2 0,-1 10-3 16,2 7 0-16,3 11 2 16,3 6 1-16,2 5-3 15,3 4 1-15,-2 2-2 16,2 2 1-16,0-2-1 15,2-4 0 1,0-9-3-16,1-9 1 0,-5-14-5 16,-4-6 1-16,-3-7 1 15,0-1 0-15,-2-4 2 0,-2 0-1 16,-1-6 3-16,-5-9 0 16,-9-18 1-16,-3-10 1 31,-1-3 0-31,3 1 2 0,1-1-1 15,0-3 0-15,0 6-2 0,4 10 0 16,2 5 0-16,4 8 0 16,1 5-3-16,-1 2 1 15,-1-2-5-15,1 0 0 16,1 6-6 0,2-1-1-16,3 5 2 0,-1-3 0 15,2 6 7-15,0-1 1 16,0 3 1-16,0 0 2 15,2 0 1 1,5 0 1-16,8 0 6 16,9 0 1-16,13 0 12 0,10 5 1 0,9 3-8 15,9-8 0-15,10-4-6 16,9-15 1-16,11-5-9 16,11-9 0-16,13-19-19 15,-3-8 3-15,-116 60-1589 16</inkml:trace>
  <inkml:trace contextRef="#ctx0" brushRef="#br0" timeOffset="5833.53">24316 4515 12 0,'0'0'0'0,"0"0"0"0,5-30 50 0,-1 12 2 15,-2-1 37-15,-2-1 0 16,-2 7 27-16,-2 3 0 0,-1 5-70 16,-5-1 0-1,-3 2 18-15,-4 8 1 0,-7 5-11 16,-2 12-1-16,-2 9-8 16,4 11 1-16,7 9 10 15,6 6 2-15,4 5-11 16,3-3 1-16,2-10 18 15,8-5 0-15,3-13-39 16,6-12 0-16,5-7-14 0,6-12-1 16,10-14-12-16,3-11 0 15,-2-10-2-15,-3-12 1 16,-6-13-2-16,-4-6 1 16,-2-6 2-16,-1 0 0 15,-1 8 0-15,-3 4 1 16,-4 3 45-16,-2 1 1 15,-1-1-14-15,-3 10 1 16,-5 8-5-16,0 9 0 16,-2 14-11-16,-2 8 1 15,0 1-9-15,0 12 1 16,-2 2-5-16,-3 18 1 16,-8 26-7-16,0 8 0 15,4-1-1-15,4 1 1 16,3 9-4-16,2 0 1 15,4 6-3-15,2-6 1 0,-1-6 3 16,1-7 2-16,2-8 2 16,1-7-1-16,2-14 7 15,1-12-1-15,-3-6 14 16,2-9-1-16,4-7 10 16,6-12 0-16,5-19-12 15,1-5 1-15,-7-7-8 16,1 0-1-16,-1 7-4 0,-1 4 1 15,-2 11-8-15,-4 10 1 16,-5 11-1-16,-4 1 1 16,0 6-2-16,-2 8-1 15,-4 5 2 1,-4 15 1-16,-1 22 0 0,2 5 0 16,3 1 0-16,6-2 0 15,5-10 0-15,6-8 1 16,4-16-1-16,0-6 1 15,5-9-1-15,4-12 2 16,6-15-2-16,0-8 1 16,-4-7-1-16,-6-5 0 15,-7-3 0-15,-4 2 1 16,-4 3 2-16,-1 8 2 0,-4 12 3 16,-2 7 1-16,-2 6 6 15,2 3 2-15,0 2-5 16,-2 8 1-16,-2-2-5 15,-1 15 1-15,-8 16-9 16,0 15 1-16,5 1-5 16,5 3 2-16,1-7-1 0,2-4 0 15,3-6 1-15,5-7 1 16,-1-13 2-16,-1-6 0 16,1-9 2-16,3-4-1 15,3-1 8-15,2-16 1 16,1-12 18-16,1-8 1 15,-2-2-10-15,0 2 1 16,2-2-9-16,-4 6 1 16,4 13-9-16,-1 5 2 15,-3 8-5-15,0 7 0 16,-1 4-1-16,-9 4 0 16,3 2-9-16,11 27 0 15,-10 16-9 1,-3-3 1-16,-4 2 5 0,-2-14 0 15,-2-1 4-15,2-21 0 0,2 1 8 16,0-8 1-16,0-1 0 16,0-4 1-16,0 0 1 15,14-9-1-15,2-25-1 16,7-14 0-16,-5 5-2 16,1 0 0-16,1-3-10 15,-8 20-1-15,-1 1 7 0,-8 16 0 16,1 5 1-16,-2-1 1 15,0 1-2-15,0 4 1 16,2 4 1-16,10 29 1 16,-4 10 1-16,-1 5 0 15,0-5 0-15,-3-26 1 16,1 0 0-16,3-8 0 16,3-3 5-16,20-10 1 15,10-20 14-15,17-28 0 16,-14-2 29-16,-8-2 0 15,-3 2-21-15,-11 6 1 16,-5-1-13-16,-2-22 1 16,-14-1-15-1,-6-17 0-15,-9 3-4 0,9 45 0 0,-1-2-2 16,0 19 1-16,1 2-2 16,1 11 1-16,2 3 0 15,0 6-1-15,0-1 2 16,-2 3-1-16,-2 13 2 15,-16 65 0-15,-1 4 0 16,8 22-1-16,11 0 2 16,0-41 0-16,2-1 1 15,2-8 0-15,6-6-1 0,3-15 1 16,9-1-1-16,-3-17 1 16,4-4-10-16,-3-7 1 15,-1-8-28-15,-2-1 0 16,-4-8-6-16,0-14 2 15,-11 27-1414-15</inkml:trace>
  <inkml:trace contextRef="#ctx0" brushRef="#br0" timeOffset="6069.72">25538 4284 12 0,'0'0'0'0,"0"0"0"0,24 15 0 0,-5-11 20 15,12 2 1-15,16-1 57 16,1-5 0-16,-3-11 68 16,-11-6 0-16,-10-3 9 15,-7 1 0-15,-6-1-100 16,-9-4 0 0,-8-3-28-16,-12-2 1 0,-16-5 11 15,-9 10 0-15,43 24-830 0</inkml:trace>
  <inkml:trace contextRef="#ctx0" brushRef="#br0" timeOffset="6305.46">24802 4208 12 0,'0'0'0'16,"0"0"0"-16,0 0 0 16,0 0 0-16,0 0 0 15,20 9 0-15,-18-22 0 16,0-11 0-16,0-6 0 0,-4 3 22 16,-2 8 2-16,3 8 40 15,1 11 1-15,0 9-10 16,0 21 1-16,0-30-280 15</inkml:trace>
  <inkml:trace contextRef="#ctx0" brushRef="#br0" timeOffset="8102.42">23846 5386 12 0,'0'0'0'0,"-19"28"0"0,1-4 0 0,-3 2 0 0,-1 7 0 0,-4 10 58 15,-2 4 2-15,2-5 307 16,3-8 1-16,7-14-307 16,3-5 1-16,7-7 111 15,6-8 0-15,4-10-117 16,3-14 0-16,12-22-25 0,5-6 1 16,4 1-32-16,0 5 0 15,-4 9-12-15,-3 11-1 16,-6 9-5-16,-8 6 0 15,-1 5 13-15,-3 6-1 16,1 2 5-16,4 7 1 16,3 10 0-16,0 11 0 15,-2 12 0-15,1 5 0 16,-3-4 1-16,-1-10 1 16,-1-3 4-16,-3-11-1 15,4-8 13-15,-1-4 0 16,-1-7 4-16,3-9-1 15,8-13-2-15,4-14 1 16,5-16 2-16,2-6 0 16,0 6-4-16,-3 4 0 0,-5 9 39 15,-3 11 2-15,-11 13 76 16,-2 8 1-16,0 5-76 16,0 7 0-16,-1 5-40 15,1 8 1-15,0 12-17 16,0 7 1-16,2 6-5 0,-1 0 0 15,-3 2-6 1,2-8 2-16,6-7-11 0,1-8 1 16,2-7-8-16,0-10 0 15,2-10-27-15,8-10 2 16,9-13-6-16,1-13 1 16,1-4-49-16,-2-1 1 15,-4 1 68-15,-4 6 1 16,-1 6 23-1,-2 5 0-15,-5 13 7 0,-1 2 1 16,-1 7 0-16,-3 6 1 16,2 4 3-16,0 11-1 15,-1 5 15-15,-3 10 0 16,-1 7-4-16,-4 6 1 0,-8 9-5 16,-5 0 0-16,-4-3-10 15,-6-5 0-15,-1-7 0 16,0-9 0-16,-1-13 0 15,5-9 0 1,5-2 0-16,1-14 0 0,3-5 0 16,5-18 0-16,6-14 0 0,6-1 0 15,7-4-2-15,3 7 1 16,3 12 0-16,-3 10 0 16,-5 9 0-16,0 8-1 15,-1 6 2-15,-1 11 0 16,2 12 4-16,2 10 0 15,-2 12 1 1,-2 1-1-16,-4-1 0 0,3-8-1 16,7-15 8-16,3-7 0 15,2-15 29-15,6-9-1 16,6-19-21-16,1-9 0 16,-1-8-9-16,-4-3 0 0,-4-2-26 15,-8 5 1 1,-8 8 1-16,-7 11-1 0,-3 7 4 15,-3 6-1-15,-1 7 5 16,-2 1 2 0,-5 5 6-16,-2 5 0 0,-4 14 2 15,-1 5 0-15,3 12 0 16,2 19 1-16,11 3 0 16,6-11 0-16,3 1 0 0,4-15 0 15,6-3-3-15,-10-15 1 16,3-2-1-16,1-9 0 15,2-2-1-15,19-13 1 16,-1-21-2 0,9-20 1-16,-14-6-5 0,-6 10 1 15,1 3 3-15,-3 12 0 16,6 5 1-16,-14 15 1 16,-1 3 44-16,-1 5-1 31,-3 1 40-31,3 2 0 0,1 6-50 0,11 20 0 15,-1 10-21 1,-12 14 1-16,-10 0-10 16,-10 1 0-16,-6-1-9 0,-3-7 1 15,-3-7-11 1,9-18 1-16,-1 1-15 0,8-8 0 16,-1-3-44-16,5-4 0 0,-1-4 46 15,-1-17 0 1,7-10 12-1,11-27 0-15,2 7 11 16,-4 25 0-16,2 6 4 0,-3 8 1 16,-1 5 1-16,4-1 1 15,3 8 29-15,12 17 0 16,-4 10-10-16,-3-1 1 16,-3 0-12-16,-4-17 0 15,-1-1-7-15,4-3 1 16,3-5-4-16,21-13 0 15,-3-21-70-15,-8-1 2 16,-28 33-1284-16</inkml:trace>
  <inkml:trace contextRef="#ctx0" brushRef="#br0" timeOffset="16944.91">29894 4861 12 0,'0'0'-10'0</inkml:trace>
  <inkml:trace contextRef="#ctx0" brushRef="#br0" timeOffset="17465.66">29456 4807 12 0,'-31'0'0'16,"-49"-5"0"-16,-27 5 0 16,-16 0 0-16,-9 5 0 0,-6 4 0 31,-2 6 0-31,-3 4 0 16,-4 5 0-16,5 4 0 15,8 15 0-15,9 9 0 16,10 11 0-16,8 10 16 15,12 3 0-15,12-5 34 16,12 1 0-16,15 6 132 16,15 8 1-16,17 5-117 15,16-2 2-15,21-16-21 0,17-2 1 16,17-4-18-16,12 1 1 16,18 5-9-16,14-8 2 15,17-11-20-15,13-7 0 16,13-14 10-16,15-7 1 15,15-4 26-15,11-7 2 16,2-2 0-16,2-13 2 16,-4-9-24-16,-3-6 0 15,-4-3 20-15,-8-14 2 16,-11-13-28-16,-7-12 0 16,-6-14 0-16,-14 2 0 15,-12-2-11-15,-15 4 2 0,-14 0 5 16,-20-9 0-16,-18-11 4 15,-19-4 0-15,-22 5 4 16,-26 4 1-16,-27-2 0 16,-21 1 0-16,-21-1-4 15,-21 11-1-15,-26 14 6 16,-26 12-1-16,-26 18-7 16,-22 10 1-16,-24 10-4 0,-21 12 0 15,-19 22-9-15,-14 16 1 16,-5 24 2-16,-10 11-1 15,307-76-1136-15</inkml:trace>
  <inkml:trace contextRef="#ctx0" brushRef="#br0" timeOffset="18492.08">30358 6809 12 0,'-26'-2'0'0,"-41"-4"0"0,-24 3 0 0,-19-3 0 15,-13 2 0-15,-10-1 0 0,-8 5 0 16,-12 5 0-16,-9 5 0 16,-17 1 0-16,-11 11 0 15,0 12 0-15,-2 10 0 16,6 14 4-16,5 7 2 15,10 2-6 1,8 2 0-16,13-2 45 0,15 7 1 16,16 10-2-16,19 5-1 15,18 1-24-15,14-3 1 16,14-1 21-16,19 5 2 16,22 2 25-1,24-2 1-15,28-11-2 0,23-9 0 16,22-4-7-16,20-6 0 15,23-1 33-15,20-6 2 0,19-4 64 16,20-15 0-16,17-11-70 16,13-11 0-16,6-13-49 15,5-11 1-15,-1-11-20 16,-3-8 0-16,-3-7-13 0,-7-2 0 31,-10-10-17-31,-9 1 0 0,-8-2 4 16,-17-4 1-16,-20-4 2 15,-16-9-1-15,-21-7 3 0,-21-2 0 32,-20-3 84-32,-17-1 0 0,-24 2-39 0,-27-9-1 15,-25-8-33-15,-28 4 0 16,-29 7 3 0,-19 6 1-16,-24-2-15 0,-25 2 1 15,-22 11-70-15,-18 9-1 16,-8 21 27-16,-8 16 2 15,-2 8 6-15,2 19 1 16,5 13 17-16,12-1 1 16,186-18-1102-16</inkml:trace>
  <inkml:trace contextRef="#ctx0" brushRef="#br0" timeOffset="19684.95">30269 5146 12 0,'0'0'0'0,"43"2"0"0,5 1 0 0,27 7 0 15,20-1 0-15,18 0 0 16,14 2 0-16,11 14 0 15,9 12 0-15,2 6 4 16,0 18 2-16,-2 30 34 16,-1 24 1-16,-10 31 38 15,-15 30 2-15,-19 31 1 16,-20 22 1-16,-20 27-26 16,-27-1 2-16,-27-9 263 15,-25-8 1-15,-24 0-280 0,-15-13 0 16,-15-15-11-16,-16-3-1 15,-18-6-28-15,-10-10 0 16,-10-12 0-16,0-13 1 16,2-25-26-16,8-9 1 15,8-17 36-15,12-16-1 16,11-25 73-16,12-16-1 16,8-6-29-16,9-11 2 15,8-7-56-15,8-8 0 16,5-4 4-16,6-5 0 15,8-2-4-15,7-4 2 16,5-6 7-16,3-5 0 16,1 0-2-16,4 0 2 15,0 0 13-15,-2-9 2 16,0-6 7-16,2-13 1 0,0-11 7 16,0-4 2-16,2-3-20 15,6 1 0-15,1-3-9 16,0-4 1-16,1-6-8 15,1 0 1-15,2 3-3 16,-4 2 2-16,-3 9-3 16,-3 10-1-16,1 10 3 0,0 7 1 15,-2 10 3-15,-2 3 0 16,0 4-1-16,0 2 0 16,0 6-4-16,0 10 0 15,0 16-4-15,-4 10 0 16,-5 12-4-16,-6 4 1 15,-2 8-3-15,0 1 2 16,2-5 0-16,0-5 1 16,2-5 1-16,4-7 1 15,2-8 2-15,1-11 2 16,4-8 1-16,2-7 1 16,0-6-1-16,0-3-1 15,0-2 3-15,2 0 0 16,4 0 0-16,9-4 0 15,12-4 4-15,16-7 2 16,15-7-2-16,7-1 1 0,14-1 0 16,6 3 0-16,7 10 7 15,-1 0 1-15,-4 0-18 16,-3 3 2-16,-5 4-10 16,-11 4 1-16,-13 5-33 15,-20 3 0-15,-35-10-1610 16</inkml:trace>
  <inkml:trace contextRef="#ctx0" brushRef="#br0" timeOffset="20737.73">29194 8559 12 0,'0'0'0'0,"0"0"0"0,0 0 0 0,0 0 0 0,0 0 0 16,24-1 0-16,-4 6 0 15,19 1 118-15,8 3 0 16,1 6-117 0,3 5 0-16,1 3 12 0,0 5 2 15,2 11 29-15,-2 5-1 16,-7 14 29-16,-8 9 0 16,-9 11 12-16,-11 4 0 15,-10 2 132-15,-8 5-1 16,-9 2-138-16,-5-3-1 0,-5-8-19 15,-2-12 0 1,-3-6-22-16,3-6 1 0,3-14-30 16,4-3 0-16,4-9 17 15,2-2-1-15,0-6 23 16,-3-1 0-16,1-8 8 16,0-2-1-16,0-2 41 15,0-5 0-15,-2 2-34 16,-6-6 2-16,-3-8-4 15,-3-3 1-15,1-7-20 16,2-3 1-16,3-1 10 16,4 1 0-16,2-3 18 15,-2-4 0-15,-5-2-37 0,-1-1 1 16,3 1-19-16,1-3 0 16,4 3-7-16,2 4-1 15,0 3-4-15,-1 3 0 16,3-1-5-16,4 3-1 15,3 7-13-15,0 3 0 16,2 6 4-16,0 2 2 16,0 0 3-16,0 2 0 15,4 9 4-15,5 12 1 16,9 14 3-16,5 6 0 16,1 0 3-16,4-1 0 15,2-3 0-15,1 0 2 16,5-3-2-16,1-5 0 0,0-3 0 15,-1 0 0 1,-3-4-4-16,-5 1-1 16,-7-7 1-16,-6-1 1 0,-4-4 1 15,-4-4-1-15,-1-3 2 16,1-2 0-16,3-4 3 16,3-6-1-16,9-3 5 15,6-14-1-15,0-6 26 16,0-9-1-16,0-3 6 0,4-5 1 15,10-8-17-15,12-15-1 16,17-18-11-16,15-10 1 16,-86 97-1976-16</inkml:trace>
  <inkml:trace contextRef="#ctx0" brushRef="#br0" timeOffset="23702.59">28536 10340 12 0,'0'0'0'0,"0"0"0"0,0 0 0 16,-21-6 72-16,16 10-1 16,-1 3 200-16,-5 12 1 15,-11 20-51-15,-4 8 0 16,-2 5-217-16,0-4 1 15,0-1 1-15,0-5 1 16,4-3-1-16,9-7 0 16,7-13-6-16,6-12 0 15,2-7 4-15,4-19-1 16,7-20 10-16,6-3-1 16,3-9 43-16,1 1 1 15,-1-7 66-15,1 1 2 0,-1 4-74 16,1 7 2-16,-1 4-24 15,-3 15 0-15,-6 6-28 16,-1 8 0-16,-3 10-2 16,3 12-1-16,3 14-7 15,0 13 1-15,-2 15 4 0,-4 6 0 16,-3-2 3 0,-8-6 1-16,-5-5 1 0,-8-6 0 15,-3-6 4-15,-3-5 1 16,-1-6-1-16,0-7 2 15,1-11 18-15,1-8-1 16,-2-5 0-16,3-6-1 16,6-11 3-16,4-4 1 15,8-3-5-15,6-3 0 16,5-3-12-16,3 4 1 16,0 9-3-16,-2 7 1 15,1 6-6-15,-3 12 1 16,-1 1-3-16,5 9 2 15,9 15-2-15,3 6 0 16,-1 9-6-16,-3 2 1 16,-4-2-14-16,0-9 0 15,0-8-24-15,3-7-1 0,6-6-26 16,6-9 2-16,7-9 49 16,1-14 0-16,-5-8 14 15,-3-10 1-15,-4-6 5 16,-7-3 0-16,-8-4 26 0,-5 2 0 15,-5 6-6 1,-2 10 1-16,-3 14-6 16,-2 7 1-16,-1 6-9 0,-2 9 1 15,-3 4-9-15,-1 18 1 16,-3 21-9-16,1 9 0 16,5 5 2-16,7 1-1 15,6-2 2-15,3-10 2 16,3-5 3-16,4-9 0 15,0-12 0-15,0-10 1 16,4-8 0-16,5-14 0 16,8-14 11-16,0-9 0 0,-6-6 50 15,-5-5 0-15,-4-3-31 16,-6-3 0-16,-5 6-15 16,-4 10 1-16,-2 6-17 0,0 12 1 15,0 9-1-15,0-1 0 16,2 10-1-16,2 0 1 15,0 4-3-15,0 3 2 16,0 8-1-16,3 6 1 16,9 5-6-16,4-2 2 15,3-7-3 1,3-4 0-16,2-4-24 16,-4-1 1-16,-5-3 15 15,-6 1 1-15,-5-1 6 16,-2 5 0-1,-4 8 4-15,-2 8 1 0,-2 10 3 0,0 1-1 16,1-2 1-16,1-14 1 16,0-1 0-16,4-3 0 15,1 0-2-15,1-8 1 16,2-2 0-16,10-3 1 16,7-10 0-16,18-18 0 15,-6-9 1-15,-9-1 1 16,-5-3 23-16,-6-4 1 15,-6 2 52-15,-2 4 2 16,-3 1-47-16,-2 16-1 16,0 3-8-16,0 7 0 15,0 1-12-15,0 3 0 16,-1 0-10-16,7 4 1 0,1 8-3 16,15 25 0-16,-7 8-1 15,-4 0 1-15,-3-4-3 16,-5-5 0-16,1 0-9 15,-4-14 2-15,1-1-9 16,1-4 1-16,0-4-8 16,-1-5 2-16,3 2-42 15,16-12 0-15,6-11 45 16,2-12 1-16,-9-5 12 0,-8-5 0 16,-6-2 6-16,-3 0 0 15,-2 4 0-15,0 13 0 16,1 1-4-16,1 12-1 15,2-4 5-15,-1 6-1 16,3 2 1-16,-3 5 1 16,1-4 1-16,1 6 0 15,1 6 0 1,5 7 1-16,0 7 0 0,-2-1 2 16,0-1 0-16,0-5 1 15,2-1 5-15,10-3 1 16,3-9 28-16,7-9 0 15,-3-8 18-15,-11 2 0 16,-4-2-36-16,-2-1 1 16,0-1-13-16,-6 6 0 15,1 0-8-15,-4 6 1 16,-1-1-1-16,-1 3 0 16,0-1-1-16,-2 6 1 15,-2-4-1-15,-11 8 1 16,-6 11-2-16,-12 22 1 15,8 2-2-15,3 10 1 16,5 3-1-16,4-8-1 16,3-3-9-16,5-7-1 15,3-1 0-15,1-18-1 16,5-2 4-16,2-6 1 0,1-1 1 16,17-4 1-1,7-11 8-15,5-10 0 0,-5-5 1 16,-10 5 0-16,-7-1 2 15,1-3-1-15,0 1-8 16,3-4 2-16,3 2-4 16,-6 3 0-16,-1 5-13 15,-4 8 1-15,-1 5 8 16,0-1 2-16,2 8 7 16,7 12-1-16,-3 10 3 15,-4 13 1-15,-9 0 0 0,-6 8 0 16,-3 1 0-16,-1-12 1 15,-2-5-2-15,7-21 1 16,-1-3 0-16,0-3 0 16,0-1 0-16,2-3 0 15,2-5 0-15,9-30 1 16,6-3 1-16,29-47 0 16,1 9 38-16,1 9 1 15,3-4-21-15,-18 37 0 16,8 5-14-16,-15 10 0 15,-26 19-1534-15</inkml:trace>
  <inkml:trace contextRef="#ctx0" brushRef="#br0" timeOffset="26313.46">30781 10329 12 0,'0'0'0'0,"0"0"0"0,0 0 0 0,0 0 0 0,-2 20 0 15,-1-1 34-15,-5 9 0 16,-5 16 30-16,-4 1 1 16,-1-4-39-16,-1-8 0 15,2-7 27-15,6-5 1 16,5-8-23-16,3-6 2 15,3-7 48-15,2 0 3 16,1-5 9-16,7-10 1 16,12-20 4-16,6-8 0 0,4-4 8 15,-1 1 0-15,-5-3-54 16,-1 10 0-16,-1 10-18 16,-4 8 2-16,-9 12-36 15,-3 5 0-15,-4 4 0 16,1 17 0-16,8 22 0 15,-2 9 1-15,-5 4 2 0,-2 0-1 16,-2-9 5-16,1-7-1 16,3-5 5-16,-2-10-1 15,-1-7 1-15,1-4 0 16,0-6 1-16,3-8 2 16,6-7-2-16,8-12 1 15,3-10 3-15,0-8 2 16,-5-6 5-16,-2-1 0 15,-1-4-2-15,-2 4-1 16,-5 16-7-16,-2 11 1 16,-3 12-4-16,-2 11 0 15,0 9 0-15,-2 19 1 16,-2 13-4-16,0 7 0 16,0 2-2-16,0-5 1 15,2-10 4-15,2-7 0 0,0-12-4 16,2-7 0-16,-1-3-3 15,3-3 0-15,5-5 2 16,10-9 0-16,14-15 15 16,2-10 1-16,-3-7-10 15,-2-3 1-15,-3-5-5 16,-1-3 0-16,-2 8-25 0,-3 6 0 16,-6 14-23-16,-4 6 1 15,-4 12 21 1,-2 6 0-16,1 6 9 15,3 12 1-15,4 16 8 0,-2 9 1 16,-6 5 0-16,-5 0 0 16,-5-5 5-16,-9-8 2 15,-6-3 4-15,-6-10 0 16,-4-1-2 0,-4-4 0-16,-3-4 4 0,1-6 0 15,6-7 5-15,6-4 1 16,7-5 37-16,5-6 0 15,9-2-19-15,6-7 2 16,10-9-25-16,6-3 2 16,3 5-12-16,-2 7 1 15,-7 9-19-15,-2 7 1 0,-4 8-38 16,-1 6 2-16,-1 9 20 16,1 9 1-16,-1 13 12 15,1 2 1-15,-1-5 4 16,1-6 0-16,-1-8 5 15,6-1 2-15,4-10 1 16,3-3 0-16,6-12 2 16,6-3 0-16,4-10 0 15,1-11 1-15,-2-3 23 0,-1-4 2 16,-6-10-4 0,-8-3 1-1,-7-2-10-15,-7-2 2 0,-6 13-4 0,-2 11 1 16,0 13-7-16,2 17 1 15,0 0-4-15,-7 8 1 16,-6 10 5-16,-19 48 0 16,13 0 5-16,10-13 0 15,5 2 9-15,4-17-1 16,4 1-12-16,2-15 0 16,3-4-6-16,-2-7 1 15,1-7-3-15,18 1 0 16,13-10-18-16,9-12 0 15,-5-9-77-15,-9-4 1 0,-4-6 44 16,-8-5 1-16,-3-2 31 16,-3 0 0-16,-1-2 10 15,0 6 1 1,2 4 6-16,-6 18 1 0,0 6 0 16,1-1 1-16,1 7 20 15,9 10-1-15,2 15 43 16,-1 21 1-16,-22 7 25 15,-8-1 1-15,-10-5-60 0,-7 5 1 16,-4-5-22-16,4-10 0 16,-2-4-26-16,7-14 1 15,0-3-119-15,4-7 2 16,2-4 99-16,-3-6 2 16,-1-5 18-16,2-6 1 15,4-4 13-15,5-1 0 16,8 1 3-16,4 1 1 15,5-5 1-15,6 5 2 16,3 7 7-16,4 1 1 16,1 8-5-16,-3 6 1 15,-2 4-1-15,-5 1 1 16,-2 2 35-16,-1 4 0 16,-1 2-30-16,0 1 2 15,-2 3-14-15,-3-6-1 16,-6-15-1399-16</inkml:trace>
  <inkml:trace contextRef="#ctx0" brushRef="#br0" timeOffset="26516.59">32449 10535 12 0,'0'0'210'0,"0"0"0"0,0 0-191 0,0 0 0 16,0 0-47-1,0 0 1-15,0 0-285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14C1-88D9-47B2-BB6D-167EFBEDF3EB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365C1-FDBA-4CAD-96F4-DA7CFD00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99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information which describes the on-going conversation must be protected.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ED414-1684-CB41-A6B4-C6B879187C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information which describes the on-going conversation must be protected.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ED414-1684-CB41-A6B4-C6B879187C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91A0D8-C66F-4F76-9AF3-F7D131E6CF7F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38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854F38-7E4A-40ED-9B6F-36B0674B6D77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58B6A7-71E6-4BE3-A6A4-8763D5FC29AE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43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9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important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distributed</a:t>
            </a:r>
            <a:r>
              <a:rPr lang="en-US" dirty="0"/>
              <a:t> entities, exchanging messages (governed by protocols)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 going 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over definition of protocol (showing format, order of messages sent and received, and actions taken)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We’ll see these kinds of diagrams a 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CC8A5B-464E-4227-955C-8AF0A1E599A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09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2E6AB7-494F-43E4-9F76-A664D98C503C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6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0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1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3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7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5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1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4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0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97A1-1644-44D9-9583-E17100FA719C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9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2.xml"/><Relationship Id="rId24" Type="http://schemas.openxmlformats.org/officeDocument/2006/relationships/image" Target="../media/image180.png"/><Relationship Id="rId5" Type="http://schemas.openxmlformats.org/officeDocument/2006/relationships/customXml" Target="../ink/ink11.xml"/><Relationship Id="rId23" Type="http://schemas.openxmlformats.org/officeDocument/2006/relationships/customXml" Target="../ink/ink13.xml"/><Relationship Id="rId10" Type="http://schemas.openxmlformats.org/officeDocument/2006/relationships/image" Target="../media/image14.emf"/><Relationship Id="rId4" Type="http://schemas.openxmlformats.org/officeDocument/2006/relationships/image" Target="../media/image18.png"/><Relationship Id="rId22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customXml" Target="../ink/ink4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23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43EF063D-A88C-47C8-9557-875AF96F387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2929082" y="2341951"/>
            <a:ext cx="68321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/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IT304 </a:t>
            </a:r>
            <a:r>
              <a:rPr lang="en-US" altLang="en-US" sz="2800"/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2-Lecture 3-Layering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0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1216191" y="1718311"/>
            <a:ext cx="9477475" cy="261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36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structure of the Network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organized?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702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" y="306655"/>
            <a:ext cx="9915525" cy="17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8" y="1912419"/>
            <a:ext cx="5438775" cy="47434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45178" y="1825625"/>
            <a:ext cx="4808621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protocol instance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talks virtually to its peer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communicates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by using the services below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layer services are accessed by an interface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bottom, messages are carried by the medium</a:t>
            </a:r>
          </a:p>
        </p:txBody>
      </p:sp>
    </p:spTree>
    <p:extLst>
      <p:ext uri="{BB962C8B-B14F-4D97-AF65-F5344CB8AC3E}">
        <p14:creationId xmlns:p14="http://schemas.microsoft.com/office/powerpoint/2010/main" val="186139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269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2"/>
          <p:cNvSpPr>
            <a:spLocks noChangeArrowheads="1"/>
          </p:cNvSpPr>
          <p:nvPr/>
        </p:nvSpPr>
        <p:spPr bwMode="auto">
          <a:xfrm>
            <a:off x="8099425" y="17272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77228" y="161132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stack</a:t>
            </a:r>
          </a:p>
        </p:txBody>
      </p:sp>
      <p:sp>
        <p:nvSpPr>
          <p:cNvPr id="1402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1051" y="1333500"/>
            <a:ext cx="5554663" cy="4648200"/>
          </a:xfrm>
        </p:spPr>
        <p:txBody>
          <a:bodyPr>
            <a:noAutofit/>
          </a:bodyPr>
          <a:lstStyle/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supporting network applications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FTP, SMTP, HTTP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process-process data transfer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TCP, UDP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of datagrams from source to destination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IP, routing protocols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transfer between neighboring  network elements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Ethernet (802.3), </a:t>
            </a:r>
            <a:r>
              <a:rPr lang="en-US" altLang="en-US" sz="20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WiFi</a:t>
            </a: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(802.11), PPP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wire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338" indent="-287338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7981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8134641" y="1920875"/>
            <a:ext cx="154882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7975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7975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7975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7975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7D5F5A2B-9DFD-4608-ADCC-A8B811C4AE93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998624-C976-921A-74A9-0568CD643DC3}"/>
                  </a:ext>
                </a:extLst>
              </p14:cNvPr>
              <p14:cNvContentPartPr/>
              <p14:nvPr/>
            </p14:nvContentPartPr>
            <p14:xfrm>
              <a:off x="526680" y="1730520"/>
              <a:ext cx="1094400" cy="485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998624-C976-921A-74A9-0568CD643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0" y="1721160"/>
                <a:ext cx="1113120" cy="48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83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74" y="2198520"/>
            <a:ext cx="3333750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53" y="430530"/>
            <a:ext cx="878205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024" y="2198520"/>
            <a:ext cx="7637547" cy="3438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93729" y="2013854"/>
            <a:ext cx="368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111111"/>
                </a:solidFill>
                <a:latin typeface="Roboto" panose="02000000000000000000" pitchFamily="2" charset="0"/>
              </a:rPr>
              <a:t>Kleinrock's</a:t>
            </a:r>
            <a:r>
              <a:rPr lang="en-IN" b="1" dirty="0">
                <a:solidFill>
                  <a:srgbClr val="111111"/>
                </a:solidFill>
                <a:latin typeface="Roboto" panose="02000000000000000000" pitchFamily="2" charset="0"/>
              </a:rPr>
              <a:t> "Narrow Waist" Model </a:t>
            </a:r>
            <a:endParaRPr lang="en-IN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1626" y="1383343"/>
            <a:ext cx="337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Vint</a:t>
            </a:r>
            <a:r>
              <a:rPr lang="en-US" sz="2400" b="1" dirty="0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Cerf</a:t>
            </a:r>
            <a:r>
              <a:rPr lang="en-US" sz="2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dirty="0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 Kahn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8264210" y="3261985"/>
              <a:ext cx="315720" cy="324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8010" y="3256585"/>
                <a:ext cx="3434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/>
              <p14:cNvContentPartPr/>
              <p14:nvPr/>
            </p14:nvContentPartPr>
            <p14:xfrm>
              <a:off x="11361650" y="798865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343650" y="780865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5D580B-6D52-8412-72C8-338419983055}"/>
                  </a:ext>
                </a:extLst>
              </p14:cNvPr>
              <p14:cNvContentPartPr/>
              <p14:nvPr/>
            </p14:nvContentPartPr>
            <p14:xfrm>
              <a:off x="6512040" y="2168640"/>
              <a:ext cx="5419440" cy="381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5D580B-6D52-8412-72C8-33841998305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02680" y="2159280"/>
                <a:ext cx="5438160" cy="38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36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 Systems Interconnection (OSI) Reference Model by International Standards Organization (ISO)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47" y="2085507"/>
            <a:ext cx="4657825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created for different abstractions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layer performs well-defined function 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of layer chosen with standards in mind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information flow across layer interfaces </a:t>
            </a:r>
          </a:p>
          <a:p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optimum number of layers </a:t>
            </a:r>
            <a:endParaRPr lang="en-IN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0195"/>
            <a:ext cx="5713596" cy="4200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8BA8F0-94F6-6ADB-D248-E3442384C621}"/>
                  </a:ext>
                </a:extLst>
              </p14:cNvPr>
              <p14:cNvContentPartPr/>
              <p14:nvPr/>
            </p14:nvContentPartPr>
            <p14:xfrm>
              <a:off x="5573520" y="2376720"/>
              <a:ext cx="347760" cy="336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8BA8F0-94F6-6ADB-D248-E3442384C6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4160" y="2367360"/>
                <a:ext cx="366480" cy="33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704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65" y="88820"/>
            <a:ext cx="4054191" cy="1213209"/>
          </a:xfrm>
          <a:prstGeom prst="rect">
            <a:avLst/>
          </a:prstGeom>
        </p:spPr>
      </p:pic>
      <p:pic>
        <p:nvPicPr>
          <p:cNvPr id="4" name="Picture 19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28" y="939717"/>
            <a:ext cx="3370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source (S) computer?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destination (D) computer?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passing this message to whom?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azon.com: Give the Gift of Frustration: Boxes in a Box Prank. Includes 3  Sets of 6 Nesting Cartons (2-12 Inch). Funny Practical or Novelty Joke.  Great Christmas Gag, Birthday Present or Stoc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25" y="1586656"/>
            <a:ext cx="404812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09322" y="5707781"/>
            <a:ext cx="448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gift box example for encapsulating / packing message from S to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6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Freeform 99"/>
          <p:cNvSpPr>
            <a:spLocks/>
          </p:cNvSpPr>
          <p:nvPr/>
        </p:nvSpPr>
        <p:spPr bwMode="auto">
          <a:xfrm>
            <a:off x="8502650" y="4156076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1074" name="Group 347"/>
          <p:cNvGrpSpPr>
            <a:grpSpLocks/>
          </p:cNvGrpSpPr>
          <p:nvPr/>
        </p:nvGrpSpPr>
        <p:grpSpPr bwMode="auto">
          <a:xfrm>
            <a:off x="9104313" y="4918076"/>
            <a:ext cx="984250" cy="600075"/>
            <a:chOff x="1871277" y="1576300"/>
            <a:chExt cx="1128371" cy="437861"/>
          </a:xfrm>
        </p:grpSpPr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871277" y="1739629"/>
              <a:ext cx="1128371" cy="1158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9" name="Freeform 148"/>
            <p:cNvSpPr/>
            <p:nvPr/>
          </p:nvSpPr>
          <p:spPr bwMode="auto">
            <a:xfrm>
              <a:off x="2158830" y="1673602"/>
              <a:ext cx="549626" cy="16101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53" name="Straight Connector 152"/>
            <p:cNvCxnSpPr>
              <a:cxnSpLocks noChangeShapeType="1"/>
              <a:endCxn id="14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Straight Connector 15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0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31076" name="Picture 19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6" y="795338"/>
            <a:ext cx="3370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Freeform 3"/>
          <p:cNvSpPr>
            <a:spLocks/>
          </p:cNvSpPr>
          <p:nvPr/>
        </p:nvSpPr>
        <p:spPr bwMode="auto">
          <a:xfrm>
            <a:off x="8653464" y="2246314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1078" name="Group 180"/>
          <p:cNvGrpSpPr>
            <a:grpSpLocks/>
          </p:cNvGrpSpPr>
          <p:nvPr/>
        </p:nvGrpSpPr>
        <p:grpSpPr bwMode="auto">
          <a:xfrm>
            <a:off x="8853488" y="2754313"/>
            <a:ext cx="1052512" cy="355600"/>
            <a:chOff x="4410" y="1365"/>
            <a:chExt cx="663" cy="224"/>
          </a:xfrm>
        </p:grpSpPr>
        <p:sp>
          <p:nvSpPr>
            <p:cNvPr id="131205" name="Rectangle 18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6" name="AutoShape 182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7" name="Freeform 18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1208" name="Freeform 18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1209" name="Freeform 18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31079" name="Freeform 2"/>
          <p:cNvSpPr>
            <a:spLocks/>
          </p:cNvSpPr>
          <p:nvPr/>
        </p:nvSpPr>
        <p:spPr bwMode="auto">
          <a:xfrm>
            <a:off x="5341939" y="1447801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4240214" y="223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31081" name="Freeform 10"/>
          <p:cNvSpPr>
            <a:spLocks/>
          </p:cNvSpPr>
          <p:nvPr/>
        </p:nvSpPr>
        <p:spPr bwMode="auto">
          <a:xfrm>
            <a:off x="5392738" y="650876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82" name="Rectangle 23"/>
          <p:cNvSpPr>
            <a:spLocks noChangeArrowheads="1"/>
          </p:cNvSpPr>
          <p:nvPr/>
        </p:nvSpPr>
        <p:spPr bwMode="auto">
          <a:xfrm>
            <a:off x="4168775" y="660401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83" name="Rectangle 24"/>
          <p:cNvSpPr>
            <a:spLocks noChangeArrowheads="1"/>
          </p:cNvSpPr>
          <p:nvPr/>
        </p:nvSpPr>
        <p:spPr bwMode="auto">
          <a:xfrm>
            <a:off x="4121151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84" name="Line 25"/>
          <p:cNvSpPr>
            <a:spLocks noChangeShapeType="1"/>
          </p:cNvSpPr>
          <p:nvPr/>
        </p:nvSpPr>
        <p:spPr bwMode="auto">
          <a:xfrm>
            <a:off x="4121150" y="10493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85" name="Text Box 26"/>
          <p:cNvSpPr txBox="1">
            <a:spLocks noChangeArrowheads="1"/>
          </p:cNvSpPr>
          <p:nvPr/>
        </p:nvSpPr>
        <p:spPr bwMode="auto">
          <a:xfrm>
            <a:off x="4078289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physical</a:t>
            </a:r>
          </a:p>
        </p:txBody>
      </p:sp>
      <p:sp>
        <p:nvSpPr>
          <p:cNvPr id="131086" name="Line 27"/>
          <p:cNvSpPr>
            <a:spLocks noChangeShapeType="1"/>
          </p:cNvSpPr>
          <p:nvPr/>
        </p:nvSpPr>
        <p:spPr bwMode="auto">
          <a:xfrm>
            <a:off x="4129088" y="13700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87" name="Line 28"/>
          <p:cNvSpPr>
            <a:spLocks noChangeShapeType="1"/>
          </p:cNvSpPr>
          <p:nvPr/>
        </p:nvSpPr>
        <p:spPr bwMode="auto">
          <a:xfrm>
            <a:off x="4133850" y="1651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88" name="Line 29"/>
          <p:cNvSpPr>
            <a:spLocks noChangeShapeType="1"/>
          </p:cNvSpPr>
          <p:nvPr/>
        </p:nvSpPr>
        <p:spPr bwMode="auto">
          <a:xfrm>
            <a:off x="4133850" y="19272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743200" y="1368426"/>
            <a:ext cx="1208088" cy="303213"/>
            <a:chOff x="501" y="1990"/>
            <a:chExt cx="761" cy="191"/>
          </a:xfrm>
        </p:grpSpPr>
        <p:sp>
          <p:nvSpPr>
            <p:cNvPr id="131199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0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201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202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203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204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919288" y="996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3057526" y="1033463"/>
            <a:ext cx="301625" cy="292100"/>
            <a:chOff x="1962" y="2058"/>
            <a:chExt cx="190" cy="184"/>
          </a:xfrm>
        </p:grpSpPr>
        <p:sp>
          <p:nvSpPr>
            <p:cNvPr id="131197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98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719264" y="1336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31093" name="Text Box 54"/>
          <p:cNvSpPr txBox="1">
            <a:spLocks noChangeArrowheads="1"/>
          </p:cNvSpPr>
          <p:nvPr/>
        </p:nvSpPr>
        <p:spPr bwMode="auto">
          <a:xfrm>
            <a:off x="3071814" y="4157664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31094" name="Freeform 56"/>
          <p:cNvSpPr>
            <a:spLocks/>
          </p:cNvSpPr>
          <p:nvPr/>
        </p:nvSpPr>
        <p:spPr bwMode="auto">
          <a:xfrm>
            <a:off x="4503738" y="4540251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95" name="Rectangle 57"/>
          <p:cNvSpPr>
            <a:spLocks noChangeArrowheads="1"/>
          </p:cNvSpPr>
          <p:nvPr/>
        </p:nvSpPr>
        <p:spPr bwMode="auto">
          <a:xfrm>
            <a:off x="3279775" y="4546601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96" name="Rectangle 58"/>
          <p:cNvSpPr>
            <a:spLocks noChangeArrowheads="1"/>
          </p:cNvSpPr>
          <p:nvPr/>
        </p:nvSpPr>
        <p:spPr bwMode="auto">
          <a:xfrm>
            <a:off x="3232151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97" name="Line 59"/>
          <p:cNvSpPr>
            <a:spLocks noChangeShapeType="1"/>
          </p:cNvSpPr>
          <p:nvPr/>
        </p:nvSpPr>
        <p:spPr bwMode="auto">
          <a:xfrm>
            <a:off x="3232150" y="49355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98" name="Text Box 60"/>
          <p:cNvSpPr txBox="1">
            <a:spLocks noChangeArrowheads="1"/>
          </p:cNvSpPr>
          <p:nvPr/>
        </p:nvSpPr>
        <p:spPr bwMode="auto">
          <a:xfrm>
            <a:off x="3189289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physical</a:t>
            </a:r>
          </a:p>
        </p:txBody>
      </p:sp>
      <p:sp>
        <p:nvSpPr>
          <p:cNvPr id="131099" name="Line 61"/>
          <p:cNvSpPr>
            <a:spLocks noChangeShapeType="1"/>
          </p:cNvSpPr>
          <p:nvPr/>
        </p:nvSpPr>
        <p:spPr bwMode="auto">
          <a:xfrm>
            <a:off x="3240088" y="52562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100" name="Line 62"/>
          <p:cNvSpPr>
            <a:spLocks noChangeShapeType="1"/>
          </p:cNvSpPr>
          <p:nvPr/>
        </p:nvSpPr>
        <p:spPr bwMode="auto">
          <a:xfrm>
            <a:off x="3244850" y="55372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101" name="Line 63"/>
          <p:cNvSpPr>
            <a:spLocks noChangeShapeType="1"/>
          </p:cNvSpPr>
          <p:nvPr/>
        </p:nvSpPr>
        <p:spPr bwMode="auto">
          <a:xfrm>
            <a:off x="3244850" y="58134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676400" y="4610100"/>
            <a:ext cx="1479550" cy="1220788"/>
            <a:chOff x="152400" y="4610100"/>
            <a:chExt cx="1479550" cy="1220788"/>
          </a:xfrm>
        </p:grpSpPr>
        <p:grpSp>
          <p:nvGrpSpPr>
            <p:cNvPr id="131173" name="Group 64"/>
            <p:cNvGrpSpPr>
              <a:grpSpLocks/>
            </p:cNvGrpSpPr>
            <p:nvPr/>
          </p:nvGrpSpPr>
          <p:grpSpPr bwMode="auto">
            <a:xfrm>
              <a:off x="152400" y="5527675"/>
              <a:ext cx="1479550" cy="303213"/>
              <a:chOff x="332" y="2224"/>
              <a:chExt cx="932" cy="191"/>
            </a:xfrm>
          </p:grpSpPr>
          <p:sp>
            <p:nvSpPr>
              <p:cNvPr id="131189" name="Rectangle 65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90" name="Rectangle 66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91" name="Rectangle 67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92" name="Rectangle 68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l</a:t>
                </a:r>
              </a:p>
            </p:txBody>
          </p:sp>
          <p:sp>
            <p:nvSpPr>
              <p:cNvPr id="131193" name="Rectangle 69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94" name="Line 70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95" name="Line 71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96" name="Line 72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74" name="Group 73"/>
            <p:cNvGrpSpPr>
              <a:grpSpLocks/>
            </p:cNvGrpSpPr>
            <p:nvPr/>
          </p:nvGrpSpPr>
          <p:grpSpPr bwMode="auto">
            <a:xfrm>
              <a:off x="420688" y="5229225"/>
              <a:ext cx="1208087" cy="303213"/>
              <a:chOff x="501" y="1990"/>
              <a:chExt cx="761" cy="191"/>
            </a:xfrm>
          </p:grpSpPr>
          <p:sp>
            <p:nvSpPr>
              <p:cNvPr id="131183" name="Rectangle 74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84" name="Rectangle 75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85" name="Rectangle 76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86" name="Rectangle 77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87" name="Line 78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88" name="Line 79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75" name="Group 80"/>
            <p:cNvGrpSpPr>
              <a:grpSpLocks/>
            </p:cNvGrpSpPr>
            <p:nvPr/>
          </p:nvGrpSpPr>
          <p:grpSpPr bwMode="auto">
            <a:xfrm>
              <a:off x="723900" y="4921250"/>
              <a:ext cx="890588" cy="303213"/>
              <a:chOff x="645" y="1734"/>
              <a:chExt cx="561" cy="191"/>
            </a:xfrm>
          </p:grpSpPr>
          <p:sp>
            <p:nvSpPr>
              <p:cNvPr id="131179" name="Rectangle 81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80" name="Rectangle 82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81" name="Rectangle 83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82" name="Line 84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76" name="Group 85"/>
            <p:cNvGrpSpPr>
              <a:grpSpLocks/>
            </p:cNvGrpSpPr>
            <p:nvPr/>
          </p:nvGrpSpPr>
          <p:grpSpPr bwMode="auto">
            <a:xfrm>
              <a:off x="930275" y="4610100"/>
              <a:ext cx="679450" cy="301625"/>
              <a:chOff x="780" y="1553"/>
              <a:chExt cx="428" cy="190"/>
            </a:xfrm>
          </p:grpSpPr>
          <p:sp>
            <p:nvSpPr>
              <p:cNvPr id="131177" name="Rectangle 8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78" name="Rectangle 8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</p:grpSp>
      </p:grpSp>
      <p:grpSp>
        <p:nvGrpSpPr>
          <p:cNvPr id="131103" name="Group 88"/>
          <p:cNvGrpSpPr>
            <a:grpSpLocks/>
          </p:cNvGrpSpPr>
          <p:nvPr/>
        </p:nvGrpSpPr>
        <p:grpSpPr bwMode="auto">
          <a:xfrm>
            <a:off x="7178676" y="4164013"/>
            <a:ext cx="1387475" cy="1035050"/>
            <a:chOff x="3601" y="168"/>
            <a:chExt cx="874" cy="652"/>
          </a:xfrm>
        </p:grpSpPr>
        <p:sp>
          <p:nvSpPr>
            <p:cNvPr id="13116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7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17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physical</a:t>
              </a:r>
            </a:p>
          </p:txBody>
        </p:sp>
        <p:sp>
          <p:nvSpPr>
            <p:cNvPr id="13117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1104" name="Group 94"/>
          <p:cNvGrpSpPr>
            <a:grpSpLocks/>
          </p:cNvGrpSpPr>
          <p:nvPr/>
        </p:nvGrpSpPr>
        <p:grpSpPr bwMode="auto">
          <a:xfrm>
            <a:off x="7345364" y="2271714"/>
            <a:ext cx="1387475" cy="733425"/>
            <a:chOff x="4696" y="597"/>
            <a:chExt cx="874" cy="462"/>
          </a:xfrm>
        </p:grpSpPr>
        <p:sp>
          <p:nvSpPr>
            <p:cNvPr id="13116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16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physical</a:t>
              </a:r>
            </a:p>
          </p:txBody>
        </p:sp>
      </p:grpSp>
      <p:sp>
        <p:nvSpPr>
          <p:cNvPr id="131105" name="Freeform 114"/>
          <p:cNvSpPr>
            <a:spLocks/>
          </p:cNvSpPr>
          <p:nvPr/>
        </p:nvSpPr>
        <p:spPr bwMode="auto">
          <a:xfrm>
            <a:off x="3352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62625" y="4240213"/>
            <a:ext cx="1479550" cy="609600"/>
            <a:chOff x="4238625" y="4240213"/>
            <a:chExt cx="1479550" cy="609600"/>
          </a:xfrm>
        </p:grpSpPr>
        <p:grpSp>
          <p:nvGrpSpPr>
            <p:cNvPr id="131148" name="Group 115"/>
            <p:cNvGrpSpPr>
              <a:grpSpLocks/>
            </p:cNvGrpSpPr>
            <p:nvPr/>
          </p:nvGrpSpPr>
          <p:grpSpPr bwMode="auto">
            <a:xfrm>
              <a:off x="4238625" y="4546600"/>
              <a:ext cx="1479550" cy="303213"/>
              <a:chOff x="332" y="2224"/>
              <a:chExt cx="932" cy="191"/>
            </a:xfrm>
          </p:grpSpPr>
          <p:sp>
            <p:nvSpPr>
              <p:cNvPr id="131156" name="Rectangle 116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57" name="Rectangle 117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58" name="Rectangle 118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59" name="Rectangle 119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l</a:t>
                </a:r>
              </a:p>
            </p:txBody>
          </p:sp>
          <p:sp>
            <p:nvSpPr>
              <p:cNvPr id="131160" name="Rectangle 120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61" name="Line 121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62" name="Line 122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63" name="Line 123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49" name="Group 124"/>
            <p:cNvGrpSpPr>
              <a:grpSpLocks/>
            </p:cNvGrpSpPr>
            <p:nvPr/>
          </p:nvGrpSpPr>
          <p:grpSpPr bwMode="auto">
            <a:xfrm>
              <a:off x="4497388" y="4240213"/>
              <a:ext cx="1208087" cy="303212"/>
              <a:chOff x="501" y="1990"/>
              <a:chExt cx="761" cy="191"/>
            </a:xfrm>
          </p:grpSpPr>
          <p:sp>
            <p:nvSpPr>
              <p:cNvPr id="131150" name="Rectangle 125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51" name="Rectangle 126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52" name="Rectangle 127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53" name="Rectangle 128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54" name="Line 129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55" name="Line 130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8793164" y="4606926"/>
            <a:ext cx="1208087" cy="303213"/>
            <a:chOff x="501" y="1990"/>
            <a:chExt cx="761" cy="191"/>
          </a:xfrm>
        </p:grpSpPr>
        <p:sp>
          <p:nvSpPr>
            <p:cNvPr id="131142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43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144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145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146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147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56"/>
          <p:cNvGrpSpPr>
            <a:grpSpLocks/>
          </p:cNvGrpSpPr>
          <p:nvPr/>
        </p:nvGrpSpPr>
        <p:grpSpPr bwMode="auto">
          <a:xfrm>
            <a:off x="2462213" y="1665288"/>
            <a:ext cx="1479550" cy="303212"/>
            <a:chOff x="332" y="2224"/>
            <a:chExt cx="932" cy="191"/>
          </a:xfrm>
        </p:grpSpPr>
        <p:sp>
          <p:nvSpPr>
            <p:cNvPr id="131134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35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136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137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l</a:t>
              </a:r>
            </a:p>
          </p:txBody>
        </p:sp>
        <p:sp>
          <p:nvSpPr>
            <p:cNvPr id="131138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139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140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141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1109" name="Text Box 166"/>
          <p:cNvSpPr txBox="1">
            <a:spLocks noChangeArrowheads="1"/>
          </p:cNvSpPr>
          <p:nvPr/>
        </p:nvSpPr>
        <p:spPr bwMode="auto">
          <a:xfrm>
            <a:off x="9445625" y="54117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router</a:t>
            </a:r>
          </a:p>
        </p:txBody>
      </p:sp>
      <p:sp>
        <p:nvSpPr>
          <p:cNvPr id="131110" name="Text Box 167"/>
          <p:cNvSpPr txBox="1">
            <a:spLocks noChangeArrowheads="1"/>
          </p:cNvSpPr>
          <p:nvPr/>
        </p:nvSpPr>
        <p:spPr bwMode="auto">
          <a:xfrm>
            <a:off x="9459913" y="3098801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switch</a:t>
            </a:r>
          </a:p>
        </p:txBody>
      </p:sp>
      <p:sp>
        <p:nvSpPr>
          <p:cNvPr id="131111" name="Rectangle 168"/>
          <p:cNvSpPr>
            <a:spLocks noGrp="1" noChangeArrowheads="1"/>
          </p:cNvSpPr>
          <p:nvPr>
            <p:ph type="title" idx="4294967295"/>
          </p:nvPr>
        </p:nvSpPr>
        <p:spPr>
          <a:xfrm>
            <a:off x="6519864" y="0"/>
            <a:ext cx="3805237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2227263" y="692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3287713" y="719139"/>
            <a:ext cx="679450" cy="301625"/>
            <a:chOff x="780" y="1553"/>
            <a:chExt cx="428" cy="190"/>
          </a:xfrm>
        </p:grpSpPr>
        <p:sp>
          <p:nvSpPr>
            <p:cNvPr id="131132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33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</p:grpSp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3052764" y="1039814"/>
            <a:ext cx="903287" cy="301625"/>
            <a:chOff x="1851" y="2046"/>
            <a:chExt cx="569" cy="190"/>
          </a:xfrm>
        </p:grpSpPr>
        <p:grpSp>
          <p:nvGrpSpPr>
            <p:cNvPr id="131126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31130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31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</p:grpSp>
        <p:grpSp>
          <p:nvGrpSpPr>
            <p:cNvPr id="131127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1128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29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</p:grpSp>
      </p:grpSp>
      <p:grpSp>
        <p:nvGrpSpPr>
          <p:cNvPr id="21" name="Group 187"/>
          <p:cNvGrpSpPr>
            <a:grpSpLocks/>
          </p:cNvGrpSpPr>
          <p:nvPr/>
        </p:nvGrpSpPr>
        <p:grpSpPr bwMode="auto">
          <a:xfrm>
            <a:off x="2759076" y="1363663"/>
            <a:ext cx="301625" cy="292100"/>
            <a:chOff x="1962" y="2058"/>
            <a:chExt cx="190" cy="184"/>
          </a:xfrm>
        </p:grpSpPr>
        <p:sp>
          <p:nvSpPr>
            <p:cNvPr id="131124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25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681163" y="1643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131117" name="Group 187"/>
          <p:cNvGrpSpPr>
            <a:grpSpLocks/>
          </p:cNvGrpSpPr>
          <p:nvPr/>
        </p:nvGrpSpPr>
        <p:grpSpPr bwMode="auto">
          <a:xfrm flipH="1">
            <a:off x="4702176" y="4970464"/>
            <a:ext cx="803275" cy="771525"/>
            <a:chOff x="-44" y="1473"/>
            <a:chExt cx="981" cy="1105"/>
          </a:xfrm>
        </p:grpSpPr>
        <p:pic>
          <p:nvPicPr>
            <p:cNvPr id="131122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23" name="Freeform 1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31118" name="Group 190"/>
          <p:cNvGrpSpPr>
            <a:grpSpLocks/>
          </p:cNvGrpSpPr>
          <p:nvPr/>
        </p:nvGrpSpPr>
        <p:grpSpPr bwMode="auto">
          <a:xfrm flipH="1">
            <a:off x="5664201" y="1087439"/>
            <a:ext cx="803275" cy="771525"/>
            <a:chOff x="-44" y="1473"/>
            <a:chExt cx="981" cy="1105"/>
          </a:xfrm>
        </p:grpSpPr>
        <p:pic>
          <p:nvPicPr>
            <p:cNvPr id="131120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21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311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A39C20D-01EE-49BB-84CB-406D4F1EFDC8}" type="slidenum">
              <a:rPr lang="en-US" altLang="en-US" sz="1200">
                <a:latin typeface="Tahoma" panose="020B0604030504040204" pitchFamily="34" charset="0"/>
              </a:rPr>
              <a:pPr/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829FE9-4629-C278-5CD4-88496E980C05}"/>
                  </a:ext>
                </a:extLst>
              </p14:cNvPr>
              <p14:cNvContentPartPr/>
              <p14:nvPr/>
            </p14:nvContentPartPr>
            <p14:xfrm>
              <a:off x="2756880" y="1515600"/>
              <a:ext cx="935028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829FE9-4629-C278-5CD4-88496E980C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7520" y="1506240"/>
                <a:ext cx="936900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84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691" y="332877"/>
            <a:ext cx="7512918" cy="60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3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14" y="1047098"/>
            <a:ext cx="6254596" cy="4651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854400" y="2947680"/>
              <a:ext cx="1612080" cy="191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4680" y="2934360"/>
                <a:ext cx="1635480" cy="19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42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14" y="1047098"/>
            <a:ext cx="6254596" cy="4651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854400" y="2947680"/>
              <a:ext cx="1612080" cy="191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4680" y="2934360"/>
                <a:ext cx="1635480" cy="19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83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EE0F4F-AE75-A64E-A470-AC4759A4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Philosophy of DARPA Internet Protocols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5DC47-6DE3-3444-AEDD-32031D4E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 level goal: effective technique for multiplexed utilization of existing interconnected networks</a:t>
            </a:r>
          </a:p>
          <a:p>
            <a:pPr lvl="1"/>
            <a:endParaRPr lang="en-US" dirty="0"/>
          </a:p>
          <a:p>
            <a:r>
              <a:rPr lang="en-US" dirty="0"/>
              <a:t>The Internet must… (sorted based on importance)</a:t>
            </a:r>
          </a:p>
          <a:p>
            <a:pPr lvl="1"/>
            <a:r>
              <a:rPr lang="en-US" dirty="0"/>
              <a:t>continue despite loss of networks or gateways</a:t>
            </a:r>
          </a:p>
          <a:p>
            <a:pPr lvl="1"/>
            <a:r>
              <a:rPr lang="en-US" dirty="0"/>
              <a:t>support multiple types of communications service</a:t>
            </a:r>
          </a:p>
          <a:p>
            <a:pPr lvl="1"/>
            <a:r>
              <a:rPr lang="en-US" dirty="0"/>
              <a:t>accommodate a variety of networks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permit distributed management of its resources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 cost effective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permit host attachment with a low level of effort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resources used in the internet architecture must be accountable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A73358-D98B-7B4C-8172-F8646081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2CF2-0165-D84C-8D0D-A057CDAAE4F5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CF54C0-EB0B-C4AE-B64C-317B4EF97067}"/>
                  </a:ext>
                </a:extLst>
              </p14:cNvPr>
              <p14:cNvContentPartPr/>
              <p14:nvPr/>
            </p14:nvContentPartPr>
            <p14:xfrm>
              <a:off x="7916400" y="3700800"/>
              <a:ext cx="2579040" cy="37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CF54C0-EB0B-C4AE-B64C-317B4EF97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7040" y="3691440"/>
                <a:ext cx="25977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836848-C35D-5DE3-65EB-A9293ABF1D0D}"/>
                  </a:ext>
                </a:extLst>
              </p14:cNvPr>
              <p14:cNvContentPartPr/>
              <p14:nvPr/>
            </p14:nvContentPartPr>
            <p14:xfrm>
              <a:off x="8224920" y="3613320"/>
              <a:ext cx="3646800" cy="23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836848-C35D-5DE3-65EB-A9293ABF1D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5560" y="3603960"/>
                <a:ext cx="3665520" cy="23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DC806C-B775-E4A6-EF39-672AFBA2ACA0}"/>
                  </a:ext>
                </a:extLst>
              </p14:cNvPr>
              <p14:cNvContentPartPr/>
              <p14:nvPr/>
            </p14:nvContentPartPr>
            <p14:xfrm>
              <a:off x="5196600" y="581400"/>
              <a:ext cx="6339240" cy="154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DC806C-B775-E4A6-EF39-672AFBA2AC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7240" y="572040"/>
                <a:ext cx="6357960" cy="15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64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EE0F4F-AE75-A64E-A470-AC4759A4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Philosophy of DARPA Internet Protocols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5DC47-6DE3-3444-AEDD-32031D4E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level goal: effective technique for multiplexed utilization of existing interconnected networks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must… (sorted based on importance)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despite loss of networks or gateways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information which describes the on-going conversation must be protected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types of communications service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TCP, UDP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a variety of networks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military and commercial facilities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645D4-E9BA-A948-887D-B5BF183B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2CF2-0165-D84C-8D0D-A057CDAAE4F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A26B35-3645-0D46-890F-707AFC7C2F0A}"/>
              </a:ext>
            </a:extLst>
          </p:cNvPr>
          <p:cNvSpPr/>
          <p:nvPr/>
        </p:nvSpPr>
        <p:spPr>
          <a:xfrm>
            <a:off x="838200" y="5892581"/>
            <a:ext cx="10311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Clark. 1988. The design philosophy of the DARPA internet protocols. SIGCOMM </a:t>
            </a:r>
            <a:r>
              <a:rPr lang="en-IN" sz="1600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i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Rev. 18, 4 (August 1988), 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2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66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375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Protocol </a:t>
            </a:r>
            <a:r>
              <a:rPr lang="ja-JP" altLang="en-US"/>
              <a:t>“</a:t>
            </a:r>
            <a:r>
              <a:rPr lang="en-US" altLang="ja-JP"/>
              <a:t>layers</a:t>
            </a:r>
            <a:r>
              <a:rPr lang="ja-JP" altLang="en-US"/>
              <a:t>”</a:t>
            </a:r>
            <a:endParaRPr lang="en-US" altLang="en-US"/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with many </a:t>
            </a: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altLang="ja-JP" i="1">
                <a:solidFill>
                  <a:srgbClr val="CC0000"/>
                </a:solidFill>
              </a:rPr>
              <a:t>pieces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r>
              <a:rPr lang="en-US" altLang="ja-JP" i="1">
                <a:solidFill>
                  <a:srgbClr val="CC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hosts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routers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links of various media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applications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protocols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hardware, software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E164BC-DB9D-1B4A-9965-3563185962EB}"/>
              </a:ext>
            </a:extLst>
          </p:cNvPr>
          <p:cNvSpPr txBox="1">
            <a:spLocks noChangeArrowheads="1"/>
          </p:cNvSpPr>
          <p:nvPr/>
        </p:nvSpPr>
        <p:spPr>
          <a:xfrm>
            <a:off x="6584274" y="1539452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network?</a:t>
            </a:r>
          </a:p>
        </p:txBody>
      </p:sp>
    </p:spTree>
    <p:extLst>
      <p:ext uri="{BB962C8B-B14F-4D97-AF65-F5344CB8AC3E}">
        <p14:creationId xmlns:p14="http://schemas.microsoft.com/office/powerpoint/2010/main" val="312719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22882" name="Picture 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819150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883" name="Group 38"/>
          <p:cNvGrpSpPr>
            <a:grpSpLocks/>
          </p:cNvGrpSpPr>
          <p:nvPr/>
        </p:nvGrpSpPr>
        <p:grpSpPr bwMode="auto">
          <a:xfrm>
            <a:off x="1958976" y="1314451"/>
            <a:ext cx="8418513" cy="2835275"/>
            <a:chOff x="258" y="1214"/>
            <a:chExt cx="5303" cy="1786"/>
          </a:xfrm>
        </p:grpSpPr>
        <p:sp>
          <p:nvSpPr>
            <p:cNvPr id="122887" name="Rectangle 2"/>
            <p:cNvSpPr>
              <a:spLocks noChangeArrowheads="1"/>
            </p:cNvSpPr>
            <p:nvPr/>
          </p:nvSpPr>
          <p:spPr bwMode="auto">
            <a:xfrm>
              <a:off x="264" y="1544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88" name="Text Box 3"/>
            <p:cNvSpPr txBox="1">
              <a:spLocks noChangeArrowheads="1"/>
            </p:cNvSpPr>
            <p:nvPr/>
          </p:nvSpPr>
          <p:spPr bwMode="auto">
            <a:xfrm>
              <a:off x="258" y="1597"/>
              <a:ext cx="1071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/>
                <a:t>ticket (purchase)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baggage (check)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gates (load)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runway (takeoff)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airplane routing</a:t>
              </a:r>
            </a:p>
          </p:txBody>
        </p:sp>
        <p:sp>
          <p:nvSpPr>
            <p:cNvPr id="122889" name="Line 4"/>
            <p:cNvSpPr>
              <a:spLocks noChangeShapeType="1"/>
            </p:cNvSpPr>
            <p:nvPr/>
          </p:nvSpPr>
          <p:spPr bwMode="auto">
            <a:xfrm>
              <a:off x="271" y="1770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0" name="Line 5"/>
            <p:cNvSpPr>
              <a:spLocks noChangeShapeType="1"/>
            </p:cNvSpPr>
            <p:nvPr/>
          </p:nvSpPr>
          <p:spPr bwMode="auto">
            <a:xfrm>
              <a:off x="275" y="1989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1" name="Line 6"/>
            <p:cNvSpPr>
              <a:spLocks noChangeShapeType="1"/>
            </p:cNvSpPr>
            <p:nvPr/>
          </p:nvSpPr>
          <p:spPr bwMode="auto">
            <a:xfrm>
              <a:off x="271" y="220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2" name="Line 7"/>
            <p:cNvSpPr>
              <a:spLocks noChangeShapeType="1"/>
            </p:cNvSpPr>
            <p:nvPr/>
          </p:nvSpPr>
          <p:spPr bwMode="auto">
            <a:xfrm>
              <a:off x="279" y="242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3" name="Text Box 8"/>
            <p:cNvSpPr txBox="1">
              <a:spLocks noChangeArrowheads="1"/>
            </p:cNvSpPr>
            <p:nvPr/>
          </p:nvSpPr>
          <p:spPr bwMode="auto">
            <a:xfrm>
              <a:off x="493" y="2706"/>
              <a:ext cx="5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departure</a:t>
              </a:r>
            </a:p>
            <a:p>
              <a:pPr algn="ctr" eaLnBrk="1" hangingPunct="1"/>
              <a:r>
                <a:rPr lang="en-US" altLang="en-US" sz="1200"/>
                <a:t>airport</a:t>
              </a:r>
            </a:p>
          </p:txBody>
        </p:sp>
        <p:sp>
          <p:nvSpPr>
            <p:cNvPr id="122894" name="Text Box 9"/>
            <p:cNvSpPr txBox="1">
              <a:spLocks noChangeArrowheads="1"/>
            </p:cNvSpPr>
            <p:nvPr/>
          </p:nvSpPr>
          <p:spPr bwMode="auto">
            <a:xfrm>
              <a:off x="3756" y="2712"/>
              <a:ext cx="3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arrival</a:t>
              </a:r>
            </a:p>
            <a:p>
              <a:pPr algn="ctr" eaLnBrk="1" hangingPunct="1"/>
              <a:r>
                <a:rPr lang="en-US" altLang="en-US" sz="1200"/>
                <a:t>airport</a:t>
              </a:r>
            </a:p>
          </p:txBody>
        </p:sp>
        <p:sp>
          <p:nvSpPr>
            <p:cNvPr id="122895" name="Text Box 10"/>
            <p:cNvSpPr txBox="1">
              <a:spLocks noChangeArrowheads="1"/>
            </p:cNvSpPr>
            <p:nvPr/>
          </p:nvSpPr>
          <p:spPr bwMode="auto">
            <a:xfrm>
              <a:off x="1859" y="2709"/>
              <a:ext cx="10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intermediate air-traffic</a:t>
              </a:r>
            </a:p>
            <a:p>
              <a:pPr algn="ctr" eaLnBrk="1" hangingPunct="1"/>
              <a:r>
                <a:rPr lang="en-US" altLang="en-US" sz="1200"/>
                <a:t>control centers</a:t>
              </a:r>
            </a:p>
          </p:txBody>
        </p:sp>
        <p:pic>
          <p:nvPicPr>
            <p:cNvPr id="122896" name="Picture 11" descr="yylgaifm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30" y="1315"/>
              <a:ext cx="96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897" name="Line 12"/>
            <p:cNvSpPr>
              <a:spLocks noChangeShapeType="1"/>
            </p:cNvSpPr>
            <p:nvPr/>
          </p:nvSpPr>
          <p:spPr bwMode="auto">
            <a:xfrm>
              <a:off x="2133" y="1214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8" name="Line 13"/>
            <p:cNvSpPr>
              <a:spLocks noChangeShapeType="1"/>
            </p:cNvSpPr>
            <p:nvPr/>
          </p:nvSpPr>
          <p:spPr bwMode="auto">
            <a:xfrm>
              <a:off x="2229" y="1310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899" name="Line 14"/>
            <p:cNvSpPr>
              <a:spLocks noChangeShapeType="1"/>
            </p:cNvSpPr>
            <p:nvPr/>
          </p:nvSpPr>
          <p:spPr bwMode="auto">
            <a:xfrm>
              <a:off x="2325" y="1406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2900" name="Group 15"/>
            <p:cNvGrpSpPr>
              <a:grpSpLocks/>
            </p:cNvGrpSpPr>
            <p:nvPr/>
          </p:nvGrpSpPr>
          <p:grpSpPr bwMode="auto">
            <a:xfrm>
              <a:off x="1436" y="2441"/>
              <a:ext cx="1071" cy="186"/>
              <a:chOff x="1813" y="2187"/>
              <a:chExt cx="1071" cy="186"/>
            </a:xfrm>
          </p:grpSpPr>
          <p:sp>
            <p:nvSpPr>
              <p:cNvPr id="122920" name="Rectangle 16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21" name="Text Box 17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en-US" sz="1400"/>
                  <a:t>airplane routing</a:t>
                </a:r>
              </a:p>
            </p:txBody>
          </p:sp>
        </p:grpSp>
        <p:grpSp>
          <p:nvGrpSpPr>
            <p:cNvPr id="122901" name="Group 18"/>
            <p:cNvGrpSpPr>
              <a:grpSpLocks/>
            </p:cNvGrpSpPr>
            <p:nvPr/>
          </p:nvGrpSpPr>
          <p:grpSpPr bwMode="auto">
            <a:xfrm>
              <a:off x="2417" y="2441"/>
              <a:ext cx="1071" cy="186"/>
              <a:chOff x="1813" y="2187"/>
              <a:chExt cx="1071" cy="186"/>
            </a:xfrm>
          </p:grpSpPr>
          <p:sp>
            <p:nvSpPr>
              <p:cNvPr id="122918" name="Rectangle 19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19" name="Text Box 20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en-US" sz="1400"/>
                  <a:t>airplane routing</a:t>
                </a:r>
              </a:p>
            </p:txBody>
          </p:sp>
        </p:grpSp>
        <p:sp>
          <p:nvSpPr>
            <p:cNvPr id="122902" name="Rectangle 21"/>
            <p:cNvSpPr>
              <a:spLocks noChangeArrowheads="1"/>
            </p:cNvSpPr>
            <p:nvPr/>
          </p:nvSpPr>
          <p:spPr bwMode="auto">
            <a:xfrm>
              <a:off x="3446" y="1551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03" name="Text Box 22"/>
            <p:cNvSpPr txBox="1">
              <a:spLocks noChangeArrowheads="1"/>
            </p:cNvSpPr>
            <p:nvPr/>
          </p:nvSpPr>
          <p:spPr bwMode="auto">
            <a:xfrm>
              <a:off x="3412" y="1598"/>
              <a:ext cx="1071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/>
                <a:t>ticket (complain)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baggage (claim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gates (unload)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runway (land)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/>
            </a:p>
            <a:p>
              <a:pPr algn="ctr">
                <a:lnSpc>
                  <a:spcPct val="80000"/>
                </a:lnSpc>
              </a:pPr>
              <a:r>
                <a:rPr lang="en-US" altLang="en-US" sz="1400"/>
                <a:t>airplane routing</a:t>
              </a:r>
            </a:p>
          </p:txBody>
        </p:sp>
        <p:sp>
          <p:nvSpPr>
            <p:cNvPr id="122904" name="Line 23"/>
            <p:cNvSpPr>
              <a:spLocks noChangeShapeType="1"/>
            </p:cNvSpPr>
            <p:nvPr/>
          </p:nvSpPr>
          <p:spPr bwMode="auto">
            <a:xfrm>
              <a:off x="3453" y="177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5" name="Line 24"/>
            <p:cNvSpPr>
              <a:spLocks noChangeShapeType="1"/>
            </p:cNvSpPr>
            <p:nvPr/>
          </p:nvSpPr>
          <p:spPr bwMode="auto">
            <a:xfrm>
              <a:off x="3457" y="199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6" name="Line 25"/>
            <p:cNvSpPr>
              <a:spLocks noChangeShapeType="1"/>
            </p:cNvSpPr>
            <p:nvPr/>
          </p:nvSpPr>
          <p:spPr bwMode="auto">
            <a:xfrm>
              <a:off x="3453" y="2214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7" name="Line 26"/>
            <p:cNvSpPr>
              <a:spLocks noChangeShapeType="1"/>
            </p:cNvSpPr>
            <p:nvPr/>
          </p:nvSpPr>
          <p:spPr bwMode="auto">
            <a:xfrm>
              <a:off x="3461" y="2433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8" name="Rectangle 27"/>
            <p:cNvSpPr>
              <a:spLocks noChangeArrowheads="1"/>
            </p:cNvSpPr>
            <p:nvPr/>
          </p:nvSpPr>
          <p:spPr bwMode="auto">
            <a:xfrm>
              <a:off x="268" y="2476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09" name="Rectangle 28"/>
            <p:cNvSpPr>
              <a:spLocks noChangeArrowheads="1"/>
            </p:cNvSpPr>
            <p:nvPr/>
          </p:nvSpPr>
          <p:spPr bwMode="auto">
            <a:xfrm>
              <a:off x="268" y="2256"/>
              <a:ext cx="5293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0" name="Rectangle 29"/>
            <p:cNvSpPr>
              <a:spLocks noChangeArrowheads="1"/>
            </p:cNvSpPr>
            <p:nvPr/>
          </p:nvSpPr>
          <p:spPr bwMode="auto">
            <a:xfrm>
              <a:off x="268" y="2050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1" name="Rectangle 30"/>
            <p:cNvSpPr>
              <a:spLocks noChangeArrowheads="1"/>
            </p:cNvSpPr>
            <p:nvPr/>
          </p:nvSpPr>
          <p:spPr bwMode="auto">
            <a:xfrm>
              <a:off x="268" y="1830"/>
              <a:ext cx="5286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2" name="Rectangle 31"/>
            <p:cNvSpPr>
              <a:spLocks noChangeArrowheads="1"/>
            </p:cNvSpPr>
            <p:nvPr/>
          </p:nvSpPr>
          <p:spPr bwMode="auto">
            <a:xfrm>
              <a:off x="268" y="1617"/>
              <a:ext cx="5287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3" name="Text Box 32"/>
            <p:cNvSpPr txBox="1">
              <a:spLocks noChangeArrowheads="1"/>
            </p:cNvSpPr>
            <p:nvPr/>
          </p:nvSpPr>
          <p:spPr bwMode="auto">
            <a:xfrm>
              <a:off x="4776" y="1588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ticket</a:t>
              </a:r>
            </a:p>
          </p:txBody>
        </p:sp>
        <p:sp>
          <p:nvSpPr>
            <p:cNvPr id="122914" name="Text Box 33"/>
            <p:cNvSpPr txBox="1">
              <a:spLocks noChangeArrowheads="1"/>
            </p:cNvSpPr>
            <p:nvPr/>
          </p:nvSpPr>
          <p:spPr bwMode="auto">
            <a:xfrm>
              <a:off x="4774" y="1801"/>
              <a:ext cx="4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baggage</a:t>
              </a:r>
            </a:p>
          </p:txBody>
        </p:sp>
        <p:sp>
          <p:nvSpPr>
            <p:cNvPr id="122915" name="Text Box 34"/>
            <p:cNvSpPr txBox="1">
              <a:spLocks noChangeArrowheads="1"/>
            </p:cNvSpPr>
            <p:nvPr/>
          </p:nvSpPr>
          <p:spPr bwMode="auto">
            <a:xfrm>
              <a:off x="4772" y="2013"/>
              <a:ext cx="3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gate</a:t>
              </a:r>
            </a:p>
          </p:txBody>
        </p:sp>
        <p:sp>
          <p:nvSpPr>
            <p:cNvPr id="122916" name="Text Box 35"/>
            <p:cNvSpPr txBox="1">
              <a:spLocks noChangeArrowheads="1"/>
            </p:cNvSpPr>
            <p:nvPr/>
          </p:nvSpPr>
          <p:spPr bwMode="auto">
            <a:xfrm>
              <a:off x="4767" y="2225"/>
              <a:ext cx="7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takeoff/landing</a:t>
              </a:r>
            </a:p>
          </p:txBody>
        </p:sp>
        <p:sp>
          <p:nvSpPr>
            <p:cNvPr id="122917" name="Text Box 36"/>
            <p:cNvSpPr txBox="1">
              <a:spLocks noChangeArrowheads="1"/>
            </p:cNvSpPr>
            <p:nvPr/>
          </p:nvSpPr>
          <p:spPr bwMode="auto">
            <a:xfrm>
              <a:off x="4769" y="2444"/>
              <a:ext cx="7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/>
                <a:t>airplane routing</a:t>
              </a:r>
            </a:p>
          </p:txBody>
        </p:sp>
      </p:grpSp>
      <p:sp>
        <p:nvSpPr>
          <p:cNvPr id="122884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843088" y="31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Layering of airline functionality</a:t>
            </a:r>
          </a:p>
        </p:txBody>
      </p:sp>
      <p:sp>
        <p:nvSpPr>
          <p:cNvPr id="122885" name="Rectangle 40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4441826"/>
            <a:ext cx="7613650" cy="17637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layers: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each layer implements a service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via its own internal-layer actions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ea typeface="Arial" panose="020B0604020202020204" pitchFamily="34" charset="0"/>
              </a:rPr>
              <a:t>relying on services provided by layer below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228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6123F50F-DEA8-4429-81B0-C32D155469F4}" type="slidenum">
              <a:rPr lang="en-US" altLang="en-US" sz="1200">
                <a:latin typeface="Tahoma" panose="020B0604030504040204" pitchFamily="34" charset="0"/>
              </a:rPr>
              <a:pPr/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05E0AE-5C2C-38B5-FB8B-9AE570C7C928}"/>
                  </a:ext>
                </a:extLst>
              </p14:cNvPr>
              <p14:cNvContentPartPr/>
              <p14:nvPr/>
            </p14:nvContentPartPr>
            <p14:xfrm>
              <a:off x="7637400" y="4779000"/>
              <a:ext cx="3642120" cy="72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05E0AE-5C2C-38B5-FB8B-9AE570C7C9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8040" y="4769640"/>
                <a:ext cx="3660840" cy="7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14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83152" y="6328918"/>
            <a:ext cx="411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24930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1297336"/>
            <a:ext cx="32988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752" y="33769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Why layering?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9980" y="1773428"/>
            <a:ext cx="7772400" cy="4648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complex systems: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structure allows identification, relationship of complex system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pieces</a:t>
            </a:r>
          </a:p>
          <a:p>
            <a:pPr marL="682625" lvl="1" indent="-225425"/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layered </a:t>
            </a:r>
            <a:r>
              <a:rPr lang="en-US" alt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reference model</a:t>
            </a: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for discussion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modularization eases maintenance, updating of system</a:t>
            </a:r>
          </a:p>
          <a:p>
            <a:pPr marL="682625" lvl="1" indent="-225425"/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change of implementation of layer</a:t>
            </a:r>
            <a:r>
              <a:rPr lang="ja-JP" altLang="en-US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’</a:t>
            </a:r>
            <a:r>
              <a:rPr lang="en-US" altLang="ja-JP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 service transparent to rest of system</a:t>
            </a:r>
          </a:p>
          <a:p>
            <a:pPr marL="457200" lvl="1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5152" y="6328918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C2BECD53-F84A-4985-A376-6A14E36FA1A9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619280" y="2679840"/>
              <a:ext cx="5245560" cy="1155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9920" y="2670480"/>
                <a:ext cx="5264280" cy="11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4977AC-2899-503B-7F24-9F21C9AC1B1A}"/>
                  </a:ext>
                </a:extLst>
              </p14:cNvPr>
              <p14:cNvContentPartPr/>
              <p14:nvPr/>
            </p14:nvContentPartPr>
            <p14:xfrm>
              <a:off x="6503040" y="3414240"/>
              <a:ext cx="4907880" cy="223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4977AC-2899-503B-7F24-9F21C9AC1B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3680" y="3404880"/>
                <a:ext cx="4926600" cy="22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16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/>
          <a:lstStyle/>
          <a:p>
            <a:r>
              <a:rPr lang="en-US" altLang="ja-JP" dirty="0"/>
              <a:t>What’s a protocol?</a:t>
            </a:r>
            <a:endParaRPr lang="en-US" dirty="0"/>
          </a:p>
        </p:txBody>
      </p:sp>
      <p:sp>
        <p:nvSpPr>
          <p:cNvPr id="609" name="Rectangle 3">
            <a:extLst>
              <a:ext uri="{FF2B5EF4-FFF2-40B4-BE49-F238E27FC236}">
                <a16:creationId xmlns:a16="http://schemas.microsoft.com/office/drawing/2014/main" id="{206E5658-AD06-5B45-9559-3CE607888606}"/>
              </a:ext>
            </a:extLst>
          </p:cNvPr>
          <p:cNvSpPr txBox="1">
            <a:spLocks noChangeArrowheads="1"/>
          </p:cNvSpPr>
          <p:nvPr/>
        </p:nvSpPr>
        <p:spPr>
          <a:xfrm>
            <a:off x="844202" y="1490089"/>
            <a:ext cx="358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Human protocols:</a:t>
            </a:r>
          </a:p>
          <a:p>
            <a:pPr marL="349250" indent="-220663">
              <a:buSzPct val="75000"/>
            </a:pPr>
            <a:r>
              <a:rPr lang="en-US" altLang="ja-JP" sz="2400" dirty="0">
                <a:ea typeface="ＭＳ Ｐゴシック" panose="020B0600070205080204" pitchFamily="34" charset="-128"/>
              </a:rPr>
              <a:t>“what’s the time?”</a:t>
            </a:r>
          </a:p>
          <a:p>
            <a:pPr marL="349250" indent="-220663">
              <a:buSzPct val="75000"/>
            </a:pPr>
            <a:r>
              <a:rPr lang="en-US" altLang="ja-JP" sz="2400" dirty="0">
                <a:ea typeface="ＭＳ Ｐゴシック" panose="020B0600070205080204" pitchFamily="34" charset="-128"/>
              </a:rPr>
              <a:t>“I have a question”</a:t>
            </a:r>
          </a:p>
          <a:p>
            <a:pPr marL="349250" indent="-220663">
              <a:buSzPct val="75000"/>
            </a:pPr>
            <a:r>
              <a:rPr lang="en-US" altLang="en-US" sz="2400" dirty="0">
                <a:ea typeface="ＭＳ Ｐゴシック" panose="020B0600070205080204" pitchFamily="34" charset="-128"/>
              </a:rPr>
              <a:t>introductions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10" name="Rectangle 4">
            <a:extLst>
              <a:ext uri="{FF2B5EF4-FFF2-40B4-BE49-F238E27FC236}">
                <a16:creationId xmlns:a16="http://schemas.microsoft.com/office/drawing/2014/main" id="{9D396FB4-4702-8A46-BFF5-B81AA58972AF}"/>
              </a:ext>
            </a:extLst>
          </p:cNvPr>
          <p:cNvSpPr txBox="1">
            <a:spLocks noChangeArrowheads="1"/>
          </p:cNvSpPr>
          <p:nvPr/>
        </p:nvSpPr>
        <p:spPr>
          <a:xfrm>
            <a:off x="5182172" y="1500137"/>
            <a:ext cx="5780439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Network protocols:</a:t>
            </a:r>
          </a:p>
          <a:p>
            <a:pPr marL="349250" indent="-220663">
              <a:buSzPct val="75000"/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computers (devices) rather than humans</a:t>
            </a:r>
          </a:p>
          <a:p>
            <a:pPr marL="349250" indent="-220663">
              <a:buSzPct val="75000"/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 communication activity in Internet governed by protocols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53E871-92D8-754E-98DE-E8454C077808}"/>
              </a:ext>
            </a:extLst>
          </p:cNvPr>
          <p:cNvGrpSpPr/>
          <p:nvPr/>
        </p:nvGrpSpPr>
        <p:grpSpPr>
          <a:xfrm>
            <a:off x="5192221" y="3708643"/>
            <a:ext cx="5860823" cy="2568587"/>
            <a:chOff x="5573361" y="3999310"/>
            <a:chExt cx="5860823" cy="2568587"/>
          </a:xfrm>
        </p:grpSpPr>
        <p:sp>
          <p:nvSpPr>
            <p:cNvPr id="612" name="Rectangle 5">
              <a:extLst>
                <a:ext uri="{FF2B5EF4-FFF2-40B4-BE49-F238E27FC236}">
                  <a16:creationId xmlns:a16="http://schemas.microsoft.com/office/drawing/2014/main" id="{638623C1-C1BD-AA44-B5D3-D4E89817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3361" y="4205697"/>
              <a:ext cx="5720151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altLang="en-US" sz="2800" i="1" dirty="0">
                  <a:solidFill>
                    <a:srgbClr val="CC0000"/>
                  </a:solidFill>
                  <a:latin typeface="+mn-lt"/>
                </a:rPr>
                <a:t>Protocols</a:t>
              </a:r>
              <a:r>
                <a:rPr lang="en-US" altLang="en-US" sz="2800" i="1" dirty="0">
                  <a:latin typeface="+mn-lt"/>
                </a:rPr>
                <a:t> define the </a:t>
              </a:r>
              <a:r>
                <a:rPr lang="en-US" altLang="en-US" sz="2800" i="1" dirty="0">
                  <a:solidFill>
                    <a:srgbClr val="CC0000"/>
                  </a:solidFill>
                  <a:latin typeface="+mn-lt"/>
                </a:rPr>
                <a:t>format</a:t>
              </a:r>
              <a:r>
                <a:rPr lang="en-US" altLang="en-US" sz="2800" i="1" dirty="0">
                  <a:latin typeface="+mn-lt"/>
                </a:rPr>
                <a:t>, </a:t>
              </a:r>
              <a:r>
                <a:rPr lang="en-US" altLang="en-US" sz="2800" i="1" dirty="0">
                  <a:solidFill>
                    <a:srgbClr val="CC0000"/>
                  </a:solidFill>
                  <a:latin typeface="+mn-lt"/>
                </a:rPr>
                <a:t>order</a:t>
              </a:r>
              <a:r>
                <a:rPr lang="en-US" altLang="en-US" sz="2800" i="1" dirty="0">
                  <a:latin typeface="+mn-lt"/>
                </a:rPr>
                <a:t> of </a:t>
              </a:r>
              <a:r>
                <a:rPr lang="en-US" altLang="en-US" sz="2800" i="1" dirty="0">
                  <a:solidFill>
                    <a:srgbClr val="CC0000"/>
                  </a:solidFill>
                  <a:latin typeface="+mn-lt"/>
                </a:rPr>
                <a:t>messages sent and received</a:t>
              </a:r>
              <a:r>
                <a:rPr lang="en-US" altLang="en-US" sz="2800" i="1" dirty="0">
                  <a:latin typeface="+mn-lt"/>
                </a:rPr>
                <a:t> among network entities, and </a:t>
              </a:r>
              <a:r>
                <a:rPr lang="en-US" altLang="en-US" sz="2800" i="1" dirty="0">
                  <a:solidFill>
                    <a:srgbClr val="CC0000"/>
                  </a:solidFill>
                  <a:latin typeface="+mn-lt"/>
                </a:rPr>
                <a:t>actions taken</a:t>
              </a:r>
              <a:r>
                <a:rPr lang="en-US" altLang="en-US" sz="2800" i="1" dirty="0">
                  <a:latin typeface="+mn-lt"/>
                </a:rPr>
                <a:t> on message transmission, receipt</a:t>
              </a:r>
              <a:r>
                <a:rPr lang="en-US" altLang="en-US" i="1" dirty="0">
                  <a:solidFill>
                    <a:srgbClr val="FF0000"/>
                  </a:solidFill>
                  <a:latin typeface="+mn-lt"/>
                </a:rPr>
                <a:t> </a:t>
              </a:r>
            </a:p>
          </p:txBody>
        </p:sp>
        <p:sp>
          <p:nvSpPr>
            <p:cNvPr id="613" name="Rectangle 6">
              <a:extLst>
                <a:ext uri="{FF2B5EF4-FFF2-40B4-BE49-F238E27FC236}">
                  <a16:creationId xmlns:a16="http://schemas.microsoft.com/office/drawing/2014/main" id="{4BB2FBA9-962F-5D48-9F9D-959DBE62A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745" y="3999310"/>
              <a:ext cx="5780439" cy="2362200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5C4EF36E-7FBB-D046-BD23-68A2AE895884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843823"/>
            <a:ext cx="3581400" cy="206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Rules for: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… specific messages sent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… specific actions taken when message received, or other events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AE2BFFF5-C0D1-DE46-8808-B7F7F616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/>
          <a:lstStyle/>
          <a:p>
            <a:r>
              <a:rPr lang="en-US" altLang="ja-JP" dirty="0"/>
              <a:t>What’s a protocol?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FDA5BE8-E15B-EA45-8818-A68BEA678236}"/>
              </a:ext>
            </a:extLst>
          </p:cNvPr>
          <p:cNvSpPr txBox="1">
            <a:spLocks noChangeArrowheads="1"/>
          </p:cNvSpPr>
          <p:nvPr/>
        </p:nvSpPr>
        <p:spPr>
          <a:xfrm>
            <a:off x="885095" y="1371600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human protocol and a computer network protocol: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D43C19F-41ED-3443-B50D-7AA2E735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44" y="5862638"/>
            <a:ext cx="551189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other human protocols? </a:t>
            </a:r>
          </a:p>
        </p:txBody>
      </p:sp>
      <p:pic>
        <p:nvPicPr>
          <p:cNvPr id="13" name="Picture 62" descr="Alice">
            <a:extLst>
              <a:ext uri="{FF2B5EF4-FFF2-40B4-BE49-F238E27FC236}">
                <a16:creationId xmlns:a16="http://schemas.microsoft.com/office/drawing/2014/main" id="{6AC32637-72CC-184C-8EF2-C7474809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42" y="2314576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3" descr="Bob">
            <a:extLst>
              <a:ext uri="{FF2B5EF4-FFF2-40B4-BE49-F238E27FC236}">
                <a16:creationId xmlns:a16="http://schemas.microsoft.com/office/drawing/2014/main" id="{0C9653DB-36BF-FC4E-96D5-398A63E28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92" y="2709863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0AB36B-394C-B44E-9FDF-B5332733F92C}"/>
              </a:ext>
            </a:extLst>
          </p:cNvPr>
          <p:cNvGrpSpPr/>
          <p:nvPr/>
        </p:nvGrpSpPr>
        <p:grpSpPr>
          <a:xfrm>
            <a:off x="2925329" y="2422526"/>
            <a:ext cx="1762125" cy="563562"/>
            <a:chOff x="2925329" y="2422526"/>
            <a:chExt cx="1762125" cy="563562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AF107355-7D98-0B44-975B-CBF0C3994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329" y="2709863"/>
              <a:ext cx="1762125" cy="276225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 Box 64">
              <a:extLst>
                <a:ext uri="{FF2B5EF4-FFF2-40B4-BE49-F238E27FC236}">
                  <a16:creationId xmlns:a16="http://schemas.microsoft.com/office/drawing/2014/main" id="{E3C8F55E-81A4-6845-B300-C80C498A8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654" y="2422526"/>
              <a:ext cx="4475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Hi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770EA7E-36C8-3342-B70C-2DA2FD8C7B3E}"/>
              </a:ext>
            </a:extLst>
          </p:cNvPr>
          <p:cNvGrpSpPr/>
          <p:nvPr/>
        </p:nvGrpSpPr>
        <p:grpSpPr>
          <a:xfrm>
            <a:off x="2617354" y="3046413"/>
            <a:ext cx="2085975" cy="584200"/>
            <a:chOff x="2617354" y="3046413"/>
            <a:chExt cx="2085975" cy="584200"/>
          </a:xfrm>
        </p:grpSpPr>
        <p:sp>
          <p:nvSpPr>
            <p:cNvPr id="16" name="Line 66">
              <a:extLst>
                <a:ext uri="{FF2B5EF4-FFF2-40B4-BE49-F238E27FC236}">
                  <a16:creationId xmlns:a16="http://schemas.microsoft.com/office/drawing/2014/main" id="{7BC224F4-2A52-C946-B3A2-501E3BADD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7354" y="3268663"/>
              <a:ext cx="2085975" cy="361950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 Box 67">
              <a:extLst>
                <a:ext uri="{FF2B5EF4-FFF2-40B4-BE49-F238E27FC236}">
                  <a16:creationId xmlns:a16="http://schemas.microsoft.com/office/drawing/2014/main" id="{EF38DB23-31AC-F649-B4F9-0760E840D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129" y="3046413"/>
              <a:ext cx="4475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Hi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48AFC4-3C67-AC4E-9DBE-C6C666348971}"/>
              </a:ext>
            </a:extLst>
          </p:cNvPr>
          <p:cNvGrpSpPr/>
          <p:nvPr/>
        </p:nvGrpSpPr>
        <p:grpSpPr>
          <a:xfrm>
            <a:off x="2601479" y="3632201"/>
            <a:ext cx="2162175" cy="708025"/>
            <a:chOff x="2601479" y="3632201"/>
            <a:chExt cx="2162175" cy="708025"/>
          </a:xfrm>
        </p:grpSpPr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D7E081E5-97A2-4147-A169-A6935464D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479" y="3700463"/>
              <a:ext cx="2162175" cy="438150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" name="Group 72">
              <a:extLst>
                <a:ext uri="{FF2B5EF4-FFF2-40B4-BE49-F238E27FC236}">
                  <a16:creationId xmlns:a16="http://schemas.microsoft.com/office/drawing/2014/main" id="{A01E23B5-0258-7C4C-BA5D-199419A7F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8693" y="3632201"/>
              <a:ext cx="974725" cy="708025"/>
              <a:chOff x="773" y="2747"/>
              <a:chExt cx="614" cy="446"/>
            </a:xfrm>
          </p:grpSpPr>
          <p:sp>
            <p:nvSpPr>
              <p:cNvPr id="20" name="Rectangle 71">
                <a:extLst>
                  <a:ext uri="{FF2B5EF4-FFF2-40B4-BE49-F238E27FC236}">
                    <a16:creationId xmlns:a16="http://schemas.microsoft.com/office/drawing/2014/main" id="{66DE04EC-3AB2-4545-8A40-349D717B3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" y="2790"/>
                <a:ext cx="588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Text Box 69">
                <a:extLst>
                  <a:ext uri="{FF2B5EF4-FFF2-40B4-BE49-F238E27FC236}">
                    <a16:creationId xmlns:a16="http://schemas.microsoft.com/office/drawing/2014/main" id="{74B04ADF-02C6-6943-8532-39BACC3ED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" y="2747"/>
                <a:ext cx="614" cy="4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Got the</a:t>
                </a:r>
              </a:p>
              <a:p>
                <a:pPr algn="ctr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time?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746F316-9DC6-CE4A-B297-F2AB0B6A4762}"/>
              </a:ext>
            </a:extLst>
          </p:cNvPr>
          <p:cNvGrpSpPr/>
          <p:nvPr/>
        </p:nvGrpSpPr>
        <p:grpSpPr>
          <a:xfrm>
            <a:off x="2763404" y="4271963"/>
            <a:ext cx="1952625" cy="466731"/>
            <a:chOff x="2763404" y="4271963"/>
            <a:chExt cx="1952625" cy="466731"/>
          </a:xfrm>
        </p:grpSpPr>
        <p:sp>
          <p:nvSpPr>
            <p:cNvPr id="22" name="Line 73">
              <a:extLst>
                <a:ext uri="{FF2B5EF4-FFF2-40B4-BE49-F238E27FC236}">
                  <a16:creationId xmlns:a16="http://schemas.microsoft.com/office/drawing/2014/main" id="{33CD3426-2C89-A640-B8D9-4426CF1B0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404" y="4271963"/>
              <a:ext cx="1952625" cy="333375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3" name="Group 76">
              <a:extLst>
                <a:ext uri="{FF2B5EF4-FFF2-40B4-BE49-F238E27FC236}">
                  <a16:creationId xmlns:a16="http://schemas.microsoft.com/office/drawing/2014/main" id="{A6420C74-64CF-2247-8D4B-DD2DBFA6F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304" y="4276731"/>
              <a:ext cx="796925" cy="461963"/>
              <a:chOff x="1046" y="2771"/>
              <a:chExt cx="502" cy="291"/>
            </a:xfrm>
          </p:grpSpPr>
          <p:sp>
            <p:nvSpPr>
              <p:cNvPr id="24" name="Rectangle 75">
                <a:extLst>
                  <a:ext uri="{FF2B5EF4-FFF2-40B4-BE49-F238E27FC236}">
                    <a16:creationId xmlns:a16="http://schemas.microsoft.com/office/drawing/2014/main" id="{D5183736-BE0E-AB46-AFBB-CE022786D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820"/>
                <a:ext cx="444" cy="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Text Box 74">
                <a:extLst>
                  <a:ext uri="{FF2B5EF4-FFF2-40B4-BE49-F238E27FC236}">
                    <a16:creationId xmlns:a16="http://schemas.microsoft.com/office/drawing/2014/main" id="{1F4F822A-BED8-454A-AAC2-A1B3AFF6B9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" y="2771"/>
                <a:ext cx="4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2:00</a:t>
                </a:r>
              </a:p>
            </p:txBody>
          </p:sp>
        </p:grpSp>
      </p:grpSp>
      <p:sp>
        <p:nvSpPr>
          <p:cNvPr id="37" name="Line 101">
            <a:extLst>
              <a:ext uri="{FF2B5EF4-FFF2-40B4-BE49-F238E27FC236}">
                <a16:creationId xmlns:a16="http://schemas.microsoft.com/office/drawing/2014/main" id="{CAF66A4D-D465-0449-A83A-EAD8BADEB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145" y="2115345"/>
            <a:ext cx="0" cy="3573462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8" name="Group 105">
            <a:extLst>
              <a:ext uri="{FF2B5EF4-FFF2-40B4-BE49-F238E27FC236}">
                <a16:creationId xmlns:a16="http://schemas.microsoft.com/office/drawing/2014/main" id="{CC2D24A5-7C64-F545-A05A-3752F815F89F}"/>
              </a:ext>
            </a:extLst>
          </p:cNvPr>
          <p:cNvGrpSpPr>
            <a:grpSpLocks/>
          </p:cNvGrpSpPr>
          <p:nvPr/>
        </p:nvGrpSpPr>
        <p:grpSpPr bwMode="auto">
          <a:xfrm>
            <a:off x="5403417" y="4910138"/>
            <a:ext cx="720725" cy="396875"/>
            <a:chOff x="2198" y="3221"/>
            <a:chExt cx="454" cy="250"/>
          </a:xfrm>
        </p:grpSpPr>
        <p:sp>
          <p:nvSpPr>
            <p:cNvPr id="39" name="Rectangle 104">
              <a:extLst>
                <a:ext uri="{FF2B5EF4-FFF2-40B4-BE49-F238E27FC236}">
                  <a16:creationId xmlns:a16="http://schemas.microsoft.com/office/drawing/2014/main" id="{6BF887FC-DA49-BC42-A376-A29D67B8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 Box 102">
              <a:extLst>
                <a:ext uri="{FF2B5EF4-FFF2-40B4-BE49-F238E27FC236}">
                  <a16:creationId xmlns:a16="http://schemas.microsoft.com/office/drawing/2014/main" id="{FD6E114D-BB61-5A43-A6C4-EB93B477D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time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CD6B86A-6F1B-0548-9764-136C60D90701}"/>
              </a:ext>
            </a:extLst>
          </p:cNvPr>
          <p:cNvGrpSpPr/>
          <p:nvPr/>
        </p:nvGrpSpPr>
        <p:grpSpPr>
          <a:xfrm>
            <a:off x="6786129" y="3255963"/>
            <a:ext cx="2216150" cy="589096"/>
            <a:chOff x="6786129" y="3255963"/>
            <a:chExt cx="2216150" cy="589096"/>
          </a:xfrm>
        </p:grpSpPr>
        <p:sp>
          <p:nvSpPr>
            <p:cNvPr id="28" name="Line 90">
              <a:extLst>
                <a:ext uri="{FF2B5EF4-FFF2-40B4-BE49-F238E27FC236}">
                  <a16:creationId xmlns:a16="http://schemas.microsoft.com/office/drawing/2014/main" id="{BE73EB41-048F-AA4A-A7C0-5C13D2C22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6129" y="3255963"/>
              <a:ext cx="2216150" cy="398463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92">
              <a:extLst>
                <a:ext uri="{FF2B5EF4-FFF2-40B4-BE49-F238E27FC236}">
                  <a16:creationId xmlns:a16="http://schemas.microsoft.com/office/drawing/2014/main" id="{3D5059BF-BB04-1840-B77C-F70CB09CD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104" y="3278188"/>
              <a:ext cx="1438275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91">
              <a:extLst>
                <a:ext uri="{FF2B5EF4-FFF2-40B4-BE49-F238E27FC236}">
                  <a16:creationId xmlns:a16="http://schemas.microsoft.com/office/drawing/2014/main" id="{8B99F7C9-41C0-E948-A1F8-DBFF6271E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853" y="3279776"/>
              <a:ext cx="1635127" cy="56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TCP connection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response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3F6BB2A-A83B-6E42-97C8-7ABAD5335595}"/>
              </a:ext>
            </a:extLst>
          </p:cNvPr>
          <p:cNvGrpSpPr/>
          <p:nvPr/>
        </p:nvGrpSpPr>
        <p:grpSpPr>
          <a:xfrm>
            <a:off x="6833754" y="4448176"/>
            <a:ext cx="2343150" cy="461665"/>
            <a:chOff x="6833754" y="4448176"/>
            <a:chExt cx="2343150" cy="461665"/>
          </a:xfrm>
        </p:grpSpPr>
        <p:sp>
          <p:nvSpPr>
            <p:cNvPr id="26" name="Line 85">
              <a:extLst>
                <a:ext uri="{FF2B5EF4-FFF2-40B4-BE49-F238E27FC236}">
                  <a16:creationId xmlns:a16="http://schemas.microsoft.com/office/drawing/2014/main" id="{45CDA1E6-D436-1747-9985-487C3C2A7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3754" y="4464051"/>
              <a:ext cx="2343150" cy="428625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99">
              <a:extLst>
                <a:ext uri="{FF2B5EF4-FFF2-40B4-BE49-F238E27FC236}">
                  <a16:creationId xmlns:a16="http://schemas.microsoft.com/office/drawing/2014/main" id="{0522444E-A828-BE46-A531-855D0C77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104" y="4562476"/>
              <a:ext cx="919163" cy="295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 Box 100">
              <a:extLst>
                <a:ext uri="{FF2B5EF4-FFF2-40B4-BE49-F238E27FC236}">
                  <a16:creationId xmlns:a16="http://schemas.microsoft.com/office/drawing/2014/main" id="{D6A3FC64-B8C3-524A-97EA-7601A8235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8767" y="4448176"/>
              <a:ext cx="8819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&lt;file&gt;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DE2E27-ED1E-7344-9B31-50A4E5C09D16}"/>
              </a:ext>
            </a:extLst>
          </p:cNvPr>
          <p:cNvGrpSpPr/>
          <p:nvPr/>
        </p:nvGrpSpPr>
        <p:grpSpPr>
          <a:xfrm>
            <a:off x="6848042" y="2620963"/>
            <a:ext cx="2176462" cy="565283"/>
            <a:chOff x="6848042" y="2620963"/>
            <a:chExt cx="2176462" cy="565283"/>
          </a:xfrm>
        </p:grpSpPr>
        <p:sp>
          <p:nvSpPr>
            <p:cNvPr id="27" name="Line 89">
              <a:extLst>
                <a:ext uri="{FF2B5EF4-FFF2-40B4-BE49-F238E27FC236}">
                  <a16:creationId xmlns:a16="http://schemas.microsoft.com/office/drawing/2014/main" id="{ABF41D13-8507-D844-86E0-3E5322573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8042" y="2749551"/>
              <a:ext cx="2176462" cy="347662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52">
              <a:extLst>
                <a:ext uri="{FF2B5EF4-FFF2-40B4-BE49-F238E27FC236}">
                  <a16:creationId xmlns:a16="http://schemas.microsoft.com/office/drawing/2014/main" id="{3880A042-2FB6-1941-9EF6-2BBEF497D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3792" y="2689226"/>
              <a:ext cx="1365250" cy="439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 Box 91">
              <a:extLst>
                <a:ext uri="{FF2B5EF4-FFF2-40B4-BE49-F238E27FC236}">
                  <a16:creationId xmlns:a16="http://schemas.microsoft.com/office/drawing/2014/main" id="{520D7CEC-5ABE-CB47-A52E-8A54D3A49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0303" y="2620963"/>
              <a:ext cx="1635127" cy="56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TCP connection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request</a:t>
              </a:r>
            </a:p>
          </p:txBody>
        </p:sp>
      </p:grpSp>
      <p:grpSp>
        <p:nvGrpSpPr>
          <p:cNvPr id="43" name="Group 57">
            <a:extLst>
              <a:ext uri="{FF2B5EF4-FFF2-40B4-BE49-F238E27FC236}">
                <a16:creationId xmlns:a16="http://schemas.microsoft.com/office/drawing/2014/main" id="{4A4CE652-658D-B343-B65F-6AC8513C167B}"/>
              </a:ext>
            </a:extLst>
          </p:cNvPr>
          <p:cNvGrpSpPr>
            <a:grpSpLocks/>
          </p:cNvGrpSpPr>
          <p:nvPr/>
        </p:nvGrpSpPr>
        <p:grpSpPr bwMode="auto">
          <a:xfrm>
            <a:off x="9080067" y="2720976"/>
            <a:ext cx="357186" cy="755650"/>
            <a:chOff x="4140" y="429"/>
            <a:chExt cx="1425" cy="2396"/>
          </a:xfrm>
        </p:grpSpPr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ADF25789-D94D-6440-A211-5DCCB02CE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E3F6D782-AA2A-884C-8F31-18FB963D4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Freeform 60">
              <a:extLst>
                <a:ext uri="{FF2B5EF4-FFF2-40B4-BE49-F238E27FC236}">
                  <a16:creationId xmlns:a16="http://schemas.microsoft.com/office/drawing/2014/main" id="{8E62C232-6002-7B40-98F7-09DFB8653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61">
              <a:extLst>
                <a:ext uri="{FF2B5EF4-FFF2-40B4-BE49-F238E27FC236}">
                  <a16:creationId xmlns:a16="http://schemas.microsoft.com/office/drawing/2014/main" id="{4AE6A750-54A6-B943-91AB-340390A7C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E71E8CB8-4382-3242-ABC5-C14F81AC8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9" name="Group 63">
              <a:extLst>
                <a:ext uri="{FF2B5EF4-FFF2-40B4-BE49-F238E27FC236}">
                  <a16:creationId xmlns:a16="http://schemas.microsoft.com/office/drawing/2014/main" id="{E7EC998A-9B7F-0746-ABE8-80C8192CA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" name="AutoShape 64">
                <a:extLst>
                  <a:ext uri="{FF2B5EF4-FFF2-40B4-BE49-F238E27FC236}">
                    <a16:creationId xmlns:a16="http://schemas.microsoft.com/office/drawing/2014/main" id="{89BFB453-7EA4-7040-A1A5-7D0E5E721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AutoShape 65">
                <a:extLst>
                  <a:ext uri="{FF2B5EF4-FFF2-40B4-BE49-F238E27FC236}">
                    <a16:creationId xmlns:a16="http://schemas.microsoft.com/office/drawing/2014/main" id="{DD4207D9-1C2C-A642-874A-C950D1B2F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B93B87B1-D6FF-1A43-AFA9-2F4308B4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1" name="Group 67">
              <a:extLst>
                <a:ext uri="{FF2B5EF4-FFF2-40B4-BE49-F238E27FC236}">
                  <a16:creationId xmlns:a16="http://schemas.microsoft.com/office/drawing/2014/main" id="{38088FF7-02F0-DB41-8855-F8E64BFD6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" name="AutoShape 68">
                <a:extLst>
                  <a:ext uri="{FF2B5EF4-FFF2-40B4-BE49-F238E27FC236}">
                    <a16:creationId xmlns:a16="http://schemas.microsoft.com/office/drawing/2014/main" id="{2800C9B7-CBF6-284C-B26D-9F63F319D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AutoShape 69">
                <a:extLst>
                  <a:ext uri="{FF2B5EF4-FFF2-40B4-BE49-F238E27FC236}">
                    <a16:creationId xmlns:a16="http://schemas.microsoft.com/office/drawing/2014/main" id="{96A6E1AD-EAAE-7447-A0BC-68D76E1B9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81E7EE8D-57F7-6848-B16A-D11B811B8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1">
              <a:extLst>
                <a:ext uri="{FF2B5EF4-FFF2-40B4-BE49-F238E27FC236}">
                  <a16:creationId xmlns:a16="http://schemas.microsoft.com/office/drawing/2014/main" id="{0C489C2A-C1EE-ED4E-915C-600DF0A7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4" name="Group 72">
              <a:extLst>
                <a:ext uri="{FF2B5EF4-FFF2-40B4-BE49-F238E27FC236}">
                  <a16:creationId xmlns:a16="http://schemas.microsoft.com/office/drawing/2014/main" id="{3D5AED95-1F84-444D-A859-E38C83F83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" name="AutoShape 73">
                <a:extLst>
                  <a:ext uri="{FF2B5EF4-FFF2-40B4-BE49-F238E27FC236}">
                    <a16:creationId xmlns:a16="http://schemas.microsoft.com/office/drawing/2014/main" id="{A9389B09-349A-964B-85BC-37C0E562C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AutoShape 74">
                <a:extLst>
                  <a:ext uri="{FF2B5EF4-FFF2-40B4-BE49-F238E27FC236}">
                    <a16:creationId xmlns:a16="http://schemas.microsoft.com/office/drawing/2014/main" id="{4ACE943E-F10C-654A-BD48-143DEEAAE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9F74734C-9E68-9045-A6CE-133984B96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6" name="Group 76">
              <a:extLst>
                <a:ext uri="{FF2B5EF4-FFF2-40B4-BE49-F238E27FC236}">
                  <a16:creationId xmlns:a16="http://schemas.microsoft.com/office/drawing/2014/main" id="{99AB90FB-10F4-8646-A5E4-C5948E7CA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" name="AutoShape 77">
                <a:extLst>
                  <a:ext uri="{FF2B5EF4-FFF2-40B4-BE49-F238E27FC236}">
                    <a16:creationId xmlns:a16="http://schemas.microsoft.com/office/drawing/2014/main" id="{7F4F7BD0-881C-EA41-BF03-C3C7AA0E1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AutoShape 78">
                <a:extLst>
                  <a:ext uri="{FF2B5EF4-FFF2-40B4-BE49-F238E27FC236}">
                    <a16:creationId xmlns:a16="http://schemas.microsoft.com/office/drawing/2014/main" id="{82794333-9BCA-1844-811D-E175BCA1C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7" name="Rectangle 79">
              <a:extLst>
                <a:ext uri="{FF2B5EF4-FFF2-40B4-BE49-F238E27FC236}">
                  <a16:creationId xmlns:a16="http://schemas.microsoft.com/office/drawing/2014/main" id="{68D85044-2238-9042-992D-932AE7A07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E6A4A31B-CB3E-DB4B-8D15-11D8649E5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81">
              <a:extLst>
                <a:ext uri="{FF2B5EF4-FFF2-40B4-BE49-F238E27FC236}">
                  <a16:creationId xmlns:a16="http://schemas.microsoft.com/office/drawing/2014/main" id="{F52D98EE-0DD8-4D4C-98E3-A45D68AED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39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Oval 82">
              <a:extLst>
                <a:ext uri="{FF2B5EF4-FFF2-40B4-BE49-F238E27FC236}">
                  <a16:creationId xmlns:a16="http://schemas.microsoft.com/office/drawing/2014/main" id="{490E9F0F-6592-0E4D-A291-EBC6AB463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83">
              <a:extLst>
                <a:ext uri="{FF2B5EF4-FFF2-40B4-BE49-F238E27FC236}">
                  <a16:creationId xmlns:a16="http://schemas.microsoft.com/office/drawing/2014/main" id="{250F3DCA-32F4-CC4A-891A-B30F6D8EC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AutoShape 84">
              <a:extLst>
                <a:ext uri="{FF2B5EF4-FFF2-40B4-BE49-F238E27FC236}">
                  <a16:creationId xmlns:a16="http://schemas.microsoft.com/office/drawing/2014/main" id="{6DF44EB1-30B7-8E4A-A62D-94C2ECCA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AutoShape 85">
              <a:extLst>
                <a:ext uri="{FF2B5EF4-FFF2-40B4-BE49-F238E27FC236}">
                  <a16:creationId xmlns:a16="http://schemas.microsoft.com/office/drawing/2014/main" id="{1E80FD31-CF6D-E841-82CE-8485CA39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Oval 86">
              <a:extLst>
                <a:ext uri="{FF2B5EF4-FFF2-40B4-BE49-F238E27FC236}">
                  <a16:creationId xmlns:a16="http://schemas.microsoft.com/office/drawing/2014/main" id="{A6798635-53B6-DB47-8748-A593507C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87">
              <a:extLst>
                <a:ext uri="{FF2B5EF4-FFF2-40B4-BE49-F238E27FC236}">
                  <a16:creationId xmlns:a16="http://schemas.microsoft.com/office/drawing/2014/main" id="{37BB0D05-8767-CF4E-8C65-67C1D8D3F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88">
              <a:extLst>
                <a:ext uri="{FF2B5EF4-FFF2-40B4-BE49-F238E27FC236}">
                  <a16:creationId xmlns:a16="http://schemas.microsoft.com/office/drawing/2014/main" id="{FA7F2C7C-7482-A14C-87FE-F9538208A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Rectangle 89">
              <a:extLst>
                <a:ext uri="{FF2B5EF4-FFF2-40B4-BE49-F238E27FC236}">
                  <a16:creationId xmlns:a16="http://schemas.microsoft.com/office/drawing/2014/main" id="{9D056117-88A7-394A-A294-1A033CE4F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6" name="Group 90">
            <a:extLst>
              <a:ext uri="{FF2B5EF4-FFF2-40B4-BE49-F238E27FC236}">
                <a16:creationId xmlns:a16="http://schemas.microsoft.com/office/drawing/2014/main" id="{95F59C81-FDB0-844F-941B-B561FC589D42}"/>
              </a:ext>
            </a:extLst>
          </p:cNvPr>
          <p:cNvGrpSpPr>
            <a:grpSpLocks/>
          </p:cNvGrpSpPr>
          <p:nvPr/>
        </p:nvGrpSpPr>
        <p:grpSpPr bwMode="auto">
          <a:xfrm>
            <a:off x="5943167" y="2278063"/>
            <a:ext cx="893762" cy="828675"/>
            <a:chOff x="-44" y="1473"/>
            <a:chExt cx="981" cy="1105"/>
          </a:xfrm>
        </p:grpSpPr>
        <p:pic>
          <p:nvPicPr>
            <p:cNvPr id="77" name="Picture 91" descr="desktop_computer_stylized_medium">
              <a:extLst>
                <a:ext uri="{FF2B5EF4-FFF2-40B4-BE49-F238E27FC236}">
                  <a16:creationId xmlns:a16="http://schemas.microsoft.com/office/drawing/2014/main" id="{82B0CE96-D20F-0542-B0DD-F5A7003AA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92">
              <a:extLst>
                <a:ext uri="{FF2B5EF4-FFF2-40B4-BE49-F238E27FC236}">
                  <a16:creationId xmlns:a16="http://schemas.microsoft.com/office/drawing/2014/main" id="{F915E8C7-3CEB-4841-BD57-4B6D62B702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E692778-9BBA-824F-8F43-DA909E4E4FB8}"/>
              </a:ext>
            </a:extLst>
          </p:cNvPr>
          <p:cNvGrpSpPr/>
          <p:nvPr/>
        </p:nvGrpSpPr>
        <p:grpSpPr>
          <a:xfrm>
            <a:off x="6666309" y="3902076"/>
            <a:ext cx="2925958" cy="425450"/>
            <a:chOff x="6666309" y="3902076"/>
            <a:chExt cx="2925958" cy="425450"/>
          </a:xfrm>
        </p:grpSpPr>
        <p:sp>
          <p:nvSpPr>
            <p:cNvPr id="31" name="Line 94">
              <a:extLst>
                <a:ext uri="{FF2B5EF4-FFF2-40B4-BE49-F238E27FC236}">
                  <a16:creationId xmlns:a16="http://schemas.microsoft.com/office/drawing/2014/main" id="{1E51E9DA-15A6-C14B-AFD5-A46BE2551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3754" y="3902076"/>
              <a:ext cx="2400300" cy="419100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4E0794-86DC-1F40-8E76-AAAF9B0356E2}"/>
                </a:ext>
              </a:extLst>
            </p:cNvPr>
            <p:cNvSpPr/>
            <p:nvPr/>
          </p:nvSpPr>
          <p:spPr>
            <a:xfrm>
              <a:off x="7315200" y="4021087"/>
              <a:ext cx="1687079" cy="282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 Box 95">
              <a:extLst>
                <a:ext uri="{FF2B5EF4-FFF2-40B4-BE49-F238E27FC236}">
                  <a16:creationId xmlns:a16="http://schemas.microsoft.com/office/drawing/2014/main" id="{F4BA7FFC-6F32-A047-8695-B7E781EB8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309" y="3960813"/>
              <a:ext cx="292595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GET</a:t>
              </a:r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1200" dirty="0">
                  <a:latin typeface="+mn-lt"/>
                  <a:cs typeface="Calibri" panose="020F0502020204030204" pitchFamily="34" charset="0"/>
                </a:rPr>
                <a:t>http://gaia.cs.umass.edu/kurose_ross</a:t>
              </a:r>
              <a:endParaRPr lang="en-US" altLang="en-US" dirty="0">
                <a:latin typeface="+mn-lt"/>
                <a:cs typeface="Calibri" panose="020F0502020204030204" pitchFamily="34" charset="0"/>
              </a:endParaRPr>
            </a:p>
          </p:txBody>
        </p:sp>
      </p:grpSp>
      <p:sp>
        <p:nvSpPr>
          <p:cNvPr id="86" name="Slide Number Placeholder 2">
            <a:extLst>
              <a:ext uri="{FF2B5EF4-FFF2-40B4-BE49-F238E27FC236}">
                <a16:creationId xmlns:a16="http://schemas.microsoft.com/office/drawing/2014/main" id="{A02DAD4C-5683-1744-A5AB-F5881D3D3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9D5545-BC72-76CC-14F8-E70C50328A22}"/>
                  </a:ext>
                </a:extLst>
              </p14:cNvPr>
              <p14:cNvContentPartPr/>
              <p14:nvPr/>
            </p14:nvContentPartPr>
            <p14:xfrm>
              <a:off x="6906240" y="280080"/>
              <a:ext cx="5118480" cy="656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9D5545-BC72-76CC-14F8-E70C50328A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6880" y="270720"/>
                <a:ext cx="5137200" cy="65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36" y="156431"/>
            <a:ext cx="8642132" cy="6461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168" y="1897229"/>
            <a:ext cx="1447800" cy="106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981440" y="1843560"/>
              <a:ext cx="9924120" cy="3194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7480" y="1840680"/>
                <a:ext cx="9930960" cy="32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F9A0B5-AC9C-9AEA-8161-577C144DB5B2}"/>
                  </a:ext>
                </a:extLst>
              </p14:cNvPr>
              <p14:cNvContentPartPr/>
              <p14:nvPr/>
            </p14:nvContentPartPr>
            <p14:xfrm>
              <a:off x="8506080" y="1387800"/>
              <a:ext cx="3175920" cy="247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F9A0B5-AC9C-9AEA-8161-577C144DB5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6720" y="1378440"/>
                <a:ext cx="3194640" cy="24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12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818</Words>
  <Application>Microsoft Office PowerPoint</Application>
  <PresentationFormat>Widescreen</PresentationFormat>
  <Paragraphs>224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Roboto</vt:lpstr>
      <vt:lpstr>Tahoma</vt:lpstr>
      <vt:lpstr>Times New Roman</vt:lpstr>
      <vt:lpstr>Wingdings</vt:lpstr>
      <vt:lpstr>Office Theme</vt:lpstr>
      <vt:lpstr>PowerPoint Presentation</vt:lpstr>
      <vt:lpstr>Design Philosophy of DARPA Internet Protocols</vt:lpstr>
      <vt:lpstr>Design Philosophy of DARPA Internet Protocols</vt:lpstr>
      <vt:lpstr>Protocol “layers”</vt:lpstr>
      <vt:lpstr>Layering of airline functionality</vt:lpstr>
      <vt:lpstr>Why layering?</vt:lpstr>
      <vt:lpstr>What’s a protocol?</vt:lpstr>
      <vt:lpstr>What’s a protocol?</vt:lpstr>
      <vt:lpstr>PowerPoint Presentation</vt:lpstr>
      <vt:lpstr>PowerPoint Presentation</vt:lpstr>
      <vt:lpstr>PowerPoint Presentation</vt:lpstr>
      <vt:lpstr>Internet protocol stack</vt:lpstr>
      <vt:lpstr>PowerPoint Presentation</vt:lpstr>
      <vt:lpstr>The Open Systems Interconnection (OSI) Reference Model by International Standards Organization (ISO)</vt:lpstr>
      <vt:lpstr>PowerPoint Presentation</vt:lpstr>
      <vt:lpstr>Encapsulation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Tanay Kewalramani</cp:lastModifiedBy>
  <cp:revision>26</cp:revision>
  <dcterms:created xsi:type="dcterms:W3CDTF">2021-01-20T08:05:22Z</dcterms:created>
  <dcterms:modified xsi:type="dcterms:W3CDTF">2024-08-21T09:06:05Z</dcterms:modified>
</cp:coreProperties>
</file>