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comments/comment1.xml" ContentType="application/vnd.openxmlformats-officedocument.presentationml.comments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295" r:id="rId4"/>
    <p:sldId id="278" r:id="rId5"/>
    <p:sldId id="279" r:id="rId6"/>
    <p:sldId id="301" r:id="rId7"/>
    <p:sldId id="277" r:id="rId8"/>
    <p:sldId id="1032" r:id="rId9"/>
    <p:sldId id="1037" r:id="rId10"/>
    <p:sldId id="1033" r:id="rId11"/>
    <p:sldId id="1034" r:id="rId12"/>
    <p:sldId id="1036" r:id="rId13"/>
    <p:sldId id="1038" r:id="rId14"/>
    <p:sldId id="1039" r:id="rId15"/>
    <p:sldId id="10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T" initials="DT" lastIdx="1" clrIdx="0">
    <p:extLst>
      <p:ext uri="{19B8F6BF-5375-455C-9EA6-DF929625EA0E}">
        <p15:presenceInfo xmlns:p15="http://schemas.microsoft.com/office/powerpoint/2012/main" userId="512a51823881b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9T13:56:51.3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5:35:22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11027 5750 12 0,'-17'-20'0'0,"-31"-28"75"0,-10-10 1 0,-2-4 47 0,-7 5 0 0,-2 20-71 15,-3 9 0 1,3 13 211-16,-4 11 1 16,-3 8-194-16,7 14 1 0,1 20-33 15,5 16 2 1,-2 13-29-16,2 3 1 0,-1-3 7 15,16 8 0 1,9 14-2-16,14 6 1 0,20 11-3 16,5-6 0-1,2-12 0-15,13 1 0 0,13-2-8 16,5-7 1-16,-33-80-1082 0</inkml:trace>
  <inkml:trace contextRef="#ctx0" brushRef="#br0" timeOffset="1115.58">10086 5940 12 0,'-9'30'0'0,"-12"46"0"0,-3 19 0 15,0 5 0-15,3 16 0 16,6 18 5-16,2-4 2 16,9-15 30-16,21-1 0 15,22 3 31-15,15-18 0 16,15-32 13-16,10-30 0 16,6-22 21-16,18-25 1 0,23-29-45 15,1-22 1 1,-19-25-10-16,-2-5 0 15,-12 4 22-15,-16-3 0 0,-19-6-14 16,-12-5 0 0,-8 1-8-16,-24-6 0 15,-22-6 18-15,-14 1 1 0,-5-3-20 16,-8 12 1-16,-8 16-12 0,-3 8 0 16,-9 7-10-1,-4 10 0-15,-3 16-4 16,-5 17 0-16,-3 19-5 15,-7 18 1-15,-13 12 20 16,-3 20 1-16,9 11 0 16,2 11 1-16,11 8-21 15,12 13 0-15,4 23-19 16,11 9 0-16,8 1-1 0,3 6 0 16,6 11-5-16,11-6-1 15,15-13-11-15,15-5 1 16,18-2 11-16,12-7-1 0,13-16 3 15,14-24 1 1,9-33 2-16,19-41 0 16,19-35 0-16,1-23 0 15,-12-20 1-15,-8-11 0 0,-10-2 0 16,-16-8 1-16,-18-11 0 16,-26-3 2-1,-34-1-3-15,-22-3 0 0,-22-4 1 16,-16 9 1-1,-8 25 8-15,-6 18 0 16,-10 19 8-16,-9 20 0 16,-11 24-4-16,-2 29-1 0,6 29-11 15,-8 18-1 1,-5 10-2-16,5 6 0 0,112-73-1401 16</inkml:trace>
  <inkml:trace contextRef="#ctx0" brushRef="#br0" timeOffset="2065.92">11094 5946 12 0,'0'0'0'0,"0"0"30"0,0 0 2 0,0-25-32 16,13-4 0-16,9-14 93 15,6-9 1-15,8-21 47 16,16-10 2-16,26-18-85 15,13-5 2-15,8-7 77 16,9 1 0-16,13-1-70 16,6 10 0-16,-2 12-28 0,3 5 1 15,12 5-5 1,-4-1 0-16,0 0-5 16,6 11 0-16,5 14-5 0,-15 14 0 15,-24 9 0-15,-22 12 1 16,-21 11-6-16,-18 5 1 15,-21 6-6-15,-13 0 1 16,-9 6 7-16,-12-4 2 16,-10-1-9-16,-12-1 1 15,-9-3-7-15,-2-1 1 16,-2 2-4-16,-2-5-1 16,2 1-2-16,0-3 0 15,-1-2-3-15,-1-8 0 0,-3-3-8 16,8-4-1-1,7-2-8-15,5 0 1 16,11 7 8-16,8 7-1 16,1 4 3-16,6 7 1 0,2 3 3 15,2 3-1 1,8-1 2-16,14 11 0 0,19 6-1 16,11 5 1-16,4 0 0 0,1-9 0 15,-3-2 0 1,-6-7 0-16,-7-6 14 15,-7 0 0-15,-8 1 26 16,-12 3 0-16,-3-4-2 0,-3-4 0 16,-8 4-4-1,1 0 0-15,-3 0-14 0,0 8 0 16,-9 7-6-16,-12 15 0 16,-12 22-6-1,-15 18 1-15,-12 27-3 16,6 7 0-16,15 2-16 0,26-24 1 15,37-28-23-15,26-22 0 16,-50-32-1296-16</inkml:trace>
  <inkml:trace contextRef="#ctx0" brushRef="#br0" timeOffset="3777.84">13904 4095 12 0,'5'-19'0'0,"14"-22"8"0,0-11 1 16,-5 0 19-16,-8-2 1 16,-6 2 28-16,-13 0 1 15,-6 0 0-15,-3 9 0 0,-2 13-50 16,-6 8 0-1,2 13 18-15,0 16 1 0,2 12 10 16,2 16 0 0,11 21 7-16,3 1 1 0,-1 3 80 15,2 1 0 1,3 10 17-16,1 5 1 0,7 8-39 16,1-8 0-16,7-18-57 0,-3-15 1 15,2-19-14 1,-1-11 2-16,-8-7-9 0,5-8 1 15,1-11-10 1,7-12 0-16,8-17 1 0,3-7 0 16,0 3-19-1,2 1 0-15,6 6 0 0,1 2 0 16,3 13 3-16,-10 9-1 16,-4 7 6-16,-3 16 1 15,-2 12 48-15,-4 10 0 16,-4 17 20-16,-7 10 1 15,-12 5-46-15,-6-5 2 16,-14-5-18-16,-4-9 1 16,-7-8-14-16,4-7 0 15,4-13-9-15,8-9-1 16,7-8-13-16,12-7 0 16,8-10 7-16,11-11 1 15,11-12 3-15,0-7 1 16,3-3 1-16,-3 4 2 15,-2 5 4-15,-1 9-1 16,-8 16 2-16,-2 9 0 16,-6 9 0-16,1 9 0 15,1 15 2-15,1 10 0 0,-1 8 6 16,-1 3 0 0,5-8 8-16,4-9 2 0,2-9 7 15,-6-10 1-15,2-7 1 16,2-8 1-16,15-9-16 15,0-9 0-15,5-13-8 16,-1-11-1-16,-7-10-7 16,-6 2 0-16,-2 8-109 0,-1 14 1 15,-8 10 80 1,-5 9 2-16,-3 10 9 0,-4 12 1 16,-7 10 13-16,-1 18 1 15,5 23 6-15,1 7 1 16,8-2 6-16,5-11 1 15,10-22 9-15,7-11 1 16,-2-10 0-16,0-18 1 16,10-12-7-16,1-20 2 15,1-16 18-15,-5-12 1 16,-5-11 35-16,-3-2 2 16,-6 6-41-16,-10-3 1 15,-7 3-18-15,-7 2 2 0,5 14-14 16,-4 14 1-1,2 16-1-15,-1 15 0 0,-3 11-1 16,-1 25 0 0,-6 25 0-16,0 21 1 0,0 11 0 15,4 8 0 1,4-4-1-16,5 2 1 0,4 7-2 16,5 0 2-16,8-15-1 0,4-13 1 15,-4-20 3 1,0-19 0-16,-1-14-2 0,5-16 1 15,11-12-2 1,0-16 1-16,3-9-12 0,16-46 0 16,-14 20-5-1,-7 17 2-15,-2 4-44 0,-9 20 1 16,0 7 44-16,-10 12-1 16,1 5 12-16,-5 4 0 15,1 0 4-15,7 37 1 16,-11 21 5-16,-24 37 0 15,-13-4 2-15,5-31 1 16,-2-10-4-16,20-30 0 16,-1-7-1-16,9-7 0 15,2 0-1-15,4-6 0 16,0-4 0-16,4-22-1 16,18-23-1-16,10-12 0 15,-2 3-1-15,-19 36 0 16,2 7-2-16,-4 4 2 15,-3 7-2-15,-6 1 0 16,4 6 0-16,11 22 0 16,-6 12 1-16,2 2 0 15,-5-9 9-15,-2-17 0 16,-1-8 5-16,-1-1-1 16,2-2-8-16,1-4-1 0,-3-13-5 15,-4-61 0-15,2 76-1563 16</inkml:trace>
  <inkml:trace contextRef="#ctx0" brushRef="#br0" timeOffset="3966.15">14502 3942 12 0,'0'0'0'0,"0"0"13"0,22 0 2 16,-7 0-2-16,17-2 1 15,18-3 9-15,8-8 2 16,0-2 54-16,-16 0 0 15,-12-2-57-15,-15 6-1 16,-24-4 16-16,-15 0 0 16,24 15-330-16</inkml:trace>
  <inkml:trace contextRef="#ctx0" brushRef="#br0" timeOffset="4115.95">14187 3797 12 0,'0'0'0'15,"0"0"0"-15,0 0 0 16,20-19 0-16,-10 23 0 16,5 5 0-16,9 6 0 0,9 9 0 15,3-12 0 1,-36-12-10-16</inkml:trace>
  <inkml:trace contextRef="#ctx0" brushRef="#br0" timeOffset="5616.46">15409 4018 12 0,'0'0'0'16,"0"0"0"-16,0 0 0 15,0 0 0-15,11-16 0 16,-7 6 37-16,-4-6 1 16,0-5 97-16,0-3 0 15,0 3-3-15,0 8 0 0,-4 4-20 16,2 9 1 0,-7 0-34-16,-6 13 1 0,-9 21-14 15,-6 7 0-15,8 11-52 16,11 9 0-16,11 6 1 15,9-6 0-15,6-8 7 0,9-14 1 16,0-21 5 0,2-16 1-16,-1-13 41 0,-3-13 1 15,0-19 13 1,1-9 0-16,1-6-4 0,-5 0 0 16,1 10-45-16,-5 11-1 15,-6 13-18-15,-7 5 0 16,-2 10-5-16,-2 5 1 15,2 4-7-15,-5 8-1 16,-3 3-4-16,-1 11 1 16,-2 13-1-16,1 3 0 15,14-1-1-15,6-2 0 16,4-1-7-16,1-6 1 16,-3-10-9-16,1-7 0 15,-2-7 3-15,-2-8 0 0,0-5-8 16,1-11 1-1,-8-14-21-15,-4-3 1 16,-8 3 23-16,-5 5 1 16,1 8 10-16,1 2 0 0,5 5 4 15,4 4 1 1,4 1 2-16,2-4 0 0,8 2 19 16,10-6 1-16,14 2-4 0,3 6 0 15,2 9-7 1,-6 4 1-1,-8 5-7-15,-9 0-1 16,1 10-3-16,-2 5 1 16,0 9-2-16,-7 7 1 0,-1 2-39 15,-5-3 1-15,0-5 21 16,0-6 1-16,-2-10 12 16,0-6 0-16,0-5 2 15,0-7 1-15,0-7 2 16,3-14 0-16,5-18 15 15,5-11 1-15,-4 0 10 0,6 3 0 16,-2 4-5-16,2 10 1 16,0 9 37-16,-4 9 1 15,-2 9 15-15,-5 6 0 16,2 2 5-16,3 7 0 16,6 14-54-16,-4 6 0 15,-3 5-18-15,-3 5 0 16,-5 4-14-16,-4 0 2 15,3-4-52-15,-1-8 0 16,4-10 16-16,-1-8 1 0,-1-8 2 16,0-14 0-1,4-6 17-15,4-18 1 0,5-16 9 16,5-7 1 0,1 4 2-16,5 8 2 0,8 1-1 15,-2 13 1-15,-8 17 3 16,-5 8 1-16,-4 5-1 15,0 9 1-15,0 9-2 16,0 9 2-16,0 10-4 16,-2 2 1-16,-2 7-15 15,3-3 0-15,1-8 8 16,2-3 1-16,-1-11 3 0,-1-12 0 16,1-9 4-16,0-15 1 15,5-13 5 1,18-26 1-16,-7 8 29 0,-6 3-1 15,-5 0 51 1,-13 23 2-16,-3 1-53 0,-3 10 1 16,-2 3-19-1,-3-3-1-15,-4 3-3 0,-6 6 1 16,-4 8-11 0,-11 20 1-16,8 14-2 0,9 14 0 15,13 7-21-15,5 4-1 0,14-3-1 16,-4-40-1-1,5-6-35-15,33-5-1 16,10-31 18-16,21-31 0 16,-2-27 22-16,-43 28 0 0,-15-4 0 15,-20 27-1 1,-4 25-1369-16</inkml:trace>
  <inkml:trace contextRef="#ctx0" brushRef="#br0" timeOffset="6516.33">16969 4069 12 0,'0'0'0'0,"-15"41"11"0,6-4 1 15,-3 6 83-15,3-10 0 16,0-5 127-16,5-13 0 0,2-6-124 16,2-9 1-1,0-9-24-15,6-10 0 16,5-25-5-16,4-7-1 16,3 3-14-16,3 3 0 15,-2 2-12-15,-1 12 0 0,3 14-7 16,-3 4 1-1,-3 9-6-15,-2 8 2 0,-2 0-12 16,-3 11 1-16,-3 5-8 16,1 12-1-16,-6 11-16 15,0 5 1-15,0 4 0 16,6-2 2-16,-3-9 0 16,-1-15 0-16,-2-13 21 0,4-9-1 15,-2-6 5-15,5-15 0 16,8-24 0-16,-2-3 0 15,2-5-5 1,0-3 1-16,0 6-20 0,2 7 2 16,1 9 0-1,1 6 2-15,-8 11 0 0,-2 7 2 16,-1 6 18-16,-1 10 0 16,1 4-2-16,3 16-1 15,-2 13-2-15,-3 5 1 16,-2 3-5-16,-2-11 2 15,-2-8-7-15,3-13 0 16,-3-8-5-16,2-7 1 16,0-8 6-16,4-15-1 15,8-20-1-15,1-5 1 16,0-3-5-16,0 8 1 0,4 2 22 16,-4 13 2-16,0 14-9 15,-2 10 1 1,-2 15-12-16,-2 13 1 15,-9 15-9-15,2 9 2 16,2-4-10-16,1-5 1 16,5-13-5-16,3-8 1 15,-4-16-18-15,4-21-1 0,8-19 10 16,-5-18 1-16,-4-9-60 16,-14-2 1-16,2 63-1363 15</inkml:trace>
  <inkml:trace contextRef="#ctx0" brushRef="#br0" timeOffset="6701.5">17032 3836 12 0,'0'0'0'0,"0"0"0"16,0 0 0-16,0 0 40 0,0 0 1 16,0 0 29-16,0 0 1 15,0 0 4-15,19 6 2 16,-17-5-18-16,-1 5 2 15,-1-6-442-15</inkml:trace>
  <inkml:trace contextRef="#ctx0" brushRef="#br0" timeOffset="7531.25">18051 4035 12 0,'0'0'0'16,"0"0"30"-1,0 0 2-15,0 0-16 0,0 0 2 16,0 0 128-16,0 0 0 16,8-22 21-1,-1-12 1-15,1-5-48 0,-8 6 0 16,-6 10-5-16,2 12 1 15,-5 2-13-15,-4 9 1 16,-8 4-14-16,-3 3 0 16,-2 10-15-16,4 9 0 15,7 11-40-15,7 2 1 16,7 4-10-16,4-6 0 16,7-13-17-16,-1-9 1 0,6-11-7 15,-2-8 2 1,4-7-5-16,3-8 0 15,3-12-7-15,-9 5 0 16,-4 7 3-16,-5 4 0 16,-3 12 2-16,0-1 0 15,-2 4 2-15,-2 4 0 16,0-1 1-16,2 12 0 0,2 9 0 16,6 10 1-16,8-1-5 15,11-12 0-15,4-14 0 16,3-20 1-16,-1-17 1 15,-3-12 1-15,-2-16 0 16,-11 0 0-16,-2 1 11 16,-8-1 2-16,-7-9-3 0,-17 0 1 15,-11 6-3 1,-14 9 1-16,-14 22-2 0,-8 13 0 16,-5 21-3-16,4 18-1 15,4 19-3-15,10 19 0 16,7 18 0-16,12 2 0 15,13-4-1-15,14 15 1 16,10 26-1-16,12-3 1 16,13-29-1-16,9-18 1 15,6-18 2-15,14-21 0 16,22-27-1-16,8-15 2 0,2-16-3 16,-7-20 0-1,-2-14-3-15,-6-3 1 0,-76 67-1456 16</inkml:trace>
  <inkml:trace contextRef="#ctx0" brushRef="#br0" timeOffset="10001.02">18677 4104 12 0,'0'0'0'0,"0"0"0"0,-24 22 0 16,15-22 0-16,-1-3 0 15,10-12 0-15,14-19 0 16,21-22 16-16,4-3 0 16,0 1 73-16,-3 2 0 0,-8-1 320 15,-10-7 1 1,-10 7-337-16,-7 7 0 15,-2 14-9-15,-5 12 1 16,-1 15-24-16,-5 11 2 16,-4 14-23-16,-3 14 2 15,-1 28-31-15,-3 9 1 16,10 3 2-16,4-1 0 16,1-7 2-16,8-1 1 0,13 6 1 15,8-4 2-15,7-7 0 16,-2-15 2-16,-2-15 3 15,-2-24 1-15,-1-17 19 16,-1-15 0-16,1-22-2 16,-1-6-1-16,1-3 1 15,-4 7-1-15,-4 11-3 16,-8 12 0-16,-1 14-3 0,-4 8 0 16,0 5-1-16,0 0 1 15,0 4 4-15,0 0 0 16,0 0-8-16,0 4 0 15,8 0-3-15,6 3 0 16,13 6-8-16,4-4 0 16,-5 1-1-16,-5 1 0 15,-12 2-5-15,-1 6 0 16,-5 5-7-16,1 4-1 16,-4 1-21-16,0-1 0 15,0-13 21-15,6-6 0 0,3-3 10 16,6-6-1-1,2-9 4-15,5-12 0 0,2-12 16 16,-3-4 0 0,-6 3 24-16,-2 4 2 0,-2 6 15 15,2 7 0 1,-4 6 29-16,-1 6 0 0,-1 5-59 16,-3 0 0-16,3 0-18 0,1 7 0 15,-3 6-9 1,1 6 0-16,-6 9-6 0,0 1 1 15,0-1-57 1,2-7 0-16,0-8 26 0,-2-11 0 16,0-2 4-1,0-6 0-15,-2-13 19 0,0-8-1 16,-2-9 13-16,0 3 0 16,1 9 1-16,-1 9 0 15,4 5 7-15,-4 3 0 16,1 5 15-16,-5 8 1 15,-1 3-9-15,-6 11 1 16,-8 18-7-16,7-1 1 16,8 6-16-16,6-4 1 15,2-6-8-15,6-5 0 16,0-7 4-16,-1-8 0 16,-1-8 2-16,0-5 1 0,3-9 7 15,6-15 0 1,6-15 9-16,-6-4 1 15,-2 6-1-15,-5 3 0 16,-1 10-3-16,1 9 1 16,-3 6-8-16,1 3 1 15,-4 6-5-15,0 2 1 16,0 2-12-16,0 5 1 16,0 10-7-16,4 5 1 0,-2 6 7 15,0-6 2-15,0-6 6 16,-1-6 1-16,3-3 2 15,-2-9 1-15,0 0 1 16,11-2 1-16,6-11 0 16,20-22 0-16,-6-3 0 0,-10 14 1 15,-3 0 0 1,-9 11 0-16,2 4 7 0,-7 3 0 16,3 2 0-16,0 4 0 15,3 4-3-15,3 5 2 16,-2 4-4-16,2 12 1 15,-6-1-2-15,-7 9 0 16,-2 1-4-16,0-14 0 16,-2-1 1-16,2-10 0 15,0 0 1-15,0-9 0 16,0 2 0-16,7-7 0 0,6-19 2 16,12-25 0-1,-5 6 19-15,-7 16 2 0,2 0 63 16,-6 18 1-1,-5 0-44-15,0 5 2 0,-1-1-14 16,1 5 0 0,0 0-15-16,3 5 1 0,1 8-13 15,1 28 1 1,-7 6-5-16,2-5 1 0,-4 3-16 16,3-19 2-16,3 0-8 0,-4-13 1 15,2-7-1 1,-4-3 0-16,3-1-12 0,25-18 2 15,10-25 8 1,6-13 1-16,-5 2-16 0,-14 22 0 16,3 2 22-1,-15 13 0-15,0 6 8 0,-2 3 1 16,0-1 7 0,-5 5 0-16,1-2 1 0,1 4 1 15,1 0 0-15,4 9 0 16,-4 12-1-16,-1 20 0 15,-10-2-2-15,-7 6 1 16,-12 1-8 0,2-12 1-16,-1-7 2 0,9-15 1 15,-2-3 1-15,3-4 1 16,1-1 2-16,0-9 0 16,1-5 0-16,1-19 1 15,9-3 0-15,7 2 0 16,8 2-1-16,3 4 0 15,3 0-1-15,-12 15 1 16,0 3-1-16,-2-1 1 16,1 5 0-16,-3 2 0 15,1 5 0-15,3 5 1 16,-2 8 0-16,-2-3 1 16,1 0 7-16,-4-6 1 0,-1 1-4 15,-1-7 2-15,2 3-2 16,0-6 1-16,1 0-1 15,18-24 1-15,-1-10 22 16,-3 3 1-16,1 5 15 16,-11 16 1-16,-1 1-16 0,-1 0 0 15,1 3-19 1,-3 2 0-16,1 1-8 0,0 3 0 16,-5 0-5-16,5 1-1 15,1 5-20-15,-3 5-1 16,2 2-5-16,-2 2 0 15,-1-6 10-15,-1 1 1 16,0-1 8-16,2-7 0 16,-4 2 5-16,0-1 1 15,2-3 3-15,5-3-1 16,4-7 1-16,17-14 1 16,-4 0 0-16,-1 5 0 15,-1 4 0-15,-13 10 0 0,1 1 0 16,-3 4 0-1,1 0 0-15,-3 0 0 0,1 4 0 16,7 13 0 0,-8 5-6-16,1 6-1 0,-2-2-7 15,-2-13 1 1,-1-4 5-16,1-3 0 0,2-3 5 16,0-1 0-16,7-4 1 0,13-20 1 15,0-2 10 1,-3 4 0-16,-2 5 39 0,-10 5 2 15,0 7-9 1,-1-3 2-16,-1 6-9 0,1 0-1 16,-1 0-23-1,0 6 1-15,1-3-11 0,1 7 0 16,-9-10-1633 0</inkml:trace>
  <inkml:trace contextRef="#ctx0" brushRef="#br0" timeOffset="11846.13">20852 3968 12 0,'0'0'0'0,"0"0"18"16,9-26 0-16,-3 15-18 0,7-10 0 16,-2 3 19-16,2-1 1 15,-9 4 74-15,-1 2 2 16,-1 8 24-16,0 1 0 15,-2 4 0-15,-2 6 1 16,0 10-28-16,-1 9 0 16,-1 17-33-16,-5 1-1 15,3 2-6-15,-1-2 0 16,5-10-44-16,4-9 0 16,5-14 10-16,2-10 0 15,10-6-1-15,11-18 1 0,15-19 6 16,-1-5 0-1,1 1 11-15,-6-1 1 0,-2 9 11 16,-9 7 0 0,-2 6 76-16,-5 7 1 0,-6 6-33 15,-4 8 0 1,0 5-58-16,-3 4-1 0,1 10-20 16,-2 11-1-16,-7 1-10 0,-5 7 0 15,-6 8-3 1,-2-2 1-16,-4 4-3 0,2-6 1 15,4-11-5 1,1-7 1-16,5-10-19 0,-3-5-1 16,3-8-31-1,-3-11-1-15,1-18 34 0,5-6 0 16,9-2 12 0,5 7 0-16,1 14 10 0,0 7 0 15,-4 7 17-15,0 6-1 16,-1 4 0-16,1-2-1 15,4 5-3-15,6 1 0 16,9-1-10-16,7-7 0 16,10-6-2-16,0-3 0 15,3-9-4-15,-5-1 2 16,-11-5-4-16,-8 0 1 16,-13 9 0-16,-7 5 1 15,-4 1 3-15,0 5 1 16,-2 3-2-16,0 1-1 15,-2-4 2-15,0 4 1 16,1 5 0-16,1 8 1 16,-4 2 1-16,6 4 0 15,2 1 0-15,4 5 0 16,3-1 0-16,0-2 0 16,-3 2 0-16,-2-5 0 15,-6 1-1-15,-6-5 0 0,-5 4 0 16,-5-6 0-16,-7-8-3 15,-2-1 1-15,2-8-4 16,5 1 2-16,9 1 0 16,5-2 1-16,6-2 0 15,9-3 2-15,16-13-2 16,8 1-1-16,8-3 4 0,0 0 0 16,-7 0 1-16,-8 2 0 15,-6 1 17-15,-5 2 1 16,-4 1 10-16,-1-1 0 15,-3 3-20 1,-1 6 0-16,-3 1-8 0,-1 5 1 16,-2 0-4-1,-2 8 1-15,1 5-9 0,-3 6 1 16,-2 19 0-16,1 5 1 16,3-2-6-16,4-3 2 15,3-10-5-15,3-2 1 16,1-1 5-16,-2-8 0 15,-1-8-7-15,1-3 1 16,5-4 3-16,4-13 0 16,9-18-7-16,4-10 0 0,-4 10 9 15,-16 20-1 1,0 1 9-16,1 3-1 16,-7 3 4-16,1 3 1 0,-2 3 0 15,-2 0 0-15,0 0-1 16,2 3 2-16,-2 12 0 0,0 11 0 15,2 0 0 1,1-5 0-16,5-6 0 0,-6-2 0 16,3-4 0-1,-1-3 0-15,2-6 0 16,1 0 0-16,2-6 2 16,1-3-1-16,-5 0 1 15,-3-6 1-15,-4-2 1 0,-3 6 0 16,1-4 4-1,-3 6 0-15,3-1 4 0,4 5 1 16,2-5-4-16,20-8 1 16,17-1-5-16,0 8 2 15,-3 4 3 1,-20 7 1-16,1 3-1 0,-6 1 2 16,-1 3 28-16,1 10 2 0,-4 0-18 15,-1 11 2 1,-4 2-14-16,-2-12 1 0,2-3-8 15,-2-7 2 1,2-3-5-16,1-1 1 0,-1-4-3 16,21-19 1-1,1-12 1-15,2-5 1 16,-2 5 1-16,-11 16 0 16,2 4 1-16,-2 5-1 15,2 2-11-15,5 8 2 16,3 7-1-16,-5 8 1 15,-6 5-3-15,-1 15 0 16,-6 4-6-16,-3-15 2 0,-2-4 4 16,0-15 1-16,0 0 5 15,-2-7 1-15,2-2-1332 16</inkml:trace>
  <inkml:trace contextRef="#ctx0" brushRef="#br0" timeOffset="11999.06">21910 3592 12 0,'0'0'0'0,"0"0"0"15,19-24 0-15,-14 19 16 0,-1 1 0 16,-2 2-16 0,-8 2 0-16,6 0-33 0</inkml:trace>
  <inkml:trace contextRef="#ctx0" brushRef="#br0" timeOffset="12226.05">19156 3810 12 0,'0'0'0'0,"23"0"0"16,8-7 0-1,21-5 0-15,15-6 0 0,-67 18-10 16</inkml:trace>
  <inkml:trace contextRef="#ctx0" brushRef="#br0" timeOffset="13930.22">22575 3951 12 0,'0'0'0'0,"0"0"0"0,0 0 0 0,0 0 0 16,0 0 0-16,25-5 0 15,-11-10 0-15,9-13 63 16,1-7 1-16,0-3 55 0,-5-4 0 16,-2-3-8-1,-2-1 0-15,-6 6-45 0,-2 9 0 16,-5 14-6 0,-2 8-1-16,-2 9-12 0,-1 0 0 15,-5 9 31-15,-5 12-1 16,-2 16-31-16,4 6 1 15,7-4-20-15,8-11 1 16,7-8-12-16,4-11 1 16,0 1-17-16,2-9 0 15,5-2-1-15,2-3 1 16,-1 2-1-16,-7-2 1 16,-4 1 0-16,-5 1 0 0,-3 2 0 15,-2 2 0 1,0 1 0-16,-1 7 1 15,1-1 0-15,0 8 0 16,2 5 0-16,3-2 1 0,5-3 0 16,-1-6-1-1,0-5 0-15,4-2 0 0,7-10 1 16,2-9 0-16,-1-7 3 0,-5-2-1 16,1-6 1-1,0-2 0-15,-1-7 6 0,3 0-1 16,-4 0 0-1,-1 11 1-15,-1 13 45 0,-4 6 0 16,-3 5 1 0,-3 8 1-16,1 2-38 0,0 3 1 15,1 9-15 1,0 8 1-16,-1 8-11 16,0-2 1-16,-3-8-12 0,-1-9 1 15,0-10-5-15,0-1 1 16,0-4-5-16,-2-4 1 15,-2-1 15-15,-2-14 0 16,-5-7 5-16,-2-7 1 16,0 5 0-16,-1 9 1 15,3 4 1-15,-4 10 1 16,2 5-1-16,-2 7 0 16,-4 12-1-16,-2 12 1 15,-1 8-15-15,5 4-1 16,11-4-23-16,1-9 1 15,3-6 18-15,3-5 0 16,3-6 11-16,3-4 0 16,6-9 8-16,7-7 0 0,8-10 13 15,0-11-1 1,-6-2 1-16,-7-3 1 0,-4 5-3 16,-4 5 0-16,-7 9-11 15,-4 4 0-15,2 5 0 16,-3 5 0-16,1 3 0 15,2 7 0-15,2 14 0 16,1 6 1-16,5 7 2 0,1-4 0 16,2-8 2-1,4-14-1-15,6-4 1 0,3-7-1 16,11-7-2-16,5-10 2 16,2-11-3-16,-1-11 0 15,-7-13 0-15,-8-13 0 16,-7-8 0-16,-6-3 0 15,-2 7 3-15,-4 8 0 16,-5 14 19-16,-4 12-1 16,-1 13-6-16,-1 10 0 15,-2 5-6-15,-1 14 0 16,-2 8-9-16,-5 19 0 16,0 9-1-16,-7 20 0 0,4-2-8 15,-1 21 1 1,-1 13-20-16,15-19 2 0,14-3 10 15,-7-43 0 1,3-3 9-16,0-15-1 0,3 1 7 16,6-4 0-1,9-9 1-15,19-19 1 0,-2-5 31 16,-11-9 1 0,-10-6-10-16,-9 0 1 0,-5 1-8 15,-4 23 1-15,-2 2-14 0,0 8 2 16,0 1-3-1,-2 4 2-15,-2 8-3 0,-3 32 1 16,10 13 0 0,1-14 0-16,4-4-1 0,-5-20 2 15,3 0-2 1,5-6 1-16,0-3-3 0,27-12 0 16,3-13-1-16,-10-5 0 15,-8-7 0-15,-7-10 0 16,-6-10-13-16,-23-16 1 15,13 67-1202-15</inkml:trace>
  <inkml:trace contextRef="#ctx0" brushRef="#br0" timeOffset="14184.84">23386 3602 12 0,'0'0'0'0,"37"-2"0"0,-2 2 0 16,14 0 0-16,3 0 0 15,2-13 18-15,0 2 1 16,-2-2 59-16,-7-2 1 16,-11 0 26-16,-16 2 2 15,-12 9-15-15,-12 4 0 16,-9-2-19-16,-7 2 0 16,-8 0-7-16,4 0 2 0,13 6 4 15,7-2 1-15,5-4-39 16,2 1 1-16,3 3-19 0,7 2-1 15,-11-6-861 1</inkml:trace>
  <inkml:trace contextRef="#ctx0" brushRef="#br0" timeOffset="18815.93">24383 3323 12 0,'0'0'0'0,"26"-25"0"15,-4 7 0 1,-5 5 0-16,-8 7 5 15,-3 2 2-15,-4 3 40 16,0 1 2-16,-1-4 2 16,-1 4 1-1,-1 4 10-15,-9 10-1 16,-14 24 7-16,-6 3 0 0,-2 5 0 0,-1 12 1 16,-1 13-15-1,12 14 1-15,18 16 2 16,17-8 1-16,15-26-26 15,17-15-1-15,15-6-5 16,12-16 1-16,-72-30-747 16</inkml:trace>
  <inkml:trace contextRef="#ctx0" brushRef="#br0" timeOffset="19646.13">24625 3499 12 0,'0'0'0'0,"0"0"0"0,0 0 0 15,0 0 0 1,0 0 1-16,0 0 20 0,26-9 2 16,17 2 26-1,9-1 0-15,2 4 5 16,-7 8 1-16,-12 2 10 0,-9 3 2 0,-11 6-3 16,-11 13 0-1,-15 11-40-15,-14 6 2 16,-14 1-24-16,-6-9 1 15,3-3 7-15,8-10 1 16,12-9 6-16,7-11 1 16,7-8 31-16,12-11 0 15,13-17-6-15,11-7 0 16,13-4-9-16,7-1 1 16,8-3-9-16,-2 3 1 15,-9 10-7-15,-12 6 0 16,-16 13 71-16,-9 2 0 0,-6 8-17 15,-6 7 0 1,-7 5-46-16,-14 8 2 0,-14 9-20 16,-2 10 1-1,11 5-44-15,17 7 2 16,17-3 15-16,7 0 1 16,6 0 8-16,9-10 1 0,13-3 5 15,4-15 1-15,0-15 21 16,-4-11 1-16,-9-6 2 15,-6 2 2-15,-11 4-7 16,-9-2 1-16,-6 3-14 16,-5 5 0-16,-5-1-3 15,-2 3 2-15,-3 3-2 16,2 3 0-16,4 3 1 0,3 3 0 16,5 6-2-16,4-2 1 15,-1-13-1093-15</inkml:trace>
  <inkml:trace contextRef="#ctx0" brushRef="#br0" timeOffset="21146.14">25605 3375 12 0,'0'0'0'0,"0"0"0"16,-4-28 0-16,2 15 0 15,1-2 0-15,-1 4 0 16,0-2 0-16,0 3 1 16,0-1 0-16,2 4 13 0,-4 5-1 15,4 2 34-15,0 9 1 16,-3 15 14-16,-5 15 0 15,-1 10 70-15,0-3 2 16,-1-1-20-16,3-2 2 16,5-6-60-16,2-4 0 15,2-14-14-15,1-4 0 16,1-9-14-16,0-12 1 16,3-3-3-16,10-16 0 0,7-12-19 15,4-2 1 1,4 0-8-16,3 8 0 0,5 6 1 15,-3 10 1 1,-7 6 5-16,-8 9 1 0,-7 4 5 16,-11 11 1-1,-8 3 2-15,-11 12 2 0,-13 9-3 16,-11 8 0-16,-6-5-11 0,0 1 2 16,10-9-1-1,9-10 1-15,11-13-1 0,2-7 1 16,6-13 25-1,3-10 1-15,6-11-9 0,7-3 1 16,10-1-8 0,5 6 1-16,2 8-20 0,2-3 1 15,0 9-5 1,-2-1 2-16,0 0-15 0,0 6-1 16,-7-1-28-16,-1 5 1 15,-5 5-57-15,-1 0 2 16,-3 0 37-16,-2 2 1 15,-1 1 18-15,-2-3 0 16,-2 2 36-16,-1 2 2 16,1-4 8-16,0 0 1 15,0 0 5-15,0 9 0 16,0 4 9-16,0 11 1 0,-2 6 13 16,0 4 1-1,1-5 18-15,5-4 0 16,1-3 8-16,3-7 1 15,3-2-8-15,4-4 2 0,1-13 22 16,3-11-1 0,1-12 97-16,0-13-1 0,-3-2-110 15,0-7 0 1,-6-3-26-16,-2 0-1 16,-5 0-17-16,-3 4 2 15,1 3-15-15,-2 8 0 16,0 15-6-16,-2 7 2 0,0 9-11 15,0 6 2-15,0 0 4 16,-4 9 0-16,-2 16 4 16,-1 17 1-16,-1 10 4 15,1 2 0-15,-2 2 4 16,1-2 1-16,5-6-1 16,3 1 1-16,5-3-3 0,6-7 0 15,4-11-2-15,4-13 1 16,5-11-2-16,10-13 1 15,10-16-2-15,3-12 1 16,-6-11-18-16,-8-4 0 16,-6 3 8-16,-5 10 0 15,-3 11 6-15,-5 10 0 16,-1 7 11-16,-1 3 1 16,-7 8 20-16,-1 4 0 15,-2 5 17-15,0 6 2 16,-2 9-23-16,-6 10-1 15,-7 9-14-15,-15 18 1 16,0-13-16-16,8-27 2 0,-3 1-70 16,12-16-1-1,2-3 45-15,3-3 0 0,3-3 8 16,-1-16 2 0,9-5 2-16,10-11 0 0,4 1 13 15,-2 12 2-15,-1 3 2 16,-1 8 2-16,-2-2 12 15,-3 7-1-15,-3 3 10 0,4 6 2 16,2 7-3 0,13 25 1-16,-9 12 51 0,-11-14 0 15,-4 1-45 1,-2-21 0-16,0 1-16 0,0-12 0 16,0 2-11-16,0-4 1 15,0 0-1460-15</inkml:trace>
  <inkml:trace contextRef="#ctx0" brushRef="#br0" timeOffset="21325.91">26073 3308 12 0,'0'0'0'0,"0"0"0"0,26 2 1 15,-2 5-1-15,15-1 0 0,15-6 0 16,2-4 0-1,-9-2 1-15,-12 1 0 0,-16 1 32 16,-16-5 0 0,-3 9-94-16</inkml:trace>
  <inkml:trace contextRef="#ctx0" brushRef="#br0" timeOffset="21496.04">25924 3157 12 0,'0'0'0'0,"0"0"0"16,0 0 0-16,0 0 0 16,0 0 0-16,0 0 0 15,0 0 0-15,18 7 0 16,-12-7 0-16,-6 0-10 16</inkml:trace>
  <inkml:trace contextRef="#ctx0" brushRef="#br0" timeOffset="21895.89">26999 2951 12 0,'0'0'0'0,"0"0"0"15,0 0 0-15,0 0 0 0,0 0 0 16,0 0 123-1,0 0 1-15,0 0-68 0,-26 61 1 16,7 34-21 0,-11 20 1-16,-15 12 54 0,-18 14 0 15,-23 23 9 1,1 12 0-16,19 7-15 0,22-36 0 16,18-41 27-16,13-34 2 15,13-72-1032-15</inkml:trace>
  <inkml:trace contextRef="#ctx0" brushRef="#br0" timeOffset="23046.22">27079 3390 12 0,'0'0'0'16,"-11"20"1"-16,-2 2 1 0,-10 17 29 15,-1 4 0 1,2 9 35-16,3-1 1 16,2-5 75-16,2-9-1 15,4-13-37-15,4-12-1 16,3-9-15-16,8-16 1 0,7-16-22 15,6-14 1-15,3-11-20 16,1-2 0-16,-5 8-10 16,5 5 2-16,7 9-38 15,4 5 0-15,-5 10-2 16,-4 4 0-16,-6 11 2 16,-4 4 2-16,-2 4 2 15,-4 5 1-15,-3 6 8 0,-6 9 1 16,-7 10-10-16,-8 9 2 15,-2 1-5-15,-3 7 2 16,-2-3 3-16,0-9 1 16,1-11 2-16,6-13 1 15,6-10 51-15,4-14 1 16,-1-17-28-16,3-7 0 16,3-14 2-16,2 4 0 15,6 6-20-15,1 13 1 16,-1 9-12-16,-3 6 1 15,-1 3-8-15,0 6 0 16,2 0-16-16,1 9 2 0,3 3 2 16,-1 14 1-1,1 9 4-15,1 4 2 0,4-5-4 16,4-7 0 0,5-4 8-16,10-14 0 0,9-7 0 15,2-13 1-15,-2-23 0 16,-4-9 0-16,-3-5 0 15,-7-4 1-15,-4 4 4 0,-5 14 2 16,-6 8 47 0,-9 11 1-16,-1 6 17 0,-2 3 1 15,0 6-46 1,-2 0-1-16,-1 6-17 0,-5 11 2 16,-5 9-13-16,-2 15 1 15,4 3-41-15,7 8-1 16,6-3 9-16,4-3 2 15,7-7 10 1,4-11 1-16,1-18 19 0,3-18 0 16,5-18 1-16,7-11 1 15,6-12-2-15,2-6 2 16,-3 3-79-16,-8 7 0 0,-10 8 50 16,-5 13 1-1,-4 12 17-15,-2 3 0 0,-1 5 9 16,1 8 2-1,4-2 0-15,4 2 2 0,4 1-1 16,-3 5 1 0,-3 3 0-16,-4-4 0 0,-5 0-1 15,-2-3 2 1,-3-4-1-16,-1 1 0 0,0-3-1 16,-3-3 2-16,-3 1-1 15,-3-4 0-15,-6-3 1 16,-4 1 1-16,-5 3-1 0,-6 9 1 15,-5 7-2 1,-1 11 1-16,3 12-1 0,5 8 2 16,4 3-3-1,11 3 1-15,16-1-1 0,20-8 0 16,21-11 1-16,12-17 0 16,8-26-1-16,-5-18 1 15,-6-12-1-15,-7-11 1 16,-3-3-2-16,-6-3 0 15,-37 62-1130-15</inkml:trace>
  <inkml:trace contextRef="#ctx0" brushRef="#br0" timeOffset="23276.63">27934 2859 263 0,'0'0'0'0,"26"10"-11"15,2 5 1 1,13 9 10-16,0 17 0 0,-6 18 47 15,-12 27 0 1,-16 24 0-16,-24 14 2 16,-29 10 57-16,-14 4 1 15,-11 11-38-15,-14-6 1 16,-18-4 5-16,16-34 0 16,25-33 101-16,21-29 2 15,24-24-129-15,21-33 1 16,-4 14-1091-16</inkml:trace>
  <inkml:trace contextRef="#ctx0" brushRef="#br0" timeOffset="99426.2">28338 3615 12 0,'0'0'0'0,"0"0"0"0,-28 9 0 16,17-7 10-16,4 2 1 15,3-1 74-15,2-3 1 16,0 2 115-16,4 2-1 15,8-4-178-15,16 0 0 16,22-9 65-16,10-1-1 16,3 1-25-16,-3 0-1 15,-8-1-15-15,-9 5 0 16,-13 5-20-16,-11 0 1 16,-9 3-14-16,-10-1 0 15,-6 6-11-15,-10 7 2 16,-18 5-31-16,-5 4 1 15,41-24-767-15</inkml:trace>
  <inkml:trace contextRef="#ctx0" brushRef="#br0" timeOffset="99926.23">28294 3806 12 0,'0'0'0'0,"0"0"0"16,0 0 0-16,-15 21 0 16,13-18 0-16,0 1 0 15,2-4 0-15,4 0 37 16,9 0 1-16,17 0 9 15,11-4 1-15,0-1 5 16,0-4 1-16,0-1-1 16,-4-5 0-16,-5-3-13 15,-10-6 1-15,-13-1-39 16,-9-2-1-16,-11-7 5 0,-8 1 1 16,-9-5 9-16,-3 5 1 15,-3 7 6-15,3 7 1 16,1 4 116-1,5 2 1-15,11 4-91 0,4 3 0 16,7 1-23-16,4 5 0 16,3 0-4-16,7 0 0 15,10 5-21-15,9 5 1 16,5 8-3-16,-1 3 0 16,-5-3-3-16,-3-3 2 15,-1-5-46-15,-1-5 1 0,2-1 32 16,0-10-1-1,-2-3 11-15,-3-6 0 0,-6-2 4 16,-6 1 1 0,-3 3 7-16,-5 3 0 0,-2 5 35 15,-7 5-1 1,-5 9-1-16,-13 15-1 0,-13 21 4 16,-6 22 1-16,-5 24 0 0,3 4 1 15,8-13-15 1,11-8 0-16,15-1 42 0,15-19 0 15,-2-54-1195 1</inkml:trace>
  <inkml:trace contextRef="#ctx0" brushRef="#br0" timeOffset="101145.77">29024 3475 12 0,'0'0'0'0,"0"0"62"0,0 0 0 0,0 0-4 15,0 0-1-15,0 0-55 16,0 0 1-16,-22 0 17 16,7 6-1-16,-9 5 26 15,-4 6 1-15,0 7 25 16,5 6 2-16,7 7 1 0,4 2 2 16,3 9 8-16,5-1 0 15,8-4-17-15,5-10 2 16,8-3-27-16,9-15 1 15,11-15-14-15,8-10 1 16,4-8-8-16,-3-12 0 16,1-9-22-16,-8-4 0 15,-11-5 0-15,-8-4 1 16,-7 3 0-16,-3 12 2 16,-1 7 27-16,0 12 1 15,-1 8 29-15,-1 7 0 0,1 6-5 16,3 7 2-1,8 18-11-15,-1 5 0 0,-5 6-26 16,-5-3 1 0,-6-5-14-16,-2-3 1 0,0-11-5 15,0-8 0 1,0-1-3-16,-2-8 2 0,0 0-2 16,-4-13 0-16,-7-17-2 0,-4-7 2 15,2-3-11 1,2 9 1-16,2 10-15 15,4 8 1-15,1 8 5 16,-1 1 1-16,-4 4-28 16,-4 8 1-16,-6 6 25 15,-3 14-1-15,-4 11-17 0,0 10 0 16,2 3-1 0,7-4 1-16,10-11 26 0,9-3 2 15,7-17 8-15,12-14 0 16,15-8 7-16,5-14 2 15,4-14 4-15,-6-10 1 16,-9-2 18-16,-10-1 1 16,-4 7 39-16,-9 11 0 15,-5 7 2-15,-2 12 1 16,0 2-42 0,1 7 0-16,-5 3-19 0,-3 16 1 0,-3 11-13 15,5 11 0 1,7-1-1-16,7-2 1 15,6-10-3-15,4-10 2 16,2-8-3-16,3-18 0 0,8-7 0 16,2-15 1-1,-2-7-1-15,-8-11 1 16,-5 1-51-16,-10 3 1 16,-5-3 31-16,-4 14 1 15,-2 12 10-15,1 12 1 16,1 3 9-16,2 6 1 15,-2 10 5-15,-5 25 0 16,-8 38 4-16,0 25 1 0,4 17 0 16,1 25 2-16,1 31-6 15,-6 6 2-15,-7-4 11 16,5 4 2-16,9-4 7 16,8-25 1-16,8-25-22 0,1-32-1 15,-9-91-1245-15</inkml:trace>
  <inkml:trace contextRef="#ctx0" brushRef="#br0" timeOffset="102195.85">29475 3749 12 0,'0'0'0'0,"0"0"25"0,0 0 0 16,0 0-25-16,0 0 0 0,0 0 0 15,22 1 0-15,10-25-1 16,7-5 1-16,0-5 6 0,-1 4 1 15,-7 8 55 1,-5 7 1-16,-9 9 32 0,-6 8 0 16,-3 8 44-1,-5 14 0-15,-4 19-42 0,-9 9-1 16,-8 4-45-16,-8-8-1 16,-6-15-13-16,-5-8 1 15,-1-11-14-15,7-10 0 16,8-4-8-16,6-9 2 15,8 0-5-15,7-10-1 16,10-5-4-16,5-4 0 16,9 4-8-16,1-1 1 15,-7 12-1-15,-3 8 0 16,-5 5 0-16,-3 9 0 16,3 4 0-16,1 8 1 0,0 7 0 15,3-8 0 1,3-5 1-16,1-6 2 15,3-5-2-15,3-8 1 16,4-5 29-16,2-12-1 0,2-8 4 16,-4-5 1-1,-7 3-17-15,-4 5 1 16,-4-1-11-16,-2 11 0 16,1 3-11-16,-1 2 0 15,0 7-16-15,2 4 0 16,1 4-2-16,-1 1-1 15,0 4 3-15,0 6 0 16,-2-4 7-16,-1-1 0 0,-4-3 5 16,-3-5 2-16,1-2 2 15,-2-2-1-15,-2-1 2 16,-3-3 1-16,-6-9 0 16,-2-4 0-16,-2 1 0 0,0 3 1 15,0 8 5 1,0 7 0-16,0 7 32 15,-3 12 1-15,-5 14 25 0,5 8 1 16,6 9-17-16,5 4 2 16,3-7-29-16,6-14 0 15,7-9-7-15,4-14 1 16,4-10-12-16,7-10 1 16,14-8-4-16,-1-12 1 15,-7-5-7-15,-8-6 0 16,-7-2-29-16,-6 0 1 15,-3 10-76-15,-2 8 0 16,-3 11 87-16,-1 10 1 16,0 4 13-16,-1 5 0 15,-5 14 7-15,0 18 0 16,1 17 2-16,3 2 0 0,6-8 0 16,3-12 2-16,6-12 39 15,6-7 2-15,3-2-14 16,6-14 1-16,8-6-13 15,-1-6 1-15,-5-12-3 16,-6-5-1-16,-24 28-1100 0</inkml:trace>
  <inkml:trace contextRef="#ctx0" brushRef="#br0" timeOffset="103376.06">30338 3605 12 0,'0'0'0'0,"0"0"0"0,0 0 0 15,0 0 2-15,0 0 0 16,0 0 52-16,0 0 1 16,0-18 28-16,-2 18 1 15,0 0-4-15,-6 9 1 16,-6 15-7-16,-7 13 1 16,1 16-9-16,5-3 2 0,5 0 9 15,5-11 1 1,7-11-17-16,7-11 1 0,8-10-15 15,11-7 0 1,15-9-5-16,5-8 0 0,-1-7-10 16,-8-6 0-1,-8-3-17-15,-5-5 1 0,-9-2-16 16,-6 2 1 0,-5 5-2-16,-6 11 0 0,-4 10 1 15,-1 9 1-15,-3 6 3 0,-1 12 1 16,-2 13 10-1,1 11 2-15,5 10 3 16,3 3 2-16,4-6-1 16,5-12 1-16,8-14 19 15,6-7 0-15,7-7-4 16,3-12 0-16,3-12-13 16,-3-10 0-16,-3-10 1 15,-1-10 2-15,0-19-13 16,-4-11 0-16,-10-8 2 15,-8 5 0-15,-6 14-6 16,-3 5 1-16,0 8-8 0,0 8 2 16,-1 12-3-16,-1 10 0 15,3 15-2-15,1 12 2 16,-4 12-2-16,-5 23 0 16,-6 25 0-16,0 6 0 15,4-4 0-15,4 7 0 16,3 14-2-16,3 5 1 15,3 6 0-15,5-8 0 16,10-29 0-16,6-18 0 16,3-10-3-16,2-21 2 15,2-13 1-15,5-16 1 16,7-16 0-16,-5-5 0 16,-7 2-3-16,-4-6-1 0,-5 0 3 15,-4 8 0-15,-2 9 0 16,-4 9 1-16,-5 8-2 15,-4 9 1-15,-2 9 1 16,0 12 0-16,-2 21 0 16,1 1 0-16,1-6 1 15,4-7 0-15,5-9 2 0,6-8 1 16,8-4 10-16,7-7 1 16,5-4 1-16,4-7-1 15,1-10 16-15,-9-5-1 16,-6 0 1-16,-8 0 1 15,-8-1-17-15,-3 7 1 16,-2-6-9 0,0 5 0-16,-1 10-6 0,-1 9 1 15,-1 3-2 1,-1 22 0-16,-4 17 0 0,-5 18 0 16,-6 14-1-16,2 17 1 15,4 29 7-15,4 4-1 16,5-8 0-16,-2 3 1 15,-2 2 6-15,-1-8 1 16,1-26-8-16,3-14 2 16,-1-17-4-16,-5-23-1 15,-4-16-15-15,-10-19 0 16,-12-22-20-16,-6-9 0 16,-4-10 0-16,4-15-1 15,8-18 18-15,10-14 0 0,12-3 8 16,7-7 2-1,6 5 2-15,19-2 2 0,23 3 1 16,16 6 0-16,11 14 0 16,-4 14 0-16,-9 8 0 15,-12 9 0-15,-16 6-1 16,-17-2 1-16,-13 39-1389 0</inkml:trace>
  <inkml:trace contextRef="#ctx0" brushRef="#br0" timeOffset="103558.04">30721 3577 12 0,'0'0'0'0,"0"0"0"0,23-1 0 16,7-9 0-16,22-3 0 16,20-11 0-16,9 0 0 15,-5 0 4-15,-15 5 2 16,-21 4 49-16,-16 0 0 15,-17 8 64-15,-20 1 1 16,13 6-399-16</inkml:trace>
  <inkml:trace contextRef="#ctx0" brushRef="#br0" timeOffset="103725.94">30556 3408 12 0,'0'0'0'0,"0"0"0"15,0 0 0-15,0 0 0 16,0 0 0-16,0 0 0 16,0 0 1-1,0 0-11-15</inkml:trace>
  <inkml:trace contextRef="#ctx0" brushRef="#br0" timeOffset="104625.63">31772 3581 12 0,'0'0'0'16,"0"0"0"-16,0 0 0 0,0 0 13 15,-28 19 2-15,8-4 75 0,-4 13-1 32,5 7 17-32,10 8 1 15,7-4-14-15,9-2 0 16,12-9-19-16,3-8 0 0,1-14-8 16,-3-8 1-16,-1-13-15 15,-6-9 1-15,-2-13-12 16,-15-12 1-16,-22-8-11 15,0-8 2-15,13 5-6 16,6 4 0-16,-3 8 10 0,3 11 0 16,9 11 21-1,7-2 2-15,10 4-32 0,3-1 0 16,4 7-15 0,0 8 1-16,-3 16-21 0,-1 13 1 15,0 14-13-15,-3 4 1 16,-4 6 1-16,-10 6 2 15,-12 10 6-15,-10 12 0 16,-7 14 5-16,2 6 1 16,3 4-8-16,6-13 0 15,7-15 7-15,8-18 1 16,6-16 3-16,1-9 0 16,4-11 3-16,9-7 1 0,16-12 7 15,3-12 1 1,0-10 16-16,-10-11 1 0,-10-4 8 15,-14 0 2 1,-10-3-3-16,-9 1-1 0,-6-3-8 16,-10-1 1-1,-11 3-4-15,-8 7 1 0,-5 11-2 16,7 7 1-16,13 8-7 0,16 8 1 16,18 5-6-1,24 0 1-15,31-4-4 0,11 2 1 16,2-2-1-1,-4-1 0-15,-7-8-2 0,-14 2 0 16,-19 1 47 0,-17 3 1-16,-11 5-32 0,-16 4 2 15,-21 5-18 1,-6 3 1-16,2 6 3 0,0 3 0 16,43-19-1537-16</inkml:trace>
  <inkml:trace contextRef="#ctx0" brushRef="#br0" timeOffset="106361.03">32337 3825 12 0,'0'0'0'0,"32"-24"0"0,-4 0 0 15,3-14 0-15,3-4 0 16,1-7 0-16,-3-3 0 0,-10 0 1 15,-7 7 0 1,-7 12 32-16,-10 5 0 0,-8 6 112 16,-5 5 0-1,-1 0-51-15,-3 2 0 0,0 10-18 16,3 5-1 0,3 9-29-16,1 2 0 0,3 8-19 15,-2 9 0-15,-4 11-7 16,-5 7 0-16,-3 6-4 15,5 8-1-15,6 11 1 0,9-8 0 16,8-13 24 0,12-17 1-16,7-18 14 0,6-9 1 15,5-12-17 1,5-10 1-16,-1-10-13 0,-4-13 0 16,-7-4 1-16,-6 6 0 15,-9 7-11-15,-7 7 1 16,-4 12-9-16,-2 8 0 15,0-1-3-15,0 8 0 16,0-1 1-16,0 3 1 16,0 9 7-16,-2 13-1 15,-4 11-1-15,1-2-1 16,1-13 16-16,4-5 1 0,0-10 7 16,0-9 0-1,2 0-5-15,4-13 1 0,5-11-14 16,2-10 0-1,5-3-8-15,-1 7 1 0,-6 6-11 16,-3 9 0 0,-3 6-4-16,-1 5-1 0,0 4-5 15,0 4 0 1,1 2 2-16,3 7 1 16,-3 11 3-16,-3 2 0 0,-6 7 3 0,-1-5 0 15,-1-9 1 1,2-10 0-16,4-3 1 15,2-3 0-15,2-3 1 16,7-7 0-16,13-10-1 16,3-7 0-16,-5 2 0 15,-7 7 1-15,-6 9-4 16,-3 3 1-16,-3 3 0 16,-1 3 1-16,0 3 0 0,0 3 0 15,2 2 0-15,3 2 1 16,4-2 1-16,6-3 2 15,9-12 0-15,8-16 1 16,3-23 4-16,0-18 1 16,-5-12-2-16,-6 2-1 15,-9 8 13-15,-6 2-1 16,-2-1-17-16,-1 8 1 16,-3 12-4-16,1 12 1 15,-2 11-8-15,-2 6 1 16,-1 8-18-16,1 5 0 0,-2 3-11 15,-2 7 0 1,1 16 4-16,-5 15 0 0,-3 12 25 16,1 0 2-1,8 1 4-15,-2-6 1 0,-1-5-1 16,-1-2-1 0,0-2 0-16,0-10 0 0,3-6-22 15,-1-8 1-15,2-10 11 0,2-5 0 16,3-5 8-1,8-10-1-15,8-19 12 0,-3-8 1 16,-3-1 9 0,0 4 1-16,2 1 2 0,0 5 0 15,-2 3-3 1,-6 21 0-16,0 0-5 0,-3 5 0 16,-1 4-8-16,1 4 0 15,-2 1 3-15,-6 16 0 16,-11 7 1-16,-19 14 1 15,-5-4 5-15,5-14 1 16,-1-6-1-16,14-12 1 16,4 3-4-16,10-9 2 15,-1 2 8-15,6-2 1 16,0 0-5-16,20-7 0 16,12-3-5-16,0 7 2 15,-2 6-4-15,11 22 0 16,-6 14-2-16,8 31 0 15,-8 3 1-15,-11-19 0 0,3 2 3 16,-11-32 0 0,3-6 1-16,-8-8-1 0,2-5-4 15,-3-5 1 1,-10 0-1479-16</inkml:trace>
  <inkml:trace contextRef="#ctx0" brushRef="#br0" timeOffset="106695.88">32587 3328 12 0,'0'0'202'0,"0"0"0"0,0 0-153 0,18-15 1 16,-3-13-22-16,-4-7 0 16,-11 2 13-16,-7 14 1 15,-4 10-14-15,-2 9 0 16,-4 15-21-16,2 9-1 15,6 9 6-15,5 6 0 16,4-39-573-16</inkml:trace>
  <inkml:trace contextRef="#ctx0" brushRef="#br0" timeOffset="-189380.91">29244 4509 12 0,'0'0'0'0,"0"0"0"0,0 0 0 15,0 0 0-15,0 0 1 16,0 0 42-16,0 0-1 15,0 0 74-15,0 0-1 16,0 0-65-16,0 0-1 16,0 0 27-16,5-24 1 15,-10 6 14-15,-3-1 0 16,1-1-42-16,0 3 0 16,-5 2-14-16,-1 4 1 0,-2 3-14 15,-5 7 2-15,-8 1-7 16,-2 5 1-1,-2 8-9-15,5 4 0 0,6 1 2 16,4 7 0 0,4 12-2-16,4 0 0 0,3 4 1 15,4 0 0-15,6-6 6 16,4-3 0-16,-3-13 11 16,3-8 0-16,1-11-6 0,10-11 0 15,10-23-3 1,5-3 1-16,-6-2-18 0,-8 2 1 15,-5 7-1 1,-5 2 1-16,-7 9 1 0,-1 8 1 16,-2-2 19-1,0 8 2-15,-2-1-5 0,1 4 0 16,-3 4-4-16,0 4 1 16,-2 5-6-16,1 11 0 15,-1 11-6-15,4 3 0 16,8-3-1-16,3-5-1 15,3-9 1-15,2-4 0 16,5-10-1-16,2-7 1 16,3-12 5-16,0-9 0 15,-2-10 4-15,1-6 1 16,1-4 23-16,-2-5 0 16,-7-1-17-16,-4 3 1 0,-1-6-11 15,-5 7 0 1,-3 2-8-16,-2 11 0 0,-4 12-4 15,1 7-1 1,1 6-1-16,0 7 0 0,0 5 1 16,-3 16 0-1,-5 25 3-15,1 12 0 0,0 5 21 16,1 2 0-16,4 2-8 0,3-9 0 16,1-4-7-1,3-6 1-15,7-1-9 16,6-12 2-16,3-9-3 15,7-20 0-15,8-12-27 0,3-16 1 16,4-17-48 0,-8-4 1-16,-12-6 14 0,-14 1 0 15,-12 2 26 1,-12 1 0-16,17 45-920 0</inkml:trace>
  <inkml:trace contextRef="#ctx0" brushRef="#br0" timeOffset="-189144.64">29298 4361 12 0,'0'0'0'0,"0"0"0"0,0 0 0 0,13 24 0 0,-9-24 0 16,1 0 2-16,12 0 0 0,15-8 19 16,9-1-1-1,3-2 12-15,3 2 2 0,-4-3 14 16,-8 3 2-1,-10-4 7-15,-9 4 0 16,-6 3 7-16,-5 3 1 16,-3 1-9-16,-4 2 0 0,-2 2-1 15,-3 1 0 1,7-3-570-16</inkml:trace>
  <inkml:trace contextRef="#ctx0" brushRef="#br0" timeOffset="-187860.93">29877 4534 12 0,'0'0'0'15,"0"0"0"-15,0 0 0 16,0 0 18-16,0 0 1 15,0 0 112-15,-14 18 2 16,8-16 52-16,0 2 0 16,1-4-86-16,1-6 1 15,2-1 1-15,4-4 0 16,4-12-36-16,5-1 0 16,7 0-18-16,9 4 0 15,6 5-30-15,1 5 0 16,-3 7-16-16,-5 6 1 0,-9 3-2 15,-6 3 0 1,-3 6 0-16,-8 9 1 0,-8 10-1 16,-3 3 1-1,-2-7 0-15,0-6 0 16,2-9 7-16,5-6 1 0,3-1 7 0,3-8 0 16,0 0 10-1,3-10 0-15,8-12 6 0,8-12-1 16,5-8 6-1,2 3 0-15,-1 9 4 16,-5 6 0-16,-3 7 17 16,-2 8-1-16,-6 7-8 0,0 2 1 15,1 2 1 1,-3 5 1-16,1 8-25 0,-3 9 0 16,-1 10-17-16,-2 3 0 15,-2-7-8-15,-2-6 0 16,0-2-2-16,2-5 0 15,4-4-1-15,0-9 1 16,1-4-2-16,6-10 1 16,4-12 1-16,2-12 0 15,2-1 9-15,-3-2 1 16,-3 9-4-16,-1 9-1 16,-7 8-3-16,-1 6 1 15,-2 1-3-15,0 8 0 0,1-3-9 16,1 9 0-1,0 12-12-15,-2 8 2 0,0 13-15 16,1-1 0 0,5-2 10-16,1-7 1 0,2-13 1 15,4-3 1 1,4-11-6-16,7-12 0 16,9-7-6-16,3-15 0 15,-1-7-2-15,-4-2 1 16,-5 1 21-16,-4 8 2 0,-3 4 8 15,-4 9-1-15,-6 8 6 16,-5 5 2-16,-3 4 16 16,-1 4 0-16,2 3-2 15,1 8 1-15,1 3-1 16,0 1 0-16,-3-3-1 0,1-5 1 16,-2-4-10-16,0-3 0 15,-2-2-6-15,0-4 1 16,0 0-3-16,-2-4 0 15,-2-7-1-15,-1-2 1 16,-7-11-5-16,-2-1-1 16,-3 7-11-16,-2 9 0 15,0 5-33-15,-1 8 0 16,-4 5 23-16,0 11 1 16,-1 12-8-16,5 7 1 15,7 0 22-15,3 2 1 16,7-11 8-16,6-6 0 15,5-15 3-15,7-9 1 16,9-9 2-16,6-11 2 16,3-14 3-16,-1-3 0 15,-8 3 3-15,-7 5 1 0,-9 3 11 16,-3 5 2-16,-3 8-1 16,-2 13-1-1,0 0-9-15,0 0 1 0,0 2-8 16,-6 28 0-16,5 12-3 15,4-8 1-15,7-4-4 0,-1-15 0 16,4-2 4 0,0-2 1-16,4-4-5 0,5-7 0 15,2-3-2 1,-1-12 0-16,-3-4-52 0,-5-11 1 16,-15 30-1205-16</inkml:trace>
  <inkml:trace contextRef="#ctx0" brushRef="#br0" timeOffset="-187340.82">30807 4457 12 0,'0'0'0'0,"0"0"0"0,0 0 0 15,0 0 0-15,19 10 0 16,-6-10 2-16,19 0 0 16,23 5 74-16,7 5-1 15,-4 3 93-15,-15 7 1 16,-17 2-26-16,-13 8 1 15,-13-2-60-15,-13 6 0 16,-15 6-5-16,-8-2 0 16,-3-10-31-16,4-10 2 0,9-9-1 15,9-9 1 1,8 0-8-16,7-9 2 0,5-4-11 31,16-11 0-31,18-15-5 0,8-4 0 16,2 0-4-16,-3 6 1 0,-5 2 4 0,-5 7 1 15,-8 4 47 1,-9 9 1-16,-10 7 58 0,-7 8 1 16,-3 4-99-1,-12 11 0-15,-15 18-22 0,0 7-1 16,6 6-20-16,7-3-1 16,11 0-5-16,12-10 0 15,15-5 1-15,18-11-1 16,20-14-30-16,16-16 1 15,14-16 25 1,-3-9 1-16,-19 3 11 0,-18 4 1 16,-23 10-14-16,-13 8 2 15,-10 6-1-15,-8 7 2 16,-8 1 8-16,-13 9 1 16,-17 8 1-16,-2 10 1 15,8 2-1-15,3 4-1 16,34-34-1434-16</inkml:trace>
  <inkml:trace contextRef="#ctx0" brushRef="#br0" timeOffset="-185630.88">20708 4236 12 0,'0'0'0'0,"0"0"0"16,0 0 22-16,0 0 2 0,0 0 106 16,0 0 0-16,-43 48-21 15,1-3 0-15,-3 11-28 16,6 13 0-16,9 16-9 15,17 10 1-15,20-7-12 16,18-12 1-16,14-15-17 16,9-9 1-16,6-13-9 15,2-14 1 1,-56-25-888-16</inkml:trace>
  <inkml:trace contextRef="#ctx0" brushRef="#br0" timeOffset="-184810.68">21072 4545 12 0,'0'0'0'0,"13"22"50"16,-2-3 1-1,-2 1-15-15,-3-7 1 0,-3-3 1 16,1-9 1 0,-4 3 22-16,2-4 1 0,0-5 10 15,0-8 1 1,2-17 15-16,-3-13 1 0,-2 4-19 16,-7 5 2-16,-3 12-9 0,-2 3 1 15,-2 10-14 1,-6 7 2-16,-5 8-15 15,-2 3 0 1,-3 12-8-16,1 7 2 0,4 9-3 16,5 6 0-1,8 5-5-15,8 0 2 0,5-9-8 16,3-7 1-16,3-17 11 0,0-6 0 16,-3-9-5-1,7-9 0-15,10-13-9 0,-1-8 1 16,1-9-5-16,-5 2 1 15,2 3-12-15,0 10 1 16,-8 9-2 0,-1 6 0-16,-5 5-2 15,1 4-1-15,0 0 2 16,1 4 1-16,5 11 0 0,3 12 1 16,0 13 0-16,-2 2 1 15,2-3 2-15,2-7 1 16,-2-17 8-16,0-10 0 15,0-8 14-15,6-18 1 16,7-21 2-16,0-16 2 16,-2-13-10-16,-2 2 1 15,-3 12-9-15,-4 5-1 16,-6 11-6-16,-3 5-1 16,-6 8-2-16,-4 4-1 15,-2 6-2-15,1 6 1 0,1 5 0 16,2 7 1-16,2 7 1 15,-7 14 0-15,-1 22 0 16,1 3 2-16,-1-1-3 16,1 7 1-16,0 2-3 15,3 2 1-15,8-2-1 16,5-8 0-16,4-12-11 16,-2-14 1-16,-3-12-10 0,3-16 1 15,7-16 1 1,1-11 0-16,-8-12-84 0,-11-1 0 15,0 48-989 1</inkml:trace>
  <inkml:trace contextRef="#ctx0" brushRef="#br0" timeOffset="-184630.79">21170 4394 12 0,'0'0'0'0,"0"0"0"0,0 0 0 15,21 21 0-15,-10-18 1 16,2-3 38-16,4-3 1 15,5-3 15-15,10 2-1 0,14-1-37 16,-5-1 1 0,-7-3 27-16,-6 0 1 0,-28 9-292 15</inkml:trace>
  <inkml:trace contextRef="#ctx0" brushRef="#br0" timeOffset="-182960.97">21627 4467 12 0,'0'0'0'0,"0"0"0"16,-2 28 0-16,-4-14 0 0,5-4 0 16,-1-5 3-1,0-1 2-15,2-4 75 0,0-4 1 16,0 1 57-1,2-9 1-15,7-12 5 0,6-4 0 16,4-1 51 0,-3 4 0-16,1 12-65 0,-2 8 2 15,-2 5 0 1,0 0 2-16,0 9-87 16,-2 2 1-16,-1 12-25 0,-5 6-1 15,-7 9-22-15,-3 1 1 16,-3-6-1-16,3-5 0 15,-3-4 0-15,5-9 0 16,1-9-1-16,2-6 1 16,0-6 0-16,3-16 0 15,10-21 0-15,8-5 0 16,3 3 0-16,-5 8 0 16,-6 13 0-16,-2 5 0 15,-4 10-1-15,-1 3 1 0,2 6-1 16,5 4 1-1,3 5-1-15,1 6 1 0,0 4-5 16,-10 7 2 0,1 5-14-16,-4-1 1 0,-3-6-10 15,-1-1 2 1,0-12 5-16,0-2 1 0,0-5 10 16,0-4 0-16,4 0 6 0,2-10 1 15,7-17 1 1,3-13 0-16,-1 1 13 15,-2 4 1-15,-5 9 10 16,1 4 1-16,1 5-6 0,3 8 0 16,-2 5-5-1,6 8-1-15,3 1-1 0,-3 10 2 16,0 7-9-16,-8 10 1 16,-11 11-4-16,-5 3 1 15,-1-3-3-15,4-4 1 16,8-11-1-16,5-13 0 15,6-9 0-15,6-16 0 16,11-16 1-16,-5-11 1 16,1-11 3-16,0-4 0 15,0 5-2-15,-2 12 1 16,-3 5-2-16,-5 11 0 16,-6 10-1-16,-5 3 1 0,-1 5-1 15,7 4 1 1,11 7-2-16,4 5 1 0,5 3-1 15,-5 3 0 1,-7 1 0-16,-4-3 0 0,-8-1-4 16,-4-7-1-1,-1-1-3-15,-4-7 2 0,0-3-2 16,-4 0 1-16,-1-7 2 0,-10-4 1 16,-11-13 3-1,0-4 0-15,5 0-3 0,6 7 1 16,6 6 3-1,2 8 0-15,-1 5 0 0,-7 2 1 16,-5 2-1 0,-4 11 0-16,-1 6 0 0,3 8 0 15,11 13 0 1,5-1 0-16,-1-2-3 0,1-4 0 16,4-9 0-16,6-9 1 15,0-5 0-15,5-8 0 16,10-8 0-16,7-13 1 15,5-14-6-15,-1-3 2 16,-7 3 0-16,-3 9 2 16,-11 9 1-16,-7 15 1 15,0 0-1-15,6 6 2 16,1 3 0-16,6 21 0 16,-6 7 0-16,-3-7 2 15,-1-3-1-15,-1-8 1 16,0-2 0-16,1-4 0 15,5-4 3-15,10-7-1 16,12-9 3-16,7-21 1 16,-11-6-8-16,-11-5 0 0,-12-4-8 15,-5 15 1 1,-9 4-41-16,0 2 0 0,-3 5-56 16,3 4 0-16,-4 2-19 15,6 4 1-15,-1 1 37 16,5 2 2-16,-1 2 17 15,2-1 1-15,2 3 17 16,2-6 1-16,5 2 32 0,27 1 0 16,5 3 4-1,-11 0 0-15,-2 1 7 0,-11 1 0 16,-2 2 1-16,-4 2-1 16,-1-1 1-16,1 12 1 15,-7 7-2-15,-6 6 1 16,-11-2 3-16,6-13 0 15,0-6 8-15,3-7 1 16,0 2 11-16,3-4 1 16,-1 0 9-16,0-15 0 15,6-9-2-15,11-19 0 16,9 9 2-16,-10 19 2 16,-1 2 9-16,-6 8 2 0,-1-1-25 15,-2 6 0 1,0-4-9-16,-2 4 1 15,-2 4 4-15,-5 20 2 16,3 6-8-16,6 4 0 0,7-5-7 16,0-10 1-1,1 0 3-15,12-1 0 0,10-9 12 16,7-9 1-16,0-14 5 0,-11-5-1 16,-6-5 5-1,-9 5 0-15,-7 1 7 0,-2-27-1 16,-4 45-1085-1</inkml:trace>
  <inkml:trace contextRef="#ctx0" brushRef="#br0" timeOffset="-182760.45">22989 4059 12 0,'0'0'0'0,"24"6"5"16,-5-1 1-16,9 10 34 0,2 19 2 15,1 23 20-15,-3 14 1 16,-11 5 9-16,-26 21 1 15,-38 37-7-15,-26 8 0 16,-25-12 20-16,-7-9 1 16,-1 1-31-16,15-21 0 15,24-29-5-15,11-38 2 16,56-34-726-16</inkml:trace>
  <inkml:trace contextRef="#ctx0" brushRef="#br0" timeOffset="-74767.83">11848 9665 12 0,'0'0'0'0,"0"0"0"15,0 0 0-15,0 0 31 0,0 0 1 16,0 0 71-16,-29 39 1 16,10 11 161-16,-1 17 1 15,5 11-266-15,5 8 1 16,7-3 70-16,6 7 0 15,12 6-24-15,15-5 1 16,18-11-14-16,10-22-1 16,6-19-8-16,6-22 1 15,-70-17-904-15</inkml:trace>
  <inkml:trace contextRef="#ctx0" brushRef="#br0" timeOffset="-72347.99">12208 10184 12 0,'0'0'0'0,"0"0"0"0,0 0 0 16,21-8 0-16,-3-10 0 15,12-22 0-15,4-2 0 16,-10-9 2-16,-4 1 1 16,-9-11-3-16,-7 3 2 15,-8 0-2-15,-3 16 0 16,-10 12 1-16,2 11 0 15,4 10 13-15,-4 5 1 16,0 12 87-16,-3 14 1 16,3 19 14-16,6 13 1 0,9 11-51 15,5-2 2 1,8-1 22-16,-4-12 1 0,-1-4-48 16,-4-3 2-16,-4-6-14 0,0-9-1 15,3-11-13 1,-3-8 1-1,0-5 7-15,0-8 0 0,0-1 9 16,10-16 0-16,10-12 4 16,4-3 0-16,4 9 0 15,2 6 2-15,-6 6-6 16,-3 6 0-16,-2 5-2 0,-8 6 0 16,2 4-9-1,-8 9 1-15,-5 11-6 0,-5 9 1 16,-14 8-10-1,-5 0 2-15,-4-4-3 0,-2-12 0 16,4-6-2-16,4-12 2 16,5-9-1-16,2-15 0 15,2-9 6-15,9-9-1 16,14-8 4-16,8 0 1 16,3 5-6-16,1 9 0 0,-1 10-5 15,-7 4 0 1,-4 7-4-16,-1 6 2 15,0 2-5-15,3 7 1 16,1 10-2-16,2 7 1 16,-6 6-5-16,2-1 1 15,-5-12-6-15,1-4 0 16,4-10 1-16,8-6 1 0,1-13 1 16,5-10 1-1,1-9 9-15,-2-6-1 16,-5 5 54-16,-5 8 0 15,-6 11 71-15,-6 6 1 16,1 3-91-16,-3 6 0 16,-3 4-26-16,-1 0 0 15,-2 9-11-15,-1 7 0 16,3 10-12-16,6 0 0 0,6-6-17 16,-3-7-1-16,4-6-11 15,8-11 0-15,7-4 3 16,8-7 0-16,2-15-38 15,-5 0 1-15,-8-6 4 16,-12 8 1-16,-3 9 41 0,-2 8 1 16,-4 3 19-1,-4 4 1-15,0-4 7 16,2 3 0-16,-1 1 1 0,1 5 0 16,2 3 2-16,0 5 1 15,5 3 0-15,5 5 1 16,1-6-1-16,4-2-1 15,0-6-2-15,1-9 0 16,5-7 0-16,3-11 1 16,0-14-1-16,-7-9 1 15,-8-5-1-15,-3-2 0 16,-4 1 1-16,-6 5 0 16,-5 6-1-16,-2 11 0 0,1 10 0 15,5 6 0 1,1 9 0-16,0 4 0 0,-1 11 0 15,-1 41 1 1,0 20 1-16,8 8 0 0,2-4 0 16,2 13 1-1,-6 17 5-15,0 7 1 0,3 5 5 16,3-22 0-16,-4-14-4 0,5-23 2 16,-1-1-7-1,-6-47 2-15,4-4-4 16,-3-9 1-16,3 0-2 15,20-43 0-15,-5-27 0 0,-6-7 2 16,-4 7-2 0,-5 5 0-16,-8-2 15 0,3-10 0 15,-3 3 8 1,2 29 0-16,-2 1 1 0,1 6 0 16,1 5-16-16,2 18 0 15,-4 6-9-15,4 3 2 16,0 2-3-16,0 4 0 15,0 0-1-15,0 0 1 16,0 0-3-16,4 2 1 16,-2 2-1-16,5 0-1 15,4-2 4-15,32-21 0 16,5-16-1-16,-3-29 1 16,-21-5-2-16,-9 23 1 15,-9-1-6-15,-2 23 0 16,-8 0-2-16,2 9 0 15,-2 4-1-15,1 4 0 16,-3 1 6-16,0 4-1 16,1 4 5-16,-14 24 1 15,6 21 2-15,6 46 0 16,12-2-2-16,5-2 1 0,-9 2-2 16,3 28 1-16,0 10-1 15,-2-23 0-15,1-32-2 16,-1-42 1-16,6-1-25 15,-6-18 2-15,3-3 2 16,5-7 1-16,3-6-7 16,29-33 1-16,-2-21 12 15,-24 6 2-15,-12 1 7 0,-9-30 1 16,-5-2-2 0,1 34 1-16,3 0 5 0,-3 7 1 15,3 5 0-15,-1 18 0 16,-1 3 18-16,5 7 1 15,-3 3 15-15,2 1 0 16,1 2-2-16,1 0 2 16,2 2-20-16,0 0 2 15,0 0-10-15,4 6-1 16,9 0-5-16,20-3 0 16,6-6-29-16,-5-5 1 0,-4-7 1 15,-14 6 0 1,-3-2 9-16,-3 1 0 0,-3-1 7 15,-1 2 0 1,-2 0 4-16,-3-1 2 0,3 5-1 16,-4 3 0-1,0 0 5-15,-4 2 0 0,1 2 1 16,-9 11 0-16,3 9 0 0,4 12 1 16,6 1 0-1,7 4 2-15,1 2 0 0,-1-17 1 16,3-5 1-1,-4-8 1-15,3-2-1 0,-1-5 2 16,2-4 10 0,23-24 1-16,-5-15 42 0,3-8 1 15,-8 1-3 1,-9 16 2-16,-4-2-26 0,-5 16 2 16,-2 1-14-16,-1 6-1 15,-3 1-9-15,0 6 1 16,0 2-7-16,0 0 1 15,0 0-1-15,-3 0 1 16,1 4-1-16,0 2 2 16,2-5-5-16,7 7 2 15,3-3-4-15,10 5 1 16,1-7-4-16,-8 1 0 0,-4 0-23 16,-1 1 0-1,-5 3 8-15,1 25 0 16,-13 10 5-16,-1-4 1 15,5-2-1-15,5-22 1 0,2-5 4 16,3-5 0 0,6-3 2-16,27-9-1 15,1-19-3-15,-7 1 1 16,-8 1 1-16,-9 4 2 16,0-1-17-16,-6 8 2 15,-9 13-1322-15</inkml:trace>
  <inkml:trace contextRef="#ctx0" brushRef="#br0" timeOffset="-72076.52">13928 9670 12 0,'0'0'0'0,"33"-5"0"16,3 5 0-16,7 9 13 15,-2 17 2-15,2 19 75 0,-6 21-1 16,-11 26 153-16,-21 14 0 15,-29 9-112-15,-19 0 0 16,-13-7-34-16,-11-15-1 16,0-24-5-16,8-19 1 15,16-25-9-15,17-16 1 16,20-17 11-16,21-8 0 16,19-18-52-16,10 1-1 15,5 3-8-15,-4 6 1 16,-12 3 0-16,-9 6 2 0,-24 15-1468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5:49:32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15448 5328 12 0,'0'0'0'0,"0"0"0"15,0 0 0-15,0 0 0 16,-24-4 0-16,11 4 0 16,-4 4 0-16,-1 5 0 0,3 1 0 15,0 5 0 1,6 3 0-16,3 6 0 0,6 1 0 16,6-1 0-16,7-4 0 0,7 2 1 15,1-3 12 1,1-4 1-16,-2-6 17 0,-5 1 1 31,-5-5 104-31,-7 1 0 0,-1 7-78 16,-7 2-1-16,-5 9-22 15,-10 4 1-15,-6 1-13 16,-4-1 1-16,4-9-19 0,7-4 2 16,4-6 2-16,4 0 0 15,4-1 4-15,1-4 1 16,2-1 11-16,2-3-1 15,2 2 10-15,0 2 0 16,0-4 2-16,0 0 1 16,0 0 0-16,0 0 0 15,0 0-1 1,0 0 1-16,0 0-7 0,0 0 0 16,0 0-4-16,0 0 1 0,0 0-5 15,0 0 2 1,0 0-6-16,0 0 1 0,0 0-3 15,0 0-1 1,0 0-1-16,0 0 0 16,0 0-1-16,0 0-1 15,0 0-3-15,0 0 1 16,0 0-1-16,0 0 0 16,0 0-2-16,2 0 1 15,6 0-4-15,1-4 2 16,8 2-3-16,2-3 2 15,-1 3 7-15,-3 2 2 0,-4 2-3 16,-1 3 1-16,-1 5-1 16,-4 6 2-16,-1 16-5 15,-9 7 1-15,1 13-5 16,-2 6 2-16,1 3-9 16,7-3 1-16,3-6 0 0,8-17 0 15,6-12-1 1,11-12 2-16,5-7 18 0,12-12 1 15,12-3-12 1,-7-9-1-16,-52 20-1119 0</inkml:trace>
  <inkml:trace contextRef="#ctx0" brushRef="#br0" timeOffset="2348.66">15989 5747 12 0,'0'0'0'0,"0"0"0"0,0 0 0 0,0 0 0 15,0 0 0 1,0 0 0-16,0 0 0 0,20-26 0 15,-14 11 0 1,-1-4 0-16,-1-3 0 16,0 5 16-16,-4 4 0 15,-4 4 42-15,2 3 0 16,-2 6 19-16,-1 9 2 16,-12 10-8-16,-3 15 0 15,-1 5-8-15,6 0 1 16,2-2-14-16,8-4 0 15,5-3-13-15,5-2 0 16,4-4 5-16,5-9 0 16,0-11-2-16,11-8-1 0,6-11-8 15,7-9 2 1,-1-4-6-16,-2-2 0 0,-9 2-8 16,-3 4 0-16,-8 2-8 15,-6 5 1-15,-5 4-9 16,-2 8-1-16,-1 1-2 15,-1 4 1-15,-1 0 2 16,-3 4 2-16,-2 7 2 0,1 11 1 16,-5 8 6-16,7 0 1 15,4-4-1-15,5-11 2 16,0-1-3-16,7-4 2 16,3-8-13-16,5-4 1 15,1-11-1-15,-1-4 1 16,-6-2 1-16,-8-5-1 15,-7 6 8-15,-4 3 0 16,-9-4 1-16,-2 0-1 16,-3 6-1-16,1 6 0 0,4 0-9 15,4 5 1 1,3 2-2-16,2 0 1 0,4 0-1 16,4-4 2-16,9 0-2 15,13-1 1 1,17-5 2-16,0 5 0 0,-8-1 8 15,-7 6 0 1,-7 2 29-16,-10 6 2 0,-2 1 39 16,-3 8 0-1,-2 7-18-15,-6 4 1 0,-2 0-45 16,0-4 2-16,2-6-17 0,2-6 2 16,0-3-6-1,0-4 1-15,0-1-1 0,6-6 0 16,3-5-9-1,6-8 1-15,9-15-4 16,-5-3 0-16,-4 7 1 16,-6 1 0-16,-1 5-9 0,-1 0 1 15,4-5-2 1,4 7 2-16,6 1-20 0,1 10 1 16,-5 8-14-16,0 12 2 15,-1 6 9-15,-1 7 2 16,-5 11 26-16,-5-3 0 15,-5-1 9-15,-2-9 0 16,2-3 3-16,2-4 1 16,6-8 0-16,1 0 0 15,6-1 7-15,5-5 1 16,8-12 1-16,4-6 0 0,2-15 1 16,-1-3 1-1,1-2 58-15,-8-4 0 16,-2-1-38-16,-2 1 0 15,-3 6-18-15,1 9 2 16,-5 5-14-16,0 6 1 16,-4 11-11-16,-1 8 0 15,-1 3-12-15,4 12 1 16,-2 20 8-16,2 12 0 0,-11-6 7 16,-2-23-1-16,-2 0 6 15,-5-7 0-15,-1 2 1 16,-6 3 1-16,-5-3 1 15,-2-4 0-15,-1-1 5 16,3-10 1-16,-1-2 13 0,1-4 1 16,1-7-9-1,1-4 1-15,2-2-7 0,6-6 1 16,9-1 5-16,0-2 1 16,9 2-8-16,-3 7-1 15,3 4-6-15,-3 5 2 16,-1 2-2-16,4 4 0 15,4 4-2-15,6 16 1 16,-2 8-4-16,-4-3-1 16,-4-1-11-16,2-4 2 0,-1-1-21 15,5-4 0 1,0-2-23-16,11-4 2 16,2-9 12-16,11-9 1 0,-6-14 30 15,1-3-1 1,-6-2 12-16,-8-1 0 0,-3 1 3 15,-10 13 0 1,-1 2 14-16,-2 4 1 0,1 3 2 16,-5 0 1-1,2 3-7-15,-2 3 1 0,0 0-3 16,0 15 1-16,-2 12-5 0,-1 11-1 16,6-9-3-1,-3-10 0-15,4-4-1 16,2 0 0-16,1-2-1 15,4-4 1-15,6-7-1 0,30-8 0 16,5-14 3 0,-4-8 2-16,-5-4-1 0,-13 6 0 15,-2-2 0 1,-11 10-1-16,-1 3-14 16,-6 4-1-16,-3 3-11 0,-3 7-1 15,0-3 12-15,1 8 1 16,1 1 8-16,3 10-1 15,0 4 5-15,-7-1 1 16,2-3 2-16,0-4 0 16,1-1 2-16,-5-5 1 15,2 3 0-15,0-7-1 16,0 1 2-16,2-2 1 16,-1-2-4-16,3-3 2 15,0-1 0-15,-6-7-1 16,0 4 0-16,-4-2-1 15,-4 1-4-15,-5 5 0 16,-2 1 0-16,-20 10 0 16,2 9 0-16,-1 11 0 0,4 3 11 15,12-6 1 1,6 3-2-16,9-13 0 0,3 2-3 16,7-6 0-16,10 0-7 0,22-14 2 15,0-18-2 1,11-21 0-16,-9-8 0 0,10-64 0 15,-27-3-2 1,-18 52 2-16,-6-7 0 0,-2 24 0 16,0 7 0-1,0 30 0-15,2 2 0 16,-4 7 0-16,2 4-1 0,-7 6 1 16,-4 25-1-16,-17 124 1 15,17 16-3-15,6 2 1 16,-3 9-2-16,-10 6 1 15,20-188-1088-15</inkml:trace>
  <inkml:trace contextRef="#ctx0" brushRef="#br0" timeOffset="4534.66">17900 5812 12 0,'0'0'0'0,"0"0"0"0,0 0 0 16,8 18 0-16,-4-18 0 0,3 0 0 15,12-9 1 1,18-10 16-16,4-8 0 0,-8 0-17 16,-6 1 0-16,-13 6 0 0,-4 5 0 15,-7 6 0 1,-6-1 0-16,-5 7 14 0,-7 3 1 15,-11 7 31 1,-5 8 0-16,-1 9 38 0,6 0 1 16,11 4 145-1,6-2 0-15,5-1-129 0,9-3 0 16,7 0-50-16,4-5 0 16,7-4-22-16,7-13-1 15,9-9-28-15,0-6 0 16,-7-9-13-16,-8-2 1 15,-9 0-11-15,-6 1 2 16,-2 1 1-16,-7 2 0 16,0 1 12-16,-3 3 0 15,1 8 4-15,2 5-1 16,0 1 4-16,0 8 1 16,0-2 0-16,0 5 0 0,2 3 1 15,3-1 1 1,5 2 3-16,3-7-1 15,2 1 2-15,1-8 1 16,7 1 8-16,-5-2 1 16,-1 4 23-16,-4 0 2 15,-9 4 11-15,0 5 2 16,-3 0-12-16,1 6 0 0,-2 4-26 16,0 1 0-16,0-1-12 15,0-4 2-15,0-6-6 16,4 0 1-16,5-7-1 15,3-2 0-15,10-5 1 16,4-7 0-16,4-6-1 16,-2-6 2-16,-11-1-2 15,-6 7 1-15,-4-1-13 16,-3 4 1-16,-2 1-25 0,0 4 1 16,-1 3 2-16,3 7 0 15,-4 3 18-15,2 3-1 16,2 9 10-16,5 7 2 15,-3 8 3-15,1 2 1 16,1-8 0-16,-3-4 0 16,1-1 1-16,-2-8 0 15,-1-3-1-15,3-5 1 16,3-3-1-16,4-7 0 0,8-8 0 16,-1-9 0-1,3-13 0-15,-3 1 0 0,-5-1 0 16,0 7 0-1,-6 8 0-15,0 7 0 16,-1 9 0-16,-1 3 1 16,-1 3 0-16,3 9 0 0,1 10 4 15,-3 14-1 1,1 4 11-16,-7 2 0 0,1-11 11 16,0-4 3-16,2-3-7 0,-4-10 0 15,2-2-9 1,1-1 0-16,1-8-4 0,2 0 1 15,3-9 9 1,6-16 2-16,5-12 36 0,1-2 1 16,-2-4-33-1,-1 10 0-15,-5 9-15 0,0 5 1 16,-3 10-25-16,-3 7 2 16,-1 7-24-16,3 10 0 15,6 19 14-15,-6 3 0 16,-3 2 9-16,-4-18 0 15,0 1-5-15,3-5 0 16,-1-4 10-16,7 0 0 16,4-8 2-16,28-5 2 15,7-22 2-15,-7-4-1 16,-8-6 2-16,-3-7 1 16,-8-5 0-16,-3 1 1 0,-6 6 5 15,-10 23 1 1,1 7 31-16,-2 0 1 15,-3 5 6-15,1-2 0 16,0 4-27-16,9 13 1 0,2 21-12 16,0 16-1-1,-7 0-5-15,-4-30 1 0,0 1-2 16,0-12 0 0,-1-1 1-16,-1-3 1 0,0-3-2 15,0 0 0-15,0 0 0 0,0-2 0 16,0-4-2-1,-3-7 1 1,-1-2-11-16,-5 2 1 0,-1 1-7 16,-3 5 0-16,-3 5 0 15,-9 2 0-15,1 11-73 16,2 2 2-16,3 3-1 16,8-5 1-16,3 2 61 15,5-6 1-15,5 1 16 16,1-3 0-16,5 1 10 15,12-6 1-15,-1-4 1 0,3-8 1 16,-3-5 51-16,-8 6 0 16,-3 0 105-16,-3 1 1 15,1 1-70-15,-3 3 1 16,-1-1-56-16,0 5 2 16,0-4-21-16,2 8-1 15,-8 11-12-15,-2 72-1 16,6 4-9-16,-3 28 0 15,-5 11-59-15,-7-3-1 16,-7-2 19-16,-2-4 1 16,0 3-24-16,-8-29 0 0,-7-37 48 15,7-25 2 1,-9-9 18-16,2-5-1 0,-2-13 5 16,6-12 0-16,5-18 2 15,-2-25 1-15,15-10 65 16,8-38 2-16,18-18-38 15,6-8 1-15,4-7-15 16,7 14 1-16,6 20-13 0,-1 5 1 16,1 11-41-1,-17 35 2-15,0 8-14 0,-13 0 1 16,-2 37-1033-16</inkml:trace>
  <inkml:trace contextRef="#ctx0" brushRef="#br0" timeOffset="4744.89">18625 5495 12 0,'0'0'0'0,"0"0"0"15,21-5 0 1,-18 5 0-16,1 0 0 15,-4 0 0-15,0 5 0 16,-7 5 0-16,-14 5 0 0,21-15-10 16</inkml:trace>
  <inkml:trace contextRef="#ctx0" brushRef="#br0" timeOffset="5064.39">17336 5510 12 0,'0'0'0'16,"0"0"0"-16,0 0 0 16,0 0 0-16,0 0 0 15,0 0-10-15</inkml:trace>
  <inkml:trace contextRef="#ctx0" brushRef="#br0" timeOffset="6434.49">20032 5808 12 0,'0'0'0'0,"0"0"0"16,0 0 0-16,0 0 0 16,11 19 0-16,-7-16 0 15,-4-3 1-15,0 0 40 16,0-3 2-16,-4-3 19 16,0-9 0-16,-1-11 16 15,-5 0 2-15,3 4-23 16,-2 5 0-16,-4 8-6 0,1 5 0 15,-2 4-10 1,-9 6-1-16,-1 7 15 0,2 5 0 16,3 6 21-1,4 1 1-15,6-5 22 0,5-3 0 16,4-2-65-16,4-8 0 16,5 1-20-16,6-8 1 15,9-10-13-15,10-5 2 16,-1-9-10-16,-7-2 0 15,-11 4-36-15,-7 5 0 16,-5 8-21-16,-3 3 2 16,-1 2 39-16,-3 3 2 0,-2 1 13 15,1 3 2 1,-6 8 5-16,1 8 0 16,1 5 6-16,5 0 2 0,6 4 2 15,5-3 2 1,-1-7-2-16,5-3 1 0,6-4-11 15,5-7 0 1,10-10 0-16,-2-12 0 0,0-6 0 16,-6-10 0-1,-5-7 18-15,-5-4 1 0,-2-7 29 16,-3-2 0-16,-2-3-14 16,-1 5 1-16,-6 5-13 15,0 17 1-15,-4 12-12 0,1 8 0 16,-1 9-6-16,0 6 0 15,-3 14-4-15,-1 14 2 16,4 18-4 0,4 14 1-16,2 2 0 0,2 0 0 15,0-10 0 1,5-8 0-16,10-10 2 0,3-8 0 16,0-14 12-16,-5-10-1 0,6-16-1 15,3-15 1 1,13-15-5-16,0-8-1 15,-6-10-2-15,-8-6 1 16,-12-14-5-16,-11 1 0 16,-4 9-3-16,-8 9 0 15,1 21 2-15,-2 17 0 16,2 7 0-16,1 16 2 16,-1 9 11-16,-4 19 0 15,-2 18 2-15,6 19 1 16,9 18 15-16,7-1 1 0,8-12-12 15,7-15 1-15,2-17-19 16,4-15 1-16,8-13 1 16,3-19 1-16,4-16-3 15,2-8 0 1,-10-11-1-16,-3 2 1 0,-8 4 25 16,-13-3 1-16,-11 38-1246 15</inkml:trace>
  <inkml:trace contextRef="#ctx0" brushRef="#br0" timeOffset="8667.29">21111 5739 12 0,'0'0'0'0,"9"-22"8"0,4-6 1 15,6-17 13 1,1-9 2-16,1-1-24 0,-3-3 0 16,1 10 17-16,-10 5-1 15,-3 9 33-15,-4 10 0 16,-2 9 76-16,-2 6-1 15,-2 5-59-15,-1 4 1 16,-7 6-22-16,-2 7 1 16,-5 11-27-16,2 6 0 15,2 12-25-15,4 14 2 16,5 8-2-16,6 3 1 16,0-1 5-16,4-13 1 15,4-20 1-15,-1-9 0 16,-1-14 43-16,-3-10 1 15,10-10 19-15,6-8 1 16,5-10 19-16,1 2 0 16,-5 2-41-16,-1 5 1 0,1 4-17 15,6 8 1 1,6 10-28-16,0 7 0 0,-4 10-29 16,-8 4-1-16,-9 0 17 0,-9 1 1 15,-8 1 7 1,-12-2 2-16,-14 4 12 0,-7-6 0 15,-2-5 27 1,6-8 1-16,7-9 37 0,7-7 0 16,10-4-29-1,2-4 1-15,11-4-23 0,11-5 2 16,11-10-17-16,9-3 1 16,6 2-9-16,1 1 1 15,-7 6-43-15,1 10 2 16,-6 5-210-16,-4 11 1 15,-5 4 219-15,-5 11 2 16,-2 5 13-16,-5 8-1 16,-3 15 12-16,-2 2 0 15,-2-13 4-15,-2-6 0 16,2-9 16-16,2-6 1 16,1-1-3-16,1-3 2 15,2-3 0-15,1 2 1 0,2-4 2 16,3-6 1-16,3-3 6 15,-1-6-1-15,1-11 21 16,-7 2 0-16,-4 0-20 0,-4 3 0 16,-4 6-11-1,-4 1-1-15,-5 6-16 16,-7 6 1-16,-6 4-28 0,1 2 0 16,9 5 8-16,5 0 1 15,5 1 11-15,6-5 1 16,6-1 6-1,5-2 1-15,7-4 1 0,10-7 0 16,8-10 19 0,-3-5 0-16,-7-10 0 0,-7 1 0 15,-4-4 23 1,-4 7 0-16,-7 6-20 0,-4 1 0 16,-2 3-4-16,0 1 0 15,2 1-10-15,0 7 0 16,0 7-6-16,0-2 1 15,0 6 0-15,0 0-1 16,0 6-2-16,0 9 1 16,-2 18-1-16,2 14 0 15,2 10 0-15,2 1 1 16,-2 5 1-16,-2-5 2 16,2-15-1-16,3-13 0 15,3-12 15-15,3-8 0 16,2-7-8-16,9-8 2 15,12-14-7-15,-1-5 2 16,-5-13-8-16,8-45 1 16,-22 0-42-16,-6 8 2 0,-6 5-37 15,-4 35-1 1,0 4 65-16,0 21-1 0,0 0 13 16,2 5 0-16,0-1 8 15,0 5 1-15,-2-4 12 16,-1 4 1-16,-3 4 2 15,-12 25-1-15,6 14-2 16,7 28 0-16,12-4-15 0,4 15 0 16,2-4 0-1,-5-47 1-15,3-5-2 0,2-7 2 16,-4-6 17-16,3-4 2 16,-1-3 4-16,4-2 0 15,3-4-13-15,5-4 0 16,-7-2 6-16,7-9 2 15,-6-1 17-15,5-10 1 16,-5-8-24-16,-1-23 1 16,-6-5-8-16,-5 16 1 15,1 1-8-15,-2 17-1 16,-2-2-3-16,1 8 1 16,-3 3-1-16,2 8 0 0,0-2-1 15,-2 4 1 1,0 1-1-16,0 1 0 0,0 1 0 15,0 1 0 1,0 1-2-16,0-1 2 0,0 1-1 16,0 2 1-1,0 0-3-15,0 0 2 0,0 2-1 16,0 0 1-16,0 0-6 0,0 0 0 16,0 0-2-1,-4 4 0-15,-3 11-15 0,-10 24 1 16,6 7-2-1,-2 27-1-15,5 3 19 16,5-9 1-16,1-4 5 16,6-25 1-16,3-5 1 0,-3-18 0 15,3-6 54 1,-3 1 1-16,5-5-21 0,28-5 2 16,12-15-13-16,9-9 0 15,-4-4-22-15,-19-2 2 16,-3-3-16-16,-12 0 1 15,-5-5-3-15,-9 16 1 16,-4 5-19-16,-2 4 2 16,0 4 20-16,-2 3-1 15,0 1 10-15,-6 1 0 16,1 4 2-16,-17 15 0 0,0 18 4 16,1 19 1-1,12 2 3-15,7-20 0 0,6-2 3 16,4-18 0-1,5 1 0-15,11 4 0 16,6-10 1-16,11-9-1 16,2-5-4-16,-11-10 0 15,-4-2 6-15,-11 6-1 16,-2-4-7-16,0-7-1 0,-13 22-1290 16</inkml:trace>
  <inkml:trace contextRef="#ctx0" brushRef="#br0" timeOffset="9414.91">22629 5721 12 0,'-2'0'0'0,"1"0"0"15,-1 0 0-15,0 0 0 0,0 0 0 16,2 0 0 0,0 0 0-16,0 0 18 0,0-4 1 15,0 2 74-15,2-5 0 16,5-3 21-16,3-1-1 15,1 2-3-15,0 3 1 16,-4 6-27-16,1 0 0 16,-1 10 8-16,3 4 0 15,1 12-34-15,-4 6 0 16,-7-4-20-16,-3-2 0 16,-1-4 19-16,0-3 2 0,0-4-9 15,1-10 2 1,1-1-17-16,2-4 1 0,2-4-15 15,1-10 1 1,5-20-7-16,3-9 0 0,6 0-5 16,1 4 0-1,1 6-19-15,-2 5 0 0,-2 8-27 16,-2 10 1 0,-2 7 7-16,0 12 1 0,2 9 16 15,2 8 0-15,0 10 10 0,-4-1-1 16,-1-3 2-1,1-6 0-15,-4-4 4 0,6-5 0 16,2-4 6 0,0-9 0-16,0-2 6 0,4-4 0 15,3-6-3 1,2-9 1-16,2-9 23 0,-3 0 1 16,-7 2-8-16,-3-4 1 15,-5 0-18-15,-4 2 1 16,-4 8-9-16,-2-1 1 15,2 10-5-15,0 5 0 16,-2 4-2-16,-2 4 1 16,0 7-5-16,1 15 1 15,-7 22-1-15,5 1 1 16,5-10 1-16,0-8 0 0,2-6 1 16,7-10 0-1,4-1 9-15,6-10 0 16,7-13-2-16,7-6 0 15,6-9-2-15,-1-4-1 16,-9 4-8-16,-6 1 2 16,-8 8-232-16,-6 4 2 15,-9 11-684-15</inkml:trace>
  <inkml:trace contextRef="#ctx0" brushRef="#br0" timeOffset="10464.66">23466 5639 12 0,'2'-4'0'0,"2"-2"0"0,-3-1 0 0,-1 1 0 16,-1 5 0-16,-1-3 0 16,-2 4 0-16,0 4 10 15,-7 5 1-15,-13 17 70 16,-2 11 0-16,3-3 32 0,5 3 0 16,8 4 47-16,5 0-1 15,7-12-48-15,7-4 0 16,4-11-24-16,4-8-1 15,5-6-12-15,8-7 1 16,9-19-27-16,2-8-1 16,-2-7-2-16,-5-9 1 15,-3-17 43-15,-6-2 2 16,-10 2-54-16,-6 11 0 16,-7 14-14-16,1 12 0 0,-1 15-11 15,-2 9 0 1,-2 3-9-16,2 6 2 15,0 3-5-15,-5 18 1 16,-4 19 2-16,-3 9 2 0,3 9 0 16,0 3 2-1,-1-12 12-15,1-2 0 0,4-4-10 16,5-8 1-16,3-5-7 0,5-9 0 16,-1-14-3-1,2-10 0-15,5-10-1 0,8-8 1 16,4-14-35-1,4-3 0-15,-2 1-25 0,0 3-1 16,-2 1 12 0,2 4 0-16,-4 3 17 0,-4 9-1 15,-7 4 24 1,-7 5 0-16,-6 7 8 0,-9 5 0 16,-12 10 1-16,-9 5 0 15,-3 6 1-15,-2-4 1 16,3-7 6-16,6 0 0 15,11-8 36-15,6-3 0 16,5-3-8-16,4-1 1 16,0-2-23-16,2 0 2 15,7 0-13-15,6-2 2 16,7-1-5-16,-3 3 0 0,-4 1-27 16,-4 7 0-1,-4 1-8-15,-1 8 0 16,1 7 1-16,3 4 0 15,-1 4-2-15,0-8 0 0,1-13 21 16,5-11 1 0,9-11 11-16,4-13-1 15,2-4 3-15,-1-4 1 16,-2-1 10-16,-5-1 1 16,-2 4 49-16,3 1-1 15,1-5-31-15,2 1 0 0,4 8-15 16,0 11 0-16,-2 10-13 15,-4 9 0-15,-6 14-5 16,-8 3-1-16,-8 10-1 16,-10 3 1-16,-5-1-1 15,-11-4 1-15,-4-1 6 16,2-1 1-16,7-4 0 16,6-3 2-16,4-4 12 0,1-12 1 15,5-5 10-15,1-4 0 16,0-1-14-16,2-8 0 15,7-4 5-15,3-5 1 16,3-2-18-16,4 3 0 16,-3 6-1-16,3 8 0 15,0 5-12-15,-6 4 0 16,6 3-14-16,3 8 1 16,3 0-26-16,3 8-1 0,6-1-85 15,-10-7 1 1,-2-9 99-16,-1-2 1 0,-19-2-882 15</inkml:trace>
  <inkml:trace contextRef="#ctx0" brushRef="#br0" timeOffset="10964.32">21780 5464 12 0,'0'0'0'0,"0"0"0"0,0 0 0 15,20-8 20-15,-3 7 1 16,13-1 71-16,14-4 0 16,16-3 77-16,7-8-1 15,-2 2-40-15,-3 0 0 16,-2-3-30-16,-8-3-1 0,-52 21-867 15</inkml:trace>
  <inkml:trace contextRef="#ctx0" brushRef="#br0" timeOffset="12334.42">24658 5756 12 0,'0'0'0'0,"0"0"0"16,0 0 0-16,-11 26 0 0,8-11 135 15,-3 3 0-15,-2 3 31 16,1-8 2-16,0-2-139 15,1-2 0-15,2-5 51 16,4-4-1-16,0 0-36 16,0-4 1-16,2-9-17 15,6-7 0-15,6-10-4 0,5-3 2 16,3 7-25-16,1 5 1 16,-3 6-9-16,1 2 1 15,-6 8-15-15,-4 3 1 16,0 4 16-16,-2 3 1 15,1 5 2-15,-1 3 2 16,-2 7 2-16,-1 4 0 16,-2 0 21-16,-2-1 2 15,0-5 16-15,-1-3 0 16,-1-5 2-16,0-1 0 16,0-7-7-16,2-2 0 0,4-2 2 15,9-13 1 1,9-11-6-16,4-6 1 0,-6 4-9 15,-5 0 0 1,-2 10 0-16,-2 3 1 0,-2 0 2 16,-2 2 0-1,3 4-10-15,-5 3 0 0,2 4 18 16,1 8 0-16,-1 9 14 16,0 3 2-16,1 10 2 15,-1 2 0-15,-7-6-33 0,0-5 0 16,0-8-12-1,-1-4 0-15,1-1-7 0,0-6 2 16,0 2-4 0,0-2 0-16,2-2 0 0,3-11 0 15,6-13-7 1,11-9 0-16,1 3-32 0,3 4 0 16,-4 6 1-16,-4 11-1 15,-3 11-20-15,-4 9 1 16,-4 10 14-16,-1 5 1 15,-4 9 33 1,-4-3 0-16,0-8 9 16,1-1 0-16,3-12 1 0,2-3 1 15,3-3 2-15,6-12 1 16,7-13 1-16,1-14 1 16,-8-10-2-16,-14-6 2 15,-14-2-4-15,-15-4 2 16,28 58-1183-16</inkml:trace>
  <inkml:trace contextRef="#ctx0" brushRef="#br0" timeOffset="12500.08">24711 5449 12 0,'0'0'0'0,"0"0"0"0,0 0 0 0,0 0 0 16,0 0 0-16,0 0 0 15,0 0 0-15,18 4 0 16,-14 1 0-16,-4-5-10 0</inkml:trace>
  <inkml:trace contextRef="#ctx0" brushRef="#br0" timeOffset="13584.39">25672 5654 12 0,'0'0'0'16,"0"0"0"-16,7 24 0 15,-7-11 0-15,-1-2 0 16,-3-2 5-16,0-5 2 0,2 2 89 16,2-6-1-1,0 0 51-15,2-6 1 0,7-13-26 16,5-22 0-16,-1-12 27 16,-2-1 1-1,-2 1-64-15,0 11 1 0,-3 8-11 16,-2 10 2-16,-2 11 25 15,-2 7 1-15,0 1-58 16,0 7 1-16,0 1-22 16,-2 9 0-16,-2 14-9 0,0 13-1 15,1 13-14 1,1 7 0-16,4 3 0 16,3-6 0-16,8-12 0 15,6-10 0-15,5-12 0 16,-2-7 0-16,-3-15 4 15,0-9 0-15,1-14 7 16,2-12 1-16,3-17-2 0,-5-6 0 16,-7-9 3-1,-5 6 2-15,-6 12 12 0,-2 10 0 16,-2 15-9-16,2 11 1 16,-2 4 4-16,2 5 1 15,0 4-13-15,0 2 2 16,0 4-8-16,0 12 1 15,0 21-6-15,0 13 0 16,-2 6 0-16,0 1 0 16,0-3-1-16,0-11 1 15,2-13 0-15,4-8 0 16,-2-15 4-16,0-5 2 0,2-4 7 16,3-10 1-16,8-8-4 15,4-16 0 1,1-12-3-16,-3-2 0 0,-2-1-7 15,-6 10 0 1,2 6-34-16,0 14 0 0,1 10-11 16,-1 11 0-16,-2 5 33 15,2 13 0-15,0 18 9 16,1 6 1-16,-3 3 2 0,0-8 1 16,2-2 12-1,2-9-1-15,-1-8 5 0,-3-7 0 16,-2-7-1-1,5-4 2-15,6-8-8 0,6-9 1 16,8-9 1 0,0-9 0-16,-6-6 1 0,-7 2 0 15,-8 7-6 1,-4 6 1-16,-1 11-4 0,-4 7 2 16,-1 2-4-16,-2 10 1 15,-3 7-3-15,-2 15 1 16,-3 16 2-16,2 5-1 0,7-8-1 15,5-12 0 1,8-8-1-16,8-8 1 16,8-9 11-16,9-4 0 15,1-13-5-15,0-8 0 16,-5-7-3-16,-16-11 0 0,-14-4-22 16,-19 1 0-1,-19-7-9-15,-10 3 2 16,44 46-1506-16</inkml:trace>
  <inkml:trace contextRef="#ctx0" brushRef="#br0" timeOffset="13747.65">25637 5544 12 0,'0'0'0'0,"22"-9"0"0,13-1 0 0,27-5 0 15,7 0 0-15,-4-3 63 16,-2-3 1-16,-63 21-169 0</inkml:trace>
  <inkml:trace contextRef="#ctx0" brushRef="#br0" timeOffset="15284.89">26984 5639 12 0,'0'0'0'0,"0"18"1"16,-2-1 1-16,-2 5 125 0,-3-1 1 16,-4 1-32-1,-2-3 2-15,-4-4-65 0,2-6 0 16,4-3 17-1,3-3-1-15,4-3 17 0,3-3 0 16,1-10 12 0,7-8-1-16,10-22-5 0,5 0 1 15,2 4-17 1,1 6 0-16,-3 9-9 0,0 9 2 16,-3 11-44-16,-6 4 2 15,-4 4-7-15,1 11 1 16,1 9 3-16,-2 6 0 15,-1 7 6-15,-5-7 1 16,-3-6 13-16,-2-6-1 0,2-5 2 16,2-3 1-1,0-3 1-15,-2-3 0 16,0 0-2-16,0-4-1 16,0-4-6-16,2-2 0 15,6-10-6-15,3-10 2 0,5-13-5 16,1 5 1-1,0 8-9-15,-2 9 0 16,0 8-3-16,2 1 1 16,1 8 0-16,1 4 1 0,-2 6 0 15,-2 8 0-15,-2 6 2 16,-4 4 1-16,-5-4 20 16,-4-5 0-16,0-2 2 15,0-4 0-15,0-4-7 16,-2-5 0-16,2 1-8 15,0-5 0-15,0 2-3 16,2-4-1-16,3-3-1 0,6-14 0 16,10-18 3-1,1-6 0-15,-1 8 6 0,-6 13-1 16,-6 7-5 0,-3 9 1-16,-5 6-3 0,1 6-1 15,0 12 2-15,0 12 0 16,0 7-5-16,0-3 0 15,0-10-2-15,-1-13 1 0,1-4-1 16,2-1 0 0,3-6-1-16,8-9 0 15,11-6-10-15,4-9 1 16,0-17-37-16,-6 0 1 16,-9 5-7-16,-4 10 0 15,-3 8 20-15,-4 9 1 16,-4 3 23-16,0 12 1 0,0-1 7 15,-2 14 0 1,0 20 1-16,4 7 0 0,7-7 5 16,4-7 2-1,6-12 4-15,3-5 1 16,4-5 3-16,8-7 2 0,10-10 1 16,5-4 1-16,-3-8-13 15,-3-1 1-15,-4-3-9 16,-5 3 2-16,-12 5-42 15,-3 2-1-15,-4 0-355 16,-2 2 1-16,0-4 272 16,-2 6 2-16,0-1 39 0,-1 5 1 15,-3 1 32 1,-3-2-1-16,-2-1 24 0,0 5 0 16,-2-2 10-16,-4 3 1 15,-2-3 7-15,-9 0 0 16,-9 2 15-16,-6-1 0 15,-3 6 61-15,1 7 2 16,4 6 99-16,2 12 0 16,2 11 8-16,0 12 0 15,5-12-69-15,15-21 0 16,4-3-51-16,2-4 0 16,4 2-15-16,14-2 0 15,12-7-31-15,22-17 1 16,0-13-9-16,6-26 1 15,-12-15-12-15,-11-13 1 0,-9-13-60 16,-20 4 0 0,-21 7 40-16,1 20 0 15,-1 3 8-15,12 50 0 16,-3 3 17-16,-2 2 0 0,1 10 4 16,-23 46 1-16,5 19 2 15,8 16 0-15,12 4 6 16,6 10 0-16,9 14 17 0,6-44 0 15,10-17-9 1,6-17 0-16,10-13-11 16,-1-9 1-16,2-11-5 15,3-17 2-15,-48 13-964 0</inkml:trace>
  <inkml:trace contextRef="#ctx0" brushRef="#br0" timeOffset="16114.28">28674 5572 12 0,'0'0'0'0,"0"0"7"0,0 0 0 16,0 0-7-16,0 0 0 16,-19-10 0-16,6 10 0 15,-13 0 40-15,-11 0-1 16,-6 6 61-16,0 0 0 15,4 8 65-15,5 9 1 16,8 5 73-16,8-4 0 16,6 0-69-16,9-5 2 15,6-4-106-15,10-1 2 16,14-4-35-16,12-8 1 0,13-8-25 16,4-11 0-16,0-16-23 15,-4-14 2-15,-4-10 0 0,-9-10-1 16,-14-6 4-1,-10-3 0-15,-8-10 5 16,-5 4 0-16,-4 10 1 16,-5 20 1-16,-3 18 1 0,1 16 1 15,0 12-43 1,-4 15 2-16,-6 21 6 0,2 15 0 16,4 12 17-16,4 5 0 15,3-1 3-15,6 3 0 16,6 6 0-1,9 1 2-15,7-2 5 0,4-12 1 16,4-16 7-16,7-16 0 16,10-25 0-16,3-17 0 15,4-17 0-15,2-10 0 16,-2-14 0-16,-7-9 0 16,-12-4-4-16,-11-7-1 15,-11-17-7-15,-7 4 1 16,-6 26-7-16,-6 24 0 15,-3 19 3-15,-4 16 2 0,-4 10-2 16,-5 16 1 0,-6 18-13-16,4 19 1 0,9 20 12 15,7 1 1 1,8-6 4-16,8 3 0 0,7-3 4 16,9 1 1-16,8-10 4 0,9-13 0 15,7-24 0 1,2-18 1-16,2-18 19 0,-1-8 2 15,-5-16-1 1,-6 1 1-16,-13 3-1 16,-8 4-1-16,-11 15-16 15,-8 2 1-15,-4 9 2 16,-4 3-1-16,-7 12 2 0,-1 4 1 16,-1 5 27-16,8 0 1 15,9-9-11-15,3-6 1 16,3-3-12-16,1-2 1 15,1-4-15-15,-4-4 0 16,-4 4-1068-16</inkml:trace>
  <inkml:trace contextRef="#ctx0" brushRef="#br0" timeOffset="16364.47">27932 5248 12 0,'0'0'0'0,"0"0"-10"16</inkml:trace>
  <inkml:trace contextRef="#ctx0" brushRef="#br0" timeOffset="16484.38">27958 5257 12 0,'0'0'0'0,"0"0"0"0,0 0 0 15,23-15 0 1,-18 6 0-16,-3 4 2 0,-4-1 0 16,-2 2 23-16,-1 4 1 15,-3 4 22-15,1 3 1 16,1 1 29-16,5 1 0 15,1-9-319-15</inkml:trace>
  <inkml:trace contextRef="#ctx0" brushRef="#br0" timeOffset="18434.37">29695 4989 12 0,'0'0'0'0,"0"0"80"15,0 0 0-15,0 0-80 0,0 0 0 16,20-20 105-16,1 13-1 15,16-1-96-15,6-1 1 16,-4 9 9-16,-9 0 1 16,-11 9 24-16,-12 6 0 15,-11 5 19-15,-9 12 1 16,-11 11-9-16,-6 7 1 0,-3 2-14 16,-1-3 1-1,6-9 14-15,11-6 0 0,12-10-12 16,8-9 0-1,7-4 14-15,10-3 1 0,14-1-32 16,5 1 1 0,-2-3-7-16,-7-1 0 0,-13 1-7 15,-10-1 1 1,-3-4-15-16,-4 2 0 16,-2 2 0-16,-2-4 0 0,-3 3 1 15,-2 3 0-15,-4-4 24 16,0 2 0-16,3-1 36 15,3 3 1 1,1-2 8-16,1 3-1 0,-1 10-26 16,-1 7 0-16,1 15-17 15,4 4 3-15,0 3-12 0,0 8 1 16,-1-2-7 0,-1-3-1-16,-2 3-1 15,3-4 0-15,4 4-4 0,5 0 1 16,2-3-3-16,-7-6 1 15,-10-8-4-15,-11-2 0 16,-10-5 0 0,-9-7 0-16,-14-8-18 0,-2-8 0 15,-1-5-196-15,11-11 2 16,17-11 153-16,19-12 0 16,9 34-878-16</inkml:trace>
  <inkml:trace contextRef="#ctx0" brushRef="#br0" timeOffset="31794.79">22434 824 13 0,'0'0'86'0,"0"-33"2"16,0 18 40-16,0 5 0 15,0 10 3 1,0 12 0-16,0 19 62 0,0 14 0 15,0 11-181 1,0 1 0-16,2 1 17 0,-1 5 1 16,-2-1 11-1,-1 1-1-15,2-2-17 0,2-7 0 16,5-13-15-16,-1-17 1 16,-6-24-999-16</inkml:trace>
  <inkml:trace contextRef="#ctx0" brushRef="#br0" timeOffset="32444.43">22419 1021 12 0,'0'0'0'16,"0"0"0"-16,0 0 51 15,0 0 1-15,0 0 27 16,-4-20 0-16,26-8 11 15,6-9 0-15,4-6-16 0,3 2 1 16,6-2-12 0,-1 10 1-16,-9 14 25 0,-3 15 0 15,-13 14 75 1,-9 12 0-16,-8 17-98 0,-8 10 0 16,-8 4-33-16,-4 3 1 15,-3-7-26-15,1-7-1 16,4-4-6-16,7-9 1 15,5-8-44-15,8-8 2 16,4-8 18-16,7-5 1 16,11-5 11-16,14-4 1 15,12-6 8-15,1 2 1 16,-1 7 0-16,-9 2 0 0,-13 12 0 16,-15 3 1-1,-12 11-2-15,-14 8 1 0,-15 9 0 16,-13 8 0-1,-7 1 0-15,-2-5 0 0,-1-13 0 16,3-12 1 0,5-5 0-16,10-11 1 0,11-2-1 15,11-9 2 1,3-2-2-16,12-14 1 0,11-6-1 16,8-5 1-16,7-1 1 0,5-2-1 15,-33 39-997 1</inkml:trace>
  <inkml:trace contextRef="#ctx0" brushRef="#br0" timeOffset="32734.17">23132 711 12 0,'0'0'0'16,"0"0"0"-16,-9 22 16 0,7 8 0 15,0 13 99-15,-1 10 0 16,-3 9 52-16,0 5-1 16,3 0-75-16,3-4 1 15,-4 2-16-15,0-11 1 16,4-7-66-16,2-14 1 15,0-12 0-15,-2-18 0 16,0-3-756-16</inkml:trace>
  <inkml:trace contextRef="#ctx0" brushRef="#br0" timeOffset="33095.92">23093 859 79 0,'0'0'38'16,"0"0"0"-16,41-11-13 0,-11 2 1 16,9 0 22-16,4-1 2 15,4 10 37-15,-3 4 2 16,-1 7-56-16,-9 13 2 15,-12 17 53-15,-11 4 0 16,-16 11 1-16,-18 7 1 16,-18 10-10-16,-11 7-1 15,-4-2 9-15,-3-8 0 16,1-21-27-16,6-12 1 0,0-16-30 16,12-18 2-1,14-16-15-15,13-13 0 0,19-20-27 16,13-6 1-1,-19 52-1081-15</inkml:trace>
  <inkml:trace contextRef="#ctx0" brushRef="#br0" timeOffset="33374.6">23745 778 68 0,'0'0'50'15,"0"0"1"-15,0 0-10 0,8 42 1 16,-12 5 148-16,-3 7-1 16,-8 4 18-16,-4 7-1 15,1 7-107-15,1 6 1 16,4 2-28-16,7-13 0 15,10-15-29-15,9-16 1 16,2-18-24-16,7-27 2 16,-22 9-1160-16</inkml:trace>
  <inkml:trace contextRef="#ctx0" brushRef="#br0" timeOffset="33744.56">23734 876 12 0,'0'0'40'15,"0"0"1"-15,0 0-41 16,0 0 0-16,0 0 15 15,41-24 2-15,-2 2 8 0,4 7 0 16,2 2 67 0,-4 11 0-16,-9 8 13 0,-10 8 1 15,-13 14-13 1,-12 6 1-16,-14 5-24 0,-13-2 0 16,-13-2-20-16,-11 3 0 15,-7-9 7-15,-1-1 2 16,6-9-22-16,13-4 0 15,15-11 28-15,13-8 1 16,14-6-17-16,16-1 1 16,-15 11-1114-16</inkml:trace>
  <inkml:trace contextRef="#ctx0" brushRef="#br0" timeOffset="34615.01">24099 1183 12 0,'0'0'0'0,"51"-24"0"0,25-4 0 0,17 8 0 16,14 1 0-16,10 10 0 15,8 3 0-15,1 2 0 16,-1 4 12-16,-17-5 1 16,-37-4 34-16,-26 5 0 15,-23 0 19-15,-11 2 1 16,-7 2-43-16,-4-3 1 16,-4 3 4-16,-3-2 1 0,-4-2-3 15,-13-2 0-15,-12-7-4 16,-10-2 1-16,-8 1-3 15,-4-1 2-15,2 2 3 0,4-2-1 16,7 0 4 0,11 0 0-16,14 6 2 0,7-1 2 15,7 7 4 1,14 6 0-16,12-1-4 0,19 8 1 16,17 3 11-16,11 5 0 15,6-3-4-15,-8-6 1 16,-16 1 4-16,-14-5 1 15,-13-5-17-15,-5 0 1 16,-6 0-9-16,-1-5 2 16,1-5-9-16,-2 1 2 15,-1 0-3-15,-3-1-1 16,-1 1 5-16,-4 9 0 0,-4 0 0 16,-11 15 0-1,-20 22 13-15,-21 12 1 0,-22 5-4 16,-12 13 1-1,1 16 19-15,9 5 0 0,80-88-1212 16</inkml:trace>
  <inkml:trace contextRef="#ctx0" brushRef="#br0" timeOffset="36898">25555 806 12 0,'5'-15'224'0,"19"-47"2"0,4-5-227 16,-3 10 1-16,-9 18-36 15,-14 16 1-15,-4 27 11 16,-7 7 1-16,-10-2 14 15,-10 10 0-15,-12 18 9 0,-2 6 0 16,6 5 7 0,9 1-1-16,13-1 52 0,15 10 0 31,15 22 47-31,1 5 2 0,-3 3 95 0,-3-18 1 16,-3-27-141-16,1-13 0 15,-1-15-24-15,2-11 0 16,4-4-22-16,6-15-1 15,7-8-11-15,2-6 0 16,-2-5-9-16,-2 3 0 16,-3 6-3-16,-1 10 0 15,3 4 5-15,-6 4 1 16,1 5 1-16,-1 8 0 0,0 8 1 16,-6 9 0-1,-9 7 1-15,-13 3 1 0,-14 6 2 16,-6 4 1-1,-8 0 2-15,-1-4 0 0,5-11 7 16,3-10-1 0,4-14 54-16,4-17-1 0,6-21-9 15,12-3 1 1,19 2-34-16,9-2 0 0,3 7-17 16,-1 2 1-16,-2 4-12 15,-3 5-1-15,-8 8-64 16,-4 4-1-16,-1 5-44 0,0 4 0 15,1 7 80 1,2 6 0-16,1 16 11 0,-3 3 2 16,-3-8 14-1,5 2 1-15,12-4 6 16,5-2 0-16,7-7 9 16,3-9 1-16,5-12 19 15,-6-12 0-15,-1-16 8 16,-5-5 1-16,-4 0-2 15,-3-2 1-15,0 8 20 0,1 7 1 16,-5 7-39-16,-3 6 0 16,-2 4-14-16,-2 7 1 15,-1 4-6-15,1 5 0 16,2 4-8-16,2 4 0 16,0 9-52-16,-4 4 0 15,-5 2-12-15,-6-2 1 16,0-13 45-16,0-6 0 15,-2-1 16-15,0-7 0 16,-2-1 10-16,-3-5 0 16,-4-10 0-16,-4-7 1 15,-4-8 0-15,0 2 1 0,4 8 4 16,6 6 1-16,2 9 0 16,1 1 1-16,0 4 4 15,-3 8 0-15,-6 3 16 16,-1 11 1-16,-1 8 7 15,2 0 1-15,4 3-18 0,1 1 0 16,5-3-6 0,3-5-1-16,4-7-6 0,1-10-1 15,1-3-4 1,4-6 0-16,7-6 1 0,7-12-1 16,8-16-1-16,0-5 0 15,-6-4 0-15,-2 4 0 16,0 2-52-1,-1 9 0-15,-6 11 1 0,-4 4 0 16,-5 8 30-16,-6 5 1 16,0 0 11-16,0 15 1 15,0 9 7-15,2 19 0 16,-2-4-5-16,1-2 0 0,7-4 5 16,-4-8 0-1,1-5 1-15,-3-11 0 0,0-1 9 16,0-6 0-1,1 1 1-15,14-12 1 0,6-15 0 16,6-25-1 0,-6 3 5-16,-8 18 1 0,-2 2-4 15,-4 11 1 1,0-2-3-16,-3 12 0 0,0-5 23 16,-1 9-1-16,1-3 17 0,-1 4 2 15,3 4-4 1,3 11 1-16,-4 5-20 0,1 17 2 31,-4-1-16-31,-3-14 2 0,-1-7-12 16,0-6 1-16,0 0-2 15,0-5 2-15,2-2-2 16,0 2 0-16,0-4-1 16,13-13-1-16,5-8-1 15,18-22 0-15,-7 4 0 0,-3 11 0 16,2 0-26-16,-19 19 1 15,-1 4-34-15,-5 1 0 16,1 2 35-16,-2 4 0 16,-1 5 16-16,3 23 0 15,-4 13-7 1,3 9 0-16,5-4 8 0,3-14 2 16,5-1 4-16,1-14 0 15,3-8 1-15,16-7 0 16,-1-17 4-16,6-11 2 15,-6-6 25-15,-11 2 2 16,-5 4 28-16,-8 9 2 16,-2 0-26-16,-4 6 1 15,1-1-31-15,1 5 1 0,2-5-8 16,8 1 0 0,3 4-36-16,10-5 0 0,-1 1-105 15,-16 9 0-15,-2-4-11 16,-3 4 0-16,-3-3 102 15,-1 1 0-15,-1 2 25 16,-1-4 0-16,0 2 20 16,-2-2 1-16,-4-1 4 15,-9-4 0 1,-8-1 1-16,-16-3 0 0,1 11 27 0,-3 4 1 16,-2 11 29-1,0 6-1-15,3 7-21 0,19-4 1 16,6 2-11-16,7-5-1 15,6 0-10 1,11 1 1-16,12-7-16 0,32-13 0 16,7-26 0-1,33-41 0-15,-23-6 0 0,-52 38 0 16,-12-11-1-16,-8-64 1 16,-23 9-4-16,10 62 1 15,-4-3 1-15,6 27-1 16,-2 2 2-16,1 11 0 15,-1 4 0-15,-43 83 1 16,30 38 3-16,11 17 2 16,3 12 1-16,10 12-1 15,0-164-905-15</inkml:trace>
  <inkml:trace contextRef="#ctx0" brushRef="#br0" timeOffset="37964.76">27455 1286 12 0,'0'0'0'0,"0"0"0"0,-24 27 85 16,22-23 2-1,2-2-2-15,2-4 0 0,4-2 4 16,3-10-1-1,8-14-30-15,3-2-1 0,1 2-16 16,-5 7 2-16,-4 7-24 16,-3 4 0-16,-2 7-11 15,-1 3 0-15,0 3 5 16,-1 3 2-16,3 3-4 16,-1 6 0-16,-1 13-8 0,-1-2 0 15,3 2 12 1,-1-9-1-16,-1-6 12 15,-1-8 0-15,1-5 5 16,3-4 2-16,10-7-1 0,1-11 1 16,3-8-11-1,-5-3 2-15,-5 8 2 0,-3 7 0 16,-5 9-2-16,-3 3 2 0,0 2 5 16,0 8 2-1,0-2-11-15,0 7 1 16,1 13-7-16,5 5 0 15,5 4-3-15,2-1-1 16,-2-8-5-16,-2-7 1 16,0-6 11-16,2-9 1 15,4-9 17-15,0-9 1 16,-1-12 25-16,-4-7 0 16,-9-1-9-16,-3 5 1 0,-2 7-12 15,-1 3 1 1,1 9-10-16,2 4 0 0,0 5-21 15,0 1 0 1,4 4-10-16,9-2-1 16,15-2-2-16,7 4 0 15,4-3-19-15,-5 1 0 0,-14-2-83 16,-9 4 0-16,-5 0 22 16,-4 0 0-16,-2 0 49 15,0 0-1-15,0 0 20 16,-2 4 0-16,0 1 7 15,-3 5 2-15,-9 14 2 0,0 9 0 16,6 10-1 0,10-4 1-16,7-2-9 15,10-7 1-15,9-2 7 16,9-7 1-16,8-12 1 0,3-15 0 16,1-12 0-16,-6-10 1 15,-4-8-1-15,-6 3 0 16,-33 33-1044-16</inkml:trace>
  <inkml:trace contextRef="#ctx0" brushRef="#br0" timeOffset="39014.81">28566 1068 12 0,'0'0'0'0,"2"-8"0"0,1 3 0 16,-5 5 0-1,-5-4 0-15,-8 2 0 0,-9 2 64 16,-10 0 1-1,-5 10 3-15,2 4 2 0,5 7 75 16,4 11-1 0,6 3-77-16,7 2-1 15,11-3-27-15,8-5 0 16,5-4 15-16,6-9 1 16,8-14-50-16,6-11 0 0,9-12-2 15,1-16 0-15,2-11 8 16,2-6 0-16,5-2 6 0,-11-7 0 15,-24-14 0 1,-14-3 1-16,-9 12 5 0,-3 12 1 16,-2 20 12-1,0 18 1-15,2 9-9 0,-2 18 1 16,-1 9-9-16,3 18 2 16,5 22-8-16,1 8 2 15,-3 5-6-15,3 0 1 16,3-8-10-16,14-1 2 15,17-3-3-15,13-3 0 16,4-13 0-16,3-10 0 16,-1-12 0-16,-5-27 0 15,-7-22 4-15,-6-17 1 16,-4-12 62-16,-1-5 1 16,-3-1-13-16,-3-11 2 15,-10-14-8-15,-5-1 0 16,-4 11-15-16,-1 20 1 0,-1 19-21 15,0 13 2 1,0 15-13-16,-1 5 1 16,-3 12-4-16,-1 13 0 15,-4 20-2-15,2 22 0 16,3 17 0-16,5 4 0 0,4 4-13 16,5-10 1-16,5-13-27 15,6-7 1-15,2-11 9 16,9-14 0-16,11-16-36 15,7-19 0-15,8-16-61 16,-2-19 1-16,-9-13 100 16,-7-6 0-16,-8-9 21 0,-2-9 1 15,-2-19 5 1,-17 7 0-16,-21 21 10 16,-9 21 0-16,5 18 3 0,3 17 2 15,3 11-7-15,1 15 0 16,-4 22 0-16,-1 17-1 15,-3 19-1-15,2 10 1 16,4 5-7-16,2-8 0 16,2-13-2-16,1-13-1 15,4-8 6-15,4-12-1 16,4-14 9-16,4-11 1 16,1-9 13-16,6-15 1 15,7-12 13-15,2-11 2 0,-3-1 9 16,-4 0 1-1,-4 6 18-15,0 9 1 16,0 9-15-16,-4 2 0 16,-3 9 30-16,-3 8 1 15,-1-1-36-15,2 9-1 16,4 15-29-16,1 12 2 0,2 8-15 16,0-2 2-16,2-3-5 0,4-4-1 15,0-14-4 1,1-6 0-16,-1-12-9 15,0-15 0-15,3-15-3 16,-1-14 1-16,-4-6-126 0,-8-38 1 16,-7 82-1142-1</inkml:trace>
  <inkml:trace contextRef="#ctx0" brushRef="#br0" timeOffset="39196.11">28991 1049 12 0,'55'-9'0'0,"33"-13"0"16,-6-4 44-16,-19-2 0 16,-24-6 20-16,-24 1 2 15,-15 33-239-15</inkml:trace>
  <inkml:trace contextRef="#ctx0" brushRef="#br0" timeOffset="39364.67">27979 796 19 0,'0'0'0'16,"0"0"0"-16,0 0-15 16</inkml:trace>
  <inkml:trace contextRef="#ctx0" brushRef="#br0" timeOffset="41664.26">25679 1920 12 0,'0'0'0'15,"0"0"94"-15,0 0 0 16,0 0-97-16,0 0 0 15,0 0-3-15,0 0 2 16,0 0 4-16,0 0 0 16,0 0 40-16,-18-19 0 15,1 6 96-15,-5 2 1 0,-2 11 22 16,-6 6 1 0,-8 12-76-16,3 6 0 0,5 4-29 15,6 2 0-15,5 0-34 16,8 2 2-16,7 1-23 15,10 0 1-15,7-8-1 16,9-7 1-16,10-8 0 16,7-20 1-16,10-21 0 15,5-12 0-15,3-11 5 16,-2-9 0-16,-9-8 7 0,-5-11 0 16,-7-7-1-16,-12 7 0 15,-11 13 2-15,-9 13-1 16,-8 19-2-16,-3 13 0 15,2 13 10-15,-6 7 2 16,0 8-11-16,-4 11 2 16,-4 13-6-16,1 7 1 15,-1 11-4-15,5 7-1 16,6 10-7-16,8 9 1 16,10 8-2-16,5-7-1 15,4-15 2-15,3-12 0 0,1-12 1 16,-3-10 0-1,-1-13-1-15,2-7 2 0,-4-8 0 16,1-7 0 0,1-8 4-16,-2-5-1 0,-2-4 13 15,-2 0 0 1,-5 2 15-16,-4 7 0 0,-2 5-6 16,0 8 1-16,-2 2-14 15,0 10 1-15,-2 3-8 16,-3 15 2-16,-3 14-7 0,7 1 0 15,6-10 0 1,5-6 0-16,5-5 0 0,4-8 0 16,3-9 1-1,8-6 0-15,8-14 1 16,1-10 2-16,-2-9 0 0,-1-6 1 16,1-18-5-16,1-10 1 15,-5-18-1-15,-8 3 0 16,-12 7 0-16,-7 11 1 15,-4 13 0-15,-2 17 0 16,2 21 0-16,0 8 2 16,-2 9-1-16,-6 15 1 15,-5 25 1-15,-2 15-1 16,1 12-2-16,-3 10 1 16,-4 15-2-16,6 2 0 0,13-4-4 15,8-12 0 1,9-14 0-16,11-20 1 0,8-16-2 15,5-17 1 1,5-29 3-16,-1-12-1 16,-5-14 4-16,-3-3-1 15,-1-1 0-15,-1 3 0 16,-1-3 0-16,-4 10 0 16,-6 11-5-16,-5 13-1 15,-8 8 0-15,-3 14-1 16,-4 8-1-16,-1 13 2 0,-1 15 0 15,-1-4 2-15,1-5 2 16,1-5-1-16,1-10 2 16,0-8 0-16,0-3 3 15,0-3-1-15,0-5-1 16,-2 0 1-16,-2 0-1 0,-4-5 2 16,-5-8-2-16,-15-8 1 15,-2 2-1-15,15 10 0 16,2 5 2-16,-2 3 0 15,0 2-1-15,-10 9 2 16,1 12 31-16,3 2 2 16,3 0-8-16,10-5-1 15,6 2-15-15,2-8 1 16,4-2-11-16,7-2 0 16,9-5-3-16,15-14 0 15,-1-8-12-15,-16 3 1 16,-3-4-31-16,-8 10 1 15,-3-2-11-15,-3 3 2 16,-1 3 33-16,0-1 1 16,-2 3 10-16,0 1 1 0,0 2 4 15,0 0 1 1,0 0 0-16,2 5 0 0,2 5 2 16,1 4 0-16,3 1 1 15,-1-5 2-15,3-1 3 16,6-3 0-16,5-6 0 0,9-6-1 15,-4-9 0 1,-13 8 0-16,-4 1 1 0,-3 4 1 16,-3-2-5-1,-1 1 1-15,2 1-2 0,-4 2 2 16,0 0 0-16,2 5 2 16,3 5-2-16,7 5 1 15,3 0 6-15,1-10 1 16,3-1 26-16,5-10 0 15,0-3-22-15,1-10 0 16,-5 1-9-16,-7 3 0 16,-2 0-7-16,-3 6 1 15,-3-4-8-15,-1 5 1 16,0 1-4-16,-2 5 1 16,0-2-1-16,-2 4 1 0,-2 0 0 15,-6 34 2 1,6 20 3-16,6 74 1 0,5 6 1 15,-14-11 1 1,-16-12 1-16,5 20 1 0,4 19 28 16,-10-38 0-1,-8-41-14-15,8-23-1 0,-4-5-8 16,2-19 1-16,-4-13-73 0,0-13 1 31,0-16 3-31,-4-31 2 16,19-12 13-16,26-36 0 15,24-18 8-15,14-4 1 0,12-10 21 16,-7-16 1-16,-6-17 5 16,32 25 0-16,30 31 0 15,-23-10 0-15,-22 1 2 16,-26 48 0-16,-41 67-975 16</inkml:trace>
  <inkml:trace contextRef="#ctx0" brushRef="#br0" timeOffset="43544.49">25655 2701 12 0,'0'0'0'0,"4"-33"1"0,-2 9 0 15,0-6 38 1,0-2 1-16,-1 6 156 0,-1 8 0 16,0 8-81-16,-1 1-1 15,-1 5-18-15,0 4-1 16,-2 4-1-16,-5 11 1 0,-8 28-38 15,2 20 0 1,6 26-13-16,3 12 1 0,-1-5 5 16,-1 5 1-1,5 12-18-15,4-7 1 16,7-24 3-16,1-20 0 16,2-29 43-16,-1-14 1 15,-5-12-50-15,1-14 0 16,1-16-15-16,-7-19 0 0,-11-25-17 15,-4-15 1-15,0-6-5 16,6 3 2-16,3 14-14 16,6 8 1-1,6 5-24-15,5 0 0 0,15 3-52 16,12 6 0-16,10 10 37 0,4 2 1 16,-1 7 29-16,-7 12 1 15,-7 8 15 1,-9 14 0-16,-9 5 7 0,-8 12 1 15,-9 16 1 1,-6 8 0-16,-7 7 0 0,-9-4 0 16,-10-7 0-1,-6-11 0-15,-4-12 0 0,-1-3 0 16,5-13 0-16,10-4 0 16,11-7 0-16,11-6 0 15,12-9-1-15,10-8 1 16,16-3-8-16,7-2 0 15,6-2 5-15,-3 1 0 16,-3 3 1-16,-2 9 1 16,-5 9 1-16,-6 8 1 15,-9 9 7-15,-5 6 0 16,-1 7-2-16,-3 11-1 0,-3 15-2 16,-3 9 0-1,-8-1-2-15,-5-3 1 0,-4-6-2 16,2-9 1-16,0-14 2 0,5-5 0 31,4-7 19-31,0-6 2 0,0-3 11 0,4-18 1 31,6-15-18-31,5-8 0 0,3-1-12 16,9 5 1-16,10 0-8 0,6 4 1 16,6 6-25-1,3 1 1-15,-2 12 2 0,-3 7 1 16,-15 11 6-1,-11 2 1-15,-10 5 12 0,-5 8 0 16,-4 8 2 0,-4 9 0-16,-4 16 0 0,1 8 0 15,1 2-6-15,3-4-1 16,5-13 2-16,3-11 1 16,3-13 1-16,1-11 0 15,0-8 19-15,6-6 0 16,9-14 13-16,-1-5 0 0,-10-9-8 15,-6 5 2 1,-7 5 12-16,-3 4 1 0,-3 3-15 16,-3-1 0-1,-6 3-21-15,0 4 1 16,4 4-3-16,3 4 0 16,4 5-1-16,1-2 0 0,1 4-19 15,0 0-1 1,2 0 12-16,2 0 0 15,3 4 5-15,8-2 2 16,15-2 4-16,15-6 0 0,9-5 0 16,12-2 1-16,14 0 3 15,4 2 1 1,-11-2 31-16,-13 2 0 0,-17 1-7 16,-13 1 1-16,-12 4-16 15,-6 1 0-15,-5 4-8 16,-1 0 1-16,-2-4-7 0,0 2 0 15,0-1-1 1,-2 3-1-16,-2-2 0 0,-2 2 0 16,-2 0 0-1,-9 2-1-15,-13 7 1 16,-46 21 0-16,12 11 0 0,1 11-1 16,-2 11 0-16,22-5 1 15,16-1-37-15,22-38-1 16,10-1 23-16,16 3 1 15,12-12 9-15,41-18 1 16,-7-21 6-16,-13-13 0 16,-7-9 1-16,10-15 1 15,1-9 3-15,-23 15 2 16,-11 1 0-16,-16-26 0 16,-25-20-4-16,-2 49-1 15,-9 5-4-15,13 37 1 16,0 5-7-16,1 10 0 0,1 6 0 0,-20 57 0 31,16 27 4-31,4 16 0 0,-1 3 4 16,1 37 0-1,-2 34 8-15,6-18 0 0,3-23 16 16,4-10-1-16,0-129-1212 0</inkml:trace>
  <inkml:trace contextRef="#ctx0" brushRef="#br0" timeOffset="44314.4">27174 2740 12 0,'0'0'0'0,"-21"38"0"0,6-14 1 0,4-2-1 16,4-11 0-16,3-2 0 15,2-9 0-15,0 0 31 0,2-3 1 16,0-7 36-16,2-10 2 15,8-13 45 1,3-5 2-16,3 5 16 0,1 7 0 16,-2 7-49-1,0 4 0-15,2 6-10 0,1 2 2 16,3 5-17-16,1 4 2 16,-1 5-10-16,-5 13 2 15,-3 12-5-15,-1 2 1 16,-5-5-7-16,-1-8 1 15,-4-4 0-15,-1-10 0 16,1 0-6-16,2-7 0 16,2 0-10-16,3-13 1 15,6-11-4-15,2-9 1 16,-1-4 9-16,-1 3 1 16,-4 8-18-16,-1 11 1 0,-3 6-10 15,-3 9 0 1,-2 0-7-16,0 5 0 0,0 5-2 15,1 10 1 1,3 14-9-16,1 3 1 0,3-4-1 16,1-14 1-1,2-10-1-15,5-9 0 16,10-7-2-16,4-4 0 0,4-12-44 16,-3-3 0-16,-33 26-1174 15</inkml:trace>
  <inkml:trace contextRef="#ctx0" brushRef="#br0" timeOffset="44782.89">27856 2534 12 0,'0'0'0'0,"0"0"0"0,0 0 0 16,0 0 76 0,0 0 0-16,0 0 78 0,0 0 0 15,0 0 21-15,-26 0 1 16,3 18-106-16,-5 20-1 15,4 10-57-15,7 6-1 16,8 2 18-16,9-12 1 16,9-10 8-16,10-16 2 15,5-12 17-15,8-15 0 16,13-17 15-16,5-17 0 16,6-15-27-16,2-7 1 15,1-4-15-15,-7-5 2 0,-14-4-18 16,-16-12 2-1,-13-6-2-15,-9 5 1 16,-7 27-4-16,-1 22 0 16,1 17-4-16,0 16 0 0,1 5-5 15,-3 17 1 1,-8 21-3-16,0 20 0 0,2 26-1 16,-2 7 1-16,-3 8-3 15,7-2 0-15,9 6-20 16,13-12 1-16,14-16 2 0,10-23 0 15,8-24 10 1,0-25 0-16,-5-26-6 0,-10-12 1 16,-9-15 7-1,-16-7 0-15,-1 61-1121 16</inkml:trace>
  <inkml:trace contextRef="#ctx0" brushRef="#br0" timeOffset="44964.24">27945 2379 112 0,'0'0'0'0,"0"0"-3"0,26 15 1 16,-7-9 0-16,13-2 0 15,18-8 1-15,8 0-1 16,1-3 134-16,-1-3-1 16,-6 1-116-16,-3 0-1 15,-5 3 19-15,5 6 0 16,-49 0-377-16</inkml:trace>
  <inkml:trace contextRef="#ctx0" brushRef="#br0" timeOffset="45116.65">28743 2467 438 0,'0'0'0'16,"0"0"0"-16,18-6 0 0,-12 1 79 0,0 1 1 16,-3 0 299-1,1 2 0-15,2-1-232 16,3-3 1-16,0-3-5 15,-1-1-1-15,-3 1-49 16,-1 4 2-16,-4 5-1688 16</inkml:trace>
  <inkml:trace contextRef="#ctx0" brushRef="#br0" timeOffset="-150479.1">19473 17612 12 0,'0'0'0'0,"0"0"0"0,-21 32 37 0,14-23 0 16,5-4 58-16,2-3 2 15,2-2-38 1,5-9 2-16,12-15 14 0,5-17 0 15,1-19-20 1,-1-8 0-16,0-3-53 0,-2-2 1 16,-3-1 5-1,-4-1 1-15,0 1 9 0,-2 3 1 16,-4 8 11-16,-1 11 0 16,-5 15 6-16,-3 13 1 15,-5 11-11-15,-5 14 1 16,-4 14-7-16,-7 19 1 15,-5 22 21-15,4 11-1 16,7 9-16-16,2 0 1 16,0 0-20-16,5 3 0 15,4 2 13-15,8-2 0 16,7-12 2-16,8-14 0 16,5-15 17-16,4-18 0 0,4-18-4 15,-1-19 0 1,-3-18 22-16,-2-15 0 0,1-17 21 15,1-6 2 1,-2 2-13-16,0 3 1 0,-4-5-36 16,-7 1 0-1,-8 3-17-15,-1 7 0 0,-6 14-14 16,0 11 0-16,0 14-1 16,-6 10 1-16,5 6-1 15,-3 9 1-15,0 5 0 0,-9 17 0 16,-2 21 1-1,-2 13 0-15,4 9 4 16,4 3 0-16,3-1-1 16,-3-4-1-16,4 0 0 15,-3 1 2-15,6-3 13 16,4-5 0-16,6-12-10 16,-5-14 1-16,-1-14-7 0,-2-10 1 15,2-8-1-15,2-11 2 16,1-14-4-16,3-10 1 15,-1-13-1-15,1-3 0 16,1 3-7-16,2 5 2 16,2 10-12-16,2 9 0 15,-4 11 0-15,0 5 1 16,-3 4-17-16,1 6-1 16,-3 4-2-16,3 12 0 15,-5 14 3-15,1 7-1 16,1 8 23-16,3-1-1 15,1-3 10-15,-1-6 0 0,4-7 1 16,4-10 1-16,0-10 0 16,-1-10 1-16,5-10 0 15,-3-12 1 1,5-15-2-16,-1-6 1 0,-5-7 1 16,-4 0 0-16,-4 3 0 0,1 10 1 15,-5 13 12 1,-3 7 0-16,-2 8 7 0,0 3 2 15,0 4-10 1,0 6 2-16,-2 5-6 0,-1 12 0 16,-3 12-9-1,2 3 0-15,6-5-3 0,4-9 0 16,1-9 0-16,2-5-1 16,3-6 2-16,4-10 0 15,7-8 6-15,-1-9-1 16,-3-2 43-16,-6 2 0 15,-6 9 27-15,-3 4 2 16,-2 9-48-16,0 3 0 16,-2 2-19-16,-2 1 1 15,0 7-9-15,-4 31 1 16,-3 5-2-16,7-7 0 0,8 0-2 16,-1-13 1-16,-1-3-4 15,0-14 1 1,0-2-4-16,3-1 1 0,2-4-3 15,30-21 1 1,6-20-28-16,-11-7 0 0,-8-1-86 16,-11 19-1-1,-2 0 76-15,-8 15 1 0,-1 2 29 16,-2 5 0-16,2 1 10 0,-4 3 1 16,0 2 6-1,-6 4 1-15,0 11 1 0,-3 24 0 16,7 2 3-1,6-10 0-15,3-3 3 0,-1-9 0 16,0-4 2 0,-1-6 1-16,3-2 10 15,3-3 1-15,0-6-4 16,11-15 0-16,-3-14-1 0,-8-12-1 16,-11-2-3-1,-4 16 0-15,-1 1-3 0,-4 5 0 16,-6 5 2-16,5 9 2 15,1 1-5-15,2 4 3 16,-1 3-2-16,-3 2 1 16,2 7-4-16,-1 3 1 15,8 2-4-15,6 4 2 16,7-1-5-16,4-2 0 16,6-7 0-16,10-7 0 15,1-13 0-15,-13 0 0 16,-3 0 2-16,-6 4 2 15,-3-1 21-15,-3 5 1 0,0-1 7 16,-1 2-1 0,-3 3-16-16,0 1 1 0,0 0-12 15,4 14 2 1,-4 14-8-16,2 26 0 0,2-2-2 16,-2-18-1-16,7-4 0 15,-3-16-1-15,-1 0 5 16,3-7 0-16,1-3 1 0,21-10 2 15,5-20-2 1,12-22 0-16,-14-6 0 0,-16 18 0 16,-4 3-14-1,-7 16-1-15,-1 4 6 0,-1 6 0 16,-4-1 2-16,0 6-1 16,0 1 4-16,0 2 0 15,-4 11 1-15,-3 30 1 16,5 7 0-16,6-3 1 15,5-1 0-15,2-15 0 16,6-6 0-16,-4-13 0 16,4-4 0-16,20-8 0 15,4-16 0-15,9-22 0 16,-11-11 1-16,-9 7 0 16,-4 4 19-16,-9 11 1 0,2 2 67 15,-14 15 2 1,1 3-47-16,-2 3-1 0,-1 1-24 15,-1 2 0 1,2 2-13-16,2 11-1 0,-1 11-6 16,1 25 0-1,-3-1-5-15,1-10 1 0,-8-6-4 16,4-17 1-16,0-2-2 0,0-4 1 16,0-1 8-1,0-6-1-15,0 0 0 0,0-6 0 16,0-5-2-1,0-24 1-15,0-1 0 0,-1 7 1 16,-3 1-2 0,2 17 2-16,-2 1-13 0,1 3 2 15,-3 1 1 1,-2 2 1-16,1 4 3 16,-15 8 0-16,5 7-58 15,2 5 1-15,6 4-8 16,3 1-1-16,4-1 49 0,2-15-1 15,0-1 17-15,0-5 1 16,2 1 10-16,-2-4 1 16,2 0 17-16,2-2 1 15,-1-2 4-15,1-1 0 16,0-1-3-16,0 3 0 16,-4-1 3-16,3 4 0 15,1 4-9-15,17 33 1 16,-8 19-2-16,1 91 2 15,-12-17-9-15,-15-15-1 0,-7 0-3 16,-10-20 0 0,-4-2-3-16,10-41 1 0,-4 4-63 15,0-15 2 1,-3-9-87-16,-3-15 0 0,-7-16 104 16,-5-16 2-16,5-18 21 15,-10-45 2-15,34-8 24 16,17-38 0-16,25-3 4 0,14 14 0 15,17 10-2 1,7-1 0-16,8-4-13 0,2 6 1 16,5 5-20-1,6 6 1-15,-84 91-1059 0</inkml:trace>
  <inkml:trace contextRef="#ctx0" brushRef="#br0" timeOffset="-149394.3">21362 17433 12 0,'0'0'0'0,"0"0"0"15,23-18 0-15,8-12 25 16,7-9 0-16,3-8 62 16,0-3-1-16,-2-6 23 0,-2-5 0 15,-5-8-17 1,-6-2 0-16,-8 6 57 16,-5 11 0-16,-9 13 24 15,-6 10 0-15,-3 12-128 0,-5 8 0 16,-3 5-24-16,-5 10 2 15,-5 7-23-15,-1 12 0 16,0 14-45-16,3 11 0 16,3 14-57-16,1 6 1 15,2 3 64-15,0-4 0 16,4-7 25-16,5-8 2 16,-1-8 4-16,1-6 0 15,3-12 6-15,1-10 0 16,4-8 1-16,0-8 1 15,-1-4 6-15,3-9 1 16,5-15 21-16,6-3 1 16,2-1 18-16,2 4 2 15,-1 4 4-15,1 3 1 16,0 7-4-16,1 2 1 0,-5 5 21 16,0 5 0-16,-2 4 23 15,0 5 0-15,0 8-31 16,0 6-1-16,-2 8-46 0,-1 3 1 15,-9-2-14 1,3-4-1-16,4-6-5 0,3-5 0 16,-4-7-5-1,6-10-1-15,10-9-19 0,5-10 1 16,3-10-28-16,-1-5 1 16,-8 3 32-16,-5 3 0 15,-6 6 11-15,-3 5 2 16,-3 4 2-16,-1 4 2 15,-2 2 1-15,0 0 0 16,0-3 1-16,0 3 0 16,-2 2 0-16,0 1 1 15,0 2-1-15,0 1 0 16,0 1 1-16,0 0 0 16,0 0 1-16,0 0 1 15,0 0 0-15,0 0 2 16,0 1 1-16,0-1 1 0,-2 0 3 15,2 2 1 1,-2 0 2-16,0 0 0 0,0 2 6 16,-3 7 0-1,-5 8-3-15,-3 13 0 0,0 10-6 16,2 13 1-16,0 14 8 0,2 16 0 16,-6 23-4-1,-4 21 1-15,-7 31-1 0,-8 13 1 16,-8 21-15-1,4-16 1-15,38-176-1489 0</inkml:trace>
  <inkml:trace contextRef="#ctx0" brushRef="#br0" timeOffset="-148432.58">21802 17394 12 0,'0'0'0'0,"0"0"0"0,0 0 0 16,0 0 0-16,0 0 0 16,0 0 0-16,37-24 1 0,1-8 76 15,8-1 2 1,-3 3 61-16,-8 6 0 0,-7 9-24 16,-11 8 1-16,-4 9 37 15,-5 11 0-15,-7 16-73 16,-4 10 0-16,-8 10-24 0,-4 1 0 15,-6-3-50 1,3-12 1-16,3-13 4 0,5-11 1 16,5-9 2-1,5-9 1-15,2-12 3 0,5-12 0 16,10-12 2-16,3-2-1 16,5 4 8-16,-1 8 0 15,-4 7 3-15,-3 7 1 16,-2 10 38-16,-8 5 1 15,1 6 6-15,1 3 1 16,0 9-30-16,8 4 2 16,4 6-32-16,1 4 1 15,-1 0-15-15,-5-4 1 16,-1-3-14-16,0-6 0 16,0-8-36-16,2-9 0 0,5-11-20 15,-1-11 1 1,-1-9 37-16,-5-3 1 0,-4 5 16 15,-3 6 0 1,-3 10 8-16,-1 6-1 0,-4 5 3 16,0 4 0-1,0 2 0-15,0 6 0 0,4 7 0 16,5 13 0-16,6 12-3 0,2 0 0 16,5-9 1-1,-1-14 1-15,5-17 1 0,5-17 0 16,10-14 1-1,0-12 2-15,-2-11 74 16,-3-11 2-16,-6-13-39 16,-8-6 1-16,-7-4-19 15,-8 8 0-15,-7 17-9 16,-5 13-1-16,-4 15-7 16,-1 10-1-16,3 12-2 15,-1 13 2-15,-1 10 0 16,-2 19 2-16,-2 25 1 15,2 19 0-15,3 16 0 0,4 6 0 16,6-2-5-16,2-11 1 16,2-13-3-16,5-13 2 15,6-17-8-15,1-19 1 16,3-20-36-16,-6-22-1 16,3-23-71-16,-3-9 1 15,-15 54-1165-15</inkml:trace>
  <inkml:trace contextRef="#ctx0" brushRef="#br0" timeOffset="-148260.7">22626 17013 99 0,'0'0'0'0,"18"19"-2"0,5-5 1 16,16 1-1-16,7-7 0 0,5-5-1 16,1-8 1-16,-6-12 54 15,-10-5-1-15,-12-6 0 16,-15 2 0-16,-16 5 38 0,-30 3 1 15,37 18-444 1</inkml:trace>
  <inkml:trace contextRef="#ctx0" brushRef="#br0" timeOffset="-148032.36">19758 17195 12 0,'21'-5'0'16,"21"-8"0"-16,18-2 0 15,16-4 0-15,10-5 0 16,5-6 0-16,6 0 0 0,-97 30-10 15</inkml:trace>
  <inkml:trace contextRef="#ctx0" brushRef="#br0" timeOffset="-147677.27">23239 17085 12 0,'0'0'0'16,"0"0"0"-16,0 0 0 15,0 0 0-15,16 19 0 16,-1-19 0-16,15-6 0 16,24-7 4-16,0 0 2 15,-54 13-23-15</inkml:trace>
  <inkml:trace contextRef="#ctx0" brushRef="#br0" timeOffset="-147511.1">23203 17303 12 0,'0'2'0'16,"4"4"0"-16,5-3 0 0,14-5 0 16,14-7 0-1,11-4 18-15,6-2 1 16,6 0 202-16,7 0 1 0,2 1-121 15,0-9 1-15,-69 23-624 16</inkml:trace>
  <inkml:trace contextRef="#ctx0" brushRef="#br0" timeOffset="-145962.49">24051 17104 12 0,'0'0'0'16,"0"0"0"-16,-7 19 0 0,1-6 0 16,-2 5 0-1,1 6 0-15,-4 4 0 0,0 2 0 16,0-2 0-16,1-7 9 15,3-7 0-15,1-6 28 16,1-4 0 0,3-3 80-16,2-2 0 0,2-5 0 15,3-7 1 1,8-13-20-16,6-9 0 0,1-1 83 16,1 1 0-16,1 3-43 15,2 8 0-15,-1 7-38 16,-6 8-1-16,-4 7-60 15,-2 8 0-15,4 9-21 16,-2 7 0-16,-4 11-17 0,-5 3 1 16,-6-3-2-1,-4-1 0-15,-3-4 0 0,2-6 0 16,3-7-1-16,4-8 1 16,0-3 0-16,0-2 0 15,0-4 0-15,2-7 1 16,9-12 0-16,7-12 0 15,7-4 2-15,3 0-1 16,0 3 2-16,-4 6 1 16,-4 6-6-16,-1 7 0 15,-4 9-3-15,-8 6 1 16,3 4 2-16,-1 7 1 0,-2 10 0 16,-3 8 0-16,-2 9 0 15,-2-3 0 1,-2-7 0-16,0-6 1 0,2-7 1 15,0-6 0 1,0-3 1-16,0-2 0 0,2-4 3 16,4-8-1-16,5-8 3 15,4-16 0-15,5-9 12 0,1-2 0 16,-3 2 16-16,5 6 0 16,-3 5-3-1,1 8-1-15,-4 9 24 0,-4 7 0 16,-4 10-32-1,0 11 0-15,2 13-14 0,-1 5 1 16,-3 4-8 0,2-1 2-16,-3-6-5 0,2-6 1 15,-1-8-2-15,-1-6 0 16,-1-5-21-16,3-3 2 16,3-6 1-16,7-7 0 15,10-15-2-15,2-9-1 16,-6-6-9-16,-1-2 0 0,-5 4 4 15,-3 6 0 1,-2 7-13-16,-1 5 1 16,-9 12 28-16,-1 7 0 15,0 4 8-15,-2 15 1 16,-4 22 2-16,1 5 0 16,1-1 5-16,2-4-1 15,0-3 11-15,-2-9 0 16,2-12-2-16,0-7-1 15,0-5 3-15,2-1-1 16,1-4 1-16,7-7 1 0,10-13-3 16,6-12 1-16,0-7 6 15,0-1 1 1,1-1 39-16,-3 7 0 0,-6 12-18 16,-3 9 0-16,-5 8-15 15,-3 9 0-15,-1 5-11 16,1 14 1-16,6 16-8 15,-5 6 0-15,-3 0-7 16,-3-6 1-16,-2-7-3 0,-2-6 1 16,0-9-1-1,2-15 0-15,0 0 0 0,0 0 0 16,0 0 0-16,4-12 0 16,5-12-1-16,3-22 0 15,1 1-2-15,0 15 1 16,3 2-21-16,-1 6 1 15,2 3-42-15,-9 12 1 16,-1 1 20-16,-1 5 2 16,-1 1 27-16,12 16 2 15,-2 14 10-15,0 11-1 16,-4-4 3-16,-2-11 0 16,4 0 0-16,0-9 0 0,2-4 0 15,19-5 1 1,7-14 4-16,-2-15-1 0,-9-10 41 15,-2-23 1 1,-12-6-10-16,-14-3 1 0,-15 2-25 16,-13-1-1-1,-11 7-11-15,-26-11 0 0,63 66-1649 16</inkml:trace>
  <inkml:trace contextRef="#ctx0" brushRef="#br0" timeOffset="-145762.35">24862 16726 12 0,'0'0'0'0,"0"19"0"0,3-6 0 16,10-2 0 0,4-3 0-16,2-5 40 0,3-6 2 15,4-7 221-15,-2-6 2 16,-11-10-246-16,-7-2 0 16,-6 2 23-16,-7 5 1 15,-3 8-3-15,-3 6 0 16,-2 7-10-16,0 5-1 15,-1 8-29-15,-3 11 1 16,19-24-665-16</inkml:trace>
  <inkml:trace contextRef="#ctx0" brushRef="#br0" timeOffset="-145197.6">26153 16295 12 0,'0'0'0'0,"0"0"8"0,0 0 1 0,0 0 171 15,-30 11 1 1,6 9 61-16,-8 18 2 0,-1 19-14 15,3 23 1 1,5 28-205-16,9 22 0 0,10 21 76 16,15 9 1-1,21-5-55-15,19-16 2 0,20-11-52 16,9-23 0-16,-78-105-1265 0</inkml:trace>
  <inkml:trace contextRef="#ctx0" brushRef="#br0" timeOffset="-144361.9">26436 16756 12 0,'0'0'0'0,"0"0"20"0,0 0 0 0,0 0 99 16,0 0 1 0,0 0 47-16,0 0 1 0,0 0-20 15,0 0 0 1,0 0-75-16,7 60 0 0,-7-1-4 16,-3 6 1-16,-3-5 7 15,-1-10 1-15,-1-13-33 16,4-11 0-16,3-13 0 15,1-9-1-15,1-4 4 16,3-17 0-16,4-22 1 16,3-11 1-16,4-8-12 15,3 1 0-15,5 3 4 0,1 4 2 16,6 5-24-16,0 8 2 16,1 5-7-16,3 6 2 15,-1 9-18-15,-10 8 0 16,-8 5-3-16,-8 8 0 15,-5 5 3-15,-10 12 1 16,-12 12 0-16,-10 6 0 16,-7 2 1-16,-4 0 0 15,-2-4 3-15,6-7 0 16,9-8 16-16,11-7 1 16,4-9-6-16,7-4 2 0,5-2-6 15,2-8 1 1,7-7 0-16,5-5 0 0,9-6-8 15,-1 5-1 1,-10 10-3-16,-4 8 1 0,-1 4-1 16,0 18 0-1,3 24-14-15,2 11 0 0,0 3-14 16,2-1 0 0,6-7 7-16,5-14 0 0,4-16 7 15,0-14-1-15,-2-9-18 0,0-10-1 16,0-12 15-1,-3-6 0-15,-8-2-17 0,-6 5 1 16,-5 4-59 0,-4 9 0-16,0 16-1091 0</inkml:trace>
  <inkml:trace contextRef="#ctx0" brushRef="#br0" timeOffset="-143982.2">27021 16974 12 0,'6'-4'0'0,"7"-3"0"0,2-4 0 16,-1-6 0-16,0-2 0 15,-3 2 16-15,-2 3 0 16,-3 1 170-16,-5 1 0 0,-2 5-46 16,-7 3 2-1,-3 2 64-15,-10 2 0 0,-14 4-45 16,-2 11-1-1,3 11-46-15,12 7 0 0,9 7-57 16,9 2 1 0,12 1-21-16,7-4 1 0,9-3-20 15,4-5 1 1,0-3-12-16,-6-4-1 0,-7-1-1 16,-15-3-1-16,-13-1-1 0,-11-1-1 15,-14 1-4 1,-4-2-1-16,1-6 0 0,5-4 0 15,12-7-18 1,9-5 2-16,8-5-36 16,12-8 0-16,-5 18-1260 15</inkml:trace>
  <inkml:trace contextRef="#ctx0" brushRef="#br0" timeOffset="-143810.52">27358 17000 12 0,'0'0'0'16,"0"0"0"-16,-9 28 0 16,2-4 0-16,-3 9 1 15,-1 10 63-15,0-2 1 16,0-5 23-16,-1-10-1 16,12-26-326-16</inkml:trace>
  <inkml:trace contextRef="#ctx0" brushRef="#br0" timeOffset="-142962.23">27778 16600 12 0,'0'0'0'16,"0"0"16"-16,0 0-1 15,1 24 59-15,1 0 2 16,-5 21-19-16,-5 7 1 16,-7 4 15-16,-2-2 1 15,-1-2 13-15,1-9-1 0,6-14 15 16,3-6 1-1,5-14-7-15,4-13 1 0,3-12-18 16,6-18 2 0,6-16 14-16,5-4 2 0,1 2-10 15,1 2 1 1,1-1 10-16,2 1 2 0,2 5-25 16,2 10 1-16,1 11-43 0,1 9 0 15,-8 10-15 1,-3 12 0-16,-5 12-5 0,-6 8 0 15,-12 11-6 1,-11 3 1-16,-11 0-5 0,-10-4 0 16,-7-4-1-1,0-5 1-15,8-6-2 0,6-5 1 16,11-11-16-16,5-4 0 16,5-1-20-16,2 1-1 15,2-2 15-15,2 0 2 16,0-2 9-16,2 1 0 15,4-1 9-15,3 2 1 16,6 2 0-16,4 7 0 16,3 10 3-16,0 10 2 15,-3 8 17-15,1 3 1 16,5 0-1-16,3-8 2 16,1-13-13-16,5-12 0 15,0-12-6-15,-5-8-1 16,-1-8-15-16,-7-1 0 15,-12-1-28-15,-7 5-1 16,-4 7 9-16,-2 3-1 16,1 5 16-16,-3 3-1 15,0 1-2-15,1 5 0 16,5-6-1304-16</inkml:trace>
  <inkml:trace contextRef="#ctx0" brushRef="#br0" timeOffset="-142697.84">28450 16981 12 0,'0'0'0'0,"0"0"0"0,24-26 0 15,-18 17 111 1,-2 1 1-16,-4 5 89 0,0 1 1 16,0 0-46-16,-4 2 1 15,-2 2-63-15,-12 9 2 16,-21 13 3-16,-6 13 0 15,4 12-44 1,6 1 0-16,7 0-15 16,11-7-1-16,17-6-21 0,18-9 0 15,23-9-11-15,19-15 0 16,18-17-7-16,6-15 2 16,-84 28-1187-16</inkml:trace>
  <inkml:trace contextRef="#ctx0" brushRef="#br0" timeOffset="-142282.33">28590 16246 12 0,'0'0'0'0,"22"0"0"16,6 4 0-16,15 9 10 0,7 15 1 16,12 17 198-1,1 22 1-15,4 31 10 0,-7 21 1 16,-15 21-91-16,-23 9 0 16,-28 3 6-16,-22-7 0 15,-18-22-59 1,-8-19 2-16,-2-26-10 15,4-22 2-15,9-18-9 0,9-16-1 16,16-13-16 0,7-7 1-16,7-4-14 0,13-11 0 15,15-11-6-15,2-4 1 16,1 0 7-16,-3 4-1 16,-4 3-1-16,-3 5-1 0,-4 1-23 15,-7 0 1 1,-6 0-9-16,-6 4 0 0,6 11-1650 15</inkml:trace>
  <inkml:trace contextRef="#ctx0" brushRef="#br0" timeOffset="-138832.25">24081 17705 12 0,'0'0'0'0,"28"-28"0"16,-8 13 0-16,-5 6 0 15,-2 3 0-15,-2 3 0 16,1 1 0-16,-5 0 0 16,-3 0 22-16,-4 2 2 15,-4 2 49-15,-11 7 0 16,-24 12-32-16,-8 3 1 16,3 2 18-16,6-2 2 15,9-4-17-15,8-3 1 16,16-2-26-16,6-2 0 15,11 0 29-15,8 4-1 0,10 5 10 16,3 4 1 0,-3 0 74-16,-9-1 1 0,-10-1 98 15,-13 2 1 1,-13 4-187-16,-7-1 2 0,-10-1-24 16,-1-2 2-16,3-3-28 15,6-5 1-15,7-7-37 16,7-5 0-16,7-2 4 0,5-3-1 15,1 1 21 1,1-2 1-16,-2 0 7 0,2-2 2 16,1 1 3-1,5-1 1-15,-3 0 2 0,6-2 1 16,2-1 3-16,2-1 1 16,1 4 17-16,-1 6 1 15,-2 5 31-15,-6 17 0 16,-3 19-32-16,-8 13-1 15,-5 14-10-15,1 6 0 16,8 2-7-16,9-9 1 16,11-15-7-16,16-15 1 15,19-15-24-15,16-15 1 16,-73-11-1227-16</inkml:trace>
  <inkml:trace contextRef="#ctx0" brushRef="#br0" timeOffset="-135882.28">24500 17893 12 0,'0'0'7'0,"-11"24"0"0,-4 11-7 0,0 4 2 15,0 4 50-15,2-2 1 16,2-7 76-16,3-8 0 16,5-8-9-16,-1-5 1 15,4-7-1-15,0-4 2 16,-2-4-42-16,2-7 1 16,6-12-22-16,3-10 0 15,0-9-14-15,4 1 0 16,2 2-9-16,2 6 1 15,-2 6-8-15,2 9 0 0,-6 8 10 16,0 8 2 0,-2 2 23-16,1 5 1 0,-1 10 19 15,0 9 0 1,-1 6-38-16,-4-2 0 0,-4-4-3 16,0-6 0-16,0-7-22 15,0-5 1-15,0-5-16 16,1-4 1-16,5-5-7 0,3-13 1 15,4-16-1 1,2-8 0-16,0 2-18 0,-2 8 1 16,-2 9-31-1,-3 9-1-15,-4 7 2 0,-3 6 1 16,1 4 27-16,2 6 0 16,4 7 8-16,3 12 0 15,2 14 7-15,3 2 2 16,1-2 2-16,0-9 0 15,2-12 0-15,1-9 0 16,1-7 1-16,1-13 1 16,8-14-2-16,-2-10 0 15,-10-10 0-15,-5-5 2 16,-7-2-1-16,-6 3 1 16,-4 10-1-16,-1 11 0 0,-5 7 3 15,1 8 0 1,0 7 1-16,1 4-1 0,3 2-2 15,1 6 2 1,4 5-3-16,7 7 0 0,12 12 0 16,3-2 0-1,8-6-1-15,2-8 1 0,-2-6 9 16,-2-10 2-16,0-11 11 0,0-8 2 16,0-7-9-1,-6-2 0-15,-5 0-7 0,-4 4 1 16,-13 5-4-1,-4 6 0-15,-2 4-4 16,-3 2 1-16,-2 3 2 16,-2 4 0-16,-4 2 16 0,-2 9-1 15,1 9 8 1,5 12 0-16,7 13-12 16,6 5-1-16,8 8-8 15,7-3 1-15,5-4-6 0,6-12 0 16,6-11-3-16,5-12 1 15,6-14-40-15,0-11 0 16,-4-15-31-16,-2-12 0 16,0-10 46-16,-3-6 1 15,-6 3 13-15,-6 10 0 16,-5 10 24-16,-8 6-1 16,-3 8 36-16,-2 6 2 15,-2 5-13-15,-1 6 0 16,1 2-21-16,2 5-1 15,0 10-9-15,-1 7-1 16,1 2-5-16,0-2 0 16,-2-4-1-16,0-7 1 0,-2-6-1 15,0-3 0 1,0-4-1-16,-2-6 0 0,0-3-1 16,-6-23 2-16,1-4-1 0,-2 6 1 15,-2 4-3 1,3 11 2-16,1 2-1 0,-1 5 1 15,-1 3-22 1,-15 6 2-16,-4 16-10 0,-4 26 1 16,15 9-44-1,10-10 1-15,3-1 54 0,8-15 2 16,5-4 14-16,0-13 0 16,3-3 5-16,10-6 0 15,4-8 18-15,8-16 0 16,-6-12 58-16,-12 3 1 15,-5-3-33-15,-9 16 1 16,-2 3-16-16,-2 5 1 16,1 1-18-16,-1 5-1 15,0 1-12-15,-4 4 0 16,1 7 0-16,-5 27 0 16,12 10 0-16,8-8 0 0,8-3-6 15,6-10 2 1,8-9-3-16,7-12 2 0,2-10-2 15,10-19 1 1,-5-17-57-16,-5-22 2 0,-13-9 32 16,-17 27-1-1,-3 2 12-15,-12 12 0 0,-4 1 13 16,1 12-1-16,-2 1 5 0,3 8 1 31,1 2 0-31,1 5 0 16,0 2 0-16,-1 4 0 0,-1 7 0 15,-11 43 0-15,6 10 0 16,5 14 0-16,5 0 0 16,2-20 0-16,5 0 0 15,-2-30 0-15,1-4 2 16,1-9 1-16,1-3-1 16,5-5 1-16,2-5 3 0,16-13 1 15,-2-11 12-15,15-24 0 16,-8-6 2-16,3 0 0 15,1 4-9-15,-21 25-1 16,-1 5-6-16,-11 12 1 16,-2 3-4-16,-3 3 1 15,-1 0-3-15,-3 2 1 16,-7 4-1-16,-21 16 1 16,-1 8-1-16,2 4 1 15,4 1-1-15,6-5 1 16,3-2-1-16,9-13 1 15,1-1-3-15,3-5 1 0,0 0-1 16,3-3-1 0,-1 0 1-16,2-4 1 0,0 0 0 15,3-2 0 1,5-5 1-16,3-5 1 0,-2 3 4 16,-3 2 2-16,0 1 5 0,-1 2 1 15,-1 1 7 1,0-1 0-16,-1 2 4 0,1 0-1 15,2 4-11 1,3 4 0-16,0 3-9 0,6 8 2 16,-2 1-5-1,-3-7 1-15,-1 1-1 0,0-1 0 16,2-2-6-16,10 0 1 16,3-3-18-16,4-8 1 15,0-7-33-15,2-14 0 16,-6-6-6-16,-5-3 2 15,-6 0 37-15,-6 10 2 16,-3 2 11-16,-2 10 0 16,0 1 8-16,0 3 0 15,-2 1 1-15,0 1 0 16,0 2 1-16,0 2 1 16,0 4 2-16,-4 28 0 0,0 7 7 15,2 0 1 1,4-4-1-16,2-11 0 0,3-1 10 15,-3-14 2 1,2-2-6-16,12 3 1 0,8-8-5 16,12-12 1-1,-5-8 19-15,8-12 1 0,0-5-18 16,-13 5-1-16,-2 0-7 0,-11 13 1 31,0 2-9-31,-10 10 0 16,1-1-10-16,-2 2 1 0,0 3-1 15,-1 1 1-15,1 3 0 16,5 20 1-16,-3 5 4 16,-4 5-1-16,-4 1 7 15,-2-5 1-15,-5-1 8 16,0-7 0-16,-1-5 12 16,5-6-1-16,-3-3 3 15,-1 1-1-15,0-3-13 16,1-3 0-16,1 0-9 0,3-2 1 15,0-2-3-15,2 0 0 16,0-2-1-16,2 1 0 16,0-1-6-16,2 0 2 15,2 1-5-15,5-3 1 16,4 4-18-16,19 0 1 16,0 4-39-16,-2 0 1 15,-1 0-44-15,9-2 2 16,1-2 72-16,4-7 0 15,-4-8 22-15,22-37 0 16,-20-17 12-16,-22 25 0 16,0-6 3-16,-5 7 1 0,-1 4 4 15,-3 10 0 1,-5 1-7-16,-3 6 0 0,-2-1-1 16,-2 14 0-16,0 0-3 15,1 4 1-15,-1-1-3 16,0 4 1-16,0 3-5 0,-4 2 0 15,-1 11-5 1,-27 71 1-16,20 3-3 0,8-30 2 16,4 9 8-1,4-6 1-15,4-5 4 0,-3-20 0 16,3-3 19-16,-4-19 0 16,1-3 12-16,1-2 2 15,2-1-3-15,18-4 1 16,4-12-7-16,11-17-1 15,-5-12-34-15,-12-4 1 16,-22 43-1217-16</inkml:trace>
  <inkml:trace contextRef="#ctx0" brushRef="#br0" timeOffset="-135682.42">26781 17869 280 0,'31'-8'258'0,"36"-9"1"0,10-1-261 0,-8 1 1 0,-15 4-1 16,-13 2 0-16,-13 2 32 0,-11-1 1 16,-17 10-670-1</inkml:trace>
  <inkml:trace contextRef="#ctx0" brushRef="#br0" timeOffset="-131962.02">27645 17750 12 0,'0'0'16'0,"4"-32"0"0,5 0-14 16,2-1-1-16,1-4 32 15,-5-1 2-15,-1 3 32 16,-1 5 2-16,1 6 44 16,-4 6 2-16,-2 6 0 15,0 7 1-15,0 3-26 16,-2 6-1-16,0 7-16 0,-2 15 0 16,-1 19-14-16,-3 7 0 15,1 3 22-15,1 3 0 16,2-4-34-16,1-2 0 15,-3-3-17 1,2-9 1-16,6-12-13 0,2-11-1 16,-2-9-1-16,3-10 0 15,8-4-2-15,8-11 2 16,5-11 7-16,4-3-1 16,2-1 3-16,-3 4 1 0,-1 6 18 15,2 5 1 1,6 6 71-16,-3 5 1 0,-5 8-80 15,-9 6 1 1,-10 3-24-16,-15 8 2 0,-16 10-15 16,-12 7 0-1,-10 6-1-15,-5 1 0 16,3-6-13-16,5-9-1 0,7-13-47 16,10-9 0-16,11-8 27 15,11-9 2-15,11-10 12 0,10-8 1 16,13-12 12-1,5-6 0-15,0 4 5 0,1 6 0 16,-3 9 21 0,-2 8 1-16,-5 5 36 15,-5 4 1-15,-5 5-30 16,-3 4 1-16,-2 6-15 0,-1 3-1 16,-1 6-13-16,-2 10 1 15,-3 8-16 1,-5 7 2-16,-4 1-8 0,-3 0 1 15,1-4 6-15,1-5 1 16,4-10 5 0,2-7 0-16,1-5 3 0,7-10 2 15,7-7 0-15,7-10 2 16,6-13-9-16,-1-5 1 16,-4-6 4-16,-9 2 1 15,-8 8 1-15,-8 5 2 16,-6 6 2-16,-7 3 1 15,-5 2 0-15,-7 4 0 16,-5 4 2-16,3 5-1 16,6 6 0-16,4 4 1 15,4-1 18-15,6 3 0 16,3 1-9-16,4 2 2 0,6 0-6 16,5-1-1-16,4-1-7 15,5-3 0 1,6-3-6-16,0-5-1 0,-1-5-3 15,-3-8 0 1,2-5 2-16,0-6 1 0,1-8 3 16,-3-3 0-1,0-2 3-15,-3 0 1 0,-4 3 7 16,-4 7 1-16,-5 5 12 0,-4 7 0 16,-4 6-1-1,0 5 1-15,0 2-7 0,0 4-1 16,0 2-4-1,-2 4 1-15,-1 7-9 0,-3 15 0 16,1 18 0 0,-2 8 0-16,-2 4 0 0,3 3 0 15,4 1-2 1,1 34 1-16,3-27 1 0,5-48 0 16,5-3 0-16,1-7 1 15,2-7 0-15,24-11 0 16,6-23 0-16,9-20 1 0,-7-6-1 15,-15 11 2 1,-8-3-2-16,-3-15 1 16,-12-2-2-16,-3 5 1 15,-6-1-1-15,2 35 0 16,0 5-2-16,0 12 1 0,-2 1-1 16,2 5-1-1,-2-1 2-15,0 4 1 0,0 2 0 16,-14 37 0-1,1 17 1-15,2 16 0 0,5-3 1 16,3-11-1 0,1 1 0-16,4-7 0 0,7-1-1 15,1-24 1-15,5-2-1 0,6-10 0 16,3-8 0 0,19-13 0-16,4-16 0 15,1-19 0-15,-9-5 0 16,-12 3 0-16,-5 0 1 0,1-18 0 15,-10-6 45 1,-6 5 0-16,-5-1-16 0,-1 35-1 16,-3 6-15-1,2 11 1-15,2 1-11 0,-2 7 2 16,0 1-6-16,-3 4 0 16,-3 9-7-16,-18 46 2 15,6 7-9-15,5-3 1 16,7 2-3-16,6-9 1 15,6 0-1-15,4-18 0 16,3-5 10-16,2-12 2 16,4-6 0-16,14-4 2 15,5-14 2-15,8-12 1 16,-3-11 0-16,-11 4 1 16,-2-2-1-16,-11 3 1 15,-6-3-2-15,-7 8 0 16,-4-1 0-16,-2 4 0 15,-4 2 0-15,1 4 0 16,-1 0 3-16,2 5 1 0,1 0-2 16,-3 4 0-1,1 2 7-15,-5 7 1 0,3 6-5 16,1 8 0-16,1-1-2 16,1-2-1-16,2 1-2 15,0 1 0-15,0-1-1 16,0-5 0-16,2-1-2 15,0-4 1-15,0 1 0 0,0-5 1 16,0-1 0-16,0-5-1 16,0 1 1-16,4-2 1 15,4-5-4 1,10-14-1-16,-1-3 4 0,-6 5 0 16,0 2 0-16,-1 2 1 15,-1 0 0-15,-2 2 0 16,1 0 0-16,-1 1 0 15,1 1 0-15,-3 4 1 16,1-1-1-16,0 2 1 16,-1 2-1-16,1 2 1 15,-1 4-1-15,5 11 1 16,-5 7-1-16,1 17 0 0,-2 2-1 16,-1-11 1-1,5-2 0-15,-3-17 0 0,1 0 0 16,1-3 0-1,5-5 0-15,15-3 1 0,3-9 3 16,4-9-1 0,-3-7 45-16,-6 1 2 0,-3-4-15 15,-3 0-1 1,-3-1-10-16,-6 10 1 0,-3 0-16 16,-3 10 1-16,0 0-10 0,-2 1 1 15,-1 1-2 1,1 1 0-16,0 1-2 0,0 1 1 15,0 0-1 1,-2 1 1-16,2 1-3 0,-2 0 2 16,0 0-2-1,0 0 1-15,0 0-4 0,0 2 0 16,0 0 0-16,0 0 1 16,0 0 0-16,0 0-1 15,0 0 2-15,0 0 0 16,0 0 1-16,0 0-1 15,0 0 3-15,0 0-1 16,0 0 0-16,0 0 1 16,0 0-1-16,0 0 1 15,0 0 0-15,0 0 0 16,0 0-1-16,0 0-1 16,0 0 1-16,0 0-1 15,0 0 1-15,0 0 0 16,0 0 2-16,0 0 1 15,0 0 0-15,0 0 1 16,0 0 0-16,0 0 0 16,0 0 0-16,0 0 0 15,0 0 0-15,0-2 0 0,0 2 0 16,0-1 0-16,0 1 0 16,0-2 1-16,0 2-1 15,0-2 1-15,0 0-1 16,0 0 1-16,0 0-1 15,0 0 1-15,0 1-1 0,0-1 2 16,-2 0 1 0,0 2 0-16,0 0 3 0,-5 2 0 15,-4 1-3-15,-12 10 1 16,3 8-2-16,3 7 0 16,6 3-13-16,5 3-1 15,8-1-2-15,4-5 0 16,5-2-1-16,4-7-1 15,5-8-2-15,16-7 0 16,3-13 10-16,11-16 0 16,-3-10-12-16,-8-2 0 15,-2 0 12-15,-11 7 1 16,-2 0 4-16,-11 10 1 0,-3 1 2 16,-7 12 1-1,1-1 2-15,-2 4 2 0,0 1-1 16,-2 1 2-1,0 2-1-15,-4 0 2 0,-1 4-6 16,-16 16 0 0,1 8-1-16,-3 11 1 0,3 4-4 15,7-4 0-15,5 0-6 0,6-13 0 16,6-4 0 0,3-12 1-16,5-5 3 0,32-9 2 15,5-20 2 1,33-35 0-16,-21-1 36 0,-31 21 0 15,0-9-10 1,22-68 1-16,-22 12-8 0,-19 67 0 16,2-4-18-1,0 4 0-15,-2 2-1 0,-5 22 1 16,-2 1-6 0,-2 3 1-16,-1 2-1 0,-1 3 0 15,0 0 5-15,-3 4 0 16,-7 8 0-16,-57 66 1 15,21 10-1-15,3 12 1 16,11 11-1-16,17-50 1 16,0 6 22-16,10-16 2 15,8-4-6-15,1-30 0 16,2-2-9-16,12 0 0 16,9-13-7-16,25-24 0 15,-4-17-15-15,19-33 0 16,-22 5-16-16,-26 32 1 15,-1-7 16-15,-1 1-1 16,-2 4 8-16,-11 28-1 0,-1 2 5 16,-1 4 0-1,0 1 1-15,-2 4 0 0,-4 2 0 16,-20 15 0-16,-4 11 0 16,-15 17 1-16,0-4 1 15,2-2 1-15,0-3 4 16,14-10 2-16,0-4 67 15,20-12 0-15,0-3-35 0,3-1 2 16,0 0-25 0,4-2 0-16,4-2-14 0,18 0 2 15,4 0-9 1,10 2 0-16,1 3-45 0,-2 6 1 16,-1 6-30-16,-1 7 0 15,-3 4 46-15,2-2-1 16,3-4 17-16,19-7 0 15,10-15 11-15,64-28 0 16,-23-22 4-16,-36-9 1 16,-8-18-1-16,-16-25 0 15,-29-10 0-15,-36 23 0 16,20 89-1604-16</inkml:trace>
  <inkml:trace contextRef="#ctx0" brushRef="#br0" timeOffset="-131562.39">28402 17616 12 0,'0'0'0'0,"-25"5"0"0,11-3 0 15,1 0 0-15,3 0 0 16,5-2 20-16,5 0 1 16,3-2 191-16,22-4 2 15,29-5-134-15,18-4 2 16,14-1 21-16,11-5-1 16,5 1-84-16,8-1 1 15,-110 21-683-15</inkml:trace>
  <inkml:trace contextRef="#ctx0" brushRef="#br0" timeOffset="-130750.46">30720 17007 12 0,'0'0'0'0,"0"0"0"0,-10-26 0 16,10 15 5-16,2 0 2 0,4 2 93 16,7-1 1-1,13-3 81-15,9 6 1 0,6 7-58 16,-2 9 2-1,-3 12-3-15,-12 7-1 0,-13 9-82 16,-13 7 0 0,-14 7 11-16,-12 1 0 0,-8 0-1 15,3-6 1 1,5-3 88-16,13-4 0 0,19-3-88 16,12-3 0-16,10-5-22 0,8-4-1 15,7-3-9 1,-4-7 0-16,-9-4-31 0,-9-5 1 15,-10-1 7 1,-5-2 0-16,-2 0 2 0,-4 0 1 16,-4 0 0-1,-3-1 1-15,-2 1 6 0,0-2 1 16,-1 0 12 0,1-2 1-16,2 1 16 15,3 1 2-15,1 0-9 16,-3 1 1-16,-3 9-4 0,-4 10 0 15,-3 15 11-15,1 8 0 16,6 6-9-16,5 8 0 16,6 12 8-16,2 11 0 15,3 11-19-15,-1 8 1 16,-8 5-2-16,-9-2-1 16,-15-9-14-16,-13-11-1 15,-13-17-1-15,-15-16 0 16,-18-19 0-16,-14-19 0 15,-16-21-1-15,-8-21 1 16,-7-27-45-16,1-14 1 16,131 72-1661-16</inkml:trace>
  <inkml:trace contextRef="#ctx0" brushRef="#br0" timeOffset="-126382.21">23369 17024 12 0,'0'0'0'0,"0"0"0"15,0 0 0-15,0 0 0 16,-20 15 0-16,1-4 72 16,-3 4-1-16,-3 4 87 0,5-3-1 15,9-4-128-15,5-7 0 16,2-1 63-16,2-2 1 15,2 0-40-15,2-2 0 16,2 0-8-16,4 0-1 16,5 0-1-16,5 0 0 15,19 0-14-15,10 0 0 16,1-2 7-16,3-2 1 16,-3-3 2-16,-5-3 1 15,-6 1 68-15,-9 1 1 16,-11 3-26-16,-8 1 2 0,-5 2-42 15,-6 0 1 1,-5-3-20-16,-12-1-1 0,-14 1-15 16,-3 1 0-1,10 6-7-15,8 2 1 0,4-1-31 16,1 3 1-16,-7 3-37 16,-4 2 1-16,-4 2-20 15,2-1 1-15,7-7 10 0,6-1 0 16,7-2 10-1,3 0 1-15,1-1-1 0,0 1 2 16,2-2-685 0</inkml:trace>
  <inkml:trace contextRef="#ctx0" brushRef="#br0" timeOffset="-126062.25">23229 17290 12 0,'-2'-2'0'0,"-1"2"0"0,-1 2 0 0,2 2 13 16,0-4 2-1,2 0 47-15,2 0 0 0,7 0 39 16,10 0 2-1,26-2-9-15,9-2 1 0,4-3 4 16,-4-2 1 0,-12-1-23-16,-8 1 2 0,-12 1 15 15,-7 5 0 1,-7 1-42-16,-5 0 0 0,-4 2-33 16,-5 0 0-16,6 0-952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6:00:32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19652 5842 12 0,'0'0'0'0,"-37"-6"0"16,-3 6 0-16,-4 0 0 16,-7 6 135-16,-1 7 0 15,0 5-145-15,2 12 1 16,-4 13 14-16,0 14 0 16,-2 14 0-16,2 5 0 0,5 6 32 15,10 6 2 1,9 3 46-16,19 6 0 0,21 5 3 15,17-13-1 1,22-22 62-16,11-20 1 0,8-19-69 16,7-14 0-1,1-14-23-15,18-14 0 0,19-20-13 16,-7-14 1-16,-24-29-3 0,-24-8-1 16,-13-6 0-1,-21 1 0-15,-9 16-11 0,-19 3 0 16,-16-5-3-1,-8 0 1-15,-8-2-8 0,-8 7-1 16,-14 15-2 0,-5 17 1-16,-10 15-4 0,4 15 1 15,0 12-10 1,4 21-1-16,3 21-5 16,-5 29 0-16,-15 23-2 15,0 7 1-15,82-104-1332 16</inkml:trace>
  <inkml:trace contextRef="#ctx0" brushRef="#br0" timeOffset="866.56">19287 6232 12 0,'0'0'0'0,"0"0"58"0,7 30 1 0,-3-19 57 16,0 6 1-16,-3-2-51 15,1 9 0-15,-4 9-8 16,1 5 0-16,-7 1 12 0,2-6-1 16,1-3-13-1,1-6 0-15,4-7 7 0,0-6 1 16,0-5-4-16,0-6-1 16,2-8-6-16,5-10 1 15,8-25-9-15,0 0 1 16,-5-4-8-1,-1 8 0-15,0 6-13 0,2 5 0 16,1 8-8-16,-1 1 1 16,0 4-5-16,0 6-1 15,0 9 0-15,-5 0 1 16,0 5-9-16,-3 8 2 16,-3 12-5-16,-13 1 1 15,-7 7 0-15,-5-1 2 16,1-8 1-16,6-6 1 0,8-8 13 15,5-8 1 1,3 1 34-16,2-3 1 0,0-3-21 16,0 1 0-1,0-2-13-15,0-2-1 0,2-3-12 16,3 0 1-16,3 3-7 0,1 1 0 16,-5 5-2-1,1 5 1-15,1 5-2 0,0 10 0 16,-1 19-44-1,3 4 1-15,-1-4 13 0,1-7 0 16,1-12 5 0,2-5 1-16,-2-8 13 15,6-5-1-15,2-7-8 16,5-10 0-16,4-15-31 16,-1-3 2-16,-10-1 1 15,-6 1 1-15,-2 5 23 16,-7 3 1-16,2 7 13 0,-2 3-1 15,0 6 12-15,0 3 0 16,0 6 13-16,0 2-1 16,2 7 12-16,0 28 0 15,-4 32 24-15,-5 22 2 16,-10 23-14-16,0 5 1 16,11 6-10-16,10-10 1 15,-4-115-1215-15</inkml:trace>
  <inkml:trace contextRef="#ctx0" brushRef="#br0" timeOffset="1532.91">19956 6353 12 0,'0'0'0'0,"0"0"0"16,0 0 0-1,39 6 81-15,5-8-1 0,16-6 413 16,13 1 1-16,7 3-498 0,19-1 1 16,35-3 5-1,0 6 1-15,-15-3 13 0,-3 1 2 31,-1-3 108-31,-10 1 1 0,-20-3-88 0,-7-1 0 16,-7-1-6 0,-17 2 1-16,-20 3-34 0,-14 3 0 15,-12 1 3 1,-16 0 0-16,-12 0 5 16,-16-4 1-16,-8 5 5 15,-1 1-1-15,8 0 23 16,11-2 1-16,11 4-26 15,9-1 2-15,6-1-1316 16</inkml:trace>
  <inkml:trace contextRef="#ctx0" brushRef="#br0" timeOffset="8131.64">22711 6137 12 0,'0'0'0'0,"0"0"0"0,0 0 0 16,0-18 0-16,0 18 0 15,0 0 0-15,0 5 0 16,0 18 0 0,4 16 0-16,0 13 22 0,-6 0 2 15,-7 0 151-15,-6 2 1 16,-6-9-72-16,1-5 2 16,3-6-29-16,6-15 2 0,5-14-35 15,4-14 1 1,4-15 14-16,6-15 1 0,5-14-5 15,2 5 1 1,-1 2 146-16,1 7 0 16,4-4-143-16,3 4 2 15,4-4-25-15,1 4 0 0,-3 11-36 16,-2 13 0-16,-3 11-72 0,-4 14 0 16,-2 10 54-1,-8 14 1-15,-8 8 14 0,-12 1 0 16,-13-9 6-1,-6-6-1-15,2-4 13 16,6-6 0-16,8-7 82 16,5-1 0-16,3-5 90 0,5-1 0 15,3-4-150 1,4 0 0-16,3-2-22 16,12-1-1-16,15-3-15 0,9 2 1 15,0 0-65 1,-2 8 0-16,-4 2 15 0,-7 9 0 15,-7 7-35-15,-8 11 0 16,-6 12 54-16,-3 5 2 16,-8 4 19-1,1-11 1-15,1-13 6 0,0-12 0 16,4-8 3-16,1-10 0 16,3-10 0-16,5-14 0 15,6-15 0-15,0-4 0 16,-17 43-1295-16</inkml:trace>
  <inkml:trace contextRef="#ctx0" brushRef="#br0" timeOffset="8496.82">23147 6377 12 0,'0'0'0'0,"0"0"1"0,0 0 0 15,0 0 32-15,0 0 0 0,0 0 56 16,0 0 0-16,0 0-2 15,0 0 2-15,0 0-20 16,0 0 1-16,25-9 30 16,-1 9 0-16,-2 4-20 15,-11 7 2-15,-13 15 80 16,-12 15 1-16,-13 15-139 0,-8 5 1 16,-8-3 3-1,2-10 1-15,11-14 21 0,8-10-1 16,15-13-6-1,12-7-1-15,12-6-10 0,20-6 0 16,27-7-7 0,8-7 1-16,3 0-5 0,-6-1 2 15,-12 5-10-15,-16 7 1 16,-24 11-17-16,-15 0 2 16,-9 2-40-16,-19-4 0 15,26 2-1198-15</inkml:trace>
  <inkml:trace contextRef="#ctx0" brushRef="#br0" timeOffset="10677.07">21977 6277 12 0,'-11'31'0'0,"-19"57"80"0,4 16 0 15,13 6-73-15,19 5 0 16,22 1-9-16,22-10-1 15,19-12-2-15,17-21 0 16,18-17 10-16,15-17 0 16,12-15 54-16,8-9-1 15,10-11 117-15,-5-12 1 16,-17-7-78-16,1-18 1 16,10-19-29-16,-6-17 2 15,-7-13 18-15,-7-11 0 16,-7 0-34-16,-40-4 0 0,-54-7-40 15,-41 4-1 1,-38 10 7-16,-1-8-1 0,14-16-1 16,1 8 2-1,-10 21-16-15,-14 14 1 0,-16 19 4 16,-5 11 0-16,0 9 1 0,-15 17 0 16,-27 12 72-1,1 10 0-15,9 10-84 0,4 11 0 16,-7 18 5-1,10 23 0-15,16 30-37 0,16 7-1 16,21-2 29 0,11 8 0-16,54-112-1167 0</inkml:trace>
  <inkml:trace contextRef="#ctx0" brushRef="#br0" timeOffset="11600.03">24189 6424 12 0,'0'0'0'0,"0"0"0"0,0 0 0 15,0 0 0-15,0 0 0 16,19-4 44-16,8 2 0 15,11 0 70-15,6 0 0 16,7-7 18-16,18 0-1 16,29-6-10-16,22 0 1 15,10-7-45-15,10 3 0 16,1 10-15-16,-6 0 1 16,-16-3-3-16,-7 1 2 0,-8-2-24 15,-7 0 0 1,-17 2-7-16,-17 4 0 0,-18 1-3 15,-17 4 0 1,-17-2 1-16,-13 4 2 0,-11-3-11 16,-16 3 1-1,-18 3 2-15,-2 1-1 0,-1-4-6 16,4-4 1-16,8-1 1 0,7 1 0 16,5-1 29-1,1-1 0-15,3 2-24 0,0-5 2 16,1 3-12-1,2-3 2-15,6-4-16 0,6 2 1 16,-2-2-24 0,3-2 1-16,-1-4-4 0,-1 5 1 15,3 4 14 1,1 5-1-16,2-1 8 16,0 6-1-16,2-4 5 15,0 4 0-15,0 0 1 0,0 0 0 16,0 0 0-16,0 0 1 15,2 0 0-15,4 0 0 16,1 6 9-16,1 1 2 16,-3 1 4-16,-1-1 2 15,-2-1-9-15,0-2 1 16,-2 1-5-16,0-1-1 16,0-4-1327-16</inkml:trace>
  <inkml:trace contextRef="#ctx0" brushRef="#br0" timeOffset="13078.78">26337 5964 12 0,'0'0'0'0,"0"0"7"16,8-24 0-16,-10 15 0 0,0-1 1 16,0 7 59-1,0 1 2-15,2 0 18 0,0 0 1 16,0 2-14-16,0 11 0 16,2 21 16-16,2 20 0 15,-4 15-25-15,-2 6 1 16,0-10 1-16,-2-7 2 15,-1-14-17-15,-1-8 2 16,2-10-9-16,3-9 1 16,-1-6-1-16,0-7 0 15,0-2-8-15,2-2 1 16,0-5-5-16,0-14 0 16,0-21 26-16,4-10-1 0,5-8-19 15,4-1 1 1,4-6-2-16,7 3 0 0,8 12-16 15,3 4 2 1,8 14 19-16,0 12 0 16,-8 9-21-16,-9 6-1 15,-11 9-12-15,-9 5 1 0,-6 8-9 16,-11 9 0-16,-15 21-1 0,-10 7 0 16,-7 4 0-1,-3-6 0-15,-1 0 0 0,2-11 0 16,8-13-1-1,9-7 1-15,11-10-7 16,6-5 2-16,6-2 0 16,5-2 1-16,3-2 2 0,10-4-1 15,12-9 2 1,6 2 0-16,-3 4 1 16,0 9 0-16,-4 11 9 15,-3 8 1-15,-4 7 56 16,-2 4 1-16,-2-4-40 15,-2 0 1-15,-2-2-17 16,1-4 0-16,1-1-11 0,-2-6 1 16,0-4-87-16,2-3-1 15,-11-6-1317-15</inkml:trace>
  <inkml:trace contextRef="#ctx0" brushRef="#br0" timeOffset="13596.88">26797 6247 12 0,'0'0'0'0,"0"0"0"0,0 0 0 0,0 0 0 16,0 0 0-16,-14 21 0 15,6-14 0-15,1 0 26 16,-1-3-1-16,3 0 71 15,1-4-1-15,2 2 61 16,2-2 1-16,2-2-31 0,3-2 0 16,8-1-14-1,12-10 0-15,8-4-13 0,1 4 0 16,-8 8 14-16,-7 10 1 16,-8 1 64-16,-6 7-1 15,-5 8-133-15,-7 3 1 16,-10 8-25-16,-3-2 1 15,1-8-21-15,6-1 1 16,7-10-52-16,6 1 0 16,4-5 19-16,9-1 0 15,13 3 14-15,11 3 0 16,6 3 13-16,-4-2 0 16,-13 7 3-16,-12 1 1 15,-16 0 8-15,-21-1-1 16,-21 6-7-16,-10-3 1 0,-6-6-1 15,4-8 1 1,8-14-14-16,14-4 0 0,15-14-40 16,14 1 0-1,10 2 25-15,12-4 0 0,13-8 9 16,7 1 1-16,-37 33-1119 0</inkml:trace>
  <inkml:trace contextRef="#ctx0" brushRef="#br0" timeOffset="14376.69">26082 5754 112 0,'-21'15'0'0,"-29"22"-3"0,-11 26 1 15,-6 23 0-15,1 14 0 16,7 1-2-16,7-1 2 15,14 3 3-15,20-3 1 16,21 4 33-16,23-16 1 16,30-18 58-16,25-21 1 15,23-16-14-15,13-10-1 16,12-8 4-16,5-14 1 0,2-6-8 16,0-10 1-16,-7-9 165 15,-6-6 2-15,-4-5-245 16,-11-14 1-16,-15-18 91 15,-13-7 0-15,-11-2-39 16,-15-6 0-16,-18 5-16 0,-22-3 2 31,-17-7-21-31,-18 1 0 0,-14 10-8 16,-14 9 1-16,-8 11-9 0,-12 8 1 16,-10 3 1-1,-3 6-1-15,0 6-1 0,-1 7 2 16,-1 9-3-1,7 0 1-15,12 6 4 0,11 6 1 16,15 1 15-16,13 0 2 16,11 4 46-16,6-2 2 15,3 2-34-15,6 0 1 16,0 0-22-16,2 0 1 16,4 2-10-16,1 2 1 0,0-4-9 15,-1 0 0 1,0-4-1-16,-3 2 1 0,-1-1 0 15,0 3 0 1,-2-4 0-16,-2 2 0 0,-2-2 2 16,-1 0 0-1,-6 3 2-15,0 1 0 0,3 1-1 16,-1 7-1-16,3-2-3 0,2 3 1 16,3 0-10-1,1-3-1-15,0-6-1566 16</inkml:trace>
  <inkml:trace contextRef="#ctx0" brushRef="#br0" timeOffset="28376.64">27640 6314 12 0,'0'0'0'0,"-43"-6"0"16,7 3 4-16,8-1 1 0,6 2 113 16,3-2-1-16,5 4 1 15,4 0 1-15,5 0-82 16,3 0 0-16,4 0-4 15,20 0-1-15,32-5-5 16,19-3 0-16,20-3-32 16,17-4-1-16,16 0 6 15,5 2 0-15,-4-9 0 16,-12 5 0-16,-12 4 1 0,-10 4 1 16,-13-2 9-16,-15-2 0 15,-16-2 8 1,-16 2 0-16,-12 6 4 0,-10 3 2 15,-6-2 30-15,-5-1 0 16,-3 1-16-16,-5 1 1 16,-9-5-11-16,-9-5 1 15,-11 1-30-15,2-5 0 16,5 4-10-16,4-2 1 16,3 6 5-16,3 2 0 15,3 0 3-15,2-1 0 0,4 5 3 16,4-1 2-1,3 2 23-15,2 4-1 0,0 0-5 16,4 0 0 0,5 4-6-16,12 4 0 0,17 8-12 15,8 3-1 1,3-2 0-16,-2-4 0 0,-8-8 1 16,-9 1 0-16,-10-6 23 0,-5-2-1 15,-3 2 47 1,-5-4 0-16,-1 2-1 0,-2 1 0 15,0-1-41 1,-2 2 0-16,-2 0-19 0,-2 5 2 16,-7 14-9-1,-8 11 1-15,-7 16-8 0,2 2 1 16,9 5-2-16,6-14 0 16,5-8-4-16,6-5 1 15,5-3 1-15,5-8 2 16,-12-15-1155-16</inkml:trace>
  <inkml:trace contextRef="#ctx0" brushRef="#br0" timeOffset="29746.98">29557 5866 12 0,'0'0'0'0,"0"0"1"0,0 18 0 0,0 1-1 16,0 11 0-16,-6 16 0 0,-3 3 0 15,-4-3 2 1,0-7 1-16,0-11 36 0,2-11 0 16,5-8 141-16,2-5 0 15,3-8-24-15,-3-11 1 16,-2-22-65-1,4-4 0-15,8-9-5 16,7 1-1-16,6 7-23 0,5 6 0 16,9-3-21-16,7 4 0 15,6 1 4-15,6 3 0 16,6 3-9-16,-4 6 1 0,-9 12-10 16,-12 10 0-1,-14 8 11-15,-12 7 0 0,-10 3-13 16,-14 6 0-1,-18 10-13-15,-12-4 2 0,-9-1-10 16,-4 3 2 0,1-4-5-16,5-4 2 0,9-9-20 15,13-4 1-15,16-7 5 0,10-4 0 16,8-4 3 0,11-5 2-16,15-8 4 0,5-5 1 15,7 7 2 1,-1 0 1-16,-6 8 2 0,-7 5 0 15,-9 7 13 1,-6 10 1-16,-5 7 9 0,-2 12 2 16,-4 14-17-1,0 1 0-15,0-3-1 0,3-7 0 16,7-15-5 0,4-5 1-16,5-8 1 0,3-7 1 15,8-10-6-15,4-8 1 16,-1-11-4-1,-5-3 1-15,-2-5-36 0,-3-4 2 16,-6 1-57-16,-4 3 2 16,-2 5 52-16,-2 9 1 15,-1 4 20-15,-3 2-1 0,-1 8 12 16,-2 1-1 0,0 2 4-16,-1 2 0 15,1 0 1-15,2 0 1 16,0 10-1-16,-2 4 1 15,-2 22-1-15,-4 10 0 16,-4 1 0-16,-5 1 0 16,-5-5 2-16,-3-8 0 15,4-7 0-15,4-9 2 16,4-10 35-16,2-3 1 0,5-3 0 16,2-3 2-16,2-1-15 15,9-5 0-15,13-5-8 16,13-8 0-16,10-5-6 15,3 2-1-15,2 1-5 16,-3 3 0-16,-10 12 20 16,-7 2 1-16,-12 8-9 15,-7 0 1-15,-3 1 3 0,-5-5 2 16,-1 6-14-16,-4-6 1 16,0 4-13-16,-2-4 0 15,0 0-1 1,-2 0 0-16,-1-8-11 0,-5-1 1 15,-1-8-35-15,0-5 1 16,6-4-46-16,1-2 2 16,2 0-34-16,0-2 2 15,0 2 12-15,0 4 0 16,2 4 20-16,2 7 0 16,2 3 34-16,-2 5 1 15,-2 1 29-15,0 4 1 0,-2 4 20 16,-2 5 1-1,-3 15 2-15,-14 60 0 0,4 9 2 16,3-9 1 0,1-2 3-16,1-23-1 0,1-1 4 15,-4 18 0 1,-2 2 10-16,10-41 1 0,1 3-29 16,5-27 1-1,-1-2-23-15,2-11 2 16,0 0-656-16</inkml:trace>
  <inkml:trace contextRef="#ctx0" brushRef="#br0" timeOffset="30366.66">29840 5429 12 0,'-22'9'0'16,"-30"15"0"-16,-17 11 0 0,-11 12 0 15,-4 5 0 1,2 15 0-16,5 0 0 0,5 2 0 16,5 11 0-1,5 15 0-15,8 5 0 0,15 1 31 16,11-5 1 0,13-5 37-16,19 1 1 15,20-1 20-15,21-11-1 0,20-23-4 16,19-14-1-16,18-9 120 15,10-18 1-15,4-8-147 16,-3-14 0-16,-1-5-21 16,-4-9 1-16,-7-16 68 15,-6-14-1-15,-8-17-104 16,-5-5 0-16,-7-1 0 16,-10-1 1-16,-9-5-2 15,-11-12 1-15,-12-15 0 0,-10 2 0 16,-12 17 1-16,-15 5 0 15,-15 11 2-15,-20-1 0 16,-22 5 2-16,-17 5 1 16,-17 16 4-16,-10 10 1 15,-3 12 2-15,6 7 0 16,12 16-10-16,8 10-1 16,8 11-3-16,8 12 0 15,66-32-1099-15</inkml:trace>
  <inkml:trace contextRef="#ctx0" brushRef="#br0" timeOffset="31326.62">30585 6089 12 0,'0'0'0'16,"-18"6"0"-16,7-6 0 0,5 3 0 15,12-6 0 1,14-1 0-16,30-4 0 16,42-5 4-16,27-5 2 15,30-6 38-15,19 3-1 16,5 4 56-16,0 2 0 16,-16 4 87-16,-14-2 2 15,-10-5-95-15,-22 1 1 0,-19 8-1 16,-12-1 0-16,-6 1 4 15,-8 0-1-15,-11-1-48 16,-14-1-1-16,-18 8 5 16,-12-5 2-16,-11 3-43 15,-17-1 1-15,-18-3 10 16,-14-1 1-16,-8 5-8 0,-5-1 2 16,-1-3-7-16,-4 0 1 15,-4-1-12-15,0-5 1 16,4-13 1-1,9-1 1-15,12-5-1 16,8 3 0-16,7 5 0 0,8 7 0 16,12 4 34-1,6 6 0-15,1 5 1 0,4 0-1 16,2 4-14-16,7 4-1 16,8 0-11-16,13 12 1 15,12 12-16-15,7 6 2 16,7 5-2-16,5-2 1 15,1-7 0-15,-3-8 2 0,1-7 1 16,-2-2 0 0,-4-5 2-16,-4-1 0 15,-5-5 0-15,-10 0 0 16,-14-2 0-16,-10 0 2 0,-7 2 1 16,-6 1 1-1,-6 3 3-15,-16 0 0 0,-21 10 3 16,-12 7 0-16,-12 8 0 0,-19 18 1 15,-26 18 2 1,-8 5-1-16,-1 3-11 0,-2-18 1 16,125-57-1379-1</inkml:trace>
  <inkml:trace contextRef="#ctx0" brushRef="#br0" timeOffset="32708.71">16799 6491 12 0,'0'0'0'0,"0"0"1"15,-20 9 0-15,23-7 16 0,7 2 1 16,10-1 10-16,21 3 0 16,17 3-28-1,22-3 0-15,32-6-1 0,15 0 1 16,1-6-2-1,10 3-1-15,20-1 29 0,-1 2 0 16,-14-2 39-16,-7 1 1 16,-14-5 30-16,-7 1-1 15,-1-1-18-15,-8-1 2 16,-9 0-18-16,-19 1 0 16,-20 1 48-16,-17 3 1 15,-19-2 92-15,-11 5 0 16,-5-1-146-16,-4 2 2 15,-4-4-27-15,-4 2 0 16,-9 2-17-16,-9-4 0 0,-9-1-8 16,-3 1 0-1,1 0-22-15,3-1 0 0,2-1-14 16,2 1 1-16,4-3 19 16,2-1 1-1,-2-2 6-15,-1-4 2 0,-4 0 4 16,3 2-1-1,9-2 21-15,2 0 1 0,0 6 48 16,6 0 1-16,-1-1-16 16,1 1 0-16,3 3-3 15,-1 1 1-15,3 3-16 0,2 0 1 32,0-2-27-32,2 4 2 0,4 0-11 15,9 6 2-15,17 11-6 16,15 3 0-16,7 4-22 15,4 0 1-15,5-1-15 16,-3-3 1-16,-11-1 21 0,-8-6-1 16,-13-4 10-1,-6-3 0-15,-3-6 12 0,-8-6 1 16,-3 4 9-16,-2 0 0 16,-4-5 4-16,-4 0 0 15,-9-1-6-15,-13 6 0 16,-19 12-2-16,-13 10-1 15,-18 23-12-15,-6 20 0 16,-2 23 0-16,0 18 0 16,-3 21-61-16,5 5 1 15,15-2 14-15,26-13 1 16,41-115-1302-16</inkml:trace>
  <inkml:trace contextRef="#ctx0" brushRef="#br0" timeOffset="36376.85">898 6755 12 0,'0'0'0'0,"13"30"0"15,-2-14 20-15,4 5 1 0,19 9 57 16,1 1 0-1,12-3-37-15,-8 2-1 0,-15-2 2 16,0 7-1 0,-3 12 23-16,3 1 0 0,0-1 63 15,0-3 1 1,-3-7-63-16,-2-7 1 0,-4-6-21 16,-6-9 0-16,-4-5-14 0,-5-5 1 15,4-1-8 1,-4-4 1-16,0 0-1 0,0 0-1 15,0-6-4 1,9-1 2-16,12-8 2 0,22-18 1 16,28-25 0-1,35-26 1-15,45-29 1 0,43-42 0 16,55-55 60-16,23-28 2 16,15-15-26-16,-24-6 2 15,-263 259-1282-15</inkml:trace>
  <inkml:trace contextRef="#ctx0" brushRef="#br0" timeOffset="38814.75">3197 6137 12 0,'0'0'0'0,"-44"34"0"0,1-6 0 16,-2 5 0-16,2-3 0 15,-2 0 0-15,1 3 0 16,-3 8 0-16,6 2 0 16,-2 11 0-16,10 2 0 15,7 13 0-15,2 1 0 0,5-3 20 16,4 0 1-1,6-4 122-15,5 4 1 0,11 10-27 16,8-1 1 0,6 0-61-16,9-9 2 0,3-17-17 15,6-3 1 1,6-2-41-16,7-3 2 0,-3-1 4 16,5-2 1-16,9-1 26 0,15-5 1 15,15-3 31 1,8-12 0-16,-2-12 5 15,7-2 0-15,8-2-15 16,1-4 0-16,-7-8-10 16,-7-4 1-16,-2-5-13 15,-1-5 1-15,3-13-2 0,-13-8 1 16,-14-7-7-16,-3-6 1 16,-2-3-5-1,0-6 1-15,-6-6-20 16,-11-9-1-16,-13-9 10 15,-14 2-1-15,-14 9-5 16,-11 2 0-16,-11-2-4 16,-14-2 2-16,-14 4 2 0,-13 3 0 15,-17 10 16-15,-9 9 1 16,-10 8-17-16,-9 2 1 16,-11-5 45-16,-2 5 1 15,6 7-28-15,-2 15 1 16,-6 11-15-16,4 13 2 15,11 14-23-15,0 18 0 16,-15 18 11-16,4 6 1 16,8 2-101-16,7 3 2 15,93-61-1209-15</inkml:trace>
  <inkml:trace contextRef="#ctx0" brushRef="#br0" timeOffset="39876.97">4190 6225 12 0,'0'0'0'0,"0"0"0"16,0 0 0-16,0 0 0 15,0 0 0-15,0 0 0 16,0 0 1-16,0 0 20 0,0-50 2 16,21-3 37-1,7-8 1-15,17-6-36 0,3 0-1 16,10 4 54-1,-2 1-1-15,2 1 6 0,3 7 0 16,8 6-10 0,4 5 1-16,-4 6-3 0,-6 13 1 15,-11 3 38-15,-7 8 0 16,-6 7-59-16,-9 1 1 16,-6 5 42-16,-9 5 0 15,-6 1-59-15,-5-2 0 16,-4-4-17-16,0 2 0 15,-4 1 0-15,-5 1 1 16,-2-2-17-16,-8-4 1 16,-5-2-3-16,-10-9 1 15,-1-2-13-15,-2 1 2 16,3-5-38-16,4 4 1 16,4 0 23-16,4 2 1 15,5 2 12-15,2 4 0 16,6 5 10-16,0-4 1 15,5 6 0-15,4 0 1 0,4 0 2 16,5 0-1 0,11 11 0-16,14 2 2 0,9 2-4 15,-4-9 1-15,-4-2-1 16,-1-8 1-16,-10 0-1 16,-3 2 1-16,-3-3 30 0,-7 5 2 15,-1-4 65 1,-7 4 0-16,-1-4-53 0,2 4 1 15,-4 0-22 1,4 0-1-16,-4 0-11 0,-10 9 0 16,-5 23-9-1,-3 13 1-15,-6 7-9 0,-1 9 2 16,5 6-69-16,1-4 0 16,1-14 19-16,6-12 1 15,12-37-1073-15</inkml:trace>
  <inkml:trace contextRef="#ctx0" brushRef="#br0" timeOffset="41577.08">5461 5401 12 0,'0'0'0'0,"-22"22"0"0,5-2 0 0,0 5 0 16,2-5 0-16,4-3 0 0,2-8 0 15,0-1 0-15,-1-5 0 16,5 1 28-16,-1-8 1 15,6-1 61-15,6-10 0 16,9-19 56-16,9-3-1 16,4 7-16-16,-2 2 2 15,-2 4 9-15,-2 6 1 16,-1 3 14-16,-6 5 0 16,0 5-106-16,-6 10 2 15,2 1-26-15,2 7 0 16,-3 2-18-16,-5 4 1 15,-5-1-6-15,0-1 0 16,-5 5 0-16,-5-1-1 16,5-6 0-16,-3-2 0 0,6-8 1 15,-3-1 0-15,5 0 3 16,0-4-1-16,0-4 3 16,2-5 0-16,11-16-3 15,7-8 1-15,4-6-2 16,6 5 1-16,0-3-6 0,-2 4 2 15,-8 8-21 1,-1 11 1-16,-4 8-15 0,-2 8 2 16,2 11 22-1,0 11 1-15,-6 10 8 0,-1-5 0 16,-5-4 7-16,1-7 1 16,-4 1 5-16,-4-4 0 15,1-1 2-15,1 0-1 16,-2-3-7-16,2-4 0 15,2-1-4-15,-4-6 2 16,4-4-2-16,-3-2 1 16,1-3-1-16,4-11 1 15,11-8 11-15,5-6 0 16,5 1 1-16,5 3-1 16,0 8 7-16,-4 7 1 0,-7 9 1 15,-4 8 2 1,-4 5 18-16,0 8 1 0,-3 10 22 15,-4 2 0 1,-2 3-31-16,0-6-1 0,0 4-20 16,4-3-1-1,-1-7-10-15,8-1 0 0,-1-8-4 16,5-5 0-16,5-13-32 0,12-6 1 16,13-13-22-1,-1-2 0-15,-5-2 22 0,-11 6 1 16,-11 4 4-1,-8 2-1-15,-5 5 21 0,-4-2-1 16,0 6 5 0,-5 1 1-16,-3 1-2 0,1 5 2 15,-8 8 0 1,2 5 0-16,2 6 2 0,-3 4 0 16,9 5 1-16,1 4 0 15,8 0-1-15,-2 2 1 16,5-6-1-1,8 0 1-15,4-3-1 0,3-8 1 16,10-8-1-16,3-7 1 16,-1-13 0-16,-6-3 0 15,-8-6 2-15,4-4 1 16,1-2 53-16,-1 2 0 16,-7 6-24-16,-1 3-1 15,-1 8-16-15,0 2 1 16,-4-1-15-16,4 8 1 15,4 2-8-15,5 2 1 16,4 8-35-16,-2-1 1 16,-5 2-17-16,-14-7 1 0,-1 0 29 15,-3 1 0 1,3-1 14-16,-4-4 1 0,2 2 4 16,-4-2 2-16,3 0 3 15,-3 0 2-15,-3 0 2 16,-7-6-1-16,-1 1 1 0,-8-3 1 15,-1 3 7 1,-4 3 2-16,0-2 3 0,-10 8 1 16,0 11 14-1,5-1 2-15,1 11 6 0,7 3 0 16,6 1-19-16,10-10 0 16,1 0-9-16,4-10 2 15,0-4-5-15,13 1 2 16,13-8-9-16,51-35 1 15,-3-17-2-15,-16 7 1 16,-4-8-29-16,-11-20 0 16,-17-16-39-16,-17 39-1 15,-13 4 50-15,-3 20 0 16,-12 4 12-16,-11 5 2 16,-7 13 5-16,-4 6 0 0,2 15 3 15,-2 28 0 1,19 18 5-16,18 45 0 0,23 10 3 15,1-1 2 1,1-5-6-16,12 24 2 0,10 18-7 16,-17-21 0-1,-26-131-1258-15</inkml:trace>
  <inkml:trace contextRef="#ctx0" brushRef="#br0" timeOffset="43096.82">6935 5397 12 0,'0'0'0'0,"0"0"0"0,-15 22 0 0,8-11 0 16,3 2 0-16,0-1 0 15,4-5 0-15,-2-1 0 16,2-3 0-16,-3-1 10 0,3-2 1 15,3-2 44 1,3-11 0-16,5-7 32 0,12-12-1 16,-3 2 79-1,4 3 0-15,-5 8-81 0,5 8 1 16,-3 5-21-16,-3 6 1 16,-1 2-49-16,0 5 1 15,-6 5-11-15,-2 3-1 16,-3 7-3-16,-2 2 1 15,1 0-3-15,-1 0 1 16,1-5-1-16,1-4 0 16,3-10 0-16,1-1 1 15,5-9 6-15,9-14 0 16,2-9 8-16,2-2 1 16,-8 2 42-16,-1 6 2 0,-10 5 16 15,-3 8 0 1,-2 2 6-16,-3 1 0 0,3 4-37 15,-4 2 1 1,4 0-22-16,-4 0-1 0,2 2-9 16,2 5-1-1,-4 8-7-15,5 2 0 0,-1 5-3 16,-2-1-1-16,1-3 0 0,1-4 1 16,2-5-1-1,3-4 0-15,-3-5-2 0,-1-5 1 16,8-4 9-1,8-10 0-15,7-5-3 0,-8-6 1 16,-5 8-4 0,-4 7 1-16,-1 2-2 0,-3 7 2 15,-1 1-5 1,-1 5 0-16,-1-4 0 0,-2 4 0 16,2 4-2-16,-1 5 2 15,3 6-5-15,3 3 0 16,-3 7 2-16,-4-5 0 15,1 2-11-15,1-7 2 16,-4 0 1-16,2-6 0 16,2-3 8-16,-1-2 0 15,3-4 2-15,3-6 0 16,8-12 1-16,7-7 0 16,4-3 1-16,-7 4 0 15,-3 6 2-15,-6 6 2 16,-3 9 4-16,-2-3 1 15,1 6 8-15,-1-4 1 16,-1 4-4-16,-2 4 2 16,1 4-4-16,1 5 0 15,3 5-3-15,-3 3 0 16,-3 7-4-16,-3-6 1 0,2-5-7 16,2-4 1-16,-4-4-1 15,0-3 0-15,0-3 0 16,0-3 1-16,0-3-1 15,4-3 1-15,1-13 0 16,6-9 0-16,4-5 17 0,4 3 1 16,2 6 32-1,1 9 0-15,-7 2 4 0,0 9 0 16,0 4-32-16,-4 4-1 16,2 5-14-16,-4 6 1 15,-3 4-10-15,-6 5 1 16,-6 0-14-16,1 0 2 15,1-5-19-15,4-6-1 16,-4-5 13-16,4-7 1 16,0-1 7-16,4-3 1 15,0-3 2-15,22-37 1 16,11 1 4-16,-7 10 1 16,0 8 0-16,-3 7 0 0,3 4 0 15,-5 4 1 1,-5 5 0-16,-5 4 1 0,0 7-1 15,3 8 1 1,-6 6 0-16,-3 10 0 0,-5 3 0 16,-10-8 0-1,2 2 0-15,-1-6 0 0,-5-7-28 16,-25 4 0-16,35-19-1386 16</inkml:trace>
  <inkml:trace contextRef="#ctx0" brushRef="#br0" timeOffset="43296.83">7041 5032 12 0,'0'0'0'0,"0"0"0"0,0 0 0 16,24 23 0-16,-5-9 0 15,5 5 0-15,1-4 0 16,-25-15-10-16</inkml:trace>
  <inkml:trace contextRef="#ctx0" brushRef="#br0" timeOffset="45256.78">6190 5864 12 0,'0'0'0'16,"0"0"0"-16,0 0 0 15,0 0 0-15,0 0 1 16,0 0 37-16,0 0 1 16,0 0 24-16,0 0 1 15,0 0 30-15,0 0 1 16,0 0 5-16,0 0 1 16,0 0-17-16,-41-8 0 15,2 16-11-15,1 7 1 16,7 3 17-16,6 8 1 0,1 15-8 15,6 2 0 1,8 5-39-16,5-5 1 0,5-9-14 16,9-8 0-1,0-9-14-15,8-17 1 0,17-14-16 16,5-13 2-16,13-12-4 16,-2-15 1-16,4-6-17 15,-5 0 0-15,-12 5 11 0,-13 10-1 16,-7 6 3-1,-10 11 1-15,-10 9 0 0,-3 6 1 16,-1 8 0 0,-1 3 1-16,-1 2 1 0,0 7 0 15,-1 10 0 1,-1 7 2-16,-2 10 0 0,2 5 1 16,7 4-2-16,4 1 0 15,9 7-1-15,3 3-1 16,6-6 0-1,1-7 1-15,1-10 0 16,-1-8 1-16,0-18 7 0,-4-6 1 16,5-9 27-16,-1-14 0 15,7-17-13-15,2-4 0 16,2-3-11-16,-6 5 1 16,4 10-6-16,-8 5 0 15,-5 13-7-15,-11 0 1 16,-2 8-3-16,-2 7 0 15,-2 3 0-15,-2 1 0 16,-9 4 1-16,-2 8 1 16,-2 14-1-16,3 4 0 15,6 3-1-15,8 2 0 16,4-11 0-16,5-4 0 16,0-9 0-16,1-6 0 0,1-9-1 15,8-5 0-15,10-18-3 16,1-7 1-16,-6-9-4 15,-5-2 1-15,-8 6 4 16,-7 3 0-16,-8 12 1 16,-5 5 1-16,-2 6 0 15,-8 1 0-15,-5 7 0 0,-2 4 1 16,-2 8 3-16,-2 1 1 16,11 4 17-16,8 3 2 15,2 1-12-15,3 5 2 16,12 2-9-16,3 3 2 15,6 0-5-15,6-8 1 16,3-7-4-16,6-9 1 16,16-8-17-16,-1-13 0 15,-2-13 6-15,-8-5 1 16,-5-6 3-16,-8 1 0 16,-5 9 7-16,-4 3 1 0,-4 9 22 15,-3 8 0 1,-4 1 31-16,-2 6 1 15,-2 2-30-15,-2-3 1 16,2 3-16-16,-7 5 1 0,-4 6-12 16,-4 10 1-1,1 8-19-15,4 9 0 0,9-3-12 16,3 0 1-16,3-1 6 0,7-4 2 16,-1-6 9-1,-3-19 0-15,-3-1 6 0,9-2 2 16,2-4 6-1,24-22 0 1,-3-17 22-16,-7 2 0 0,-2 0-4 16,-11 11 1-16,4 2-8 0,-10 13-1 15,0 2-11 1,1 1 0-16,1 1 0 16,-2 2 0-16,0 1-1 0,3 1 1 15,1 5-1-15,-6 0-1 16,2 1-3-16,10 22-1 15,-10 6-20-15,-5 24 2 16,-13-1 12-16,-4-4 1 16,-6-1 5-1,4-23-1-15,-2-6 5 0,8-7-1 16,4-5 3-16,-3-2 0 0,1 0 3 16,-1-8-1-1,3-6 21-15,-5-14 2 0,10 0-9 16,6 0 1-1,3 0-5-15,14 0 0 0,1-1-11 16,6 3 1 0,3 2-4-16,-12 7 1 15,-3 3-3-15,-3 7 0 16,-6 1 0-16,3 2-1 16,-7 0 1-16,8 2 1 15,-3 7 0-15,6 22 2 16,-3 9 1-16,-11-13 0 0,-2 1 0 15,-2-11 0-15,2-2 0 16,-3-8 0-16,3 3 0 16,0-8 0-1,0 1 0-15,0-3 0 0,0 0 0 16,3-22 0-16,7-17 0 16,6-9 0-16,7 8 0 15,-3 7 0-15,1 1 15 16,-8 21 1-16,-4 2 42 15,1 3 1-15,-5 1-32 16,4 5 0-16,-3 2-14 16,5 12-1-16,-1 11-13 0,-1 21 1 15,-5-3-2-15,-4-10-1 16,0 1-1-16,0-23 0 16,0 2-11-16,0-7 0 15,0-1-24-15,0-1 0 16,0-4-1396-16</inkml:trace>
  <inkml:trace contextRef="#ctx0" brushRef="#br0" timeOffset="45447">7524 5730 12 0,'0'0'0'16,"0"0"0"-16,0 0 0 0,0 0 0 15,0 0 0-15,18-15 0 16,-14 21 0-1,-2 3 9-15,2 8 0 0,-4 9 22 16,0-6 1 0,0-1 6-16,0-10 1 0,0-9-167 15</inkml:trace>
  <inkml:trace contextRef="#ctx0" brushRef="#br0" timeOffset="45696.88">7729 5717 12 0,'4'-2'0'0,"-1"-7"0"0,-3 5 0 15,0-2 0 1,-3 6 0-16,3 0 1 0,-4 6 0 16,-2 7 138-1,-3 11 0-15,-2 15-29 0,-4 8 0 16,2 9 13-16,3 5 0 0,3 10-1 16,7-3 2-1,2-12-41-15,7-13 0 0,1-19-18 16,-1-11 0-1,2-11-21-15,4-13 1 16,7-13-23-16,2-12 1 16,-3-8-21-16,-10-8 0 15,-11 52-1081-15</inkml:trace>
  <inkml:trace contextRef="#ctx0" brushRef="#br0" timeOffset="45862.14">7664 5899 12 0,'0'0'0'15,"0"0"0"-15,-19 15 0 16,19-8 0-16,0-7 0 0,6 0 4 16,8-3 2-1,20-3 134-15,9-3 0 0,0-6-19 16,-4 0-1-16,0 0-7 16,-4 2 0-16,-35 13-691 15</inkml:trace>
  <inkml:trace contextRef="#ctx0" brushRef="#br0" timeOffset="47446.53">8213 5914 12 0,'0'0'0'0,"0"0"0"16,0 0 0-16,0 0 0 15,0 0 0-15,0 0 0 0,0 0 0 16,0 0 7 0,0 0 0-16,-37 26 89 0,2 13 0 15,-3 13 38 1,12 0-1-16,8 2-15 0,14-15 1 15,13-7 46-15,10-12 0 16,5-10-87-16,6-16-1 16,13-16-3-1,5-13 0-15,-1-18-29 0,1-12 0 16,1-9-9-16,-3 3 0 16,-1 4-13-16,-15 2 1 15,-12 6-11-15,-12 3 2 16,-15 11-15-16,-3 12 0 15,-6 14-1-15,-1 19 1 16,2 9-1-16,-1 16 1 16,-1 14 3-16,8 9 2 15,2 2 28-15,-1 0 1 16,5-3 5-16,1 1 2 16,-2 8-22-16,1-2 1 0,1-6 0 15,4-5 1 1,0-15-12-16,0-9 0 0,0-14-6 15,0-8 0 1,0-7-2-16,4-10 0 16,1-19-1-16,7-4 1 15,1 9-1-15,-4 3 0 16,2 7 0-16,2 5 0 0,4 4-1 16,5 4 0-16,-1 7-15 15,-1 8 1-15,-1 5-15 16,-6 12 2-16,2 9-13 15,-4 7 0-15,2 9-51 16,2-7 0-16,-4-5 43 16,8-16 1-16,1-8 3 0,8-18 0 15,8-8 0 1,-3-7 1-16,-5-7 5 0,-4 3 0 16,-9 2 30-16,0 5 0 15,-5 7 10-15,-5-2 0 16,-1 0 10-16,1-2 2 15,-3 2 3-15,2 1 2 16,0 1 5-16,-4 1-1 16,2 3 0-16,-2 4 0 15,-2-3-2-15,-2 6 0 16,-2-1-5-16,-7 3 1 16,-1 3-2-16,-7 8 2 15,-9 12-16-15,2 6 1 0,8 5-17 16,5 3 2-1,2 6-6-15,7-4-1 0,6-5 18 16,6-10 0 0,3-9 3-16,0-12 1 0,6-12 7 15,4-15 0 1,5-13 42-16,0-2 2 0,-3-1 21 16,-2 7 0-16,-12 9 23 0,0 7 1 15,-1 10-22 1,-6-1 0-16,4 6-48 0,-4 4 0 15,0 2-19 1,-4 5 1-16,0 15-7 0,2 6 0 16,-5 11-2-1,5-6 0-15,2-3-2 0,2-11 1 16,0-8-1-16,-2-8-1 16,0-5-1-16,2-4 0 15,7-5-5-15,6-11 1 16,9-19-3-16,0-4 1 15,4 6-45-15,-3 7 0 16,1 7 6-16,-13 18 1 16,-2-1 7-16,-2 1 2 15,1 3 21-15,-1 4 1 0,-2 3 14 16,10 25 1 0,-11 13-13-16,-6 9 0 0,-6-4 12 15,2-23 0 1,-1-3 2-16,5-11 1 0,-4-5 12 15,4-3 1 1,0 1 2-16,4-4 1 0,1-7-2 16,29-42 1-1,-1-5-4-15,-8 17 1 0,-3 4-3 16,-9 20 0-16,-2 1-1 0,-3 7 0 16,-3 1 1-1,-3 4 1-15,0 0-5 16,9 22-1-16,-11 17-3 15,0 6 0-15,4-4-1 16,-4-26 0-16,5-4-3 16,-5-7 1-16,0-4-1295 15</inkml:trace>
  <inkml:trace contextRef="#ctx0" brushRef="#br0" timeOffset="48230.31">9514 5882 12 0,'0'0'0'0,"0"0"0"0,0 0 0 16,0 0 0-16,0 0 0 15,0-18 0-15,0 18 0 16,0-4 26-16,-2 0-1 16,0 3 61-16,-7-5 0 15,-12 4 40-15,-3 4 0 0,-9 4 30 16,-5 8 0-1,7 5-42-15,6 7 2 0,1 8-56 16,6 1 1 0,4 4-22-16,7-9 1 0,3-8 0 15,8-7-1-15,2-9-14 16,9-12-1-16,9-7-15 16,4-11 1-16,3-6-7 0,1-7-1 15,-6 7-1 1,-5 2 1-16,-8 13-4 0,-4 2 0 15,-3 11 1 1,-6 4 0-16,0 6 1 0,0 12 0 16,0 23-2-1,-4 11 2-15,2 7 0 0,-4 2 2 16,-9 3 0-16,-3-9 0 16,-10 1 34-16,-2-2 1 15,2-2 27-15,2-12 1 16,2-6-32-16,0-12 0 15,3-17-16-15,2-16 0 16,-1-15-19-16,7-19-1 16,17-5-1-16,7-4 1 15,13 3-2-15,10 3 2 0,8 3 3 16,3 4 0 0,9-4 0-16,-2 6 1 0,2 5-1 15,-9 10 1 1,-6 2-22-16,-11 1-1 0,-4 4 9 15,-7 2-1 1,-2-6 8-16,0 1-1 16,2-3 7-16,-2 1 0 15,-4 1 18-15,-2 6 0 16,-3 4 41-16,-3 3 2 16,-3 1-18-16,0-1 0 0,-3 4-26 15,1 4 1-15,-2 4-12 16,-7 9-1-16,-11 18-8 15,3 16 1-15,8-1-63 16,7 4 1-16,12-9 30 16,6-13 0-16,11-17 13 0,10-13 0 15,17-19 8 1,8-5 1-16,7-10-1 0,-7-5 0 16,-60 39-1170-16</inkml:trace>
  <inkml:trace contextRef="#ctx0" brushRef="#br0" timeOffset="49326.57">8949 6630 12 0,'-22'15'0'0,"-28"22"0"15,-14 12 0-15,-7 3 0 16,1 15 0-16,6 15 0 16,8 3 0-16,17-1 0 0,13-4 0 15,17-4 9-15,9 4 0 16,18 8 46-16,22-6 0 15,23-12 31-15,15-16 1 16,14-17 58-16,16-12 2 16,13-14-54-16,11-9-1 15,4-10-17-15,6-12 0 16,-5-12-15-16,9-13 1 16,-1-7-40-16,-13-5 1 15,-14-5 6-15,-16 3 0 16,-14 3 7-16,-4 4 1 15,1 3-24-15,-16-6 1 0,-20-14 14 16,-21-13 1 0,-23-4 61-16,-23 6 1 0,-23 13-59 15,-15-1 2 1,-13-14-4-16,-6 0 1 0,-1 6 11 16,-17 14-1-16,-23 19-15 0,-7 14 1 15,-9 12 7 1,-4 15 2-16,-15 13-20 0,-18 21-1 15,-8 16-16 1,7 28 0-16,13 19 1 0,16 17 1 16,141-112-1379-1</inkml:trace>
  <inkml:trace contextRef="#ctx0" brushRef="#br0" timeOffset="50426.75">10499 7038 12 0,'0'0'0'15,"0"0"1"-15,0 0 0 0,0 0-1 16,0 0 0-1,4 29 0-15,11 3 0 0,19 13 24 16,10 3-1 0,5-7 45-16,5-6-1 15,-2-3 132-15,10-6 0 0,23 0-52 16,8-2 1-16,1-3-49 16,-3-3 1-16,-4-6-35 0,-6-1 1 15,-3 0-29 1,-7-2 0-16,-17-3 4 0,-12-3-1 15,-17-1 23 1,-10 0 0-16,-8-2-28 0,1-2-1 16,-8 0 23-1,1-1 0-15,-1-1-31 0,-1-3 1 16,-3-3-12-16,-6-3 1 16,-6-2-8-16,-9-7 0 15,-4 0-8-15,-5-1 0 16,1 1-4-16,-5 2 2 15,5 5 0-15,7 0 0 16,5 0 0-16,3 6 2 16,6-1 0-16,9 5 2 15,-3 1 2-15,6 4 2 0,0-4-2 16,2 4 2 0,5 4-3-16,14 5 2 0,14 10-5 15,10 1 0 1,2 3 0-16,-6-3 0 0,-2-7 0 15,-6-2 0 1,-5-7 0-16,-2-2 0 16,-3-4 18-16,-5-2 0 15,-7 4 52-15,-5 0 2 16,-2 0-41-16,-2 0 2 16,-2 0-18-16,-8 6 0 15,-10 22-10-15,-20 18-1 16,-16 29-7-16,-11 5 1 15,-13-4-71-15,1-3 0 0,18 1 19 16,10-11 1-16,49-63-1316 16</inkml:trace>
  <inkml:trace contextRef="#ctx0" brushRef="#br0" timeOffset="53408.7">12039 7281 12 0,'0'0'0'16,"0"0"0"-16,0 0 0 15,0 0 1-15,0 0 0 16,0 0-1-16,0 0 0 16,0 0 0-16,0 0 0 0,0 0 18 15,-4-22 1 1,2 17 59-16,-2-1-1 15,0 0 40-15,3 1 1 0,-3 3 9 16,2 0 1-16,2 2-39 16,-4-4 1-16,-1 4-18 15,-1 4-1-15,-1 5-8 16,1 3 0-16,-5 10-17 16,2 11 0-16,-4 19-14 15,3 12 0-15,1 3-4 16,-2-6 1-16,-2-7 1 15,2-11 0-15,5-15-2 0,2-13 1 16,2-6-1-16,4-9 1 16,2 0-1-16,5-13 0 15,12-17-1-15,3-7 1 16,-5-2-3-16,-3 0 0 16,-3 5-5-16,2 10 0 15,-5 5-7-15,1 6-1 16,-2 8-3-16,4 1 1 15,2 8-3-15,0 5-1 16,2 10 11-16,-4 9 1 16,-4 13 4-16,-9 0-1 15,-4-2-7-15,-7-10 2 16,-7-1-8-16,-9-7 1 0,-6-3-5 16,-6-5 2-16,2-7-9 15,3-8-1-15,8-5 0 16,7-3 0-16,8-1 1 15,7-4 1-15,1-3 2 16,10-7 0-16,4-2 0 16,4 2 1-16,0 3-1 15,-2 7 1-15,-4 10 0 0,-1 5 0 16,5 0-13 0,-2 5 1-16,8 10 0 15,-1 7-1-15,1 3 3 0,-2-5 2 16,-2-5 2-16,-2-6 2 15,-2-1 2-15,2-6 1 16,-2-4 2-16,12-8 0 16,6-6 14-16,1-10 1 15,0-6-6-15,-2-3 0 16,2-4-5-16,-2 1-1 16,1 5-3-16,1 9 1 15,-5 5-15-15,-7 10 1 16,-1 3-15-16,-2 8 2 15,-2 5-3-15,-4 5 1 16,-3 10 9-16,-2 8 1 16,-3 7 10-16,-1-4-1 15,-1-8 5-15,-3-11 1 0,2-4 1 16,0-5 0-16,0-1 2 16,-5-4 0-1,-1-5 3-15,-1-9-1 0,-4-6-1 16,2-8 2-1,-2-4-2-15,3 8 2 0,3 9-4 16,-1 4 1 0,1 6-1-16,-2 5 0 0,-1 5-1 15,-8 10 2-15,-3 15 1 0,-1 7 0 16,7 2 12-16,4 0-1 16,-2-3 24-16,7-7-1 15,4-14-14 1,2-4 1-16,2-3-14 0,11-8 0 15,8-4-7 1,14-11 1-16,8-9-4 0,-9 0 0 16,-14-8-3-1,-5 12 1-15,-2-4-30 0,-4 11-1 16,-3 1 15-16,-4 7 1 16,1 1-2-16,1-1 0 15,-4 5 11-15,4 0 1 16,2 1 4-16,8 27 1 15,3 10 2-15,-9-18 0 16,-3 0 0-16,-5-8 1 16,2-1 0-16,-2-8 1 15,2 3-1-15,-2-2 2 16,0 1-1-16,0-5 0 16,0 0 0-16,11-13 1 0,8-15 14 15,5-16 1 1,-5 5-3-16,-8 20 1 15,0 1-5-15,-4 8 1 0,1 5 33 16,-1-1 1-16,-1 2-28 16,0 4 1-1,1 4-5-15,13 26 0 0,-8 13-5 16,-7-15 0-16,-3-2-6 16,-2-12-1-16,0-2-2 15,0-5 0-15,0 0 0 0,0-1 0 16,0-4-1-1,0 0 0-15,0 0-2 0,8-6 1 16,6-13-1 0,24-33-1-16,-5 2-20 0,-7 18-1 15,4 0-40-15,-15 17 0 16,2 2-15-16,-10 7 2 16,3 4 55-16,3 6 1 15,2 12 16-15,3 25 1 16,-7 5 5-16,-1-16 0 15,-1-2 3-15,-5-19 1 16,3 2 1-16,6-4-1 16,6 1 0-16,22-10 0 15,2-10-4-15,-4-8 1 16,-6-6-30-16,-3-6 1 0,-6 4-78 16,-9 9 0-1,-5-2-227-15,-7 1-1 0,3 3 211 16,-6-4 0-1,0 4 50-15,-6-3 1 0,3 3 47 16,-3 0 2 0,-3 2 24-16,-1 4 1 0,-1 3 61 15,-17 1 1-15,-5 12-3 0,-5 15 2 16,7 6-17 0,-1 11 0-16,6 8 3 0,13-16 0 15,6 1 3 1,7-19-1-16,1-2-3 15,7-1 2-15,3-7 22 16,23-1-1-16,-1-13 16 0,17-30-1 16,-7-11-43-1,-4-8 1-15,-9-3-18 16,-7 13-1-16,-3 0-20 0,-11 16 0 16,-3 3 0-16,-6 18-1 15,-6 1 2-15,3 7 0 16,-1-3 12-16,-2 7 0 15,1 2 13-15,-19 18 0 16,3 13-9-16,-13 50 0 16,20-1-10-16,8-27 2 15,4 11-8-15,4-22 0 16,4-7-6-16,-1-23 0 16,-3-4 0-16,5-4 0 15,-1 1-17-15,18 0 2 16,10-12 9-16,5-9 1 15,-5-5-1-15,-10-3 1 16,-8 3 1-16,-8 11 1 0,-2-1 0 16,-3 5 1-1,3-1 2-15,-6 4 0 0,2 0 1 16,1 2 0-16,-3 4 4 16,6 17 0-16,-2-3 9 15,-2-8 0-15,1-1-1 0,1-2 0 16,2 1 5-1,-4-3 1-15,1-1-6 0,7-2 0 16,3-4 17 0,16-17 1-16,-6-9 36 0,-6 8 0 15,-6 1-35 1,-8 10 0-16,1 4-16 0,-2 1 1 16,2-2-5-16,-4 6 2 15,2 6-9-15,3 14 1 16,3 8-4-16,-3-5 0 15,1-3-3-15,-2-11 1 16,1 1-9-16,5-5 1 16,-1 1 1-16,15-3 0 15,6-6-5-15,0-12 0 16,-6-9 3-16,-5-10 1 0,-8-3-2 16,-8 3 1-1,-3 3 2-15,0 22-1 0,0-1 3 16,0 3 1-1,0 1 1-15,0 4 2 0,0 2-1431 16</inkml:trace>
  <inkml:trace contextRef="#ctx0" brushRef="#br0" timeOffset="54946.84">13904 7467 12 0,'0'0'0'0,"0"0"0"0,0 0 0 15,0 0 12-15,0 0 1 0,0 0 62 16,0 0 1 0,0 0 40-16,0 0-1 15,0 0-4-15,0 0 2 16,-15 43-24-16,0 2 1 15,-2 3-18-15,6-7 0 16,2-15-23-16,7-9 2 16,7-6-27-16,6-5 2 15,17-8-2-15,12-7 0 16,19-16-3-16,5-3 0 0,-7-5-17 16,-6-1 2-16,-10 1-6 15,-6 5 0-15,-11 8-9 16,-5 1 0-16,-14 8-46 15,-5 2 1-15,0 5 3 16,0-2-1-16,0-3 14 16,-5 2 1-16,-1-1 29 0,-3 4 1 15,-6-1 7 1,-7 5 0-16,-8 9 11 16,-4 8 2-16,6 11 27 0,6 9 0 15,0 8 69-15,1 1 1 16,1-11-58-16,1-3 0 15,13-11-19-15,12-8 1 16,3-8-13-16,16-7 2 16,23-11-21-16,10-11 1 15,3-15-2-15,1-13 2 16,-3-15 0-16,-6-4 0 16,-14 4 6-16,-15 4 1 15,-18 5 2-15,-12 10-1 0,-9 14-4 16,0 12 0-1,0 11 0-15,2 7 0 0,-2 14 2 16,0 8 1 0,-3 6-8-16,3 10 1 0,5 5-2 15,5 9 1 1,-3 17-1-16,3 10 0 0,-1 9-2 16,4-12 1-16,4-18-3 0,9-15 0 15,12-17 1 1,7-18 0-16,16-17 2 15,5-15 0-15,-3-13 8 16,-5-11 1-16,-6-20 14 0,0-5 2 16,2 3 4-1,-3 5 0-15,-10 10-8 0,-9 5-1 16,-14 9-16-16,-3 8 2 16,-9 13-5-16,0 14 0 15,-4 10-1-15,-2 11 0 16,0 17-1-16,4 10 1 15,-2-1 6-15,2 6-1 16,-2 1 9-16,1 8 0 16,1 6-6-16,4 5 0 15,5 8-5-15,4-12 1 16,7-12-4-16,10-15 0 16,7-16-8-16,7-19 1 0,12-20-3 15,5-14 0 1,4-21 1-16,0-9 1 0,-14-9 5 15,-5-4-1 1,-7 11 3-16,-10 4 0 0,-6 2 48 16,-9 9 0-1,-3 17-21-15,-7 13 0 0,1 14-14 16,-5 14 1-16,-6 20-12 0,1 10 1 16,-7 14-17-1,7 0 2-15,1 5-23 0,5-5 0 16,-5 4 5-1,2 0 0-15,2 0-81 0,4 6 1 16,5-15 92 0,2-32 0-16,0-6 17 15,0-1-1-15,0-4 3 16,4 0 2-16,3-9 9 0,21-30 1 16,-2-10 22-16,-4 12-1 15,-3-2 42 1,-10 17 0-16,4 7 16 0,-5 9 1 15,1-1-47-15,-3 5 1 16,-4 2-30-16,11 19 2 16,-8 14-13-16,1 25 0 15,1-10-9-15,-1-14-1 16,3-6-10-16,1-12 0 16,1-3-3-16,32-3 1 15,14-29-2-15,14-28 0 16,-19-12-32-16,-27 16 0 15,-14-5 14-15,-13 7 0 16,-13 2 13-16,-32-13 1 16,-12 9 2-16,-10 8-1 15,69 35-1210-15</inkml:trace>
  <inkml:trace contextRef="#ctx0" brushRef="#br0" timeOffset="55096.89">14573 7291 677 0,'0'0'0'0,"0"0"-118"15,28 11 1-15,5-11 70 16,17-6-1-16,12-5 50 0,-1-6-1 16,-5 1-4-1,-17-7 2-15,-20 7 8 0,-23-3 0 16,4 19-278-16</inkml:trace>
  <inkml:trace contextRef="#ctx0" brushRef="#br0" timeOffset="55246.95">13706 7138 12 0,'0'0'0'0,"0"0"-10"15</inkml:trace>
  <inkml:trace contextRef="#ctx0" brushRef="#br0" timeOffset="57046.41">14211 7960 12 0,'0'0'0'0,"0"0"28"0,0 0 0 16,0 0-28-16,-24 12 0 16,5 6 0-16,-1 19 0 0,-3 16 34 15,7 4 0-15,1-7 64 16,2-5 1-16,7-6 24 16,6-5 1-16,9-10-32 15,1-7 1-15,6-10-20 16,12-14 0-16,17-16-15 15,13-10 0-15,9-12-56 16,-4-14-1-16,-12-18 4 0,-12-3 2 16,-11 11 6-1,-8 8 1-15,-5 15 5 0,-6 10 1 16,-5 18 27-16,-9 6 0 16,1 9-20-1,-7 8 0-15,-6 8-10 0,0 11 1 16,-1 16-19-1,3 12 0-15,5 9 0 0,8 6 0 16,8 6 0-16,-6-6 1 16,0-19-4-16,-4-9 1 15,8-11 4-15,-2-10 0 0,2-8 2 16,1-10 1 0,5-10 1-16,4-12 1 0,7-11 65 15,1-3-1 1,-3-1 15-16,1 7-1 0,-5 2-48 15,2 8 0 1,0 7-19-16,-8 7 1 16,0 6-18-16,3 4 0 15,-3 11-2-15,-3 11 0 0,-1 11-6 16,-1-3 0-16,0-6 0 0,1-4 2 16,5-9-2-1,4-6 0-15,3-3-6 16,11-8 2-1,11-11 4-15,4-8 0 16,-2-3 4-16,-4-8 1 0,-5-5 0 16,-4 2 1-16,-4-2 4 15,-5 11 2-15,-8 9 8 16,-5 6 2-16,-5 7 6 16,1 8 1-16,2 5-1 15,-4 6 0-15,4 18 1 0,1-3-1 16,-3-2-10-16,2-9 1 15,-4-12-7 1,2 1-1-16,-2-8-3 0,0 0 1 16,0 0-1-1,-2-8 0-15,-2-3-1 0,-1-4 1 16,-5-9-2-16,-1 5 1 16,2 4-2-16,1 8 1 15,3 7-48-15,-5 7-1 16,-6 12 12-16,-3 11 1 15,0 3 7-15,3 1 2 16,3-6 8-16,7-2 1 16,2-4 10-16,8-3-1 0,5-8 8 15,1-8 1 1,6-8 1-16,7-10 1 16,7-11 0-16,-4-4 1 0,-2-1 41 15,-5-1 1-15,-1-2-17 16,-7 7 0-16,-1 12-12 0,-7 7 2 15,-1 6-10 1,0 2 0-16,-2 2-3 0,-2 8 0 16,0 8-3-1,-1 10 0-15,-3 7-1 0,1-1 1 16,5-8-1-16,0-7 1 16,1-6-3-16,-1-6 1 15,0-3-3-15,0-4-1 16,0 0-4-16,23-11 1 15,12-14-2-15,23-14-1 16,-10 2 6 0,-18 11-1-16,-4-4-2 0,-9 17 0 15,-6 2 5-15,-1 7 0 16,-7 4 4-16,5 0 0 16,-1 2 0-16,8 21 0 0,-9 10 0 15,-3-9 1 1,-6-1-1-16,1-3 1 15,2-5-1-15,0-4 2 16,0-2-2-16,0-1 0 0,2-6 0 16,1 0 0-1,-1-2 0-15,17-13 1 16,5-12 18-16,0-8 0 0,-3 1 28 16,-6 8 0-1,0 0 2-15,-6 13 1 16,-2-2-28-16,-1 7 1 15,-4 2-15-15,2 3-1 16,-1 2-4-16,7 14-1 0,-5 9-2 16,1-1 0-16,-4-5-2 15,0-6 1-15,3 1-3 16,-5-8 2-16,2 1-5 16,2 1 2-16,5-5-10 15,19 2 2-15,11-17-13 16,6-4 0-16,-6-2-9 0,0-3 0 15,-2 2-29 1,-7-8 2-16,-30 28-1117 0</inkml:trace>
  <inkml:trace contextRef="#ctx0" brushRef="#br0" timeOffset="58176.85">16037 7979 12 0,'0'-4'0'0,"6"-1"0"0,-6-5 0 16,0 3 0-16,0 0 0 15,-4-1 44-15,2 1 0 0,-3-1 64 16,1-1 1 0,-6-2-8-16,1 1 1 0,-6 7-21 15,-5 8 0 1,-4 12-19-16,-6 7 0 0,4 12-20 16,1 10 1-16,3 6 5 15,-2 0 1-15,9-9-13 16,7-9 1-16,10-10 5 15,6-8 0 1,5-6 1-16,5-14 1 0,14-13-7 16,5-11 1-16,-1-11 9 15,-3-11 0-15,-7 0-17 16,-7-2 1-16,-6 9-11 0,-4 15 1 16,-7 17 8-1,-4 5 1-15,1 12-15 0,-5 18 1 16,-5 25-6-1,-2 12 0-15,5 6 18 0,5 4 1 16,-5 16-9-16,1 8-1 16,-3 20-10-16,-5 6 1 15,-9-2-7-15,0-5 2 0,-6-6-20 16,-1-15 0 0,-1-21-9-16,-2-23-1 0,-1-25 8 15,1-21 0 1,12-19 5-16,11-20 1 0,11-21 5 15,9-18 2 1,10-21 1-16,16-7 1 16,10 5-11-16,3-7-1 15,1-12 6-15,-1 2 1 16,-5 20 2-16,2 15 1 16,3 17 2-16,3 1 1 15,1 5 1-15,-8 3 0 16,-1 7-11-16,-4 8 0 15,-9 9 4-15,-6 8 2 0,-12 7 1 16,-5 2 1 0,-7 8 3-16,0 1 1 0,-6 4 1 15,-1 2 2-15,-4 3-1 16,-10 5 0-16,-1 4-3 16,2 1 0-16,3 6-1 15,2 7 0-15,4 9 0 16,1 6 1-16,5 1-1 0,5-1 1 15,2-4 0-15,5-7 1 16,-1-8 8-16,3-13 1 16,0-3 2-16,6-8 2 15,4-6 4-15,5-14 1 16,2-16 22-16,2-8 2 16,-9-7-19-16,1 3 0 15,-3 9-4-15,0 5 1 16,-2 10-11-16,0 8 1 15,-6 4-5-15,2 9 0 16,4 5-3-16,4 5-1 16,1 6-3-16,-1 11 0 15,-8 12-3-15,-11 4 2 0,-11 3-1 16,-8-4 0 0,-7-1 1-16,-4-7 1 0,2-9 7 15,6-7 0 1,7-9 18-16,6-6 1 0,3-2-11 15,4-5 1-15,-2-6 0 16,8-10 1-16,6-6-9 16,4 1 0-1,5 0-7-15,-2 9 0 0,-4 8-3 16,2 3 2-16,3 8-11 0,3 10 0 16,3 7-9-16,-5 3 2 15,-6 0-33-15,-4-3 0 16,-1-7 27-1,-1-3 2-15,0-3 13 0,3-6-1 16,-10 2-1242 0</inkml:trace>
  <inkml:trace contextRef="#ctx0" brushRef="#br0" timeOffset="58376.53">16881 8003 12 0,'0'0'0'16,"0"-3"16"-16,0 1-1 15,0 0 80-15,0 0-1 0,0 2 143 16,0 0-1-16,0 0-81 16,0 0 1-1,0 0-35-15,0 0 1 16,0 0-1067-16</inkml:trace>
  <inkml:trace contextRef="#ctx0" brushRef="#br0" timeOffset="71656.84">16173 5855 12 0,'-24'0'0'0,"-49"0"0"0,-14 0 0 16,-5 5 0-16,3 4 0 16,3-5 0-16,2 2 0 15,10-6 0-15,9 2 0 0,14-1 0 16,16 5 0-16,13-6 0 16,10 0 0-16,5 0 0 15,9-4 0-15,15 1 0 16,22 1 4-16,18-4 2 15,18 6 34-15,11-4 1 16,7 4 183-16,0-3 1 16,6 1-165-16,7-4 1 15,9 4-16-15,-3 1 1 16,-7-5-45-16,-8 2 1 16,-10 4-1-16,-11 0 0 15,-12 2-1-15,-21 0 0 0,-15-2 0 16,-12-2 0-1,-10 0 1-15,-4 2 1 0,0 0 1 16,-2 0 0 0,-4-3 2-16,-7 1 0 0,-2-2 2 15,-2-2 1 1,2 3-1-16,2-3-1 0,5 0 0 16,-3 3 0-16,3-3 3 0,2 6 0 15,4-4 3 1,-3 4 0-16,1 0 7 0,2 0 0 15,-4 0-1 1,2 0 0-16,2 0 0 0,0 0 0 16,0 12 2-1,2 34 1-15,2 51-3 0,1 26 0 16,-3 20-2 0,2 15 2-16,0 21-6 0,-4 22 0 15,-10 22 0-15,-4 2 1 16,-11-9 1-16,-14-19 2 15,39-197-895-15</inkml:trace>
  <inkml:trace contextRef="#ctx0" brushRef="#br0" timeOffset="72436.89">15355 5957 12 0,'0'0'0'0,"0"0"0"0,0 0 0 15,-9 28 0-15,3 15 0 16,4 29 40-16,2 17 2 16,-1 3-42-16,1 10 0 15,1 24 2-15,3-1 1 16,2-19 124-16,-3-2 0 15,-4 8 33-15,-3-12 1 0,-9-27-53 16,2-15-1 0,-2-18 16-16,5-10-1 0,1-11-39 15,-1-8 0 1,1-2-20-16,1-3 1 0,2-4-1 16,3 0 1-1,-7-2-18-15,3-2 0 0,-1 0 2 16,0 0 1-16,-3-5-1 0,3 1-1 15,3 0-18 1,1 3 1-16,0 1-10 16,2 2 1-16,2-6-9 15,5 3 0-15,6-1-5 0,17-2 1 16,13 1-3-16,11 1 2 16,9-2-2-16,19-3 0 15,36 0 22-15,18-4 0 16,13-6-9-16,9 2 0 15,10-1-9-15,5-5 1 16,-1 3-9-16,-20 1 1 16,-30 4-4-16,-18-5 1 15,-104 20-1581-15</inkml:trace>
  <inkml:trace contextRef="#ctx0" brushRef="#br0" timeOffset="74177.08">32361 5114 12 0,'0'0'0'0,"0"0"0"0,28 8 0 16,11-8 202-16,21-4 0 15,16-9-198-15,12-2 1 16,7 0 50-16,2-5 0 16,-2-3-2-16,-10 3-1 15,-8 1-12-15,-8 4-1 0,-10 6-2 16,-8 3 1-1,-12 3-9-15,-7-3 0 0,-6-3-1 16,-2 1 0 0,0 1-6-16,-3 3 0 0,-7 0-2 15,-4 3 1 1,-5 1 6-16,-3 0 0 0,-2 0-11 16,-5 0 2-16,-7 1-6 0,-14 3-1 15,-18 2-3 1,-9 3 1-16,-4-5-5 0,-3 1 2 15,2-1-7 1,1 4 1-16,-7-1-2 16,1-1 1-16,3-6 0 15,6-6 1-15,4-1-1 0,3-1 0 16,8 4-1-16,4-1 1 16,3 1 3-16,4 0 0 15,4 3-1-15,3-5 0 16,3 2-1-16,1 0 0 15,2 3-18-15,6-3 2 16,1 4-29-16,3 0 1 16,1-4 21-16,2 4 2 15,0 0 14-15,0 0 2 16,1-2 4-16,-1 2 1 16,-2 0 1-16,0 0 0 15,-1 0 3-15,-3 0 1 16,3 0 5-16,1 0 1 15,2 0 7-15,0 2 1 16,-2 6 6-16,1 7 0 16,1 18 2-16,2 19-1 15,-2 26 7-15,2 13 1 16,2 14-9-16,0 14 2 16,-6 31-1-16,2 8 1 0,6 4 10 15,5-5 1-15,10-18 3 16,-1-3 0-16,-1 0 6 15,0-15 1-15,0-30-15 16,1-24 1-16,-18-67-1243 16</inkml:trace>
  <inkml:trace contextRef="#ctx0" brushRef="#br0" timeOffset="74656.48">33516 5014 12 0,'0'0'0'0,"0"0"0"0,4-21 0 0,-4 16 0 15,0 5 34 1,2 9 0-16,9 17 58 0,4 20 0 16,2 12 9-1,-6 18 0-15,-7 30-11 0,-6 10 0 16,-2 7-15-16,-5 3 0 16,-8 8-15-16,-3 4-1 15,-3-8-17 1,1 2-1-16,1-7-36 0,3-16 0 15,18-109-762 1</inkml:trace>
  <inkml:trace contextRef="#ctx0" brushRef="#br0" timeOffset="75127.13">32415 6476 12 0,'0'0'0'0,"-24"5"0"16,9-1 0-16,2-4 0 15,2 0 0-15,5 0 0 16,6 0 0-16,6 0 31 16,24 2 1-16,31 4 42 0,23 1 0 15,18-5 28-15,14-4 1 16,14-2-9-16,-1-1 1 16,-15-1-27-16,-14 2 1 15,-16-3-12 1,-21 0 0-16,-25-3-23 0,-22 1-1 15,-17-4 10-15,-16 2 0 16,-9-4-1-16,-2 6 2 16,9 1 7-16,6 6 0 15,6-1-13-15,5 3 2 16,2 0-9-16,-2 0 0 16,0 0-7-16,0 0 1 15,0 3-11-15,2-1 1 0,0-2-1086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0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5980 0,'0'-18'109,"70"18"-93,18 0-16,36 53 16,-18-36-16,-18 1 15,71 0 1,-71-18 0,71 35-1,-71-17 1,-18-18-1,-34 17 1,34-17 0,1 0-1,229 71 1,-54-53 0,-69-1-16,-89-17 15,71 0-15,-36 0 16,-17 0-16,18 0 15,-54 0 1,-17 0 0,35 0-1,0 0 17,71 0-17,18 0 1,17-35-1,-71 17 1,36 1 0,-71-1-16,-70 18 15,-1 0-15,36-35 16,0 35-16,0-18 16,35 18-1,18 0 1,35 0-1,-17 0 1,-54-18 0,18-35-1,-35 36 1,53-36 0,-71 35-1,1 18 1,34-17-16,-34-1 0,-19-17 15,1 35 1,17-18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6:04:10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23229 567 12 0,'0'0'0'16,"-2"-16"0"-16,2 3 10 0,0 0 1 15,0 7 48 1,0-3 0-16,0 3 25 0,0 2 0 15,0 3-14 1,0 2 1-16,0 7-13 0,4 16 1 16,-4 24-10-1,0 19-1-15,0 28 8 0,0 11 1 16,0 6-5-16,0 5 0 16,0-5-38-16,4-8 2 15,3-18-3-15,1-21 1 16,-6-19-2-16,1-16 2 15,-3-30-745-15</inkml:trace>
  <inkml:trace contextRef="#ctx0" brushRef="#br0" timeOffset="1884.22">23237 735 12 0,'0'0'2'0,"-2"-17"1"0,0-2-3 16,6-3 2-16,9-2 30 16,7 0 2-16,6 3 48 0,2 3 1 15,2-1-26-15,-6 6 1 16,-5 8-16-16,-4 3 0 15,-4 4-13-15,-3 3 0 16,-3 8 14-16,-7 8 2 16,-13 16 0-16,-7 9 0 15,-6 3 0-15,-2-5 1 16,2-3-10-16,2-11 1 16,4-6 11-16,5-9 2 15,6-11 45-15,5-8 0 16,4-7-56-16,2-11 0 15,2-17-20-15,6-4 1 0,5 4-11 16,4 1 1 0,-3 9-9-16,-2 5 0 0,-7 10-1 15,-1 9 2 1,-2 1-4-16,0 8 2 0,1 0-1 16,5 3 0-16,5 15-8 0,2 8 1 15,-2 13-21 1,0-4 1-16,2-2 3 15,2-9 2-15,-1-9 12 16,1-8-1-16,0-11 8 0,3-9 1 16,8-16 1-1,0-4 2-15,-3-9 2 0,-5 3 0 16,-1 2 35-16,-3 5 0 16,-1 4 78-16,0 5 1 15,-4 6-78-15,-3 4 0 16,-3 7-24-16,-1 2 0 15,0 0-14-15,0 9 2 16,-1 2-8-16,1 12 0 16,-2 6-21-16,-2 10 2 15,-2 4 0-15,2-6 0 16,4-7 1-16,1-11 0 16,1-6 8-16,-2-11 2 0,1-2 2 15,8-12 2 1,8-15-10-16,3-7 1 0,0-9-27 15,-1 0 0 1,-1 14 24-16,-2 5 0 0,-3 5 14 16,-2 10 1-1,-7-1 4-15,-1 7 1 16,-1 3 2-16,-1 0 0 0,1 3 0 0,-1 3 0 16,1 11 1-1,-2 7 1-15,-4 15-2 0,-2 4 0 16,-2-4-3-1,0-6 1-15,3-5 1 16,1-9 0-16,1-10 1 16,3-7 0-16,0-8 0 0,3-7 1 15,12-13 9-15,3-11 0 16,1-2 22-16,-1-4 1 16,2 4 28-1,4 7 0-15,-4 8 92 16,-9 9 1-16,-3 6-80 15,-7 5 0-15,-1 8-51 16,0 0 2-16,-4 7-18 0,0 11 1 16,0 8-8-16,-4 13 0 15,2 0-15-15,2-1 0 16,7-8-15-16,5-10 0 16,3-9-8-16,5-15 1 15,6-6-25-15,11-12 1 16,2-16-24-16,1-8 1 15,-9 2 45-15,-5 3-1 16,-3 8 27-16,-10 15 1 16,0 0 9-16,-6 8 1 15,1-1 8-15,-3 5 0 16,1-2 9-16,-2 2 0 0,-1 2-3 16,5 6 1-16,-1 3-4 15,3 21 1-15,-5 3-11 16,-3-9 0-16,-2-5-15 15,0-10 1-15,4 1-4 16,-4-8 1-16,0 1 9 16,0-3 0-16,2-5 7 15,3-23-1-15,-1 0 12 0,-4 7 1 16,-2 3 46-16,0 7 2 16,0 1-25-16,-1 1 1 15,1 2-16-15,-9 1 1 16,-2 6-19-16,-17 4 1 15,-2 14-6-15,-3 16 0 16,9 10-11-16,5-1 1 16,8 4 2-16,9-27 1 15,6 3 5-15,0-12 2 0,4-2 0 16,5-3 2 0,7-12-2-16,16-14 2 0,-4-12-3 15,-12 2 1 1,-3 6 1-16,-9 11 2 15,-2 4 1-15,-2 7 0 16,-1-2 5-16,1 4 2 0,0 0 2 16,4 61 0-1,-6 36 1-15,-8 7 0 0,1-12-2 16,-1 10 1-16,1 17-7 0,-8-13 2 16,-2-7-3-1,-1-42 1-15,-3 5-1 0,-3-8 0 16,1-2 0-1,1-19 0-15,-4-9 10 0,-13-5 1 16,-8-19-1 0,-1-22 1-16,9-23 18 0,15-20 0 15,22-4-9 1,9-39 0-16,8 6-1 0,11-12 1 16,11-7-17-16,12 15 0 15,12 21-4-15,-18-1 1 16,-17-1 0-16,-24 44 0 15,-2 43-1236-15</inkml:trace>
  <inkml:trace contextRef="#ctx0" brushRef="#br0" timeOffset="2084.13">23788 456 12 0,'0'0'0'0,"24"-10"0"16,-9 5 10-16,-5 1 1 16,-10 4-37-16</inkml:trace>
  <inkml:trace contextRef="#ctx0" brushRef="#br0" timeOffset="2985.32">24893 681 12 0,'0'0'329'0,"-33"-4"1"0,18-1-426 16,20 5 2-16,21 3 140 0,21-1 0 15,18 2-3 1,12-4-1-16,8 5 37 0,-6 5 0 16,-24-5 84-16,-14 3 1 15,-13-6-101 1,-1-2 0-16,2 3-53 0,1-3 1 15,-11-3-15 1,-4 3-1-16,-8 0 4 0,-3 0 0 16,-2-2 1-16,-2-2 1 15,0-2 5-15,-2 3 0 16,-2-3 2-16,-3-3 1 0,-8 0 2 16,-8-6 2-1,-5 0 7-15,4 2 0 0,9 3 5 16,6 5 1-1,3-1 12-15,6 6 1 0,2-3-12 16,4 3 1 0,9 0-10-16,3 0 0 0,12 0-2 15,-2 0 0 1,-5 5-8-16,-9 4 1 16,-4-5-4-16,-3 2 0 15,-3-6-4-15,0 4 1 16,-2-4-2-16,-1 1 1 15,1 3-1-15,0-4 0 16,0 0 0-16,2 0 0 0,-4 0 0 16,-8 4 0-16,-7-2 0 15,-14 11 0-15,-16 7-13 16,24 2 1-16,47 3 6 16,2-1 1-16,-24-4-211 15,-32 3 2-15,-35 1 159 0,-1 6 1 16,64-30-757-16</inkml:trace>
  <inkml:trace contextRef="#ctx0" brushRef="#br0" timeOffset="3434.26">25868 327 12 0,'0'0'0'0,"0"0"0"16,0 0 5-16,0 0 2 15,-28 47 128-15,28 20 1 16,18 43-13-16,-3 25 1 15,-18 12-61 1,-14 2 3-16,-7-5 23 0,-1-11 2 16,5-2-28-16,5-22 1 15,6-30-54-15,5-20 0 16,4-59-759-16</inkml:trace>
  <inkml:trace contextRef="#ctx0" brushRef="#br0" timeOffset="5464.03">25881 614 68 0,'0'0'0'0,"41"0"0"0,-4-4 131 16,-2 2 1-16,5 2-53 16,-1 0 1-16,-6 2-6 15,-7 7 1-15,-9 1-52 16,-8 5-1-16,-9 7-19 16,-11 2 1-16,-13 6 7 15,-8 3 1-15,-1 1 10 0,-3-10-1 16,8-9-3-1,8-6 1-15,7-5 10 0,5-10 1 16,7-1 68 0,6-8 1-16,10-9-48 0,7-6 1 15,6-3-50-15,-2 5 2 16,-1 9-4-16,-1 4 1 16,4 4-3-16,2 2 0 15,1 5-40-15,-3-1 0 16,-5 5-7-16,-3 0 1 15,-1-4 3-15,-1 0 0 16,-1 2 39-16,-2-2 1 16,-4-1 5-16,-1-1 1 15,-3 3 12-15,-3-3 1 16,-2 2 21-16,-1 1 0 0,-1 1-3 16,-5-2-1-1,-6 4 0-15,-14 0 0 0,-16 0-16 16,-1 9-1-16,2 4-9 15,9 8-1-15,12-3-27 16,8 7-1-16,7-1 21 16,6-2-1-16,6-1 4 15,1-7 0 1,4 1 15-16,7-5 1 0,10-7 16 16,4-6 2-16,3-9-2 0,-3-6 2 15,-10-10-5 1,-9-2 0-16,-12 2-1 0,-3 8 0 15,-1 11-8 1,1 5-1-16,0 0-6 0,0 8 2 16,-2 0-7-1,2 1 1-15,0 10-3 0,3 9 1 16,10 4-3-16,12 2 2 0,-1-8-1 16,2-7 0-1,0-6 20-15,4-3 0 16,3-12-20-16,3-9 2 15,5-9-8-15,0-4 1 16,-2 0-101-16,-5-1 1 16,-10 1-75-16,-6 4 1 15,-6 5 34-15,-5 4 0 16,-1 2 43-16,-3 6 0 16,-3-1 55-16,-2 6-1 0,-1-1 27 15,-1 3 2 1,-3 0 13-16,-5 3 1 0,-6 3 2 15,-8 9 1 1,-6 9 12-16,0 4 1 0,2 2 14 16,8 3 1-1,13 1 5-15,11-3 0 0,9-7 22 16,9-3 2-16,10-8 11 16,11-7-1-16,8-21-2 15,-1-13 0-15,-1-15-21 16,-5-11 0-16,-6 2-5 15,-12 0 1-15,-11 9 75 16,-5 8 3-16,-3 1-81 16,-3 6 0-16,-2 6-22 0,-2 11 1 15,0 2-14 1,0 5 0-16,2 4-5 0,-1 4 2 16,-1-1-2-16,-2-1 0 15,0 7-2-15,-9 19 1 16,2 11-14-16,-4 10-1 15,2 3-14-15,2-6-1 16,0 3 21-16,9-25 0 16,4 0 7-16,1-15 1 15,3 1 7-15,9-1 2 16,9-9 44-16,28-22 1 16,-3-12-19-16,-19 4-1 15,-4-3-14-15,-10 14 0 0,-1-1-11 16,-7 11 1-1,-3 1-16-15,-3 6 1 0,2-1-7 16,-4 1-1 0,0-2 6-16,-13 4 1 0,-6 9 2 15,-12 6 2-15,1 0 4 0,15-2 0 16,0-4 37 0,8 1 0-16,-1-5 29 0,3-3 0 15,-1 2-24 1,2 0 1-16,0 1-18 0,3-5 1 15,-1 4-18 1,0-4 0-16,0 0-7 0,2 0 0 16,0 0-3-1,0 0 1-15,0 2-9 0,2 1 1 16,0 3-10-16,1 13 0 16,1 1 3-16,2 14 1 15,1-3 3-15,3-7 1 16,4 1 2-16,13-1 0 15,2-9 3-15,12-6 1 16,4-9-45-16,4-21 1 16,-10-16 19-16,-10 0 0 15,-4 2 18-15,-12 3 0 16,-4 2 7-16,-5 15 2 16,0-3 8-16,-3 8 1 0,-1-1 9 15,0 2 0 1,0 5-5-16,0-1 2 0,0 1-4 15,0 4-1 1,-1 0-6-16,-7 4 1 0,1 7-5 16,-8 22 2-1,4 5-23-15,3 4 0 0,6-3 11 16,6-5 0-16,5-6 8 0,2-10-1 16,6-6 5-1,20-9 0-15,4-21 9 0,45-40-1 16,-19-3 6-1,-31 25 0-15,-3-10 1 16,-1-6-1-16,-10-6-5 16,-5-5 0-16,-8 0-8 15,-7 22 0-15,-4 2-2 16,0 20-1-16,-1 4 1 16,-1 6 1-16,0 3-2 0,-5 2 0 15,-6 14 2-15,-26 42 1 16,13 15 0-16,-7 39 0 15,10-17 0-15,16-40 0 16,4 8 32-16,5 1 0 16,11-4 3-16,0-23 1 15,6-5-18-15,-8-16 1 16,0-3-19-16,-1-7 0 16,-1-9-22-16,6-19 0 15,-13 28-1299-15</inkml:trace>
  <inkml:trace contextRef="#ctx0" brushRef="#br0" timeOffset="5714.26">27407 556 503 0,'0'0'-39'0,"0"0"0"0,13 21 41 16,13-14 1-16,19-5 9 0,7 2-1 15,2-8 52 1,-2-2 0-16,-9-3-50 15,-10 0 0-15,-12 0 37 16,-10 3-1-16,-7 2 11 0,-4 2 0 16,-4 2 5-1,-2-3 2-15,-3-3-5 0,-2 6 2 16,0 0-77-16,1 0 1 16,5 0-2-16,-1 0 1 15,6 0-761-15</inkml:trace>
  <inkml:trace contextRef="#ctx0" brushRef="#br0" timeOffset="8314.26">28091 696 12 0,'0'0'0'0,"-15"28"0"0,-4 5 28 0,2-3 1 15,4-6 136-15,4-11 1 16,3-4-40-16,4-7-1 16,2-4-27-16,2-5 0 15,6-4-26-15,5-13-1 16,7-14-18-16,3-1 1 15,-1 6-17-15,-2 3 1 0,3 4-16 16,-1 9 0 0,-5 4 2-16,-6 8 0 0,-3 1 0 15,-1 4 0 1,1 0-4-16,-3 4 0 0,1 7-3 16,-3 11 1-16,-1 12-8 0,-2 5 1 15,-2 0-3 1,-1-2 0-16,-3-7 1 0,2-6 0 15,4-7 1 1,0-12 1-16,0 1 3 0,0-8 1 16,0-5 19-1,4-14-1-15,4-12-5 0,1-6 2 16,4 1-5-16,2 5 2 16,0 9 11-16,0 1 1 15,-2 8 23-15,-2 6 2 16,0 4 2-16,0 5-1 15,0 0-4-15,-1 0 1 16,-1 9-34-16,-2 2 0 16,-3 11-8-16,-2 6 2 15,-2 6-18-15,-2-1 2 16,-2-3-6-16,3-9 1 16,2-8-2-16,1-4 1 0,0-5-4 15,2-8 1 1,3-5-5-16,5-12 0 0,2-11-2 15,3-3 1 1,2 2-17-16,0 5 2 0,1 4-13 16,1 5 0-1,-5 6-3-15,-3 4 2 0,-1 3-32 16,-5 6 0-16,-1 4 51 0,-1 1 1 16,1 8 0-1,-1 8 1-15,1 7-9 16,1 1 2-16,6 5 17 15,6-10 0-15,3-2 6 16,4-7 1-16,1-11 0 16,1-13 1-16,3-15 3 15,-1-10-1-15,-6-7 36 16,-3-2 0-16,-5 4 49 16,-4-3 0-16,-7-11-55 15,-1-1 1-15,2 2-20 16,1 4 2-16,0 15-14 15,-5 12 1-15,-2 8-3 0,-5 9 0 16,-6 12-4-16,-4 9 2 16,-10 20-4-16,3 9 2 15,5 8-3-15,2 0 1 16,1 2-6-16,2-4 1 16,9 6-2-16,3 3-1 15,1-7-11-15,7-2 2 16,5-13 8-16,4-9 1 15,3-17 4-15,8-22 1 0,9-15 2 16,6-14 1 0,4-10 3-16,-2 0 0 0,-8-1-1 15,-7 10 1 1,-12 6-1-16,-7 7 2 0,-7 9 0 16,-4 8 0-16,-4 1 1 15,-1 8-1-15,-4 4 2 16,-3 0 0-16,-4 10 0 0,-10 14 0 15,3 6 0 1,12-4 0-16,9 3-4 0,4 1-1 16,5-7 3-1,5-2 0-15,3-1 0 0,-4-13 1 16,0-4-2-16,13-1 2 16,10-12 1-16,16-16 0 15,-9-17 1-15,-11 2 1 16,-6-2 0-16,-11 15 0 15,-6-4 0-15,-3 13 2 16,0 0 102-16,-2 9 1 16,0-1-21-16,0 5 2 15,-1-2-59-15,-1 1 1 16,0 1-21-16,0 2 1 16,0 0-10-16,4 0 0 0,0 0-5 15,9 2 0 1,2 1-6-16,0 1 0 0,-2 2-87 15,-6-6 1 1,-1 3 25-16,-1-3 0 0,1 2 27 16,0 2 1-1,-3 1 5-15,1 5 1 0,-4-1 27 16,-2 10 0-16,-2-4 9 0,1-1 1 16,1-4 3-1,0-1 1 1,2-3 1-16,9 3 2 0,12-9 13 15,12-2 0-15,-3-11-2 0,-13 7 0 16,-4-3 5 0,-2 0 0-16,-2 0-22 0,3-4 0 15,1 1 5-15,2-1 0 16,1 2-5-16,-4 6 0 16,-1-3 0-16,-9 8 0 15,-1 0 0-15,9 8 0 16,7-3-52-16,-6 1-1 15,-2-1 18-15,-2 3 2 16,1 1 24-16,-4-3 0 16,-2-1 7-16,-2-1 1 15,1-2 5-15,1 2 0 16,0-1 53-16,2-1 1 16,1-2 123-16,18-9 1 15,5-2-53-15,-8-2 0 16,-1 2-92-16,-8 1 2 15,-2 5-29-15,-3-3 1 16,0 6-11-16,-1-1 1 16,1 3-3-16,-3 0 0 15,1 3-19-15,4 8 2 16,-3 8-27-16,5 5 0 16,1 0-55-16,-2-5 1 15,2-4 40-15,21 7 0 0,9-7 31 16,11-6 1-16,0-12 15 15,-9-12 0-15,-4-9 8 16,-13-1 0-16,-5-2 3 16,-12 12 1-16,-1 2 10 15,-3 2 0-15,-1 1 9 0,-2 1 1 16,-2 0-7-16,-2 3 0 16,0-1-5-16,-2 1 1 15,-1 4-7-15,-5-2 1 16,-1 8-3-16,-13 11 0 15,2 5-8-15,1 12 1 16,8 2-53-16,7 1-1 16,12-2 36-16,11 5 1 15,7-9 12-15,0-10-1 16,4-10 14-16,11-12 0 16,0-12 2-16,43-43 0 0,-16-9 0 15,-31 24 1 1,4-5-3-16,6-34 2 0,-25 6-4 15,-12 27 2 1,-4-6 0-16,-8 10 0 16,-9 11 0-16,7 21 0 15,1 4 0-15,-1 4 0 0,0-1 0 16,-12 6 0-16,-3 20 3 0,-25 60 0 16,23 8-1-1,3 1 2-15,-6-1-1 0,16-8 1 16,16 1 17-1,7-23-1-15,11 4-10 0,1-22 0 16,4-6-7 0,-10-17 1-16,0-12-4 0,-12-5 0 15,-7 0-1477 1</inkml:trace>
  <inkml:trace contextRef="#ctx0" brushRef="#br0" timeOffset="8584.15">30310 601 12 0,'0'0'0'0,"82"-2"0"15,7-7 0-15,-5-1 0 16,-15-8 147-16,-17 3 1 15,-17 0 1-15,-12 2 2 16,-12 7-34-16,-9 1 2 16,-6-3-31-16,-7 3 1 15,-10-1-27-15,-5 6 2 16,-5 6-50-16,1-1-1 16,6 5-15-16,-2-1 0 15,26-9-876-15</inkml:trace>
  <inkml:trace contextRef="#ctx0" brushRef="#br0" timeOffset="9000.17">28856 474 12 0,'0'0'0'0,"-26"12"0"0,13-9 72 15,9 3 1 1,8-6 64-16,15-4 1 16,24 2-5-16,11-1 1 15,7-3-54-15,-1 0 1 0,-6-1-40 16,-8 1 0-16,-10 1 25 16,-12 1 2-16,-11 2-18 15,-9-2 2-15,-4 4-17 0,-4 0-1 16,4 0-970-1</inkml:trace>
  <inkml:trace contextRef="#ctx0" brushRef="#br0" timeOffset="9350.9">28346 413 12 0,'0'0'0'0,"0"0"0"16,-15 19 0-16,13-14 0 15,4-5 5-15,2 4 2 16,1-4 40-16,3-4 2 16,-1-1 6-16,-3-1 1 15,0-3 0-15,-3-4 0 16,-1 3-11-16,0 5 0 16,-1 1 2-16,-1 4 0 0,0 4-2 15,7 5 1 1,-5-9-511-16</inkml:trace>
  <inkml:trace contextRef="#ctx0" brushRef="#br0" timeOffset="62095.13">31180 820 12 0,'0'0'0'0,"0"0"0"16,0 0 0 0,0 0 1-16,0 0 23 15,0 0 0-15,0 0 49 16,0 0 0-16,0 0-21 0,0 0-1 15,-2 19 18 1,2-19-1-16,0 0 1 0,0 0 0 16,0 0-4-1,0 0 0-15,-2-4-8 0,0 2 0 16,0-1-6-16,1-3 1 16,-1-3-26-16,-2-4 0 15,-2-2 1-15,1-4 1 16,-1 4-5-16,1 6 1 15,1 4-3-15,2-1 0 16,0 6-5-16,0-4 0 16,-3-1-3-16,-3 1 2 15,-1 4-3-15,-6 0 1 16,-6 4-13-16,-5 5 1 16,-5 10-4-16,1 5 1 0,8 2-7 15,5 5 0 1,6-5 3-16,5-3 0 0,4-5 3 15,2-6 0 1,0-9 3-16,0 3 1 16,0-6 4-16,2 0 1 15,7 0 1-15,8-9 2 16,5-6 0-16,1 0 1 16,-6-4 2-16,-4 8 0 0,-6 2-3 15,-3-1 1-15,0 7 2 16,-1-3 2-16,1 6 0 15,0-4 1-15,-1-1-1 16,1 1-1-16,0 2 3 16,-2-1 1-16,0 3-5 0,1-4 1 15,1 4-6 1,0 4 1-16,0-4-5 0,-1 3 1 16,1-1-3-16,-2 6 0 15,0-3-1-15,0 4 0 16,-2 3 0-16,-2 6 0 15,0 12 0-15,0 11 0 16,-2-2-1-16,2 4 1 16,2 9 0-16,-3 6 0 15,-7 18 0-15,-1 6 0 16,0 9 1-16,-6-9 1 0,-7-6-2 16,-4-13 0-1,-5-1 0-15,-1-10 0 0,0 0 0 16,5-8 0-1,6-6 7-15,7-9 1 0,2-10 10 16,3-10 1 0,2-3 56-16,0-17 0 15,-4-21-45-15,3-13 2 0,8-16 17 0,8-6 2 16,9 0-33 0,11-4 1-16,11-5-18 15,12-6 0-15,12-5-12 16,1 5 0-16,-8 6 9 15,-6 5 1-15,-1 2-1 16,-4 4 0-16,-4 2-7 0,-4 7 0 16,-3 8 1-1,-10 9 0-15,-7 11 0 0,-6 7 2 16,-5 8-13-16,-4 8-1 16,-2-1 5-16,0 6-1 15,-1 0 5-15,-5 0 0 16,-7 9 8-16,-3 2 2 15,-1 8 2-15,6-4 2 16,6-6 10-16,3 1 1 16,2-7-7-16,2-1 1 15,2-2-6-15,3 4 2 0,7-4-10 16,4-4 1 0,7-1-84-16,-1-1 0 0,-7-1 52 15,-6 5 0 1,-3 2 16-16,-2 0 0 0,-3 0 9 15,-1 5 2 1,0 10 1-16,-3 17 0 0,-3 12 5 16,-1 3-1-1,1 1 3-15,2-3 1 0,4-8 0 16,0-9 1-16,2-9 1 16,4-8 0-16,1-6 4 15,10-1-1-15,15-8 4 0,5-5 0 16,2-11 3-1,-3-8 0-15,-9-8 0 16,-4-5 2-16,-6-3-1 16,-4 1 2-16,-4 10-4 15,-2 5 1-15,-3 9 2 16,-2 8 1-16,0 7-7 0,-2 4-1 16,0 4 2-16,-2 1 0 15,-2 8-2-15,1 12 0 16,-1 8-2-16,-2 2 0 15,1 3 0-15,-1-5-1 16,0-9-2-16,3-1 0 16,3-12-1-16,0-2 1 15,0-5-1-15,0-4 1 16,0 0-1-16,5-4 0 16,8-1 2-16,4-10 0 15,4-13 12-15,-5-6 2 16,-8 5 11-16,-8 1 1 15,-2 3-10-15,0 7 1 0,-2 3-9 16,1 2 1 0,-3 4-13-16,-3 3 1 0,-1 0-36 15,3 6 1-15,1-3 11 16,1 3 2-16,-1 3 7 16,3-1 0-16,3 2 10 0,1 2-1 15,5-3 0 1,5 1 2-16,8-2 1 0,7-2 2 15,4-6 1 1,-2-3 0-16,-4-10 48 0,-6-5 0 16,-4 0-17-1,-5 0 2-15,-2 5-5 0,-1 8 0 16,-2 2-14-16,-3 0 1 16,1 5-11-16,-2 4 0 15,-2 0-3-15,-1 9 0 16,-5 15-1-16,3 25 0 15,5 25-8-15,-2 19 1 16,-6 17 0-16,-1 14 1 16,3 14 0-16,1 2 0 15,-3-1-4-15,1 3 1 0,1-3 0 16,6-9 0 0,4-20-6-16,2-15 0 0,-6-95-1215 15</inkml:trace>
  <inkml:trace contextRef="#ctx0" brushRef="#br0" timeOffset="64013.92">31772 781 12 0,'0'0'55'0,"0"0"0"0,0-24-44 0,0 20 0 16,2-1 43-16,6 5 0 16,3-4-15-16,7-1 2 15,12-5 14-15,8 7 0 0,-1 6-6 16,-7 7 0-1,-12 4-18-15,-8 5 0 0,-12 5-8 16,-11 4 0 0,-13 11-21-16,-10-5 2 0,-7-10 4 15,2 0 1 1,10-2 5-16,6-7 2 0,11-5 169 16,4-9 0-16,5-2-28 0,3-3 0 15,2-5-106 1,2-6-1-16,7 0-29 15,4 0-1-15,2-4-17 16,-2 1 1-16,-6 8-89 0,-3 5 1 16,-2 1 12-1,2 8 1-15,1 0-9 0,3 1 0 16,-1 1 31-16,1 7-1 16,3 2 38-16,6-1 0 15,9 1 12-15,7-5 1 16,6-7 5-16,0-6-1 15,-3-12 5-15,-3-4 0 16,-3-1 13-16,-4-3-1 16,-5-1 9-16,-6 6 0 15,-6 6 9-15,-3 3 2 16,-3 4-8-16,-3 1-1 16,0 0-5-16,0 4 1 0,0 4-17 15,2 0 0 1,4 1-5-16,-1 6-1 0,-1 8 2 15,-2 0 1 1,0-1-1-16,-2-7 1 0,0-1-2 16,0-1 1-1,0-5-5-15,0-4 2 16,0 0-5-16,2 0 1 16,3-4-1-16,3-5 0 0,5-6 0 15,5-9 0-15,5-1-1 16,-1 3 1-16,-3 7-49 15,-4 6 2-15,-6 3-3 16,-3 6 0-16,-3 0 17 16,1 4-1-16,0 2 12 15,1 8 0-15,3 5-6 16,-3 5 0-16,-3 0 15 0,-2-1 0 16,0-8 10-16,0-6 0 15,0-4 3-15,0-1 0 16,0-4 2-16,8-4 0 15,10-5 7-15,12-2 0 16,6-11 8-16,-5-2 0 16,-5-1 12-16,-3 1 0 15,-5 9 8-15,-3 2 0 16,-5 8 0-16,-3 5 1 16,-1 0-6-16,-1 9 0 15,1 2 3-15,-2 11 1 0,-3 12-17 16,3-1 0-1,4 1-9-15,1-8 0 0,0-7 10 16,4-10 1 0,8-4-11-16,9-5 0 0,14-5-7 15,8-6 2 1,6-8-4-16,-2-5 1 16,-6-4-18-16,-9 0 2 0,-11 2 0 15,-9 7 2-15,-10 6 2 16,-4 8 1-16,-1 1 9 0,-6 4 0 15,0 0 1 1,2 0 1-16,2 8-1 0,3 6 1 16,0 1-2-1,-1 0 1-15,-2-5-1 0,-2-5 0 16,-1 3-1-16,1-7-1 16,-2 3 0-16,0-4 0 15,0 2-1-15,0-2 0 16,0-2 2-16,2-3 0 15,-2-5 0-15,-2-3 0 16,0 4 0-16,-1 0 1 16,-3-1-4-16,-7 5 2 15,-4-1-19-15,-18 8-1 16,-2 11-20-16,-6 15-1 16,4 2 24-16,18-15 0 0,1-1 11 15,9-4 0 1,3-1 2-16,4-5 0 15,2 1 5-15,4-1 0 16,8 2 1-16,34-6 0 16,5-15 12-16,-18 2 0 15,-4-4 15-15,-9-2 0 16,-3 1-3-16,-7 5 0 16,-3 3-6-16,-1 9 2 0,-2-3-20 15,-2 4 0-15,0 0 0 16,-6 5 0-16,-3 18 0 15,-10 44 0-15,14 5 1 16,-14 25 0-16,-13 2 3 16,4 16 2-16,4 19 1 15,5-9-1-15,5-10 0 0,-5-2 0 16,-7-3-1 0,4-28 1-16,-3-22-2 15,12-38 2-15,-4-4-2 0,6-6 2 16,0-3 10-16,2-5-1 15,-1-4 8-15,-14-13 0 16,0-21 3-16,-6-44 1 16,25-4 63-16,12-16 0 15,12-21-17-15,14 3 0 16,18 10-49-16,34-13 2 16,35-17-19-16,-35 17 1 15,-34 19-33-15,-9 14 1 16,-8 23-45-16,-14 7 0 15,-5-3-15-15,-13 21 0 0,-2 38-1132 16</inkml:trace>
  <inkml:trace contextRef="#ctx0" brushRef="#br0" timeOffset="64378.26">32139 495 12 0,'0'0'0'0,"-13"24"0"16,4-11 1-16,5-4 0 15,2-7 4-15,2 2-1 16,2-4 31-16,2 0 0 16,2-4-6-16,1-1 0 15,1-5 18-15,-3-5 1 0,-1 2 29 16,-2 2 0 0,0 6-31-16,-2-3 0 0,0 6-19 15,0 2 1 1,0 0 9-16,-2 6 1 0,2-6-506 15</inkml:trace>
  <inkml:trace contextRef="#ctx0" brushRef="#br0" timeOffset="161003.82">25178 1639 12 0,'0'0'0'15,"0"-24"0"-15,0 9 20 0,0 6 1 16,0 3 104-16,0 2 1 16,0-1 16-16,0 5 1 15,0 0-78-15,-2 0 1 16,1 5-3-16,-5 14 1 15,-7 20-16-15,-2 7 1 16,2 14-10-16,7 1-1 16,3-5 4-16,3-11 2 15,-2-12 0-15,0-8 1 0,0-12 31 16,0-8 0 0,2-1-17-16,-2-8-1 15,-3-5-1-15,-1-21 2 16,-3-22-11-16,7-6 1 0,9 1-22 15,3 5 0 1,1 9-11-16,2 9 1 16,0 10-9-16,0 5-1 15,-2 10-7-15,4 7 0 0,7 8-1 16,5 9 0-16,1 9 0 0,-4 4 1 16,-7 0-26-1,-1-4 2-15,-1-4-67 16,-2-7 1-16,-3-7-44 15,-1-10 2-15,-9 4-829 0</inkml:trace>
  <inkml:trace contextRef="#ctx0" brushRef="#br0" timeOffset="161083.89">25545 1470 501 0,'-2'-4'0'0,"2"4"-377"15</inkml:trace>
  <inkml:trace contextRef="#ctx0" brushRef="#br0" timeOffset="161389.18">25530 1470 552 0,'0'2'0'16,"-1"1"-5"-16,-1 3 2 15,-8 12-1-15,-3 10 2 16,-3 8 2-16,-5 6 1 16,-1 11-44-16,-4-1 0 15,-2 9 34-15,-2-3 0 16,4-10 17-16,9-14 1 16,8-14 41-16,5-16 1 15,11-14 27-15,10-23 1 16,19-30-7-16,3-14 1 15,-2 7 3-15,-5 3 0 0,-10 13-28 16,-5 11 1 0,-2 15 83-16,-8 10 2 15,-1 6 22-15,-4 14 0 0,1 11-116 16,1 17 2-16,-2 17-28 16,-2 10 2-16,-2 16-14 15,0 9 0-15,0 9-2 16,0-6 0-16,2-14-2 15,2-17 0-15,-2-21-15 16,2-14 1-16,-2-19-1306 0</inkml:trace>
  <inkml:trace contextRef="#ctx0" brushRef="#br0" timeOffset="162808.31">25648 1831 12 0,'0'0'0'0,"-17"41"58"0,6-12 1 16,0 1-61-16,1-2 2 0,7-13 5 15,3-10 1 1,0-1 14-16,0-4 0 0,2-9 36 15,7-15 1 1,9-19 41-16,3-6 0 0,-2 1-2 16,-3 11 1-1,-1 3-67-15,0 14 0 0,-6 11-14 16,-1 3 1-16,-1 6-14 16,3 2 0-16,1 7 9 15,-2 10-1-15,-3 11 16 0,-2 7 0 16,-4 6 0-1,0-8 1-15,5-3 14 0,3-12 1 16,1-11-3 0,0-5 2-16,1-8 11 0,6-14 1 15,12-18-7 1,-4-1 0-16,-9-2-15 0,-7 11 2 16,-6 4-14-16,0 5 0 15,-1 14-8-15,-1-1 0 16,0 6-11-16,0 2 1 15,0 2-2-15,2 5 1 16,4 10-1-16,1 5 2 16,1 15-1-16,-1-2 0 15,4-3 18-15,4-8 1 16,-4-11-8-16,-1-8 2 16,-1-7 29-16,8-9 0 15,9-15-25-15,2-14 1 16,-4-10-12-16,-3-6 0 15,-3-2-9-15,1 2 0 16,-2 4-19-16,-8 9 1 16,-5 0 4-16,-6 8 1 15,-4 9 6-15,1 3 1 16,-1 12 7-16,2 3 1 16,2 2 0-16,1 8 1 0,-5 2 2 15,-3 9 2-15,-2 5 1 16,3 12 2-16,-1 1-3 15,1 6 0-15,-1 4-3 16,0 4 1-16,1 1-3 16,6 0 1-16,6-3-1 15,4-4 0-15,3-11 0 0,5-12 0 16,9-12 0-16,6-15 0 16,14-16-9-16,2-8 0 15,-6-12 3-15,-10-1 2 16,-14-8 2-16,-8 2 0 15,-7 3 2-15,-4 3 0 16,-1 7 0-16,-3 2 0 16,-1 9 2-16,3 11 0 15,2 8 0-15,2 5 0 16,0 4-1-16,0 4 1 16,-2 1 0-16,0 14 0 15,2 16-2-15,-3 12 1 16,1 1-1-16,0 4 0 0,2 0 0 15,2 10 0 1,3-3 0-16,-1-1 0 0,5-8 0 16,6-15 0-1,4-7 1-15,0-17 1 0,-3-11 7 16,3-14 0-16,3-14 37 0,3-8 2 16,-3-7-25-1,-5 4 2-15,-6 6-15 16,-4 9 1-16,-5 7-11 15,0 6 1-15,0 5-3 0,0 6 0 16,0 0-7 0,-1 0 0-16,1 6 0 0,0-1 1 15,0-1-4-15,6 7-1 16,1 2-6-16,4-3 1 16,4-9-9-16,12-2 2 15,3-14 9-15,-4-13 0 16,-9 0-1-16,-10 4 2 15,-3 3 2-15,-3 8 2 16,-1 2 7-16,-2 4 0 16,0 1 2-16,0 6 1 15,0-4 1-15,-2 14 0 16,-3 27 0-16,-1 63 1 16,10-5 1-16,-8 11 0 15,-3 10 2-15,-3 14 0 0,-1 17 25 16,-7-4 2-1,-12 6-9-15,13-21 1 0,11-22-8 16,5-57 1 0,2-12-13-16,1-22 2 15,0-4-5-15,-2-7 0 16,0-4-1229-16</inkml:trace>
  <inkml:trace contextRef="#ctx0" brushRef="#br0" timeOffset="163659.57">26751 1855 12 0,'0'0'0'0,"0"0"0"16,18-2 0-16,1-7 0 16,5-1 0-16,4-5 0 0,-2 2 0 15,-3 2 37-15,-6 8 1 16,-6 3 20-16,-2 3 2 16,0 12 71-16,-5 4 0 15,-10 10-49-15,-7 5 0 16,-9-1-37-16,-2-8 1 0,1-7-11 15,5-7 1 1,5-3-30-16,3-8-1 0,3-8-16 16,7-3 0-1,9-7 1-15,8-12-1 16,7-2 5-16,1 2-1 0,-1 1 5 16,-2 1 1-16,1-6 1 15,-3 1 0-15,-1-6 10 0,1 2 1 31,4-6-7-31,1 0 2 0,-1 4-5 0,-6 0 1 16,-5 2-2 0,-3 7 0-16,-8 8-11 15,-4 7 1-15,-2 5-1 16,0 5 0-16,-1 9 2 16,-6 1 0-16,-6 14 2 0,-2 10 1 15,2 11 11 1,4 6-1-16,4 8 13 0,3 2 1 15,6 7-1 1,6-5 0-16,7-6 6 0,6-13 2 16,7-6-14-16,5-8 0 15,3-12 3-15,1-13-1 16,5-15 5-16,-7-8 0 0,-11-6 6 16,-9-3-1-1,-7 6 9-15,-4 4-1 16,-2 7 10-16,-4 9-1 15,2 2-3-15,-3 8 0 0,-5 5-7 16,-4 12 2 0,-3 18-6-16,4 7 1 15,9 1-5-15,11-8 1 16,12-9-8-16,9-15 2 16,7-6-3-16,3-11 0 15,1-11 14-15,-2-7 1 16,-5-12 85-16,-10-7 0 15,-11-4-81-15,-14-5-1 0,-18 1-27 16,-20 3-1-16,41 44-1325 16</inkml:trace>
  <inkml:trace contextRef="#ctx0" brushRef="#br0" timeOffset="163823.75">26399 1652 12 0,'0'0'0'0,"0"0"0"0,0 0 0 16,0 0 0 0,16-9 0-16,-4 5 0 0,8-2 0 15,16-7 1-15,8-2 0 16,-44 15-12-16</inkml:trace>
  <inkml:trace contextRef="#ctx0" brushRef="#br0" timeOffset="163954.09">26781 1542 12 0,'0'0'0'16,"0"0"0"-16,0 0 0 16,0 0 0-16,0 0 0 15,0 0 0-15,0 0 0 16,0 0 0-16,0 0 0 0,0 0-10 16</inkml:trace>
  <inkml:trace contextRef="#ctx0" brushRef="#br0" timeOffset="165539">27750 1858 12 0,'0'0'0'0,"22"-42"0"16,-2 4 0 0,3-10 117-16,1-4 0 15,0 2 102-15,-5-2 0 16,-4 9-149-16,-6 0-1 16,-7 6-44-16,-4 3 1 15,-4 5-11-15,-1 8 1 16,0 8-9-16,-1 8 1 15,3 5-16-15,-3 9 0 16,-7 11-25-16,-2 8 2 0,1 15-8 16,3 0-1-16,5 5 10 15,3 10 1-15,1 5 3 16,2 8 1-16,4 0 25 16,3-12 2-16,5-16 19 15,1-13 1-15,0-14 29 16,4-14 1-16,9-11 98 15,4-12 0-15,2-16 13 16,-4-2 1-16,-9-5-111 16,-6 1-1-16,-2 6-21 0,-1 7-1 15,-3 11-30-15,1 10 0 16,-2 3-3-16,-2 6 0 16,1 0 0-16,1 6 0 15,2 3-5-15,1 6 1 16,2 15 4-16,-1 11-1 15,-8 3 3-15,-2-5 0 16,2-7 1-16,4-8 0 16,3-9 2-16,-1-9 0 15,-1-3 1-15,3-6 0 16,5-7-1-16,7-6 2 16,6-18-4-16,0-3 1 15,-3-2-2-15,-5 5 0 0,-3 7-1 16,-2 6 2-1,-1 8 0-15,-5 4 0 0,-1 3 0 16,-3 8 0 0,1 2 2-16,2 5-1 0,3 10 1 15,-2 10 1-15,-1 10 1 0,-2 2-1 16,-4-2 0 0,0-9 2-16,5-7 15 0,5-9 1 15,-5-4 20 1,-3-8-1-16,0 1-7 0,0-3 0 15,0-5-11 1,1-5 0-16,9-14-3 0,3-9 1 16,-1-1-9-1,-1 1-1-15,1 9-8 0,-1 5 1 16,-6 10-3-16,-3 3 0 16,-1 6-12-16,3 6 0 15,2-1-25-15,1 14 0 16,0 13 8-16,-1 3 1 15,-3 2 7-15,3-7 0 16,3-12 4-16,0-8 0 16,0-1 8-16,4-7 1 15,6-2-15-15,5-6-1 0,5-9-3 16,1-5 1 0,-4-12 11-16,-4-3-1 0,-3-2 1 15,-6 0 2 1,-6 12 8-16,-2 5 1 0,-5 11 2 15,0 5 1 1,-2 4 1-16,-2 4 0 0,-1 1 0 16,-5 18 0-1,-3 17 1-15,0 7 0 0,1 0 0 16,5-12 0 0,5-2 6-16,4-8 0 0,1-7-1 15,3-9 2-15,1-3-1 0,4-6 0 16,6-6-2-1,3-12 2-15,6-10 24 0,4-7 1 16,-6-4-14 0,-6 11 0-16,1 3-8 15,-5 7 1-15,3 3-5 16,-10 7-1-16,1 7-12 0,3 2 1 16,0 13-19-16,2 28 0 15,-13 3 10-15,-10-4 0 16,-7-2 7-16,-3-6 0 15,-1-3 14-15,8-11 1 16,3-6 2-16,5-4 1 16,-1-3 7-16,2-6 1 15,0 2-7-15,2-2 1 16,0 0-6-16,11-12-1 16,10-2-5-16,3 1 0 15,-2 1-1-15,-1 3 1 16,-1 5-1-16,3-1 1 15,-1 1-1-15,-9 2 1 0,-2-2-8 16,-5 4 0 0,-1 0-39-16,-5 0 0 0,0 0-1108 15</inkml:trace>
  <inkml:trace contextRef="#ctx0" brushRef="#br0" timeOffset="165753.88">28199 1485 12 0,'0'0'0'0,"0"0"0"0,0 0 0 16,0 0 0-16,0 0 0 15,0 0 0-15,0 0 0 16,0 0-10-16</inkml:trace>
  <inkml:trace contextRef="#ctx0" brushRef="#br0" timeOffset="166891.73">25912 2586 12 0,'0'0'0'0,"0"0"0"0,0 0 0 0,0 0 0 15,-28 4 0 1,6 1 0-16,-15 10 0 0,-12 9 0 16,1 0 0-16,3 8 4 15,12-2 2-15,10-2 28 16,10-2 0-16,10-2 91 15,4-5 1-15,5-6-52 16,3-12 1-16,6-2-18 0,6-14 0 16,5-13-13-1,-2-11 1-15,-11 2-33 0,-5-3 2 16,-5-2 3-16,-1-5 1 16,-2 3 3-16,-2 1 0 15,4 6-1-15,6 3 2 16,6 6-2-16,5 4 1 15,2 3 2-15,-3 3-1 16,-3 12 4-16,-2 10 1 16,0 3-4-16,4 16 2 15,5 5-5-15,-5 11 1 16,-11 9-10-16,-4 4 0 16,-4 17-5-16,-2 11-1 0,0 11 4 15,2-9 0 1,4-17-3-16,6-15 1 0,1-9-4 15,0-11 1 1,1-11 3-16,-3-8 0 0,1-7 6 16,1-10 2-1,4-9 5-15,2-11 1 0,0-9-12 16,-8-8 2-16,-5 4 9 0,-2-8 1 16,-2-1-1-1,-3 5 2-15,-7 4-19 0,-1 11 0 16,-2 13-3-1,-1 6 0-15,-3 13 0 0,-1 1 0 16,-3 10-34 0,6 0-1-16,8-2-11 0,7-4 1 15,8-3 30 1,9-2 2-16,9-4 8 0,8-10 2 16,3-3 28-16,-7-1 0 15,-9 4 1-15,-8 5 1 16,-6 7-15-16,1 1 2 15,0 1-13-15,-1 2 0 16,-5-6-950-16</inkml:trace>
  <inkml:trace contextRef="#ctx0" brushRef="#br0" timeOffset="167292.04">26658 2500 12 0,'0'0'0'0,"0"0"0"0,0 0 0 0,0-20 1 16,0 20 0-16,0-4 65 15,0 4 1-15,0 4 46 0,-4 7 1 16,-3 26-12 0,-3 25 1-16,1 29 12 0,0 11 1 15,-1 8-34-15,3 13 1 16,7 22-1-16,-4-8 1 15,-5-16-16-15,-1-16 0 16,7-9-22-16,5-19 1 16,5-20-14-16,-1-27-1 15,-6-30-1103-15</inkml:trace>
  <inkml:trace contextRef="#ctx0" brushRef="#br0" timeOffset="168954.31">26663 2647 12 0,'0'0'0'16,"34"-9"0"-1,-6 0 0-15,3-4 0 0,-3 7 0 16,-7 2 0-1,-4 8 0-15,-4 5 0 0,-2 6 1 16,-2 4 16 0,-3 9 1-16,-8 5 43 0,-7 6 2 15,-10 0 17-15,-7-1 1 16,-11-9-19 0,-2-6 0-16,-1-12-15 0,7-6 2 15,9-6 19-15,7-7 2 16,8-3-29-16,7-13 2 15,9-10-35-15,10 1 1 16,9-1-2-16,4 6-1 16,-2 1 2-16,-4 10 0 15,-7 7-2-15,-4 7 0 16,-6 3 1-16,-1 9 0 16,1 12 2-16,3 10 0 15,1 8 12-15,-2-2 0 16,-1-1 6-16,-1-8 1 15,2-10-9-15,2-3 0 16,-1-9 26-16,1-6 0 16,6-6 8-16,3-9 1 15,4-13 13-15,-1-5 2 16,-6-1-45-16,-4-1 2 0,0 3-18 16,-2 8 1-16,-4 6-16 15,-3 6 2-15,-2 9-34 16,0-1 2-16,0 4 14 15,-1 4-1 1,3 5 13-16,2 10 1 0,1 20 6 16,1 4-1-16,-3-6 5 15,3-11 0-15,-3-9 0 0,-1-12 1 16,0 1 6-16,1-6 0 16,5 0 0-16,1-6 1 15,4-9 6-15,3-7 0 16,3-12 0-16,-1-5 0 15,-1 6 1-15,0 3 1 16,-1 8-3-16,-1 11 2 16,-4 1 2-16,-4 10-1 15,-1 0 1-15,-1 6 1 16,1 9 5-16,-3 9-1 16,-1 19 5-16,-2 0 0 15,-2-1-5-15,0-12 1 16,2-11 6-16,0-6 0 0,0-8-5 15,-1-5-1 1,3 0-8-16,5-9 1 0,8-15-6 16,2-10 1-1,0-8 13-15,-3-1 0 0,1 0 2 16,2 0 1-16,3 10-16 0,-1 8 2 16,-8 11-9-1,-2 8 2-15,-2 6-6 0,0 6 0 16,3 12-12-1,-1 12 2-15,0 13-27 0,-2 0 1 16,1-1 16 0,1-8 0-16,2-6 10 0,4-12 0 15,-1-8 5 1,3-12 1-16,7-7 2 0,4-11 0 16,3-16 1-16,-1-1 1 15,-4 0 0-15,-6 6 1 16,-7 5 1-16,-4 9 0 15,-3 10 20-15,-2 7 2 16,-3 2 15-16,1 2 0 16,2 5-6-16,3 12 1 15,4 11-15-15,0 3 0 16,-4 6-14-16,-5-20 1 0,-2-6-5 16,0-7 0-1,0-1-1-15,-2-1 0 16,0-4-2-16,0 0 0 15,0 0-2-15,-6-9 2 16,-3-6-3-16,-4-8 0 16,0 5-2-16,5 9 2 15,1 3-23-15,-1 0 1 16,-1 1-7-16,-12 5 0 16,-5 11-42-16,-13 21 0 15,8 3 26-15,12-3 2 0,6-3 36 16,9-14-1-16,2-2 10 15,6-2 0-15,2-5 3 16,16 1 0-16,8-10 5 16,0-12 1-16,-8-4 28 15,-2-5-1-15,-3-6 55 0,-7 13-1 16,-3 3-51-16,-3 8 1 16,-2 0-19-16,-1 3 1 15,-1 3-3-15,2 5 1 16,0 23-8-16,0 39 0 15,-4-5-5-15,0 31 1 16,2 14-6-16,-3 0 1 16,-5 8-26-16,-5-26 0 15,-7-11 6-15,-5 17 1 16,1 7-27-16,7-55 0 16,-3-8 31-16,-1-20 2 0,-5-10 9 15,-20-9 1 1,-1-20 2-16,-16-46 1 0,16-15 0 15,21-14 0 1,17-2 19-16,12-9 1 16,12-9-4-16,10-3 1 15,10-3-6-15,-3 17 0 0,-2 22-22 16,-10 4 0-16,-5 2-62 0,-19 48 0 16,4 28-1170-1</inkml:trace>
  <inkml:trace contextRef="#ctx0" brushRef="#br0" timeOffset="169124.09">27094 2495 12 0,'0'0'0'0,"0"0"0"0,0 0 0 16,0 0 10-16,0 0 1 16,0 0 55-1,20-15 2-15,-5 11 26 0,6 4 1 16,7 9-12-16,-2-3 2 15,-26-6-479 1</inkml:trace>
  <inkml:trace contextRef="#ctx0" brushRef="#br0" timeOffset="169889.9">28301 2759 12 0,'0'0'0'0,"0"0"0"16,-26 9 0-16,17-5 0 15,1-4 0-15,5 0 81 0,6 0-1 16,7-4 90-16,16-11 0 16,24-7-136-16,17 2 0 15,19 1 50-15,3 8 0 16,-9 1 95-1,-16 3-1-15,-20 1-96 0,-12 1 0 16,-13-1-24 0,-10 6 2-16,-3-3 54 0,-5-1 2 15,1 2-76-15,-2 2 0 16,-3-4-18-16,-5-1 0 16,-9-5-22-16,-12-3 1 15,-14 2-6-15,-2 2 0 16,2 0-15-16,4 3 0 15,9-3 11-15,8 3 1 16,9-3 6-16,7 5 0 16,6 0 2-16,8 3 0 15,8 1 1-15,16 0 0 16,13 5 2-16,0 4 2 0,-4 1 1 16,-8 1 2-16,-9-2 6 15,-5-1-1-15,-6-3 7 16,-2-5 1-1,2-4-2-15,0-1 0 0,-3-1-9 0,-3-3 1 32,-1-4 14-32,-3 4-1 0,-1 3-8 15,-2 6 1-15,-2 0-2 0,-3 0 0 16,-8 9-6 0,-10 19 1-16,-7 23-3 0,-3 14 1 15,-6 7-14 1,7-5 1-16,14-13-46 0,12-7 2 15,15-10 10 1,12-17 0-16,-21-20-1297 0</inkml:trace>
  <inkml:trace contextRef="#ctx0" brushRef="#br0" timeOffset="172854.34">29387 2681 12 0,'0'0'0'0,"0"0"0"0,0 0 0 0,0 0 0 16,0 0 0-16,0 0 0 15,0 0 0-15,-3-23 58 16,1 3 2-16,0-2 62 15,-2 1 0-15,0 6 72 0,1 6 2 16,-1 5-72 0,-2 4 2-16,-5 4-50 0,-9 11 2 15,-12 22-23 1,-1 8 0-16,-1 12-45 0,4-4 1 16,10-5-9-16,9-15 2 15,11-10 1-15,11-18 2 16,11-8 2-16,10-12 0 15,7-23 35-15,-4-10-1 16,-5-11-10-16,-4-8 1 16,-2 0-10-16,-5 1 1 15,-8 14-15-15,-5 4 0 16,-8 3-4-16,-4 3 1 0,1 8-3 16,1 12 1-16,2 11-3 15,2 7 0-15,0 8 0 16,-2 7 1-1,0 17-2-15,1 9 0 0,1 6 4 16,0 5 2 0,-2-3-5-16,2 3 2 0,2 4-4 15,3 0 1-15,6-5-13 0,4-8-1 16,4-9-1 0,1-8 0-16,-1-13 0 15,1-9-1-15,5-9 7 16,1-6 1-16,-2-11-4 0,-5 2 1 15,-8 3-8 1,-6 6 1-16,-1 12 10 0,-4-3 2 16,-2 6 0-1,0 0 2-15,1 0 2 0,-3 9 1 16,0 12 0-16,4 11 1 16,6 3 0-16,5-2 0 15,6-14 16-15,3-10 1 16,1-3 9-16,-1-17 0 15,4-13 7-15,1-17-1 0,-3-8 13 16,-2-5 0 0,-3-2 25-16,-4 3 0 15,-2 0-46-15,-3 1 1 0,-6 0-17 16,-4 4 0 0,-2 9-4-16,0 11-1 0,3 9-4 15,1 14 1 1,0 5-2-16,-4 13 1 0,-4 13-2 15,1 15 0 1,-1 9-2-16,3 8 2 0,3 7 0 16,0 11 0-1,0 24 1-15,0 1 1 0,2-8-3 16,-1-2 2 0,-3 2-2-16,0-2 1 0,2-3 0 15,2-21 1-15,0-25-1 16,2-14 1-16,4-18 1 15,3-14 0-15,8-15-1 16,0-16 1-16,-3-21-1 16,1-7 0-16,-2-11-29 0,-1-1 2 15,-5 8-49-15,-3 6-1 16,-4 9 54-16,-4 0 0 16,-2 3-7-16,-1 10-1 15,1 8 29-15,3 14 1 16,1 7 2-16,0 10 0 15,0 0 0-15,-2 10 1 16,1 1 3-16,1 2 2 16,2 6 28-16,2-5-1 15,1-8-12-15,7-6 0 16,8-9-9-16,14-21 2 0,11-13-40 16,0-9 1-1,-8-2 4-15,-7 2 1 0,-7 4 11 16,-8 5 0-1,-8 0 0-15,-5 6 0 0,-4 7 8 16,1 12-1 0,-1 8 2-16,0 6 0 15,1 8 0-15,-3 15 2 16,-5 14-1-16,3 10 0 0,8 5 0 16,4 6 1-16,0 13 0 0,0 17 1 15,-3 22 0 1,1 0 0-16,0-15 1 0,-2-5-1 15,0-1 1 1,2-3 0-16,5-15 14 0,5-13 0 16,1-20-2-1,-2-16 0-15,-4-21 35 16,3-22 1-16,8-25-24 16,1-15 1-16,-6-7-11 0,-6-5 1 15,-7 5-8-15,-3-5 0 16,-1 1-5-16,-2 4 1 15,1 10-4-15,-1 14 0 16,1 18-4-16,1 11 1 16,2 10-3-16,0 4 0 15,-2 1-4-15,1 8 0 0,-3 1-12 16,-1 4 1 0,1 10-22-16,4 5 0 15,6 2 16-15,5 2 0 16,6-9 8-16,2-4 1 0,1-10 7 15,3-7 0 1,7-11 9-16,2-11 0 16,0-6 5-16,-2-7-1 15,-2 0 0-15,-4 2 1 16,-3 7-4-16,-5 4 1 0,-8 9-4 16,-4 5 1-16,-2 5-2 15,-2 5 0-15,0 2-2 16,-5 5 2-16,-4 4 0 15,-6 12 1-15,-4 6 1 16,8 5 0-16,11-1 0 16,8 1 1-16,5-4-1 15,2-2 0-15,0-10 0 16,0-9 0-16,2-3-1 0,8-10-1 16,6-7-4-16,1-11 0 15,-7-2-14-15,-9-2 1 16,-4-2 8-16,-3 3 0 15,-1-8 8-15,1 9 0 16,-1 5 2-16,-2 6 1 16,-3 8 0-16,1 1 0 15,2 2 1-15,2 2 1 16,1 0 4-16,2 0-1 16,3 6 3-16,-1 3 1 15,-4-4-1-15,-1 5 1 16,-1-1-5-16,-1 10 1 15,-4 5-2-15,0 4 1 0,0 5-3 16,2 1 0 0,4-4 0-16,1-6 0 0,2-9-1 15,3-2 1-15,-1-4 7 0,4-7 0 16,5-8 20 0,4-12 0-16,1-8-13 15,-5-8 0-15,-3-3-6 16,-6-2 0-16,-5 2-13 0,-1-1-1 15,1 12-10 1,-1 8 0-16,-3 8 4 16,-2 5 0-16,-2 5 5 15,-1 2 0-15,-3 5 5 0,-5 4 0 16,-4 8 2-16,0 9 1 16,4-4 21-16,5 0-1 15,4 0-8-15,4-3 0 16,4-4-7-16,3-10 1 15,4 0-15-15,8-7 2 16,10-9-7-16,3-4 1 16,-2-7-13-16,-6-5 0 15,-6 1-14-15,-3 6 1 0,-2 3 24 16,-4 2 1 0,-2 7 8-16,3 6 0 0,-1 0 3 15,2 6 1 1,5 7 0-16,-6 2 1 0,-5 9 0 15,0 4 2 1,-3 2 0-16,-2-12 0 0,-2-3 3 16,0-9 1-1,0 1-3-15,0-5 1 0,0 2 1 16,0-4 1-16,2 0-1 0,9-19-1 16,4-9 4-1,4-5 0-15,-3 3 23 0,-6 11 0 16,-1 4 5-1,-3 6 1-15,-3 4 8 0,1 1 2 16,0-2-5 0,-2 6 2-16,0 0-31 0,5 6 0 15,0 12-10-15,5 16 0 16,1-1-4 0,-6-14 0-16,1-4-4 15,10 0 0-15,10-6-22 0,50-5 2 16,4-27-58-1,-18-6 1-15,-8-10 8 0,-23 1 0 16,-9-4 54-16,-1-44 1 16,-19-1 13-16,-8-3 0 15,-2 3 19-15,2 53 0 16,1 1 5-16,1 24 0 16,2 3-2-16,0 2 0 15,-2-1-9-15,-4 5 1 16,-5 9-8-16,-17 39 0 15,12 10-1-15,1 46 1 16,11 8-3-16,8-27 0 16,9-6-1-16,-10-39 1 15,-1 0 1-15,2-22 0 16,5 1 1-16,-3-14 0 0,-1 1 0 16,3-6 0-16,-1-6 2 15,10-18 0-15,-17 24-1310 16</inkml:trace>
  <inkml:trace contextRef="#ctx0" brushRef="#br0" timeOffset="173054">31584 2422 12 0,'0'0'0'0,"0"0"215"0,26 6 2 16,-13-6-192-16,2-6-1 16,9-3 108-16,8 0 0 15,5-1 52 1,4 7 1-16,6 1-83 0,-4 2 0 15,-10-4-7-15,-10 0-1 16,-14 8-33-16,-16 0-1 16,-18-2-28-16,-10 1 0 15,-10-6-7-15,-16-3 1 16,61 6-1343-16</inkml:trace>
  <inkml:trace contextRef="#ctx0" brushRef="#br0" timeOffset="173324.25">29842 2433 12 0,'0'0'0'16,"0"0"0"-1,0 0 0-15,0 0 13 0,0 0 2 16,0 0 100 0,0 0 2-16,0 0-32 15,0 0 1-15,0 0 0 0,0 0 1 16,0 0-550-16</inkml:trace>
  <inkml:trace contextRef="#ctx0" brushRef="#br0" timeOffset="176004.11">27105 3840 12 0,'0'0'0'0,"0"0"47"16,0 0 0-16,24-34-19 0,-5 1 1 31,5-16-30-31,2-6 1 0,-2 1-2 0,-3 2 0 31,-6 3 4-31,-2 16 1 16,-4 5 33-16,-3 9 0 0,-5 10 33 16,-1 3-1-16,0 6-3 0,-3 4 1 15,-3 2-8-15,-5 12-1 16,-8 10-32-16,-1 6 0 16,7-10-3-16,5-4-1 15,8-5-11-15,4-2 1 16,4-2-1-1,3-3 2-15,5-3-1 16,7-10 1-16,3-5 12 16,0-8 0-16,-4-1 55 15,-5 4 0-15,-4 2 20 0,-3 8 1 16,-5-1 25-16,-1 6 1 16,-2 2-87-16,-2 7 0 15,0 14-27-15,-2 10 2 16,-2 16-12-16,0-3 2 15,3-7-4-15,1-5 0 16,1-6-3-16,5-8 2 16,0-7-2-16,-1-7 1 0,4-6 2 15,8-10 0-15,9-14 0 16,2-8 0-16,-2-7 0 16,-5-3 0-16,-8-1-20 15,-4 7 1-15,-1 12-56 16,-5 11 0-16,-3 4 53 15,0 7 0-15,0 2 18 16,-1 2-1-16,-3 7 5 16,-2 14 0-1,-3 18 15-15,1 5 1 0,8-3 50 16,4-4 1-16,2-7-29 0,3-12 2 16,2-7-18-1,0-7 0-15,1-1-13 0,3-10 2 16,7-14-10-1,2-9 0-15,-3-11-1 0,-8-4 1 16,-6-5-3 0,-9 9-1-16,-5 7-2 0,-6 8-1 15,-6 5-6-15,0 8-1 16,3 2 10-16,5 5 0 16,7 8 2-16,4 0 1 15,2-3 2-15,5 5 0 16,8 3 3-16,11-1-1 15,13-3 3-15,2-8 0 16,-5-3-2-16,-8-3 2 0,-8-2 0 16,-7 7-1-1,-5 4 0-15,-5 0 0 16,-1 0 9-16,0 5 2 16,-4 18-7-16,-2 16 1 15,-1 9 14-15,-1-1 1 0,3 1-4 16,4-9 1-16,3-11-11 15,2-4 2-15,-1-13 16 0,1-3 0 16,-1-6 10 0,5-8-1-16,7-9-3 0,1-13 1 15,-1-11-24-15,-4-7 2 16,-4 3-11 0,-3 8 1-16,-4 7-9 15,-2 7 1-15,-2 12-21 16,2 2 2-16,0 5-7 15,0 7 1-15,2 5 11 0,5 14 1 16,4 19 4-16,1 3 1 16,-3 2 1-16,-2-14 1 15,3-4 0-15,-3-15 0 16,4-2 4-16,0-4 1 16,4-9-2-16,28-9 2 15,2-25 1-15,13-31 1 16,-14-9-1-16,-10-10-1 15,-8-4 3-15,-11 16 1 16,-8 1 0-16,1 13 0 16,1 1 7-16,-7 23 0 15,-2 6 5-15,0 17 0 16,-2 2 3-16,0 5 0 0,0-1-5 16,-9 7 1-16,-9 14-4 15,-12 42-1 1,17 1-6-16,8 1 0 0,3-2-6 15,4-1-1 1,0 3 0-16,2 11 2 0,2-1-15 16,-1-27 1-1,5-2 8-15,-3-24 1 0,3-8 4 16,1-3 1-16,2-6 8 16,25-19 1-16,-1-24 29 0,-1-5 2 15,-6-1-14-15,-15 25 2 16,-2-4-11-16,-6 10 0 15,-1 7-12-15,-2 1 0 16,0 3-1-16,-2 5 0 16,0-2-1-16,0 4 0 15,0 0 0-15,-9 19-1 16,-3 18 3-16,1 21 0 16,6-4 4-16,5-21 0 0,1-5-1 15,3-13 2 1,0-6-4-16,2 1 1 0,3-9-2 15,41-8 1 1,12-25-42-16,-1-16-1 16,-12-6-8-16,-10 8 1 15,-4-7 32-15,-20 29 0 0,-4 4 11 16,-7 7 2-16,0 4 4 0,-2 3 0 31,-1 0 2-31,-1 6 0 0,0-3 3 16,-5 6 0-1,-6 7 0-15,-1 1 0 0,7 4-3 16,1-2-1-16,2-4-1 16,0 2 1-16,2 4-1 15,2 4 0-15,0-1 0 16,0 5 0-16,0-3-2 16,0-1 0-16,0-4 2 15,-1-6 0-15,-1 2 0 16,2-4 0-16,0 3 0 15,0-8 0-15,2 1 2 16,18-8 0-16,8-14 19 16,7-12 0-16,-5-5-5 15,-6 3 1-15,0-5-7 0,-2 11 1 16,4 2-7 0,6 5-1-16,-1 5-2 0,-7 6 0 15,0 5-1-15,-13 4 1 16,-1 4-1-16,-3-2 2 15,-2 5-2-15,-1 27 1 16,-17 8-9-16,-12 9 0 16,-4-5 2-16,-1-3 1 15,-2-6-1-15,19-26 2 16,1-1 4-16,5-7 0 16,-1-1-1-16,1-4 1 0,1-7-3 15,2-15 2 1,4 1-15-16,2 12 2 0,-1-2-24 15,3 4 1-15,-1 3-13 16,1 1 1-16,0 5 5 16,10 5 2-16,1 10 16 15,5 9 1-15,-1 4 16 16,-1-3 1-16,3-7 8 16,5-3 0-16,3-11 2 0,3-8 1 15,-2-11 42-15,-1-9 1 16,-31 24-1225-1</inkml:trace>
  <inkml:trace contextRef="#ctx0" brushRef="#br0" timeOffset="176223.68">28167 3410 12 0,'0'0'0'16,"0"0"139"-16,37-2 1 15,-1-5-91-15,3-3 0 16,-4-1 5-16,-5-4 1 16,-4 6-20-16,2 0 0 0,4 3-40 15,9-3 0-15,-41 9-414 16</inkml:trace>
  <inkml:trace contextRef="#ctx0" brushRef="#br0" timeOffset="178404.3">29741 3633 12 0,'0'0'0'16,"-1"17"0"-16,1-4 0 15,-2 0 0-15,0-7 0 0,2-1 18 16,-2-5 1 0,2 0 101-16,0-5 0 0,-2-8 40 15,-2-13 1 1,2-21-38-16,1 1 1 0,-1 1-33 15,-2 6 1 1,0 15 13-16,1 11 2 0,-1 3-45 16,-2 10-1-1,-3 0-18-15,-8 4 1 0,-11 15-22 16,0 7 1-16,6 11-21 16,5 2 0-16,6 4-2 15,2 0 0-15,5-6 0 0,4-7 0 16,2-10 1-1,0-7 1-15,0-7 14 0,3-8 1 16,6-8 2 0,6-12 1-16,7-13-3 0,-1-6 0 15,-7 5-5 1,-3 9 2-16,-7 12-3 0,-4 5 0 16,0 5-3-16,0 5 1 15,0 0-1-15,-1 11 1 16,3 11-2-16,2 12-1 15,1 1 0-15,-1-1 0 16,-1-10-1-16,1-7 2 16,1-10 2-16,6-3 0 15,8-10 20-15,7-12 1 16,9-22-15-16,4-8 1 0,2-13-11 16,2-1 1-1,-2 5-6-15,-8-10 0 0,-9-10-2 16,-9-4 0-1,-10 8-14-15,-5 12 0 0,-4 23 6 16,-3 18 1 0,1 7 5-16,-2 11 1 0,-5 8 1 15,-6 12 1-15,-7 16 0 0,0 10 1 16,5 12 0 0,4 11 0-16,0 9 0 15,-1 1 0-15,-1-20 13 16,8 1 1-16,11-4-4 15,9-2 0-15,7-15-5 16,8-13 1-16,6-14-6 16,5-14 1-16,8-11-2 15,0-13 0-15,-8-2 0 0,-7-7 0 16,-6 4 0-16,-7 9 1 16,-8 5 13-16,-5 8 0 15,-2 7 20-15,-2 0 0 16,0 4-16-16,-2 4 3 15,-2 5-9-15,-1 12 0 16,-5 16-11-16,3 6 0 16,7-10-2-16,2-8 1 15,1-7-3-15,3-9 2 16,3-3 0-16,4-2 0 16,2-4 2-16,2-10 0 0,0-8 6 15,-4-6 2 1,-6-4 0-16,-5 4 0 0,-4 5 0 15,-3 4 0 1,-6-4-7-16,1 5 0 16,3-1-1-16,1 2 0 15,2 3-1-15,4 1 1 0,6-2 1 16,7 2 0-16,9-6-6 16,6 5 1-16,4 5-2 15,-2 1 1-15,-8 8-2 0,-5 1 1 16,-4 5-45-1,-4 5 0-15,-1 3-6 0,-8 16 0 16,-6 5 4 0,-3 4 0-16,0-6 39 0,3-20 0 15,2-1 11-15,2-10 1 16,1-1 1-16,1-1 1 16,0-4 1-16,1-4 0 15,9-7 3-15,21-45 1 16,-1 4 4-16,-4 17 1 15,2 2 0-15,-5 10 1 16,-1 8 0-16,-11 6 1 16,-2 3 8-16,-3 3 1 15,0 1 14-15,-1 2 1 16,1 5-8-16,11 33 1 16,-10 12-14-16,-3-4-1 15,1-3-10-15,-3-15 0 0,2-4-3 16,-2-14 0-1,3-5 3-15,8 1-1 0,8-16-4 16,29-19 1 0,-5-18-1-16,0 3 1 0,1-3-7 15,-18 23 1 1,-2 0 2-16,-7 11-1 0,-2 1 2 16,1 7 1-16,3 1 1 0,-1 0 1 15,-1 8 0 1,-2 0 0-16,-1 5 0 0,-1 12 0 15,-3 7-1 1,-7 5 1-16,-3 1-5 16,-4-20 2-16,0 1-15 15,0-5 0-15,1-5-7 0,-1-1 2 16,0-4 9-16,0 0 1 16,0-9 6-16,-3-21 1 15,-1-7 4-15,0 9 0 16,1 4 2-1,1 12 0-15,-2 3 0 0,-3 0 1 16,-6 3-1-16,-26 8 1 16,-5 17 1-16,8-1 1 15,5 6-3-15,9 1 1 16,3-1-1-16,14-15 0 16,3 0 0-16,2-3 0 15,2-2-1-15,8 1 1 16,12-10-2-16,32-14 2 15,-7-11 0-15,-17 12 0 16,-4-1 0-16,-16 10 0 0,-1 3 3 16,-3 3-1-1,-1 1 0-15,1 2 2 0,0 7-2 16,3 49 1-16,-7 20 1 16,-3 58 0-16,-1-6 0 15,2-16 1-15,4-17-2 16,-10 7 2-16,-6 12 0 15,-1-53 1-15,-2-18 13 0,2-23 0 16,-7-8-6 0,-8-5 0-16,-4-14 5 0,-22-25 1 15,8-15 12-15,13-16 2 16,18-11 39-16,17-14 1 16,15-8-49-16,13 1 2 15,11 0-17-15,13-17 0 16,15-16-11-16,0 13 0 15,4 10-118-15,-4 23 0 16,-4 25 44-16,6 8 1 16,-69 49-1280-16</inkml:trace>
  <inkml:trace contextRef="#ctx0" brushRef="#br0" timeOffset="179524.47">31690 3375 12 0,'0'0'0'0,"0"0"0"0,0 0 0 16,0 0 18-16,0 0 1 16,15-52 59-16,-7 3 1 15,-3-1 21-15,1 0 1 16,0 3-51-16,-1 4 2 15,-1 14 40-15,-2 6 0 16,0 12-35-16,-2 7 0 16,0 4 11-16,-2 10 0 15,-4 8-11-15,-3 16 2 16,-2 14 17-16,1 8 2 16,3 17-54-16,3-1 1 15,4-5-4-15,0-13 2 16,-2-11-15-16,6-11-1 15,3-18 16-15,5-8 0 16,3-8-18-16,11-15 1 16,15-12-4-16,7-9 0 15,8-4 13-15,-2-9 0 0,-7-6 0 16,-12-14 1-16,-13-5 8 16,-9 3 2-16,-7 12 1 15,-4 16 1-15,-4 17-8 0,-2 13 1 16,-1 6-5-1,-8 11 1-15,-12 5-2 0,-1 8-1 16,-2 9-9 0,4 10 0-16,5 11-1 0,6 10-1 15,8 18 1-15,-1 7-1 16,-7 2-4-16,-2-15 0 16,-1-24 1-16,4-19 0 15,10-9 0 1,6-10 0-16,6-7 2 0,8-11 1 15,16-16 3-15,3-9 0 16,-4-1 44-16,-6 2 2 16,-5 4-5-16,-2 8 1 15,-5 7-1-15,-3 7 0 16,-5 5-4-16,-3 6 1 16,-2 0-20-16,-1 7 1 15,1 6-14-15,0 15 1 0,0 11-10 16,2 4 1-1,1-4-2-15,3-9 0 0,1-8 0 16,2-7 1 0,2-5-2-16,4-7 0 0,5-6 0 15,5-12 0-15,4-9 0 0,1-4 0 16,-2-2-2 0,-8 2 2-16,-11 6-2 0,-5 5 0 15,-4 8-16 1,0 9 1-16,-2 0 5 0,-6 9 0 15,-5 6 4 1,-4 9 0-16,-2 4 2 16,6-4 2-16,7-9 1 15,8-4 1-15,5-2 0 16,17-1 1-16,19-8 0 16,5-8 0-16,-1-8 0 15,-10-7 1-15,-9-6-2 0,-8 1 2 16,-3-2-1-16,-10 2 0 15,-13-2-7-15,-16-7 0 16,20 37-1513-16</inkml:trace>
  <inkml:trace contextRef="#ctx0" brushRef="#br0" timeOffset="179683.97">31402 3250 12 0,'26'-9'0'0,"39"-10"50"0,11-5 1 0,-3 0-26 16,-4 0 0-1,-4 5-12-15,6 4 0 0,13 2-14 16,-10 4 1-16,-74 9-141 16</inkml:trace>
  <inkml:trace contextRef="#ctx0" brushRef="#br0" timeOffset="180758.87">27602 4266 12 0,'0'0'0'0,"-20"28"0"0,-1-8 0 16,-5 8 95-1,0-4 1-15,0 4 112 16,2-7 1-16,7-3-136 0,4-3 0 16,8-9-7-16,3-3 1 15,2 1 0-15,2-8 0 16,1-1-21-16,7-12 0 16,10-13-8-16,4 1 0 15,-1 1-7-15,-5 3 0 16,-3 11-15-16,-2 1 1 15,0 7-17-15,-2 0 0 16,-3 6-4-16,-1 2 2 16,1 6 2-16,1 1 0 15,2 8 2-15,-1 1 1 0,-3 1 5 16,-1-6 3-16,-1 2 5 16,1-6 1-16,-1-3 5 15,3-3-1-15,1-4 0 16,6-7 1-16,4-5-5 15,3-7 1-15,0-8 13 16,-5 4 0-16,-6 9 2 16,-3 2 0-16,-4 7-1 0,-1 1 0 15,1 1-9 1,0 0 0-16,-1 4-7 16,3 4 1-16,3 5 8 0,4 10-1 15,4 5 8 1,0 0-1-16,-4 0 24 0,-2-9 0 15,0-2-34-15,2-7 2 16,2-6-16-16,8-6-1 16,14-11-6-16,4-3 0 15,2-8-20-15,-2-5 1 16,-4-7-48-16,-7-2 1 16,-10 3-61-16,-7 11 1 15,-7 13-34-15,-4 6-1 0,-2 5 50 16,0 8 0-1,-2-1-33-15,0-1 2 16,2-2-432-16</inkml:trace>
  <inkml:trace contextRef="#ctx0" brushRef="#br0" timeOffset="180803.75">28212 4214 12 0,'2'0'0'0,"-2"0"-10"0</inkml:trace>
  <inkml:trace contextRef="#ctx0" brushRef="#br0" timeOffset="181873.81">28374 4184 12 0,'0'-4'0'0,"0"0"0"16,0 3 0-16,0 1 0 15,0-4 0-15,0 2 9 0,0 2 0 16,0-4 58-16,2-1 0 16,3-5 56-16,1-4-1 15,-2 1 15 1,-4 0 0-16,-4 5-24 15,-2 1 2-15,-1 5-26 16,-6 2 2-16,-10 9-24 16,-6 6 0-16,-5 11-59 0,4 6 0 15,4 7 5-15,6-6 1 16,5 1 14-16,5-10 1 16,5-2 9-16,3-7 1 15,6-4 3-15,3-3 0 16,6-3-1-16,11-10 0 15,14-8-3-15,1-12 1 16,-2-4 11-16,-5-5 2 16,-8 3 45-16,-5 6 1 15,-10 7-59-15,-5 7 2 0,-4 1-22 16,0 7 1 0,0 1-12-16,0 2 1 0,-2 2-7 15,0 5 1-15,-2 8-1 16,0 9 0-16,1 10 3 15,1-5 1-15,2-4 7 0,2-7 1 16,1-3-7 0,3-2-1-16,5-4-3 0,4-3-1 15,7-2-7-15,8-4 2 16,6-13-59 0,-3-2 1-16,-5-4-3 0,-5 1 1 15,-7 3 17-15,-3 0 0 16,-5 5 23-16,-4 1 2 15,-3 4 18-15,1-1-1 16,0 2 4-16,0 4 0 16,-2 0 0-16,0 0 0 15,0 0 3-15,0 10-1 16,2 4 9-16,3 5 1 16,1 5 11-16,0 0-1 15,-1-11-3-15,5-5 0 0,3-4-2 16,7-14 1-1,12-10-1-15,-2-8 0 0,-6-6 24 16,-6-5 1 0,-5 6 11-16,-5 5-1 0,-8 13-28 15,-2 2-1 1,2 11-14-16,0 2 2 16,-2 0-10-16,-3 17 0 0,-8 24-1 15,1 7 0 1,7 6-1-16,1 8 0 0,4 5-3 15,0 18 2-15,0 16 0 16,2 14-1-16,5 10 0 16,-1-1 1-16,-6 5 2 15,-6-10 0-15,-3-19-1 16,-6-12 1-16,-7-16-1 16,-6-20-1-16,-4-24-73 0,-1-26 1 15,-5-19-103 1,3-20 1-16,1-17 119 15,8-7-1-15,11-4 20 16,14-10 1-16,10-20 16 16,15-5 1-16,13-6 8 0,12-13 1 15,12-21 10-15,14 12 0 16,12 18-6-16,3 10 0 16,-8 12-13-16,-13 18 0 15,-21 17-20-15,-18 14-1 16,-17 6-14-16,-13 11 1 15,0 22-813-15</inkml:trace>
  <inkml:trace contextRef="#ctx0" brushRef="#br0" timeOffset="185790.29">28109 1351 12 0,'-13'20'28'0,"-19"36"1"16,10-2 14-16,13-17 0 15,13-16-5-15,16-12-1 16,21-15 22-16,6-7 2 16,-1-11 3-16,-7-9 1 15,-11-10-27-15,-15 0 0 16,-16 8-1-16,-20 3 1 15,-20 12-13-15,-13 10 0 16,-9 14 3-16,-2 16 1 16,4 18 2-16,11 4 1 15,52-42-633-15</inkml:trace>
  <inkml:trace contextRef="#ctx0" brushRef="#br0" timeOffset="-188562.83">26568 6429 12 0,'0'0'0'0,"-3"-22"0"0,1 7 0 15,-2 4 16-15,2-4 0 16,0 2 89-16,0-2-1 16,0-3-3-16,1-3 1 15,-1-5-50-15,0 2 1 16,2 3-7-16,0 3 0 15,-2 3-7-15,0 4 0 16,0 2-3-16,2-1 1 0,0 6-1 16,0 1 1-1,0 6-1-15,-2 3 0 0,1 9 21 16,-1 17 1-16,0 12-19 16,0 12 0-16,0-2-1 15,0 11 0-15,0 8-8 16,2-3 2-16,2-1 5 15,4-7 1-15,1-20-18 0,1-8 1 16,-1-14-2 0,1-7 0-16,1-11-1 0,6-4 0 15,5-7-15 1,5-6 0-16,4-13-3 0,-1-5 0 16,-9-6 0-16,-4-4 0 15,-4-5-1-15,-2-3 0 16,-1 7-2-16,-3 5-1 15,-5 11 4-15,-3 9 0 16,-1 10 0-16,0 3 1 16,2 6 3-16,-1 2 0 15,-3 5 4-15,1 3 0 16,-3 7 2-16,6 5 1 0,6-4-4 16,2-3 0-1,5-5 0-15,2-1-1 16,5-7 1-16,3-4 0 15,-1-2 1-15,-5 1-1 0,-4 1 9 16,-3 2 0 0,-4 0 18-16,-1 0-1 0,-1 3-15 15,0 12 1 1,-2 9-6-16,0 10-1 0,0 5-5 16,0-2 1-16,2-13-4 15,2-3 2-15,-1-6-4 16,-1-2 1-16,4 0 1 0,3-2 0 15,0-7 2 1,3-2 0-16,3-4 17 0,5-8-1 16,8-12-13-1,-2-6 1-15,-4-3-6 0,-3-7-1 16,-2-1-6-16,-2 6 1 16,-2 1-48-16,2 8 1 15,0 7-15-15,-2 4 0 16,2 4 28-16,1 5 0 15,3 4 25-15,0 4 0 16,-1 5 5-16,-1 10 0 16,-4 7 5-16,-4 5 0 15,-3 3 1-15,-4-6 0 16,-6-4 1-16,0-9 0 16,2-6 5-16,1-3 1 15,-1-2-1-15,0-4 2 16,0-4-1-16,-2-6 0 15,-1-14-4-15,-5-15 0 16,3-4-1-16,1 4 0 0,1 11-1 16,-1 4 0-1,1 8 0-15,1 4 1 0,0 7 0 16,-3 5 0-16,-4 2-1 16,-8 13 1-16,-7 16 0 15,3 8 1-15,9 8 1 16,4-4 2-16,5-1 9 15,3-6 2-15,4-14 12 0,-2-20 1 16,1 2-16 0,3-3 1-16,0 1-8 0,5-2-1 15,2-3-6 1,17-22 0-16,-5-12-2 0,-5 2 0 16,-1-1-14-16,-8 20 0 15,-1-3-21-15,-4 10 0 16,-1 0 21-16,-1 5-1 15,0 2 9-15,-2 2 0 16,0 0 5-16,4 24 0 16,-6 13 3-16,0 8 0 15,2-2 0-15,2-25 0 16,2-3 4-16,-2-5 0 16,1-1 12-16,3 0 1 15,3-3-4-15,12-6 1 16,1-6 1-16,19-20 1 15,-6-9 12-15,-5-4 1 0,-6-8 16 16,-7 8 0 0,0 0-27-16,-8 20 0 0,1 1-11 15,-5 7-1-15,1 3-8 0,-2 5 1 16,-1 1-8 0,1-2 0-16,0 4-21 0,3 4 1 15,2 1-12 1,1 5 1-16,-3-1 12 0,-1 0 0 15,-2-3 8 1,-1-1-1-16,-1-1 12 16,0 0 2-16,-2-4 3 15,0 0 1-15,0 0 3 0,-4-4 0 16,1-2 2-16,-3-1 0 16,0 1 8-16,-1 1 1 15,-2 1 18-15,-1 4 1 16,1 4 16-16,-15 9 0 15,0 17-28-15,-3 12 1 16,11 3-12-16,8-8-1 16,5-3-2-16,3-16-1 15,1-1-3-15,3 0 0 16,4 0 0-16,12 1 0 16,8-5 0-16,9-7 0 15,2-10-1-15,4-7 0 16,-2-10-67-16,-3-5 0 15,-3-3-1-15,-9-1-1 16,-6-4 45-16,-5 3 2 16,-5-1 13-16,-7 14 0 15,-1 1 7-15,-2 6 2 0,-2 1 1 16,1 5 0-16,-3-1 0 16,-4 4 1-16,-1 6 2 15,-15 18 0-15,5 14 3 16,6 7-1-16,4-1 3 15,7-8 1-15,4-4 12 0,2-12 1 16,3 1 2 0,8-1 2-16,5-3 1 0,8-5 0 15,4-10-11 1,3-8-1-16,1-9 60 0,-6-5 0 16,-4-6-45-16,-4-3 1 15,-7-10-17-15,-2 5 0 16,-2-1-11-16,-7 22-1 15,0 0-4-15,-2 6-1 16,-1 0-1-16,-1 5-1 16,0 2 0-16,0 2-1 15,0 0 6-15,-3 6 0 16,-1 3 0-16,0 6 0 0,2-2-1 16,2-4 1-1,2 2-2-15,0-5 1 0,4-1-3 16,3 3 1-1,2-6-38-15,-1 2 0 0,-1-4-25 16,-2 0 0 0,1 0 23-16,-3 0 0 0,-1 0 27 15,0 3-1 1,-2-1 11-16,3 15 2 0,-3 7 5 16,0 0 0-16,2-3 11 0,-1-8 2 15,1-4-2 1,2 2 2-16,-1-2-3 0,8 4 1 31,4-3-3-31,5-5 1 0,1-10-3 0,10-12 1 16,-1-13 0-1,28-55 1-15,-21-3 2 0,-22 45 1 16,1-5 13-16,-1-2 1 16,0 5 35-16,-4-3 2 15,-4-2-38-15,-5 16 1 16,-4 3-16-16,0 21 1 15,-2-3-8-15,0 8 1 16,0 1-4-16,-1 2 0 16,-3 8-2-16,-11 12-1 15,4 12-2-15,-2 9-1 16,2 8-3-16,-2 44 0 16,13-6-11-16,4-36 0 0,2 5 5 15,2-12 1 1,3-4 3-16,-2-14 1 0,3-6 14 15,-5-12 0 1,1 0 1-16,-1-3-1 16,3-1 1-16,9-7-1 15,-2-12-15-15,5-26 0 16,-20 43-1355-16</inkml:trace>
  <inkml:trace contextRef="#ctx0" brushRef="#br0" timeOffset="-188342.55">28139 6493 12 0,'0'0'0'0,"28"7"179"0,4-7 1 0,12-7-107 0,7-5 0 16,3-6-45-16,0-3 0 15,-8 3 36-15,-10-1 0 16,-16 1-56-16,-10 5 0 15,-9 5-6-15,-6 4 0 16,5 4-544-16</inkml:trace>
  <inkml:trace contextRef="#ctx0" brushRef="#br0" timeOffset="-187792.46">26324 6487 12 0,'0'0'0'0,"0"0"18"0,0 0 0 0,0 0-14 0,0 0 1 15,0 0 68-15,26 6 0 16,15-18 200-16,13-2 1 16,6-3-265-16,0 2 0 0,-3 4 30 15,-6-2 2 1,-10 2 13-16,-12 1 0 0,-12 3-3 15,-9 5 1 1,-7-2-5-16,1 4 1 16,-2 0-8-16,-2-2 0 15,-1 2-12-15,-1 2 1 16,0 2-10-16,2-2 0 16,2-2-1016-16</inkml:trace>
  <inkml:trace contextRef="#ctx0" brushRef="#br0" timeOffset="-182592.74">28950 6615 12 0,'0'0'0'0,"-34"39"0"15,6-9 0-15,6-7 0 16,9-9 2-16,3-10 0 16,7 2 41-16,4-10 1 15,3-2-31-15,7-8 1 16,14-24 0-16,3-1 2 0,3-3-9 15,5-1-1-15,-1 9-8 16,-1 4 0 0,-7 3-4-16,-2 6 1 0,-7 6-3 15,-3 8 1-15,-4 5 0 16,-1 7 1-16,5 5 6 16,3 7 0-16,3 14 15 15,-6 3 1-15,-10-1 29 16,-5-3 0-16,-2-8 12 0,-1-3 0 15,1-8 2 1,0-5-1-16,0-3-20 0,0-3 0 16,0-3-11-1,-1-9 1-15,-3-12-15 0,-1-9-1 16,-1-4-7-16,1 1-1 16,-1 10-1-16,-1 8 2 15,-2 6 2-15,0 3 0 16,-4 7 5-16,-6 8 0 15,-9 3 6-15,-3 10 1 16,-3 10-4-16,3 1 0 16,7 7 26-16,5-3 0 15,8-1 56-15,6-5-1 0,5-7-15 16,6-12 0 0,3-3-53-16,6-3 0 0,8-3-19 15,5-9 1 1,5-6-22-16,-1-13 0 0,-2-5-73 15,-4-1 1 1,-5 1-6-16,-6 5 2 0,-4 9 55 16,-3 8 2-1,-2 2 22-15,-4 3 0 0,0 3 8 16,0 8 1-16,0 8 0 0,0 24 1 16,0 27 2-1,0 8 0-15,-2-1 9 0,-4 7-1 16,-7 17 1-1,-4 5 2-15,-3-3 31 0,-6-4 1 16,-6-11-15 0,1-9 2-16,-3-10-2 0,4-11 2 15,8-15 28-15,5-16 2 16,6-12 37-16,0-22 0 16,-2-13-63-16,1-17 1 15,3-18-22-15,4-6 1 16,5 0-5-16,5-6 1 15,12-14-13-15,7 1 0 16,6 6-1-16,9 9 0 16,8 12-2-16,3 1-1 15,0 6-57-15,-3 0-1 16,-2 4 31-16,-4 5 0 16,-8 13 14-16,-7 6 1 15,-11 11 10-15,-6 7 1 16,-5 3 16-16,-4 1-1 15,0 2 0-15,0 5 1 16,0 1-5-16,-4 3-1 16,-1 12-4-16,-1 5 2 0,1 3-6 15,1 1 2 1,4-2-3-16,2 0 0 0,3-4-1 16,3 0 0-16,-1-9 5 15,3-5 0-15,3-1 0 16,3-9 1-16,3 0-1 0,0-9 1 15,-1-6-1 1,-5-8 0-16,0-5-19 0,-1-12 0 16,-7-3-27-1,-5 19 1-15,-4-1 30 0,1 12 0 16,-5 0 11-16,1 4-1 16,-3 2 5-16,-1 3 0 15,-2 4 25 1,2 0 1-16,0 0 12 0,3 4 0 15,1 1-16-15,3 1 1 16,4 1-13-16,6 8 1 16,7-6-7-16,32 6-1 15,11-15-6-15,-4-7-1 0,-4-4-108 16,-20 1 0 0,-2-3 84-16,-11 6 0 0,-2 3 18 15,-5-1 1 1,-3 1 9-16,1 0 0 0,-3 2 6 15,1-3 2 1,-2 3 4-16,0 0 1 0,-2 2 3 16,0-4 0-1,0 2-9-15,-2 1 0 0,0 1-2 16,-13 7 2-16,-5 8-7 0,-8 9 1 16,7 6 0-1,6-6 2-15,4 2-1 0,6-2 1 16,1 0 5-1,4-5 0-15,4-4 16 16,5 0 0-16,6-6-4 16,11 0 2-16,6-9-2 0,1-9 1 15,-3-10 13 1,-11 1 0-16,-4-3 17 0,-4-3 2 16,-6 0-19-16,-1 0 0 15,-4 5-19-15,0 1 0 16,-2 3-11-16,0 2 1 15,-1 2-7-15,1 3 2 16,0 3-5-16,0 1 0 16,0 2-5-16,0-4 0 15,0 3-1-15,1 3 0 16,-1-4-3-16,-2 2 1 0,0 2-9 16,-5 2 2-1,-4 2-12-15,-2 1 0 0,0 3-6 16,0-1 0-1,2 2 11-15,2-1 0 0,2 1 17 16,3-1 1 0,0-1 7-16,5-1 0 15,-1-1 2-15,4-1 0 16,3 0 1-16,10-2 1 16,6-6 8-16,-5-2 1 0,-1 1 31 15,-4 1 0-15,-1-2 27 16,-1 1 0-16,0-1-7 15,1-1 0-15,-1 1-21 16,4-7 1-16,0 2-30 16,0-2 1-16,0 2-11 15,-4 3 0-15,1 3-5 0,-5 1 1 16,1 2-16-16,-2-2 0 16,-1 3-9-16,1 1 1 15,0-4-1-15,0 4 0 16,-1 0 5-16,3 0 0 15,1 0 2-15,3-4 0 16,-1 4 1-16,0-2 0 16,1 2 6-16,-3 0 1 15,1 0 4-15,-3 0 0 16,1 0 4-16,-3 0-1 16,1 0 3-16,0 0 1 0,0 0 0 15,-1 0 1 1,1 0 0-16,0 0 0 0,0 0 0 15,-1 0 0 1,1 2 0-16,-2-2 0 0,0 0 1 16,0 0 0-1,-1 0 0-15,1 0 0 0,0 0 2 16,0 0 0-16,0 0 0 16,0 0 2-16,0 0-1 15,-2 0 2-15,0 0-1 0,0 0 1 16,0 0-1-1,0 0 0-15,0 0 3 16,-2-2 1-16,0 2 3 16,-2-3 1-16,0 3 1 0,-5 0 1 15,-2 3 5-15,-11 7 1 16,1 6 7-16,1 7 2 16,3 5 4-16,6-8 2 15,3 4-8-15,6-14 0 16,2-1-20-16,2 0 1 15,2-5-8-15,3 1 1 16,5-5-20-16,10-9 0 16,-2-4-95-16,-10 4 2 15,-1 0 56-15,-2 1 1 16,-1 1 38-16,0-1 0 0,-3 4 11 16,-1-1 2-1,0 1 3-15,-2 4 0 0,0 0 1 16,8 19 0-1,-5 24 3-15,3 72-1 0,-1-22 2 16,-6 11-1 0,-7 10 4-16,-5-14 1 0,-7 0 18 15,-6-18 0 1,-10-5 0-16,-10 8 0 16,-7-3-9-16,22-47 1 15,-12 3-7-15,-6-10 0 0,-3-14 2 16,8-14-1-16,3-13-4 15,9-13 0-15,13-16-9 16,14-53 1-16,29 7-2 16,28-7 1-16,17 4 2 15,13-26 1-15,7-10-1 0,-7 20 0 16,-3 17-4-16,-10-8 1 16,-10-8 0-16,-8 11 0 15,-9 18 2-15,-6 11 0 16,-3 6 8-16,-8-7 1 15,-14-9 18-15,-11 29 0 16,-6 4-9-16,4 29 1 16,-3-1-12-16,1 9 0 15,-2-1-6-15,-9 1 0 16,-5 10-8-16,-23 22-1 16,8 17-57-16,1 18 1 15,12 0 8-15,3-1 0 16,6-1 31-16,0 8 0 0,4 2-2 15,1 17 0 1,5 3 25-16,4-35 1 0,5-6 0 16,1-20 0-1,7-9 1-15,4-4 0 0,6-6 11 16,17-13 0-16,2-9-1 16,11-16 2-16,-3-10 34 15,-14-4 1-15,-5-6-20 0,-16 20 1 16,-6-3-13-1,-7 17 1-15,-3 2-6 16,-2 6 1-16,-1-1-6 16,-7 3 0-16,-3 5-4 0,-15 5 1 15,2 18-2-15,-2 12 0 16,10 8 0-16,8-10 1 16,9 1 4-16,1-16 2 15,1 1-3-15,5-8 0 16,3 2 2-16,1-4 1 15,1-3-8-15,2-2 1 16,2 1-3-16,2-5 1 16,-17 0-1302-16</inkml:trace>
  <inkml:trace contextRef="#ctx0" brushRef="#br0" timeOffset="-182282.53">30625 6597 12 0,'0'0'0'0,"0"0"0"15,-10 28 0-15,7-17 0 0,-1-2 0 16,0 0 0 0,2-5 0-16,0-4 4 0,1 2 2 15,-1 2 41 1,0-4 1-16,0-4 49 0,0 2-1 15,0-5-1 1,2-1-1-16,2-1-13 0,2 0-1 16,0-1-13-1,-1 1 0-15,1 4-15 16,0 5-1-16,-1 0-23 16,1 1 1-16,0 5-9 15,-2-2-1-15,-2-4-764 0</inkml:trace>
  <inkml:trace contextRef="#ctx0" brushRef="#br0" timeOffset="-181126.98">30934 6334 12 0,'0'0'0'15,"0"0"0"-15,0 0 0 16,0 0 0-16,0 0 0 16,0 0 55-16,0 0 0 15,0 0 81-15,0 0 1 0,0 0-29 16,-21 14 2-16,-1 6 18 16,-6 12 0-16,2 3-10 15,2 4 1-15,3 8 8 16,8-1 1-16,10-7-14 15,8-5 1-15,8-10-75 16,10-13 2-16,10-4-23 16,6-10 0-16,4-8-24 0,-4-8 2 15,-7-9-38 1,-8-9 1-16,-5-4-1 0,-4 4-1 16,-4 3 27-16,-4 10 2 15,-5 5 11-15,-2 6-1 16,0 8 3-16,0 5 0 15,-2 0 3-15,-2 3 0 16,1 9 2-16,-3 10-1 16,-1 13-2-16,1 3 2 15,6-5 0-15,2-5 1 16,2-9-2-16,-1-10 2 0,-1-4 0 16,0 1 1-1,0-6 8-15,0-6 2 16,2 1-5-16,-1-4 0 15,-3-10-3-15,-2-5 0 16,-1-4-6-16,1 0 2 16,2 4-2-16,2 5 0 0,3 2-1 15,8 4 2 1,8-2-2-16,5 2 1 0,4 2 17 16,0 6 1-16,-6 5 49 0,-4 5-1 15,-1 1-41 1,-2 7 0-16,-2 7-17 0,-4 5 0 15,-6 12-10 1,-1-2 0-16,-6 2-3 16,-1-9 0-16,-1-4-4 15,0-5 1-15,2-4 5 0,2-10 1 16,0-1 2-16,0-4 1 16,2-4-1-16,7-10 1 15,8-25-1-15,4-4 2 16,-3 0-9-16,-1 0 1 15,0 10-11 1,1 8 1-16,1 7 0 0,-2 7 1 16,-2 7 6-16,-2 4 1 15,2 6 4-15,-2 8 0 16,-2 14 1-16,-5 6 1 16,-3 11 0-16,-5-1 0 15,-3-5 0-15,-1-5 1 16,3-14 0-16,1-5 0 15,2-7 1-15,2-7 1 16,1-1-1-16,7-11 1 16,6-20 2-16,5-8 0 15,-1-10 1-15,1 3 1 16,3 5 4-16,0 7 1 0,-5 12 16 16,-4 7 1-16,-2 8 38 15,-2 8 0-15,-4 7-43 16,-1 14 0-16,-2 21-16 15,0 9 1-15,1-2-9 16,8-3 0-16,9-14-1 16,8-14 0-16,8-14-13 0,8-16 1 15,8-22-74 1,-2-14 2-16,-3-10 54 16,-12-5-1-16,-16 8 8 0,-14 8 0 15,-14 7-8-15,-18-17 0 16,25 56-1274-16</inkml:trace>
  <inkml:trace contextRef="#ctx0" brushRef="#br0" timeOffset="50693.26">26173 6640 12 0,'0'0'0'0,"0"0"0"16,0 0 0-16,0 0 0 15,0 0 4-15,0 0 2 16,0 0 99-16,0 0 2 16,-20 3-93-16,-6-6-1 15,-10-1 72-15,-5-2 1 0,2-3 59 16,-2-2 2-1,2 2-88-15,-4-8 0 16,2 0-18-16,2-7-1 16,4 2-44-16,-1-3 0 0,1-3 3 15,3-1 0-15,4-1 1 0,4 2 0 16,4 4 27 0,1-4 1-16,0-6 125 0,1 1 0 15,3-4-10 1,2-8-1-16,3-7-99 15,1 0 0-15,0 0-24 16,-2 3 0-16,-4 7-19 0,0 6 0 16,0 3-5-1,-2 5 2-15,0-2-11 0,-3-3 1 16,-12-5-32-16,-3-1 1 16,-4 0-12-16,-4 2 1 15,-2 0 37-15,2 2 1 16,2 3 12-16,-2 4 0 15,-5 8 2-15,-8-1 1 16,-11 4 11-16,-8 1 0 16,-5 3 23-16,0 0 1 15,9 5-28-15,-9 4 2 16,-20-5-3-16,-5 4 0 16,12-3-2-16,5 6 0 0,3 2-2 15,-7-3 0 1,-8 1 0-16,5 2 0 0,15-4 0 15,-2 0 0 1,-13 4-1-16,2 0 0 0,9 0 1 16,9 4 0-1,10-4 4-15,5 0 0 0,1 4-5 16,-3-4 1-16,3 0 0 0,1 0 0 16,13 0 2-1,10 0 2-15,10 0-2 0,9 0 1 31,5 0-1-31,5-4 1 0,2 4 8 16,0 4 0-16,1-4 7 16,1 0 1-16,0 0-6 15,0 0-1-15,2 0-4 16,0 0 1-16,0 0-7 16,0 0 1-16,0 0-3 15,0-4 1-15,0 4-1 0,2-4 0 16,4 2-2-16,3 2 1 15,0 0-1-15,2 0 0 16,6-3-2-16,9 3 2 16,13-6 0-16,4-3 1 15,4 3-1-15,1-7 2 16,3-2 0-16,-5-3 0 16,-3-7 0-16,-4 5 0 15,-2-4 0-15,1 5 0 16,-3 1 0-16,-1 3 2 15,-6 2-17-15,-8 2 0 16,-7 3 1-16,-4 3-1 16,-3 1 7-16,-2 2 2 0,-4 2 3 15,-4 0 1 1,-2 0 2-16,-14 0 0 0,-21 2 0 16,-6 11 0-16,3 5 2 15,-1 7 2-15,0-1 16 16,1 0 1-16,4-2-6 0,-1-1 1 15,6-3 0 1,0-6 2-16,-5 1-10 0,-1-4 1 16,2-4-7-1,8 1 2-15,6-2-1 0,7-2 2 16,3-1 8-16,2-1 1 16,0 0 15-16,0-1 0 15,3-1-2-15,3 2 0 16,3 0-7-16,1 0 0 15,-3-4-12-15,0 2 0 16,1 2-6-16,1-4 0 16,4 4-2-16,-6 0 0 15,5 0-1-15,-1 0 0 0,0 0-1 16,0 0 1 0,0 0 0-16,8 4 0 0,14 2-1 15,16 9 2 1,8 3 0-16,14 1 0 0,22 5-7 15,10 4-1 1,1 2-18-16,8-2 0 0,9 1 9 16,4 1 2-1,1 4-10-15,1-3 0 16,-114-31-1268-16</inkml:trace>
  <inkml:trace contextRef="#ctx0" brushRef="#br0" timeOffset="55327">26622 7529 12 0,'0'0'0'0,"0"0"0"16,0 0 5-16,0 0 2 16,0 0 34-16,0 0 0 15,0 0 152-15,-5 35 1 16,-14 4-184-16,-3 2 2 16,-3-7 73-16,5-14 0 15,9-7 162-15,5-7 1 16,3-4-159-16,1-2-1 15,0-2-39-15,0-4 0 16,0-11-31-16,2-12 1 16,9-16-13-16,4-3 0 0,4 1-5 15,2 4 1-15,1 10-29 16,-1 11 1-16,-6 10-44 16,-2 3 2-16,-2 7 12 15,5 8 0-15,4 3 35 16,-1 12 1-16,-2 18 17 0,-6 3-1 15,-3 1 4 1,-8-4 0-16,-6-5 2 0,-5-6-1 16,-3-4 11-1,-5-6 2-15,-1-6 7 0,-2-5 1 16,-3-3 19-16,-1-6 0 16,1-6 42-16,2-1 0 15,9-8 22-15,4 1-1 16,9-3-66-16,6-5 1 15,7 0-24-15,1 0 0 16,0 5-12-16,-2 4 1 16,1 6-9-16,1 1-1 15,2 8-36-15,4 8-1 16,3 1-52-16,1 6 0 16,-5 4-15-16,-1-3 2 0,-2 1 70 15,0-10 3 1,2 1 21-16,8-8 1 0,10-15 10 15,3-17 2 1,-1-12 1-16,-9-14 0 0,0-3 3 16,-3-1-1-1,-7 8 33-15,-3 2 0 0,-3 4 99 16,-7 1 1-16,-4 3-92 16,-7 1 1-16,-1 9-25 15,-1 12 0-15,3 11-19 16,3 4 0-16,1 7-16 15,-9 16 0-15,-6 23-40 0,-1 10 0 16,2 3 14 0,4 0 1-16,2-2 11 15,2 10 2-15,1 7 11 0,6 0 1 16,2-4 6 0,2-11 1-16,0-19 4 15,0-8 1-15,0-14 1 0,-2-4 1 16,0-7 4-16,0 0 1 15,4-4 9-15,5-10 0 16,8-29 19-16,1-6 0 16,3-6 16-16,-2 4 1 15,-3 14 2-15,-3 9-1 16,-3 13 23-16,-7 10 1 16,-1 1 9-16,2 8 0 15,3 1-26-15,3 8 0 16,-1 19-36-16,-1 11 1 15,-5 7-15-15,-1-2 1 0,-2-5-6 16,0-7 1 0,6-12-2-16,3-8 0 0,2-8-3 15,0-6 1-15,4-4-6 16,8-9 0-16,8-17-22 16,1-6 0-16,-8-1-96 15,-5-8-1-15,-6 4 35 16,-8 13 0-16,1 2 75 0,-4 13 0 15,0 3 14 1,-2 3-1-16,0 1 4 0,0 4 0 16,0 0 3-1,-6 26 0-15,-3 19 4 0,3 3-1 16,1-7 5-16,5-21-1 16,0-1 18-16,2-10 1 15,-1 1-4-15,-1-5 0 16,2-1-10-16,2-2 1 15,-4-2-7-15,7-6 1 16,3-12-5-16,-1-25 1 16,-7 0-5-16,-2 17 1 15,-2 4-2-15,0 11 1 0,0-2 1 16,1 3-1 0,-1 1 0-16,4 0 1 0,1-1-1 15,10-1 0 1,8 2 0-16,1 0 2 0,2 5-1 15,-5 4 1 1,-2 2 0-16,-4 3-1 0,-2 5 16 16,2 6 0-1,-2 7 1-15,-1 6 0 16,-3 3-9-16,-3-17 1 0,-2-4-3 0,-1-3 1 16,1-1-2-1,0 0 1-15,0-5-6 16,0 0 1-16,0 0 2 15,11-6-1-15,4-11-3 16,7-13 2-16,-6-1-3 16,-8 14 0-16,-3 0-3 15,-1 6 1-15,-1-1-9 16,-1 5 1-16,-2-3-2 16,0 6 1-16,0-3 1 0,0 5 0 15,-1 5 0-15,7 31 1 16,-1 10 1-16,1-7 0 15,1-5-4-15,-3-19 0 16,1-2 4-16,4-2 1 16,6-4 0-16,22-7 2 15,6-18-17-15,3-19 2 16,-12-8 15-16,-12-7-1 16,-5 3 5-16,-10 10 0 15,-3 4 1-15,-5 20 1 16,1 4 25-16,-2 2 1 15,0-1-4-15,0 5 2 0,-2-1-7 16,-3 3 0 0,-3 3-15-16,-3 5 0 0,2 8-18 15,1 2-1-15,5 0-143 0,5-2 0 16,-2-13-949 0</inkml:trace>
  <inkml:trace contextRef="#ctx0" brushRef="#br0" timeOffset="55677.31">27845 7410 853 0,'5'-4'0'0,"10"-5"-148"0,6-6 1 0,3-6 189 0,-4 3 1 15,-5-1-19 1,-2 4 2-16,-2 0-7 0,1-1 0 16,-3-1 18-1,-2 0 1-15,-1 6 14 16,-2 2 0-16,-2 3 28 0,-1 2 1 16,-1 4-8-16,-3 0 1 15,-7 4-13-15,-8 4 1 16,-8 14 32-16,0 2 0 15,5 6-39-15,12 2 0 16,11 1-29-16,9 4 0 16,7 4-13-16,5 0 1 15,-1-2-13-15,-3-5 1 16,-4-6-11-16,-8-4 1 16,-9-6 1-16,-13-1 2 15,-14-2 1-15,-9-8 2 16,1-3 2-16,4-8 0 0,8-3 1 15,10-2 0 1,8-3-1-16,11-2 0 0,9-7-1 16,11-1 0-1,-24 22-1265-15</inkml:trace>
  <inkml:trace contextRef="#ctx0" brushRef="#br0" timeOffset="57106.95">28547 7469 12 0,'0'0'0'0,"0"0"34"0,0 0-1 16,11 19-31-1,-7-12 1-15,0-1-3 0,-2 0 0 16,-1-1 33-16,1-1 1 16,0 0 55-16,0-4 0 15,0-4 35-15,0-5 0 16,1-16 20-16,1-14 0 15,-4 0-48-15,-4 8 1 16,1 10-22-16,-1 8 1 16,-2 8 2-16,-3-1-1 15,-4 4-4-15,-4 4 1 0,-3 5-30 16,-3 10 1 0,-1 9-8-16,4 6 1 0,5 7-6 15,4-6 1 1,5-5 9-16,4-9 0 15,2-4-17-15,2-6 1 16,2-2-16-16,5-5 0 16,6-5-8-16,5-16 0 15,8-11-7-15,-1-9 0 16,-7 4-51-16,-7 3 0 16,-4 10 27-16,-3 3 1 15,-4 10 18-15,0 7 0 16,-2-2 0-16,0 8 1 0,0-2 5 15,0 13 2-15,2 20 1 16,1 14 1-16,1-1 0 16,3-5 0-16,5-10 0 15,1-7 0-15,-2-9 1 16,-4-10 0-16,1-5 1 16,9-11 1-16,12-13 0 15,3-14 0-15,-2-10 8 0,-8-8 1 16,-5-2 14-16,-6 2 0 15,-3-4 31-15,-5 6 0 16,-1 4 10-16,-2 11 2 16,-2 9-41-16,0 9 1 15,2 8-18-15,0 6 1 16,0 1-12-16,0 13 2 16,0 6-5-16,-1 18 1 15,-3 20-5-15,0 4 2 16,2 6-8-16,2 4 2 15,2 4 0-15,4-9 0 0,3-10-1 16,6-11 2 0,5-14 1-16,5-12 2 0,1-11-2 15,4-17 1-15,5-17 0 16,2-13 0-16,-3-10-31 16,-8-7-1-16,-8 0-13 15,-4-3 0-15,-5 7 35 16,-4 10 0-16,-5 7 12 0,-1 9 2 15,-3 11 4 1,2 8 0-16,2 8 1 16,0 3 0-16,-2 3 1 15,-5 18 2-15,-6 22 1 0,-2 9 1 16,4 11 1-16,5 4-1 16,6 4-3-16,7-8 0 15,10-11-1-15,6-9 2 16,1-19-1-16,4-9 0 15,3-15 2-15,3-10 0 16,-1-10 19-16,-5-8 0 16,-5-2 51-16,-6 2 1 15,-6 1 14-15,-6 6 0 0,-5 8-60 16,-2 7 0 0,1 3-21-16,-3 6 0 0,-2-1-40 15,-1 6-1 1,7-8-1606-16</inkml:trace>
  <inkml:trace contextRef="#ctx0" brushRef="#br0" timeOffset="59307.55">29497 7492 12 0,'-2'0'0'0,"1"5"18"0,-1 1 0 0,2-2-18 16,0-1 0-16,0-3 0 15,0 0 0-15,2 0 41 16,5-13 1-16,10-17 87 16,3-12 1-16,-3 4 9 15,-4 9 0-15,-5-1-30 16,-3 8 0-16,-3 7 17 0,0 2 1 15,0 5-56-15,-2 5 1 16,0-3-30-16,0 6-1 16,-2 0-17-16,0 2-1 15,2 5-8-15,2 4 1 16,2 1-12-16,3 4 2 16,6-1-3-16,2-5 2 15,0-1-3-15,-2-4 1 16,-4-1-2-16,-1 2 2 15,-5 3-2-15,-1 6 1 0,-2 7-2 16,-3 10 1 0,-3 5-1-16,-1 0 0 0,1-3 0 15,4-10 0 1,6-5 0-16,1-8 0 0,7-4 3 16,8-9 1-16,14-9 17 15,1-13 2-15,0-10 10 16,-1-5 2-16,-4-3-14 0,-4-7 2 31,-7 8-11-31,-6 12 0 0,-6 4-10 16,-5 7 0-16,0 8-1 15,0 5 0-15,-2 5 0 16,-2 0 0-16,-2 5 0 0,-3 14 2 16,-5 18-2-16,1 8 1 15,4 0-1-15,7-5 1 16,3-2 0-16,5-7-1 15,1-7-1-15,2-7 1 16,1-11-1 0,1-6 0-16,3-6-1 0,1-12 1 15,-2-16-6-15,-6-3 2 0,-7 2-2 16,-5 3 0 0,-7 8 4-16,-1 3 1 15,0 5 0-15,2 4 1 16,3 1 2-16,2 8 0 0,2-3 2 15,2 4 0 1,2 2 0-16,8-2-1 16,10-3-1-16,12-5 0 15,7 1-2-15,-4 2 2 0,-12 5-2 16,-8 2 0-16,-4 0 0 16,-2 9 0-16,-2 0 0 15,-1 12 0-15,-2 9 0 16,-2 7 0-16,-4 4 0 15,0-6 0-15,2-5 0 0,4-8 0 16,1-7 0 0,1-6 0-16,1-5 9 15,6-8 1-15,6-7 21 0,7-7 0 16,4-16 19 0,-2-3-1-16,-8 0-23 15,-5 1 1-15,-7 3-14 16,-3 9 2-16,1 7-7 15,-4 8 0-15,0 3-5 0,-1 4 0 16,1-2-1-16,0 8-1 16,0-2-1-16,0 11 0 15,2 21-4-15,-1 10 1 16,-1 3-18-16,4-3 0 16,3-3 7-16,2-11 0 15,2-8 3-15,6-7 1 16,5-13 0-16,13-17 1 15,8-15-4-15,4-22-1 16,-12-5 8-16,-11-1 2 16,-6-7 2-16,-3-13 1 15,-7 1 11-15,-3-4 1 16,0-9 12-16,-1 46 2 0,0 1 12 16,-3 22 1-1,-1 8 3-15,-2 4-1 0,0 4-25 16,0 5-1-16,0-4-10 15,-5 17-1-15,-8 20-3 16,-17 58 0-16,7-5-46 16,5-12 1-16,-1 1-33 15,12-25-1-15,7 6 35 16,7 5 2-16,8 1 21 0,0-31 2 16,5-3 15-1,12-5 1-15,9-9 3 0,-5-12 0 16,-1-7 0-1,-9-5 0-15,-2-1 0 0,2-13 1 16,-5-8-6 0,-3-1 2-16,-3-2-1 0,-5 9 1 15,-1 1 2-15,-2 9 1 16,-1-3 0-16,-4 10 0 16,0-1 6-16,0 5 0 15,-1 1 1-15,-1 2 0 16,0 2-1-16,-7 6 1 0,-6 12-1 15,-6 22 1 1,4-5-7-16,2 11 1 16,6-1-1-16,5-23 1 15,2-3-1-15,2-10 1 16,0 1 0-16,3-3 0 0,3-3 1 16,16-4 1-16,6-15-1 15,5-15 1-15,-5-3 0 0,-8-5 0 31,-1 5-1-31,-8 9 1 0,0 5 13 0,-4 6 0 32,1 2 12-32,-1 0 1 0,0 1 53 15,1 7 0-15,-1-3-10 0,-2 2 0 16,1 4-45 0,-1 4 1-16,1-2-21 15,1 11 1-15,-3 2-8 16,3 18 1-16,-2 1-5 0,1-1 1 15,-3-5-11 1,-1-9 2-16,2-2-11 0,1-4 1 16,1-2-27-16,1-4 0 15,4-1 0-15,13-6 0 16,4-13-39-16,5-13 0 0,-3-8 33 16,2-9 2-1,-1 1 21-15,-5 8 1 16,0 3 20-16,-8 10 0 15,1 3-5-15,-10 6-1 16,0 3 11-16,-3 2 2 16,-1 1 4-16,-1 4 0 15,-2-3-3-15,-3 3 1 16,1 0-12-16,-2 2 0 16,0 0-9-16,0 0 0 15,-2 2-14-15,-1 1 0 16,-1 3-6-16,2 0 1 0,0 1 25 15,0 2 1 1,4 6 12-16,6 19-1 0,5-5 4 16,-2-6 1-16,-2 1 11 15,-5-15 2-15,0 6 48 16,-2-4 1-16,-2 2-20 16,-6 12-1-16,-7-3-14 15,-2-5 1-15,-2-4-26 16,10-8 2-16,-1-1-6 15,3-2-1-15,-1-2-1 0,2 0 0 16,1-2 2 0,-1-2 1-16,4 4-1147 0</inkml:trace>
  <inkml:trace contextRef="#ctx0" brushRef="#br0" timeOffset="59627.06">30571 7190 12 0,'0'0'0'0,"0"0"30"15,0 0 2-15,0 0 66 16,20-5 1-1,21-5 78-15,13-5 1 0,6 2-73 16,-4 2 2 0,-10 4-51-16,-10 1 0 15,-14 1 2-15,-9-3 2 0,-7 6-40 0,-5 2 0 16,-1 0 7 0,-1 0 0-16,-3 0 5 0,-2 0 0 15,-3 0-10 1,-2 2 1-16,11-2-977 0</inkml:trace>
  <inkml:trace contextRef="#ctx0" brushRef="#br0" timeOffset="62457.35">27573 7851 12 0,'0'0'0'0,"-12"20"0"16,5-1 0-16,3-1 0 0,4-6 0 16,2-3 0-16,2-2 0 15,1-5 0-15,5-2 0 16,5-5 3-16,0-7 2 15,-1-4 23-15,-4-5 1 16,-7-3 29-16,-4 5 2 16,-5 6 3-16,-1 4-1 15,-3 3 17-15,-1 6 0 16,-2 8-33-16,2 9 1 0,11-17-476 16</inkml:trace>
  <inkml:trace contextRef="#ctx0" brushRef="#br0" timeOffset="65917.32">26414 8267 12 0,'0'0'0'0,"0"0"0"15,0 0 0-15,-19 10 0 16,15-10 0-16,1 0 0 16,-7 2 0-16,-5 5 0 0,-3-3 0 15,1 1 0-15,4-5 47 16,4 0 1-16,3-3 69 16,6-3 1-16,6-9-3 15,7-3 1-15,11-14 19 16,2 2-1-16,0 2-8 0,-4 8 0 15,-5 7-7 1,-2 5 1-16,-2 8 4 16,-5 6 2-16,-1-1-81 15,-1 8 0-15,-3 12-31 0,-1-1 2 16,0 2-12-16,0-4 2 16,0-7-6-16,1-6 0 15,1-3-1-15,2-2 0 16,5-8-5-16,6-5 1 15,9-8-13-15,0-5 1 16,-6 1-24-16,-5-3 1 16,-5 5 15-16,-5 3 1 0,-1 4 6 15,-2 7 0 1,0-1 10-16,-2 6 0 16,0 2 6-16,0 4 1 0,0 7 1 15,2 5 0 1,7 8 1-16,4 2 0 15,2-5 2-15,2-8 2 16,3-6-3-16,4-5 0 0,2-8 1 16,-1-9 0-1,-7-2 1-15,-3 0 1 0,-6 2 24 16,-3 2 1-16,-2-6-14 16,-2 2 1-16,-2 0-12 15,0-5 1-15,3-8-17 0,9-2 0 16,4-9-33-1,5 2 1-15,-1 3-43 0,-1 3-1 16,-4 5 65 0,0 2 0-16,-2 5-18 0,-2 0 2 15,-2 4-9-15,-1 6 0 16,-5 0 22-16,-1 3 2 16,0 6 8-16,-4 10 2 15,-5 19 10-15,-8 29 2 16,-7 37 10-16,-6 17 0 15,-8 20 14-15,-3 11-1 16,-6 15 14-16,-3 6 0 16,-4 3 9-16,7-20 1 15,45-147-992-15</inkml:trace>
  <inkml:trace contextRef="#ctx0" brushRef="#br0" timeOffset="67607.46">27513 8132 12 0,'0'0'0'0,"6"-28"0"0,-3 4 0 15,1-14 0-15,0-4 0 0,-1 4 2 16,-1 7 1 0,-2 8 41-16,-2 3 0 0,1 11 40 15,1-1 0 1,0 7-4-16,0 3 1 0,0 0-7 15,0 3 0 1,-2 3-15-16,-2 12 1 0,-2 25-4 16,-1 6 0-1,1-1-5-15,4 0-1 0,2-5 35 16,0-4 2-16,0-5-38 16,2-3 1-16,0-3-21 15,0-4 0-15,2-7-10 0,1-4 1 16,1-9-19-1,1-2 0-15,5-6-1 0,8-9 2 16,14-13-2 0,-3-8 0-16,-8-1 2 0,-7-2 0 15,-4 2 4-15,-5-1-1 16,-3 1 4-16,-2-2 1 16,-4 7 0-16,-2 6 2 15,-2 5-7-15,1 6 2 16,1 6 0-16,2 3 1 15,2-2-3-15,0 8 2 16,0 2 2-16,0 11 0 16,0 13 0-16,-2 11 1 15,1 5-2-15,-1-1 1 16,2-2 12-16,-2-7 2 0,-2-1-5 16,2 1-1-1,2-1-2-15,0 1 0 0,0 1-8 16,0-7 1-1,-2-10 0-15,1-8 1 16,1-5 0-16,1-5 1 16,1-5 4-16,0-12-1 15,4-18 4-15,3-4 1 0,2-4-2 16,2 6 1-16,4 7 14 16,0-2 1-16,0 6 0 15,1 8 0-15,1 3-9 16,-4 2 0-16,-4 7 7 15,-2 6-1-15,1 6 2 16,-3 7 1-16,0 3 0 0,-1 9 2 16,0 6-11-1,-1 3 1-15,-1-6-18 0,0-2 0 16,1-4-5-16,5-9 2 16,-1-2-3-16,-2-2 0 15,1-7-7-15,1-4 0 16,10-7-19-16,5-9 2 15,6-10-23-15,-2-2 1 16,-8 0-2-16,-5 2 2 16,-6 6 6-16,-3 1 0 15,-4 7 25-15,-2-1 0 16,0 7 5-16,-2 6 1 16,2 2 7-16,0 0 0 0,-4 6 1 15,-1 9 1 1,-5 13 0-16,-1 5 0 0,4 4 2 15,3 3 0 1,4-7 2-16,2-5-1 16,4-4 0-16,1-5 1 15,0-8-5-15,6-7 1 0,12-4-10 16,4-15-1-16,7-11 5 0,-3-8 0 16,-6-1 3-1,-9 1 0-15,-5 1 8 0,-3 9 1 16,-7 1 22-1,-1 5 1-15,0 7-5 0,-2 7 1 16,0 2-9 0,0 2 0-16,0 0-10 0,0 0 1 15,0 6-5-15,-2 18 1 16,2 11-3-16,2-3 0 16,0-4-2-16,0-10 2 15,0 3-1-15,-1-12 1 16,3 0-1-16,2-5 1 15,3 2-1-15,21-12 1 16,5-13 8-16,6-8 0 16,-5-7-3-16,-16 12 2 15,-1-2-2-15,-10 9-1 16,-1 2-4-16,-5 7 1 16,-1 4-5-16,-2-2-1 15,0 4 0-15,-2 4-1 16,-7 11 0-16,-6 15 2 15,4-2 4-15,7-10 0 16,4-3 0-16,6-2 0 16,5 2 0-16,21-4 0 0,9-13-21 15,0-7 0 1,-6-9 6-16,-15-3-1 0,-5-1-10 16,-7-1 0-16,-10-3-21 15,-33-59 0-15,35 85-1197 16</inkml:trace>
  <inkml:trace contextRef="#ctx0" brushRef="#br0" timeOffset="67787.31">28165 7912 12 0,'0'0'0'0,"0"0"0"0,0 0 0 15,19-4 0-15,-12 4 0 16,-1-3 0-16,-1 1 1 15,1 2 26-15,-6-6 0 16,0 6-78-16</inkml:trace>
  <inkml:trace contextRef="#ctx0" brushRef="#br0" timeOffset="67957.21">27446 8013 12 0,'0'0'0'16,"41"-4"0"-16,-2-2 0 0,13 3 0 16,6-3 0-1,2-7 0-15,-1 2 0 0,1 1 37 16,1 1 1-16,-61 9-104 16</inkml:trace>
  <inkml:trace contextRef="#ctx0" brushRef="#br0" timeOffset="68487.25">28981 8139 12 0,'0'0'0'16,"0"0"0"-16,0 0 0 0,-4-20 0 15,3-1 0-15,-1-7 20 16,2-3 1-16,2 10 52 16,1 6 1-16,-1 8 34 15,-2 5 0-15,0-2 5 16,0 8 2-16,0 5-31 0,0 15 0 15,-2 19-5 1,-1 6-1-16,1-10 25 0,2-10 1 16,3-4-55-1,5-9 1-15,1-1-15 0,2-9 1 16,2-2-30-16,4-4 0 16,6-10-6-16,-1-12 0 15,-3-10-13-15,-8-11 1 16,-11 43-988-16</inkml:trace>
  <inkml:trace contextRef="#ctx0" brushRef="#br0" timeOffset="68787.35">28955 7787 12 0,'0'0'0'16,"0"0"0"-16,-19 21 0 0,10-8 0 15,0 2 0 1,3-6 0-16,4 0 0 0,4 1 0 15,2-3 0 1,2 1 0-16,3-7 0 0,8-2 4 16,3-7 2-1,4-7-4-15,-5-1 2 16,-10 2 33-16,-5 5 1 0,-6 4 32 0,-3 5 1 16,-8-4 5-1,-6 8 2-15,-5 3 46 0,5 4 2 16,8 0-54-1,7-1 0-15,6-1-43 0,13-3 1 16,18 3-20 0,12-4 0-16,-45-5-664 0</inkml:trace>
  <inkml:trace contextRef="#ctx0" brushRef="#br0" timeOffset="69457.41">29236 7741 12 0,'0'0'0'15,"0"0"0"-15,0 0 0 16,0 0 0-16,0 0 0 16,0 0 9-16,0 0 0 15,-24 37 86-15,9 11 1 16,0 10 25-16,1 5 0 16,2 3-1-16,5-9 1 15,1-12-18-15,3-12 2 16,1-14-25-16,0-10 0 15,0-5-21-15,2-2-1 16,0-2 1-16,0 0 2 16,0 0-19-16,0-2-1 15,2-2-6-15,3-1 1 16,3-10-16-16,-1-4 1 0,-1 1-5 16,0-7 1-16,-1 1-6 15,-1 6 1-15,0-3-3 16,-1 4 0-16,-1 3-6 15,0 2-1-15,0 5 1 16,0 1 1-16,-2 1 0 16,0-1 1-16,0 2 0 15,0 4 1-15,0-3-1 16,0-1 2-16,0 2-2 0,-2-3-1 16,2 1 0-16,-2 0 0 15,2 2-2-15,0 2 1 16,-2-5-2-16,0 1 1 15,2-2-1-15,0-1 0 16,-2 1-1-16,1 3 1 16,-1 1-1-16,2-2 0 15,0 2 0-15,0 2 1 16,-2 2 0-16,0 13 1 16,-2 24-1-16,1 17 1 15,-1 0 1-15,2 7 1 16,0 8 0-16,-2 9 1 0,-3 18 19 15,1 4 1 1,4-7-6-16,-1-3 0 16,-5-3-13-16,5-5-1 15,6-10-3-15,3-7-1 0,1-19-1 16,-1-16 0-16,-6-32-1331 0</inkml:trace>
  <inkml:trace contextRef="#ctx0" brushRef="#br0" timeOffset="70157.29">29218 8070 12 0,'0'0'0'15,"0"0"0"-15,0 0 0 16,20-7 0-16,-16 5 0 16,0-6 2-16,3 1 1 15,8-10 125-15,9 1 0 16,8-3-100-16,-4 10 2 16,-8 5 9-16,-5 9 1 15,-3 9 10-15,-5 8-1 16,-3 11-9-16,-8 6 2 15,-7-5-6-15,-10-10 1 16,-7-5 67-16,-3-4 1 16,1-10-50-16,2-1 0 15,6-10-16-15,3-1 0 16,6-4-39-16,4-8 0 0,3-5-2 16,10-4 0-16,11-2 0 15,11-1 2-15,7 1 0 16,6 0 0-16,4 2-1 15,2 4 1-15,0 2-3 16,-4 3 0-16,-2 2-156 16,-4 2 2-16,-11 2 56 15,-7 2 1-15,-6 4 44 0,-3 3 0 16,-4 2 25-16,-3 2 0 16,1 0 21-16,-4 0 0 15,-3 6 10-15,-10 7 0 16,-11 13 8-16,2 7 1 15,11 3 23-15,7-7-1 16,10-10 15-16,5-2 0 16,10 5 11-16,7 6 0 15,4 6 12-15,-6-5 0 16,-13-1 6-16,-11-4 0 16,-13-5-18-16,-11-4 0 0,-15 0-15 15,-4-10-1 1,5-5-3-16,14-5 1 0,13-10-20 15,15-4 1 1,13-12-12-16,12-1 1 16,-29 32-941-16</inkml:trace>
  <inkml:trace contextRef="#ctx0" brushRef="#br0" timeOffset="81370.15">30217 8070 12 0,'0'0'0'15,"0"0"0"-15,0 0 0 16,0 0 0-16,0 0 0 16,0 0 18-16,0 0 1 15,0 17 74-15,0-15 0 0,0-2-45 16,0-2 2 0,0 0 26-16,0-2 0 0,1-5-7 15,5-10 0 1,0-7-16-16,-5-5 0 0,-2 1-10 15,-3 6-1 1,0 2-23-16,-1 5 1 0,-5 4-11 16,1 2 2-1,0 3-9-15,-3 6 1 0,-1 2-3 16,-5 4 1-16,-6 11-1 0,-3 9 0 16,5 6 0-1,3 3 0-15,5 10 0 0,0-4 1 16,3-2 2-1,6-9 0-15,7-5 17 0,3-7 0 16,1-6 10 0,1-5-1-16,8-3-6 0,6-4 1 15,5-9-8-15,0-8-1 16,-2-7 0-16,-4-7 0 16,-5-6-3-16,-3 0 1 15,-3-4-1 1,-2 8 0-16,-1 12 0 0,-4 8 2 15,-2 6-6-15,0 9 1 16,0 2-4-16,-2 11 1 16,-2 21 0-16,2 8 1 15,2 5-3-15,2-4-1 16,2-8-1-16,2-7 0 16,1-13 13-16,0-4 0 15,1-4 18-15,1-5 1 16,6-4 11-16,6-11 1 15,7-11-27-15,-2-6 0 0,-6-12-12 16,-1-5-1 0,-1-7-19-16,-1-4 0 0,-2 5-48 15,-4 2 1-15,-1 7 27 16,-3 6 0-16,-5 11 18 16,-2 6-1-16,0 12 10 15,0-1 1-15,0 9 5 16,0 2 0-16,-2 3 0 0,-2 11 1 15,-3 19 1 1,-4 10 0-16,-1 5 0 0,3 3 1 16,2 3 1-1,3 5 1-15,4 0 1 0,4-10 1 16,5-13-5-16,4-9 2 16,-2-11-3-16,-1-8 0 15,1-5-1-15,4-6 1 16,5-2-1-16,3-5 0 15,-3-6 0-15,-3-4 1 16,-4-3-1-16,-4 0 1 16,-3-1-1-16,-4 3 0 15,-2 7 0-15,-2 0 0 16,2 7 0-16,0 6 0 16,0 4 0-16,0 7 0 0,0 13 0 15,2 10 1 1,3 7 5-16,5-8 0 0,-1-12 13 15,0-8 0 1,-1-6 3-16,-1-3 1 0,2 0-3 16,4-10 1-1,2-1 6-15,0-8 1 0,-4-6 8 16,1-12 1-16,-3-6-21 0,-4 1 1 16,-6 1-11-1,-3 11 2-15,0 8-7 0,2 14 2 16,0 0-7-1,-3-1 2-15,-1-1-23 0,3 2 2 16,-1 2-15 0,0 1 0-16,0 1 17 0,2 0 2 15,2 0 10-15,0 1 0 16,2 1 5 0,15 4-1-16,7-4 11 15,1-2 1-15,-3 0-2 16,-9-2 2-16,0 0-2 0,-4 2-1 15,1 2-5-15,-1 0 0 16,0 3-8-16,4 10 1 16,-5 9 0-16,-1 4 0 15,-5 2 1-15,-2-10 2 16,0-1 5-16,0-10 0 16,0-1 9-16,0-3 1 15,0-3 1-15,0 0 0 16,0 0-2-16,6-2 1 15,3-9-6-15,15-21 0 0,-3-9-4 16,-6 11 0 0,-2 4-5-16,-2 5-1 0,0 1 0 15,-2 6 2-15,4 3 3 16,-3 5 0-16,-1-1 1 16,0 5 0-16,1 5 1 15,6 20 1-15,-8 12 0 16,-4 2 2-16,-4 0 0 0,0-17 1 15,1-5 3 1,1-6 1-16,0 0 3 0,0-1 1 16,2-5 4-1,5 1 1-15,4-6-2 0,24-11 1 16,3-14 17-16,-5-4 2 16,-7-7-12-16,-8 7 0 15,-1 1-13-15,-10 13 0 16,-1 4-7-16,-3 1 1 15,1 5-7-15,0 1-1 16,-1 4-10-16,4 0 1 16,1 9-15-16,10 15 0 15,-3 10 11-15,-4-1 0 16,-4 1 7-16,-5-19 2 16,-2-4 4-16,0-2 2 0,0-1 0 15,-2-3 1 1,0-1 0-16,0-2 0 0,0 2-1 15,0-4 1 1,0 0-1-16,-6-15 1 0,-3-9-1 16,-4-19 1-1,0 6-1-15,7 22 1 0,-1 2-2 16,1 3 2-16,0 3 2 0,-1 3-1 16,-2 0 12-1,-16 8 1-15,-1 5-3 0,4 6 0 16,5 4-5-1,8-8 0-15,0 2-1 0,3-4-1 16,2 1-3 0,2-5 1-16,1-1-2 0,1-2 0 15,1 2 5-15,7-4 1 16,1-4-3-16,2-2 2 16,1-3-4-16,-3 3 0 15,-2-3-10-15,-1 4 1 16,0 1-15-16,-3-2-1 15,1 6 2-15,7 6-1 16,0 14 8-16,6 36 2 16,-8-2 6-16,-3 61 1 15,-12-7 2-15,-1-5 2 16,-2 4 2-16,1-54 1 16,-7 1 5-16,-13 39-1 15,0-13 1-15,14-49 1 16,-5 1-3-16,-2-10 1 15,-1-9-5-15,-4-7 1 16,-2-12-11-16,-15-22 1 16,6-18 1-16,-8-49 0 15,27 4-20-15,25-21 0 16,25-3 15-16,11 18 2 0,11 10 8 16,9 7 1-16,8 9 1 15,1-2-1-15,1 4-17 16,-34 34 1-16,-39 35-994 15</inkml:trace>
  <inkml:trace contextRef="#ctx0" brushRef="#br0" timeOffset="82387.26">31696 7760 12 0,'0'0'0'0,"0"0"0"0,20-25 0 16,-12 12 0-16,-4 8 0 16,-2-1 0-16,-1 1 0 0,1 3 20 15,0 2 1 1,0 0 32-16,-2 2 0 0,-2 9 21 15,0 9 1 1,0 21-11-16,-1 7 1 0,-1 10-2 16,2 4 1-1,4 1-6-15,2-11 1 0,3-15-18 16,4-7 1-16,2-13-11 0,6-10 2 16,5-11 1-1,6-5 2-15,7-11-32 0,1-12 0 16,-1-13-4-1,-4-7 0-15,-5-9 7 0,-5-2 0 16,-7 1 14 0,-4 3 1-16,-7 7 23 0,-3 9 1 15,-4 9-5-15,-2 10-1 16,1 9-7-16,-1 8 0 16,0 5-21-16,-5 11 0 15,-10 10 0-15,1 11 1 16,1 12-4-16,2 3 0 15,0 3-4-15,0 8 2 16,4 6-1-16,4-3 0 16,5-3 1-16,2-8 1 15,3-18 0-15,3-8 0 16,-2-12-1-16,-1-5 2 0,1-1 22 16,2-6 0-1,3-5-4-15,4-10 0 16,4-17-1-16,0-6 0 15,-6-3-10-15,-2 2 1 16,0 5-1-16,1 12 0 16,-3 8-3-16,1 8 1 0,-3 3 8 15,3 5 2 1,1 5 13-16,2 10 0 0,0 18-14 16,-3 10 2-1,-4 2-7-15,-3 1 0 16,1-7-7-16,4-5 0 15,1-12 6-15,3-7 0 16,-1-9-2-16,6-6 0 0,11-10-8 16,4-4 1-16,0-14-6 15,-6-6 0-15,-6-5-3 16,-4-7 1-16,-9-3-23 16,-3 6-1-16,-4 14 8 15,0 4 2-15,0 16 4 16,1 4 0-16,-1 6 7 15,-4 14 1-15,-3 17 2 0,-1 11 0 16,7 9 0 0,5 2 0-16,3-11 0 0,4-10 0 15,6-9 0-15,6-5 0 16,7-10-1-16,2-7 0 16,3-9-4-16,-3-6 1 15,-6-12-1-15,-7-6 1 16,-10-5-2-16,-8-6 2 15,-16-5-18-15,-11 2 2 16,28 45-1280-16</inkml:trace>
  <inkml:trace contextRef="#ctx0" brushRef="#br0" timeOffset="82592.44">31595 7908 12 0,'0'0'0'0,"0"0"0"15,34 0 0-15,-6-5 0 0,13-8 1 32,11-4 12-32,2 0 1 0,0 6 33 0,-4-2 1 15,-5 0-48-15,-6-2 0 16,-39 15-102-16</inkml:trace>
  <inkml:trace contextRef="#ctx0" brushRef="#br0" timeOffset="84367.33">32797 7933 12 0,'0'0'20'0,"17"-38"1"16,-4 14 57-16,-4 9 0 15,-3 10 28-15,-2-1-1 16,-1 6-18-16,1 0-1 15,0 0-20 1,-2 8 1-16,0 8-36 16,-2 10 0-16,-6 17-3 0,2 0 1 15,6-6-6-15,0-13 1 16,0-9 10-16,0-7 1 16,0-3 11-16,3-5 0 15,4-5-12-15,8-8 0 16,9-15-9-16,0-6 2 15,-5-3-4-15,-6 4 0 16,-6 6-2-16,-1 7-1 16,-3 7 3-16,-1 6 2 15,-2 5 5-15,0-4 2 16,-1 6-12-16,1 2 0 0,-2 5-8 16,0 10 2-16,0 20-8 15,0 2 0-15,0-1-4 16,4-14 1-1,2-9-2-15,1-8 0 0,2-1 5 16,6-10-1 0,6-5 13-16,5-6 0 0,2-9 8 0,-4-4 1 15,-3-6-15-15,-5-1 2 16,-3 1-9 0,-3 6 1-16,-7 8-5 0,-3 3 0 15,-1 6-1 1,-1 4 0-16,0 5 1 0,0-2 0 15,-2 4 3 1,2 4-1-16,2-2-2 0,0 1 0 16,-2 1-1-1,4 2 1-15,6 7-2 0,5 3 0 16,9-1-36-16,2-5 1 16,-1-3-34-16,-6-7 0 15,-4 0 40-15,-4-5 1 16,-2 1 18-16,-3-2 2 15,0-1 8-15,-2 1 0 16,0-3 1-16,-1 3 0 16,-1-3 1-16,-1 3 0 15,-3 3 2-15,0 3-1 0,0 0 1 16,-1 0 1 0,-3 0 2-16,-3 2 2 0,-2 9-1 0,0 5 0 31,4 7 1-31,3-3 1 0,4-1-4 15,0-4 2 1,2-6-5-16,2-3 2 16,2-3-2-16,2-3 0 0,3-5-2 15,4-5 0-15,2-4 0 16,0-5 0-16,-6 4 0 0,-3 0 0 16,-3 8 0-1,-1 1 0-15,0 6 0 0,-2 0 0 16,0 0 0-1,0 0 0-15,0 6 0 16,0 3 0-16,2 6 0 16,4 2 1-16,1-2-1 15,0-6 1-15,-1-4-1 16,2-3 1-16,1-4 1 0,0-5-1 16,0-6 1-16,1-4 1 15,-3-1 7-15,-1 1 2 16,-2 4 0-16,-3 7 0 15,1 1-2-15,0 1 2 16,-2 4-5-16,0-4 1 16,0 4-4-16,0 0-1 15,0 4-3-15,0 0 0 16,2 1 0-16,0 5 0 16,0-5 0-16,0-3 0 0,1 2 0 15,1-1 1 1,0-3 3-16,1-5-1 15,1-3 16-15,0-1 1 0,-1 0 6 16,-1 1 1 0,-2 1-13-16,0 1 1 0,-1 3-7 15,1 1 0-15,0 2-6 16,-2 0 0-16,0 0-2 16,10 17 1-16,-1 27-1 0,-2 59 0 15,-7 1-1 1,-7-22 0-16,-2-10-1 0,-5 27 1 15,-2 16-3 1,-3-3 2-16,0 1-19 0,1-11 0 16,-1-3 0-1,1-26 2-15,-3-3 0 0,4-29 1 16,-7-4 10-16,7-18 2 16,1-4 2-16,1-8 2 15,0-5 4-15,-4-5 1 16,0-9 30-16,-12-30 2 15,14-20-11-15,8-29-1 16,14 0-12-16,18-4 2 16,14 0-9-16,15-35 1 15,15-34-6-15,6-13 1 0,7-14-25 16,7 42 1 0,9 39-2-16,-24-5 2 0,-22-4-146 15,-18 7 1 1,-19 8 171-16,-7 58-2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6:19:57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6982 18198 12 0,'-34'7'0'0,"-42"10"0"16,5-2 0-16,13-6 0 15,13-3 0-15,14-4 0 16,20-2 0-16,35-4 0 16,45-5 0-16,39-6 1 15,61-9 3-15,59-8 2 16,79-13 10-16,64-20 1 0,-371 65-60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1A013-BF5D-D549-9A5B-21CB9D9EC61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234A7-E69B-B44E-BF32-7AAF1DF5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3920B-F455-45DC-9FBD-ACAE7B385928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86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DC4574-F0A2-48A8-87C8-DAA068D214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56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2C6704-C468-4406-B680-9F576FA910EA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9D1DF5-821C-4BBB-81E0-BC52E223DC0B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59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53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78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3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6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2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450B-1A94-4347-ADB4-CB360BA6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1F768-7476-6F4A-93A4-9829E007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766D-898C-E843-9A16-3461154F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8F9C-17E5-EE49-9338-88087EC3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E64C-7CD1-8F49-9C67-1D24F7F6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6FE-A05B-B048-9590-585D04B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490CF-E54C-AA4A-BA27-621C31F2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0748-08A1-6E43-9B82-12EAFEE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E1D4-C9E1-864C-905E-B3B03167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F4E2-C7FB-C945-91FD-319ED23A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67CDC-F0D4-D64B-9659-25F036B6D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E62E-A54C-114B-AAD8-0C571D80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878-4B28-5E4B-867D-3C3839F0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C2529-CD0F-DF4C-84FC-8630120D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BC68-01B1-E24B-AAB1-294444C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291E-6DA0-2D4C-8AAB-E6991BC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6F13-3EB6-274F-A5C9-C34D8B8F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6CD3-A50D-084F-9C71-3D37CF1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F7A5-DA5D-8340-84CF-DBB5C6E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2FF4-0188-5D4D-811A-836E2178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5841-2CF0-8044-8995-4A83B334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2AF64-BB16-054B-B171-4A91093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F3B4-F096-174F-A097-0D43AB5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B511-9529-0D4D-B5FB-3F6D6CC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B325-50A5-D540-B15D-8FCB712F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6FE-1296-F04F-8E7A-ECE75F3F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0B5D-216B-7146-8926-A8ED5BC56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6979-EFBF-CB47-87BF-510E3DF5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7AB16-19F7-A84A-BB03-445002CD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09F52-A7DF-234B-8639-ADF16224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818B-E124-324E-9CBE-868B693B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0D85-B11E-0344-8340-87671143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F4BE-F3CB-0C4D-8298-673D5D6A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E9658-4421-2341-8CDF-732C6A43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83665-3BF7-4340-88ED-CB2062B71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A318F-A8D9-DA44-B71A-9AF864FE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69971-9D52-8742-BDA5-EE5B4EC2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8DB3C-6B14-9A4D-AFA9-5159785F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FCDCE-7A35-3C44-8D18-0FCABFA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B10-5225-0146-B168-A52BF97A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FC087-E7A7-5D49-A8AE-48427C25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4E424-25A2-DA43-B909-23081514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D60F6-2102-BD4C-8D22-E79DCB10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2B12D-1808-0148-BBD5-FEBBE126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DDBC7-68F7-EE46-8A0B-20796779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46D01-616A-4144-BD1E-83C62CB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2E19-89C2-3642-A8C0-4AE369C8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2409-8F02-084B-BBCC-246AE321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615D-BBC1-B847-BD20-7CD6B7B6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702F-AC56-594D-800B-EDB56609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8BB6-9911-E847-9AF8-8EEA1E48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1CD1-5AE1-0C42-B937-92E0BB79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569E-D94E-1047-BCE8-83FA2028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04DC4-7170-3746-98D8-601B7C38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B543B-7BDF-EC4D-BFFC-07D6C5D08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DE893-2101-6C42-9F30-858FC95B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EC865-9BB1-154E-B96A-5462FDF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792F-23AD-4C4B-B015-9FA941C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53A05-B5C3-7D4D-9698-46A02B4C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B839-8262-6840-AA6F-2D7E73C4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18FC-F971-E44F-904C-AD56DB303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9DCD-61A9-3F47-B6B5-A4D9DD4B11E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738D-4564-E745-8B86-5BB2D01F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1821-0A5C-8B4C-88D6-DAB1AC81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DE05-B90B-D041-8748-168EF088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.org/People/Berners-Lee/WorldWideWe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ajeqHUQ7Q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2A8C-F9F6-FB47-AE88-25DC036F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304 Computer Networks</a:t>
            </a:r>
            <a:br>
              <a:rPr lang="en-US" alt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A24DF-0F7A-5446-BAB3-1D0FB9A3E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2-Lecture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0400" y="2095499"/>
            <a:ext cx="52832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1970: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ALOHAnet satellite network in Hawaii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1974: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Cerf and Kahn - architecture for interconnecting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1976: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Ethernet at Xerox PARC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late70’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proprietary architectures: DECnet, SNA, XNA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1979: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ARPAnet has 200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0785" y="1202606"/>
            <a:ext cx="10064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1972-1980: Internetworking, new and proprietary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01480-39E3-A449-9BF1-26DFD957BB24}"/>
              </a:ext>
            </a:extLst>
          </p:cNvPr>
          <p:cNvGrpSpPr/>
          <p:nvPr/>
        </p:nvGrpSpPr>
        <p:grpSpPr>
          <a:xfrm>
            <a:off x="6851353" y="2147296"/>
            <a:ext cx="4978399" cy="4075895"/>
            <a:chOff x="6851353" y="2147296"/>
            <a:chExt cx="4978399" cy="4075895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08262C8-1FAC-0443-9A02-4D30DF80F9F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879929" y="2320332"/>
              <a:ext cx="4735804" cy="3902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marR="0" lvl="0" indent="127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Cerf and Kahn’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internetworking principles: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minimalism, autonomy - no internal changes required to interconnect networks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best-effort service model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stateless routing</a:t>
              </a:r>
            </a:p>
            <a:p>
              <a:pPr marL="473075" marR="0" lvl="1" indent="-28892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rPr>
                <a:t>decentralized control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define today’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Internet architecture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1C6B9B7-113F-CF4E-B965-F2D14958F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353" y="2147296"/>
              <a:ext cx="4978399" cy="4050304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D3DCC67-63F6-B945-AA9C-E5C8ADE95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deployment of TCP/IP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e-mail protocol defined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1983: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defined for name-to-IP-address translation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1985: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ftp protocol defined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1988: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TCP congestion control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national networks: CSnet, BITnet, NSFnet, Minitel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100,000 hosts connected to confederation of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62000" y="1212520"/>
            <a:ext cx="9133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1980-1990: new protocols, a proliferation of networks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43D9156-178D-FA4A-ACEB-4C58A8C3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98" y="3880533"/>
            <a:ext cx="3906331" cy="2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251F43-145C-4745-8AAF-75529DC3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7167" y="2079634"/>
            <a:ext cx="5578281" cy="471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ARPAnet decommissioned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1991: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NSF lifts restrictions on commercial use of NSFnet (decommissioned, 1995)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early 1990s: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hypertext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[Bush 1945, Nelson 1960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s]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HTML, HTTP: Berners-Lee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1994: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Mosaic, later Netscape</a:t>
            </a:r>
          </a:p>
          <a:p>
            <a:pPr marL="569913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late 1990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commercialization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Web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late 1990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– 2000s: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killer apps: instant messaging, 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security to forefront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est. 50 million host, 100 million+ users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backbone links running at Gbps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40579" y="1215136"/>
            <a:ext cx="10058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1990, 2000s: commercialization, the Web, new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2142-082B-F24A-8C5A-2A184D6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02C95D-4710-A44E-A694-1A9925C4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54A2-705A-8946-864E-2A3CFDFF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417" y="365125"/>
            <a:ext cx="3153383" cy="1290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 Berners-Lee</a:t>
            </a:r>
          </a:p>
          <a:p>
            <a:r>
              <a:rPr lang="en-US" dirty="0"/>
              <a:t>HTML, HTTP, Web server, Browser</a:t>
            </a:r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EA570651-3236-7C4B-A3C5-53F63B6355C2}"/>
              </a:ext>
            </a:extLst>
          </p:cNvPr>
          <p:cNvSpPr/>
          <p:nvPr/>
        </p:nvSpPr>
        <p:spPr>
          <a:xfrm>
            <a:off x="1595051" y="6311998"/>
            <a:ext cx="6122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https://www.w3.org/People/Berners-Lee/</a:t>
            </a:r>
            <a:r>
              <a:rPr lang="en-US" dirty="0" err="1"/>
              <a:t>WorldWideWeb.html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E53A3-518F-6D4E-B362-5FE419D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4855">
            <a:off x="407766" y="620847"/>
            <a:ext cx="5253958" cy="3942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CEA4A-F4DE-F84C-B097-46D8D4091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4329">
            <a:off x="6761957" y="2124858"/>
            <a:ext cx="5095714" cy="37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8B7D-FFDE-5445-B4D1-1A6AFB29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FCAA5-DE23-6743-A0B7-08EEDE0F8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21" y="1872828"/>
            <a:ext cx="5218349" cy="40410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A9BC8-7958-D245-AF86-8324758D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29" y="1872828"/>
            <a:ext cx="5435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63532" y="1770592"/>
            <a:ext cx="11142134" cy="473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marR="0" lvl="1" indent="-3889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aggressive deployment of broadband home access (10-100’s Mbps)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2008: software-defined networking (SDN)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increasing ubiquity of high-speed wireless access: 4G/5G, WiFi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providers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(Google, FB, Microsoft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create their own networks</a:t>
            </a:r>
          </a:p>
          <a:p>
            <a:pPr marL="812800" marR="0" lvl="2" indent="-2349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bypass commercial Internet to connect “close” to end user, providing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instantaneous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access to social media, search, video content, …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enterprises run their services in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cloud”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(e.g., Amazon Web Services, Microsoft Azure)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rise of smartphones: more mobile than fixed devices on Internet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(2017)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15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 devices attached to Internet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(2023,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statista.com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4730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800333" y="1211969"/>
            <a:ext cx="6946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2005-present: scale, SDN, mobility, cloud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605DD5-B970-0D47-8DE7-E0269EA38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7D3E1-30D6-60B3-AD1F-C45F8FCD57F2}"/>
                  </a:ext>
                </a:extLst>
              </p14:cNvPr>
              <p14:cNvContentPartPr/>
              <p14:nvPr/>
            </p14:nvContentPartPr>
            <p14:xfrm>
              <a:off x="2396160" y="6501600"/>
              <a:ext cx="459720" cy="7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7D3E1-30D6-60B3-AD1F-C45F8FCD57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6800" y="6492240"/>
                <a:ext cx="4784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7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47"/>
          <p:cNvGrpSpPr>
            <a:grpSpLocks/>
          </p:cNvGrpSpPr>
          <p:nvPr/>
        </p:nvGrpSpPr>
        <p:grpSpPr bwMode="auto">
          <a:xfrm>
            <a:off x="3790951" y="2079625"/>
            <a:ext cx="1173163" cy="534988"/>
            <a:chOff x="1871277" y="1576300"/>
            <a:chExt cx="1128371" cy="437861"/>
          </a:xfrm>
        </p:grpSpPr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871277" y="1740010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159859" y="1673747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2" name="Straight Connector 111"/>
            <p:cNvCxnSpPr>
              <a:cxnSpLocks noChangeShapeType="1"/>
              <a:endCxn id="10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2" name="Group 105"/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61533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4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61445" name="Line 230"/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Line 276"/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Line 277"/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Line 278"/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Line 279"/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Line 280"/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Rectangle 287"/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2" name="Rectangle 288"/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3" name="Rectangle 289"/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4" name="Rectangle 290"/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5" name="Rectangle 291"/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6" name="Rectangle 292"/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7" name="Rectangle 293"/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1458" name="Group 311"/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61529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0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1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2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459" name="Rectangle 298"/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0" name="Rectangle 299"/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1" name="Line 300"/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2" name="Line 301"/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3" name="Line 302"/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4" name="Text Box 303"/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61465" name="Text Box 304"/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466" name="Text Box 305"/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7" name="Text Box 308"/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</a:t>
            </a:r>
            <a:r>
              <a:rPr lang="en-US" altLang="en-US" sz="1800"/>
              <a:t> = 100 Mb/s</a:t>
            </a:r>
          </a:p>
        </p:txBody>
      </p:sp>
      <p:sp>
        <p:nvSpPr>
          <p:cNvPr id="61468" name="Text Box 309"/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R</a:t>
            </a:r>
            <a:r>
              <a:rPr lang="en-US" altLang="en-US" sz="2000"/>
              <a:t> = 1.5 Mb/s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9" name="Text Box 310"/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0" name="Line 281"/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Line 283"/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Text Box 306"/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3" name="Text Box 307"/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4" name="Text Box 330"/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waiting for output link</a:t>
            </a: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61475" name="Line 332"/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76" name="Group 96"/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6152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7" name="Group 99"/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6152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8" name="Group 102"/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61523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4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9" name="Group 108"/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61521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2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0FEC91C-3459-458A-BB91-AB2BCA31168B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1481" name="Group 228"/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6151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1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2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1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sz="2800" dirty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queuing and loss: </a:t>
            </a:r>
          </a:p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if arrival rate (in bits) to link exceeds transmission rate of link for a period of time: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will queue, wait to be transmitted on link 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can be dropped (lost) if memory (buffer) fills up</a:t>
            </a:r>
          </a:p>
        </p:txBody>
      </p:sp>
      <p:pic>
        <p:nvPicPr>
          <p:cNvPr id="6148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017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4" name="Group 228"/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615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485" name="Group 347"/>
          <p:cNvGrpSpPr>
            <a:grpSpLocks/>
          </p:cNvGrpSpPr>
          <p:nvPr/>
        </p:nvGrpSpPr>
        <p:grpSpPr bwMode="auto">
          <a:xfrm>
            <a:off x="7040564" y="2897189"/>
            <a:ext cx="1171575" cy="534987"/>
            <a:chOff x="1871277" y="1576300"/>
            <a:chExt cx="1128371" cy="437861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160250" y="1673746"/>
              <a:ext cx="547367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2" name="Straight Connector 91"/>
            <p:cNvCxnSpPr>
              <a:cxnSpLocks noChangeShapeType="1"/>
              <a:endCxn id="8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86" name="Group 347"/>
          <p:cNvGrpSpPr>
            <a:grpSpLocks/>
          </p:cNvGrpSpPr>
          <p:nvPr/>
        </p:nvGrpSpPr>
        <p:grpSpPr bwMode="auto">
          <a:xfrm>
            <a:off x="6867526" y="2116139"/>
            <a:ext cx="1173163" cy="534987"/>
            <a:chOff x="1871277" y="1576300"/>
            <a:chExt cx="1128371" cy="437861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159859" y="1673746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2" name="Straight Connector 101"/>
            <p:cNvCxnSpPr>
              <a:cxnSpLocks noChangeShapeType="1"/>
              <a:endCxn id="9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76CBE1-14D1-6A99-182D-8CF301D24832}"/>
                  </a:ext>
                </a:extLst>
              </p14:cNvPr>
              <p14:cNvContentPartPr/>
              <p14:nvPr/>
            </p14:nvContentPartPr>
            <p14:xfrm>
              <a:off x="3567240" y="1029240"/>
              <a:ext cx="8483760" cy="286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76CBE1-14D1-6A99-182D-8CF301D248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7880" y="1019880"/>
                <a:ext cx="8502480" cy="28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8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4"/>
          <p:cNvSpPr>
            <a:spLocks noChangeShapeType="1"/>
          </p:cNvSpPr>
          <p:nvPr/>
        </p:nvSpPr>
        <p:spPr bwMode="auto">
          <a:xfrm>
            <a:off x="3167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563" name="Group 347"/>
          <p:cNvGrpSpPr>
            <a:grpSpLocks/>
          </p:cNvGrpSpPr>
          <p:nvPr/>
        </p:nvGrpSpPr>
        <p:grpSpPr bwMode="auto">
          <a:xfrm>
            <a:off x="3883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4" name="Line 26"/>
          <p:cNvSpPr>
            <a:spLocks noChangeShapeType="1"/>
          </p:cNvSpPr>
          <p:nvPr/>
        </p:nvSpPr>
        <p:spPr bwMode="auto">
          <a:xfrm>
            <a:off x="5091114" y="4656139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5" name="Rectangle 30"/>
          <p:cNvSpPr>
            <a:spLocks noChangeArrowheads="1"/>
          </p:cNvSpPr>
          <p:nvPr/>
        </p:nvSpPr>
        <p:spPr bwMode="auto">
          <a:xfrm>
            <a:off x="4757739" y="4527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Rectangle 31"/>
          <p:cNvSpPr>
            <a:spLocks noChangeArrowheads="1"/>
          </p:cNvSpPr>
          <p:nvPr/>
        </p:nvSpPr>
        <p:spPr bwMode="auto">
          <a:xfrm>
            <a:off x="4913314" y="4527551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7" name="Rectangle 38"/>
          <p:cNvSpPr>
            <a:spLocks noChangeArrowheads="1"/>
          </p:cNvSpPr>
          <p:nvPr/>
        </p:nvSpPr>
        <p:spPr bwMode="auto">
          <a:xfrm>
            <a:off x="5048250" y="44656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8" name="Line 25"/>
          <p:cNvSpPr>
            <a:spLocks noChangeShapeType="1"/>
          </p:cNvSpPr>
          <p:nvPr/>
        </p:nvSpPr>
        <p:spPr bwMode="auto">
          <a:xfrm flipV="1">
            <a:off x="3165476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3705225" y="44275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0" name="Line 33"/>
          <p:cNvSpPr>
            <a:spLocks noChangeShapeType="1"/>
          </p:cNvSpPr>
          <p:nvPr/>
        </p:nvSpPr>
        <p:spPr bwMode="auto">
          <a:xfrm>
            <a:off x="3656014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Text Box 36"/>
          <p:cNvSpPr txBox="1">
            <a:spLocks noChangeArrowheads="1"/>
          </p:cNvSpPr>
          <p:nvPr/>
        </p:nvSpPr>
        <p:spPr bwMode="auto">
          <a:xfrm>
            <a:off x="2289176" y="3921126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572" name="Text Box 37"/>
          <p:cNvSpPr txBox="1">
            <a:spLocks noChangeArrowheads="1"/>
          </p:cNvSpPr>
          <p:nvPr/>
        </p:nvSpPr>
        <p:spPr bwMode="auto">
          <a:xfrm>
            <a:off x="2465388" y="4873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66573" name="Group 66"/>
          <p:cNvGrpSpPr>
            <a:grpSpLocks/>
          </p:cNvGrpSpPr>
          <p:nvPr/>
        </p:nvGrpSpPr>
        <p:grpSpPr bwMode="auto">
          <a:xfrm>
            <a:off x="2439988" y="3921125"/>
            <a:ext cx="779462" cy="679450"/>
            <a:chOff x="-44" y="1473"/>
            <a:chExt cx="981" cy="1105"/>
          </a:xfrm>
        </p:grpSpPr>
        <p:pic>
          <p:nvPicPr>
            <p:cNvPr id="666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4" name="Group 69"/>
          <p:cNvGrpSpPr>
            <a:grpSpLocks/>
          </p:cNvGrpSpPr>
          <p:nvPr/>
        </p:nvGrpSpPr>
        <p:grpSpPr bwMode="auto">
          <a:xfrm>
            <a:off x="2490788" y="4927600"/>
            <a:ext cx="779462" cy="679450"/>
            <a:chOff x="-44" y="1473"/>
            <a:chExt cx="981" cy="1105"/>
          </a:xfrm>
        </p:grpSpPr>
        <p:pic>
          <p:nvPicPr>
            <p:cNvPr id="666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5" name="Group 347"/>
          <p:cNvGrpSpPr>
            <a:grpSpLocks/>
          </p:cNvGrpSpPr>
          <p:nvPr/>
        </p:nvGrpSpPr>
        <p:grpSpPr bwMode="auto">
          <a:xfrm>
            <a:off x="7021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76" name="Rectangle 31"/>
          <p:cNvSpPr>
            <a:spLocks noChangeArrowheads="1"/>
          </p:cNvSpPr>
          <p:nvPr/>
        </p:nvSpPr>
        <p:spPr bwMode="auto">
          <a:xfrm>
            <a:off x="3268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7" name="Line 33"/>
          <p:cNvSpPr>
            <a:spLocks noChangeShapeType="1"/>
          </p:cNvSpPr>
          <p:nvPr/>
        </p:nvSpPr>
        <p:spPr bwMode="auto">
          <a:xfrm flipV="1">
            <a:off x="3443288" y="5053014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8" name="Rectangle 89"/>
          <p:cNvSpPr>
            <a:spLocks noChangeArrowheads="1"/>
          </p:cNvSpPr>
          <p:nvPr/>
        </p:nvSpPr>
        <p:spPr bwMode="auto">
          <a:xfrm>
            <a:off x="4605339" y="452913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9" name="Rectangle 89"/>
          <p:cNvSpPr>
            <a:spLocks noChangeArrowheads="1"/>
          </p:cNvSpPr>
          <p:nvPr/>
        </p:nvSpPr>
        <p:spPr bwMode="auto">
          <a:xfrm>
            <a:off x="4456114" y="4527551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0" name="Rectangle 89"/>
          <p:cNvSpPr>
            <a:spLocks noChangeArrowheads="1"/>
          </p:cNvSpPr>
          <p:nvPr/>
        </p:nvSpPr>
        <p:spPr bwMode="auto">
          <a:xfrm>
            <a:off x="4303714" y="4530726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658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905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 loss and delay occur?</a:t>
            </a:r>
            <a:endParaRPr lang="en-US" altLang="en-US" sz="480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packets </a:t>
            </a:r>
            <a:r>
              <a:rPr lang="en-US" i="1" dirty="0">
                <a:ea typeface="ＭＳ Ｐゴシック" charset="0"/>
              </a:rPr>
              <a:t>queue</a:t>
            </a:r>
            <a:r>
              <a:rPr lang="en-US" dirty="0">
                <a:ea typeface="ＭＳ Ｐゴシック" charset="0"/>
              </a:rPr>
              <a:t> in router buffers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packet arrival rate to link (temporarily) exceeds output link capacity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45088" y="2982913"/>
            <a:ext cx="3979862" cy="1454150"/>
            <a:chOff x="2259" y="2090"/>
            <a:chExt cx="2507" cy="916"/>
          </a:xfrm>
        </p:grpSpPr>
        <p:sp>
          <p:nvSpPr>
            <p:cNvPr id="6659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4862513" y="4802188"/>
            <a:ext cx="3414712" cy="804862"/>
            <a:chOff x="2103" y="3214"/>
            <a:chExt cx="2151" cy="507"/>
          </a:xfrm>
        </p:grpSpPr>
        <p:sp>
          <p:nvSpPr>
            <p:cNvPr id="6659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4041775" y="4764088"/>
            <a:ext cx="4248150" cy="1511300"/>
            <a:chOff x="1586" y="3190"/>
            <a:chExt cx="2676" cy="952"/>
          </a:xfrm>
        </p:grpSpPr>
        <p:sp>
          <p:nvSpPr>
            <p:cNvPr id="66589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free (available) buffers: arriving packets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 if no free buffers</a:t>
              </a:r>
            </a:p>
          </p:txBody>
        </p:sp>
      </p:grpSp>
      <p:sp>
        <p:nvSpPr>
          <p:cNvPr id="66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F911407-46C3-4425-B71B-F3D9E5738DD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347"/>
          <p:cNvGrpSpPr>
            <a:grpSpLocks/>
          </p:cNvGrpSpPr>
          <p:nvPr/>
        </p:nvGrpSpPr>
        <p:grpSpPr bwMode="auto">
          <a:xfrm>
            <a:off x="4551364" y="4803776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067" y="1694746"/>
              <a:ext cx="1125581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581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809" y="1633581"/>
              <a:ext cx="662517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583" y="1727755"/>
              <a:ext cx="244086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90256" y="1729697"/>
              <a:ext cx="241296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464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858" y="1734552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Packet loss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7000" y="1141413"/>
            <a:ext cx="8394700" cy="4648200"/>
          </a:xfrm>
        </p:spPr>
        <p:txBody>
          <a:bodyPr/>
          <a:lstStyle/>
          <a:p>
            <a:pPr marL="287338" indent="-287338"/>
            <a:r>
              <a:rPr lang="en-US" altLang="en-US"/>
              <a:t>queue (aka buffer) preceding link in buffer has finite capacity</a:t>
            </a:r>
          </a:p>
          <a:p>
            <a:pPr marL="287338" indent="-287338"/>
            <a:r>
              <a:rPr lang="en-US" altLang="en-US"/>
              <a:t>packet arriving to full queue dropped (aka lost)</a:t>
            </a:r>
          </a:p>
          <a:p>
            <a:pPr marL="287338" indent="-287338"/>
            <a:r>
              <a:rPr lang="en-US" altLang="en-US"/>
              <a:t>lost packet may be retransmitted by previous node, by source end system, or not at all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4616451" y="4999039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>
            <a:off x="3924300" y="4765676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24"/>
          <p:cNvSpPr>
            <a:spLocks noChangeShapeType="1"/>
          </p:cNvSpPr>
          <p:nvPr/>
        </p:nvSpPr>
        <p:spPr bwMode="auto">
          <a:xfrm flipV="1">
            <a:off x="4213226" y="5159376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Line 25"/>
          <p:cNvSpPr>
            <a:spLocks noChangeShapeType="1"/>
          </p:cNvSpPr>
          <p:nvPr/>
        </p:nvSpPr>
        <p:spPr bwMode="auto">
          <a:xfrm>
            <a:off x="5810251" y="5162551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Rectangle 28"/>
          <p:cNvSpPr>
            <a:spLocks noChangeArrowheads="1"/>
          </p:cNvSpPr>
          <p:nvPr/>
        </p:nvSpPr>
        <p:spPr bwMode="auto">
          <a:xfrm>
            <a:off x="6729414" y="49625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Rectangle 29"/>
          <p:cNvSpPr>
            <a:spLocks noChangeArrowheads="1"/>
          </p:cNvSpPr>
          <p:nvPr/>
        </p:nvSpPr>
        <p:spPr bwMode="auto">
          <a:xfrm>
            <a:off x="547687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Rectangle 30"/>
          <p:cNvSpPr>
            <a:spLocks noChangeArrowheads="1"/>
          </p:cNvSpPr>
          <p:nvPr/>
        </p:nvSpPr>
        <p:spPr bwMode="auto">
          <a:xfrm>
            <a:off x="5638800" y="503396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Rectangle 31"/>
          <p:cNvSpPr>
            <a:spLocks noChangeArrowheads="1"/>
          </p:cNvSpPr>
          <p:nvPr/>
        </p:nvSpPr>
        <p:spPr bwMode="auto">
          <a:xfrm>
            <a:off x="4389439" y="538162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8" name="Line 33"/>
          <p:cNvSpPr>
            <a:spLocks noChangeShapeType="1"/>
          </p:cNvSpPr>
          <p:nvPr/>
        </p:nvSpPr>
        <p:spPr bwMode="auto">
          <a:xfrm flipV="1">
            <a:off x="4359276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9" name="Text Box 35"/>
          <p:cNvSpPr txBox="1">
            <a:spLocks noChangeArrowheads="1"/>
          </p:cNvSpPr>
          <p:nvPr/>
        </p:nvSpPr>
        <p:spPr bwMode="auto">
          <a:xfrm>
            <a:off x="2941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60" name="Text Box 36"/>
          <p:cNvSpPr txBox="1">
            <a:spLocks noChangeArrowheads="1"/>
          </p:cNvSpPr>
          <p:nvPr/>
        </p:nvSpPr>
        <p:spPr bwMode="auto">
          <a:xfrm>
            <a:off x="3262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61" name="Text Box 40"/>
          <p:cNvSpPr txBox="1">
            <a:spLocks noChangeArrowheads="1"/>
          </p:cNvSpPr>
          <p:nvPr/>
        </p:nvSpPr>
        <p:spPr bwMode="auto">
          <a:xfrm>
            <a:off x="6289675" y="4203701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being transmitted</a:t>
            </a:r>
          </a:p>
        </p:txBody>
      </p:sp>
      <p:sp>
        <p:nvSpPr>
          <p:cNvPr id="82962" name="Line 41"/>
          <p:cNvSpPr>
            <a:spLocks noChangeShapeType="1"/>
          </p:cNvSpPr>
          <p:nvPr/>
        </p:nvSpPr>
        <p:spPr bwMode="auto">
          <a:xfrm rot="10800000" flipV="1">
            <a:off x="5853114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63" name="Rectangle 56"/>
          <p:cNvSpPr>
            <a:spLocks noChangeArrowheads="1"/>
          </p:cNvSpPr>
          <p:nvPr/>
        </p:nvSpPr>
        <p:spPr bwMode="auto">
          <a:xfrm>
            <a:off x="5313364" y="50323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Rectangle 57"/>
          <p:cNvSpPr>
            <a:spLocks noChangeArrowheads="1"/>
          </p:cNvSpPr>
          <p:nvPr/>
        </p:nvSpPr>
        <p:spPr bwMode="auto">
          <a:xfrm>
            <a:off x="5151439" y="5035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58"/>
          <p:cNvSpPr>
            <a:spLocks noChangeArrowheads="1"/>
          </p:cNvSpPr>
          <p:nvPr/>
        </p:nvSpPr>
        <p:spPr bwMode="auto">
          <a:xfrm>
            <a:off x="4986339" y="50323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6" name="Rectangle 59"/>
          <p:cNvSpPr>
            <a:spLocks noChangeArrowheads="1"/>
          </p:cNvSpPr>
          <p:nvPr/>
        </p:nvSpPr>
        <p:spPr bwMode="auto">
          <a:xfrm>
            <a:off x="4822825" y="5032376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Rectangle 61"/>
          <p:cNvSpPr>
            <a:spLocks noChangeArrowheads="1"/>
          </p:cNvSpPr>
          <p:nvPr/>
        </p:nvSpPr>
        <p:spPr bwMode="auto">
          <a:xfrm>
            <a:off x="465772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8" name="Rectangle 62"/>
          <p:cNvSpPr>
            <a:spLocks noChangeArrowheads="1"/>
          </p:cNvSpPr>
          <p:nvPr/>
        </p:nvSpPr>
        <p:spPr bwMode="auto">
          <a:xfrm>
            <a:off x="4629151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Line 63"/>
          <p:cNvSpPr>
            <a:spLocks noChangeShapeType="1"/>
          </p:cNvSpPr>
          <p:nvPr/>
        </p:nvSpPr>
        <p:spPr bwMode="auto">
          <a:xfrm rot="10800000">
            <a:off x="4616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0" name="Text Box 64"/>
          <p:cNvSpPr txBox="1">
            <a:spLocks noChangeArrowheads="1"/>
          </p:cNvSpPr>
          <p:nvPr/>
        </p:nvSpPr>
        <p:spPr bwMode="auto">
          <a:xfrm>
            <a:off x="5232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arriving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lost</a:t>
            </a:r>
          </a:p>
        </p:txBody>
      </p:sp>
      <p:sp>
        <p:nvSpPr>
          <p:cNvPr id="82971" name="Text Box 65"/>
          <p:cNvSpPr txBox="1">
            <a:spLocks noChangeArrowheads="1"/>
          </p:cNvSpPr>
          <p:nvPr/>
        </p:nvSpPr>
        <p:spPr bwMode="auto">
          <a:xfrm>
            <a:off x="4505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buffer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(waiting area)</a:t>
            </a:r>
          </a:p>
        </p:txBody>
      </p:sp>
      <p:sp>
        <p:nvSpPr>
          <p:cNvPr id="82972" name="Line 66"/>
          <p:cNvSpPr>
            <a:spLocks noChangeShapeType="1"/>
          </p:cNvSpPr>
          <p:nvPr/>
        </p:nvSpPr>
        <p:spPr bwMode="auto">
          <a:xfrm>
            <a:off x="4762500" y="4630739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2973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74" name="Group 48"/>
          <p:cNvGrpSpPr>
            <a:grpSpLocks/>
          </p:cNvGrpSpPr>
          <p:nvPr/>
        </p:nvGrpSpPr>
        <p:grpSpPr bwMode="auto">
          <a:xfrm>
            <a:off x="3117850" y="4314826"/>
            <a:ext cx="820738" cy="688975"/>
            <a:chOff x="-44" y="1473"/>
            <a:chExt cx="981" cy="1105"/>
          </a:xfrm>
        </p:grpSpPr>
        <p:pic>
          <p:nvPicPr>
            <p:cNvPr id="82980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1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2975" name="Group 51"/>
          <p:cNvGrpSpPr>
            <a:grpSpLocks/>
          </p:cNvGrpSpPr>
          <p:nvPr/>
        </p:nvGrpSpPr>
        <p:grpSpPr bwMode="auto">
          <a:xfrm>
            <a:off x="3446464" y="5305426"/>
            <a:ext cx="820737" cy="688975"/>
            <a:chOff x="-44" y="1473"/>
            <a:chExt cx="981" cy="1105"/>
          </a:xfrm>
        </p:grpSpPr>
        <p:pic>
          <p:nvPicPr>
            <p:cNvPr id="82978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79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29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6D61D58-D6AD-4673-B74D-7032752C064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77" name="TextBox 1"/>
          <p:cNvSpPr txBox="1">
            <a:spLocks noChangeArrowheads="1"/>
          </p:cNvSpPr>
          <p:nvPr/>
        </p:nvSpPr>
        <p:spPr bwMode="auto">
          <a:xfrm>
            <a:off x="1985963" y="6402389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5789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4995" name="AutoShape 327"/>
          <p:cNvSpPr>
            <a:spLocks noChangeArrowheads="1"/>
          </p:cNvSpPr>
          <p:nvPr/>
        </p:nvSpPr>
        <p:spPr bwMode="auto">
          <a:xfrm>
            <a:off x="1925638" y="3671889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4996" name="Group 64"/>
          <p:cNvGrpSpPr>
            <a:grpSpLocks/>
          </p:cNvGrpSpPr>
          <p:nvPr/>
        </p:nvGrpSpPr>
        <p:grpSpPr bwMode="auto">
          <a:xfrm>
            <a:off x="2498726" y="4071938"/>
            <a:ext cx="352425" cy="876300"/>
            <a:chOff x="4140" y="429"/>
            <a:chExt cx="1425" cy="2396"/>
          </a:xfrm>
        </p:grpSpPr>
        <p:sp>
          <p:nvSpPr>
            <p:cNvPr id="85042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3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44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5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6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7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72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3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48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9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70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1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0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1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52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68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9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3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5054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66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7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5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6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7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8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9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60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1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2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3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64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5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4997" name="Group 61"/>
          <p:cNvGrpSpPr>
            <a:grpSpLocks/>
          </p:cNvGrpSpPr>
          <p:nvPr/>
        </p:nvGrpSpPr>
        <p:grpSpPr bwMode="auto">
          <a:xfrm flipH="1">
            <a:off x="9472613" y="4133851"/>
            <a:ext cx="1192212" cy="1171575"/>
            <a:chOff x="-44" y="1473"/>
            <a:chExt cx="981" cy="1105"/>
          </a:xfrm>
        </p:grpSpPr>
        <p:pic>
          <p:nvPicPr>
            <p:cNvPr id="85040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1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49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</a:t>
            </a: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4729" y="1578934"/>
            <a:ext cx="7772400" cy="177958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</a:rPr>
              <a:t>throughput:</a:t>
            </a:r>
            <a:r>
              <a:rPr lang="en-US" altLang="en-US" sz="2400" dirty="0"/>
              <a:t> rate (bits/time unit) at which bits transferred between sender/receiver</a:t>
            </a:r>
          </a:p>
          <a:p>
            <a:pPr marL="682625" lvl="1" indent="-225425"/>
            <a:r>
              <a:rPr lang="en-US" altLang="en-US" sz="2000" i="1" dirty="0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 sz="2000" dirty="0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sz="2000" i="1" dirty="0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 sz="2000" dirty="0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85000" name="Text Box 325"/>
          <p:cNvSpPr txBox="1">
            <a:spLocks noChangeArrowheads="1"/>
          </p:cNvSpPr>
          <p:nvPr/>
        </p:nvSpPr>
        <p:spPr bwMode="auto">
          <a:xfrm>
            <a:off x="1883788" y="5043489"/>
            <a:ext cx="189186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file of F bits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send to client</a:t>
            </a:r>
          </a:p>
        </p:txBody>
      </p:sp>
      <p:sp>
        <p:nvSpPr>
          <p:cNvPr id="85001" name="Text Box 328"/>
          <p:cNvSpPr txBox="1">
            <a:spLocks noChangeArrowheads="1"/>
          </p:cNvSpPr>
          <p:nvPr/>
        </p:nvSpPr>
        <p:spPr bwMode="auto">
          <a:xfrm>
            <a:off x="4308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2" name="Text Box 329"/>
          <p:cNvSpPr txBox="1">
            <a:spLocks noChangeArrowheads="1"/>
          </p:cNvSpPr>
          <p:nvPr/>
        </p:nvSpPr>
        <p:spPr bwMode="auto">
          <a:xfrm>
            <a:off x="7177089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c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3" name="Line 337"/>
          <p:cNvSpPr>
            <a:spLocks noChangeShapeType="1"/>
          </p:cNvSpPr>
          <p:nvPr/>
        </p:nvSpPr>
        <p:spPr bwMode="auto">
          <a:xfrm flipH="1" flipV="1">
            <a:off x="4521201" y="4806951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4" name="Line 347"/>
          <p:cNvSpPr>
            <a:spLocks noChangeShapeType="1"/>
          </p:cNvSpPr>
          <p:nvPr/>
        </p:nvSpPr>
        <p:spPr bwMode="auto">
          <a:xfrm flipH="1" flipV="1">
            <a:off x="7643814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5" name="Line 352"/>
          <p:cNvSpPr>
            <a:spLocks noChangeShapeType="1"/>
          </p:cNvSpPr>
          <p:nvPr/>
        </p:nvSpPr>
        <p:spPr bwMode="auto">
          <a:xfrm flipH="1">
            <a:off x="2325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6" name="Line 321"/>
          <p:cNvSpPr>
            <a:spLocks noChangeShapeType="1"/>
          </p:cNvSpPr>
          <p:nvPr/>
        </p:nvSpPr>
        <p:spPr bwMode="auto">
          <a:xfrm>
            <a:off x="2965451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5007" name="Group 246"/>
          <p:cNvGrpSpPr>
            <a:grpSpLocks/>
          </p:cNvGrpSpPr>
          <p:nvPr/>
        </p:nvGrpSpPr>
        <p:grpSpPr bwMode="auto">
          <a:xfrm>
            <a:off x="5330825" y="4394201"/>
            <a:ext cx="1055688" cy="360363"/>
            <a:chOff x="3600" y="219"/>
            <a:chExt cx="360" cy="175"/>
          </a:xfrm>
        </p:grpSpPr>
        <p:sp>
          <p:nvSpPr>
            <p:cNvPr id="85027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28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29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30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31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5032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037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8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9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5033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034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5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6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85008" name="AutoShape 350"/>
          <p:cNvSpPr>
            <a:spLocks noChangeArrowheads="1"/>
          </p:cNvSpPr>
          <p:nvPr/>
        </p:nvSpPr>
        <p:spPr bwMode="auto">
          <a:xfrm>
            <a:off x="8810625" y="4325939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5009" name="Group 335"/>
          <p:cNvGrpSpPr>
            <a:grpSpLocks/>
          </p:cNvGrpSpPr>
          <p:nvPr/>
        </p:nvGrpSpPr>
        <p:grpSpPr bwMode="auto">
          <a:xfrm>
            <a:off x="2928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5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5010" name="Group 341"/>
          <p:cNvGrpSpPr>
            <a:grpSpLocks/>
          </p:cNvGrpSpPr>
          <p:nvPr/>
        </p:nvGrpSpPr>
        <p:grpSpPr bwMode="auto">
          <a:xfrm>
            <a:off x="6434139" y="4248151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1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1763713" y="5111754"/>
            <a:ext cx="8235950" cy="906463"/>
            <a:chOff x="0" y="3803"/>
            <a:chExt cx="5188" cy="571"/>
          </a:xfrm>
        </p:grpSpPr>
        <p:sp>
          <p:nvSpPr>
            <p:cNvPr id="85016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server sends bits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(fluid) into pipe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85017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i="1" baseline="-25000"/>
                <a:t>s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  <p:sp>
          <p:nvSpPr>
            <p:cNvPr id="85018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 R</a:t>
              </a:r>
              <a:r>
                <a:rPr lang="en-US" altLang="en-US" i="1" baseline="-25000"/>
                <a:t>c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</p:grpSp>
      <p:pic>
        <p:nvPicPr>
          <p:cNvPr id="85012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3" name="AutoShape 351"/>
          <p:cNvSpPr>
            <a:spLocks noChangeArrowheads="1"/>
          </p:cNvSpPr>
          <p:nvPr/>
        </p:nvSpPr>
        <p:spPr bwMode="auto">
          <a:xfrm>
            <a:off x="5256214" y="4308476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14" name="AutoShape 349"/>
          <p:cNvSpPr>
            <a:spLocks noChangeArrowheads="1"/>
          </p:cNvSpPr>
          <p:nvPr/>
        </p:nvSpPr>
        <p:spPr bwMode="auto">
          <a:xfrm flipV="1">
            <a:off x="2032001" y="4064001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50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344BB92-5D05-4BE8-A98B-A923279250B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1141A1-1089-3F93-2DD1-87B8295F76F1}"/>
                  </a:ext>
                </a:extLst>
              </p14:cNvPr>
              <p14:cNvContentPartPr/>
              <p14:nvPr/>
            </p14:nvContentPartPr>
            <p14:xfrm>
              <a:off x="5501520" y="195480"/>
              <a:ext cx="5660640" cy="654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1141A1-1089-3F93-2DD1-87B8295F76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2160" y="186120"/>
                <a:ext cx="5679360" cy="65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0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4DCB-BE87-684B-7D0B-F1B267401BEB}"/>
              </a:ext>
            </a:extLst>
          </p:cNvPr>
          <p:cNvSpPr txBox="1"/>
          <p:nvPr/>
        </p:nvSpPr>
        <p:spPr>
          <a:xfrm>
            <a:off x="514349" y="862834"/>
            <a:ext cx="105777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four routers are separated by 10km, but with different capacity optical fibre cables, which delay component will be constant and which one will vary?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0650F9-77E0-84EF-4511-A8F3AEA00A8D}"/>
                  </a:ext>
                </a:extLst>
              </p14:cNvPr>
              <p14:cNvContentPartPr/>
              <p14:nvPr/>
            </p14:nvContentPartPr>
            <p14:xfrm>
              <a:off x="323280" y="1767960"/>
              <a:ext cx="11765880" cy="154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0650F9-77E0-84EF-4511-A8F3AEA00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920" y="1758600"/>
                <a:ext cx="11784600" cy="15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21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8851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112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/>
              <a:t>“</a:t>
            </a:r>
            <a:r>
              <a:rPr lang="en-US" altLang="ja-JP" sz="4000"/>
              <a:t>Real</a:t>
            </a:r>
            <a:r>
              <a:rPr lang="ja-JP" altLang="en-US" sz="4000"/>
              <a:t>”</a:t>
            </a:r>
            <a:r>
              <a:rPr lang="en-US" altLang="ja-JP" sz="4000"/>
              <a:t> Internet delays and routes</a:t>
            </a:r>
            <a:endParaRPr lang="en-US" altLang="en-US" sz="400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270000"/>
            <a:ext cx="7772400" cy="3098800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altLang="en-US"/>
              <a:t>what do </a:t>
            </a:r>
            <a:r>
              <a:rPr lang="ja-JP" altLang="en-US"/>
              <a:t>“</a:t>
            </a:r>
            <a:r>
              <a:rPr lang="en-US" altLang="ja-JP"/>
              <a:t>real</a:t>
            </a:r>
            <a:r>
              <a:rPr lang="ja-JP" altLang="en-US"/>
              <a:t>”</a:t>
            </a:r>
            <a:r>
              <a:rPr lang="en-US" altLang="ja-JP"/>
              <a:t> Internet delay &amp; loss look like? </a:t>
            </a:r>
          </a:p>
          <a:p>
            <a:pPr marL="287338" indent="-287338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program: </a:t>
            </a:r>
            <a:r>
              <a:rPr lang="en-US" altLang="en-US"/>
              <a:t>provides delay measurement from source to router along end-end Internet path towards destination.  For all </a:t>
            </a:r>
            <a:r>
              <a:rPr lang="en-US" altLang="en-US" i="1"/>
              <a:t>i: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on path towards destination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78854" name="Line 38"/>
          <p:cNvSpPr>
            <a:spLocks noChangeShapeType="1"/>
          </p:cNvSpPr>
          <p:nvPr/>
        </p:nvSpPr>
        <p:spPr bwMode="auto">
          <a:xfrm>
            <a:off x="2809876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5" name="Line 105"/>
          <p:cNvSpPr>
            <a:spLocks noChangeShapeType="1"/>
          </p:cNvSpPr>
          <p:nvPr/>
        </p:nvSpPr>
        <p:spPr bwMode="auto">
          <a:xfrm flipV="1">
            <a:off x="3603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6" name="Line 106"/>
          <p:cNvSpPr>
            <a:spLocks noChangeShapeType="1"/>
          </p:cNvSpPr>
          <p:nvPr/>
        </p:nvSpPr>
        <p:spPr bwMode="auto">
          <a:xfrm>
            <a:off x="4538664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7" name="Line 108"/>
          <p:cNvSpPr>
            <a:spLocks noChangeShapeType="1"/>
          </p:cNvSpPr>
          <p:nvPr/>
        </p:nvSpPr>
        <p:spPr bwMode="auto">
          <a:xfrm flipH="1">
            <a:off x="4300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8" name="Line 113"/>
          <p:cNvSpPr>
            <a:spLocks noChangeShapeType="1"/>
          </p:cNvSpPr>
          <p:nvPr/>
        </p:nvSpPr>
        <p:spPr bwMode="auto">
          <a:xfrm flipH="1">
            <a:off x="5514976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9" name="Line 260"/>
          <p:cNvSpPr>
            <a:spLocks noChangeShapeType="1"/>
          </p:cNvSpPr>
          <p:nvPr/>
        </p:nvSpPr>
        <p:spPr bwMode="auto">
          <a:xfrm>
            <a:off x="6634164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0" name="Line 261"/>
          <p:cNvSpPr>
            <a:spLocks noChangeShapeType="1"/>
          </p:cNvSpPr>
          <p:nvPr/>
        </p:nvSpPr>
        <p:spPr bwMode="auto">
          <a:xfrm flipH="1">
            <a:off x="7572376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1" name="Line 291"/>
          <p:cNvSpPr>
            <a:spLocks noChangeShapeType="1"/>
          </p:cNvSpPr>
          <p:nvPr/>
        </p:nvSpPr>
        <p:spPr bwMode="auto">
          <a:xfrm>
            <a:off x="4268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2" name="Line 292"/>
          <p:cNvSpPr>
            <a:spLocks noChangeShapeType="1"/>
          </p:cNvSpPr>
          <p:nvPr/>
        </p:nvSpPr>
        <p:spPr bwMode="auto">
          <a:xfrm>
            <a:off x="6192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3" name="Line 294"/>
          <p:cNvSpPr>
            <a:spLocks noChangeShapeType="1"/>
          </p:cNvSpPr>
          <p:nvPr/>
        </p:nvSpPr>
        <p:spPr bwMode="auto">
          <a:xfrm flipH="1">
            <a:off x="4910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4" name="Line 295"/>
          <p:cNvSpPr>
            <a:spLocks noChangeShapeType="1"/>
          </p:cNvSpPr>
          <p:nvPr/>
        </p:nvSpPr>
        <p:spPr bwMode="auto">
          <a:xfrm>
            <a:off x="5265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911475" y="50387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525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549775" y="50133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grpSp>
        <p:nvGrpSpPr>
          <p:cNvPr id="78868" name="Group 100"/>
          <p:cNvGrpSpPr>
            <a:grpSpLocks/>
          </p:cNvGrpSpPr>
          <p:nvPr/>
        </p:nvGrpSpPr>
        <p:grpSpPr bwMode="auto">
          <a:xfrm>
            <a:off x="2041525" y="4975226"/>
            <a:ext cx="820738" cy="688975"/>
            <a:chOff x="-44" y="1473"/>
            <a:chExt cx="981" cy="1105"/>
          </a:xfrm>
        </p:grpSpPr>
        <p:pic>
          <p:nvPicPr>
            <p:cNvPr id="78971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2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69" name="Group 103"/>
          <p:cNvGrpSpPr>
            <a:grpSpLocks/>
          </p:cNvGrpSpPr>
          <p:nvPr/>
        </p:nvGrpSpPr>
        <p:grpSpPr bwMode="auto">
          <a:xfrm flipH="1">
            <a:off x="8089901" y="5013326"/>
            <a:ext cx="754063" cy="669925"/>
            <a:chOff x="-44" y="1473"/>
            <a:chExt cx="981" cy="1105"/>
          </a:xfrm>
        </p:grpSpPr>
        <p:pic>
          <p:nvPicPr>
            <p:cNvPr id="78969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0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70" name="Group 124"/>
          <p:cNvGrpSpPr>
            <a:grpSpLocks/>
          </p:cNvGrpSpPr>
          <p:nvPr/>
        </p:nvGrpSpPr>
        <p:grpSpPr bwMode="auto">
          <a:xfrm>
            <a:off x="7037389" y="5513389"/>
            <a:ext cx="617537" cy="250825"/>
            <a:chOff x="2356" y="1300"/>
            <a:chExt cx="555" cy="194"/>
          </a:xfrm>
        </p:grpSpPr>
        <p:sp>
          <p:nvSpPr>
            <p:cNvPr id="7896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64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67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8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65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66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1" name="Group 133"/>
          <p:cNvGrpSpPr>
            <a:grpSpLocks/>
          </p:cNvGrpSpPr>
          <p:nvPr/>
        </p:nvGrpSpPr>
        <p:grpSpPr bwMode="auto">
          <a:xfrm>
            <a:off x="6069014" y="5241926"/>
            <a:ext cx="617537" cy="250825"/>
            <a:chOff x="2356" y="1300"/>
            <a:chExt cx="555" cy="194"/>
          </a:xfrm>
        </p:grpSpPr>
        <p:sp>
          <p:nvSpPr>
            <p:cNvPr id="7895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5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5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2" name="Group 142"/>
          <p:cNvGrpSpPr>
            <a:grpSpLocks/>
          </p:cNvGrpSpPr>
          <p:nvPr/>
        </p:nvGrpSpPr>
        <p:grpSpPr bwMode="auto">
          <a:xfrm>
            <a:off x="4918075" y="5451476"/>
            <a:ext cx="617538" cy="250825"/>
            <a:chOff x="2356" y="1300"/>
            <a:chExt cx="555" cy="194"/>
          </a:xfrm>
        </p:grpSpPr>
        <p:sp>
          <p:nvSpPr>
            <p:cNvPr id="7894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8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1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52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9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0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3" name="Group 151"/>
          <p:cNvGrpSpPr>
            <a:grpSpLocks/>
          </p:cNvGrpSpPr>
          <p:nvPr/>
        </p:nvGrpSpPr>
        <p:grpSpPr bwMode="auto">
          <a:xfrm>
            <a:off x="3916364" y="5205414"/>
            <a:ext cx="617537" cy="250825"/>
            <a:chOff x="2356" y="1300"/>
            <a:chExt cx="555" cy="194"/>
          </a:xfrm>
        </p:grpSpPr>
        <p:sp>
          <p:nvSpPr>
            <p:cNvPr id="789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0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43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44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1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42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4" name="Group 160"/>
          <p:cNvGrpSpPr>
            <a:grpSpLocks/>
          </p:cNvGrpSpPr>
          <p:nvPr/>
        </p:nvGrpSpPr>
        <p:grpSpPr bwMode="auto">
          <a:xfrm>
            <a:off x="3041650" y="5472114"/>
            <a:ext cx="617538" cy="250825"/>
            <a:chOff x="2356" y="1300"/>
            <a:chExt cx="555" cy="194"/>
          </a:xfrm>
        </p:grpSpPr>
        <p:sp>
          <p:nvSpPr>
            <p:cNvPr id="7892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32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35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36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33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34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3B1DA2-69A8-45C2-ACCA-FA5901775C4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8876" name="Group 347"/>
          <p:cNvGrpSpPr>
            <a:grpSpLocks/>
          </p:cNvGrpSpPr>
          <p:nvPr/>
        </p:nvGrpSpPr>
        <p:grpSpPr bwMode="auto">
          <a:xfrm>
            <a:off x="3028950" y="5454651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037" y="1695508"/>
              <a:ext cx="1125611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1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3020" y="1633612"/>
              <a:ext cx="662124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161" y="1727603"/>
              <a:ext cx="245537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227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6772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888" y="1734481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7" name="Group 347"/>
          <p:cNvGrpSpPr>
            <a:grpSpLocks/>
          </p:cNvGrpSpPr>
          <p:nvPr/>
        </p:nvGrpSpPr>
        <p:grpSpPr bwMode="auto">
          <a:xfrm>
            <a:off x="3906839" y="5189539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035" y="1693830"/>
              <a:ext cx="1125613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3021" y="1633913"/>
              <a:ext cx="662125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160" y="1728399"/>
              <a:ext cx="245539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226" y="1730703"/>
              <a:ext cx="242779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617"/>
              <a:ext cx="2758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890" y="1735312"/>
              <a:ext cx="2758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8" name="Group 347"/>
          <p:cNvGrpSpPr>
            <a:grpSpLocks/>
          </p:cNvGrpSpPr>
          <p:nvPr/>
        </p:nvGrpSpPr>
        <p:grpSpPr bwMode="auto">
          <a:xfrm>
            <a:off x="4895851" y="5438776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030" y="1695508"/>
              <a:ext cx="1125618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20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455" y="1633612"/>
              <a:ext cx="663263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7291" y="1727603"/>
              <a:ext cx="244940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8696" y="1729896"/>
              <a:ext cx="242187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6772"/>
              <a:ext cx="2753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897" y="1734481"/>
              <a:ext cx="2751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9" name="Group 347"/>
          <p:cNvGrpSpPr>
            <a:grpSpLocks/>
          </p:cNvGrpSpPr>
          <p:nvPr/>
        </p:nvGrpSpPr>
        <p:grpSpPr bwMode="auto">
          <a:xfrm>
            <a:off x="6053139" y="5214939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028" y="1693830"/>
              <a:ext cx="1125620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8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455" y="1633913"/>
              <a:ext cx="663261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91" y="1728399"/>
              <a:ext cx="244938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8694" y="1730703"/>
              <a:ext cx="242187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617"/>
              <a:ext cx="2751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895" y="1735312"/>
              <a:ext cx="2753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80" name="Group 347"/>
          <p:cNvGrpSpPr>
            <a:grpSpLocks/>
          </p:cNvGrpSpPr>
          <p:nvPr/>
        </p:nvGrpSpPr>
        <p:grpSpPr bwMode="auto">
          <a:xfrm>
            <a:off x="7021514" y="5486401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035" y="1695508"/>
              <a:ext cx="1125613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3021" y="1633612"/>
              <a:ext cx="662125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160" y="1727603"/>
              <a:ext cx="245539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226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6772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890" y="1734481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781300" y="5259389"/>
            <a:ext cx="2247900" cy="403225"/>
          </a:xfrm>
          <a:custGeom>
            <a:avLst/>
            <a:gdLst>
              <a:gd name="T0" fmla="*/ 2147483646 w 1416"/>
              <a:gd name="T1" fmla="*/ 2147483646 h 254"/>
              <a:gd name="T2" fmla="*/ 2147483646 w 1416"/>
              <a:gd name="T3" fmla="*/ 2147483646 h 254"/>
              <a:gd name="T4" fmla="*/ 2147483646 w 1416"/>
              <a:gd name="T5" fmla="*/ 2147483646 h 254"/>
              <a:gd name="T6" fmla="*/ 2147483646 w 1416"/>
              <a:gd name="T7" fmla="*/ 2147483646 h 254"/>
              <a:gd name="T8" fmla="*/ 2147483646 w 1416"/>
              <a:gd name="T9" fmla="*/ 2147483646 h 254"/>
              <a:gd name="T10" fmla="*/ 2147483646 w 1416"/>
              <a:gd name="T11" fmla="*/ 2147483646 h 254"/>
              <a:gd name="T12" fmla="*/ 0 w 1416"/>
              <a:gd name="T13" fmla="*/ 2147483646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813050" y="5295900"/>
            <a:ext cx="419100" cy="419100"/>
          </a:xfrm>
          <a:custGeom>
            <a:avLst/>
            <a:gdLst>
              <a:gd name="T0" fmla="*/ 2147483646 w 264"/>
              <a:gd name="T1" fmla="*/ 0 h 264"/>
              <a:gd name="T2" fmla="*/ 2147483646 w 264"/>
              <a:gd name="T3" fmla="*/ 2147483646 h 264"/>
              <a:gd name="T4" fmla="*/ 0 w 264"/>
              <a:gd name="T5" fmla="*/ 2147483646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806700" y="5210176"/>
            <a:ext cx="1346200" cy="474663"/>
          </a:xfrm>
          <a:custGeom>
            <a:avLst/>
            <a:gdLst>
              <a:gd name="T0" fmla="*/ 2147483646 w 848"/>
              <a:gd name="T1" fmla="*/ 2147483646 h 299"/>
              <a:gd name="T2" fmla="*/ 2147483646 w 848"/>
              <a:gd name="T3" fmla="*/ 2147483646 h 299"/>
              <a:gd name="T4" fmla="*/ 2147483646 w 848"/>
              <a:gd name="T5" fmla="*/ 2147483646 h 299"/>
              <a:gd name="T6" fmla="*/ 2147483646 w 848"/>
              <a:gd name="T7" fmla="*/ 2147483646 h 299"/>
              <a:gd name="T8" fmla="*/ 0 w 848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51240" y="2108160"/>
              <a:ext cx="1784520" cy="140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2098800"/>
                <a:ext cx="1803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AE8758-245B-1183-5574-CC5096F54B4F}"/>
                  </a:ext>
                </a:extLst>
              </p14:cNvPr>
              <p14:cNvContentPartPr/>
              <p14:nvPr/>
            </p14:nvContentPartPr>
            <p14:xfrm>
              <a:off x="8142480" y="86400"/>
              <a:ext cx="4049280" cy="318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AE8758-245B-1183-5574-CC5096F54B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3120" y="77040"/>
                <a:ext cx="406800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0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panet2">
            <a:extLst>
              <a:ext uri="{FF2B5EF4-FFF2-40B4-BE49-F238E27FC236}">
                <a16:creationId xmlns:a16="http://schemas.microsoft.com/office/drawing/2014/main" id="{E7F81C40-077A-8344-A0DD-CCE7EDD7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9282054" y="4269293"/>
            <a:ext cx="2443026" cy="23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history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2095499"/>
            <a:ext cx="4978400" cy="43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Kleinrock - queueing theory shows effectiveness of packet-switching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1964: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Baran - packet-switching in military nets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1967: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ARPAnet conceived by Advanced Research Projects Agency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1969: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ARPAnet node operational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9E4F-B92F-C246-833A-CE5D8587A03B}"/>
              </a:ext>
            </a:extLst>
          </p:cNvPr>
          <p:cNvSpPr txBox="1">
            <a:spLocks noChangeArrowheads="1"/>
          </p:cNvSpPr>
          <p:nvPr/>
        </p:nvSpPr>
        <p:spPr>
          <a:xfrm>
            <a:off x="6146799" y="2087567"/>
            <a:ext cx="5578281" cy="43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1972: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public demo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NCP (Network Control Protocol) first host-host protocol 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first e-mail program</a:t>
            </a:r>
          </a:p>
          <a:p>
            <a:pPr marL="523875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ARPAnet has 15 nodes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C0EBB-BEDB-6E47-9336-6C5042E6E6F8}"/>
              </a:ext>
            </a:extLst>
          </p:cNvPr>
          <p:cNvSpPr/>
          <p:nvPr/>
        </p:nvSpPr>
        <p:spPr>
          <a:xfrm>
            <a:off x="799867" y="1211969"/>
            <a:ext cx="7568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1961-1972: Early packet-switching principles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5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38772-E2E0-9B46-8084-0AB32962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1362710"/>
            <a:ext cx="3610610" cy="49698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809F364-04C2-6C4F-928C-4D5C0736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Packet switch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AA0877-8EE1-EF43-B546-00DD7D42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520" y="1825625"/>
            <a:ext cx="478028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What was the first message sent across the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4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936</Words>
  <Application>Microsoft Office PowerPoint</Application>
  <PresentationFormat>Widescreen</PresentationFormat>
  <Paragraphs>157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Courier New</vt:lpstr>
      <vt:lpstr>Gill Sans MT</vt:lpstr>
      <vt:lpstr>Tahoma</vt:lpstr>
      <vt:lpstr>Times New Roman</vt:lpstr>
      <vt:lpstr>Wingdings</vt:lpstr>
      <vt:lpstr>Office Theme</vt:lpstr>
      <vt:lpstr> IT 304 Computer Networks  </vt:lpstr>
      <vt:lpstr>Packet Switching: queueing delay, loss</vt:lpstr>
      <vt:lpstr>How do loss and delay occur?</vt:lpstr>
      <vt:lpstr>Packet loss</vt:lpstr>
      <vt:lpstr>Throughput</vt:lpstr>
      <vt:lpstr>PowerPoint Presentation</vt:lpstr>
      <vt:lpstr>“Real” Internet delays and routes</vt:lpstr>
      <vt:lpstr>Internet history</vt:lpstr>
      <vt:lpstr>First Packet switch </vt:lpstr>
      <vt:lpstr>Internet history</vt:lpstr>
      <vt:lpstr>Internet history</vt:lpstr>
      <vt:lpstr>Internet history</vt:lpstr>
      <vt:lpstr>PowerPoint Presentation</vt:lpstr>
      <vt:lpstr>Browsers</vt:lpstr>
      <vt:lpstr>Internet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Tanay Kewalramani</cp:lastModifiedBy>
  <cp:revision>6</cp:revision>
  <dcterms:created xsi:type="dcterms:W3CDTF">2024-07-29T04:11:11Z</dcterms:created>
  <dcterms:modified xsi:type="dcterms:W3CDTF">2024-07-29T06:20:31Z</dcterms:modified>
</cp:coreProperties>
</file>