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1101" r:id="rId3"/>
    <p:sldId id="1102" r:id="rId4"/>
    <p:sldId id="1103" r:id="rId5"/>
    <p:sldId id="1104" r:id="rId6"/>
    <p:sldId id="1209" r:id="rId7"/>
    <p:sldId id="1108" r:id="rId8"/>
    <p:sldId id="1109" r:id="rId9"/>
    <p:sldId id="1110" r:id="rId10"/>
    <p:sldId id="1112" r:id="rId11"/>
    <p:sldId id="1113" r:id="rId12"/>
    <p:sldId id="1212" r:id="rId13"/>
    <p:sldId id="1114" r:id="rId14"/>
    <p:sldId id="1115" r:id="rId15"/>
    <p:sldId id="1213" r:id="rId16"/>
    <p:sldId id="1116" r:id="rId17"/>
    <p:sldId id="1125" r:id="rId18"/>
    <p:sldId id="1117" r:id="rId19"/>
    <p:sldId id="11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2:39:33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24129 4327 715 0,'2'-4'0'0,"6"-1"-13"0,-5-3 1 0,3 1 12 0,-2 3 0 0,-3-1 0 16,1 1 0-16,0 4 2 15,-2-4 0-15,-2 2 3 16,0 2 0-16,-3 2 37 0,-4 8 0 15,-14 8 1-15,-3 10 1 16,2 7-4-16,7 6 2 16,6 2-10-16,5-2 2 15,10 0-19-15,4-8 0 16,5-8 11-16,7-16 0 16,10-13-21-16,11-11 2 15,11-14 4-15,2-9 1 16,-4-4-10-16,-7 3 0 15,-5-2 5-15,-7 5 0 16,-10 5 7-16,-6 5 2 0,-10 7 41 16,-5 6 0-1,-4 6-17-15,1 3 0 0,-3 4-12 16,-5 4 0-16,-6 7-20 16,-5 7 0-16,-4 16-4 15,2 1 2 1,3 12 1-16,6-1-1 0,6 4-1 15,7-3-1-15,11-14-1 0,14-8 0 16,14-22 0 0,6-16 2-16,3-15-1 0,3-7 2 15,-6-4 27 1,-8 4 0-16,-13 10 87 0,-7 9 1 16,-11 6-69-16,-8 10 1 15,-3 6-21-15,-8 3 2 16,-9 15-26-16,3 4 0 15,14-7-7-15,9-3 1 16,5-8-2-16,10-10 0 16,-17 0-1506-16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2:47:41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4308 12200 12 0,'-24'2'54'0,"-43"13"1"16,-17 7-56-16,-4 4 1 15,1 8-2-15,-1 3 1 16,-5 0 59-16,0 2 0 15,0 2-65-15,1 8 0 16,-1 5-2-16,-4 7 2 0,-5 13-3 16,18 1-1-16,22-12-1 15,18 0 1-15,10-1 2 16,6-7 1-16,6-8 1 16,5-2 1-16,11 1 0 15,10-12 0-15,11-29 2 16,35 27-1-16,60 53 8 15,-13 44 0-15,-50 44 34 16,11-23 0-16,38-62 556 16,26-40 0-16,19-25-502 0,25-18 0 15,5-10-34-15,10-14 2 16,2-11-33-16,3-11 1 16,4-9-22-16,0-11 1 15,-2-14-6-15,-14-1 0 16,-10 0-15-16,-19-1 1 15,-18 3-6-15,-19-8 1 16,-11 0 19-16,-23 4 0 16,-12 6 0-16,-23-3 0 15,-24-3-1-15,-25-6 1 16,-18-1-2-16,-16 3 1 0,-16 7-3 16,-16 7 1-1,-14 3-2-15,-12 7 1 0,-18 6 0 16,-17 9-1-1,-27 13-24-15,-19 15 1 0,-14 19-22 16,-18 15 1-16,-6 20 28 0,-12 15-1 16,3 11 10-1,-6 19 1-15,-8 18-3 16,3 13 2-16,18 12 1 16,-6 3 0-16,229-130-1016 0</inkml:trace>
  <inkml:trace contextRef="#ctx0" brushRef="#br0" timeOffset="1264.82">4181 9214 12 0,'-24'-9'0'0,"-25"-11"0"0,-10-3 0 16,-12 1 0 0,-3 1 0-16,-14 7 0 0,-5 2 0 15,-10 12 0-15,-8 8 0 16,-11 14 0-16,-4 12 0 16,-7 14 0-1,-3 19 0-15,-11 19 9 16,2 7 0-16,5 1 28 15,8 13 0-15,1 15 92 0,18 3 0 16,16 0-83-16,13 3 0 0,17 11 62 16,22-10-1-1,21-14-39-15,24-14-1 0,34-1-18 16,25-12 1 0,25-18 22-16,32-18 0 15,25-13-30-15,-5-16 2 16,-30-10-7-16,47-6 0 15,95 1 6-15,18-10-1 16,-16-9-15-16,-17-15 0 16,-4-17-16-16,-18-17 1 0,-12-20-3 15,-18-3 0-15,-12-7 50 16,-18-5 2-16,-22-3-78 16,-19-5 0-1,-23 5 9-15,-21 5 0 0,-24 5 6 16,-14-8 0-16,-22-9 2 15,-25-2 0-15,-24 4 6 16,-16 3 1-16,-23 3 19 0,-17 4 0 16,-26 13 0-16,-18 19-1 15,-21 20 46-15,-22 18 0 16,-14 20 53 0,-20 14 2-16,-9 19-96 0,-4 20 1 15,-11 21-25 1,-4 16 1-16,248-87-1534 0</inkml:trace>
  <inkml:trace contextRef="#ctx0" brushRef="#br0" timeOffset="3600.27">5204 17407 12 0,'0'0'0'0,"0"0"0"16,0 0 0-1,-20-3 0-15,20 3 0 0,0 0 0 16,0 0 0 0,1 0 0-16,13 1 7 0,10 3 0 15,15 2 9 1,9 1 1-16,6-1 8 0,6-3 0 15,16 3 6-15,8 0 0 16,15-6 177-16,3-6-1 16,3-1-99-16,-1-1 1 15,12 1 121-15,1-3 1 16,-3 1-233-16,7 0 0 16,9 0 42-16,3-1 2 15,-1 1-50-15,-2 3 1 16,1 10 24-16,1 2 1 15,-2 1-35-15,-3 2 0 16,0 1 19-16,-1-1 1 0,7 2-17 16,-1-2 2-1,-5-3 0-15,9 0-1 0,5-1 6 16,7-1 2 0,1-4 3-16,2-6-1 0,9-1 2 15,-2-1 1 1,2 5 6-16,-1 1 1 0,-3-2 2 15,1-1 0-15,3-3-1 0,12 4 3 16,-3 8-4 0,2 2 2-16,1-4 6 0,1-4 1 15,2-6-12 1,-1-1 2-16,8 3 4 16,-1 1 1-16,5-4 3 15,-5 1 0-15,-8 3-8 16,-12 1-1-16,1-2-1 15,-2-1-1-15,6 1 6 16,0 1 1-16,-1-3 6 16,-4-1 1-16,-1 0-13 0,0 1 2 15,2 4 6-15,2 3 1 16,0 1 9-16,-4-2 0 16,-1-4-18-16,-3 2-1 15,-10 4 8-15,3 2 2 16,3 2-5-16,3 0-1 15,0-2-7-15,-1-1 2 16,-3 3-2-16,-3-2 1 16,-3 0-1-16,-7 0 1 15,1 1-1-15,-2-1 1 16,-5-4-1-16,-4-1 0 0,1 1 40 16,-2 2 2-1,-6 2-46-15,-2 0 2 0,-2-4 24 16,-1 0 0-1,-4 0-30-15,-4 2 1 0,0 4 20 16,-4-1 0-16,-5-3-27 0,-2-1-1 16,0-1 14-1,-4 0 1-15,-6-2-1 0,-8 0 1 16,-16 1 4 0,-11-1 2-16,-11 0-6 0,-11 2 1 15,-13 2-1 1,-6-1 0-16,-7-1 0 0,-2 0 0 15,-1 2 0-15,-1-2 0 16,0 0 0-16,-1 0 0 16,-1-2 0-16,-6 1 0 15,-3-1 0-15,-13-5 1 16,24 9-1300-16</inkml:trace>
  <inkml:trace contextRef="#ctx0" brushRef="#br0" timeOffset="5083.22">10747 17685 12 0,'0'0'0'0,"64"33"0"0,-5 6 0 16,-1 13 0-16,-8 13 225 15,-3 4 2-15,-8 0 114 16,0-8 2-16,-5-5-343 16,-4-8 0-16,-3-10 97 0,-4-10 2 15,-8-8-43 1,-6-3 1-16,-5 0-19 0,-8 1 1 15,-3 1-25-15,-3-6 1 16,-3-8-14-16,2-12 0 16,2-15-12-1,3-14 1-15,6 36-1148 0</inkml:trace>
  <inkml:trace contextRef="#ctx0" brushRef="#br0" timeOffset="5413.19">11019 17763 12 0,'0'0'105'0,"0"0"2"16,0 0-104-16,0 0 1 0,0 0-9 15,0 0 1 1,0 0 5-16,0 0 0 0,-16 22 20 15,8 13 2 1,-11 16 28-16,1 6 2 0,-3 8 10 16,-7 0 1-16,-7-1 106 0,-2-3 2 15,1-1 19 1,-1-1 1-16,5-3-120 0,8-11 1 16,0-14-33-1,9-8 0-15,2-12-24 0,7-8 0 16,-3-4-17-1,-2-11 0-15,11 12-1109 0</inkml:trace>
  <inkml:trace contextRef="#ctx0" brushRef="#br0" timeOffset="5712.27">10472 18159 12 0,'0'0'0'0,"0"0"0"15,-2-22 0-15,7 16 0 0,8 0 0 16,8-1 0 0,5 1 17-16,11 1 0 15,2-1 18-15,6 1 2 16,3-1 133-16,5-1 0 16,10-3-91-16,6-3 1 15,4-3 22-15,-1-9 1 16,6-8-27-16,-5-1 1 15,-2 6-40-15,-6 8 1 16,-11 7-31-16,-13 6-1 0,-13 3-6 16,-13 2 0-16,-11 2-4 15,-8 0 0-15,4 0-788 16</inkml:trace>
  <inkml:trace contextRef="#ctx0" brushRef="#br0" timeOffset="6310.29">11055 17361 12 0,'-21'4'0'16,"-25"3"0"-16,-14 6 0 15,-9 7 0-15,-4 10 0 16,-5 9 0-16,-4 6 0 0,-2 3 3 16,2 4 2-1,4 6 5-15,5 5 0 16,10 6 18-16,13 6 1 16,13 5 24-16,9 0 0 0,16-2 29 15,16 0 1 1,11-2-5-16,15-1 2 0,18-7-13 15,21-8 2 1,19-10 75-16,11-13 1 0,10-13-83 16,5-12 1-16,13-10-14 15,3-12 2-15,1-12-26 16,-3-12 1-16,-7-12-3 0,-13-8 0 16,-13-6 18-1,-11-1-1-15,-18 1 31 0,-18-3-1 16,-20-7-53-1,-13-5 1-15,-11-3 20 0,-19 4 0 16,-13 7 16-16,-15 9 1 16,-15 6-47-16,-16 7 1 15,-16 6 17-15,-7 9 1 16,-9 10-11-16,-8 9 0 16,-1 9-5-16,-6 6 0 15,7 5-29-15,12 10 1 16,10 7-11-16,5 7 0 15,8 10-2-15,12 7 0 16,13 10 7-16,15 5 0 16,39-65-1209-16</inkml:trace>
  <inkml:trace contextRef="#ctx0" brushRef="#br0" timeOffset="6950.48">11094 17662 12 0,'0'0'25'0,"0"0"0"16,-19-13-22-16,14 11 0 0,-1 2-3 15,-7 2 0 1,-2 4 0-16,-2 9 1 0,-11 13 27 16,-1 11 1-16,-5 16 32 15,-3 12 1-15,1 10 8 16,1-1 2-16,1-5 101 16,6-10 0-16,8-14 3 15,7-14 0-15,11-13-117 0,-2-8 0 16,2-9-19-1,8-5 1-15,0-5-36 16,9-13 1-16,9-18-15 0,4-8 1 16,-28 46-955-1</inkml:trace>
  <inkml:trace contextRef="#ctx0" brushRef="#br0" timeOffset="7180.1">10861 17768 57 0,'0'0'86'16,"-47"-43"2"-16,19 23-58 0,10 7 0 15,3 4 7-15,4 3 1 0,3 4-3 16,3 2 1 0,1 0-2-16,2 0-1 15,2 0 12-15,0 6 0 16,6 9-18-16,14 13 0 16,14 11-6-16,9 7 1 15,11 6 5-15,5 4 0 0,5 2 18 16,1-4-1-1,4-6-83-15,3-5 1 16,1-2 3-16,-11-4 0 16,-62-37-481-16</inkml:trace>
  <inkml:trace contextRef="#ctx0" brushRef="#br0" timeOffset="17680.29">23349 5490 12 0,'0'0'0'0,"-30"-22"0"0,-4 1 0 0,-3-3 1 16,-4 2 30-1,-2 1 2-15,-9 3-33 0,-8-1 0 16,-11 4 0-1,-10-4 1-15,-15-1 0 0,-6 1 0 16,-4 4-2-16,-4-1 1 16,-2-5-1-16,-3 1 0 15,-1 3 0-15,-1 6 0 16,-6-4 1-16,2 2 0 16,3 13 5-16,3 6 2 15,1 3 14-15,-3 13 2 16,-6 12 14-16,3-1 1 15,9-3 29-15,6-2 1 16,12 2-18-16,4-1 2 16,-1 5 51-16,-5 7 0 15,4 2-56-15,1 5 1 16,7 4-47-16,1 2 0 16,7-2 1-16,2-4 0 15,12-5 50-15,5 0-1 16,6 9-12-16,7 6 0 15,9 14-5-15,3 5-1 0,5-1-6 16,5-4 0-16,1-8-20 16,7 3 0-16,5 13-7 15,4-2 1-15,8-2 0 16,5-5 0-16,8-14 0 16,7 1 0-16,6 0 15 0,9 3 0 15,10 6 4 1,7 0 1-16,14-5 4 0,9-10 1 15,5-8 10-15,11-8-1 16,7-5-24-16,6-1-1 16,0 2-4-16,2-14 1 15,8-10-4-15,8-5 2 16,21-8 2-16,4-1-1 16,0-3 7-16,-4-4 0 15,-1-9 2-15,1-3 1 16,2-1 0-16,0-7 2 15,0-6 22-15,-5-13 0 16,-10-13-12-16,-4-2 1 0,-3 0-9 16,-10 0 2-1,-14 0 43-15,-12-8 0 16,-7-10-63-16,-6-6 0 16,-9 5 0-16,-7 0 0 0,-14 5 0 15,-11-5 0 1,-9-11 1-16,-11 2 0 0,-11 10 0 15,-14 7 2-15,-12 1-1 0,-16-3 2 16,-16-1 7 0,-21 8 2-16,-16 12-3 0,-13 8 2 15,-12 14-4 1,-7 10 1-16,-12 10-6 0,-4 10-1 16,-9 3-4-1,-5 8 0-15,0 7-2 0,10 6 1 16,14 4-15-1,15-1 0-15,112-18-1339 0</inkml:trace>
  <inkml:trace contextRef="#ctx0" brushRef="#br0" timeOffset="18600.23">22985 6835 12 0,'0'0'0'0,"0"0"0"0,0 0 0 16,19 11 0-16,-8 11 0 16,8 21 210-16,1 15 0 0,3 14-54 15,1-1 1 1,2 2-33-16,0-6 2 0,-4 1-34 15,1-2 0 1,1-9-28-16,0-8 1 0,-7-10-19 16,-6-11 0-16,-5-17-15 0,-5-9 1 15,-1-12-10 1,-3-18 2-16,-5-24-17 0,1-11 0 16,5-4-13-1,8-4-1-15,-1-1-44 0,4-3 1 16,1 1-30-1,-6-2 2-15,1 3-92 0,1 14 2 16,-1 14 74-16,-1 8 1 16,-4 16 36-16,-4 5 2 15,4 8 55 1,0 10 0-16,-2 5 32 16,-5 25-1-16,-12 35 75 15,-7 22 0-15,-7 17-11 0,-6 8-1 16,-6-2-10-16,2-3 1 15,4-5-16-15,11-18-1 16,11-23 5-16,10-26 0 16,5-18-29-16,7-19 1 15,7-19-20-15,4-21 0 16,-16 40-1277-16</inkml:trace>
  <inkml:trace contextRef="#ctx0" brushRef="#br0" timeOffset="18930.3">22814 7209 12 0,'0'0'0'0,"-26"9"90"0,13-1-1 0,3-1 74 15,8-5 0-15,4 0-59 16,13-2 2-16,23-2 5 16,14 0 0-16,7-2-30 15,5-1-1-15,1-10-18 16,-2-2 0-16,-5 6-16 15,-6 2 0-15,-5-1 10 0,-10 5 0 16,-16-1-9-16,-8 6 0 16,-6-4-5-16,-5-1 1 15,0-1-4-15,-2 3 1 16,-4-3-5-16,2-3 0 16,-3 1-4-1,1 1 2-15,2 3-10 0,4-1 2 16,2 5-25-1,9-10 0-15,-13 10-1409 0</inkml:trace>
  <inkml:trace contextRef="#ctx0" brushRef="#br0" timeOffset="19511.54">23362 6405 12 0,'-25'2'0'16,"-32"5"0"-16,-18 12 0 0,-11 15 0 16,-7 10 0-16,-11 18 5 15,-2 6 2-15,5 12 16 16,12 21 0-16,8 29 91 0,7 19 0 16,3 11 14-1,19 4 1-15,22-6 107 0,28-6-1 31,32-7-130-31,28-22-1 0,26-32-14 16,28-27 0-16,29-27 59 0,21-28 0 16,13-26-104-16,1-27 1 15,-13-29-9 1,-12-16 0-16,-16-12 12 16,-26-6 1-16,-27-7-9 15,-27-7 2-15,-29-5-18 16,-23-5 0-16,-16 7 0 0,-20 3 1 15,-25 13 1-15,-17 11 0 16,-14 17-13-16,-6 17 2 16,-6 18-4-16,-5 14 2 15,-6 12-3-15,8 14 0 16,13 8-1-16,7 7 2 16,17 1-4-16,9 2 1 15,23-2-3-15,14-2 1 16,12-3-1-16,5 1-1 15,4-5 6-15,2 2 2 16,2 0-5-16,1-3 1 0,5 3-3 16,1-2 2-1,-2 0-6-15,-1 0 2 0,-3 1-4 16,1-3 1 0,-3 2-1-16,-1 2 0 0,2 0-12 15,0 1-1-15,-4-5-1783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4-08-08T02:55:16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33858 4150 0,'0'-8'0,"0"8"0,0 0 0,0 0 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8T03:03:00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 7631 12 0,'0'0'13'0,"0"0"2"0,0 0 56 15,0 0-1-15,0 47-48 0,9 10-1 16,-3 25 135 0,-3 9 0-16,7-3-38 15,-3-8 1-15,3-23-53 16,-1-14 1-16,0-20-34 0,-3-12 0 16,-2-9 22-16,-4-14 0 15,5-12-25-15,-1-15-1 16,-4-18-7-16,-4-9 1 15,-5-6-1-15,3-1 2 16,1 10 1-16,-1 11 1 16,-1 11-4-16,5 11 0 15,-2 8 22-15,4 11 0 16,4 0-21-16,1 3 2 16,5 4-12-16,6 8 1 15,16 11-11-15,7 7 1 16,-3 3-2-16,-3-1 0 0,6 4 0 15,0-2 0 1,1-2 24-16,-7-7 1 0,-3-8-11 16,-6-2 1-1,-9-5-12-15,-6-4 2 0,-9 2-1210 16</inkml:trace>
  <inkml:trace contextRef="#ctx0" brushRef="#br0" timeOffset="299.98">1604 7239 12 0,'0'0'0'0,"0"0"0"0,0 0 0 0,0 0 37 0,0 0 0 15,24 9 104-15,-9 19 1 0,6 31 97 16,3 18 1 0,0 14-187-16,-1 4 0 15,-8 0 14-15,1-4 0 16,3 4-19-16,5-14 1 0,0-23-69 16,1-23 1-1,-25-35-841-15</inkml:trace>
  <inkml:trace contextRef="#ctx0" brushRef="#br0" timeOffset="1599.89">1994 7469 12 0,'0'0'0'15,"0"0"3"1,11 23 1-16,-4-5 11 0,5 1 1 15,-3 1 79-15,0-7 1 16,-7-2 106-16,2-1 1 16,-4-6-98-1,3 1 2-15,-3-9-21 0,-3-5 1 16,-3-11-17-16,-3-12 1 16,-6-2-34-16,0 8 1 15,2 12 4-15,4 10 1 16,1 9 1-16,-5 18 2 15,-5 12-4-15,6 12 1 16,7-1-6-16,5 2 0 16,2-3-10-16,5-2 0 15,1-4-8-15,5-7 0 0,1-18-16 16,-2-10 0 0,1-11 2-16,-4-14-1 15,6-16 2-15,0-8 0 16,-6-1 18-16,-7-1 2 15,2-1-6-15,-4 3 1 16,-4 12-9-16,2 11 0 16,2 10-4-16,-4 12 0 15,4 0-4-15,4 15 1 0,-2 15-3 16,5 7 2-16,-1 2 0 16,3-1 0-16,1-12 18 15,-3-6-1-15,1-3-9 16,-3-8 2-16,1-5-6 15,-1-4 0-15,3-4 10 16,3-5 0-16,-2-12 22 0,-3-18 0 16,1-13-10-16,-1-4 0 15,0 2-17-15,-1 12 1 16,4 8-11-16,-3 14 2 16,1 9-5-16,-1 9 0 15,3 2-6-15,3 18 2 16,12 21-25-16,4 6 3 15,-2 5-37-15,-2-7 1 16,-5-4 33-16,-8-9 1 16,-2-12 15-16,-3-8 1 15,-3-5 5-15,-3-1 2 16,4-4 4-16,-4-9 1 0,-4-6-2 16,4-22 2-1,-5-17 0-15,5-11 0 0,0-2-3 16,2 7 1-1,7 12 1-15,4 14 0 0,2 16-1 16,-6 8 2-16,1 5 0 16,1 10 0-16,4 7 0 15,3 15 0-15,3 16 0 16,-3 9 2-16,-8-3 0 16,1-7 0-16,2-8 0 0,-4-10 1 15,-3-11 6 1,-6-7 1-16,4-4-2 0,-4-14-1 15,-4-21-1-15,0-10 0 16,-1-11-6-16,-1-2 1 16,6 1-1-16,0 10 0 15,9 6 0-15,3 9 0 16,1 8 8-16,1 7 1 16,7 2 14-16,-1 11 1 15,3 8 32-15,3 8 1 16,4 9-33-16,-2 7 0 15,-8-3-15-15,-1 3 1 16,-1-6-12-16,1-9 0 0,3-11-50 16,6-13 2-1,0-15-5-15,-2-16 0 16,-3-6 24-16,-8-12 2 16,-4-20 11-16,-7 26 0 15,-3 0 14-15,-1 9-1 16,-1 10 1-16,-3 14-1 15,-2 8 3-15,6 7 1 0,-5 4 1 0,-14 19 0 16,4 25 0 0,6 14 0-1,9 2 0-15,5-3 1 0,8-8 4 16,2-16-1-16,6-7 2 0,-3-11 1 16,7-11 7-1,5-10 1-15,-1-9 59 0,-1-9 0 16,-13-4-53-1,-5 8 2-15,-9 3-20 16,-1 15 0-16,0 2-1558 0</inkml:trace>
  <inkml:trace contextRef="#ctx0" brushRef="#br0" timeOffset="4167.16">1683 8688 12 0,'0'0'0'0,"0"0"0"0,0 37 0 15,3 2 25-15,3 15 0 16,-6 17 88-16,4-1-1 0,-4-6 93 15,-8-7 2-15,3-3-166 16,-5-3 2-16,8-11 8 16,-1-12 2-16,3-15 14 15,-4-14 2-15,4-16-12 16,4-17 2-16,-1-21-6 0,-1-14 1 16,2-13 8-1,2-4 1-15,3-3-9 0,6 11 0 16,3 15-22-1,1 20 2-15,-4 17-19 0,0 15 1 16,0 1-9-16,0 14 1 16,9 11-8-16,0 9 1 15,0 11-3-15,-7 16-1 16,-4 10-11-16,-4 6 0 16,-7 2 11-16,-4-8 0 0,-1-18 3 15,-8-15 0 1,1-13 4-16,-5-10 2 15,-7-5 17-15,-4-9 2 16,-8-13 0-16,6-10 0 16,8-13 50-16,9-10 0 0,3-7-38 15,8-1 0 1,8 7-13-16,7 8 2 0,0 18-20 16,-1 11 0-1,-4 10-6-15,5 15 0 0,11 9-3 16,5 13 1-1,-1 14-33-15,-4 7 2 0,2 3-96 16,-4-4 1-16,-3-14 100 16,1-10 1-16,-5-15 16 15,2-24 3-15,-4-24 9 0,0-13 0 16,-6-9 21 0,0-6 1-16,-3 3 19 0,-6 7 1 15,-2 5-16 1,-7 9 0-16,-1 6-13 0,-3 11 1 15,6 13-9-15,-3 7-1 16,7 6-7-16,-7 11 1 16,1 17-1-16,7 7 0 15,8 8 1-15,5 0 0 16,8-6 1-16,5-3 1 16,0-1 22-16,4-5 0 15,2-7 1-15,0-8-1 0,-10-12-9 16,3-12-1-1,-3-13 0-15,0-9-1 0,-6-8-10 16,-9-4 2 0,-9-13-4-16,-1-7 0 15,-5 0 0-15,3 4 0 16,-6 12 0-16,4 16 1 16,3 16 1-16,1 8 0 15,1 7 3-15,4 2 0 16,0 2-1-16,0 5-1 15,0 3-1-15,4-3 1 0,10 1-11 16,7-5 1-16,9-1-46 16,3-4 1-16,1-1-9 15,-6-5 0-15,-13 6 36 16,-8 6-1-16,1 3 16 0,-7 18 0 16,3 21 6-1,2 10 1-15,-3 2-2 0,7-4 2 16,1-15 2-1,2-8 1-15,-2-12 0 0,-2-10 0 16,1-7 4-16,-5-8 1 16,5-9 26-16,-1-12 2 15,2-22 0-15,-3 6 1 16,-6-11-14-16,-2 2 2 16,0 4-6-16,0 15 2 15,0 5-2-15,0 11 0 16,0 2-8-16,0 6 1 15,0-1 3-15,0 5 1 16,0-1-7-16,0 6 1 16,3-3-3-16,8 6 1 15,4 8-2-15,10 8 1 16,-1 3-4-16,-2 3 1 16,-1-1-1-16,-6-9 0 15,-4-2-4-15,-4-8 1 0,-1-1-12 16,-1-4 1-1,5-9 4-15,-1-16 1 0,-5-2 3 16,-4-16 0-16,-8 4 12 0,3-12 1 16,-1 3 12-1,2 13 0-15,4 1-4 0,0 16 0 16,0 5-6 0,0 5 1-16,4 4-10 0,2 1 0 15,3 6-9 1,10 7 0-16,1-5-29 15,-1 1 0-15,-4-2 13 0,5-10 2 16,4-7-5-16,4-17 0 16,-2-13 16-16,-7 1 1 15,-8 3 7-15,-3 11 0 16,-3 7 7-16,1 10-1 16,-6 0 5-16,0 5-1 15,0-3 2-15,0 5 0 16,-4 2 0-16,-1 4 0 15,3 8-5-15,-8 29 2 16,7 13-5-16,6 11 0 16,7-2 0-16,1-20 0 15,4-7 0-15,-6-17 0 0,0-4 5 16,-3-4 2 0,3-7 15-16,16-8 2 0,-5-20 40 15,12-26 0 1,-12-13-25-16,-5 2 0 0,-6-2-3 15,-3 5 0 1,-6 4-23-16,-6 12-1 0,3 1-15 16,-3 20-1-16,2 7-6 15,3 10 1-15,1 2-5 16,-4 4-1-16,4 6 2 0,-4 3 0 16,4 2 6-1,4-1 1-15,-4-1-5 0,5 4 0 16,5-4-5-1,3 1 0-15,2-1-7 0,0-3 1 16,-1-3-54-16,-2 3-1 16,1-1-10-16,-2 7 0 15,2 4 27-15,7 29 0 16,-5 13 15-16,-2 3 2 16,4 0 25-16,-8-36 1 15,4-7 11-15,-7-8 1 16,-2-5 2-16,11-5 2 15,-4-15 1-15,13-28 0 16,-5-5 0-16,-4 2 0 16,-10 1 3-16,-1-3-1 15,-4 1 2-15,4-9 2 16,-2 2-6-16,7 0 1 16,-4 2 2-16,5 19 1 15,-1 1 1-15,-3 12 2 16,3 5 35-16,-5 9-1 15,-2 4 74-15,11 10 0 0,-4 10-15 16,11 40 0-16,-5 0-30 16,-11-25-1-16,2 1-35 15,-1-10 1-15,-5-5-28 16,4-5 1-16,-4 1-8 16,0-11 0-16,-4 2-9 0,4-5 0 15,-2 1-69 1,-1 0 0-16,-3 2-19 0,2-4 0 15,4-4-24 1,-3 2 1-16,1-1 93 0,2-3 1 16,0 2 18-16,0-1 2 15,0 5 6-15,5-4 1 16,-1 4 39-16,13 4 0 16,1 1 90-16,1-1 0 15,-4-2-75-15,5-4 0 16,5-7-25-16,23-40 1 15,-9-12-23-15,-9-6 1 16,-2 0-11-16,-19 37 0 0,-3 4 2 16,-2 8 0-1,1 3 2-15,-5 4 0 0,4 1 4 16,-4 7 1 0,0 1 2-16,0-2 0 0,0 4-1532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8T03:12:11.0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18 417 96 0 0,'17'-64'0'0'0,"-4"1"1"0"0,9-128-1 0 0,-22 151 45 0 0,-2 30 76 0 0,-2 29 36 0 0,-57 757 2247 0 0,60-755-2338 0 0,0 130 422 0 0,2-128-329 0 0,2 0 1 0 0,0-1 0 0 0,1 1-1 0 0,11 31 1 0 0,-13-47-63 0 0,1-1 0 0 0,-1 0 1 0 0,1 0-1 0 0,0 0 0 0 0,0-1 0 0 0,1 1 1 0 0,5 6-1 0 0,-7-10-55 0 0,-1-1 0 0 0,0 0 0 0 0,1 0 0 0 0,-1 1 0 0 0,1-1 0 0 0,-1 0 1 0 0,1 0-1 0 0,0 0 0 0 0,-1-1 0 0 0,1 1 0 0 0,0 0 0 0 0,-1 0 0 0 0,1-1 0 0 0,0 0 0 0 0,0 1 1 0 0,0-1-1 0 0,0 0 0 0 0,0 0 0 0 0,-1 0 0 0 0,1 0 0 0 0,0 0 0 0 0,0 0 0 0 0,0 0 0 0 0,0-1 1 0 0,0 1-1 0 0,-1-1 0 0 0,1 1 0 0 0,0-1 0 0 0,2-1 0 0 0,3-2 58 0 0,-1 1 0 0 0,0-1 0 0 0,0-1 0 0 0,0 1 0 0 0,-1-1 0 0 0,1 0 1 0 0,6-10-1 0 0,34-47 238 0 0,-42 56-308 0 0,65-106 303 0 0,-6-2 0 0 0,68-168 0 0 0,-101 212-302 0 0,-4 0-1 0 0,-2-2 0 0 0,-4 0 1 0 0,-3-1-1 0 0,9-86 1 0 0,-26 153-33 0 0,1 1 1 0 0,-1-1 0 0 0,0 0-1 0 0,0 0 1 0 0,-1 0 0 0 0,0 0 0 0 0,-3-11-1 0 0,4 15 4 0 0,-1 1-1 0 0,0-1 1 0 0,0 1-1 0 0,0-1 1 0 0,0 1 0 0 0,0-1-1 0 0,0 1 1 0 0,0 0-1 0 0,0 0 1 0 0,0-1-1 0 0,-1 1 1 0 0,1 0-1 0 0,0 0 1 0 0,-1 0 0 0 0,1 0-1 0 0,-1 0 1 0 0,0 1-1 0 0,1-1 1 0 0,-1 0-1 0 0,1 1 1 0 0,-1-1-1 0 0,0 1 1 0 0,0 0 0 0 0,1 0-1 0 0,-1-1 1 0 0,0 1-1 0 0,1 0 1 0 0,-3 0-1 0 0,-14-2 47 0 0,1 1 175 0 0,17 1-218 0 0,0 0 0 0 0,-1 1 1 0 0,1-1-1 0 0,0 1 0 0 0,-1-1 0 0 0,1 1 0 0 0,0-1 0 0 0,0 1 0 0 0,-1 0 0 0 0,1-1 0 0 0,0 1 1 0 0,0-1-1 0 0,0 1 0 0 0,0-1 0 0 0,0 1 0 0 0,0 0 0 0 0,0-1 0 0 0,0 1 0 0 0,0-1 0 0 0,0 1 1 0 0,0-1-1 0 0,0 1 0 0 0,0 0 0 0 0,1-1 0 0 0,-1 1 0 0 0,0-1 0 0 0,0 1 0 0 0,0-1 0 0 0,1 1 1 0 0,0 0-1 0 0,9 19-1111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8T03:12:11.9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34 280 96 0 0,'-5'-9'0'0'0,"0"0"0"0"0,1 0 0 0 0,0 0 0 0 0,1 0 0 0 0,0-1 0 0 0,0 1 0 0 0,1-1 0 0 0,0 0 0 0 0,1 1 0 0 0,0-1 0 0 0,1 0 0 0 0,0 0 0 0 0,0 0 0 0 0,1 0 0 0 0,0 0 0 0 0,1 1 0 0 0,6-19 0 0 0,-3 12 38 0 0,1 1 0 0 0,1-1 0 0 0,17-27 0 0 0,-23 44 25 0 0,-1 0 0 0 0,1 0-1 0 0,0 0 1 0 0,-1 0 0 0 0,1 0 0 0 0,-1 0 0 0 0,1 0-1 0 0,-1 0 1 0 0,1 0 0 0 0,-1 0 0 0 0,0 0-1 0 0,1 0 1 0 0,-1 0 0 0 0,0 0 0 0 0,0 0 0 0 0,0 0-1 0 0,0 0 1 0 0,0 0 0 0 0,0 2 0 0 0,4 39 394 0 0,-8 318 3299 0 0,0-271-2967 0 0,3-52-415 0 0,1 0-1 0 0,9 64 0 0 0,-8-92-307 0 0,1 1 0 0 0,-1-1 0 0 0,2 0 1 0 0,-1 0-1 0 0,2 0 0 0 0,-1 0 0 0 0,1 0 1 0 0,0-1-1 0 0,1 0 0 0 0,0 0 0 0 0,0 0 1 0 0,1 0-1 0 0,0-1 0 0 0,0 0 0 0 0,1 0 0 0 0,8 7 1 0 0,-13-13-45 0 0,0 0 1 0 0,0 0 0 0 0,0 0 0 0 0,0 0-1 0 0,0 0 1 0 0,0 0 0 0 0,0-1-1 0 0,0 1 1 0 0,0-1 0 0 0,1 1 0 0 0,-1-1-1 0 0,0 0 1 0 0,0 0 0 0 0,0 0-1 0 0,1 0 1 0 0,-1 0 0 0 0,0-1 0 0 0,0 1-1 0 0,3-1 1 0 0,-1-1 8 0 0,1 0-1 0 0,-1 0 1 0 0,1 0 0 0 0,-1-1-1 0 0,0 1 1 0 0,0-1 0 0 0,0 0 0 0 0,5-5-1 0 0,3-6 54 0 0,0 1 0 0 0,-1-2-1 0 0,16-26 1 0 0,19-41 289 0 0,35-92-1 0 0,28-52 2242 0 0,-89 192-1974 0 0,-12 24-499 0 0,-2-1 0 0 0,0 0 0 0 0,0 0 0 0 0,-1 0 1 0 0,0 0-1 0 0,0-1 0 0 0,2-13 0 0 0,-11 9-2012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4-08-08T03:12:13.8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8-08T03:12:14.318"/>
    </inkml:context>
  </inkml:definitions>
  <inkml:trace contextRef="#ctx0" brushRef="#br0">27180 9465 0,'0'0'16</inkml:trace>
  <inkml:trace contextRef="#ctx1" brushRef="#br0">18273 2908 12 0,'0'0'0'0,"0"0"0"0,0 0 0 0,0 0 0 0,0 0 0 0,0 0 102 0,0 0 0 16,0 0-1-16,17 56 0 16,-10 7-15-16,-1 17 1 15,-6 11 5-15,2 6 1 16,-4-6-29-16,2 0 1 15,2 0-14-15,5-11 0 16,4-22 36-16,8-21-1 0,5-20 6 16,4-23 0-1,8-18-40-15,1-23 0 0,2-21-16 16,0-9 1 0,-2-4-34-16,1-9 0 0,-5-12-1 15,-3 1 2 1,-4 10 2-16,-2 11 2 0,-1 8 14 15,-8 5-1 1,-6 4 21-16,-4 12 1 0,-3 18-11 16,-2 12-1-16,-2 6-11 0,-1 12 0 15,-3-1-12 1,1 8 1-16,-5-1-10 0,5 3 0 16,-5 9-1-1,7 9-1-15,3 19 1 0,0 9 0 16,0 0 0-1,3 2-1-15,1 4-14 0,3 3 0 16,3 6-7-16,3-6 2 16,-13-61-1268-16</inkml:trace>
  <inkml:trace contextRef="#ctx1" brushRef="#br0" timeOffset="1080.28">18847 3572 187 0,'0'0'0'0,"-8"43"-8"0,3-10 0 0,-3 1 0 0,1-6 2 15,-2-8-1-15,-1-7 0 16,5-6 4-16,-3 1-1 16,3-8 4-16,-1-4 2 15,2-16 49-15,12-17 1 16,7-27 43-16,9-3 2 16,8 0 4-16,5 6 1 15,2 3-20-15,0 6 1 16,-2 9-20-16,-5 8 1 15,-10 16-42-15,-7 10 0 16,-5 5-5-16,-8 19 0 0,1 17 7 16,-6 13 0-16,-3 7 7 15,-7 5-1-15,-4 5 25 16,2-1 0-16,0-3-10 16,6-8 1-16,-4-3-7 15,2-14 0-15,-4-9 13 16,0-9 0-16,0-7 35 0,0-12 1 15,0-9-27 1,2-11 2-16,4-15-39 0,7-14 1 16,13-1-17-1,2 2 1-15,8 10-7 0,-1 3 0 16,8 7-3-16,-4 15 1 16,-11 8-19-16,-3 5 1 15,-1 10-16-15,0 12 1 16,4 16 14-16,-5 9 0 15,-1 5-2-15,3 4 0 16,-3-5-6-16,8-8 0 16,4-11 16-16,3-8-1 15,-3-16 9-15,3-17 0 16,10-21 2-16,1-5 1 16,4-13 5-16,1-6 1 0,1 3 43 15,-6 1 2 1,-6 5-24-16,-7 3 1 0,-9 10-14 15,-5 8 2 1,-6 10-16-16,-4 12 0 0,0 3-1 16,-5 16 1-16,-8 15-2 0,-3 11 0 15,1 9 5 1,-3 6-1-16,5 13 17 0,2 7 0 16,6-1 3-1,9-6 1-15,3-15-12 0,12-13 0 16,6-20-7-1,7-14-1-15,7-16-5 16,3-21 1-16,4-16-21 0,1-15 1 16,-6-4-79-1,-3-4 1-15,-4 13 73 0,-2 10-1 16,-6 5 17-16,-5 12-1 16,-6 14 14-16,-2 9 0 15,-1 7 26-15,-1 2 1 16,1 12-3-16,1 12 0 15,0 14-5-15,-5 13 0 16,-9 4-12-16,-10 7 0 16,-4 8-6-16,-3-4 0 15,-1-10-11-15,3-14 1 16,7-17-13-16,0-7 0 16,3-16-2-16,1-6 2 15,2-18 7-15,1-12 0 0,8-19 7 16,5-4 2-1,5 2-5-15,1 7 0 0,1 18 5 16,1 8 0-16,-3 12 2 16,-3 5 1-16,0 10 4 15,-1 16-1-15,8 21 9 16,-1 5 2-16,0 4 6 16,-9-31 1-16,3-3 22 0,2-3 0 15,4-2-29 1,4-3 2-16,1-10-15 0,12-17 0 15,-32 17-1370 1</inkml:trace>
  <inkml:trace contextRef="#ctx1" brushRef="#br0" timeOffset="1680.26">20421 3183 12 0,'0'0'0'0,"0"0"0"0,0 0 0 0,0 0 0 15,0 0 0-15,0 0 16 16,0 0 0-16,-16 63 55 15,16-5 0-15,1 0-4 16,5-1 0-16,3 5 18 16,-1-1-1-16,3-7 2 15,6-15 2-15,3-15-39 0,4-20 0 16,3-24 2-16,-1-14 1 16,0-18 3-16,-4-6 0 15,-1 1-9-15,-7-3 0 16,0-3 47-16,-11 9 0 15,-3 7-37-15,-2 14 0 16,1 18-18-16,-7 19 0 16,-1 11-20-16,1 18 0 15,-1 10-4-15,5 5-1 16,8-12-4-16,5-8 1 0,2-6-7 16,3-7 0-1,-14-15-1150-15</inkml:trace>
  <inkml:trace contextRef="#ctx1" brushRef="#br0" timeOffset="1950.09">20952 3060 12 0,'0'0'0'0,"0"0"0"0,0 0 0 15,0 0 0 1,0 0 0-16,0 0 7 0,0 0 0 15,-9 62 74 1,0 1 0-16,-1 8 33 0,1-4 1 16,0-10 135-16,-1-5 0 15,3-3-162-15,7-10 1 16,2-6-23-16,3-14 1 16,-1-10-28-16,0-14 2 15,2-8-31-15,1-15 1 16,-7 28-1007-16</inkml:trace>
  <inkml:trace contextRef="#ctx1" brushRef="#br0" timeOffset="2230.03">20865 3161 12 0,'0'0'0'16,"0"0"1"-16,0 0 0 16,0 0 4-16,9-24-1 15,0 14 20-15,14-1-1 16,20-6 50-16,5 12 0 15,1 14 53-15,-8 10 1 16,-10 14-22-16,-7 10 2 16,-7 9-3-16,-9 2 2 15,-21-2-39-15,-13 2 1 16,-14 4-18-16,-4 3-1 0,-7-3 49 16,1-15 0-16,5-14-53 15,12-16 0-15,10-22-18 16,10-21 0-16,13-13-18 15,12-9 0-15,12 4-8 16,2 5 0-16,-26 43-1115 0</inkml:trace>
  <inkml:trace contextRef="#ctx1" brushRef="#br0" timeOffset="2483.48">21390 2965 12 0,'0'0'0'16,"0"0"0"-16,24 17 0 15,-18-6 0-15,-6 13 0 16,-7 23 0-16,-3 11 0 16,3 18 81-16,-6 0-1 15,2-9 34-15,-4 0 0 16,-4 6 214-16,4-4 0 0,8-17-252 16,5-15 1-1,2-19-13-15,4-16 0 0,1-7-21 16,4-25 1-1,1-28-44-15,-3-9 1 0,-7 67-1072 16</inkml:trace>
  <inkml:trace contextRef="#ctx1" brushRef="#br0" timeOffset="2729.95">21305 3094 12 0,'0'0'0'0,"0"0"0"0,0 0 0 15,20-21 0 1,-5 12 0-16,4 0 0 0,9-4 0 15,11 2 0 1,2 3 0-16,-4 16 16 0,-11 10 0 16,-9 16 79-16,-17 14-1 15,-13 15 30-15,-13-1 2 16,-15-5-23-16,-6-5 1 16,-5-13 86-16,5-9 2 15,12-11 23-15,11-15 0 16,11-4-97-16,13-15 1 15,9-8-75-15,8-6 1 16,-17 29-1417-16</inkml:trace>
  <inkml:trace contextRef="#ctx1" brushRef="#br0" timeOffset="2949.95">21625 3654 12 0,'0'0'0'15,"0"0"265"-15,0 0 0 16,-24 5-322-16,20-7 1 0,4-1 38 16,2-8 2-16,5-6 21 15,5-7 1-15,4-6 31 16,-1 6 0-16,-15 24-397 15</inkml:trace>
  <inkml:trace contextRef="#ctx1" brushRef="#br0" timeOffset="3679.68">18528 4366 12 0,'0'0'0'0,"0"0"0"0,15-33 0 0,-7 9 0 15,-3-10 0-15,-5-9 7 0,0 4 0 16,-5-2 41-16,-5 8 0 16,-5 12 53-1,-9 6 0-15,-6 12 0 0,-7 8 0 16,-8 18 41-16,1 12 2 15,3 12-72-15,9 1 0 16,12 4-20-16,8-6 1 0,7 5-26 16,8 1 0-1,9 0-6-15,6-7 1 16,8 1-6-16,2-3 1 16,2 0 3-16,-8-1 2 0,-12-3 137 15,-20-1 0 1,-19-3-120-16,-10-1-1 0,-4 3-24 15,-6-9 2-15,-5-12-64 16,6-12 1-16,9-15 5 16,9-8 2-1,21-5 12-15,9-4 1 0,11-2 1 16,7 3 1-16,7 4 5 0,-1 6 1 16,-24 17-984-1</inkml:trace>
  <inkml:trace contextRef="#ctx1" brushRef="#br0" timeOffset="4700.31">18493 4755 12 0,'0'0'0'0,"0"0"0"16,0 0 0-16,20 13 0 16,-20-13 0-16,0 0 0 0,4-4 0 15,0-1 3-15,1-14 2 16,-1-14 61-16,0-6 1 15,-2 7 81-15,0 12 2 16,1 10-6-16,-3 5 1 16,2 5-32-16,0 0 1 15,0 5-24-15,0 14 1 16,0 24-21-16,-2 9 1 16,-4-4 0-16,-2-3-1 15,-3 1-27-15,-2-3 0 0,7-8-16 16,0-3 1-1,8-13-8-15,9-18 1 0,10-12-7 16,6-13 0-16,9-13-4 16,-5-10 0-16,-3 6-2 15,-11 6 0-15,-5 5-1 16,-2 10 1-16,-9 5-2 16,-1 8 2-16,0 5 7 15,0 2-1 1,2 5-3-16,-2 10 0 0,5 7-1 15,2 3 1-15,3 1 3 16,-9-4 0-16,3-3 1 0,-6-8 0 16,0-2-7-16,0 0 1 15,0-5-4 1,0 2-1-16,0-6-3 0,0 0 2 16,0 0-3-1,0-6 1-15,7-7-1 0,10-11 0 16,7-10 12-1,6 1 0-15,2 3-4 0,-4 12 0 16,-8 3-2-16,-3 7-1 0,-6 6-11 16,-2 12-1-1,3 6-2-15,-3 12 1 0,-3 6-4 16,-5-1 0 0,-4-1 5-16,-3-6-1 0,2-4 3 15,4-7 1 1,0-5-3-16,0-5 0 15,0-1 4-15,4-8 0 16,5-15-1-16,6-10 2 0,6-14 1 16,-1-5 0-1,-3 5 0-15,-2 6 1 0,0 7-2 16,0 7 2-16,-8 12-2 16,1 6 0-1,-3 5 1-15,1 9 1 16,1 17 0-16,3 11 0 15,1 2 1-15,-2 4 1 0,-1-6-1 16,1-11 2-16,2-9 1 16,4-9 2-16,0-10-3 15,7-11 0-15,16-17 28 16,-3-9 0-16,2-10-13 16,-9-6 1-16,-5-3-10 0,-9 0 1 15,-6 10-10 1,-8 14 0-16,-6 10-1 0,-3 11 0 15,-2 8-2-15,-4 14 0 16,-6 21 3-16,5 16 2 16,6 18 4-16,5 12 1 15,5 9-3-15,5 21 2 16,6 34-4-16,3 12 1 16,0 1-6-16,-2-4 1 15,3-21-10-15,-2-18 1 0,-8-23-32 16,-9-29 0-1,4-58-1347-15</inkml:trace>
  <inkml:trace contextRef="#ctx1" brushRef="#br0" timeOffset="5760.26">19240 4701 12 0,'0'0'0'0,"35"-39"0"0,1 7 0 16,5 3 0 0,7 6 0-16,4 12 0 0,-1 6 0 15,-10 12 0 1,-11 12 0-16,-12 12 0 0,-7 8 0 16,-11 6 13-1,-15 5 2-15,-7-7 35 0,-11-2 1 16,-12-4 73-1,2-7 2-15,6-8-19 0,11-12 0 16,11-10 53-16,9-15-1 16,12-13-94-16,9-11 1 15,11-8-43-15,4-1 0 16,3-1-16-16,2 1 0 16,-1 5-215-16,0 6 1 15,1 0 100-15,-1 3 2 16,-5 5 33-16,-1 4 0 15,2-3 26-15,-6 2 1 16,1 0 20-16,-5-3 2 16,1-10 23-16,-7 0 0 15,-4-2-1-15,-7 2 0 16,-4-1-5-16,-3 9 2 16,-5 7-5-16,-1 9 1 15,-3 5-2-15,-4 14 1 0,-12 15 0 16,4 14 1-1,1 16 1-15,7 8 0 0,10 1 7 16,1 5 1-16,8 13 8 16,4 10 2-16,3 2 26 15,4-8 0-15,6-23 38 16,3-20 1-16,2-18 120 16,1-13 2-16,-3-16-142 0,2-14 0 15,6-15-22 1,-9-7 0-16,-7-1-19 0,-8 6 1 15,-8 4-18 1,-2 13-1-16,-1 18 1 0,-1 12 1 16,-5 12 0-16,0 16 0 15,2 14 3-15,3 6 1 16,6-6 30-16,7-10 0 16,8-18-11-16,4-7 0 15,1-7-9-15,7-8-1 0,6-11-13 16,1-8 1-1,-6-12-18-15,-8-4 0 16,-7-2-14-16,-7 5-1 0,-6 6 11 16,-2 8 0-1,0 10 21-15,0 3 1 0,0 5 6 16,0 4 0 0,-1 11 33-16,1 17-1 0,4 16 11 15,1 12 2 1,1 13-4-16,-4 11 1 0,0 27 18 15,-2 9 2 1,0 14-30-16,-5 3 0 0,-8 12-13 16,-5-2 0-1,-5-9-8-15,-3-13 1 0,2-22 18 16,4-27 1-16,0-41-11 0,-3-38 0 16,3-38 52-1,3-28 1-15,8-25-44 0,4-18 1 16,1-7-4-1,4-2 1-15,2 8-22 0,4 0 1 16,5-4-10-16,8 7 1 16,11 12-3-16,2 10 0 15,3 21-64-15,-7 14 1 16,-26 55-1331-16</inkml:trace>
  <inkml:trace contextRef="#ctx1" brushRef="#br0" timeOffset="6499.8">20652 4831 12 0,'0'0'0'0,"0"0"0"0,0 0 0 16,0 0 2-16,6-24 0 15,1-13 25-15,-1-8 1 16,1-7 40-16,-3-2 0 16,-2 2 24-16,-4 6 0 15,-3 10-8-15,-5 12 0 16,-1 11-20-16,-4 8 2 15,-5 10-23-15,-6 16 2 16,-12 19-6-16,5 18 2 16,1 9-4-16,10-4 0 15,9-7-5-15,9-11 2 0,8-14 7 16,5-6-1 0,2-14-17-16,8-7 2 0,9-14-8 15,0-5 1 1,-2-9-9-16,0-9 0 0,-2-8-2 15,-5-4 1-15,-6-3-2 0,-4 1 2 16,-1 8-1 0,-3 11 1-16,-5 13 2 15,-2 15 1-15,2 4 8 16,2 30 0-16,-2 33-1 0,-2 16 0 16,-1 7-3-1,1 12-1-15,2 30 10 0,-6 2 1 16,2-4-8-1,-1-9 1-15,-3-4-13 0,3-20-1 16,3-34-5 0,-2-22 1-16,2-22-3 0,2-8 1 15,0-11-1075-15</inkml:trace>
  <inkml:trace contextRef="#ctx1" brushRef="#br0" timeOffset="6665.67">20779 4649 12 0,'0'0'0'0,"0"0"-10"0</inkml:trace>
  <inkml:trace contextRef="#ctx1" brushRef="#br0" timeOffset="8261.06">20770 4725 12 0,'0'0'0'16,"0"0"0"-16,-2 21 0 15,0-12 58-15,2-2 2 0,0-1 10 16,0-6 2 0,0 2-17-16,0 2 0 0,2-4-9 15,7-12 0-15,15-15 4 16,1-16 0-16,1-6-43 16,-2 7 0-16,0 3-10 15,-1 7 2-15,-7 17-6 16,-3 11 1-16,-9 8 6 15,0 15 1-15,3 20 20 16,-3 9 0-16,0 4 29 0,-2-5-1 16,1-8 23-16,3-15 0 15,0-11 11-15,-5-7 1 16,3-1-31-16,5-9 0 16,3-3-19-16,8-12 2 15,4-22-13-15,-1-7 0 16,-8 0-15-16,-6-1 1 15,0 10-1-15,-5 11 0 16,-2 13-1-16,0 6 0 16,0 4 1-16,-2 6 0 15,-2 5 3-15,2 13 1 0,0 18-1 16,0 11 0 0,0-1 1-16,3-4 2 0,5-3 4 15,3-6 1 1,0-12 30-16,0-7 1 0,1-6 0 15,2-5 1 1,7-8 7-16,7-9 0 0,7-7-33 16,-1-14 0-16,-8-8-16 15,-4-3 0-15,-3-5-16 16,-4 5 0-16,-8 6-34 0,-5 7-1 16,-2 14 19-1,-4 9 0-15,-1 7 11 0,-4 4-1 16,-6 11 12-1,0 7 1-15,-4 15 1 0,8 10 2 16,7 3 1-16,6 5 1 16,7-1 2-16,4-10 1 15,4-3-2-15,4-14 0 16,-1-10-4-16,1-12 1 16,3-8-10-16,2-12 2 15,0-9-13-15,-4-11 0 16,-5-8 1-16,-4-7 1 15,0-6 1-15,-3 6-1 16,-1 13 9-16,-5 11 0 16,-3 13 4-16,-1 6 1 15,-3 5 1-15,1 8 1 16,-2 2 0-16,-1 3 0 16,-1 4-2-16,4 2-1 15,6 0 2-15,3-6 0 16,3 0 0-16,6-3 1 15,9-2 4-15,-3 1 1 0,-2 1 49 16,-5 3 1-16,-5 10 23 16,-10 9 2-16,-10 11-51 15,1 5 0-15,0-3-19 16,1-7 2-16,6-10-10 16,8-7 0-16,7-4-2 15,9-13 0-15,14-6-11 16,-1-9 0-16,6-13-10 0,-2-9 1 15,-3-6-17 1,-12-1 1-16,-5 1-90 0,-6 4 0 16,-6 11 51-16,-5 7 1 15,-4 12 57-15,2 5 0 16,0 8 14-16,-5 4-1 16,-5 14 4-16,5 2 0 15,1 6 2-15,4 11 2 16,4-6 8-16,-1-7 2 15,7 0 2-15,-3-10 2 16,-3-3 6-16,3-5 0 0,3-5 1 16,8-1 1-1,3-8-9-15,9-9 0 0,-4-7 5 16,-4-4 2 0,-3-10 33-16,-4 2 0 0,-2 3-10 15,-6 8 1 1,-3 3-29-16,-2 8 0 15,-2 1-13-15,0 3 1 16,-2 6-7-16,-2 0 0 0,-2 10-35 16,-5 16 2-16,4 5 4 0,5 3 0 15,2 5 10 1,0-15 0-16,6 0 14 0,-1-9-1 16,3-2 6-1,3-3 1-15,7-9 0 0,10-2 0 16,2-14-1-1,6-10 2-15,-3-2-2 0,-5-5 1 16,2 2-46-16,-13 15 0 16,-4 0-27-16,-6 6 0 15,1 4 43 1,-5 1 0-16,1 4 21 16,2 9 0-16,-5 6 7 0,-1 13 1 15,-1-2 9-15,-7 2 1 16,-1 0 17-16,-2 0 1 15,-4-4-1-15,0-7 1 16,0-1 10-16,4-10 0 16,1 0 17-16,5-3 0 15,3-3-20-15,-4-3 0 16,6-3-23-16,2-3 2 16,2 3-11-16,3-3 1 15,1 3-20-15,1-1 1 16,-1 5-37-16,3-2-1 15,0 8 0-15,-2-4 1 16,-1 5 28-16,-1-1 0 0,-1 2 12 16,-2-4 1-16,-1 1-8 15,-3 1-1-15,0-4-1040 16</inkml:trace>
  <inkml:trace contextRef="#ctx1" brushRef="#br0" timeOffset="8449.99">21787 4385 12 0,'0'0'0'0,"0"0"0"0,0 0 0 16,19 5 0-16,-8 5 0 15,6-5 0-15,9 8 0 16,-26-13-10-16</inkml:trace>
  <inkml:trace contextRef="#ctx1" brushRef="#br0" timeOffset="8629.62">22601 4902 12 0,'-7'20'0'16,"-8"27"0"-16,-11 16 0 0,-13 23 0 16,-8 1 0-16,-5 3 0 15,-4-9 0-15,56-81-10 16</inkml:trace>
  <inkml:trace contextRef="#ctx1" brushRef="#br0" timeOffset="10260.12">18724 5522 12 0,'0'0'0'0,"0"0"42"0,0 0 2 0,0 0 54 0,4-25 0 16,3-1-20-16,4-2 2 15,-5-1-14-15,-2 10 1 16,-8 6-33-16,2 7 1 15,-2 6-6-15,-1 4 0 16,-10 11-2-16,-4 15 1 0,-9 22-19 16,6 15 0-1,9 4 3-15,3-4 2 0,9-10-3 16,4-5 1 0,7-11 3-16,1-13 0 0,2-13 5 15,4-11 1 1,5-10 5-16,4-12 0 15,6-16-5-15,1-5 1 16,3-4 91-16,-3-5 0 0,1-4-73 16,-3 0 2-1,1 9-23-15,-2 9 0 16,-6 14-21-16,-5 11 0 0,-8 5-23 0,-2 8 1 16,4 3-3-1,-3 10 1-15,5 13 0 0,-4-3 1 16,-2 1 14-1,-3-3 0-15,-4-11 6 0,-1-4 2 16,-1-5 3-16,0-1 0 16,0-2 1-16,-1 2 0 15,-1-4 0-15,-4-10 1 16,-3-8-1 0,-2-12 2-16,1-9-3 15,-5 4 1-15,2 10 0 0,2 10 0 16,4 10 0-16,-1 1 0 15,-1 8 4-15,-10 7 0 16,-1 21 9-16,-4 3-1 16,9 8 9-16,2 3-1 15,5 6 18-15,4-3 2 16,-3-5-4-16,5-6 1 16,8-10-26-16,3-10 1 15,2-10-11-15,4-8 1 16,6-8-14-16,5-10 0 15,7-14-47-15,-3-3 1 16,-6-8 22-16,-7 0 2 16,0 0 14-16,-2 4 1 0,-6 6-16 15,-3 5 0-15,-1 13 16 16,-1 6 1-16,-4 5 10 16,2 8 0-16,0 5 6 15,1 19 0-15,1 16 1 16,0 8 0-16,-2-5 8 15,0-8 0-15,-1-4-2 16,3-3 1-16,-2-8-1 0,0-9-1 16,0-6 4-16,0-5 0 15,-1-4-2 1,5-9 1-16,5-6-3 0,4-11 2 16,2-9 17-1,3-8 0-15,-3 0 30 0,2 0 1 16,-2 10 0-1,-1 9 0-15,3 9-34 0,-4 5 2 16,-4 10-15-16,2 6 0 16,2 13-8-16,0 10 0 15,-6 12-1-15,-3-2-1 16,-8-5-1-16,-2-4 0 16,1-6 0-16,-3-6 1 0,0-5 1 15,6-7 0 1,0-2 0-16,0-8 0 0,4-2-2 15,7-12 2 1,13-21 0-16,3-10 0 0,0 3-1 16,-15 27 1-16,1 4-39 15,-4 6 2-15,-5 3-14 16,1 3-1-16,1 6 36 0,9 12 1 16,-4 13 11-1,2 11 0-15,-2-5 5 0,-1-10 0 16,3-5 5-1,-2-8-1-15,6-2 3 16,18-5 1-16,10-17 21 0,1-8 0 16,-3-7-19-1,-2-11 1-15,-41 39-1016 0</inkml:trace>
  <inkml:trace contextRef="#ctx1" brushRef="#br0" timeOffset="11329.9">20213 5522 12 0,'0'0'0'0,"20"-45"0"0,-1 8 1 0,1-2 2 0,1-8 2 0,1 2 13 15,-1-1 1-15,-5 1 38 16,-6 2 1-16,-10 10-35 16,-4 9-1-16,-5 11 28 0,-6 11-1 15,-9 11 6-15,-4 12 0 16,2 16-18-16,1 6 0 16,3 7 4-1,3 8-1-15,1 7-30 0,5 4 1 16,9 5-6-1,4-5-1-15,4-10 16 0,-1-10 2 16,3-16 13-16,0-14 0 0,-5-8 27 16,3-11 0-1,2-4 13-15,7-13 0 16,11-14 34-16,0-8 1 16,-5 0-1-16,1-2 0 15,1 5-64-15,1 5 1 16,8 5-19-16,-4 7 0 15,-2 10-27-15,-1 13 0 16,-3 7-17-16,-5 17 0 0,-2 9-13 16,-5 11 0-16,-8-3 19 0,-10 1 0 15,-7-7 8 1,-7-5 0-16,-6-10 6 0,1-2-1 31,3-7 2-31,5-5 1 0,4-8 15 0,2-4 0 31,2-8 24-31,0-8 1 0,-5-12-22 16,6-7 1-16,16-6-3 16,11-2 2-16,2 3-17 15,7 4 1-15,8 5-6 0,-1 11 2 16,-3 14-3 0,0 10 0-16,-5 11-23 15,-3 11 2-15,1 13-44 16,-5 4 1-16,1 0 26 0,-4-5-1 15,-2-5 22-15,1-7-1 16,-1-9-9-16,-4-5 0 16,-3-9 18-16,0-2 0 15,-1-3-5-15,3-2 2 16,7-12-25-16,4-10 0 16,0-8 29-16,-2 3 0 15,-4-1 7-15,-2 10 0 16,-2 6 8-16,-3 3 0 15,-2 7 24-15,-2 6 0 16,-2 4-3-16,-2 11 0 16,1 12-9-16,-7 8 0 15,-4 0-7-15,4 1 0 0,8-1-6 16,10 1-1 0,10-4-1-16,7-8 0 0,3-13-2 15,13-9 1 1,16-16 35-16,-4-9 0 0,-11-4-15 15,-16-7 1-15,-26 36-1206 16</inkml:trace>
  <inkml:trace contextRef="#ctx1" brushRef="#br0" timeOffset="13463.98">21206 5778 12 0,'0'0'0'0,"0"0"0"0,0 0 0 0,0 0 0 16,18 2 0-1,-12-7 0-15,11-14 0 0,11-16 1 16,2-14 0 0,-3-3 10-16,0 0 2 0,-7-6-13 15,-1 4 0-15,-3 8 2 0,-4 12 1 16,-10 10 37 0,-4 9-1-16,-2 6 29 15,-5 5 1-15,-8 8 45 16,-7 2 1-16,-1 7-19 15,-1 7 2-15,8-1-20 16,8-4 2-16,7 3-43 0,8-3 0 16,10-6-16-16,9 1 1 15,10-8-21-15,1-2 0 16,-3-2-22-16,-8-4 0 16,-11 2-25-16,-5 4 2 15,-3 0 21-15,-1 6 1 16,-2 7 12-16,-2 6 1 15,-4 20 7-15,0 3 2 16,4 1 0-16,0-9 2 16,0-5 9-16,0-4 0 15,0-7 18-15,0-3 2 0,8-2-9 16,1-2 0 0,2-3-7-16,1-3 1 0,-5-5-7 15,4 0 1 1,4-9-5-16,4-10 1 0,3-10 4 15,0-9 1 1,-5-1 8-16,-4-3 0 0,0-1-5 16,-2-4 1-16,-3 6 4 15,-6 10 1-15,-2 10 18 16,-2 5 1-16,0 8-21 0,2 8 0 16,-2 0-11-1,-2 2 0-15,-7 7-7 0,-2 14 1 16,-2 10-19-1,2 10 0-15,6 7-44 0,5 2 2 16,4 0 34 0,0-9 0-16,0-8 15 0,5-3-1 15,2-11 15-15,6-7-1 16,0-4 30-16,6-7 1 16,7-12 13-16,3-6 0 15,7-9-26-15,-3-6 0 16,-5-5-13-16,-4-6 1 15,-2-2-30-15,-3-5-1 16,-3 5-87-16,-3 6 1 16,-4 15 41-16,-3 10-1 0,-1 7 53 15,-1 5 0 1,-3 5 12-16,3 10 2 0,3 19 2 16,-1 9 0-1,-3 5 4-15,-8 0 0 0,-5-1 5 16,-3-10 0-1,-2-7 20-15,0-6 0 0,-6-5 8 16,-1-5 2-16,-2-2 0 0,1-5 1 16,2-7-4-1,6-9 0-15,6-1 6 0,3-10 0 16,6-15-26 0,5-6 0-16,8-2-12 15,4 0 2-15,3 6-13 16,-1 9 1-16,-10 11-54 15,-3 8 0-15,-3 3 1 16,-3 14 1-16,5 10 37 0,1 16 1 16,-3 14 13-1,1 4 1-15,0-3 7 0,1-12 0 16,2-9 7-16,-7-28 0 16,0 2 4-16,7 1 0 15,6-3 2-15,17-13-1 16,5-7 42-16,6-10 0 15,-4-3-21-15,-7-5 1 16,-6-8-22-16,-7 11 1 16,-4 1-9-16,-8 16 1 15,-1 5-6-15,-5 5 1 16,-1 4-1-16,0 1 0 16,-1 3 0-16,-7 7 0 0,1 14 1 15,-1 16 1 1,5-2 7-16,3-3 0 0,3-3-1 15,3-10 1 1,-4-4-7-16,1-2 2 0,1-6-3 16,0 1 0-16,0-6-6 15,3 1 2-15,-1-6-16 16,12-8 0-16,1-8-10 0,3-11 0 16,-1-3-36-1,-4 5 1-15,-1-2 2 0,-4 13 0 16,-1 2 45-1,-2 6 2-15,-5 4 10 0,-1-1 1 16,1 6 4-16,5 6 0 16,1 12 1-16,1 10 1 15,-4 2 8-15,1-6 1 16,-1-5 18-16,-5-5 1 16,2-4 2-16,-2-1 2 15,2 0-5-15,-1-7 1 16,-3 2-11-16,4-4 0 15,2-6 1-15,8-18 0 16,-2-9-8-16,1-4 0 16,2 3-3-16,-4 4 0 0,4 6 16 15,-4 5 1 1,0 6-12-16,-3 8 2 0,1 1-11 16,6 8 0-1,1 5-5-15,9 15 1 0,-3 10-19 16,2 3 2-1,2-3-11-15,-5-10 1 0,-1-8 9 16,-3-3 1-16,0-7-4 16,3-6 1-16,1-11-1 15,18-26 0-15,-2-15 12 0,-3-8 0 16,-4-7 5 0,-8-7-1-16,-7-8 31 0,-8 0 1 15,-7 0-6 1,-5 15 0-16,-6 15-9 0,5 37 2 15,2 0-13 1,-3 12 1-16,1-1-15 16,-9 11 1-16,4 14-27 0,-11 35 0 15,11 11 22-15,5 5 0 16,-1 4 10-16,3 16 0 16,2 10 5-16,2-4 1 15,0-16 0-15,4-18 0 16,5-18 2-16,-7-35 0 15,2-3 1-15,7-12 0 16,-11 4-764-16</inkml:trace>
  <inkml:trace contextRef="#ctx1" brushRef="#br0" timeOffset="13639.82">22722 5373 12 0,'0'0'0'0,"0"0"0"0,38 13 0 0,1-11 0 0,13-8 0 0,4-5 3 16,7-11 2-16,8-6 89 15,6-2 1-15,-3 2-77 16,-20 7 1-16,-54 21-204 0</inkml:trace>
  <inkml:trace contextRef="#ctx1" brushRef="#br0" timeOffset="14931.85">18683 6584 12 0,'0'0'0'0,"-11"22"100"0,0-3 0 0,-2-3-100 0,-1 1 0 15,3-7 30-15,8-5 1 16,-3-1 66-16,4-2 0 16,2-2-30-16,0-4 0 15,0-3 6-15,4-12 0 16,9-22-18-16,4 0 0 15,1 4-34-15,1 9 2 16,-8 7 2-16,2 3 2 16,-2 3-2-16,-1 2 1 15,3 11 4-15,-6 8 2 16,1 7 18-16,-3 16 1 16,1 16-9-16,-1 2 1 0,3-3-3 15,-6-7 2 1,-2-14 4-16,2-6 0 0,-1-8-20 15,1-4 1 1,2-1-5-16,2-4 2 0,3-4-6 16,4-7 1-16,7-18-10 0,1-9 1 15,1-14-8 1,-5-2 1-16,2-3-3 0,-1 1 0 16,1 4-13-1,-2 7 0-15,-4 2-12 16,-8 6 0-16,1 2 6 15,0 3 1-15,-6 2 1 0,-2 6 1 16,0 9-17-16,-2 6-1 16,0 5 18-16,1 8 2 15,-3 2 7-15,-3 8 0 16,-6 24 7-16,0 4 0 16,4 1 16-16,1 7 0 15,-1 12 36-15,4 14 2 16,7 19-23-16,0 2 0 15,-2-2-20-15,2 5 2 16,6 15-10-16,-3-5 1 16,3-13-4-16,-1-13 2 0,1-12-6 15,3-9 2 1,4-20-9-16,2-19 0 0,-2-24-21 16,4-18 1-1,4-21-4-15,3-8 1 0,-2-3 19 16,-7-2 0-1,-4-11 1-15,-7-12 2 0,2-12 9 16,-3 1 1-16,-1 4 2 16,-4 6 0-1,-5-6 0-15,-4 12 0 16,-8 8-2-16,0 17 2 16,-1 12 4-16,-2 14-1 0,1 16 2 15,2 18-1-15,-1 18 6 16,5 8 1-16,9-2 44 15,12-2 0-15,9-11-31 16,7-7 1-16,10-12-13 16,5-10 0-16,2-10-12 0,-3-13 0 15,-8-12-41-15,-8-10 0 16,-7-4-12-16,-7-4-1 16,-15 6 20-16,-8 3 1 15,17 47-945-15</inkml:trace>
  <inkml:trace contextRef="#ctx1" brushRef="#br0" timeOffset="15179.78">18683 6189 12 0,'0'0'0'0,"20"-9"0"0,-1 4 0 0,0-5 0 15,-8 1 0 1,-4 0 0-16,-5-4 0 0,-4 3 0 16,-1 5 0-16,-7 3 0 15,-5 7 0-15,-9 10 0 16,0 13 0-16,0 6 0 16,9 8 0-16,4 7 0 15,7 10 0-15,4-59-10 16</inkml:trace>
  <inkml:trace contextRef="#ctx1" brushRef="#br0" timeOffset="15529.74">19818 6554 12 0,'0'0'0'0,"0"0"-10"0</inkml:trace>
  <inkml:trace contextRef="#ctx1" brushRef="#br0" timeOffset="16845.31">19823 6534 12 0,'0'0'0'0,"10"-23"0"16,6-14 0-16,10-17 0 15,4-7 0-15,-2 1 16 16,-5-1 0-16,-10-1 27 16,-10-1 0-16,-1 2-6 15,-6 7 0-15,-3 17 37 16,-2 9 1-16,-1 13-2 0,-3 13 0 16,-3 7 4-16,-7 14 2 15,-1 11 32-15,2 9 0 16,5 13-19-16,6 6 0 15,3 9 16-15,6 9 1 16,4 4-75-16,8 11 2 16,8 6-21-16,10-15 0 15,4-25-14-15,1-19 1 16,-1-18-12-16,-2-13 0 16,-6-10-48-16,0-16 1 15,0-14 20-15,-5-12 0 16,-6-7 15-16,-4-6 0 0,-1 2 6 15,-2 12-1 1,-5 12 16-16,1 12 0 0,-2 10 1 16,-2 5 1-16,2 1 4 15,2 8 2-15,2 5 5 16,0 17 2-16,-1 21 6 0,1 7 0 16,2 1-1-1,-3-2 0-15,5-11-3 16,-1-8 1-16,-1-12 12 15,0-5 0-15,-1-8 0 16,-1-3 1-16,0-6 4 0,3 0 2 16,6-10-11-16,4-8 1 15,5-17 16-15,-7-8 1 16,-9-9-6-16,-3-4 1 16,-6 6-25-16,-3 3-1 15,-3 14-9-15,-1 12 2 16,1 12-7-16,-2 3-1 15,0 3-21-15,0 6 0 16,-4 8-42-16,0 12 1 16,4 12-3-16,5 2 1 15,4-1 38-15,2-5 1 16,4-7 19-16,3-5 0 16,1-10 6-16,1-3-1 15,6-6 10-15,4-9-1 0,3-14 27 16,4-3 0-1,2-11 14-15,2-2 0 0,0 0-21 16,0 4 1-16,3 5-15 16,-1 9 0-16,-4 5-13 15,-6 8 1-15,-3 10-14 0,-4 5 2 16,-1 8-8 0,-2 10-1-16,-3 12-5 15,-3 11 2-15,-6 2 13 16,-10 1 1-16,-7-9 7 0,-1-3 0 15,-6-5 3 1,1-10 0-16,3-9 8 16,3-9 1-16,4-3 17 15,0-8 1-15,0-3 16 16,2-12 0-16,1-17-21 16,5-8 0-16,5-3-13 0,2-1 0 15,3 5-8-15,6 8 1 16,4 6-8-16,2 14 0 15,0 8-26-15,1 16 0 16,1 18 0-16,2 15 1 16,-3 14-19-16,3-1 1 15,-3-1 29-15,5-11-1 16,1-14 11-16,2-13 1 16,0-15 10-16,-11-13 0 15,9-7 13-15,12-19 2 16,-1-12-4-16,0-3 2 15,-1-9-7-15,-8-4 1 16,-7-4-5-16,-6-7 1 0,-2-7-3 16,-5 8 1-16,-1 12-1 15,-5 15 0 1,-4 13 0-16,1 18 0 0,-1 8 0 16,-7 2 1-16,0 5 6 15,-4 8-1-15,2 5 18 16,-10 25-1-16,8 14-7 15,6 12 1-15,5 6-4 0,4 5 1 16,4 0-9-16,5 1 2 16,1 5-6-16,5-10 0 15,1-13-23-15,-3-21 1 16,0-9-5 0,-5-16 0-16,-1-3-9 0,6-10 1 15,0-14-11 1,6-24 1-16,-4-5-67 0,-6-4 1 15,-12-2 64-15,-9 7 0 16,12 47-624-16</inkml:trace>
  <inkml:trace contextRef="#ctx1" brushRef="#br0" timeOffset="17009.53">20665 6189 12 0,'0'0'0'0,"4"17"0"0,2 0 0 15,3-6 0-15,12-2 0 16,12-3 0-16,14-6 0 15,14-6 7-15,3-5 0 16,-7-4 16-16,-6-3 0 0,-9-1-23 16,-6 0 0-1,-8 1 0-15,-8 3 0 0,-20 15-55 16</inkml:trace>
  <inkml:trace contextRef="#ctx1" brushRef="#br0" timeOffset="17349.91">21314 6578 12 0,'0'0'0'0,"0"0"0"15,-19 19 0-15,10-15 3 16,-4-3 2-16,-2 3 100 15,2-4 2-15,4 0 2 0,3 0 1 16,-3-5-50-16,1-8 1 16,5-8 69-16,6-3 1 15,7 0-81-15,3 5-1 16,3 10 4-16,3 3 0 16,-2 8-4-16,-2 4 0 15,-6 7-37-15,-3-2-1 16,-6 6-3-16,-6-1-1 15,-1-3 2-15,1-9 0 16,6-4-904-16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BF2B-53AF-5840-8F80-EF7F4D7BA3F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E3C2-2EB3-214E-83D3-744938A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960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52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80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33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48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252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803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04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9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86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78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76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3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66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37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74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15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8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6383-7BFF-C24A-9A0F-56877EE95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9DBB-F412-3140-9709-10EA1ADB6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3C7A-2C23-1B44-AE30-B2661F62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27AB-04A1-484A-9A3E-7AF5F7AA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FF08-BDE1-E042-95E3-865E98AE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355B-D454-3748-A869-FD17BC0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A2E84-FC1A-8C42-BDDE-6169DA9B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4D0FE-409B-1046-9864-D59A72CD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0E1D-0171-7E40-8233-F7ED593D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E586-6AEF-8445-A080-F84A7204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27581-2F76-B047-AC7C-FD64A5117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F3DE-147C-9A4A-B1C7-CC8C5E36A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BF1D-D137-FF4E-B380-7DF684C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30BD-74CC-F54A-B43D-2F981E4C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3C88-8525-C343-80E2-FB7E2A42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B366-FC48-E146-AD9A-B8E8FD1C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9734-6B5C-3642-AF97-43DD2AF9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6D09-E42B-8B44-92FA-CED38AD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F8C7-E4D0-5141-8AFE-897E7AC0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561F-B397-0846-BE84-1EB5A6B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2F9A-B1CC-1D41-AAD5-E097A2B4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5931-F7D9-3048-8E59-59847334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8B997-16FD-644A-9BC1-14FEB784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6263-0203-344A-A955-5F55D49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CAB7-6585-D44C-92B5-A85EE64E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4790-3718-C647-BA58-FD4B1EE7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0E6-AFBD-7446-A9D7-5332E70B7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1C6B8-DAC1-B140-B3CA-CC2E266E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E0E4-22AE-E04C-B482-8005A23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6851A-472A-314E-941F-8E8F8724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C458-BDA2-FE4D-8444-2B92AE3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0EA-A960-6E4D-AFAC-156DE2E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EE61-E590-3F4C-97FC-6F22BD96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7B6B-A54D-ED4C-9C3F-E8081C35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E8F32-A91B-5643-A614-A27248FA7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A7967-07DA-7B40-B669-7A055D479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52AA3-4393-E547-A59F-FCE6BD0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866F-D23F-EC48-92B3-AA54A0A6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894A4-A52C-3942-9BAA-E91F8814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6186-19D1-184A-9741-F503DD9D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BEBF7-3DE0-4843-984B-F99AA2FD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6A8F3-C960-AD47-A596-B31D00C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8F3A3-7BEE-A846-8246-5A01B41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A28E5-DD8A-6F4B-8F9B-4CB8A638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244C3-93D1-9640-9A88-E50499D2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8DDE-EA44-1D4F-BCB3-0F7860A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0D6-7A5F-014E-A896-02DF9686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6272-FB61-654D-AD54-B454733E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0D0F4-C86E-9E46-AA4C-2C6A4773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1FF6-54DB-5D46-A4AF-9533971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28EA-DEDF-F044-A3A3-A8A1C4F1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E239-B069-E34A-A643-87C79B74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F7C1-ED83-3A46-AA2F-CB184C88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16243-896D-B947-9364-CCB04B8E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312E9-8703-2A4B-834A-730EFF77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C20F-8ABB-4944-AAA0-816366EC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5AB4-3820-C848-BED6-BB2FDA4B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DBF3-B8C9-9C40-B492-23E1FBE5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FD1B7-45C5-2F43-8FC2-83B4788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EA15-D274-0646-BC53-C9D67368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CF7C-974D-8C48-9539-9908452C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CE8F-2075-874F-AC0F-0803C3D3C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895C-DF85-344E-8B80-28854E710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1C1F-82A9-C646-AAE6-6599F868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41BC-CB3E-F943-BC81-8E6453A51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6A950-A710-5E45-9E0D-27F1FA1D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Week3_Lec3_ApplicationLayer-II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A25AB9-E3DA-EB4A-B195-BA27A1682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IT304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9340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cs.umass.edu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0835E8-3700-7313-007F-DD1CA1DFB44D}"/>
                  </a:ext>
                </a:extLst>
              </p14:cNvPr>
              <p14:cNvContentPartPr/>
              <p14:nvPr/>
            </p14:nvContentPartPr>
            <p14:xfrm>
              <a:off x="12188880" y="1491120"/>
              <a:ext cx="360" cy="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0835E8-3700-7313-007F-DD1CA1DFB4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79520" y="1481760"/>
                <a:ext cx="19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1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64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.edu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1EB9A7-7CAF-9519-54A9-7CA24D15FE0E}"/>
                  </a:ext>
                </a:extLst>
              </p14:cNvPr>
              <p14:cNvContentPartPr/>
              <p14:nvPr/>
            </p14:nvContentPartPr>
            <p14:xfrm>
              <a:off x="486360" y="2459160"/>
              <a:ext cx="892440" cy="876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1EB9A7-7CAF-9519-54A9-7CA24D15F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000" y="2449800"/>
                <a:ext cx="91116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6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65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.net, .edu, .aero, .jobs, .museums, and all top-level country domains, e.g.: .cn, .uk, .fr, .ca, .jp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.net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.edu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1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scutil --dns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1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04C4A0-77D3-C25D-5D4E-7C59A2ADA05A}"/>
              </a:ext>
            </a:extLst>
          </p:cNvPr>
          <p:cNvGrpSpPr/>
          <p:nvPr/>
        </p:nvGrpSpPr>
        <p:grpSpPr>
          <a:xfrm>
            <a:off x="5211272" y="988281"/>
            <a:ext cx="342360" cy="443160"/>
            <a:chOff x="5211272" y="988281"/>
            <a:chExt cx="34236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5DA3B3-EB2A-1ADB-A5F7-A7F8FFC6AB63}"/>
                    </a:ext>
                  </a:extLst>
                </p14:cNvPr>
                <p14:cNvContentPartPr/>
                <p14:nvPr/>
              </p14:nvContentPartPr>
              <p14:xfrm>
                <a:off x="5211272" y="988281"/>
                <a:ext cx="223560" cy="443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5DA3B3-EB2A-1ADB-A5F7-A7F8FFC6AB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8632" y="925641"/>
                  <a:ext cx="3492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13FEEC-A934-41B2-5B76-BE3E254A1B81}"/>
                    </a:ext>
                  </a:extLst>
                </p14:cNvPr>
                <p14:cNvContentPartPr/>
                <p14:nvPr/>
              </p14:nvContentPartPr>
              <p14:xfrm>
                <a:off x="5337992" y="1049841"/>
                <a:ext cx="215640" cy="304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13FEEC-A934-41B2-5B76-BE3E254A1B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5352" y="986841"/>
                  <a:ext cx="34128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D62856-BA74-46CD-296C-464C40E053D6}"/>
                  </a:ext>
                </a:extLst>
              </p14:cNvPr>
              <p14:cNvContentPartPr/>
              <p14:nvPr/>
            </p14:nvContentPartPr>
            <p14:xfrm>
              <a:off x="6492600" y="959040"/>
              <a:ext cx="3292560" cy="244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D62856-BA74-46CD-296C-464C40E053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3240" y="949680"/>
                <a:ext cx="3311280" cy="24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9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622CA1-C062-E901-E1B0-D996DB355F04}"/>
                  </a:ext>
                </a:extLst>
              </p14:cNvPr>
              <p14:cNvContentPartPr/>
              <p14:nvPr/>
            </p14:nvContentPartPr>
            <p14:xfrm>
              <a:off x="8651520" y="1535760"/>
              <a:ext cx="213120" cy="12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622CA1-C062-E901-E1B0-D996DB355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2160" y="1526400"/>
                <a:ext cx="23184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hamburger.edu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crepes.fr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crepes.fr,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&lt;alice@crepes.fr&gt;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alice@crepes.fr...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&lt;bob@hamburger.edu&gt;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bob@hamburger.edu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hamburger.edu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248F2A-7F08-BDD0-1BF4-BB019B8D8751}"/>
                  </a:ext>
                </a:extLst>
              </p14:cNvPr>
              <p14:cNvContentPartPr/>
              <p14:nvPr/>
            </p14:nvContentPartPr>
            <p14:xfrm>
              <a:off x="672120" y="1851120"/>
              <a:ext cx="7960320" cy="484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248F2A-7F08-BDD0-1BF4-BB019B8D87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760" y="1841760"/>
                <a:ext cx="797904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4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1685</Words>
  <Application>Microsoft Office PowerPoint</Application>
  <PresentationFormat>Widescreen</PresentationFormat>
  <Paragraphs>344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Times New Roman</vt:lpstr>
      <vt:lpstr>Wingdings</vt:lpstr>
      <vt:lpstr>ZapfDingbats</vt:lpstr>
      <vt:lpstr>Office Theme</vt:lpstr>
      <vt:lpstr>IT304 Computer Networks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IT304 Computer Networks</dc:title>
  <dc:creator>Microsoft Office User</dc:creator>
  <cp:lastModifiedBy>Tanay Kewalramani</cp:lastModifiedBy>
  <cp:revision>4</cp:revision>
  <dcterms:created xsi:type="dcterms:W3CDTF">2024-08-08T02:23:05Z</dcterms:created>
  <dcterms:modified xsi:type="dcterms:W3CDTF">2024-08-08T03:12:48Z</dcterms:modified>
</cp:coreProperties>
</file>