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6.xml" ContentType="application/inkml+xml"/>
  <Override PartName="/ppt/notesSlides/notesSlide19.xml" ContentType="application/vnd.openxmlformats-officedocument.presentationml.notesSlide+xml"/>
  <Override PartName="/ppt/ink/ink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964" r:id="rId3"/>
    <p:sldId id="1047" r:id="rId4"/>
    <p:sldId id="1154" r:id="rId5"/>
    <p:sldId id="1049" r:id="rId6"/>
    <p:sldId id="1086" r:id="rId7"/>
    <p:sldId id="1051" r:id="rId8"/>
    <p:sldId id="1052" r:id="rId9"/>
    <p:sldId id="1053" r:id="rId10"/>
    <p:sldId id="1054" r:id="rId11"/>
    <p:sldId id="1096" r:id="rId12"/>
    <p:sldId id="1203" r:id="rId13"/>
    <p:sldId id="1098" r:id="rId14"/>
    <p:sldId id="1099" r:id="rId15"/>
    <p:sldId id="1114" r:id="rId16"/>
    <p:sldId id="1117" r:id="rId17"/>
    <p:sldId id="1119" r:id="rId18"/>
    <p:sldId id="1061" r:id="rId19"/>
    <p:sldId id="1213" r:id="rId20"/>
    <p:sldId id="1214" r:id="rId21"/>
    <p:sldId id="1062" r:id="rId22"/>
    <p:sldId id="1078" r:id="rId23"/>
    <p:sldId id="1079" r:id="rId24"/>
    <p:sldId id="1076" r:id="rId25"/>
    <p:sldId id="1204" r:id="rId26"/>
    <p:sldId id="1082" r:id="rId27"/>
    <p:sldId id="12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T" userId="512a51823881bbf6" providerId="LiveId" clId="{8E7FE54A-7307-42C6-80BB-8DDB30F4CCB0}"/>
    <pc:docChg chg="custSel modMainMaster">
      <pc:chgData name="D T" userId="512a51823881bbf6" providerId="LiveId" clId="{8E7FE54A-7307-42C6-80BB-8DDB30F4CCB0}" dt="2023-08-09T04:20:41.758" v="16" actId="478"/>
      <pc:docMkLst>
        <pc:docMk/>
      </pc:docMkLst>
      <pc:sldMasterChg chg="modSldLayout">
        <pc:chgData name="D T" userId="512a51823881bbf6" providerId="LiveId" clId="{8E7FE54A-7307-42C6-80BB-8DDB30F4CCB0}" dt="2023-08-09T04:20:41.758" v="16" actId="478"/>
        <pc:sldMasterMkLst>
          <pc:docMk/>
          <pc:sldMasterMk cId="3834816710" sldId="2147483648"/>
        </pc:sldMasterMkLst>
        <pc:sldLayoutChg chg="delSp modSp mod">
          <pc:chgData name="D T" userId="512a51823881bbf6" providerId="LiveId" clId="{8E7FE54A-7307-42C6-80BB-8DDB30F4CCB0}" dt="2023-08-09T04:19:32.007" v="1" actId="478"/>
          <pc:sldLayoutMkLst>
            <pc:docMk/>
            <pc:sldMasterMk cId="3834816710" sldId="2147483648"/>
            <pc:sldLayoutMk cId="2083689268" sldId="2147483649"/>
          </pc:sldLayoutMkLst>
          <pc:spChg chg="mod">
            <ac:chgData name="D T" userId="512a51823881bbf6" providerId="LiveId" clId="{8E7FE54A-7307-42C6-80BB-8DDB30F4CCB0}" dt="2023-08-09T04:19:23.256" v="0" actId="2711"/>
            <ac:spMkLst>
              <pc:docMk/>
              <pc:sldMasterMk cId="3834816710" sldId="2147483648"/>
              <pc:sldLayoutMk cId="2083689268" sldId="2147483649"/>
              <ac:spMk id="2" creationId="{8E30D2A2-19F3-EEBC-3A98-69D33EFF6961}"/>
            </ac:spMkLst>
          </pc:spChg>
          <pc:spChg chg="mod">
            <ac:chgData name="D T" userId="512a51823881bbf6" providerId="LiveId" clId="{8E7FE54A-7307-42C6-80BB-8DDB30F4CCB0}" dt="2023-08-09T04:19:23.256" v="0" actId="2711"/>
            <ac:spMkLst>
              <pc:docMk/>
              <pc:sldMasterMk cId="3834816710" sldId="2147483648"/>
              <pc:sldLayoutMk cId="2083689268" sldId="2147483649"/>
              <ac:spMk id="3" creationId="{ADE3C605-CA75-DEA7-0024-D3A660E933E6}"/>
            </ac:spMkLst>
          </pc:spChg>
          <pc:spChg chg="del mod">
            <ac:chgData name="D T" userId="512a51823881bbf6" providerId="LiveId" clId="{8E7FE54A-7307-42C6-80BB-8DDB30F4CCB0}" dt="2023-08-09T04:19:32.007" v="1" actId="478"/>
            <ac:spMkLst>
              <pc:docMk/>
              <pc:sldMasterMk cId="3834816710" sldId="2147483648"/>
              <pc:sldLayoutMk cId="2083689268" sldId="2147483649"/>
              <ac:spMk id="4" creationId="{19FF5909-A9F0-136D-9F02-E7AD7D7B3256}"/>
            </ac:spMkLst>
          </pc:spChg>
          <pc:spChg chg="del mod">
            <ac:chgData name="D T" userId="512a51823881bbf6" providerId="LiveId" clId="{8E7FE54A-7307-42C6-80BB-8DDB30F4CCB0}" dt="2023-08-09T04:19:32.007" v="1" actId="478"/>
            <ac:spMkLst>
              <pc:docMk/>
              <pc:sldMasterMk cId="3834816710" sldId="2147483648"/>
              <pc:sldLayoutMk cId="2083689268" sldId="2147483649"/>
              <ac:spMk id="5" creationId="{BAFCCDB6-4AA3-5B21-535D-ADEAC8AD4184}"/>
            </ac:spMkLst>
          </pc:spChg>
          <pc:spChg chg="del mod">
            <ac:chgData name="D T" userId="512a51823881bbf6" providerId="LiveId" clId="{8E7FE54A-7307-42C6-80BB-8DDB30F4CCB0}" dt="2023-08-09T04:19:32.007" v="1" actId="478"/>
            <ac:spMkLst>
              <pc:docMk/>
              <pc:sldMasterMk cId="3834816710" sldId="2147483648"/>
              <pc:sldLayoutMk cId="2083689268" sldId="2147483649"/>
              <ac:spMk id="6" creationId="{382FFEE4-040C-B97E-9B00-570BB529F7F5}"/>
            </ac:spMkLst>
          </pc:spChg>
        </pc:sldLayoutChg>
        <pc:sldLayoutChg chg="delSp modSp mod">
          <pc:chgData name="D T" userId="512a51823881bbf6" providerId="LiveId" clId="{8E7FE54A-7307-42C6-80BB-8DDB30F4CCB0}" dt="2023-08-09T04:19:52.211" v="5" actId="478"/>
          <pc:sldLayoutMkLst>
            <pc:docMk/>
            <pc:sldMasterMk cId="3834816710" sldId="2147483648"/>
            <pc:sldLayoutMk cId="2683751300" sldId="2147483650"/>
          </pc:sldLayoutMkLst>
          <pc:spChg chg="mod">
            <ac:chgData name="D T" userId="512a51823881bbf6" providerId="LiveId" clId="{8E7FE54A-7307-42C6-80BB-8DDB30F4CCB0}" dt="2023-08-09T04:19:37.926" v="2" actId="2711"/>
            <ac:spMkLst>
              <pc:docMk/>
              <pc:sldMasterMk cId="3834816710" sldId="2147483648"/>
              <pc:sldLayoutMk cId="2683751300" sldId="2147483650"/>
              <ac:spMk id="2" creationId="{7945E8EE-C444-F76B-52A1-FBF8B00D7715}"/>
            </ac:spMkLst>
          </pc:spChg>
          <pc:spChg chg="mod">
            <ac:chgData name="D T" userId="512a51823881bbf6" providerId="LiveId" clId="{8E7FE54A-7307-42C6-80BB-8DDB30F4CCB0}" dt="2023-08-09T04:19:37.926" v="2" actId="2711"/>
            <ac:spMkLst>
              <pc:docMk/>
              <pc:sldMasterMk cId="3834816710" sldId="2147483648"/>
              <pc:sldLayoutMk cId="2683751300" sldId="2147483650"/>
              <ac:spMk id="3" creationId="{AE0885F8-E519-3D6B-A8B1-059257537887}"/>
            </ac:spMkLst>
          </pc:spChg>
          <pc:spChg chg="del mod">
            <ac:chgData name="D T" userId="512a51823881bbf6" providerId="LiveId" clId="{8E7FE54A-7307-42C6-80BB-8DDB30F4CCB0}" dt="2023-08-09T04:19:52.211" v="5" actId="478"/>
            <ac:spMkLst>
              <pc:docMk/>
              <pc:sldMasterMk cId="3834816710" sldId="2147483648"/>
              <pc:sldLayoutMk cId="2683751300" sldId="2147483650"/>
              <ac:spMk id="4" creationId="{F9447700-7374-607A-A5A3-F6175B759873}"/>
            </ac:spMkLst>
          </pc:spChg>
          <pc:spChg chg="del mod">
            <ac:chgData name="D T" userId="512a51823881bbf6" providerId="LiveId" clId="{8E7FE54A-7307-42C6-80BB-8DDB30F4CCB0}" dt="2023-08-09T04:19:49.459" v="4" actId="478"/>
            <ac:spMkLst>
              <pc:docMk/>
              <pc:sldMasterMk cId="3834816710" sldId="2147483648"/>
              <pc:sldLayoutMk cId="2683751300" sldId="2147483650"/>
              <ac:spMk id="5" creationId="{171EF551-EBA6-0900-3BEF-69997FBB6CA2}"/>
            </ac:spMkLst>
          </pc:spChg>
          <pc:spChg chg="del mod">
            <ac:chgData name="D T" userId="512a51823881bbf6" providerId="LiveId" clId="{8E7FE54A-7307-42C6-80BB-8DDB30F4CCB0}" dt="2023-08-09T04:19:46.383" v="3" actId="478"/>
            <ac:spMkLst>
              <pc:docMk/>
              <pc:sldMasterMk cId="3834816710" sldId="2147483648"/>
              <pc:sldLayoutMk cId="2683751300" sldId="2147483650"/>
              <ac:spMk id="6" creationId="{F9063E87-B4D0-B86C-39AA-30F0F649D1F3}"/>
            </ac:spMkLst>
          </pc:spChg>
        </pc:sldLayoutChg>
        <pc:sldLayoutChg chg="delSp modSp mod">
          <pc:chgData name="D T" userId="512a51823881bbf6" providerId="LiveId" clId="{8E7FE54A-7307-42C6-80BB-8DDB30F4CCB0}" dt="2023-08-09T04:20:06.856" v="9" actId="2711"/>
          <pc:sldLayoutMkLst>
            <pc:docMk/>
            <pc:sldMasterMk cId="3834816710" sldId="2147483648"/>
            <pc:sldLayoutMk cId="501817795" sldId="2147483651"/>
          </pc:sldLayoutMkLst>
          <pc:spChg chg="mod">
            <ac:chgData name="D T" userId="512a51823881bbf6" providerId="LiveId" clId="{8E7FE54A-7307-42C6-80BB-8DDB30F4CCB0}" dt="2023-08-09T04:20:06.856" v="9" actId="2711"/>
            <ac:spMkLst>
              <pc:docMk/>
              <pc:sldMasterMk cId="3834816710" sldId="2147483648"/>
              <pc:sldLayoutMk cId="501817795" sldId="2147483651"/>
              <ac:spMk id="2" creationId="{68556332-B0F9-DF53-EFAB-130871DEDC84}"/>
            </ac:spMkLst>
          </pc:spChg>
          <pc:spChg chg="mod">
            <ac:chgData name="D T" userId="512a51823881bbf6" providerId="LiveId" clId="{8E7FE54A-7307-42C6-80BB-8DDB30F4CCB0}" dt="2023-08-09T04:20:06.856" v="9" actId="2711"/>
            <ac:spMkLst>
              <pc:docMk/>
              <pc:sldMasterMk cId="3834816710" sldId="2147483648"/>
              <pc:sldLayoutMk cId="501817795" sldId="2147483651"/>
              <ac:spMk id="3" creationId="{F33D766D-C768-A64A-FE50-3E91B9C9C704}"/>
            </ac:spMkLst>
          </pc:spChg>
          <pc:spChg chg="del">
            <ac:chgData name="D T" userId="512a51823881bbf6" providerId="LiveId" clId="{8E7FE54A-7307-42C6-80BB-8DDB30F4CCB0}" dt="2023-08-09T04:19:56.993" v="6" actId="478"/>
            <ac:spMkLst>
              <pc:docMk/>
              <pc:sldMasterMk cId="3834816710" sldId="2147483648"/>
              <pc:sldLayoutMk cId="501817795" sldId="2147483651"/>
              <ac:spMk id="4" creationId="{BABCF955-06BB-8719-FBBA-8680FE3B1279}"/>
            </ac:spMkLst>
          </pc:spChg>
          <pc:spChg chg="del">
            <ac:chgData name="D T" userId="512a51823881bbf6" providerId="LiveId" clId="{8E7FE54A-7307-42C6-80BB-8DDB30F4CCB0}" dt="2023-08-09T04:19:59.570" v="7" actId="478"/>
            <ac:spMkLst>
              <pc:docMk/>
              <pc:sldMasterMk cId="3834816710" sldId="2147483648"/>
              <pc:sldLayoutMk cId="501817795" sldId="2147483651"/>
              <ac:spMk id="5" creationId="{026F0254-4940-A242-6DD1-01D4E983016D}"/>
            </ac:spMkLst>
          </pc:spChg>
          <pc:spChg chg="del">
            <ac:chgData name="D T" userId="512a51823881bbf6" providerId="LiveId" clId="{8E7FE54A-7307-42C6-80BB-8DDB30F4CCB0}" dt="2023-08-09T04:20:01.525" v="8" actId="478"/>
            <ac:spMkLst>
              <pc:docMk/>
              <pc:sldMasterMk cId="3834816710" sldId="2147483648"/>
              <pc:sldLayoutMk cId="501817795" sldId="2147483651"/>
              <ac:spMk id="6" creationId="{0234CE34-C968-CFAB-9412-F2E4F42CE04D}"/>
            </ac:spMkLst>
          </pc:spChg>
        </pc:sldLayoutChg>
        <pc:sldLayoutChg chg="delSp modSp mod">
          <pc:chgData name="D T" userId="512a51823881bbf6" providerId="LiveId" clId="{8E7FE54A-7307-42C6-80BB-8DDB30F4CCB0}" dt="2023-08-09T04:20:28.490" v="12" actId="1036"/>
          <pc:sldLayoutMkLst>
            <pc:docMk/>
            <pc:sldMasterMk cId="3834816710" sldId="2147483648"/>
            <pc:sldLayoutMk cId="1774205720" sldId="2147483652"/>
          </pc:sldLayoutMkLst>
          <pc:spChg chg="mod">
            <ac:chgData name="D T" userId="512a51823881bbf6" providerId="LiveId" clId="{8E7FE54A-7307-42C6-80BB-8DDB30F4CCB0}" dt="2023-08-09T04:20:28.490" v="12" actId="1036"/>
            <ac:spMkLst>
              <pc:docMk/>
              <pc:sldMasterMk cId="3834816710" sldId="2147483648"/>
              <pc:sldLayoutMk cId="1774205720" sldId="2147483652"/>
              <ac:spMk id="2" creationId="{DCA1FCBA-2FED-0F2B-C074-525E75EC8123}"/>
            </ac:spMkLst>
          </pc:spChg>
          <pc:spChg chg="mod">
            <ac:chgData name="D T" userId="512a51823881bbf6" providerId="LiveId" clId="{8E7FE54A-7307-42C6-80BB-8DDB30F4CCB0}" dt="2023-08-09T04:20:28.490" v="12" actId="1036"/>
            <ac:spMkLst>
              <pc:docMk/>
              <pc:sldMasterMk cId="3834816710" sldId="2147483648"/>
              <pc:sldLayoutMk cId="1774205720" sldId="2147483652"/>
              <ac:spMk id="3" creationId="{DFB27F21-AABA-F48C-48DF-D1B4223ABDF4}"/>
            </ac:spMkLst>
          </pc:spChg>
          <pc:spChg chg="mod">
            <ac:chgData name="D T" userId="512a51823881bbf6" providerId="LiveId" clId="{8E7FE54A-7307-42C6-80BB-8DDB30F4CCB0}" dt="2023-08-09T04:20:28.490" v="12" actId="1036"/>
            <ac:spMkLst>
              <pc:docMk/>
              <pc:sldMasterMk cId="3834816710" sldId="2147483648"/>
              <pc:sldLayoutMk cId="1774205720" sldId="2147483652"/>
              <ac:spMk id="4" creationId="{058630D4-BCE5-F6AE-9CBD-DFF4E63F10F1}"/>
            </ac:spMkLst>
          </pc:spChg>
          <pc:spChg chg="del">
            <ac:chgData name="D T" userId="512a51823881bbf6" providerId="LiveId" clId="{8E7FE54A-7307-42C6-80BB-8DDB30F4CCB0}" dt="2023-08-09T04:20:17.548" v="10" actId="478"/>
            <ac:spMkLst>
              <pc:docMk/>
              <pc:sldMasterMk cId="3834816710" sldId="2147483648"/>
              <pc:sldLayoutMk cId="1774205720" sldId="2147483652"/>
              <ac:spMk id="5" creationId="{F8C8AA37-3F85-DFDA-E330-3CE50C7D4E6F}"/>
            </ac:spMkLst>
          </pc:spChg>
          <pc:spChg chg="del">
            <ac:chgData name="D T" userId="512a51823881bbf6" providerId="LiveId" clId="{8E7FE54A-7307-42C6-80BB-8DDB30F4CCB0}" dt="2023-08-09T04:20:17.548" v="10" actId="478"/>
            <ac:spMkLst>
              <pc:docMk/>
              <pc:sldMasterMk cId="3834816710" sldId="2147483648"/>
              <pc:sldLayoutMk cId="1774205720" sldId="2147483652"/>
              <ac:spMk id="6" creationId="{18572CC5-13CD-102A-16F3-3584F8146A10}"/>
            </ac:spMkLst>
          </pc:spChg>
          <pc:spChg chg="del">
            <ac:chgData name="D T" userId="512a51823881bbf6" providerId="LiveId" clId="{8E7FE54A-7307-42C6-80BB-8DDB30F4CCB0}" dt="2023-08-09T04:20:17.548" v="10" actId="478"/>
            <ac:spMkLst>
              <pc:docMk/>
              <pc:sldMasterMk cId="3834816710" sldId="2147483648"/>
              <pc:sldLayoutMk cId="1774205720" sldId="2147483652"/>
              <ac:spMk id="7" creationId="{448DBDBC-E7A6-D188-9B0E-D7286A6E12F0}"/>
            </ac:spMkLst>
          </pc:spChg>
        </pc:sldLayoutChg>
        <pc:sldLayoutChg chg="delSp modSp mod">
          <pc:chgData name="D T" userId="512a51823881bbf6" providerId="LiveId" clId="{8E7FE54A-7307-42C6-80BB-8DDB30F4CCB0}" dt="2023-08-09T04:20:41.758" v="16" actId="478"/>
          <pc:sldLayoutMkLst>
            <pc:docMk/>
            <pc:sldMasterMk cId="3834816710" sldId="2147483648"/>
            <pc:sldLayoutMk cId="530424306" sldId="2147483653"/>
          </pc:sldLayoutMkLst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2" creationId="{E04837EA-5D19-5BB2-F342-334BE1F0CBF3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3" creationId="{99508BC9-D646-679D-FEC0-259FFE3003D8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4" creationId="{7504951E-50E5-3BD0-E4E5-B0AD474E0A5B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5" creationId="{960D98E1-7A74-BE89-34F8-F6DAB83DCD53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6" creationId="{912EDE28-4BAB-1698-83D0-882D5729E38B}"/>
            </ac:spMkLst>
          </pc:spChg>
          <pc:spChg chg="del mod">
            <ac:chgData name="D T" userId="512a51823881bbf6" providerId="LiveId" clId="{8E7FE54A-7307-42C6-80BB-8DDB30F4CCB0}" dt="2023-08-09T04:20:37.397" v="14" actId="478"/>
            <ac:spMkLst>
              <pc:docMk/>
              <pc:sldMasterMk cId="3834816710" sldId="2147483648"/>
              <pc:sldLayoutMk cId="530424306" sldId="2147483653"/>
              <ac:spMk id="7" creationId="{D420E9F7-2493-F2ED-7A49-2507ACD88CFD}"/>
            </ac:spMkLst>
          </pc:spChg>
          <pc:spChg chg="del mod">
            <ac:chgData name="D T" userId="512a51823881bbf6" providerId="LiveId" clId="{8E7FE54A-7307-42C6-80BB-8DDB30F4CCB0}" dt="2023-08-09T04:20:40.054" v="15" actId="478"/>
            <ac:spMkLst>
              <pc:docMk/>
              <pc:sldMasterMk cId="3834816710" sldId="2147483648"/>
              <pc:sldLayoutMk cId="530424306" sldId="2147483653"/>
              <ac:spMk id="8" creationId="{B8801EE7-13C2-2EB9-3538-641098D7E64C}"/>
            </ac:spMkLst>
          </pc:spChg>
          <pc:spChg chg="del mod">
            <ac:chgData name="D T" userId="512a51823881bbf6" providerId="LiveId" clId="{8E7FE54A-7307-42C6-80BB-8DDB30F4CCB0}" dt="2023-08-09T04:20:41.758" v="16" actId="478"/>
            <ac:spMkLst>
              <pc:docMk/>
              <pc:sldMasterMk cId="3834816710" sldId="2147483648"/>
              <pc:sldLayoutMk cId="530424306" sldId="2147483653"/>
              <ac:spMk id="9" creationId="{778AF4DD-1986-5577-878E-C614102CB57E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5T11:56:48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15955 4126 12 0,'0'0'0'0,"0"0"0"0,0 0 0 0,0 0 0 16,0 0 0-16,0 0 0 0,0 0 0 16,0 0 0-16,-5 24 0 15,-12 29 22-15,-6 10 2 16,-1 0-23-16,2 13 0 16,5 25 18-16,10 9 0 15,10-6 42-15,10-8 1 16,12-4 12-16,12-11 1 15,13-4-4-15,15-16-1 16,-65-61-454-16</inkml:trace>
  <inkml:trace contextRef="#ctx0" brushRef="#br0" timeOffset="5150.29">16320 4764 12 0,'0'0'0'0,"0"0"0"0,0 0 0 16,19-11 0-16,-12-2 0 15,1-11 0-15,-1-6 1 16,3-7 30-16,3-2 2 15,-4-2-8-15,-5 8-1 16,-1 8 31-16,-1 9 1 16,-2 3 44-16,-2 7 0 15,1-1-47-15,-3 5 1 16,-2-2-17-16,-5 4 1 16,-6 4-30-16,-7 11 1 15,-8 12-10-15,-1 16 0 16,3 15 1-16,6 1 0 0,1-3 0 15,9-7 0-15,2-12 12 16,9-4 0-16,6-8 5 16,7-11 1-16,5-4 0 15,0-14 0-15,9-2 13 16,0-8 2-16,6-11-8 16,0-8 0-16,-6-10-4 15,-6-3 0-15,-3-3 15 16,-5 1 0-16,-5 14-6 15,-1 10 1-15,-2 11-4 0,-2 8 0 16,0 1-10-16,0 8 1 16,0-1-8-16,-2 8 1 15,-5 23-7-15,1 12 0 16,4-1-1-16,2 2-1 16,0-14-1-16,0-5 0 15,6-8 8-15,3-10 0 16,-3-1 6-16,3-7-1 15,6-4 9-15,9-7-1 16,11-10-12-16,5-20 1 16,-3-19-6-16,-4-12 0 15,-3-12-6-15,-4 9 0 16,-3 16-28-16,-5 5 0 16,-5 9 10-16,-5 4 0 15,-8-2-24-15,-4 7 2 16,0 8 24-16,2 8 1 15,-3 8 0-15,-4 10 2 0,-6 10 7 16,0 14 1-16,-8 24 3 16,5 4 0-16,5-3 13 15,3 12 0-15,5 17 7 16,3 11-1-16,4-7 1 16,3-11 1-16,5-21-9 15,1-16 0-15,0-16-5 16,2-8 0-16,0-7-3 0,9-10 1 15,12-10-2-15,1-14 0 16,-1-9-3-16,-4-12 1 16,1-15 1-16,-3 0 0 15,2 10 1-15,0 12 0 16,0 13 47-16,-4 12 1 16,-4 7-26-16,-9 11 1 15,-2 2-13-15,-7 8 0 16,2 5-10-16,-6 15 0 15,-8 20-8-15,1 6 1 16,-1 7-7-16,3-5 0 16,-1-11-4-16,3-12 1 15,6-14 17-15,-3-14 0 16,2-1-2-16,6-10 2 16,8-12-1-16,3-14 0 15,0-16-26-15,-6-6 0 16,-8 2-65-16,-5 3 0 0,-5 18 70 15,-3 10-1-15,-3 7 17 16,-6 8-1-16,-5 8 9 16,-6 11 1-16,-7 17 2 15,10 3 1-15,1 10 0 16,2 5 1-16,3-1-2 16,8-8 0-16,2-6-4 15,7-12 0-15,-2-5-1 16,4-4 2-16,0-3-1 15,4-3 0-15,-4-3 3 0,7-1 2 16,6-4 26-16,15-16 2 16,-2-10-16-16,2-11 0 15,-7-6-9-15,-6 8 1 16,-2 7-10-16,-8 13 0 16,1 6-22-16,-2 6-1 15,-3-3-8-15,1 6 0 16,0 4 5-16,7 30 0 15,-5 16 9-15,-2 6 0 16,-4-2 6-16,-2 4 0 16,-5 11 12-16,4 11 0 15,-3 17 0-15,1-9 1 16,-8-12 4-16,0-3 1 16,-2 1-3-16,0-5 1 15,-5-5-4-15,5-23 1 16,-1-11-5-16,10-19 0 15,1-4-36-15,-6-10 0 16,1-16-3-16,-1-20 1 0,6-3 22 16,5-12 1-16,6-7 11 15,7-10 0-15,6-16 7 16,7 1 0-16,8 8 1 16,5 8 0-16,4 1 2 15,-4 8-1-15,-3 9 0 16,-10 17 2-16,0 13-18 15,-15 11 1-15,1 3-11 0,-3 5 2 16,1 5 8-16,1 0 1 16,2 9 7-16,-1 4 2 15,-1 2 1-15,-2-6 2 16,1 1 3-16,-3-3 1 16,1 2 5-16,0-1 1 15,1-3 3-15,2-1 1 16,2-4 5-16,10-7 1 15,-1-8-6-15,7-13-1 16,-1-8 7-16,-8 9 1 16,-5-3 16-16,-5 7 0 15,-3 5 46-15,-3 7 0 16,0 1-45-16,-2 5 0 16,-2-5-19-16,0 5 1 15,0 1-19-15,-7 4 0 16,0 2-25-16,-10 11 2 15,2 2-68-15,4 0 0 16,2 2 59-16,4-8 0 0,1 2 11 16,2-2-1-1,4-9-522-15</inkml:trace>
  <inkml:trace contextRef="#ctx0" brushRef="#br0" timeOffset="5466.03">17582 4777 12 0,'0'0'0'0,"0"0"0"0,0 0 0 15,-19 25 0-15,14-14 0 16,-5 2 7-16,-3 2 0 16,-7 13 41-16,-5 5 0 15,5-5-4-15,-1-4 0 16,21-24-202-16</inkml:trace>
  <inkml:trace contextRef="#ctx0" brushRef="#br0" timeOffset="7115.72">17908 4549 12 0,'7'-19'0'0,"17"-26"0"0,4-7 0 15,0 0 0-15,-5 4 0 16,-6-1 0-16,-8 1 0 15,-4 2 0-15,-5 6 0 16,-5 7 0-16,-1 11 0 0,-3 10 0 16,-6 9 0-16,-4 6 0 15,-3 12 0-15,-4 13 26 16,2 11-1-16,5 10 116 16,6 3 0-16,6 0-97 15,-1-2 0-15,6 10-24 16,4-3 0-16,6-5 22 15,3-3 0-15,6-16-38 16,-1-7 0-16,-3-9-4 16,-1-15 0-16,-1-4 0 15,4-11 0-15,7-7-12 0,2-3 1 16,0-7-59-16,-7 6 1 16,-4 6 22-16,-2 3 1 15,-3 7 18-15,-6 6 1 16,0-1 23-16,-1 3 1 15,-1 3 3-15,0 3 0 16,0 3 1-16,4 12 0 16,4 10 7-16,-1-1 1 15,1 0 7-15,-1-8 1 16,2-11 10-16,6-7 0 16,0-9 5-16,11-18 0 15,13-21-2-15,2-14 2 16,4-7 17-16,-2-4 2 15,-6 2-20-15,-5 2 2 16,-6 2-20-16,-6 5 1 16,-7 4-10-16,-7 8 2 0,-6 16-5 15,-2 6 1-15,-5 7-2 16,1 8 0-16,-1 7 2 16,-4 7 1-16,-4 8 7 15,-2 17 1-15,-4 13 16 16,8 15 1-16,4 5 12 15,3 2 2-15,1-7 31 16,-3-4 1-16,1-2-44 0,3-6 0 16,-1-3-14-16,5-4 1 15,1-15-8-15,5-5 1 16,1-14-10-16,1-8 1 16,9-12-2-16,7-13 1 15,8-17-7-15,5-3 1 16,-4-1-57-16,1 9 1 15,-4 6 2-15,-6 8 1 16,-5 7 20-16,-8 5-1 16,-6 6 27-16,-1 2 1 15,-4 6 9-15,-4 0 1 16,1 4 2-16,-5 6 0 16,-9 6 2-16,-7 8 2 15,-4 4 4-15,2 0 1 16,4-4 11-16,3-3 0 15,-1 1 13-15,1-3 0 16,0 1 13-16,5-1 1 16,4-8-6-16,5-4 0 15,5-1 5-15,-4-6 0 16,4 0-27-16,0 0 2 0,0-6-15 16,4-7 1-16,5-1-5 15,2-7 1-15,-2 8-5 16,-3 8 1-16,-2-1-4 15,-1 6-1-15,3 0-2 16,-4 6 0-16,2 5-22 16,1 17 1-16,5 9-4 15,-1 2 2-15,2-6 4 0,4-8 1 16,4-11 4-16,3-1 0 16,8-3 12-16,-21-10 1 15,4-4 3-15,11-9-1 16,1-4 7-16,1-7 0 15,-4-2 1-15,0-6 0 16,-1-3 14-16,-6 5 0 16,0 6 120-16,-6 5 1 15,-2 5-17-15,-1 2 0 16,0 3-32-16,-3 5 2 16,-1-1-66-16,2 1 2 15,-4-1-20-15,0 5-1 16,0 0-5-16,-13 14 1 15,2 14-80-15,-4 15 2 16,6 5-179-16,3-14 1 16,12-6 229-16,-5-13 0 0,7-6 18 15,7-3 0 1,9-12 9-16,11-13 1 0,-3-5 5 16,-4-4 1-16,-6-1-3 15,-9 3 1-15,-5 5-5 16,-10-3 1-16,2 24-726 15</inkml:trace>
  <inkml:trace contextRef="#ctx0" brushRef="#br0" timeOffset="7282.83">18098 4260 12 0,'0'0'0'0,"0"0"0"0,0 0 0 16,17 0 0-16,-10 6 0 15,-7-6-10-15</inkml:trace>
  <inkml:trace contextRef="#ctx0" brushRef="#br0" timeOffset="8816.04">19234 4616 12 0,'0'0'0'16,"6"-21"0"-16,2-11 0 16,8-12 0-16,10-8 0 15,12-6 0-15,4-3 0 16,1-6 0-16,-7-11 0 16,-8-2 0-16,-8 3 0 15,-5 14 0-15,-6 11 0 16,-9 13 0-16,-5 7 0 15,-5 15 0-15,-4 8 0 16,-7 5 45-16,-7 10 0 16,-9 9 124-16,0 7 1 15,3 2-45-15,4 19 1 16,8 19-73-16,7 16-1 0,6 17-27 16,1 5 0-16,1 1-17 15,1-1-1-15,10 6-1 16,3-9 0-16,6-27-3 15,4-17 2-15,2-26 39 16,1-10 2-16,1-9-7 16,5-16 0-16,4-9-13 15,3-9 1-15,-9-7-11 16,-3-8 1-16,-4-11-18 0,-2-6 1 16,0-3-49-16,-4-2-1 15,-2 1 23-15,-5 10 2 16,1 0 17-16,-3 7 1 15,-4 8-6-15,-5 7-1 16,-2 12 13-16,-4 5 0 16,-4 11 1-16,-6 8 0 15,-5 14 0-15,-3 6 0 16,8-2 50-16,10 2 1 16,12-7 62-16,2-6 1 15,3-4-76-15,7-7 0 16,8 2-25-16,14-8 2 15,7-2-17-15,2-7 1 16,-6 2-96-16,-8-4 2 16,-10 6 52-16,-5 4 2 15,-5 1 16-15,-2 4 0 16,-6-4 21-16,1 4 0 16,-1 4 4-16,-1 7 0 0,-9 11 1 15,1 6 1-15,1 2 0 16,5-6 1-16,3-5 3 15,0-8 0-15,2-2 5 16,5-1 0-16,4-8 2 16,10-4 1-16,12-17-2 15,4-5 2-15,-1-3 53 16,1-9 1-16,0 3-28 16,-5 2 0-16,-8-5-22 0,-5 9 1 15,-8 4-11-15,-7 7 0 16,-4 9-10-16,0 5 0 15,0 2-2-15,-4 2-1 16,-3 0-1-16,-4 0 0 16,-6 6 5-16,0-1 0 15,2 4 1-15,6 1 0 16,7-7 0-16,2 3 0 16,4 0-1-16,7 1 1 15,2-1-5-15,5 3 2 16,5 2-58-16,-3 8 2 15,-7 5 17-15,-11 4 1 16,-4 2 13-16,-3 1 1 16,-1-5-13-16,4-3 2 15,6-5 18-15,5-7 1 16,3-1 11-16,8-10 1 16,12-6 6-16,-2-13 0 0,3-5 1 15,-9-9 1-15,1-1 3 16,-7-5-1-16,5-4 5 15,-9 19 1-15,5-4 3 16,-2 6 1-16,-2 2 46 16,-2 5 1-16,0 2-38 15,-4 7 0-15,0 0-15 16,-1 3 0-16,-1-1-7 16,3 8 1-16,-1 5-2 0,2 19 1 15,-5 2-5-15,-8 7 2 16,-6 2-1-16,-5-6-1 15,0-5 5-15,-2-9 0 16,2-2 0-16,4-4 0 16,0-4 0-16,-1 0 0 15,3-3-49-15,0-6-1 16,1 0-100-16,-3-6 1 16,9 6-438-16</inkml:trace>
  <inkml:trace contextRef="#ctx0" brushRef="#br0" timeOffset="9099.96">20492 3760 12 0,'0'0'0'0,"0"0"0"0,0 0 0 16,0 0 0-16,0 0 0 0,0 0 0 16,0 0 0-16,15 41 0 15,-17 7 0 1,-2 4 0-16,-1 11 0 0,-4 8 20 15,1 7 1-15,1 2 48 16,1-13 0-16,6-18 11 16,2-16 1-16,-2-14 4 15,-2-14 2-15,0-3-31 16,4-2 1-16,7-2-29 16,6-13 0-16,8-13-10 15,-3-11 1-15,-9-7-21 0,-5-2 0 16,-6 48-544-16</inkml:trace>
  <inkml:trace contextRef="#ctx0" brushRef="#br0" timeOffset="9282.2">20440 4037 12 0,'0'0'0'16,"0"0"0"-16,0 0 0 16,0 0 0-16,28 19 0 15,-2-25 0-15,8-9 0 16,5-7 0-16,5-8 0 15,3 2 0-15,3 4 1 16,-3 3 113-16,-14 5 2 16,-14 1 42-16,-21 4 0 15,2 11-578-15</inkml:trace>
  <inkml:trace contextRef="#ctx0" brushRef="#br0" timeOffset="9465.83">19957 3864 12 0,'0'0'0'0,"0"0"0"16,0 0 0-16,0 0 0 15,-31 4 0-15,31-4-10 16</inkml:trace>
  <inkml:trace contextRef="#ctx0" brushRef="#br0" timeOffset="11482.2">16492 5477 12 0,'0'0'0'0,"0"0"0"0,0 0 0 0,0 0 0 15,0 0 0-15,0 0 0 16,24-24 0-16,28-15 0 15,4-13 0-15,2-15 0 16,-6-13 0-16,-13-8 0 16,-9 6 0-16,-6 12 0 15,-5 16 0-15,-12 13 0 16,-3 17 0-16,-6 12 3 16,-5 9 2-16,-5 8 0 15,-12 10 2-15,-11 11 2 16,-1 13 0-16,1 13-9 0,5 15 0 15,4 10 0-15,7 4 0 16,-1-2 1-16,7-3 1 16,2 0 80-16,7-5 1 15,0-8 5-15,8-11-1 16,-2-24-26-16,0-8 1 16,0-14-3-16,1-6 2 15,3-6-21-15,3-14 1 16,6-21-8-16,0-7 1 15,-2-1-28-15,4 7-1 16,5 4 4-16,2 9 1 16,-3 8 6-16,-6 3 1 15,0 8-4-15,-6 5 1 16,-3 7-3-16,-3 5 0 16,3 10-4-16,-6 16 1 15,0 17-4-15,-4 4 1 16,4 0-2-16,4-3 0 15,-4-12 1-15,4-11 0 0,3-14 0 16,2-8 0-16,5-10 11 16,2-7-1-16,14-17 13 15,4-7 0-15,-1-8-8 16,1 0 1-16,1 2-13 16,-1 8 0-16,-6 9-6 15,-4 7 0-15,-6 8-14 16,-3 1 0-16,0 6-33 0,0 2 0 15,-4 2 12 1,2 6 0-16,-1 7-3 0,-5 5 0 16,-1 8-2-16,-6 0 0 15,0 5 19-15,0-3 0 16,0-6 14-16,0-5 2 16,0-10 3-16,0-7 0 15,0-2 1-15,0-7 0 16,0-10 1-16,2-17 0 15,5-10-1-15,0-5 0 16,-3 7 0-16,-4 14 1 16,-5 7-1-16,-3 12 0 15,1 1 11-15,-8 8 0 16,-9 4 5-16,-8 9 1 16,-5 11-4-16,-1 6 1 15,5 4 1-15,7 8-1 16,1 5 34-16,11 1 2 0,8-5 25 15,8-8 0-15,7-10-40 16,0-11 1-16,3-6-28 16,6-8 1-16,6-8-9 15,4-3 1-15,2-11-35 16,2-4 0-16,-4-11-117 16,-4-1-1-16,0 3 3 15,-5-2 0-15,-2 9 115 16,-2 8 1-16,-2 1 27 15,-2 8 0-15,-6 7 6 16,-1 4 0-16,0 4 6 16,-4 5 0-16,0 15 6 0,-4 10 1 15,-1 9 5-15,3-23 1 16,-2-1 3-16,0-4-1 16,2-2 3-16,1-4-1 15,-1-2 13-15,2 1 1 16,0-3 31-16,0-5 0 15,0 4-16-15,2-4-1 16,7-9-17-16,17-25 0 16,0-3-10-16,4-2 1 15,3 2-9-15,-8 13 0 16,-1 5 42-16,-11 10 0 16,-2 3-38-16,-5 6 2 15,-1-4-15-15,3 8 2 16,-3 9-7-16,1 11 0 15,-4 6-2-15,-2-6 0 16,0 0 0-16,0-5 0 0,0 0 0 16,0-4 0-16,0-2 4 15,0-4 1-15,0-2-1 16,0-3 2-16,0 0-4 16,7-8 0-16,8-9-1 15,15-19 1-15,3-3-96 16,3 0 1-16,1 3-77 15,-18 15-1-15,-3 4 135 16,-6 8 1-16,-3-1 23 16,-3 6 0-16,0 0 10 0,1 17-1 15,-5 7 3-15,-2 10 1 16,-3-1 2-16,3-11 0 16,2-7 0-16,2-5 1 15,0-1-4-15,3-5 0 16,-5-4-457-16</inkml:trace>
  <inkml:trace contextRef="#ctx0" brushRef="#br0" timeOffset="12232.39">18025 5414 12 0,'0'0'0'0,"0"0"0"0,0 0 0 0,0 0 0 15,0 0 0-15,6-19 0 16,-6 19 0-16,-2-6 0 16,0 5 0-16,-4 1 14 15,-8 3 1-15,-16 10 65 16,-8 12 0-16,1 4-3 16,9 10 0-16,6 4-15 15,9-6 1-15,5-9 0 16,7-11-1-16,2-8-20 15,3-1 1-15,5-8-11 16,8-10 1-16,21-17-10 16,1-13 2-16,-2-12-6 0,2-5 0 15,6-7-15-15,-6-3-1 16,-4-3-3-16,-7-3 0 16,-4 6-6-16,-9 11 1 15,-5 21-35-15,-5 9 2 16,-8 15 25-16,-9 11 0 15,-8 18 10-15,-4 16 0 16,-4 18 2-16,3 6 1 16,7 5 1-16,3-2 1 15,4-1 24-15,1 5 0 16,3-2-10-16,5-5 2 16,8-12-6-16,7-12-1 15,-2-23-4-15,8-13-1 16,1-13-6-16,8-13 1 0,4-12-1 15,1-5 0-15,1-2 0 16,-4 6 0-16,-1 4 0 16,3 6 0-16,-2 5 47 15,0 7 2-15,-8 10-29 16,-1 5 1-16,-10 8-15 16,2 5 1-16,-8 0-7 15,-1 6 1-15,-4 7-7 16,-6 5 2-16,-1 0-10 15,-4 1 1-15,-4-7-7 16,-2 1-1-16,-5 2 13 16,-1-5 1-16,3-2 1 0,5-2 0 15,0-6 2-15,8-2 1 16,1-1-70-16,2-6 0 16,3-6-25-16,2-3 1 15,7-10 50-15,9-14 0 16,-17 33-296-16</inkml:trace>
  <inkml:trace contextRef="#ctx0" brushRef="#br0" timeOffset="12698.98">18741 4880 12 0,'0'0'0'0,"0"-19"0"0,0 8 0 16,0-2 0-16,0 7 0 15,-4 4 0-15,-2 8 0 16,-9 3 0-16,-9 12 0 0,0 16 0 16,-4 11 0-16,8 14 0 15,7 5 0-15,5 0 0 16,3-4 0 0,1-11 0-16,4-7 0 0,-4-4 7 15,2-8 0-15,0-9 19 16,0-5 0-16,4-4 26 15,0-6-1-15,0-3 7 16,2-6 0-16,1 0-1 16,7-15 0-16,10-13-12 0,-3-9 0 15,1 3 27-15,-3 4 0 16,5 1-21-16,-3 1 1 16,1 4-25-16,-3 9 0 15,0 2 17-15,-8 11 1 16,2 9 30-16,-1 10 0 15,-1 13-4-15,0 3-1 16,1 1-37-16,-1-1-1 16,2-9-25-16,-2-5 0 15,6-8-7-15,10-7 0 16,4-10-109-16,5-9 0 16,-34 15-674-16</inkml:trace>
  <inkml:trace contextRef="#ctx0" brushRef="#br0" timeOffset="13332.94">19156 5175 12 0,'-2'0'0'0,"2"-3"0"0,0 1 0 0,0 2 0 15,-2 0 0-15,1 0 0 16,-1 0 0-16,-2 0 0 15,-3 2 0-15,-10 11 0 16,-11 11 0-16,0 4 5 16,2 2 2-16,2-2 21 15,5-4 1-15,10-6 188 0,3-3 1 16,2-5-154-16,2-1 1 16,2-4-23-1,6-1 2-15,7-4-29 0,9-9-1 16,12-13-13-16,-2-3 1 15,-10 5-4-15,-5 1 2 16,-12 10-2-16,-1 3 1 16,-2 6-1-16,-2 0 0 15,0 0-1-15,0 0 1 16,0 0 0-16,0 10 0 16,4-1-3-16,-1 6 1 15,5 3-14-15,-1 3 1 16,1-10 5-16,1-2-1 15,4-5 5-15,11-9 2 16,12-18 15-16,7-3 1 16,-2-11 3-16,-2-8 2 15,-6-7-15-15,-5-9 1 0,-4-6-9 16,-9 4 1-16,-5 7-99 16,-5 17 0-16,-5 7 41 15,-3 15 1-15,1 8 21 16,-4 3 1-16,4 8 14 15,0 8 1-15,-3 14 10 16,-3 19 0-16,-1 18 17 16,2 12 0-16,-3 7 4 15,-1-4 0-15,2-17 39 0,1-16 0 16,6-15 28-16,6-13 0 16,4-11-34-16,5-8 0 15,-13 4-405-15</inkml:trace>
  <inkml:trace contextRef="#ctx0" brushRef="#br0" timeOffset="13949.43">19646 5012 12 0,'0'0'0'0,"-9"18"0"0,-4 7 0 16,-8 14 0-16,-1 3 0 15,-4 1 5-15,0-9 2 16,2-8 181-16,5-4-1 16,10-7-163-16,-1-6 0 15,7-3 106-15,1-2 1 16,2-4-65-16,5-8 1 0,10-3-25 16,4-8-1-16,-4 4-35 15,-2 1 1-15,-6 8-7 16,-3 2 1-16,-2 1 0 15,0 6 0-15,0 1 3 16,1 2 1-16,3 3 4 16,3 6 1-16,-3 3 5 15,-1 1 0-15,1-4 2 0,1-6 1 16,3 0-2-16,7-3-1 16,7-6-2-16,9-7-1 15,10-5 7-15,-4-8 0 16,-7 1 79-16,0-5 1 15,-4-4-70-15,-2-1 1 16,-4-3-17-16,-5 4-1 16,-8 8-71-16,-7 5 2 15,0 2 21-15,-2 7 2 16,-2 6 14-16,-4 0 1 16,-1 6 14-16,-6 10 0 15,-9 20 6-15,1 6 2 16,6-4 46-16,6-5 2 15,5-7-12-15,8-3 0 16,3-9-18-16,8-8 2 16,15-2-15-16,5-10 1 15,10-7-6-15,2-11 2 0,-4 0-37 16,-4-6 2 0,-4-2-8-16,-5 3 0 0,-30 29-928 15</inkml:trace>
  <inkml:trace contextRef="#ctx0" brushRef="#br0" timeOffset="15898.2">16876 6052 12 0,'0'0'0'0,"0"0"0"0,9-28 0 0,-7 19 0 16,-2 3 0-16,0 4 0 15,0 2 0-15,-2 0 0 16,-4 15 0-16,-9 24 2 16,-3 13 0-16,-6 6-2 0,-1 3 0 15,3 2 7-15,5-5 0 16,8 0 9-16,3-6-1 15,12-6 7-15,-1-10 0 16,5-14 33-16,5-22 0 16,7-17 10-16,10-18 1 15,11-23 0-15,7-3 1 16,2 3 204-16,-9 2 2 16,-2 2-232-16,-4-3 1 15,-7-6-20-15,-6 1 1 16,-7 10-49-16,0 13 0 15,-12 15-10-15,-5 11 0 16,0 7 13-16,-5 6 0 16,-3 2 11-16,-7 15 1 15,-11 16 5-15,2 12 1 16,2 13 4-16,9 3 1 16,9-7 10-16,-4-2 0 15,7-4 39-15,-3-1 2 0,2 1-21 16,-2-1 1-16,2-8-10 15,2-6 0-15,0-14-7 16,-1-10 1-16,-1-3-7 16,2-10 0-16,2-1-5 15,7-16 2-15,11-22-1 16,5-3 1-16,1 3-7 16,0 8 1-16,-2 1-1 0,-3 6 1 15,-7 10-1 1,-4 5 1-16,-5 5-2 0,-1 8 2 15,0 2 0-15,-4 11 1 16,-4 15-1-16,0 11 0 16,-3 9-3-16,1-1 2 15,6-8-11-15,6-9-1 16,-2-8-4-16,3-13 2 16,0-3 5-16,5-13 2 15,8-10 5-15,8-7 1 16,4-14 3-16,3-1 1 15,1 0 46-15,-3 4 1 16,-9 9 51-16,-5 9 0 16,-8 6-68-16,-9 5 2 15,0 3-21-15,0 3 0 16,-2 0-11-16,-2 0 0 16,0 3-2-16,-5 12 1 15,-6 13-3-15,-2 7 1 16,3 5-4-16,7-3 1 0,3-7-7 15,2-4 2-15,2-6-3 16,0-5 0-16,0-6 1 16,-1-3 0-16,5-4-5 15,0-4 1-15,7-6-1 16,9-10 0-16,12-16-25 16,5-7-1-16,2-1-36 15,-2 2 0-15,-4 11 59 16,-11 5 1-16,-5 9 14 0,-8 7 2 15,-1 6 2-15,-9 2 1 16,7 6 0-16,-3 3 0 16,1 10 0-16,-2 14 1 15,-10 10-2-15,1-2 1 16,1 0-6-16,-4-13 1 16,7-8-3-16,-3-10 1 15,4-5 5-15,4-1-1 16,-4-4 3-16,3-7 0 15,3-5 2-15,13-21-1 16,3-4 1-16,4 1 1 16,4-1 43-16,-6 13 1 15,0 0 20-15,-11 14 0 16,-2 1-50-16,-5 7 1 16,-4 4-12-16,2 17 1 15,-10 14-7-15,-9 16 0 0,6 3-4 16,0-23 0-16,5-4 1 15,2-16 1-15,2 0-15 16,0-5 1-16,0-4-933 16</inkml:trace>
  <inkml:trace contextRef="#ctx0" brushRef="#br0" timeOffset="16099">16825 6301 12 0,'0'0'0'0,"43"-11"0"0,0 2 0 0,18-4 0 0,5 1 0 16,-66 12-10-16</inkml:trace>
  <inkml:trace contextRef="#ctx0" brushRef="#br0" timeOffset="17398.38">18405 6028 12 0,'0'0'0'16,"0"0"0"-16,0-25 0 16,0 20 0-16,0-3 0 15,0 6 0-15,0-1 0 16,0 1 10-16,0 2 1 16,0 5 33-16,-5 10 0 15,-12 23 38-15,0 16 0 16,2-1-14-16,0 3 2 15,6-11-20-15,0-4 2 16,9-11-24-16,3-6 1 16,3-9 2-16,-2-8 1 15,7-7-3-15,8-9 0 16,20-14-1-16,2-6 0 16,2-10-5-16,-6-10-1 15,-5-7-13-15,-8-5 0 16,-6-2-18-16,-5 5 0 15,-1 19-75-15,-9 13 0 0,-3 15 74 16,-2 2 0-16,1 7 10 16,-9 9 0-16,-1 12 6 15,-4 14 1-15,-3 19 30 16,3 6 0-16,7 5 30 16,3-1 1-16,-5-8 51 15,1-4 0-15,2-6-71 16,5-1 0-16,4-6-20 15,-1-12 1-15,-1-10-21 0,0-6 0 16,4-9-3-16,5-6-1 16,8-18-1-16,6-9 2 15,-5-8-1-15,3 0 2 16,-6 4-3-16,-2 5 1 16,-2 6 1-16,0 7 1 15,2 4-1-15,-4 2-1 16,-3 8 0-16,-4 5 1 15,0 4-3-15,0 7 2 16,1 11-3-16,1 10 0 16,-4 9-2-16,0-6 1 15,0-3-1-15,4-12-1 16,-1-5-1-16,1-6 1 16,2-1 0-16,9-12-1 15,9-7 2-15,9-8 0 16,5-9 17-16,-1-5 0 15,0-4 0-15,-3 3 2 16,-8 8-10-16,-6 7 0 0,-8 5-6 16,-7 4 1-16,-5 6-15 15,2 4 2-15,-2 0-8 16,-2 4 1-16,-2 7-3 16,-1 12 1-16,-8 10 11 15,2 6 2-15,1-3-2 16,5-9 1-16,5-8 0 15,2-6 0-15,1-4-23 0,7-3 0 16,-1-2-7-16,10-8 1 16,10-11 18-16,3-9 1 15,-6-4-5-15,-5-5 0 16,-5 5 9-16,-3 7 1 16,-3 3 5-16,-1 5 0 15,-5 3 3-15,1 3 0 16,3-1 2-16,-1 3 1 15,1 5-1-15,-1 0 1 16,-3 4 1-16,1 5 0 16,5 6 1-16,-1 5 1 15,-3 8 0-15,-4-2 0 16,-6 6 0-16,-4-4 0 16,-7-2-2-16,2-4 1 15,0-7-7-15,2-2 2 16,2-4-24-16,0-3 0 15,-3-4-2-15,11-4 1 16,-3-4 15-16,-6-16 0 0,10 22-619 16</inkml:trace>
  <inkml:trace contextRef="#ctx0" brushRef="#br0" timeOffset="17565.84">19020 5936 12 0,'0'0'0'0,"0"0"0"0,0 0 0 0,0 0 0 0,0 0 0 16,0 0-10-16</inkml:trace>
  <inkml:trace contextRef="#ctx0" brushRef="#br0" timeOffset="17732.18">18239 6208 12 0,'0'0'0'16,"0"0"0"-16,25-7 0 15,-1 1 0-15,24-5 0 16,18-8 0-16,4-3 0 15,-70 22-10-15</inkml:trace>
  <inkml:trace contextRef="#ctx0" brushRef="#br0" timeOffset="19383.34">16753 6865 12 0,'0'0'0'0,"0"0"0"0,0 0 1 15,0 0-1-15,0 0 0 16,0 0 0-16,0 0 0 16,-19 18 0-16,-3 8 0 15,-4 15 0-15,1 10 0 16,3 8 0-16,7 4 0 15,4-7 18-15,5-2 1 16,6-6 10-16,6-5 1 16,5-9 1-16,2-6 0 15,2-17 6-15,4-13 1 16,7-17-11-16,2-9 1 16,0-9 2-16,-2-4 0 15,-2-2-14-15,2-7 0 16,6-17 51-16,1-9-1 15,3-6 6-15,-1 10-1 16,-3 19-50-16,-8 18-1 16,-9 17-17-16,-6 8 2 15,-3 5-6-15,-10 10 1 0,-2 6-9 16,-9 21 0-16,-5 20-8 16,3 11 0-16,8 4 14 15,3 0-1-15,4-13 9 16,-1-7 0-16,1-14 40 15,-2-5 1-15,-5-2-19 16,3-2 1-16,-1-1-13 16,1-5 1-16,4-7-13 15,2-5 0-15,0-2-1 0,0-6 1 16,0-6-1-16,6-12 0 16,7-17 0-16,4-2 2 15,1-6-2-15,-3 4 1 16,4 6 1-16,1 7-1 15,-5 9-28-15,0 10 1 16,-4 7-101-16,-3 10 2 16,1 10 95-16,-5 10 0 15,0 7 19-15,-1-1 0 16,1-8 1-16,-4-6 1 16,2-5 6-16,0-2 1 15,3-3 0-15,1-5 1 16,5-1-1-16,2-8 0 15,6-1 1-15,5-14 0 16,6-5 3-16,-6-8 0 16,-3 1 2-16,-7 3 1 0,-4 9 4 15,-1 6 0-15,-7 6 2 16,0 3 1-16,0-2-1 16,-2 4 1-16,0 2 0 15,-4 8 1-15,-2 3 0 16,-3 13 0-16,-6 13 1 15,4 3 0-15,2-9-2 16,5-7 1-16,4-7 0 16,4-6 0-16,-2-3-2 0,1-5-1 15,1 1-1-15,3-8 0 16,10-7 1-16,4-11 0 16,9-12 45-16,-1-1 0 15,3 0 57-15,-8 3 0 16,-3 10-78-16,-6 3 0 15,-6 10-24-15,-3 7 1 16,-3 4-10-16,-1 5 2 16,2 8-5-16,0 6 1 15,-4 10-1-15,0 1 0 16,0-8 1-16,0-7 0 16,0-6-1-16,0-4 1 15,0-1-1-15,1-4 0 16,5 0-3-16,5-4-1 15,10-7-4-15,3-12 2 16,6-9-21-16,-15 12 0 16,1-6-40-16,1 1 0 15,-2 7-2-15,-6 6 0 0,-3 1 8 16,-2 5 0-16,1 2 45 16,-1 8 1-16,0 5 11 15,-4 21 1-15,-4-4 5 16,0-4 1-16,-3-4 3 15,5-9 1-15,2 1-2 16,-4-5 2-16,4-7-597 16</inkml:trace>
  <inkml:trace contextRef="#ctx0" brushRef="#br0" timeOffset="19615.64">16728 7142 12 0,'0'0'0'0,"0"0"0"0,0 0 0 16,0 0 0-16,38 0 0 16,1-4 0-16,17-7 0 15,11-17 0-15,13-9 0 16,15-11 0-16,4-1 0 15,-99 49-10-15</inkml:trace>
  <inkml:trace contextRef="#ctx0" brushRef="#br0" timeOffset="20464.84">18094 7008 12 0,'0'0'0'15,"15"-48"121"-15,0 10 1 16,2 5-128-16,-2 3-1 16,-10 12-3-16,-3 3 1 15,0 5 14-15,0 5 2 16,0 1 28-16,-2 6 0 15,-2 2 43-15,-4 14 1 16,-12 29 5-16,-1 12 0 16,-2 12-14-16,3-4-1 15,7-9-19-15,1-10 0 0,10-11 60 16,0-11 0-16,0-13-62 16,10-9 1-16,-1-6-21 15,15-13 1-15,21-18-15 16,3-16 2-16,1-14-8 15,-1-8 1-15,-3-1-4 16,-8 5-1-16,-11 13 57 16,-9 17 0-16,-9 13-32 15,-8 11 2-15,-6 7-5 16,-2 2-1-16,-3 8-20 0,-7 5 1 16,-8 10-6-16,1 11 0 15,7 16-2-15,3 4 2 16,6 15-73-16,3-1 1 15,-3-1 32-15,-1-7 2 16,1-13 11-16,2-10 0 16,3-12 0-16,4-8 0 15,-4-10 24-15,4-1 0 16,4-6 3-16,7-12 0 16,9-22 0-16,5-4 0 15,1-1 40-15,0 4 2 16,-4 0-16-16,-1 5 3 15,-3 12-12-15,-3 11 1 16,-5 11-16-16,-5 9 0 16,1 17-2-16,-6 11 0 15,0 8 0-15,0-4 0 16,0-11-5-16,0-10 1 16,5-7-10-16,5-7 1 0,3-6-21 15,11-10 2-15,-24 10-928 16</inkml:trace>
  <inkml:trace contextRef="#ctx0" brushRef="#br0" timeOffset="21098.41">18791 7066 12 0,'0'0'0'0,"0"0"0"0,0 0 0 0,0 0 0 16,0 0 0-16,21-25 2 15,-18 11 1-15,3-1 68 0,1 2 1 16,-1-2 17-16,-4 5 0 15,-4 1-6-15,-4 5 0 16,-1 3-12-16,-8 6 1 16,-7 6-61-16,-6 12 0 15,3 6-11-15,1 3 0 16,9 2 5-16,0-8-1 16,2-2 17-16,6-2 0 15,5-3 18-15,4-10 1 16,2-2 3-16,-1-3 1 15,3-4-5-15,7-5 1 16,4-14-15-16,7-5 1 16,2-4-1-16,-5 2 0 15,-8 7-4-15,-6 1 1 16,-3 12 25-16,-2 2 1 16,-2 4-17-16,0 0 2 15,0 4-13-15,0 5 0 0,0 12-11 16,1-1 0-16,7 4-2 15,1-1 1-15,2-10 0 16,6-8 3-16,11-8-8 16,8-12 0-16,5-9-3 15,0-15 1-15,-2-12-25 16,-4-6-1-16,-1-12-103 16,-8 2 0-16,-8 2 100 15,-7 11 1-15,-7 11 20 16,-4 13 1-16,-4 15 5 0,1 12 1 15,-1 3 1-15,-9 14 0 16,-4 11 1-16,-1 12 1 16,3 11 3-16,2 14 0 15,3 16-2-15,3 7 1 16,3-5-1-16,-3-11 2 16,3-17-5-16,6-16 1 15,2-18-18-15,1-10 1 16,-5-8-738-16</inkml:trace>
  <inkml:trace contextRef="#ctx0" brushRef="#br0" timeOffset="21298.46">18970 6831 12 0,'0'0'0'0,"0"0"0"0,0 0 0 0,0 0 0 16,20 13 0-16,5-11 0 15,8-4 0-15,12-5 0 16,-2-4 0-16,-8-2 0 16,-7 0 0-16,-15 1 5 15,-5 7 2-15,-8 5-26 16</inkml:trace>
  <inkml:trace contextRef="#ctx0" brushRef="#br0" timeOffset="21515.61">18122 7066 12 0,'0'0'0'15,"0"0"0"-15,22-6 0 16,10-3 0-16,11-8 0 15,17 0 0-15,5-1 0 16,6-3 0-16,-1 3 0 16,-70 18-10-16</inkml:trace>
  <inkml:trace contextRef="#ctx0" brushRef="#br0" timeOffset="22385.34">19572 7127 12 0,'0'0'0'0,"0"0"0"0,0 0 0 15,-2 24 0-15,2-15 0 16,0-3 0-16,2-2 0 16,5-4 16-16,2-4 0 15,8-11 58-15,7-18 2 16,3-18 32-16,-3 1 2 15,-7 4-12-15,-8 9 0 0,-5 10-17 16,-4 9-1-16,-2 7-22 16,0 7 0-16,2 0-14 15,-11 12 1-15,-8 12-13 16,-3 14 2-16,-1 12-21 16,5 8 1-16,8-2-2 15,3-2 0-15,5-9-3 16,8-13 0-16,7-7 3 15,2-16 0-15,9-7 1 0,2-7 1 16,11-17 13-16,2-7 0 16,0-12 4-16,-1-9 1 15,3-17-20-15,-4-1 0 16,-2-3-10-16,-10 7 2 16,-7-3-30-16,-3 8 0 15,-4-1-34-15,-1 18 0 16,-1 16-70-16,-2 15 0 15,1 11 52-15,-8 10 1 16,-9 18 43-16,-3 15 1 16,-3 17 10-16,-1 2 1 15,-1 3 22-15,0 2 1 16,2 14 11-16,6-1 1 16,9 0 18-16,7-16 0 15,14-17-14-15,7-19 1 0,-4-17-18 16,2-16 0-16,11-15-5 15,-3-8 0-15,-1-3-17 16,-3-2-1-16,-30 37-485 16</inkml:trace>
  <inkml:trace contextRef="#ctx0" brushRef="#br0" timeOffset="22665.16">20285 6844 12 0,'2'-7'0'0,"4"-4"0"0,3-4 0 0,2 4 0 0,0 3 0 0,-5 4 0 0,-2 1 1 15,-2 1 16-15,0-2 0 16,-2 2 19-16,0 0 1 16,0 1 23-16,-2 1 2 15,0 1 12-15,-13 9 1 16,-17 12-14-16,-5 8 0 16,2 16-7-16,5 6 0 15,6 12-50-15,7-7-1 16,13-5 27-16,10-16 2 15,7-14 26-15,11-13 0 16,11-16 20-16,14-10-1 16,10-20-43-16,3-11 0 15,-62 48-807-15</inkml:trace>
  <inkml:trace contextRef="#ctx0" brushRef="#br0" timeOffset="22998.23">19836 6774 12 0,'0'0'0'0,"0"0"0"15,0 0 0-15,0 0 0 16,15 18 0-16,11-18 0 0,21-9 0 15,18-6 13-15,8-4 2 16,1-5 47-16,-3 0 0 16,-8 5 25-16,-14 5-1 15,-17 4 3-15,-16 3 0 16,-10 5 0-16,-17 2 2 16,-13 2 54-16,-4 5 1 15,-6 3-143-15,10-1 2 16,11-4-5-16,9-3 1 15,4-2-748-15</inkml:trace>
  <inkml:trace contextRef="#ctx0" brushRef="#br0" timeOffset="23265.25">20690 6338 12 0,'0'0'0'0,"56"43"0"15,-15 5 0-15,-8 29 0 16,-18 10 0-16,-22 14 20 16,-23 12 1-16,-26 21 28 15,-17 4 0-15,-14 1 32 16,-10-9 0-16,0-16-5 15,11-23 0-15,19-28-49 16,9-27 0-16,58-36-417 0</inkml:trace>
  <inkml:trace contextRef="#ctx0" brushRef="#br0" timeOffset="27215.52">17461 4403 12 0,'0'0'0'0,"0"0"0"0,0 0 0 0,0 0 0 16,0 0 0-16,0 0 2 15,0 0 1 1,0 0-1-16,0 0-1 0,-26-7 4 15,-2 20 2-15,-12 15 11 16,1 11 1-16,2 15-19 16,11 11 0-16,2 8 0 15,9-6 0-15,6-15 9 16,3-17 1-16,12-13 35 16,7-7 0-16,9-11 22 15,10-8 1-15,12-18 7 0,7-8 1 16,1-15 23-16,-7-10 0 15,-16-9-47-15,-12-1 1 16,-15 15 46-16,-11 9 1 16,-12 17-52-16,-3 9 1 15,-6 11-50-15,-3 12 0 16,-1 10-10-16,4 18 0 16,6 16 7-16,9 6 2 15,15-58-773-15</inkml:trace>
  <inkml:trace contextRef="#ctx0" brushRef="#br0" timeOffset="33714.69">19069 5799 12 0,'0'0'0'0,"0"0"0"0,0 0 0 15,0 0 0-15,0 0 0 16,0 0 0-16,0 0 0 16,0 0 0-16,0 0 0 0,-25 0 0 15,14 7 0-15,-9-1 4 16,1 7 2-16,-3 9 41 15,5 10 1-15,8 1 43 16,1 1 1-16,8-10-36 16,4-6 2-16,3-6-19 15,5-3 0-15,1-5-16 16,7-10-1-16,4-18-20 16,6-4 1-16,-6-9-3 15,-5 1 0-15,-2 3 2 0,-4 7 0 16,-6 9 8-16,-5 2 1 15,0 6 19-15,-2 2 0 16,0 1 17-16,-4 0 0 16,1 1 2-16,-5 1 1 15,-3-2-9-15,-4 8 1 16,-4 6-15-16,-5 12 0 16,-11 14-7-16,3 9 1 15,32-43-770-15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5T12:04:04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29954 16691 12 0,'0'0'0'0,"0"0"0"0,0 0 0 0,0 0 0 16,0 0 34-16,0 0 0 15,-23 6 122-15,5 5 0 16,-12 15-146-16,-4 11 2 15,3 11 8-15,3 23 0 16,0 33 5-16,4 14 0 16,3 6-33-16,6 6-1 15,2 8 9-15,8 2 0 0,7 1 6 16,11-9 1 0,11-20 13-16,7-19 2 0,7-19 10 15,1-14 1-15,-39-60-489 16</inkml:trace>
  <inkml:trace contextRef="#ctx0" brushRef="#br0" timeOffset="1166.11">30041 17298 12 0,'0'0'0'0,"0"0"0"0,0 0 0 0,0 0 0 0,0 0 0 16,0 0 0-16,0 0 0 15,0 0 0-15,-9 37 0 16,0 0 0-16,-1 8 0 16,3 3 0-16,7-2 0 15,4-5 0-15,3-7 0 0,1-10 40 16,-1-7 2-16,1-6 12 15,-1-5-1-15,-1-5 13 16,3-4 0-16,4-5-15 16,2-7 1-16,2-13-9 15,-6-3 0-15,-7-3-16 16,-4 1 1-16,0 3-13 16,-2 8 0-16,-4 5 0 0,0 6 1 15,1 3-1-15,-3 3 0 16,-1-1 3-16,-2 1 0 15,0 1-2-15,0 4 1 16,1 0 4-16,5 0 0 16,1 0-6-16,2 0 0 15,0 0-6-15,2 0 1 16,2 2-8-16,4 2 0 16,5-3 0-16,11-4 1 15,14-10-1-15,1-6 0 16,-4-1 3-16,-5-3 0 15,-3 3 37-15,-3-1-1 16,0-5 74-16,-3-5-1 16,-6-3-37-16,-6 1-1 15,-7-3-53-15,-1 5 2 16,-1 7-13-16,-2 7 1 16,0 6-13-16,2 5 0 0,2 2-5 15,0 4 2 1,-1 2-8-16,-5 9 1 0,-5 15-21 15,-2 17 2-15,2 13-14 16,3 4 2-16,2 1-1 16,1-2 1-16,-1-3-11 15,1-4 2-15,1-3 25 16,4-6 2-16,2-12 10 16,0-9 1-16,-2-8 12 15,0-9 0-15,0-1 3 16,0-4 2-16,2-2 7 0,3-5 2 15,4-8 6-15,3-10 0 16,1-10 0-16,2 0 1 16,-2 3-5-16,0 8 0 15,0 5-6-15,2 6 1 16,1 4-2-16,3 5 0 16,0 4-11-16,-3 4 0 15,-1 5-23-15,-3 10 1 16,-5 9 12-16,-7 5 0 15,-7 3 7-15,-8-1 2 16,-10 0 2-16,-1-3 1 16,2-6 46-16,4-6 1 15,3-8 63-15,2-5 1 16,6-3-72-16,3-2 0 16,2-2-24-16,1-8 0 15,-1-9-15-15,2-10 0 0,4-11-12 16,7-3 2-16,8-1-47 15,5 1 0-15,6 5-32 16,4 5 2-16,-32 31-790 16</inkml:trace>
  <inkml:trace contextRef="#ctx0" brushRef="#br0" timeOffset="3149.42">30537 17353 12 0,'0'0'0'0,"0"0"0"0,0 0 0 0,0 0 0 0,0 0 0 0,0 0 0 0,0 0 0 15,19-3 0-15,-12 3 0 16,2 2 0-16,4 3 0 16,2 3 12-16,2 3 1 15,2 5 29-15,-2 5 2 16,-6 5 33-16,-2 2 1 15,0 0 22-15,-1-2 0 16,-4 0 10-16,-3-6 0 16,1-7-32-16,-2-5 2 15,0-5-17-15,0 1 1 16,0-2-25-16,0 0 1 16,0-2-13-16,2-6 1 15,4-7-12-15,1-13 1 16,1-15-6-16,-1-1 0 15,4 2-1-15,2 9 0 0,0 9 3 16,-1 5-1-16,-3 6 19 16,-2 5 1-16,1 2-15 15,1 2 1-15,2 2-10 16,0 0-1-16,1 0-9 16,-1 0 0-16,0 0-14 15,-2 0 1-15,1 0-15 0,-1 0 2 16,0 0-1-16,1-3 0 15,1-1 14 1,0-2 1-16,-4 1 9 0,-1-1 1 16,0 1 3-16,-3 1 1 15,-1 2 0-15,0 0 0 16,0 0 0-16,0 1 1 16,-2 1-1-16,0 1 1 15,0 5-1-15,0 3 1 16,0 6-1-16,2 4 0 15,3 5-2-15,1-2 1 16,-3-5-2-16,-1-2 1 16,0-4 0-16,2-3 1 15,2-3 0-15,-1-1 1 16,1 0 0-16,-1-3 0 16,1-1 0-16,1-3 1 15,5-3 0-15,1-5 1 0,1-2 2 16,-1-2-1-1,-3-2 1-15,-3 1 1 0,-3 3 4 16,-2 3 1-16,0 3 7 16,0-1 0-16,-1 3 1 15,1-1 1-15,-2 2-7 16,-2 3 1-16,2-1-5 16,0 2 1-16,-1 2-6 15,-3 5-1-15,-4 8-2 16,-3 9 0-16,0 13-5 15,2 6 1-15,3-2 0 0,2-4 1 16,8-1 0 0,2-7 0-16,1-6 3 0,2-8 0 15,1-8 2-15,1-3-1 16,2-2 2-16,2-4 0 16,4-6 10-16,-1-8 0 15,1-9 19-15,-4-4 0 16,-6-7-1-16,-5 1 0 15,-6 3-18-15,-2 6 2 16,2 6-9-16,-1 3-1 16,-5 4-5-16,1 2 1 15,-1 2-4-15,-1-1 0 16,-2 3-22-16,-2 3 1 16,-2 2-24-16,-2 0 1 15,0 2-1-15,2 2 1 16,6 4 5-16,5-2 1 0,1 1 16 15,-7 16 1-15,3 5 12 16,3 1 0-16,2 1 7 16,4-13 1-16,2 0 2 15,3-2 1-15,1-2 1 16,3-1 0-16,2-5 1 16,7-3 2-16,3-6 10 15,8-11 1-15,-1-7 23 16,2-9 1-16,-4-3 49 15,-8 10 2-15,-3 2-60 16,-8 9 2-16,1 1-19 0,-5 7 1 16,1-1-14-16,-2 2 1 15,-1 3-8-15,-1-1 0 16,0 2-7-16,2 2 0 16,0 3-11-16,3 19 1 15,-1 6 2-15,-1 13 2 16,-3 0 4-16,0-17 1 15,2 0 5-15,-1-6 1 16,5-1 2-16,-3-8 0 16,1-2 4-16,0-1-1 15,-1-3 2-15,1-1 0 16,-1 0-3-16,7-2 1 16,-1-4-1-16,11-17-1 15,-3-14 4-15,-2-10 0 16,-3 0-2-16,-4 17-1 15,-1 4 3-15,-3 7 1 16,-3 2 0-16,1 5 2 0,-2 1 0 16,0 3 0-16,0 1 0 15,-2 1 2-15,0 0-1 16,0 2 1-16,0 0-1 16,-4 11 1-16,0 13-1 15,1 21 2-15,3-4-2 16,1-15 1-16,3-2 0 15,-2-9 2-15,2 0 5 16,-2-6 1-16,1-2 2 16,-1-1 0-16,0 0 0 0,0-3-1 15,0-1 1-15,1 0 2 16,1-2-3-16,9-5 1 16,2-12-4-16,8-19 0 15,-5 1-4-15,-1 3 2 16,0 3 0-16,-8 14 0 15,2 2 13-15,0 0 0 16,2 2-10-16,2-1 2 16,4 5-8-16,-2 1 1 15,1 5-4-15,-3 4 0 16,-4 5-31-16,6 12 0 16,-7 10 8-16,-9 7 2 15,-6 0 7-15,-5-3 1 16,-4-3 13-16,1-6 0 15,-1-3 30-15,7-11 2 16,0-2 34-16,1-1 0 16,0-3-37-16,1 1 1 0,-1-2-17 15,-1-2 0-15,-1-4-15 16,-1-4 1-16,2-1-7 16,-1-8 1-16,4-2-6 15,4 0-1-15,0 2-2 16,2 4 0-16,0 2-13 15,2 0 0-15,-4 9-1018 16</inkml:trace>
  <inkml:trace contextRef="#ctx0" brushRef="#br0" timeOffset="4232.97">31990 17445 12 0,'0'0'0'0,"17"-21"37"0,-6 1 0 15,-1-5-37-15,-1-4 0 16,0-3-1-16,1-3 1 15,-3-8-1-15,0-4 0 0,1-5 1 16,-1 0 0 0,-3 9 12-16,-4 12 0 0,-2 8 16 15,-1 10 1-15,-1 6 5 16,-2 7 0-16,-3 2-17 16,-8 11 1-16,-7 20-6 15,0 12 0-15,5 13 4 16,2 5 0-16,2 2-4 15,2 0 0-15,4 2 7 16,3 4 2-16,5-2 33 0,8-10 1 16,8-12 2-1,5-12 1-15,3-11 9 0,-3-7 1 16,-5-6-26-16,-2-7 2 16,0-4-5-16,0-6 1 15,4-5 15-15,4-9 0 16,-3-10 34-16,-5-5 1 15,-3-3-53-15,-5 3 1 16,-1 7-22-16,-2 8 1 16,0 7-9-16,-1 5 0 15,-1 6-6-15,0 2 1 16,0 0-3-16,0 4 0 16,0 5 0-16,0 8 0 15,4 9-1-15,4 4 1 16,3-4 4-16,-2-9-1 15,-1-8 13-15,-1-3 0 16,0-3-8-16,3-1 1 0,5-2-6 16,1-4-1-16,5-3-3 15,1-4 1-15,-1-4-45 16,-4-2 0-16,-6 2-49 16,-6 2-1-16,-1 2 50 15,-2 2 2-15,0 1 25 16,-2 3 1-16,0 1 12 15,0 0 2-15,0 2 3 16,-2 2 0-16,0 2 2 16,-3 8 2-16,-7 14 5 15,-1 9 1-15,0 6 73 0,2 0 1 16,2-3-29-16,-2-1 0 16,-4 0-24-16,0 5 1 15,2 4-1-15,3 3 2 16,3 1-15-16,-1-1 0 15,1-6-11-15,-2-6 1 16,-6-7 1-16,0-6 1 16,2-3-6-16,2-6 0 15,0-2-1-15,-1-6-1 16,3-1-11-16,2-4 0 16,1 0-13-16,-1-4 1 15,-3-5-2-15,1-9-1 16,1-12 3-16,8-9-1 15,10-8 15-15,8-5-1 16,8-4 5-16,10 0 1 16,9 1 2-16,3-7 0 0,-3-5 0 15,-8-13 0 1,-7-16-1-16,-15-12 1 0,-15-8-62 16,-10 3 2-16,10 113-838 15</inkml:trace>
  <inkml:trace contextRef="#ctx0" brushRef="#br0" timeOffset="4915.88">30912 16994 12 0,'0'0'0'0,"0"0"0"0,-17 26 0 0,11-7 0 0,2 0 0 16,4-3 0-16,2-1 0 15,2-2 0-15,2-2 0 16,3-3 0-16,4-4 0 16,4-6 0-16,1-4 0 15,3-5 0-15,-2-4 1 16,-8-4 8-16,-6 1 1 16,-3 3 12-16,-4 6 2 15,0 1 28-15,-3 4-1 16,-4 4 10-16,-3 4 1 15,-3 6-11-15,2 3 1 16,8 5-16-16,12 3 0 16,-7-21-397-16</inkml:trace>
  <inkml:trace contextRef="#ctx0" brushRef="#br0" timeOffset="5425.89">32687 17082 12 0,'0'0'-10'0</inkml:trace>
  <inkml:trace contextRef="#ctx0" brushRef="#br0" timeOffset="5665.41">32650 17022 226 0,'0'0'27'0,"13"-24"0"15,6 4 17-15,5 3 1 16,6 0 7-16,3 2 2 15,1 4-53-15,-4 5 2 16,-6 6-9-16,-6 4 0 16,-6 2 5-16,-7 3 1 15,-3 4 7-15,-6 11 1 16,-5 15 20-16,-6 4 1 16,-4 0 18-16,-1-4 0 15,-2-2 27-15,-3-5 2 16,1-4 49-16,0-2 2 15,2 0-79-15,3 0 2 16,4-2-46-16,4 0 1 16,11-24-861-16</inkml:trace>
  <inkml:trace contextRef="#ctx0" brushRef="#br0" timeOffset="6015.89">32642 17666 12 0,'0'0'224'16,"0"0"2"-16,21 24-225 0,-15-18 1 16,-3-3-34-16,1-4 0 15,2-5-3-15,3-3 1 16,2-4-3-16,0-2 1 15,-3 0 77-15,-3-2 2 16,1-3 80-16,-10 1 2 16,-16 10-40-16,-14 3 0 15,-7 4-28-15,8 2-1 16,18 4-25-16,11 3 1 16,8 3-13-16,-6 3 0 15,-11 2-14-15,9 0 1 16,26-4-117-16,5-2 1 15,-27-9-465-15</inkml:trace>
  <inkml:trace contextRef="#ctx0" brushRef="#br0" timeOffset="6415.36">33259 16607 12 0,'0'0'-10'0</inkml:trace>
  <inkml:trace contextRef="#ctx0" brushRef="#br0" timeOffset="7448.94">32939 16351 12 0,'0'0'12'0,"0"0"1"0,0 0-13 0,24 13 0 0,6 0 0 15,13 11 0-15,3 11 0 16,1 14 0-16,1 18 0 16,-3 14 0-16,-8 16 0 15,-11 15 0-15,-13 20 17 16,-14 2 1-16,-18-10 27 0,-11-3 0 15,-9-2 8-15,-4-9 0 16,-2-11 15-16,-1-8 1 16,1-7-39-16,4-8 0 15,4-11 150-15,5-15-1 16,32-50-798-16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5T12:04:38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21349 16721 12 0,'0'0'0'0,"0"0"0"0,0 0 0 0,0 0 0 15,0 0 0-15,0 0 0 16,0 0 0 0,-5-19 1-16,5 14 0 0,0-3 9 15,0 1 0-15,0 1 18 16,0 1 2-16,0 1 5 16,0 4 1-16,0 2 2 15,3 3 2-15,1 8-2 16,4 12 0-16,-3 8-8 15,-1 4 2-15,-6-5-3 16,2-10 0-16,0-9-11 0,0-3 0 16,0-3-1-16,0-1 0 15,0-3 9-15,0-1 0 16,0 0 16-16,2-2 1 16,2-2-2-16,1 0 2 15,6-3 2-15,4-5 0 16,2-1-11-16,0 0 2 15,-2 2-10-15,-2 3 0 16,0 6-13-16,-2 2 2 16,-2 2-7-16,-1 3 0 15,-3 4 0-15,-1 6 0 16,-9 7 0-16,-7 8 1 16,-12 3-5-16,-2-1-1 15,-2-8-2-15,-5-4 1 16,3-5 2-16,7-4 0 15,8-4 10-15,6-5-1 16,4-4 9-16,-1-4-1 16,0-3 23-16,6-12 1 15,0-14-35-15,8-8 1 16,-8 41-924-16</inkml:trace>
  <inkml:trace contextRef="#ctx0" brushRef="#br0" timeOffset="312.64">21387 16648 12 0,'0'0'0'0,"0"0"0"0,0 0 0 0,0 0 0 0,0 0 0 16,-14 21 0-16,13-14 0 15,-7 1 0-15,3-3 0 16,-1 1 3-16,2-2 2 15,2-3 10-15,4 1 1 16,2 0 25-16,2 0-1 16,7 0 18-16,2-2 2 15,9-2-38-15,2 0 2 16,0 0-6-16,-4 0 1 16,-5 1-10-16,-4-1 0 15,-4 2-6-15,-1 2 2 16,-3-1-8-16,-1 1 2 15,-4-2-266-15</inkml:trace>
  <inkml:trace contextRef="#ctx0" brushRef="#br0" timeOffset="479.52">21649 16674 12 0,'0'0'0'0,"0"0"-10"16</inkml:trace>
  <inkml:trace contextRef="#ctx0" brushRef="#br0" timeOffset="796.46">21651 16678 12 0,'2'0'0'0,"0"0"0"0,0 0 0 16,0 0 0-16,-1 0 0 16,3 0 37-16,5 0 1 15,3 0-29-15,8-2 0 16,8-2 10-16,0-1 1 15,-7-3 13-15,-3 3 0 16,-9 1-30-16,-1 0-1 16,-4 3 4-16,-1-1 0 15,-3 2 20-15,2 0 1 16,-2 0 18-16,0 0 1 16,-2 0 12-16,2 2 1 15,-3 3 3-15,-1 8 2 16,-2 13 22-16,-5 10-1 15,-2 4-17-15,2 1 2 16,0 0-30-16,7 0 1 16,-2 2-15-16,5 0 1 0,1-6-11 15,0-9 2 1,-2-9-8-16,2-6 1 0,0-6-6 16,0-3 2-16,0-4-8 15,0-4 0-15,0 4-841 16</inkml:trace>
  <inkml:trace contextRef="#ctx0" brushRef="#br0" timeOffset="1046.2">21662 16831 12 0,'0'0'0'0,"0"0"0"0,0 0 0 0,0 0 0 0,0 0 0 16,0 0 0-16,0 0 1 16,0 0 45-16,30 0 0 15,-9 0-8-15,-3-2 1 16,5 2 7-16,-1 0 0 16,-7-2-47-16,2 0 1 15,-17 2-205-15</inkml:trace>
  <inkml:trace contextRef="#ctx0" brushRef="#br0" timeOffset="1562.43">21962 16691 12 0,'0'0'0'0,"0"0"0"16,0 0 0-16,0 0 0 15,0 0 0-15,0 0 0 0,0 0 0 16,24 0 2 0,-10 0 0-16,2-2 23 0,7 0 1 15,-3-1 47-15,1-1 0 16,-5 0 37-16,-1-1 1 15,-2-3 19-15,0 1 0 16,-1 1-9-16,-5 2 1 16,-3 3-20-16,-2-1 1 15,1 2-66-15,-3 0 1 16,0 0-21-16,0 2 1 16,-3 3-16-16,-1 4 0 15,-2 6-3-15,-3 4 1 16,0 3-7-16,-1 2 2 15,3 2-6-15,-2 2 1 16,5 4-16-16,2 3 1 16,-7 1-10-16,-2-1 2 15,-3 2-8-15,1-3 2 0,2-8 19 16,6-8 0-16,1-6 12 16,4-7 1-16,0-1-2 15,0-4 1-15,-2 0-28 16,0-2 1-16,2 2-626 15</inkml:trace>
  <inkml:trace contextRef="#ctx0" brushRef="#br0" timeOffset="1814.39">21912 16872 12 0,'0'0'0'0,"0"0"0"0,0 0 0 16,0 0 0-16,0 0 0 16,0 0 0-16,19 0 0 15,3-4 0-15,10-2 0 16,7-1 19-16,-2-3 0 16,-5-1 80-16,-8 0 0 15,0 2 26-15,-9 3 2 16,-15 6-503-16</inkml:trace>
  <inkml:trace contextRef="#ctx0" brushRef="#br0" timeOffset="2379.67">22348 16665 12 0,'-2'-2'0'0,"2"2"0"16,0 0 0-16,0 0 0 15,0 0 0-15,0 0 0 16,0 0 0-16,0 0 0 16,0 0 0-16,-2 2 16 15,-1 4 0-15,-5 3 93 0,-5 4 1 16,0 4 61 0,-2-1-1-16,6-1-28 0,1-2 0 15,5-2-70-15,1 1 1 16,2-1-24-16,2-2 1 15,-1 0-27-15,-1 1 2 16,0-1-17-16,0-2 0 16,0-1-4-16,0-2 2 15,0-2-1-15,0-1 1 16,0 1 3-16,0 0 0 16,0 0 2-16,2 0 0 15,4-2 1-15,1-2 0 16,5-2-3-16,2 1 1 15,9-3-8-15,3 0 2 16,0 5-4-16,-4 2 1 16,-3 3-1-16,-2 2 0 15,-2 5 0-15,-6 8 0 16,-5 8-6-16,-10 9 1 16,-9 7 0-16,-9-1 1 0,-10-4 0 15,-1-9 1-15,0-6 5 16,5-7 0-16,6-6 44 15,7-7 0-15,6-4 49 16,-2-7 0-16,1-3-72 16,3-11 0-16,5-17-22 15,6-8 1-15,-2 47-1214 16</inkml:trace>
  <inkml:trace contextRef="#ctx0" brushRef="#br0" timeOffset="2662.24">22348 16648 12 0,'0'0'0'0,"0"0"0"0,0 0 0 15,0 0 0-15,0 0 0 16,-11 21 0-16,11-18 0 16,2 1 0-16,3 2 1 15,6 1 23-15,8 1 0 16,11-5 54-16,3-3-1 15,-1-3 11-15,-4-3 0 16,-2-1-8-16,-2-1 0 16,-5-1 19-16,-4 1 2 15,-6 3-23-15,-3-1 0 16,-2 4-47-16,-4 2 0 16,-2 2-17-16,-6 4 0 0,8-6-763 15</inkml:trace>
  <inkml:trace contextRef="#ctx0" brushRef="#br0" timeOffset="5678.66">20964 17324 12 0,'0'0'0'0,"0"0"0"0,0 0 0 15,0 0 0-15,20-17 0 16,-16 13 0-16,0-1 0 15,-1-3 0-15,-1 1 0 16,-2-3 0-16,-2 1 0 0,0 2 16 16,-3 3 0-16,-5 4 58 15,-1-2 2-15,-9 2 32 16,-6 6 2-16,-12 9 15 16,1 5 1-16,7 8 18 15,6 7 1-15,6 10-21 16,3 1 0-16,5-1-78 15,7-4 0-15,4-4-15 16,5-7-1-16,3-10 11 16,-3-7 2-16,3-7-22 15,-1-4 1-15,5-4-11 0,5-5 0 16,1-6-8-16,0-10 1 16,-6-5-6-16,-4-1-1 15,-5 1-20-15,-4 5-1 16,-4 5 14-16,0 3 1 15,-1 6 7-15,-5 3 0 16,-1 4 2-16,-7 6 0 16,-9 9 8-16,0 7-1 15,0 4-2-15,9 3-1 16,3-5-4-16,7-4 1 16,8-6-23-16,2-7 1 15,4-1-35-15,1-6-1 16,-7 2-921-16</inkml:trace>
  <inkml:trace contextRef="#ctx0" brushRef="#br0" timeOffset="6096.43">21118 17225 12 0,'0'0'0'0,"0"0"0"0,0 0 0 0,0 0 0 15,0 0 0-15,0 0 0 16,0 0 0-16,0 0 1 16,0 0 0-16,0 0 29 15,0 0 1-15,13 26 54 0,-16-2 0 16,-7 8 27-16,-3 1 1 16,-4-3-94-16,-1-4 0 15,3-2 13-15,0-1 2 16,6-7 19-16,5-4 0 15,4-7 19-15,0-1 1 16,0 0 4-16,6-3 0 16,8 1 3-16,13-4 1 15,13-5-23-15,3-4 1 16,-4-4 84-16,-9 0 0 16,-9 4-97-16,-6 5 1 15,-8 3-24-15,-3 1 2 16,-2 0-70-16,0 0 0 15,-1 0-1-15,1 0 0 16,2 0 9-16,-4 2 0 16,0 0-1035-16</inkml:trace>
  <inkml:trace contextRef="#ctx0" brushRef="#br0" timeOffset="6364.22">21241 17245 12 0,'0'0'0'16,"-5"-5"0"-16,1 3 18 16,2 2 1-16,2 0 50 15,0 0 1-15,0 2 6 0,0 7 1 16,-4 10-35-16,2 12 1 16,-1 14 66-16,-5 7 1 15,-5 10-25-15,-2 3 0 16,-1 3-48-16,1-6 0 15,3-12 0-15,5-9 0 16,3-9-37-16,2-10 2 16,2-9-2-16,4-9 0 15,-4-4-724-15</inkml:trace>
  <inkml:trace contextRef="#ctx0" brushRef="#br0" timeOffset="6496.83">21373 17292 12 0,'0'0'0'0,"0"0"-10"15</inkml:trace>
  <inkml:trace contextRef="#ctx0" brushRef="#br0" timeOffset="6862.43">21357 17296 300 0,'0'0'0'0,"0"0"-22"16,0 0 0-16,0 0 5 15,0 0 0-15,0 0 2 16,0 0 1-16,-21 11 0 15,19-11 1-15,2 0 48 16,2-2 3-16,4-2 87 16,9-3 1-16,18-10 37 15,14 0-1-15,1 10-55 0,-5 7 1 16,-9 7-25-16,-18 12 1 16,-6 9 17-16,-12 9 1 15,-19 10-16-15,-7 5 2 16,-7 7-26-16,-4-1 0 15,0-8-28-15,2-9 0 16,7-7-5-16,2-8 1 16,11-10 59-16,6-6 0 15,9-7-56-15,6-3 2 16,3 0-24-16,12-3 1 16,18-5-10-16,8-1 0 15,-6 0-13-15,-2-1 0 16,-1 1-68-16,-7 2 2 15,-4 3 24-15,-9 2 0 16,-4 0-2-16,-7 0 1 16,-1 2-11-16,0-2 0 15,-4 2-1117-15</inkml:trace>
  <inkml:trace contextRef="#ctx0" brushRef="#br0" timeOffset="7395.35">21806 17372 12 0,'5'-6'0'0,"8"-5"0"0,-1-2 0 0,-1 0 0 0,-4 2 0 15,-1 5 0-15,-2 1 0 16,-3-3 0 0,1 1 0-16,-2 0 2 0,-3 1 1 15,-5 2 77-15,-5 2 1 16,-9 4 46-16,-6 4 1 15,-4 7 52-15,2 5 1 16,4 3-65-16,6-1 0 16,8 1-46-16,3 1-1 15,9 4-6-15,9 0 1 16,6 0-29-16,4 0 1 16,5-1-26-16,2-3 0 15,0 0-2-15,-1 0 0 16,-3 1-3-16,-2 1 1 15,-3 2-6-15,-9 0 0 16,-18-2 0-16,-10-1 0 16,-12 1 0-16,-3-2 1 15,-1-5 12-15,7-6 0 16,10-5 18-16,8-6 2 16,5-4 15-16,8-7 2 0,9-15-3 15,12-12 0-15,1-6-39 16,4-6 1-16,0-3-9 15,-4 1 0-15,-5 0-10 16,-8 2 0-16,-9 2-59 16,-8 7 1-16,-7 9 33 15,-4 10 1-15,4 7 12 16,-7 8-1-16,20 7-1057 0</inkml:trace>
  <inkml:trace contextRef="#ctx0" brushRef="#br0" timeOffset="10045.43">23185 14334 12 0,'0'0'0'0,"0"0"0"0,0 0 0 0,0 0 0 16,0 0 0-16,0 0 0 16,0 0 0-16,0 0 0 15,0 0 0-15,0 0 0 16,0 0 0-16,0 0 0 16,0 0 0-16,0 0 4 15,-12-19 2-15,7 14 6 16,-3-1 1-16,-1 3 9 0,-2 3 2 15,0-2 0-15,-2 4 1 16,-6 7-16-16,-1 8 0 16,-5 7-7-16,1 4 0 15,4 3-3-15,1 6 1 16,4 6-1-16,0 0 1 16,8-4-2-16,5-4 1 15,6-5 5-15,5-6 2 16,4-5 20-16,0-6 1 15,0-6 28-15,2-5 0 16,5-4 37-16,1-7 1 16,3-11 9-16,0-3 1 15,-3-3 39-15,-6 0 0 16,-6 6-55-16,-5 3-1 16,-4 4-34-16,-4-2-1 15,-3 0-35-15,-6 2 1 16,-6 4-17-16,-2 3 1 0,-1 5-17 15,0 1 2-15,-1 0-67 16,3 0 1-16,1 3-9 16,4 5 2-16,2 3 44 15,2 0 1-15,4 2 5 16,1 0 1-16,4-2-27 16,2-3 1-16,2-3-55 15,4-1 2-15,-6-4-212 16</inkml:trace>
  <inkml:trace contextRef="#ctx0" brushRef="#br0" timeOffset="10211.92">23263 14328 12 0,'0'0'0'0,"0"0"-10"0</inkml:trace>
  <inkml:trace contextRef="#ctx0" brushRef="#br0" timeOffset="10545.62">23280 14328 12 0,'0'0'0'15,"0"0"0"-15,0 0 0 16,0 0 0-16,0 0 0 16,-4 32 37-16,-2-11 1 15,-3 6 25-15,-2 1 1 16,0-5 36-16,1-3 0 0,3-7-17 15,3 0 1-15,2-4-11 16,0-1 0-16,1-3-18 16,-1-1 0-16,0-2-16 15,2 0 0-15,4-2-5 16,10-4 0-16,20-5-10 16,11-4 2-16,-2 0-25 15,-4 2 0-15,-2 5 3 16,-5 1 0-16,-8 5 5 15,-6 0 0-15,-6 0 16 0,-5 0 1 16,-1 0 23-16,-3 1 1 16,-1 3-21-16,-2 0 0 15,-2 0-14-15,-1-1 2 16,-1 1-18-16,-3 0 0 16,-5-1-66-16,-3-3 0 15,15 0-808-15</inkml:trace>
  <inkml:trace contextRef="#ctx0" brushRef="#br0" timeOffset="10829.51">23403 14297 12 0,'0'-2'0'0,"0"2"0"0,0 0 0 0,0 0 0 0,0 0 0 16,-2 2 0-16,0 5 0 15,-2 6 0-15,-1 10 0 16,-5 6 0-16,-1 7 1 0,2-3 14 16,-1 3 0-16,1 6 28 15,0 1 1-15,1-6 61 16,3-3 2-16,1-4-22 16,4-3 1-16,0-6-35 15,0-4 1-15,0-6-18 16,0-4 2-16,4-3-24 15,-1-4-1-15,-3 0-543 16</inkml:trace>
  <inkml:trace contextRef="#ctx0" brushRef="#br0" timeOffset="11446.03">23529 14386 12 0,'0'0'0'16,"0"0"0"-16,0 0 0 16,0 0 0-16,0 0 0 15,0 0 0-15,0 0 0 16,0 0 0-16,0 0 0 15,0 0 18-15,0 0 1 16,0 0 41-16,0 0 2 0,15-24 44 16,9 5-1-1,6-1 19-15,6 3-1 0,-3 12-67 16,-5 5 1-16,-7 5-18 16,-6 4-1-16,-6 4-38 15,-4 6 0-15,-6 3 0 16,-12 4 0-16,-10 2 0 15,-7 4 1-15,-5 7 0 0,0 2 1 16,-1-2 4-16,8-4 1 16,2-3 2-16,6-6 1 15,5-7 2-15,4-8 0 16,5-8 6-16,4-1 0 16,2 0 6-16,9-6 0 15,16-7 2-15,10-7 0 16,10-3 30-16,1 3 1 15,-5 7-24-15,-7 3 1 16,-8-1-11-16,-6 5 1 16,-7 2-22-16,-5 0 0 15,-4 0-3-15,-2 1 0 16,-1-1-2-16,1 2-1 16,-2 0-18-16,0-2-1 15,0 0-32-15,2-2 2 16,7 1-70-16,6-12 1 15,-15 15-508-15</inkml:trace>
  <inkml:trace contextRef="#ctx0" brushRef="#br0" timeOffset="11545.98">24006 14340 12 0,'-2'-6'0'0,"2"6"-10"0</inkml:trace>
  <inkml:trace contextRef="#ctx0" brushRef="#br0" timeOffset="12028.7">24006 14282 12 0,'2'0'0'0,"2"-4"0"15,-4 0 0-15,-4-1 0 0,2-1 0 16,2 1 0 0,0 1 0-16,-3 4 0 0,-3-4 0 15,-1 2 0-15,-3 2 0 16,-3 2 3-16,-4 6 2 16,-3 5 28-16,-1 5 1 15,6 1 23-15,8 0 0 16,5-1 14-16,2 1 0 15,2 1-15-15,9 6 0 16,10 4-5-16,3 0 0 16,0-6 0-16,-5-4 0 15,-6 1-2-15,-4 1-1 16,-5 1 23-16,-4-10-1 16,-6-2-33-16,-1 0 1 15,-4 0-13-15,-4-2 1 16,-2-1-19-16,0-4-1 15,2-4-3-15,6 0-1 16,3-8 1-16,-1 1 2 0,-1-4 1 16,-1-6 2-16,2-4 2 15,5-3 1-15,6 0 3 16,3 2 1-16,4-6 0 16,2 2 2-16,4 0 10 15,4 0 0-15,-7-2 28 16,-1-2 0-16,-3 0-12 15,-5 2-1-15,-3 8-18 16,-4 3 0-16,-3 4-14 0,-8 4 1 16,-10 1-11-16,-6 5 0 15,-7 3-63-15,-3 3 1 16,-4 5 3-16,2-1-1 16,41-7-855-16</inkml:trace>
  <inkml:trace contextRef="#ctx0" brushRef="#br0" timeOffset="14678.69">23119 14909 12 0,'0'0'0'0,"0"0"-10"0</inkml:trace>
  <inkml:trace contextRef="#ctx0" brushRef="#br0" timeOffset="15178.64">23116 14907 12 0,'0'0'0'15,"0"0"0"-15,0 0 0 16,0 0 0-16,0 0 0 16,0 0 0-16,0 0 0 15,0 0 0-15,0 0 0 16,0 0 2-16,0 0 1 16,0 0 15-16,0 0 0 15,0 0 16-15,-15-19 0 16,15 19 4-16,0 2 1 15,0 2-6-15,0 0 0 16,-4 1-5-16,4 12 0 16,4 9-16-16,-4 6-1 15,2-1-8-15,-2-3 2 16,-2-4-4-16,2-3 1 16,-4-4 4-16,4-4 0 15,0-6 7-15,0-3-1 0,0-2 11 16,0-2-1-16,0 0 20 15,0-2 0-15,4-4 3 16,-1-3 1-16,5-2-7 16,-1-2 2-16,-1 0 41 15,1 2 1-15,3 3-32 16,-1 4 1-16,-2 3-27 16,-1 1 0-16,0 0-13 15,-1 0-1-15,3 3-11 16,-1 8 0-16,-1 8-2 0,-3 5 1 15,1 6-2-15,-8 2 2 16,-3-5-1-16,-2-4 1 16,-4-5 11-16,-2-1 1 15,0-2-6-15,-2-2 0 16,6-4-4-16,3-1 0 16,5-4-6-16,-3-3-1 15,4-1-97-15,0-7 1 16,2 7-528-16</inkml:trace>
  <inkml:trace contextRef="#ctx0" brushRef="#br0" timeOffset="15545.03">23077 14985 12 0,'0'0'0'0,"0"0"0"0,0 0 0 0,0 0 0 16,0 0 0-16,0 0 0 16,0 0 0-16,0 0 0 15,0 0 0-15,0 0 9 16,0 0 0-16,24-5 96 15,0-1 2-15,0-3-42 0,-3 1 0 16,-5 5-18-16,-4 1 1 16,-5 0-23-16,-3 0 0 15,-2 2-13-15,0 0 2 16,-1 0-10-16,1 0 2 16,0 2-6-16,0 3 1 15,-2-5-417-15</inkml:trace>
  <inkml:trace contextRef="#ctx0" brushRef="#br0" timeOffset="15995.31">23321 14937 12 0,'0'0'0'15,"0"0"0"-15,0 0 0 0,0 0 0 16,0 0 0-16,0 0 0 15,1 0 0-15,7 0 0 16,1-2 0-16,10 0 0 16,3-2 0-16,1-1 0 15,-7-1 0-15,-3 2 2 16,-3 3 0-16,-5-1 23 16,-1 0 1-16,-2 0 51 15,2 2 1-15,-4 0-14 16,1 0 1-16,1 0-15 0,-2 0 2 15,-2 2-7 1,1 9 0-16,-5 11-29 0,-3 14 2 16,-1 10-10-16,1 4 1 15,3-1 2-15,1-6 2 16,-1-8 1-16,3-7 1 16,3-10 22-16,0-5 0 15,0-3 14-15,0-3-1 16,0-1-20-16,0-2 2 15,0-3-15-15,0 1 1 16,0 0-11-16,0 0 2 16,0 0-11-16,0-2 1 15,0 0-699-15</inkml:trace>
  <inkml:trace contextRef="#ctx0" brushRef="#br0" timeOffset="16229.14">23308 15084 12 0,'0'0'0'0,"0"0"0"0,0 0 0 0,0 0 0 16,0 0 0-16,0 0 0 15,0 0 0-15,0 0 0 16,9 18 0-16,6-18 0 15,11-3 0-15,13-7 0 16,2-3 0-16,-7-2 0 0,-7 2 0 16,-27 13-10-16</inkml:trace>
  <inkml:trace contextRef="#ctx0" brushRef="#br0" timeOffset="16396.99">23613 14909 12 0,'0'0'0'16,"0"0"-10"-16</inkml:trace>
  <inkml:trace contextRef="#ctx0" brushRef="#br0" timeOffset="16745">23604 14913 12 0,'4'1'0'0,"-3"3"0"16,3-2 0-16,0 0 0 15,0-2 0-15,1 0 2 16,4-2 0-16,6 0-2 16,6-2 1-16,-2 1-1 15,-1 1 0-15,-7 0 0 16,-3 0 0-16,-4 0 6 16,-1 2 0-16,-3 0 30 15,2 0-1-15,-2 0 24 16,-2 2 0-16,2 7 3 15,-7 10 1-15,-4 11-4 16,-1 9 2-16,3 0-16 16,2-2 1-16,1-2-6 0,2 1 2 15,2-1 11-15,1-3-1 16,-1-8 9-16,0-5 1 16,2-8-12-16,0-4 2 15,0-1-26-15,0-2 0 16,0-3-8-16,0 1 0 15,0 0-11-15,0 0 1 16,0-2-6-16,0 0 2 16,0 0-27-16,0-4 2 15,0 4-754-15</inkml:trace>
  <inkml:trace contextRef="#ctx0" brushRef="#br0" timeOffset="17012.29">23533 15173 12 0,'2'0'0'0,"2"0"0"0,1 0 0 0,-5 0 0 16,4 0 0-16,5 0 0 15,8-6 0-15,9-1 0 16,2-2 0-16,-2-1 0 16,-4 1 0-16,-3 2 0 0,-2 1 0 15,2 0 0-15,1-5 0 16,-20 11-10-16</inkml:trace>
  <inkml:trace contextRef="#ctx0" brushRef="#br0" timeOffset="17612.25">23894 14918 12 0,'0'0'0'15,"0"0"0"-15,0 0 0 16,0 0 0-16,0 0 0 15,0 0 0-15,0 0 0 16,0 0 0-16,0 0 0 0,0 0 12 16,0 0 1-16,0 0 29 15,0 0 2-15,0 0 15 16,0 0 2-16,0 2-4 16,0 7 2-16,0 10-21 15,-1 7 0-15,-1 7-21 16,0 1 1-16,0-10 4 15,2-5 1-15,0-4 1 16,0-4 2-16,0-4 3 0,0-3 0 16,0-2 1-16,0 0-1 15,0-2 6-15,0-2-1 16,0 0 8-16,4 0 1 16,3-4-6-16,6-1 1 15,6-4-8-15,0 0 1 16,-5 3 4-16,-1 6 0 15,2 2 3-15,0 4 0 16,-2 4 11-16,0 3-1 16,-3 5 10-16,-5 5 2 15,-3 1-33-15,-6 2 1 16,-5 3-19-16,-8-7 1 16,-5 2-9-16,-2-1 0 15,-4-4-19-15,4-4 1 16,5-4-46-16,4-5 2 15,6-4 8-15,-1-2 0 16,3-2 0-16,1-5 1 16,1-12-55-16,3-14 0 0,2 35-512 15</inkml:trace>
  <inkml:trace contextRef="#ctx0" brushRef="#br0" timeOffset="17995.34">23855 14933 12 0,'0'0'0'0,"0"0"0"0,0 0 0 0,0 0 0 0,0 0 0 15,0 0 0-15,0 0 0 16,0 0 0-16,0 0 0 15,0 0 26-15,0 0-1 16,30 4 56-16,-6-8 0 16,4 0 10-16,-2 1 0 15,-3-1 32-15,-6 0 1 16,-3-1-2-16,-1-1 1 16,-1 0 8-16,-3 3-1 15,-3 3-36-15,-3-2 0 16,-1 0-63-16,0 2-1 15,0 0-20-15,0 0 0 16,0 2-10-16,-2 3 0 0,-2 3-45 16,0-1 2-1,2-7-964-15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5T12:06:21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9-05T12:06:24.217"/>
    </inkml:context>
  </inkml:definitions>
  <inkml:trace contextRef="#ctx0" brushRef="#br0">13460 887 12 0,'0'0'0'0,"0"0"0"0,0 0 0 0,0 0 0 16,8-20 16-16,8 1 0 15,7-9 149-15,8 8 0 16,-1 5-168-16,4 8 0 16,-4 10 19-16,-2 9 2 15,1 15-8-15,-4 7 2 0,-14 5 5 16,-6 4 0-16,-6 0-6 16,-13-4 0-16,-2-2-7 15,-3-7 2-15,-1-3 3 16,3-4 0-16,2-8 4 15,4-6 2-15,1-9 1 16,5-9-1-16,-3-1-3 0,7-12 0 16,-3-11 0-16,8-3 1 15,1 3-2-15,4-1 1 16,3 1-7-16,1-1 0 16,5-3-3-16,-1 7 1 15,2 2-11-15,-1 10 0 16,1 7-82-16,1 7 0 15,5 8 32-15,1 1 1 16,5 10 16-16,-6 4 1 16,-5 3 14-16,-7-1 0 15,-2-3 10-15,-1-3 0 16,-5-6 10-16,-1-3 1 16,3-1 5-16,3-1 0 15,-1-4 2-15,0-5 0 16,4-14 6-16,4-5 0 15,-2-10 8-15,-6 1-1 16,-3-1 8-16,-6 10 0 16,-2 6-7-16,-2 8 0 15,3 7-6-15,-3 6 1 0,-7 1-11 16,-2 11 0-16,-12 15-15 16,5 7 1-16,5 6 3 15,6 5 1-15,3-5 3 16,4 1 1-16,4 3 3 15,6-4 1-15,5-4 1 16,1-2-1-16,5-7 5 16,-4-8-1-16,-4-11 2 15,4-7 1-15,4-13 9 0,5-10 1 16,4-11 65-16,4-11 0 16,-1-1 17-16,-1 1 1 15,-6-6-64-15,-3 4 2 16,-1 1-20-16,-1 8 0 15,0 8-39-15,-5 7 1 16,-2 6-88-16,-3 12 1 16,-2 2 43-16,5 12 1 15,1 13 28-15,0 8 0 16,-6 7 19-16,-3-2 0 16,1-6 17-16,-3-5 1 15,2-7 0-15,-4-8 0 16,2-4 1-16,0-7 1 15,0-2 3-15,1-2 0 16,3-7 3-16,3-8 1 16,-5-13 2-16,-2-9 0 15,-6 2 4-15,-3 4 1 0,-3 7-7 16,-3 3 0-16,-2 12 1 16,-3 4 0-16,-6 10 3 15,-3 12 1-15,-6 9-4 16,3 14 1-16,0 1 61 15,6 7 0-15,9 3 90 16,6-1 1-16,5-5-125 16,8-1 2-16,5-8-27 0,-9-32 1 15,6 2-14-15,7-1 0 16,7-10-29-16,16-8 1 16,-1-15-99-16,-3-3 0 15,-2-5 92-15,-12 5 0 16,1-2 16-16,-8 7 0 15,-2 5 14-15,-3 12 1 16,-2 2 4-16,-2 3 0 16,-2 6 2-16,0 0 0 15,-4 12 3-15,-9 40-1 16,0 15 5-16,2 9 0 16,3 15 2-16,2-5-1 15,1-1-9-15,5-12 1 16,2-10-2-16,0-30 1 15,-2-33-460-15</inkml:trace>
  <inkml:trace contextRef="#ctx0" brushRef="#br0" timeOffset="1035.04">14507 954 12 0,'0'0'0'0,"0"0"0"0,0 0 12 0,21-15 1 16,-16 15 48-16,1 0 2 15,1 0 6-15,-1 4-1 16,0 2-17-16,1 9 0 16,-1 13-14-16,-1 5 1 15,1 1-9-15,-1-8 1 16,1-4-11-16,2-7 1 16,-5-6-18-16,5-5 2 15,5-2-4-15,2-8 0 16,14-13-4-16,5-1 2 15,-10-8-6-15,-3-2 0 16,-3-3 7-16,-5 1 1 16,-1 2 0-16,-3 3 0 15,-4 6-1-15,-5 8 0 16,2 4 0-16,-2 7 0 0,0 2 1 16,0 6 1-16,0 3 2 15,0 11 0-15,4 14 8 16,2 7 0-16,3-2 1 15,0 0 0-15,4-11 1 16,-1 0 0-16,2-8-3 16,1-1 0-16,-2-10 2 15,2-9-1-15,0-4-1 16,4-11 1-16,7-9 48 16,2-7 0-16,-8-3 99 0,-1 4 2 15,-10 1-78-15,-1 1 1 16,-6 3-59-16,-4 5 2 15,0 1-17-15,2 10 1 16,-4 4-10-16,2 1 1 16,2 4-3-16,-5 0 0 15,1 5-8-15,-7 10 1 16,-2 13-20-16,-2 6-1 16,6-1-9-16,9 4 1 15,3-3 1-15,7-4 0 16,4-2 0-16,7-4 0 15,-4-9 7-15,5-12-1 16,2-3 5-16,6-7 1 16,7-8-65-16,-1-9 0 15,-6-10 13-15,-2 1-1 0,-8-1 60 16,1 5 1-16,-5 1 12 16,1 3 0-16,-4 1 0 15,-2 9 0-15,-1 2 5 16,-1 8 0-16,-7 5 0 15,5 0 0-15,-1 9 1 16,-1 6 2-16,-1 15-1 16,-4 7 0-16,-7 2-1 15,-1-2 1-15,-7-7 0 16,2-2-1-16,2-4-2 0,2-5-1 16,0-8-10-16,-5-4 1 15,1-7 2-15,0-3 1 16,2-3 4-16,4-3 0 15,1-6-1-15,6-4 0 16,2 1-12-16,5 3 0 16,-7 15-341-16</inkml:trace>
  <inkml:trace contextRef="#ctx0" brushRef="#br0" timeOffset="1210.39">15545 547 12 0,'0'0'-10'0</inkml:trace>
  <inkml:trace contextRef="#ctx0" brushRef="#br0" timeOffset="1366.77">15523 586 107 0,'-6'19'-2'15,"-11"53"0"-15,4 10 16 16,8-2 2-16,5-7 28 16,9-6 0-16,6-6 14 15,0-13 0-15,0-9 12 0,-4-7 1 16,2-13-10 0,-4-8 2-16,-3-11-60 0,3-6 1 15,6-12-15-15,-5-7 1 16,-10 25-431-16</inkml:trace>
  <inkml:trace contextRef="#ctx0" brushRef="#br0" timeOffset="1550.19">15424 964 12 0,'30'-6'0'0,"33"-9"0"16,4-3 0-16,-16 5 0 15,-51 13-10-15</inkml:trace>
  <inkml:trace contextRef="#ctx0" brushRef="#br0" timeOffset="3001.76">16291 820 12 0,'5'-24'0'0,"4"-43"1"0,-3 15-1 0,-6 13 0 0,-4 15 0 15,-1 9 0-15,-1 6 0 16,-5 5 0-16,0-2 0 16,-4 10 0-16,-8 2 0 15,-3 12 0-15,0 8 0 16,6 17 0-16,1 9 0 0,8 12 0 15,4 6 0-15,5 6 0 16,-4 3 20-16,4 4 1 16,6 5 14-16,5-3 1 15,4-18 24-15,4-9 0 16,2-19-22-16,-1-15 2 16,-1-11-7-16,-2-7 2 15,2-12 1-15,3-7 1 16,-3-11-4-16,-2-6-1 15,-6-9 9-15,-1-7-1 16,-8-8-21-16,-6 2 1 16,2 3 0-16,-5-3 1 15,4 6 2-15,-5 3 1 16,-1 4 0-16,2 5 1 0,-1 5-2 16,-3 4 0-1,4 7-9-15,0 5-1 0,-2 7-5 16,1 6 0-16,1 4-5 15,-2 7 1-15,-4 8-4 16,0 9 1-16,2-4 7 16,7 0-1-16,3 0 0 15,6-5 0-15,3-1-6 16,5-6 0-16,6 1-2 16,3-8 1-16,10-5-28 15,4-5 1-15,-1-8-1 16,1-2 0-16,-8-6 4 15,-4 3 1-15,-5 5 23 0,-8 7 0 16,-3 0 19-16,-2 6 0 16,-3 0 8-16,1 0 0 15,-2 6-17-15,0 5 1 16,0 6-9-16,0 7 2 16,0 2-5-16,0 2 1 15,2-6-4-15,4-7 1 16,1 0-3-16,3-9 1 15,1-3-3-15,4-6 1 16,7-8 9-16,2-4 1 16,-3-8 2-16,-6-1 1 15,-14 4 4-15,-2 1 1 16,-12 6-4-16,-4 2 1 16,-6-2-8-16,1 4 1 15,0-1-1-15,3 5 0 16,8-1-4-16,3 6 2 15,5-4-44-15,3 2 0 0,2-1 23 16,9-3 0-16,13-3 11 16,15 0-1-16,11-1 7 15,3 10 0-15,-1 0 4 16,-8 10 0-16,-6 1-49 16,-12 11 2-16,-8 2 30 15,-6 6 0-15,-9 4 6 16,-6-1 2-16,-5-5 8 0,-1-8 0 15,1-1 1-15,3-10 1 16,3-3 2 0,2-2 0-16,0-8 8 0,2-5 0 15,11-16 16-15,2-10 1 16,5-6 40-16,3-4 1 16,1-3 21-16,-2 5 0 15,-5 6-28-15,-15 35-1 16,2-1-5-16,-4-1 1 15,0 4-914-15</inkml:trace>
  <inkml:trace contextRef="#ctx1" brushRef="#br0">21729 6855 0,'0'0'0</inkml:trace>
  <inkml:trace contextRef="#ctx0" brushRef="#br0" timeOffset="5782.5">17289 949 12 0,'0'0'1'0,"0"0"0"0,0 0 2 0,-17 24 1 0,3 0-4 15,-3 10 0-15,2 5 0 16,6 3 0-16,-1 1 0 16,7-4 0-16,6-7 0 15,3-8 0-15,1-9 4 16,4-11 2-16,8-8 15 15,5-11 2-15,12-18 17 0,1-5 0 16,-2-1 88-16,-5 0 0 16,2 6 137-16,-4-1 0 15,-6 10-227-15,-5 6 0 16,-10 5-20-16,-5 7 1 16,0 0-16-16,-2 6-1 15,-2 0-2-15,0 6 0 16,-9 3-5-16,-2 10 2 15,-9 14 3-15,5 6 0 16,8-5 0-16,3-4 0 16,6-2-1-16,0-8 0 15,6-3-3-15,3-8 1 16,0-3-15-16,3-6 1 16,2-4-18-16,5-5 2 15,0-10-24-15,-4-5-1 16,-8 0 43-16,-5 3-1 15,-6 3 11-15,-1 3 1 0,-5 0 6 16,-1 2 0 0,0 2 25-16,3-2 0 15,5 3 26-15,1 5 0 0,2-1-25 16,5-1 1-16,10-3-13 16,6-1-1-16,11-2-17 15,3 2 0-15,-7 7-76 16,-2 4 1-16,-2 4 30 15,-5 5 0-15,1 3 25 16,-7 6 1-16,-1 6 9 0,-7 1-1 16,-5-3 10-16,-4-2 1 15,3 3 2-15,1-8 0 16,-4-1-1-16,2-4 1 16,0-5 0-16,0-1 1 15,0-4 6-15,2 0-1 16,2-7 7-16,4-5 0 15,7-12 11-15,2-4-1 16,2-5 55-16,1 3-1 16,3 2 2-16,-1 8 0 15,1 1 14-15,-6 10 1 16,0 5-30-16,-4 4 1 16,2 4-47-16,2 1 1 15,-2 8-17-15,2 8 1 16,-4 3-7-16,-6 4-1 15,-5 0-27-15,-3-2 0 16,-1-2-29-16,0-2 0 0,0-7 26 16,3-5 2-16,-1-5 11 15,0-1 2-15,2 0 16 16,-4-8 0-16,4-2 4 16,6-7 0-16,9-15 0 15,7-5 0-15,2-2 1 16,0 3 0-16,1 6-4 15,-1 4 0-15,-5 7-37 0,1 3 1 16,-5 5-10-16,0 7 1 16,-2 4 31-16,-2 5 0 15,-2 6 11-15,1 9 1 16,-8 10-1-16,-2 5 2 16,-2 2 2-16,2-6 1 15,-4-2-5-15,4-29 0 16,4 2 4-16,-4-3-1 15,2-1 3-15,11 2 0 16,1-10 0-16,14-12 0 16,0-6 31-16,-3 0-1 15,-3 1 101-15,2 3 1 16,-5 1-98-16,-2 1 1 16,-3 3-21-16,0 2-1 15,-1 1-18-15,-2 7-1 16,0-4-51-16,-2 5 1 15,1-2-25-15,-1 6 1 16,-4 0 31-16,5 6 1 16,-1 3 27-16,-3 0 1 0,-1 6 10 15,-1-2 1-15,-2-1 3 16,0 1 1-16,0-4 5 16,1-4 0-16,-3 1 3 15,0-2 1-15,0-4 25 16,0 0 0-16,2 0 17 15,6-4 0-15,1-7 0 16,4-8 1-16,4 1-13 16,-2-1-1-16,0 0-6 0,-6 8 1 15,2-2-13-15,-3 8 0 16,-1-1-5-16,0 2 0 16,3 2-3-16,1 2 0 15,-2 2 1-15,2 8 1 16,-1 3 11-16,1 3 1 15,-2 7-12-15,-1-5 1 16,-3 3-7-16,-1-3 2 16,-2-3-5-16,2-9 0 15,-4 1-3-15,0-1 2 16,0-1-1-16,0-5 0 16,0 0-1-16,1-1 1 15,3-7 2-15,7-7 0 16,2-5 28-16,6-8 1 15,2 0-11-15,3 0 1 16,2 2-10-16,-4 4 0 0,2 7-14 16,-7 6-1-16,0 3-94 15,0 6 0-15,0 4 56 16,-1 5-1-16,-1 2 13 16,-2 8 2-16,2-1 7 15,-6-3 1-15,1 0 11 16,-3-2 1-16,1-5 7 15,-1-1 1-15,1-5 1 16,6 2 1-16,3-8 0 16,0-2 1-16,-2-3 32 15,0-2-1-15,-6-2-9 16,-1-2-1-16,-1 0-9 0,-5 2 0 16,0 2-6-16,-2 2-1 15,0 5-10-15,-2-2 0 16,0 6-38-16,-5-3 2 15,-1 6 12-15,-5 7-1 16,4-1 12-16,-2 11-1 16,5 3 6-16,0 3 2 15,5 5 5-15,2-1-1 16,5 0 2-16,0-12 0 16,3 1 2-16,-7-13 1 15,3 1 0-15,3-5 1 16,1-2 9-16,6-2 1 15,-2-7 57-15,4-4 2 16,2-2 61-16,-5-4 0 16,5 1-94-16,-2-1 1 15,0 2-25-15,-3 1 1 0,1 4-20 16,-3-1 1-16,-1 4-61 16,-2 4 1-16,0 3-3 15,-3 2 2-15,1 2 38 16,-1 3 1-16,0 8 13 15,-1 6 0-15,1-1 11 16,-2 3 1-16,-1 1 1 16,-1-7 2-16,0-4 0 0,0-3 2 15,2-3-1-15,-4-5 0 16,0 0 3-16,0 0 1 16,3-4 2-16,8-10 0 15,3-7 1-15,10-16 1 16,-2 0-7-16,-7 16 2 15,0 3-8-15,-4 3 2 16,0 5-3-16,-7 5-1 16,2 1-3-16,-5 4 1 15,3 4 3-15,0 7-1 16,1 8-1-16,-1 9 0 16,2 5 0-16,1-7-1 15,3 2 4-15,3-13 2 16,2-2 0-16,24-4 0 15,9-13 7-15,6-7 2 16,-4-7-7-16,-27 3 0 16,-23 15-817-16</inkml:trace>
  <inkml:trace contextRef="#ctx1" brushRef="#br0" timeOffset="2766.3">22606 6514 0,'0'0'0,"9"9"15,50-1 1,-8-8 0</inkml:trace>
  <inkml:trace contextRef="#ctx0" brushRef="#br0" timeOffset="6716.42">19847 553 12 0,'0'0'4'0,"4"-28"1"0,-2 16 32 0,2 3 1 0,-4 5 26 16,0 4 0-16,0 4 23 15,-8 5 2-15,1 16-29 16,-4 14-1-16,3 18-6 15,6 14 1-15,6 2-13 16,4 1 2-16,3-14-8 16,2-12-1-16,2-11-10 15,0-13 0-15,-4-11-14 16,0-7 1-16,0-6-11 0,2 0 1 16,8-6-1-16,1-10 0 15,0-9 1-15,-3-4 0 16,-2-9 1-16,0-1 2 15,3-9-4-15,4 5 0 16,2 0 8-16,0 4 1 16,1 11 11-16,-3 8 1 15,-9 11 66-15,-2 9-1 16,-4 9 5-16,-5 17 0 16,-8 24-59-16,-5 8 2 15,-10 1-21-15,-3 1 2 16,-1-12-14-16,5-5 1 15,-1-13-11-15,8-11 0 16,3-10-28-16,1-7 2 16,0-4 13-16,-1-2 1 15,-1-11 7-15,-1-3 2 16,3-12 6-16,5-4 1 0,4 6 2 16,4 1 0-16,1 6-6 15,2 8 1-15,1 2-18 16,-1 7-1-16,2 0 11 15,4 8 0-15,4 0 5 16,1 2 0-16,4 7 12 16,-3-2 0-16,-2-2 27 15,-5-3 0-15,0-3 70 16,-5 1 0-16,-2-2-76 16,-3-2 0-16,-4 0-1046 15</inkml:trace>
  <inkml:trace contextRef="#ctx0" brushRef="#br0" timeOffset="6936.98">19633 686 68 0,'0'0'273'0,"58"-5"0"0,2-1-238 0,-5 3 1 16,-2 6-23-16,-3-1 0 15,4-2-39-15,0 0 0 16,-54 0-469-16</inkml:trace>
  <inkml:trace contextRef="#ctx0" brushRef="#br0" timeOffset="7216.57">20606 476 200 0,'0'0'81'0,"13"34"0"15,0 9-87-15,-8 9 2 16,-5 15 50-16,-3 13 0 16,3 1 41-16,2-8 2 15,1-15-11-15,5-12 0 16,1-12-23-16,-3-10 0 16,-6-24-720-16</inkml:trace>
  <inkml:trace contextRef="#ctx0" brushRef="#br0" timeOffset="7617.01">20604 1460 12 0,'0'0'0'0,"0"0"0"15,0 0 0-15,0 0 0 16,0 0 0-16,0 0 0 16,9-18 0-16,-9 8 18 15,0-4 1-15,2-5 46 0,4 0 1 16,1 1 22-16,1 7-1 15,-1 1-13-15,1 7 1 16,-3 3-5-16,-1 3 0 16,-2 1-1-16,1 2 1 15,-3 3-31-15,-7 2 0 16,0-2-13-16,-5 1 0 16,3-7-11-16,2-3 0 15,1-3-16-15,2-8 1 16,4 11-707-16</inkml:trace>
  <inkml:trace contextRef="#ctx0" brushRef="#br0" timeOffset="37898.29">21541 553 12 0,'0'0'0'0,"13"-45"0"0,-5 23 0 0,-6 10 0 15,-1 5 5-15,-1 5 2 16,0-2 25-16,0 3-1 16,0-3 15-16,0 4 0 15,0 4 5-15,0 1-1 16,0 6-1-16,2 17 1 0,2 15-10 16,-2 9 1-16,-4 11 7 15,-2 8 0-15,-1 2 18 16,1-6 1-16,4-15-2 15,0-13 1-15,-2-15-13 16,0-15 0-16,0 0 0 16,2-9 1-16,2 0-18 15,2-5 0-15,0-4-10 16,-4-6-1-16,3-17-7 0,7-7 0 16,5-4-3-16,1 0 0 15,3 10-5-15,5 3 1 16,0 12 3-16,1 3 2 15,-5 5 25-15,3 7 0 16,-3 3-20-16,-5 9 2 16,-4 15-13-16,-3 10 1 15,-8 12-7-15,-10-1 0 16,-7 1-3-16,-3-7 0 16,-4-9 12-16,-2-4-1 15,1-9-5-15,1-4 1 16,0-4-5-16,4-3 0 15,3-6-18-15,2-4 0 16,4 2-14-16,3-7 1 16,4 0 12-16,4-10 1 15,6-14-1-15,7-1 0 16,4-5 11-16,0 0 2 0,-2 15 2 16,1 5 1-16,-6 10 0 15,-1 9 0-15,2 5 8 16,4 10 0-16,4 13 24 15,-4 6 2-15,-8 3 32 16,1-4 1-16,-3-12-45 16,3-6 0-16,-1-2-16 15,0-4-1-15,3-7-6 16,7-2 0-16,5-2-28 0,4-7 0 16,2-6-45-1,-2-9 0-15,-2-8-12 0,-3-3 1 16,-3-2-16-16,-3 3 1 15,-5 14 46-15,-5 1 0 16,-3 10 44-16,0 9 1 16,-2 0 8-16,0 5 1 15,2 8 0-15,1 8 1 16,3 16 3-16,2 6 0 16,-1-4 9-16,0-9-1 15,-3-8 13-15,4-7 0 16,-3-4 19-16,-1-4 1 15,2-5-15-15,3-4 2 16,4-1-5-16,4-12 0 16,5-9 4-16,-5-14 2 15,-2-4-1-15,-4-3 1 16,-4 2-15-16,-1 4 1 16,-2 7 0-16,-1 8 1 15,-1 15-4-15,-2 3 1 0,0 6-12 16,0 4 2-16,0 2-4 15,0 18 1-15,-2 30-3 16,-1 13 0-16,-5 3-2 16,1 3 1-16,1-2-6 15,6 7 1-15,0 7 0 16,0-29 1-16,0 2-6 0,-4-13 1 16,1-6-22-1,1-17 1-15,0-3 5 0,0-8 2 16,-2 2 9-16,-1-8 2 15,-3 1-13-15,-1-2 2 16,-6-10 9-16,-5-13 1 16,7-14 3-16,3-25-1 15,10-12 9-15,6 1 1 16,5 13 2-16,2 2 1 16,0 11 4-16,-5 25 0 15,-1-1 52-15,-5 8 2 16,2 2-31-16,-1 1 1 15,3 3-22-15,-4 3 1 16,-2 2-1031-16</inkml:trace>
  <inkml:trace contextRef="#ctx0" brushRef="#br0" timeOffset="38831.33">22827 623 12 0,'0'0'13'0,"0"0"2"0,0 0-15 0,0 0 0 0,0 0 0 16,0 0 0-1,0 0 2-15,0 0 2 0,18 24 3 16,18-14 2-16,10 1 37 15,1-4 0-15,-2-7 24 16,-8-7 0-16,-7 1 14 16,-8 3 0-16,-9 3 163 15,-5 0 1-15,-6 0-169 16,-2 0 1-16,-2 0-44 16,-2 0 0-16,-3 0-20 15,-7 3-1-15,-8 3-25 16,0 7 1-16,3-4-75 15,4 0 0-15,6 1 12 0,1-5 0 16,5 5 33-16,-1 5 0 16,0-1 32-16,1 9 0 15,-1 7 7-15,2 7 0 16,2 6 5-16,2-3-1 16,2 1 27-16,-4-7-1 15,-2-1 34-15,0-3 1 16,2-2-24-16,-2-2 2 15,-4 2-12-15,-1 0 1 16,-1-4-22-16,-1-3 1 16,0-5-10-16,-2-5 2 15,-1-5-1-15,-1-2 0 16,-3-4 1-16,-3 0 1 16,2-6 9-16,2 2 1 15,0 3 18-15,2-3 1 16,6-2-10-16,3 3 1 0,6 3-13 15,4-4 2-15,5 2-7 16,9 2 1-16,12 0-7 16,3 0 0-16,-3 2-7 15,-4-2 1-15,0-2-2 16,-2-2 0-16,-26 4-986 16</inkml:trace>
  <inkml:trace contextRef="#ctx0" brushRef="#br0" timeOffset="39231.3">23330 752 12 0,'0'0'14'0,"0"0"1"0,0 0 22 0,0 0 0 16,0 0 56-16,17 1 1 15,-10 24 13-15,-5 12 1 16,-4 11-25-16,-3 4 1 16,-1-3 9-16,-1-3 1 15,1-7-4-15,-2 0 0 0,5-5-36 16,5-1 1-16,3-5-13 15,5-4 2-15,-1-5-29 16,2-4 1-16,2-6-5 16,6-3 1-16,3-3 2 15,4-1-1-15,4 2-2 16,0-4 2-16,-8 0 1 16,-5 0 2-16,-6 0-1 15,-3 0-1-15,-8 0-1072 16</inkml:trace>
  <inkml:trace contextRef="#ctx0" brushRef="#br0" timeOffset="39481.76">23334 1083 12 0,'0'0'0'0,"20"2"0"15,1-2 0-15,7-6 0 16,7 0 0-16,2-3 0 16,-3 0 0-16,-4-6 0 15,-30 15-10-15</inkml:trace>
  <inkml:trace contextRef="#ctx0" brushRef="#br0" timeOffset="39715.01">23308 811 12 0,'0'0'0'16,"0"0"0"-16,0 0 0 0,35 8 0 16,2-16 0-16,8 3 1 15,0-8 38-15,-1 1 1 16,-1-1 40-16,-2 2 1 16,-41 11-272-16</inkml:trace>
  <inkml:trace contextRef="#ctx0" brushRef="#br0" timeOffset="40164.56">23772 752 12 0,'0'0'50'0,"26"0"2"0,9-4-30 16,4-2 1-16,2-3-2 16,-2 0 2-16,-1-1 32 15,-7 1 1-15,-7 0 10 16,-7 3 0-16,-4 2 123 16,-9 4-1-16,0-1-80 15,-2 1 0-15,-2 0-72 16,-2 0 1-16,0 0-25 15,-4 1 0-15,-3 3-43 16,-4 5 1-16,-4 1-105 16,0-1 1-16,2-1 13 0,4 1 0 15,4 0 59-15,1 4 2 16,2 11 53-16,1 15 0 16,-1 8 7-16,0 5 1 15,1 2 63-15,-1 7 1 16,0-1 6-16,0 1 0 15,3 1-19-15,-3-8 2 16,9-12-47-16,3-14 1 16,-8-28-624-16</inkml:trace>
  <inkml:trace contextRef="#ctx0" brushRef="#br0" timeOffset="40481.16">24267 720 13 0,'0'0'0'0,"0"0"0"0,11 28 0 15,-3 5 0-15,-5 19 55 0,-3 6 1 16,-9 9 91-16,-2 0 1 16,-2 0-61-16,7-9-1 15,6-10-9-15,8-11 1 16,-4-13-33-16,-1-9 0 16,1-15-31-16,0-9 2 15,-4 9-667-15</inkml:trace>
  <inkml:trace contextRef="#ctx0" brushRef="#br0" timeOffset="40732.44">24232 819 12 0,'0'0'0'0,"46"1"0"0,1 3 0 16,-4-4 0-16,-10-5 12 15,-5-3 1-15,-4-3 48 16,-1 2 2-16,-3-1 19 16,-1 1 0-16,-8 5 37 15,-3 2 0-15,-8 2-542 16</inkml:trace>
  <inkml:trace contextRef="#ctx0" brushRef="#br0" timeOffset="40948.15">24276 1098 12 0,'0'0'25'0,"69"-19"0"16,-22-1-24-16,-13 5 1 16,-10 5-2-16,-7 3 0 15,-8 5 0-15,-4 2 0 16,-5 0-50-16</inkml:trace>
  <inkml:trace contextRef="#ctx0" brushRef="#br0" timeOffset="41585.75">24943 489 12 0,'0'0'0'0,"0"0"0"0,0 0 0 0,0 0 0 0,0 0 0 15,-5 24 1-15,-12 21 56 16,-1 22 0-16,-1 28 35 16,4 9 0-16,8 2 30 15,7-5 0-15,5-6-83 16,16-14 2-16,18-17 10 0,24-18 1 16,-63-46-606-16</inkml:trace>
  <inkml:trace contextRef="#ctx0" brushRef="#br0" timeOffset="43281.41">25286 854 12 0,'0'0'0'0,"-15"33"0"0,-5 5 81 0,1-9-1 16,4-10 24-16,4-4-1 15,6-10-12-15,1-1 0 16,2-4-33-16,2 0 2 16,0-4-25-16,0-1 2 15,0-4-8-15,4-3-1 16,5-6-23-16,6-6 2 15,7-4-7-15,3 0 0 16,1 7-9-16,-2-1 0 16,-2 7 5-16,-1 6-1 15,-4 7 4-15,-4 8 1 16,-4 7 0-16,-2 11 1 0,-3 11 1 16,-4 2 2-16,-2-3 9 15,-2-4 1-15,3-12 38 16,1-3 2-16,1-6-16 15,1-5 0-15,-2-4-15 16,0 2-1-16,0-2-1 16,4-2-1-16,7-7-7 15,6-10 1-15,5-11 13 0,-3-3 0 16,-2 1 10-16,0 8 1 16,-3 9-19-16,-1 4 1 15,-1 4-12-15,-3 7 0 16,2 3-6-16,0 3 1 15,1 9-6-15,-1 7 1 16,-4 8-5-16,-1-2 1 16,-3-8-3-16,-1-1 0 15,0-6 2-15,0-4 0 16,-2-3 3-16,0-4 1 16,0 1 1-16,2-3 0 15,3-3-1-15,5-3 1 16,7-13-8-16,3-7 1 15,1-2-30-15,-3-1 1 16,1 1 10-16,-4 9 0 16,-6 10-8-16,-1 7 1 15,-3 2 15-15,1 6 1 0,-1 5 3 16,3 11 1-16,1 6 9 16,0 2-1-16,-1 0 3 15,-3-6 2-15,1-6 2 16,-2-8 1-16,-1-1 5 15,3-5 0-15,3-2 4 16,4-4 0-16,4-8 8 16,9-6 0-16,8-14 31 15,-3-13 1-15,-3-15-12 16,-3-9-1-16,-3-1-27 16,-2 2 1-16,-1 14-9 0,-6 17 0 15,-9 11-7-15,-6 5-1 16,-2 6-12-16,-1 4 1 15,-3 3-11-15,3 3 1 16,-1 3 9-16,-1 3 2 16,-5 3 9-16,-1 13 1 15,-5 14-5-15,3 14 0 16,6 16 6-16,3 7 1 16,4 3-4-16,6-10 1 15,7-11-15-15,4-13 0 16,2-14-9-16,1-9 1 15,7-10 1-15,2-10-1 16,7-5-90-16,0-6 1 16,-5-4 22-16,-1-1 0 15,-3-8 44-15,-7 2 1 16,-5-2 18-16,-3 10 0 0,-9-1 32 16,-1 10 0-16,-1 3 3 15,1 6 0-15,0 0 15 16,0 0 1-16,0 0 16 15,-4 6 2-15,-2 7 1 16,-1 15 0-16,1-2 18 16,2-4 1-16,3 2-27 15,1-9 1-15,1-4 0 0,3-3 2 16,2 1-11-16,7-4 1 16,4-5-6-1,7-5-1-15,-2-8 12 0,1-2 0 16,-3-6 57-16,1-1 0 15,-5-2-63-15,-5 9 1 16,-1 0-18-16,-6 6 0 16,-1 0-5-16,1 5 0 15,0-2-28-15,-2 3 1 16,-1-3-31-16,-1 6 0 16,0 0-12-16,2 4 2 15,0-2-8-15,0 7 1 16,0 0 61-16,0 4 1 15,1-2-14-15,1 2 1 16,0-1-14-16,2 1 0 16,-6-13-197-16</inkml:trace>
  <inkml:trace contextRef="#ctx0" brushRef="#br0" timeOffset="44064.77">26701 833 12 0,'0'0'105'0,"11"10"2"0,-2 1-107 0,-3 2 0 0,-3 7-7 0,-4 8 2 16,-5 2 7-16,0 4 1 16,3-7 25-16,1-8 1 15,0-4 32-15,0-6 1 16,2-3 14-16,2-2 0 16,2-4-13-16,1-4 0 15,5-5-9-15,4-6 1 16,5-10-10-16,0-2 1 15,-4 0-11-15,-2 1-1 16,-2 10-27-16,0-3 1 16,0 6-2-16,-2 4-1 15,1 3-1-15,-3 6 0 16,-3 0 16-16,0 10 2 16,-1 3 0-16,1 7 2 0,-2 8-12 15,2-4 1-15,-1-3-1 16,1-7 0-1,2-6-5-15,5-3 1 0,8-5-2 16,9-3 1-16,11-3-6 16,0-9 0-16,-8 0-2 15,-4-3 1-15,-5-5-30 16,-5 3 0-16,-6-4-37 0,-7 1 2 16,-4 7 24-16,-2 3 0 15,0 3 23 1,0 1 0-16,-5 7 15 0,-1 2 0 15,-1 2 3-15,-4 7 0 16,-6 10 8-16,2 11 1 16,6 7 37-16,7-4 0 15,8 5-6-15,4-9 0 16,3-4-21-16,6-7 0 16,1-8-11-16,8-10 0 15,15-10-12-15,2-12 0 16,-4-4-6-16,-1-15 0 15,-1-4-2-15,0-12 1 16,-3-5 7-16,-1-1 2 16,-1 2-14-16,-6 8 2 15,-7 9-39-15,-6 1 0 16,-13 43-607-16</inkml:trace>
  <inkml:trace contextRef="#ctx0" brushRef="#br0" timeOffset="44198.03">27438 495 161 0,'-13'22'-7'0,"-16"47"2"0,-1 22-2 0,4 4 1 0,7-4 0 16,8-9 0-16,7-15 0 15,8-11 2-15,5-17-1 16,2-11 2-16,-11-28-78 16</inkml:trace>
  <inkml:trace contextRef="#ctx0" brushRef="#br0" timeOffset="44452.21">27241 772 12 0,'0'0'0'0,"45"-9"0"16,16-6 105-16,4-4 2 16,1 1-24-16,-11-1 1 15,-8 8-19-15,-12-2 1 16,-12 7-67-16,-10 1 0 16,-13 5-389-16</inkml:trace>
  <inkml:trace contextRef="#ctx0" brushRef="#br0" timeOffset="44814.66">25713 711 12 0,'0'0'0'0,"47"-6"0"16,10-9 0-16,5 2 0 16,5-2 0-16,4 0 0 15,3 2 0-15,-9 8 0 16,-65 5-10-16</inkml:trace>
  <inkml:trace contextRef="#ctx0" brushRef="#br0" timeOffset="45066.58">25176 668 12 0,'0'0'1'0,"43"-6"0"15,-43 6-12-15</inkml:trace>
  <inkml:trace contextRef="#ctx0" brushRef="#br0" timeOffset="50198.78">27833 964 12 0,'0'0'0'0,"0"0"0"0,0 0 0 0,0 0 0 0,0 0 0 0,0 0 0 15,0 0 0-15,0 0 0 16,21 9 3-16,9-13 2 16,11-1 17-16,-2-7 2 15,-7-1 5-15,-8-1 1 16,-6 4 12-16,-3 1-1 15,-4 0-39-15,-1-2 2 16,-3-6-2-16,-1 0 0 16,-2-5 8-16,-3 3 2 15,-4-1 17-15,-3 7 1 16,-1 1 17-16,-3 3 2 16,1 0 17-16,-2 5 0 15,0 4 9-15,-2 0 0 16,-2 8-10-16,-4 3 2 15,-3 4 6-15,-3 9-1 16,5 7 0-16,5-1 1 16,8 4-45-16,7-6 1 15,3-1-12-15,5-2 1 16,1-5-10-16,4-1 0 0,0-4-7 16,0-2 0-1,2-8-1-15,4 1 0 0,1-6-19 16,3-6 1-16,3 1-33 15,-2-8 0-15,-4 0-31 16,-1-2 1-16,-4 0 36 16,-4-6 2-16,0 3 17 15,1-5 0-15,-3-1 18 16,0 0 0-16,-3 4 8 16,-3 1 0-16,-1 6 3 15,0 6-1-15,0-1 5 0,0 6-1 16,0-1 6-16,0 3-1 15,-2 3 3-15,0 7 2 16,2 10 3-16,1 8 0 16,1 11-4-16,-2-2 1 15,-2-7 17-15,-2-10 1 16,4-3 2-16,0-9 0 16,0-1-11-16,-1-5 1 15,-1 2-6-15,-1-4 2 16,-1-4-8-16,0 2 1 15,0-7-5-15,0-14 1 16,2-12-4-16,6-4 0 16,5-2-7-16,4 2 0 15,5 6 0-15,-1 5 0 16,-4 7 0-16,-2 12 0 0,-4 5 7 16,0 8 0-16,3 5 26 15,-1 15-1-15,2 19 23 16,0 2 2-16,-2 5 11 15,-2-5 0-15,1-8-47 16,1-7-1-16,0-10-17 16,-3-3 2-16,-3-6-9 15,1-5 2-15,1-3-36 0,4-8 0 16,6-1-12-16,4-12 2 16,1-10 0-16,-1-6 0 15,-7-5 11-15,1 0 0 16,4-7-6-16,5 6 1 15,4 3-90-15,0 13 1 16,-4 5 100-16,-5 10 1 16,-6 7 16-16,0 8 0 15,-2 3 13-15,-1 12 0 16,-1 12 5-16,-4 8 1 16,-3-2 16-16,-4-5 2 15,-1-7 3-15,3-25 1 16,0 2-6-16,0 2 0 15,0-3-8-15,0-3 1 16,0 2-6-16,0 2 0 16,0-4-4-16,-4 0 1 15,-2-6-4-15,-9-22 1 0,2-5-3 16,2-4 0-16,2 7-35 16,3 11 1-16,3 5 19 15,-1 4 1-15,0 5 6 16,0-1 1-16,-3 2 5 15,-8 8 1-15,-4 7 2 16,-5 17 0-16,2 2 1 16,5-2 0-16,2 0 47 15,6-13-1-15,1-1 14 16,5-4 1-16,-1-1-35 0,2-3 0 16,2-1-18-16,2-1 1 15,2 0-9-15,11-4 0 16,1-4-3-16,1-2 0 15,-2-3-15-15,-6 5 0 16,1-1 7-16,-3 1 0 16,-1-2 6-16,-3 6-1 15,3-3 3-15,1 6 1 16,3 3 1-16,3 13 0 16,-2 9 0-16,2 20 0 15,-4 6 1-15,-3 7 1 16,-6 6 7-16,-4-5 1 15,-5-1-8-15,-6-11 1 16,-2-3-3-16,2-14 0 16,-1-5 0-16,3-13 1 15,-1-4-1-15,0-1 1 0,-3-7 0 16,-2-6 0-16,1-3 33 16,-3-13 1-16,4-10-3 15,2-24 2-15,10-8-15 16,10-2 0-16,14 1-9 15,9 1 1-15,9 11-12 16,6 0 0-16,2 5-3 16,3 6 0-16,4 2-12 15,4 3 2-15,0 10-2 0,-19 11 2 16,-1 7 3-16,-16 1 1 16,-3 5-83-1,-6-4 0-15,-1 4 55 0,-3 0 1 16,1 0 19-16,-3 0 0 15,1 0 10-15,-3 0 0 16,1 0 6-16,0 0 1 16,-2 0 1-16,0 0 0 15,-1-5 3-15,1 1 1 16,-2-2 5-16,0 1 0 16,0 1 5-16,-2-2 1 15,-1 3 2-15,-5-3-1 16,-3 6 9-16,-4 0 0 15,0 9 48-15,0 2 0 16,2 6 28-16,2-2 0 16,2 0-45-16,3 0 1 15,4-2-42-15,2-8 0 16,2 1-12-16,6 3-1 0,5-5-16 16,4 2 2-16,-1-6-67 15,1-6 1-15,-2-3-11 16,2-1 2-16,-2-4 15 15,-4 1 1-15,-2 1 50 16,-5 9 1-16,0-3 13 16,-1 2 0-16,1-1 6 15,-4 5 1-15,0 0 0 16,0 4 1-16,0-3 3 0,0 18 0 16,0 5 1-16,-4 34 0 15,-1 3 15-15,1 12 1 16,2-3-6-16,-2-6 1 15,-1-3 1-15,1-31 0 16,0-2 7-16,-1-4 1 16,-3-4-9-16,1-1 1 15,-1-4 8-15,-1-2 1 16,-2-4-5-16,-4-3 2 16,-2-6 40-16,-3-6 0 15,-1 1-27-15,1-12 1 16,3-4-22-16,-5-21 1 15,10-7 11-15,12-3 0 16,10 4-28-16,5 5 1 16,5 4-7-16,-5 15 0 15,4 0-32-15,-1 1 1 16,1 5-263-16,-4 3 1 0,-15 15-347 16</inkml:trace>
  <inkml:trace contextRef="#ctx0" brushRef="#br0" timeOffset="50547.17">29313 1046 12 0,'0'0'0'0,"0"0"0"0,0 0 0 0,0 0 0 16,0 0 7-16,0 0 0 16,0 0 16-16,0 0 0 15,0 0 12-15,0 0 1 16,0 0 6-16,0 0 0 16,0 0-14-16,0 0 2 15,0 0-4-15,0 0 1 16,-19-12 15-16,15 9-1 15,3 3 2-15,-1-4 1 16,0 2-3-16,0 2 2 16,2-4-18-16,2 4 1 15,-2 0-509-15</inkml:trace>
  <inkml:trace contextRef="#ctx0" brushRef="#br0" timeOffset="51847.19">29704 833 12 0,'0'0'154'16,"-2"-27"-1"-16,0-7-144 0,2 1 1 15,2-7-10-15,2 7 0 16,2 1 14-16,-1 6-1 16,-1 4 24-16,-2 7 0 15,0 6 86-15,-1 3 0 16,1 3-48-16,0 1 1 16,-2 2-32-16,-2 2 1 15,-3 1-19-15,-5 12 0 16,-4 9-25-16,-1 15 1 15,5 8-8-15,7 5 0 16,4 2-5-16,3-2 1 16,4 0 7-16,3-7 2 15,4-8 1-15,1-9 0 16,1-8 13-16,-2-10-1 16,-4-7 7-16,2-3 0 15,8 0 27-15,9-9 0 0,13-4-17 16,-1-7 0-16,-6-5-11 15,-8-3 2-15,-8-1-18 16,-3 1 0-16,-4 4-8 16,-2-1 2-16,-3 7-2 15,-5-4 2-15,-1 5-1 16,-2 0 1-16,-2 10 3 16,-1-1 0-16,-1 3 1 15,-3 5 0-15,-7 3 0 16,-4 3 1-16,-5 5 2 0,1 11 2 15,3 3 0-15,8 2 1 16,6-6 16-16,3-2 2 16,4-5 8-16,1-1 2 15,1-3-18-15,0-5-1 16,0 1-8-16,-1-6 1 16,1 4-8-16,4-4 0 15,3-4-9-15,4-5 1 16,1-3 1-16,1-1 1 15,-6 2 1-15,-3-2 2 16,-4 8 3-16,-3 1 0 16,1-2 0-16,-2 6 0 15,0 0 0-15,0 0 1 16,2 6-1-16,6 7 1 16,3 11-1-16,0 6 0 15,-4-2 0-15,-1-4 0 0,0-9 0 16,-1-2 0-16,-1-4 0 15,0-7 0 1,-1 2 0-16,1-4 1 0,4-6-1 16,8-7 1-16,14-15-1 15,0-7 0-15,-4-8-1 16,-2 0 1-16,-3 10 0 16,-3 5 1-16,-1 7-7 15,-2 7-1-15,-4 1-32 16,-3 3-1-16,-5 5-39 0,1 1 0 15,0 4-8-15,-2-6-1 16,0 6 21 0,-1-3-1-16,1 3 22 0,0 3 0 15,0 1 27-15,-2-2 1 16,0 4 10-16,0 7 2 16,0 0 5-16,0 1-1 15,0 1 2-15,-2 4 2 16,-2 1 13-16,-1-1 2 15,-4 0 17-15,-3-4 1 16,-1-1 35-16,0-1 1 16,2-1 13-16,4-3 0 15,3-5-44-15,2 1-1 16,0-1-18-16,2-4 1 16,0 0-11-16,0 0 1 15,0 0-6-15,0 0 0 16,0 0 0-16,0 0 0 15,0 0 0-15,0 0 2 0,0 2 1 16,2 1 0-16,0-3-8 16,-2 4 2-16,0-2-3 15,0-2 0-15,0 0-6 16,0 0 0-16,0 0-23 16,0 0 1-16,0 0-837 15</inkml:trace>
  <inkml:trace contextRef="#ctx0" brushRef="#br0" timeOffset="52514.02">30552 528 12 0,'0'0'202'0,"0"0"0"0,0 0-203 0,0 0 1 16,0 0-28-16,-6 19 0 16,4 5 25-16,1 10 1 15,1 8 2-15,0 7 0 16,-2-1 8-16,0 1 1 16,0 3 36-16,-2-10 1 15,1-4 19-15,1-9 1 16,2-10 1-16,-2-4 2 15,2-11-15-15,0-4 1 0,0-4-6 16,4-7 1-16,7-21-17 16,4-7 1-16,1-8-14 15,3 3 0-15,0 1-6 16,-1 4-1-16,1 11 9 16,-4 4 0-16,-4 11-10 15,-4 4 2-15,-3 7 25 16,-2 2 0-16,0 0-21 15,-2 0 1-15,-2 0-12 16,-5 11 1-16,-10 11-7 0,-7 8 1 16,-1 7-13-16,1-3 1 15,4-1-33-15,3-9 2 16,6-5 22-16,3-4 0 16,5-10 11-16,1-1 0 15,0-2 6-15,0 2-1 16,2-4 3-16,2-4 0 15,2 2 2-15,-1 2 0 16,1-4 1-16,2 4 1 16,5 4 1-16,6 7 2 15,11 12 0-15,5 1 1 16,1-6 13-16,3-3 0 16,8-5 30-16,5-5 0 15,4-9-27-15,2-1 1 16,-2-10-19-16,-8-9 2 15,-8-10-74-15,-12-8 0 16,-26 42-852-16</inkml:trace>
  <inkml:trace contextRef="#ctx0" brushRef="#br0" timeOffset="52847.17">29600 675 12 0,'0'0'0'0,"63"-9"0"0,0 0 154 0,5-1 0 16,2 1-84-16,1-4 0 16,-2 6-23-16,-6 3 1 15,-63 4-465-15</inkml:trace>
  <inkml:trace contextRef="#ctx1" brushRef="#br0" timeOffset="50210.84">33858 11872 0,'0'0'0,"0"0"0,0 0 0,0 0 0,0 0 0,0 0 0,0 0 0,0 0 0,0 0 0,0 0 0,0 0 0,0 0 0,0 0 0,0 0 0,0 0 0,0 0 0,0 0 0,0 0 0,0 0 0</inkml:trace>
  <inkml:trace contextRef="#ctx1" brushRef="#br0" timeOffset="50613.35">33858 12008 0,'0'17'0,"0"0"15,0-17 1,0 0-1,0 0 1,0 0 0,0 0-1,0 0 1,0 0 0,0 0-1,0 0 1,0 0-1,0 0 1,0 0 0,0 0-1,0 0 1</inkml:trace>
  <inkml:trace contextRef="#ctx0" brushRef="#br0" timeOffset="56064.17">31433 863 12 0,'0'0'0'0,"0"0"0"0,0 0 0 0,32-15 0 16,-4-7 0-16,0-11 0 15,-8-7 0-15,-5 1 0 16,-4 0 0-16,-3 2 1 16,-6 4 48-16,-2-1 2 15,-4 1 25-15,0 3 0 16,-1 6-27-16,-1 5 0 16,0 10-14-16,1 3 1 15,-1 2-12-15,-5 10 1 16,-11 3 1-16,-8 19 0 15,-7 15-8-15,1 11 1 16,10 17 35-16,8 7 1 16,6 13-3-16,5-2 1 15,3-3-6-15,4-14 2 0,8-10-16 16,5-8 2-16,5-2-8 16,3-4 1-16,1 8-18 15,-1-2 1-15,-5-6-8 16,-1-10-1-16,-2-14-2 15,-3-9 0-15,-5-12-1 16,1-3 1-16,0-7 0 16,3-14 0-16,4-12 5 15,-4-10 2-15,-5-5 10 16,-6 1 1-16,0 5 17 0,-3 1-1 16,-5-2-2-16,-3 0 0 15,0 0 5-15,-2-5 2 16,0 5-17-16,0 0 2 15,2 4 6-15,0 6 1 16,-2 9-12-16,1 5 2 16,-1 10-9-16,2 3 0 15,1 2 4-15,3 8 1 16,0-2 11-16,-1 7 1 16,1 1 20-16,4 4 1 15,5 1-32-15,3 4 0 16,5-6-14-16,5-4 1 15,5-3-6-15,7-3 1 16,8-1-63-16,3-4 1 16,-1-5 15-16,-1-8 0 15,-5 0 5-15,-4-3 1 0,-9 3 23 16,-4 6 0-16,-7 3 10 16,-1 6 0-16,-2-4 8 15,0 4 0-15,-2 0 1 16,0 0 0-16,0 4 0 15,0 7 1-15,0 11 0 16,0 8 0-16,0 4 0 16,1-5 0-16,5-6 2 15,0-8 0-15,-3-6 2 0,1-3 0 16,-2-3 5 0,2-1 1-16,-1-2-2 0,1-2 1 15,0-3 10-15,0-8 0 16,1-2 6-16,4-9 0 15,-1-1-16-15,-4 3 1 16,-8 2-8-16,-4 1 0 16,-5 4-5-16,-5 6 0 15,-5 0-43-15,-1 3 2 16,0 2-84-16,3 4 0 16,7 0 59-16,4-4 1 15,5 3 50-15,5 1 1 16,2-4 13-16,9-2 1 15,17-12 1-15,11-6 1 16,6 5 15-16,-1 10 0 16,-3 3 32-16,0 10 1 0,0 5-16 15,11 12 0 1,-5 6-11-16,-13 9-1 0,-12 10-21 16,-2 3 0-16,-3 3-2 15,-11-28 1-15,-4 0 0 16,-2-11 1-16,0-2 0 15,0-5 0-15,-2 1 0 16,-2-1 1-16,0-2 0 16,-3-3 1-16,-3-2 7 15,-12-9 0-15,0-8 12 16,3-10 1-16,10-6-2 16,7-5 1-16,9-4-6 0,6 10-1 15,8 0-5-15,1-1 1 16,4 6-11-16,-3 4 0 15,-1 3-7-15,-9 8 2 16,-2 4-19-16,-1 0 1 16,-1 3-12-16,0 1 2 15,2 1-18-15,3 2 0 16,-1-2 19-16,-4 4-1 16,0 0 26-16,-1 0 1 15,-3 0-1-15,-1 0 0 16,0 0-13-16,-1 0 1 15,-1 4-21-15,0-4-1 16,0 0 9-16,0 0-1 16,-2 0 1-16,0 0 1 15,0 0 12-15,0 0-1 16,0 0 14-16,0 0 0 16,0 0 6-16,0 0 1 0,0 0 1 15,0-4 1-15,0 4 6 16,0-3 0-16,0 3 5 15,0 0 2-15,0 0-4 16,-2 0 0-16,0 0-10 16,-5 9 1-16,-1 10 2 15,-3 38 0-15,9 5 3 16,2-5 1-16,6 1 4 16,-1-21 2-16,5-7 17 0,-3-11 1 15,4-8-5-15,14 4 0 16,4-8-7-16,12-5 1 15,0-8-19-15,-3-12 1 16,-7-6-22-16,-3-10 1 16,-4-1-10-16,-5-3 1 15,-4-1 20-15,-6 12 1 16,-3-1 6-16,-4 9 0 16,-2 4 1-16,-2-3 2 15,-4 3 3-15,-1 0 1 16,-2 5 2-16,-1 1 0 15,1 0 4-15,-6 7 1 16,-2 2 1-16,-7 9 0 16,2 8 8-16,3 11 0 15,10 9 31-15,7 12 1 16,7 3-30-16,7-19-1 0,4-7-10 16,7-4 1-16,3-3-14 15,9-4 1-15,2-6-1 16,6-9 0-16,-2-5-1 15,-2-5 1-15,-3-3 7 16,-14 2 1-16,-3-2-9 16,-12 8 0-16,-1 1-18 15,-2-2 1-15,-4 6-932 16</inkml:trace>
  <inkml:trace contextRef="#ctx0" brushRef="#br0" timeOffset="56630.66">32557 407 12 0,'0'0'76'0,"0"0"0"0,0 0-77 0,0 0 1 0,0 0 4 16,33 0 0-16,18-3-2 16,10 12 2-16,8 11 18 15,-4 21 1-15,-5 17 38 16,-10 9 2-16,-11 0 34 0,-16 2 0 15,-16 11-48-15,-16 5-1 16,-17 3-28-16,-19-3 1 16,-18-8 45-16,-16-14 0 15,-8-7-18-15,-8-8 0 16,-2-5-10-16,-2-13 1 16,-3-21-38-16,7-9 0 15,15-13-16-15,9-8 1 16,13-3-38-16,10-4 0 15,48 28-587-15</inkml:trace>
  <inkml:trace contextRef="#ctx0" brushRef="#br0" timeOffset="75545.89">11405 13382 12 0,'0'0'0'0,"-19"-30"0"0,4 7 0 0,1 9 0 16,10 6 0-16,4 3 0 15,0 1 5-15,0 2 2 16,0 2 25-16,4 0-1 15,1 0 31-15,14 6-1 16,20 7-6-16,9 9 2 16,1 4 7-16,-1 0 1 15,1-2-6-15,-5-2 1 16,5-1 32-16,-4-4 0 16,3-4-25-16,-5-2 1 15,-10-2-14-15,-3-1 1 16,-15-7-54-16,-4 1 0 15,-3-2-1-15,-3 0 0 0,1-2-2 16,-6-1 0 0,4-1-4-16,-8-3 1 0,4 7-735 15</inkml:trace>
  <inkml:trace contextRef="#ctx0" brushRef="#br0" timeOffset="75879.61">11644 13114 12 0,'0'0'0'0,"0"0"0"0,0 0 0 16,-8 20 0-16,6-11 0 15,2 16 0-15,0 10 0 16,0 13 91-16,4 4 0 15,3 4 5-15,1 0 2 16,-3 4 73-16,-1 1 2 16,7 2-80-16,-1 0 1 15,-7-1-37-15,3-3 0 16,-10-5 7-16,1-5 0 16,1-16-31-16,-2-7-1 15,-2-9-17-15,1-8 0 16,-5-7-23-16,-4-9 1 0,14 7-925 15</inkml:trace>
  <inkml:trace contextRef="#ctx0" brushRef="#br0" timeOffset="76262.37">11401 13664 12 0,'0'0'0'0,"0"0"0"0,0 0 0 15,0 0 0-15,0 0 0 16,0 0 0-16,0 0 0 16,21 17 0-16,-4-24 0 15,7-16 26-15,9-8-1 16,3-3 47-16,-8-3 0 15,1-4 9-15,1 0 1 16,0 0 143-16,-2 4 2 16,-2 7 55-16,-2 2-1 15,-5 10-229-15,-4 7 1 16,-6 1-18-16,1 3-1 16,-9 5-29-16,3 0-1 15,-4 0-5-15,0 2 1 16,0 0-5-16,0 0 0 15,-4 2-8-15,-1 5-1 16,5-7-1134-16</inkml:trace>
  <inkml:trace contextRef="#ctx0" brushRef="#br0" timeOffset="76945.8">11629 12913 12 0,'0'0'0'0,"-25"-4"0"0,3 0 0 15,-10 2 0-15,-5 2 0 16,-6 2 0-16,-3 4 0 16,-3 5 0-16,-5 9 0 15,2 12 0-15,2 9 1 16,3 11 20-16,6 8 2 16,4 7 37-16,3 1 1 15,8-1 4-15,4 2 1 16,5 9-21-16,10 6 0 15,10-4 13-15,7-4 2 16,10-3 36-16,8-4 1 0,6-6-33 16,7-9 1-16,7-9-11 15,10-10 1-15,5-13-19 16,10-12 0-16,5-22 53 16,0-10 1-16,1-17-35 15,-3-7 0-15,4-12-36 16,-3-7 0-16,-10-8-19 15,-8-3 0-15,-5-4 20 16,-11-2 2-16,-11 2 24 16,-6 2 1-16,-11 4-12 15,-10-6 1-15,-14-2-6 0,-11 4 0 16,-8 9-10-16,-15 5 1 16,-7 10-15-16,-8 12 1 15,-11 3 0-15,-4 14 1 16,-11 16-4-16,2 17 1 15,-2 18 0-15,2 13 1 16,-11 11-6-16,6 13 1 16,1 15-66-16,8 6 1 15,0 9-16-15,-1-6 2 16,79-87-985-16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5:09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21064 13025 645 0,'0'0'143'0,"0"0"-75"16,0 0-29-16,0 0-7 0,0 0-3 0,0 0 4 15,0 0 8-15,0 0 18 0,0 0 17 16,0 0 0-16,0 0-10 0,0 0-21 0,-6-20-18 15,10 20-8-15,0 0-6 0,2 0 4 0,1 0-1 16,2 3-1-16,0-1-1 0,1 0-6 0,4 2 1 16,-2 2 2-16,7-1 5 0,0-2 13 15,4 2 9-15,3 1 11 0,6-1 9 0,1 0-1 16,8-1-2-16,2 0-3 0,5-1-5 0,3 1-4 16,0 0-6-16,0-1-7 0,6 1-4 15,-2-2 0-15,5 3 0 0,1-2 3 0,-1 0-4 16,1 0-1-16,1 2-4 0,0-1-1 0,-1-1 7 15,4 2 1-15,1-1 1 0,1-2 1 0,-1 1-3 16,6-1 0-16,0-2 1 0,4 0 1 0,-2 0-5 16,-2-2 0-16,5-1-4 0,-3-1 0 0,0 0-1 15,3-1-2-15,-3 2 0 16,-1-2-3-16,4 0-2 0,-4-1 1 0,3 0 1 0,-2-1 0 16,-3 1 0-16,0-1-1 0,1 0 5 0,0-1-1 15,1-2 2-15,0 0 0 0,1-2-5 16,-5 1 0-16,-1-2-3 0,-5 1-2 0,-5-1 1 15,-6 1 1-15,-5-1-1 0,-8 4 3 0,-4-7-1 16,-1 1 0-16,0-2 4 0,-3-1 1 16,-2-1 7-16,-8 3 11 0,-7 1 10 0,-5 1 8 15,-7 0 0-15,0-3-7 0,-2 0-5 0,0-4-8 16,-5-1-4-16,-5-2 0 0,-1 0-11 0,-6-1-6 16,2-2-10-16,-5 2-10 0,-3-3-2 15,-3 1-2-15,-2-2 2 0,-3 0 1 0,-2-1 4 16,-5 3-3-16,-2 0 2 0,-1 2-4 0,-4 2-3 15,-5 1-2-15,-6 1 1 0,-1 3 0 0,-8 1 3 16,1 0 3-16,-5 4 2 0,-2-1 2 0,0 1 1 16,-1 0-3-16,-4 2 1 0,-3 0 1 15,-3 3-2-15,-1-1 2 0,-3 2 0 0,1 0 2 16,-5 5 0-16,-2 1 2 0,0 1-5 0,-1 0 0 16,-2 3-1-16,2 3 3 0,1 1 2 15,1 1 1-15,3 4 1 0,2-1-1 0,6 2 0 0,-2 2-1 16,5 2 1-16,2 0-2 0,1 3-1 15,-3 2 2-15,5 2-3 0,1 1 1 16,6 4 0-16,1 2-2 0,4 5 0 0,4 0-2 0,5 2 0 16,5 0-4-16,10 4-4 0,6 1 1 15,11 0-7-15,6 4 4 0,7 4-1 0,5 2 0 16,17 2 7-16,8 3 3 0,14 4 1 0,12 1-57 16,-9-14-331-16,-10-17-1153 0</inkml:trace>
  <inkml:trace contextRef="#ctx0" brushRef="#br0" timeOffset="1634.51">9080 12928 980 0,'0'0'-48'0,"0"0"-122"0,0 0 5 0,0 0 84 15,0 0 156-15,0 0 39 0,138 29 8 16,-93-20-12-16,5 2-3 0,5 1-1 0,4 0 2 16,8 1-1-16,6 0-5 0,5-1-1 0,6-1-2 15,5 1-5-15,3-2-1 0,5-3-4 16,5-1-3-16,6-2-2 0,4-4 1 0,9 0-5 16,6 0-11-16,8-6-11 0,4-4-11 0,7-1-12 15,2-1-9-15,3-4-1 0,2-1-6 0,-3 0-1 16,-1-3 1-16,-2-2-5 0,-7-3 3 15,-3-1-3-15,-8-4 0 0,-7-1 3 0,-8-3-3 16,-8 2 1-16,-10 0 4 0,-11 0-2 0,-11 1 9 16,-13 4 8-16,-16 4 5 0,-13 4 17 15,-13 6 19-15,-9-1 16 0,-6-1 0 0,-4-7-17 16,0-8-25-16,-11-7-25 0,-11-5-22 0,-10-4-14 16,-14-1-18-16,-19-1-12 0,-16 3 4 0,-16 2 4 15,-20 6 9-15,-15 6 9 0,-17 7 2 0,-14 6 7 16,-12 10 1-16,-6 8 0 0,-9 2 1 0,-5 14-2 15,-5 6 0-15,3 7 1 0,-2 5-2 16,6 6-1-16,9 3 3 0,8 3-2 16,11 4 0-16,12 4 0 0,9 1-5 0,14 4-1 15,13 4-2-15,11 2-5 0,12 2-2 0,13 3-12 0,17 3-21 16,14 1-38-16,19 2-59 16,20 4-76-16,14 1-193 0,14-21-448 0,-3-17-178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8:25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23306 15154 265 0,'0'0'240'0,"0"0"-102"0,0 0-49 0,0 0-36 16,0 0-31-16,0 0-40 0,0 0-51 15,0 0-45-15,0 0 2 0,0 0 22 0,0 0 54 0,0 0 53 16,58-3 20-16,-24 12 0 0,8 2-11 16,8 4-4-16,8 0 5 0,5 2-3 0,8 2 0 15,3 2-5-15,7 1-5 0,8 2-1 16,3-2-1-16,6 2-1 0,4 1-2 0,5-4 2 15,10-1-3-15,1-2 1 0,9-1 1 0,3-4 1 16,6-2-5-16,5-3 7 0,2-3 7 0,4-4 15 16,5-1 15-16,0-1 6 0,-1-3 14 0,2-4 2 15,-1-3 7-15,0-2 4 0,-1-3-5 0,1-5-5 16,2-4-3-16,-1-4-11 0,0-3-7 16,-5-6-11-16,-5-1-9 0,-5-2-3 0,-10-4-1 15,-9-3 6-15,-11-5 9 0,-5-4 7 0,-10-3 12 16,-7-2 1-16,-4-6 4 0,-12-3-1 0,-3-1-8 15,-8-5-2-15,-10-2-12 0,-8-4-7 16,-9-5-3-16,-13-2-14 0,-9-4-4 0,-10-2-11 16,-8-2-15-16,-17-2-5 0,-10 1-12 0,-16 0-9 15,-14 1-3-15,-9 0-2 0,-16 4 3 16,-12 1 2-16,-14 5 4 0,-11 5 6 0,-15 3 4 0,-10 7 5 16,-9 5 9-16,-10 7 1 0,-11 7 6 15,-9 6 0-15,-11 10-7 0,-9 8-2 16,-15 10-4-16,-7 9-2 0,-11 10 3 0,-7 4-2 0,-2 13 5 15,-5 11 4-15,0 9-2 0,-3 10 8 16,-1 13 0-16,2 9 0 0,2 12 4 0,10 8-6 16,7 12-2-16,13 11-2 0,10 8 1 0,16 9-4 15,16 9 2-15,17 1 3 0,23 4-9 0,23 3 3 16,22-1-10-16,22 1-2 0,25 2 7 0,22-2-5 16,23 3 12-16,14-4 1 0,32-3 3 15,21-9 7-15,22-5-2 0,21-11 3 0,19-10 6 16,20-9-4-16,14-11 4 0,15-7 0 0,11-9-6 15,8-9 7-15,6-4-3 0,8-4-1 0,1-3-1 16,6 1-5-16,-2-2-5 0,-1 3-44 16,-49-14-247-16,-54-12-1009 0</inkml:trace>
  <inkml:trace contextRef="#ctx0" brushRef="#br0" timeOffset="19071.64">26806 14763 1110 0,'0'0'-16'15,"0"0"-97"-15,0 0-23 0,0 0 17 0,0 0 34 16,0 0 63-16,0 0 41 0,0 0 27 0,0 0 23 16,0 0 1-16,0 0-14 0,0 0-13 15,13 5-26-15,-15-5-8 0,1 0 0 0,1 0 0 16,0 0 7-16,0 0 4 0,0 0-4 0,0 0-6 15,0 0-12-15,0 0-30 0,1 0-37 16,1 0-46-16,1 0-44 0,0 0 20 0,2 1 40 0,3 0 47 16,1 0 54-16,4-1 2 0,-1 1 1 15,1-1 0-15,-3 0-2 0,1 1-2 0,-5-1 0 16,-2 0-2-16,-2 0-1 0,-2 0-3 0,2 0-5 16,-2 0 1-16,0 0 2 0,0 0 1 0,0 0 5 15,0 0-7-15,0 2-5 0,0-2-12 16,0 0-11-16,0 0 7 0,1 1 3 15,1 0 10-15,1 0 13 0,-3 0-5 0,1 1 6 16,0-1 5-16,1-1-6 0,-1 1 5 0,1-1 0 16,1 1-2-16,-1 1 5 0,3-2-1 0,0 3-1 15,3-1 4-15,2 1-4 0,-2 1 1 0,2-1-6 16,-1 1-7-16,1-2-5 0,0 0-7 0,-2 1-14 16,0-1-3-16,0 0-16 0,-3 0 22 15,0-1 32-15,-3 1 0 0,1 1 0 0,-2-2 0 16,-1 0 0-16</inkml:trace>
  <inkml:trace contextRef="#ctx0" brushRef="#br0" timeOffset="23070.22">29406 11642 2396 0,'0'0'15'0,"0"0"-89"16,0 0-78-16,0 0-55 0,0 0 17 0,0 0 62 16,0 0 71-16,0 0 45 0,0 0 10 15,0 0 5-15,41 148 5 0,-30-110-3 0,2-2 4 16,2-6-2-16,2-3 8 0,2-9 10 0,4-9 15 15,2-9 31-15,12-6 31 0,8-17 29 0,16-14 12 16,15-20-5-16,16-19-16 0,16-15-26 16,15-20-20-16,10-14-12 0,9-10-12 0,3-9-1 15,5-6-8-15,2 0-11 0,2-2-8 0,2 3-13 16,6 7-8-16,1 9-6 0,-1 17-17 16,-3 18-16-16,-12 18-39 0,-8 18-56 0,-14 20-86 15,-12 17-194-15,-34 13-368 0,-29 9-409 0</inkml:trace>
  <inkml:trace contextRef="#ctx0" brushRef="#br0" timeOffset="23869.75">19279 11524 1673 0,'0'0'124'0,"0"0"-26"16,-51-132-7-16,38 96-11 0,6 11-16 15,2 11-29-15,1 6-57 0,4 6-83 0,0 2-139 16,0 5-10-16,4 12 21 0,2 14 54 15,3 11 128-15,2 18 15 0,1 13 14 0,0 14 37 16,-2 13 11-16,2 8 0 0,-2 6-1 0,2-4-16 16,1-11-6-16,1-20 4 0,2-21 2 0,2-23 34 15,4-22 60-15,3-14 66 0,2-22 70 0,5-16 31 16,5-18-14-16,10-18-36 0,5-20-53 0,15-24-47 16,12-18-34-16,13-18-29 0,17-14-18 15,19-12-14-15,16-7-12 0,14-4-5 0,17-4-8 16,14 1-1-16,14 2-1 0,15 5-10 0,12 7-19 15,9 10-37-15,7 14-58 0,7 16-125 0,-62 40-216 16,-64 38-1043-16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9:0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24466 14686 0 0,'0'0'0'0,"60"-145"467"0,-42 62 853 15,-5 1-1250-15,3 7-50 0,-1 13-11 16,4 10-13-16,-8 13 6 0,0 12-9 0,-6 11-55 15,-3 8-277-15,-1 4-579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22:35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13887 14614 2501 0,'0'0'200'0,"0"0"-211"0,0 0-79 0,0 0-57 15,0 0-14-15,0 0 31 0,0 0 63 0,0 0 47 16,0 0 24-16,137-100 0 0,-120 95-7 16,-2 3-5-16,-2 2-15 0,-1 0-7 15,5 1-9-15,-4 5-7 0,5 1 7 0,-4 3-5 0,3 2 6 16,-5 3 6-16,1 0-8 0,-4 3 6 16,-1 1-3-16,-4 0-4 0,-3 0 12 15,-1 3 4-15,0 0 13 0,-5 1 13 0,-5 0 7 16,-1 0 7-16,1 0-1 0,-1-2-2 0,0-2 0 15,3-4-3-15,0-3 1 0,4-3-4 0,-1-4 1 16,4-2-3-16,1-2-2 0,0 0 3 0,0-1 1 16,0 0 5-16,0 0 2 0,0 0-6 0,1 0-10 15,3 0-8-15,-1 0-4 0,4 1 6 0,1 3 2 16,2 0 6-16,3 3-3 0,-1 1-5 16,2 5 4-16,2 3-3 0,-2 4 1 0,1 3 8 15,-3 5-3-15,-2 6 7 0,-3 0 1 16,-3 3-5-16,-4-2 6 0,0-3-7 0,-1 2 2 0,-8-3 7 15,-1-3-3-15,-6-1 6 0,-1-3 2 0,-6-2 0 16,-3-4 9-16,-3 0 1 0,-4-3 4 16,-6-2 4-16,-1-1-1 0,-2-4 7 0,-1-2 4 15,-3-4 1-15,5-2-2 0,1 0-6 0,6-1-5 16,-1-6-6-16,5 1-3 0,5-3-7 16,3-1-12-16,3 1-22 0,7-1-47 0,4-1-112 15,8 0-238-15,0 3-268 0,0 3-76 0</inkml:trace>
  <inkml:trace contextRef="#ctx0" brushRef="#br0" timeOffset="812.95">15186 14954 1096 0,'0'0'168'0,"0"0"-69"0,0 0-65 0,0 0-35 0,0 0-4 16,0 0-15-16,0 0-17 0,0 0-17 16,0 0-22-16,0 0-3 0,0 0 3 0,0 0 6 15,0 0 19-15,-124-47 8 0,98 62 7 0,1 4 13 16,-1 5 0-16,-3 3 6 0,3 7 5 0,-2 0 0 16,-1 5 4-16,4 0-1 0,-1 4 4 15,5 1-1-15,1 1-1 0,7-2 2 0,3-2-7 16,4-4 1-16,6-4-9 0,5-6-4 0,7-2 3 15,2-6 4-15,7-4 20 0,7-3 15 16,4-5 15-16,6-4 18 0,4-3 6 0,7-2 2 16,3-10 3-16,0-2-8 0,6-4-2 0,-4-3 3 15,3-1 6-15,-6-5 12 0,-2-1 28 16,-7 1 30-16,-7-2 32 0,-4 1 21 0,-5 1 4 16,-6 2-15-16,-7 1-28 0,-2 0-17 0,-4-5-30 15,-6 2-16-15,-1-3-12 0,-8 0-21 0,-3 0-10 16,-6-1-20-16,-1 4-22 0,-6 3-11 0,2 3-15 15,-6 3-8-15,3 4 1 0,-4 3-8 16,5 4-5-16,-3 3-4 0,4 4-15 0,-2 3-37 16,3 7-70-16,1 7-140 0,8-3-244 0,4-2-719 0</inkml:trace>
  <inkml:trace contextRef="#ctx0" brushRef="#br0" timeOffset="970.1">16017 15195 2753 0,'0'0'87'0,"0"0"-57"16,0 0-52-16,0 0-31 15,0 0-21-15,0 0-11 0,0 0 11 0,0 0-13 0,0 0-52 16,0 0-99-16,0 0-171 0,0 0-295 0,0 0-281 0</inkml:trace>
  <inkml:trace contextRef="#ctx0" brushRef="#br0" timeOffset="1424.27">16960 15107 565 0,'0'0'111'16,"0"0"-56"-16,0 0-33 0,0 0-22 16,0 0-13-16,0 0-8 0,0 0-5 0,0 0 2 15,0 0 11-15,0 0 2 0,-118-70 2 0,100 80-8 16,4 5-16-16,-4 4 7 0,3 5 1 0,-1 4 5 16,3 1 15-16,-1 4-1 0,4 3 0 0,5-1 4 15,-1 0-1-15,6-2 1 0,3-3-2 16,8-4 1-16,4-5 1 0,5-3 9 0,3-4 3 15,6-7 8-15,1-2 10 0,4-4 2 0,2-1 10 16,2-2 12-16,2-7 11 0,-2-3 18 16,1-3 12-16,1-3 9 0,-4-1 7 0,-4-3-3 15,-5-1 7-15,-3 0-3 0,-5-1 2 0,-6-1-4 16,-2-1-15-16,-6-1-1 0,-5-1-14 0,-2 0-9 16,-11-2-11-16,0 1-24 0,-7-1-23 15,-5 2-14-15,-3 3-19 0,-5 4-12 0,-3 6-9 0,-1 4-11 16,4 6-1-16,0 5-13 0,2 4-11 15,2 8-12-15,1 6-24 0,3 7-41 16,5 6-129-16,4-8-212 0,8-7-100 0</inkml:trace>
  <inkml:trace contextRef="#ctx0" brushRef="#br0" timeOffset="1789.23">17952 15129 751 0,'0'0'556'0,"0"0"-365"0,0 0-54 16,0 0-95-16,0 0-30 0,0 0-3 0,-3-124-13 16,-10 108-5-16,-5 4-7 0,-3 3-2 0,-3 2 8 15,1 4 4-15,-2 2 4 0,-1 1-2 0,4 6-12 16,-1 5-6-16,0 4-3 0,0 7-6 0,1 3 5 16,2 2 1-16,0 6 7 0,1 0 5 15,7 0 4-15,3 2 3 0,6-3-2 0,3-2-1 16,4-3 2-16,13-5 5 15,5-3 13-15,6-5 12 0,4-4 14 0,4-4 5 16,8-6 7-16,0 0 12 0,3-8 5 0,1-5 11 0,-1-4 4 16,-3-1-1-16,-2-3 3 0,-6-1 3 15,-7 0 7-15,-5 1 6 0,-6-4-8 0,-5 1-9 16,-3-4-16-16,-6-2-21 0,-4-2-15 16,-7-2-21-16,-7 3-22 0,-9 1-20 0,-4 4-14 0,-7 4-9 15,-3 7-7-15,-4 4 0 0,-4 8-4 16,2 3-1-16,2 4-5 0,-1 9-15 0,3 4-49 15,7 4-123-15,4 4-221 0,12-4-315 0,6-6 418 0</inkml:trace>
  <inkml:trace contextRef="#ctx0" brushRef="#br0" timeOffset="2214.1">18975 15011 2216 0,'0'0'171'0,"0"0"-62"15,0 0-60-15,0 0-40 0,0 0-23 0,-10-119-28 16,-10 95-22-16,-9 0-5 0,-8 0 11 16,-5 4 26-16,-4 4 22 0,-1 1 0 15,2 5 3-15,0 6 0 0,4 3-3 0,5 1 3 16,2 3-9-16,4 5-11 0,5 4-6 0,3 3-7 16,2 2 5-16,4 1 6 0,5 3-2 0,4 1 0 15,4 0-7-15,3 2-2 0,5 0-1 0,6 4 6 16,3-1 6-16,3 3 9 0,5-1 12 15,2 1 8-15,2 0 15 0,3-2 9 0,-2-2 2 16,2 1 3-16,-3-4-7 0,-1-2-9 0,-6 1-1 16,-3-4-8-16,-4-2 0 0,-4-2 4 0,-4-4-4 15,-2 0 7-15,-2-5 2 0,-2 3 4 0,-6-2 10 16,-3-2 4-16,-7 0 4 0,-3-3 2 16,-4-1-3-16,-2 0 1 0,-3-7 3 0,1-4 5 15,3-2 6-15,2-2 5 0,3-2 1 0,6-2 3 16,4 1-2-16,3-3-6 0,8 1-6 0,0-1-16 15,7-3-15-15,7 0-17 0,7-3-11 16,8-2-7-16,8-1 1 0,5 2 3 0,8 0-2 16,2 4-2-16,3 4-12 0,5 4-13 15,-3 5-15-15,0 6-25 0,-3 4-46 0,-4 1-105 16,-6 5-172-16,-10 5-254 0,-15-5-199 0</inkml:trace>
  <inkml:trace contextRef="#ctx0" brushRef="#br0" timeOffset="2747.4">13877 14314 14 0,'0'0'-14'15,"0"0"14"-15,0 0 0 0,0 0 0 0,0 0 0 16,147 27 0-16,-96-21 0 0,8-1 147 16,11 1 53-16,12 1-6 0,11-2-6 0,13 4-27 15,9-2-12-15,14 2-23 0,11 0-23 0,9 1-13 16,12-3-11-16,11 0-5 0,12-1 9 16,10-4 4-16,8-2 2 0,9 0 0 0,4-5-8 15,7-1-7-15,3-1-7 0,3 3-7 0,-1-2-9 16,1 1-9-16,-7 3-10 0,-2 1-3 0,-11 1-6 15,-6 1-4-15,-15-1 2 0,-11 2-3 16,-17 2-1-16,-16-1 1 0,-14 0-4 0,-17 0 0 16,-18-1-1-16,-14-1 0 0,-14 0 1 0,-17 0-2 15,-13-1-2-15,-14 2-2 0,-8-2 2 16,-9 0 14-16,-5 0 16 0,0 0 12 0,0 0-15 16,-8 0-64-16,-5 0-109 0,-7-1-201 0,1 2-295 15,3 2-762-15</inkml:trace>
  <inkml:trace contextRef="#ctx0" brushRef="#br0" timeOffset="4908.15">15348 13439 994 0,'0'0'483'0,"0"0"-139"0,0 0-97 16,0 0-93-16,0 0-38 0,0 0-37 15,0 0-35-15,0 0-29 0,0 0-35 0,0 0-34 16,0 0-52-16,0 0-64 0,-46-78-9 0,42 92 15 16,-5 11 42-16,-4 10 77 0,-5 12 34 15,-3 11 21-15,-6 9 16 0,1 3-1 0,-2 4 0 16,-1 0-3-16,4-3-10 0,2-5 0 0,6-5-6 16,1-8-3-16,4-8 6 0,3-6-7 0,-1-6 2 15,1-4 6-15,4-4 3 0,-2-2 7 16,-1-2-1-16,2-3-8 0,-1 0-19 0,0-4-90 0,4-4-293 15,1-3-411-15,2-4 267 0</inkml:trace>
  <inkml:trace contextRef="#ctx0" brushRef="#br0" timeOffset="5661.6">15894 13659 0 0,'0'0'0'0,"0"0"0"16,0 0 0-16,0 0 154 0,0 0 23 16,0 0-47-16,0 0-38 0,0 0-31 0,0 0-24 15,0 0-13-15,0 0-9 0,-122-63-7 0,109 61 0 16,2-1 4-16,5 2-4 0,-2 0 3 15,1 1-1-15,4 0-1 0,-4 0 9 0,6-1 8 16,0 1 15-16,1 0 13 0,0 0 2 16,0 0-5-16,0 0-11 0,0 0-11 0,1 0-3 0,-1 0-4 15,0 0 2-15,0 0 1 0,0 0-1 16,1 0 2-16,-1 0-5 0,0 0-1 0,0 0-3 16,0 0-3-16,0 0 1 0,0 0-1 0,0 0-3 15,0 0-4-15,0 0-2 0,0 0-6 0,0 0 0 16,0 0 3-16,0 0-4 0,0 0 2 0,0 0-2 15,0 0 0-15,0 0 2 0,1 0 0 16,-1 0 2-16,0 0 6 0,0 0 6 0,0 0 10 16,0 0 15-16,0 0 11 0,0 0 14 0,0 0 7 15,0 0-1-15,0 0-2 0,0 0-8 16,0 0-11-16,0 0-4 0,0 0-9 0,0 0-8 0,0 0-6 16,0 0-7-16,0 0-5 0,0 0-2 15,0-1-3-15,0 1 1 0,0 0-4 0,0 0 2 16,0 0 1-16,0 0-4 0,0 0 1 15,0 0-2-15,0 0-2 0,0 0-1 0,0 0-4 16,0 0-6-16,0 0-16 0,-2 2-27 0,0 3-8 16,-5 4 4-16,-1 4 11 0,-5 8 26 15,-1 6 11-15,-4 6 3 0,-3 7 4 0,0 5 4 16,1 3-1-16,2 1 2 0,6-1-1 0,4-3-2 16,7-5-2-16,1-7-4 0,9-3-4 0,3-7-7 15,7-2-3-15,2-6 8 0,2-1 13 0,6-4 17 16,1-3 20-16,3-3 6 0,5-4 7 0,1 0 4 15,2-5-3-15,0-6 3 0,-2-3 2 16,-5 0-2-16,-2-4 5 0,-4-2 4 0,-2 1 5 16,-4-4 12-16,-8-1 3 0,1-1 1 0,-9-3-6 15,0-1-8-15,-6-2-15 0,0 0-17 0,-8 0-19 16,-5-1-19-16,-4 2-12 0,-3 3-12 0,0 4-5 16,-2 4-5-16,0 4-2 15,0 3-4-15,1 4-5 0,1 3-5 0,0 4-11 16,2 1-14-16,0 3-12 0,4 7-18 0,-1 4-28 15,4 4-86-15,5 3-193 0,1-4-229 0,3-5-11 16</inkml:trace>
  <inkml:trace contextRef="#ctx0" brushRef="#br0" timeOffset="6551.43">15531 13498 1865 0,'0'0'396'0,"0"0"-222"0,0 0-87 0,0 0-60 16,0 0-24-16,0 0-16 0,0 0-16 0,0 0-15 16,0 0-1-16,-103-118-2 0,77 112 6 15,2 3 8-15,-5 1 5 0,-1 2 6 0,-2 3 0 0,0 7-5 16,-4 3 0-16,1 4 0 0,-3 5 1 15,-1 1 6-15,4 2 0 0,1 0-4 0,9 0-6 16,4 0-10-16,3-2-7 0,7 2-10 0,2-3-2 16,6 1-2-16,3-4-18 15,0 0-5-15,9 0 14 0,2 3 13 0,4-3 30 0,4 4 23 16,4 0 1-16,5 1 0 0,2 1 6 0,1 0 5 16,2 0 7-16,1 4 16 0,-3-1 5 15,-2 0 1-15,-5 1 1 0,-4 0-14 0,-3-1 0 16,-6-1-2-16,-7 1-4 0,-4-2 3 0,0-1-5 15,-10 0 0-15,-3-5 6 0,-6-1 2 0,-2-3 9 16,-2-5 12-16,-3-2 4 0,-2-4 10 16,4-4 10-16,-3-1 10 0,5-5 14 0,1-5 19 15,7-1 8-15,0-2 10 0,8-2-8 0,0-1-20 16,5-3-6-16,1 0-16 0,0-6-13 0,2-3-4 16,7-4-28-16,2-5-17 0,7-2-8 15,2-4-15-15,7 0 2 0,0 0-3 0,8 3-6 16,-1 3-1-16,3 4-7 0,-2 4-5 0,1 6-12 15,-2 5-35-15,4 5-56 0,-3 4-111 0,4 5-215 16,-11 3-364-16,-9 0-523 0</inkml:trace>
  <inkml:trace contextRef="#ctx0" brushRef="#br0" timeOffset="6921.11">16548 13992 375 0,'0'0'308'0,"0"0"-344"15,0 0-52-15,0 0-17 0,0 0 12 0,0 0 34 16,0 0 34-16,-125-35 22 0,98 37 18 0,-1 5 11 16,6 3-1-16,-2 3-8 0,4 1-9 15,3 4-11-15,3 4-8 0,5 3-6 0,2-2-8 0,7 1-8 16,0-1 11-16,10-2 14 0,7-4 26 15,6-3 31-15,7-4 22 0,8-4 16 0,4-4 4 16,2-2 3-16,7-5-4 0,4-5 0 16,0-3 0-16,-3-4 2 0,3-2 8 0,-8-3 12 0,-1 0 18 15,-6-1 21-15,-5-1 18 0,-8 1 6 16,-4 0-1-16,-5-1-13 0,-8-1-31 0,-7-1-26 16,-3-1-33-16,-4 0-37 0,-12 0-42 0,-7 2-42 15,-8 3-34-15,-8 3-19 0,-9 5 5 16,-1 7 15-16,-5 5 14 0,0 2 11 15,1 9-3-15,4 6-30 0,2 3-114 0,7 5-200 0,14-3-229 16,8-8 54-16</inkml:trace>
  <inkml:trace contextRef="#ctx0" brushRef="#br0" timeOffset="7268.06">17660 13954 1514 0,'0'0'244'0,"0"0"-140"16,0 0-54-16,0 0-42 0,0 0-35 0,0 0-36 16,0 0-20-16,0 0-1 0,-118-67 22 15,81 67 33-15,2 4 17 0,-2 3 9 0,4 5-2 16,-2 2-6-16,2 5-5 0,2 3-10 0,6 4-11 16,-1 2-2-16,6 4 4 0,7 0 7 15,3 1-2-15,4-2-1 0,6-1-6 0,6-2-6 0,7-4 17 16,10-2 31-16,8-5 36 0,6-6 40 15,8-4 24-15,2-6 10 0,2-1 1 0,1-5-3 16,-1-6-7-16,-4-2-1 0,1-3-2 16,-7-3 2-16,-3 1 8 0,-6-1 5 0,-3-2 2 15,-8 0 2-15,-3-1-4 0,-5-2-14 0,-4-1-13 16,-6-4-22-16,-1-1-23 0,-8-2-21 0,-6 0-25 16,-8 0-27-16,-8 3-20 0,-6 3-21 0,-8 6-8 15,-10 6-9-15,-3 6-20 0,-5 6-47 16,-3 6-98-16,4 10-173 0,16-3-308 0,16 0-419 0</inkml:trace>
  <inkml:trace contextRef="#ctx0" brushRef="#br0" timeOffset="8038.13">19649 15393 2148 0,'0'0'29'0,"0"0"-88"0,0 0-15 0,0 0 25 16,0 0 51-16,142-46 5 0,-101 26 10 0,-4 0 3 15,-3-3 1-15,-3 1 14 0,-5-3 2 0,-1-1 9 16,-2-4 16-16,-3-3 3 0,0-8 8 0,-1-3-1 16,-5-5-14-16,-3-4-13 0,-1-4-11 15,-6-4-7-15,-4-4 3 0,-2 0 3 0,-10-3 3 16,-4 1 3-16,-9-1-2 0,-4 2 1 15,-7 2-6-15,-3 2-6 0,-6-1-6 0,-4 6-9 16,-7 2-4-16,-5 4-6 0,-5 3-8 0,-6 5-1 16,-3 5-3-16,-2 5 2 0,1 6 3 15,2 7-2-15,5 3 0 0,4 7-4 0,4 5-3 16,2 5-5-16,7 0 0 0,1 8 0 0,5 4-1 0,2 3 5 16,7 0-2-16,2 2 1 0,6 2 1 15,6-1-9-15,3 2-3 0,7-2-16 0,2 3-21 16,4-2-32-16,3 1-74 0,4 0-113 0,1-3-177 15,4-5-207-15,0-3-183 0</inkml:trace>
  <inkml:trace contextRef="#ctx0" brushRef="#br0" timeOffset="8336.15">19149 13722 1737 0,'0'0'155'15,"0"0"-100"-15,0 0-77 0,0 0-41 16,0 0-16-16,0 0 15 0,-131-1 27 0,92 15 19 16,-4 2 17-16,-6 3 2 0,-4-1-2 0,-4 2 5 15,1-1-5-15,-1 2 1 0,2 2 1 0,3 1 2 16,-2-1-3-16,6 2-1 0,4-4-2 0,5 1-3 16,8-6 0-16,6 0-9 0,6-2-14 0,9-1-29 15,4-3-29-15,6 1-13 0,0-1 4 16,6 0 21-16,7 4 32 0,4 1 25 0,5 0 22 15,5 5 30-15,5-1 20 0,8 3 20 0,3 0 9 16,4 2 3-16,4 2 5 0,4 1-2 16,2 1-4-16,-1-1-8 0,0 1-22 0,-6 0-25 15,-3 0-114-15,-13-7-397 0,-14-7-840 0</inkml:trace>
  <inkml:trace contextRef="#ctx0" brushRef="#br0" timeOffset="10165.3">22055 13430 1640 0,'0'0'147'0,"0"0"-50"16,0 0-83-16,0 0-84 0,0 0-94 0,0 0-72 15,0 0-22-15,0 0 30 0,0 0 56 0,0 0 58 16,0 0 36-16,0 0 0 0,-16 4 19 16,15 15 37-16,-3 8 16 0,-3 5 41 0,3 6 17 15,-4 1-13-15,-1 2 2 0,-3 0-8 16,3-3 1-16,1-5-4 0,1-2-11 0,3-7-3 16,1-3-4-16,2-7 3 0,1-1 9 0,0-5 4 15,0 0 17-15,0-1 9 0,0-3 0 0,0 2-1 16,0-2-20-16,0 0-20 0,0 0-39 0,1-1-167 15,1 0-218-15,-1-3-2 0</inkml:trace>
  <inkml:trace contextRef="#ctx0" brushRef="#br0" timeOffset="10753.94">21991 13907 0 0,'0'0'135'15,"0"0"47"-15,0 0-96 0,0 0-35 0,0 0-2 16,0 0 11-16,0 0 12 0,0 0 9 0,0 0 12 16,0 0-6-16,0 0-16 0,0 0-11 0,0 0-22 15,-15-6-18-15,16 6-14 0,-1 0-17 16,2 0-2-16,3 0 14 0,-2 1 18 0,7 1 42 15,1-1 60-15,7 2 31 0,4-1 12 0,6-1-18 16,1 1-49-16,1-2-34 0,-1 1-22 0,-1-1-18 16,-1 1-5-16,-5 0-4 0,-1 2-2 15,-2-1 1-15,-6-1-7 0,0 0-1 16,-2 0 0-16,-5 0-6 0,1-1 8 0,-2 1-3 0,-1-1 0 16,-2 1-1-16,0-1-11 0,-2 0-15 0,1 2-53 15,-1-2-136-15,0 0-227 0,0 0-275 16,2 0 141-16</inkml:trace>
  <inkml:trace contextRef="#ctx0" brushRef="#br0" timeOffset="11918.23">21977 13756 0 0,'0'0'0'0,"0"0"0"16,0 0 0-16,0 0 0 0,0 0 0 0,0 0 0 16,0 0 0-16,0 0 0 0,0 0 0 15,0 0 0-15,0 0 94 0,132 88 86 0,-102-96-16 0,0-2-15 16,-1-1-8-16,-4-1-18 0,0 0-15 0,-6 3-9 16,-5-1-9-16,-4 1 25 0,-7-1 13 15,-3 3-27-15,-5-3-76 0,-13 3-93 0,-6 2-62 16,-12 4-12-16,-6 1 45 0,-9 6 45 0,-9 2 28 15,0 5 13-15,0 0 5 0,4 1 2 16,1-1 3-16,10 1 3 0,6-2-1 0,11-1-8 16,14-1-29-16,6-3-51 0,8 0-7 0,10 1 25 15,11-1 54-15,12-3 94 0,11-3 49 0,9-1 14 16,8-9-7-16,5-5-27 0,3 0-26 16,1-2-20-16,0-4-13 0,-6 2-5 0,-7 0-2 15,-8 1 0-15,-12 2 3 0,-10 4 9 0,-8 2 23 16,-12 2 34-16,-6-1-4 0,-4 0-64 15,-12 0-119-15,-5 0-142 0,-12 5-160 0,4 0-217 16,7 3-165-16</inkml:trace>
  <inkml:trace contextRef="#ctx0" brushRef="#br0" timeOffset="13642.36">23327 13266 1312 0,'0'0'758'0,"0"0"-519"16,0 0-113-16,0 0-70 0,0 0-41 16,0 0-41-16,0 0-29 0,0 0-18 15,0 0-11-15,0 0-12 0,0 0-32 0,0 0-70 16,0 0-64-16,0 0 12 0,-22-8 61 0,14 34 97 15,0 12 103-15,-4 8 35 0,-7 7 9 0,3 6 5 16,-7 3-2-16,2 0-3 0,1-3-13 0,3-6-10 16,1-6-7-16,2-8-9 0,4-7-4 0,0-4-3 15,3-8-7-15,3-6 1 0,-2-5 1 16,6-3-2-16,-1-2 12 0,1-3 22 0,0-1 32 16,0 0 31-16,0 0 18 0,0 0-2 0,1 0-14 15,0 0-18-15,6-1-18 0,2-3-6 16,5 0 1-16,6-3-3 0,7-2-1 0,4-2-13 15,5 1-10-15,4 1-9 0,-1 0-7 0,1 3-2 16,0 0-5-16,-6 3-3 0,2-1-2 0,-6 1-1 16,-2 2 0-16,-5-1 1 0,-5 1-2 15,-4 0 2-15,-5 1-1 0,-6 0-1 0,1 0 8 16,-4 0 10-16,0 0 10 0,0 0 10 0,0 0 2 16,0 0-6-16,-3 0-8 0,1 0-22 15,1 0-34-15,-6 0-59 0,1 0-134 0,-9 1-296 0,4 3-521 16,0-2 106-16</inkml:trace>
  <inkml:trace contextRef="#ctx0" brushRef="#br0" timeOffset="14008.34">22322 14656 2363 0,'0'0'50'0,"0"0"-142"15,0 0-26-15,0 0-2 0,138-36 53 0,-52 21 82 16,16-1 1-16,16-3 8 0,7-3 17 0,14 3 12 15,7 0 11-15,6 0 0 0,10 3-9 0,0 4-5 16,0-1-5-16,-1 2-4 0,-5 0 1 16,-8 3-4-16,-10 2-4 0,-9 0-2 15,-15 1-5-15,-8 0-5 0,-19 1 0 0,-9 1-3 0,-18 1-4 16,-15 1-6-16,-12 1-5 16,-11 0-3-16,-12 0 3 0,-6 0 13 0,-4 0 14 0,0 0 6 15,-1 0-22-15,-8 0-59 0,-8 2-161 16,2 2-394-16,-2-1-947 0</inkml:trace>
  <inkml:trace contextRef="#ctx0" brushRef="#br0" timeOffset="14407.39">23334 15162 2400 0,'0'0'105'0,"0"0"-93"15,0 0-53-15,0 0-10 0,0 0 24 16,167-31 28-16,-94 21 6 0,7 0 6 0,3 1-7 16,4 2 3-16,-4 1-3 0,0 4-5 0,2 1 2 15,-9 2-3-15,1-1 1 0,-10 2 0 0,-2 4-4 16,-10 1-22-16,-6 2-121 0,-8 2-288 15,-15-2-369-15,-11-3-232 0</inkml:trace>
  <inkml:trace contextRef="#ctx0" brushRef="#br0" timeOffset="14661.19">23977 15209 2539 0,'0'0'132'0,"0"0"-82"16,0 0-57-16,0 0-65 0,0 0-37 15,0 0-3-15,0 0 22 0,0 0 35 0,0 0 35 16,0 0 8-16,0 0-5 0,0 0 8 0,0 0-2 16,32 106 9-16,-31-67 10 0,-1 7 4 0,0 9 7 15,-5 2 13-15,-5 3 0 0,0 0 0 0,-5-5-4 16,3-2-14-16,0-7-2 0,-1-9-1 16,-1-5-2-16,3-6 3 0,2-6-1 0,4-7-3 15,-2-2 5-15,5-5-4 0,-1-1-2 0,1-3 8 16,0-1-2-16,1-1 8 0,1 0 0 0,-1 0-30 15,-1-1-105-15,-2-1-355 0,1 0-1013 0</inkml:trace>
  <inkml:trace contextRef="#ctx0" brushRef="#br0" timeOffset="15293.2">21232 14643 2703 0,'0'0'68'0,"0"0"-60"0,0 0-94 16,0 0-49-16,0 0 5 0,0 0 32 15,0 0 57-15,0 0 41 0,145-23 5 0,-115 22-8 16,1 1-5-16,-1 2-5 0,1 4-16 0,0 4-14 15,1 0-59-15,4 2-214 0,-12-1-349 16,-5-4-450-16</inkml:trace>
  <inkml:trace contextRef="#ctx0" brushRef="#br0" timeOffset="15442.05">21300 15046 2727 0,'0'0'108'0,"0"0"-100"15,0 0-100-15,0 0-25 0,0 0 8 0,0 0 21 16,0 0 53-16,139-15-48 0,-89 7-178 16,-13 1-327-16,-13 4-843 0</inkml:trace>
  <inkml:trace contextRef="#ctx0" brushRef="#br0" timeOffset="16039.15">18862 16123 2246 0,'0'0'113'0,"0"0"-61"16,0 0-55-16,0 0-51 0,0 0-54 0,0 0-44 16,0 0-6-16,0 0 26 0,0 0 35 15,0 0 36-15,0 0 16 0,0 0-8 0,0 0 8 16,0 0 11-16,25 60 10 0,-14-28 20 0,-1 5 12 16,0 8 9-16,2 7 25 0,-1 1 13 15,2 7 20-15,-1 1 8 0,1-2-25 0,-3-4-21 16,0-6-45-16,-3-11-107 0,0-4-214 15,-2-13-239-15,-3-7-228 0</inkml:trace>
  <inkml:trace contextRef="#ctx0" brushRef="#br0" timeOffset="16480.16">18885 16356 762 0,'0'0'538'0,"0"0"-183"0,-36-116-117 15,30 76-89-15,6 7-56 0,2 2-54 0,10 1-40 16,8 1-29-16,5 1-4 0,8-1 9 0,6 3 3 15,5 0 15-15,3 3-4 0,0 6-4 16,-2 4 2-16,-2 5-7 0,0 6-3 0,-7 2-5 16,-5 4-11-16,-4 7-4 0,-6 2 0 0,-4 2 1 15,-7 3 12-15,-5 3 10 0,-5 3 10 16,-8 6 13-16,-9 4 6 0,-8 3 2 16,-9 5-2-16,-3-1-4 0,-8 0-8 0,1-2 6 15,-1-3-3-15,1-2 0 0,3-7 2 0,5-2-10 16,6-8 7-16,9-5 3 0,6-5 0 0,7-2 17 15,6-3 3-15,2-2-4 0,0 0-3 0,0 0-37 16,7 0-8-16,5-2 2 0,5-3-5 0,9-2 33 16,9 0 2-16,6 0-2 0,4-1 7 15,6 2-10-15,0 2 2 0,1 4 1 0,0 5-6 16,-2 7 1-16,-1 3-3 0,-8 5-6 0,-1 3 6 16,-9 2-4-16,-4 3-3 0,-7-1 4 0,-7 1 0 15,-6 0 7-15,-7-2 20 0,-7 0 9 0,-12 3 8 16,-12-4 12-16,-10 1-10 0,-9 0-5 15,-9 1-1-15,-4-5-10 0,-6-1 9 0,-1-4 12 16,-2-3 0-16,3-5 10 0,3-1-7 0,0-4-12 16,7-2 1-16,4-2-15 0,6 0-2 15,8 0 2-15,5-5-9 0,9-2 2 0,9-1-4 16,5-1-24-16,8 1-65 0,6-1-142 0,3-1-157 16,5 3-283-16,-1 2-155 0</inkml:trace>
  <inkml:trace contextRef="#ctx0" brushRef="#br0" timeOffset="17652.04">19685 16584 1053 0,'0'0'296'0,"0"0"-81"0,0 0-70 16,0 0-31-16,0 0-19 0,0 0-21 0,0 0-14 0,-10-122-18 15,11 105-13-15,-1-1-2 0,0 2-2 0,0-1-1 16,0 2-2-16,-4 1-2 0,1 3-4 16,-1 2-3-16,-2 2-1 0,3 2-11 0,1 3-14 15,-1 2-14-15,2 0-25 0,0 0-18 0,-2 1-17 16,-2 7-6-16,-1 4 19 0,-5 6 18 15,0 5 27-15,-3 3 14 0,3 4-1 0,1 0 8 16,0 2-5-16,4-3 0 0,2 1 9 0,3-2-8 16,1-4 4-16,1-6-8 0,5-6-17 0,3-1 0 15,2-4-5-15,0-1 13 0,3-2 20 16,2-4 7-16,0 0 8 0,2-4-1 0,0-3 1 16,3-3 5-16,0-2-1 0,1-5 3 0,0-1-8 15,-1-2 1-15,1 0-7 0,-4-1-3 0,-1 0 2 16,-5 4-7-16,-2 2-1 0,-3 1-1 0,-3 5-6 15,0 4 7-15,-3 2-5 0,1 1-2 16,-2 2-5-16,0 0-29 0,0 0-31 0,0 0-45 16,0 1-2-16,0 5 23 0,2 0 29 0,-1 3 52 15,1 2 16-15,2 0-1 0,1 0 12 16,3-3-2-16,2 0-8 0,0-3 10 0,1 0-5 16,2-3 6-16,1-2 11 0,0 0-2 0,1-3 12 15,0-4 3-15,-3 0 3 0,1-2 12 16,-2 1 23-16,-1-1 27 0,-5-1 29 0,0 1 16 15,-1-2-5-15,-3 1-8 0,-1-3-8 0,0 2-5 16,0 1-6-16,-4-1-18 0,-1 4-24 0,2-4-23 16,-3 4-18-16,3 2-7 0,-1-1 0 0,0 3-4 15,3 2-1-15,0 1-5 0,1 0-18 0,0 0-18 16,0 0-38-16,0 0-44 0,0 3-10 16,0 4 13-16,0 2 33 0,1 5 41 0,0 3 18 15,2 0 6-15,0 3 1 0,1-1 2 0,1 1 11 16,-1-1-1-16,1-1 10 0,1-5 1 15,0 0-5-15,-1-5 5 0,-1-2-5 0,0-2-1 0,-3-3 8 16,1-1 3-16,1 0 11 0,-2 0 19 0,2-2 7 16,-2-4 5-16,3-2-12 0,1-5-16 15,1-6-17-15,1-1-13 0,2-2-5 0,0-1-5 16,-4 3 1-16,0 5-4 0,0 1 1 16,-1 6-2-16,-2 4-12 0,-2 2-16 0,1 2-30 15,-1 0-29-15,1 0-1 0,2 2 2 0,0 3 21 16,-1 3 29-16,3 5 7 0,0 1 21 0,1 2 3 15,3 2 7-15,1 1 7 0,2-1-3 0,4 1 8 16,4-2 2-16,3-1-3 0,3-2 7 16,1-4-3-16,2 0 1 0,4-6 4 0,0-4-4 15,5 0 3-15,0-4-5 0,0-6-5 0,0-1-2 16,-2-4 0-16,-3-1 2 0,-3-2 5 0,-5 0 6 16,-2 0 9-16,-7 0 11 0,-3 1 8 15,-5 1 6-15,-1-1-4 0,-6-2-12 16,-1 1-20-16,-5-1-16 0,-6 2-23 0,-2 3-17 0,-3 2-5 15,-4 4-9-15,0 3 11 0,-4 4 6 0,1 1 9 16,-1 3 6-16,-1 7-9 0,4 0 3 16,-1 3 0-16,2 2-1 0,3 1 10 0,4-1 2 15,4 1-9-15,1-1 8 0,7-1-10 0,1-2 1 16,4 0 0-16,6-3-16 0,6-3-13 16,4-4-36-16,5-1-55 0,4-6-34 0,2-5-18 15,0-5 22-15,3-2 59 0,-2-3 55 0,3-2 44 16,-4-5 27-16,-3 0 25 0,-1-5 20 0,-5 1 23 15,-1-2 13-15,-2-1 8 0,-3-2 9 16,-2-4 6-16,-3 0 2 0,-3 0-5 0,-5-2-18 16,1 4-14-16,-4 4 0 0,0 4 21 0,-1 10 32 15,-3 7 22-15,2 6 0 0,-1 4-43 0,0 3-66 16,2 0-95-16,0 6-61 0,-4 7-10 0,-1 10 27 16,-2 12 56-16,-3 12 47 0,0 8 20 15,0 9 4-15,1 10 12 0,0 7 14 0,2 8 4 16,4 4 14-16,-2 2-7 0,5 4-75 0,1-2-121 15,0-27-255-15,0-24-857 0</inkml:trace>
  <inkml:trace contextRef="#ctx0" brushRef="#br0" timeOffset="17933.46">18763 17491 2070 0,'0'0'114'0,"0"0"-42"16,0 0-36-16,0 0-53 0,0 0-57 0,0 0-22 16,0 0 4-16,0 0 43 0,60-123 43 0,-14 95 17 15,4 3-3-15,5 1 4 0,2 2 7 16,5 1-7-16,4 0 7 0,3 2-4 0,2-2-11 15,-3 4 8-15,1 3-20 0,-2 1-16 0,-5 5-52 16,-6-1-179-16,-6 2-218 0,-15 3-227 0,-14 1 166 16</inkml:trace>
  <inkml:trace contextRef="#ctx0" brushRef="#br0" timeOffset="18117.96">19401 17200 34 0,'0'0'280'0,"0"0"-116"0,0 0-107 0,0 0-55 15,0 0-18-15,0 0 8 0,-96 120-5 16,95-82 17-16,1 3-2 0,1 2-4 0,6 2 7 0,1 3-5 16,2 2 4-16,-1 2 8 0,-2-6-12 0,1-3 22 15,-1-6 2-15,-2-7-13 16,1 4 16-16,1 0-35 0,-1 0-1 0,2 1 15 0,-3 0-39 16,3-2 11-16,-3-2-88 0,0-5-181 0,1-5 149 15,-4-10 142-15</inkml:trace>
  <inkml:trace contextRef="#ctx0" brushRef="#br0" timeOffset="18419.22">19841 17436 1644 0,'0'0'143'15,"0"0"-33"-15,0 0-55 0,0 0-40 0,0 0-14 16,0 0-22-16,0 0-8 0,0 0 13 16,0 0-6-16,0 0-1 0,0 0-26 0,0 0-24 0,0 0 2 15,0 0 5-15,12 27 34 0,-2 3 21 0,0 7 12 16,3 6 5-16,0 3 1 0,-1 2 7 16,-2-5-10-16,-1-5 9 0,-1-5 10 15,0-5-13-15,0 1 14 0,-1 0-20 0,-1 1-12 16,2-1 16-16,1-1-23 0,-4-3 19 0,1-1-28 15,-1-7-80-15,1-2-98 0,-4-4-171 16,1-3-154-16,0-4 107 0,-2-2 420 0</inkml:trace>
  <inkml:trace contextRef="#ctx0" brushRef="#br0" timeOffset="18663.24">19964 17451 346 0,'0'0'372'0,"0"0"31"0,0 0-121 16,0 0-73-16,-19-121-74 0,20 110-95 0,7 0-41 15,1 3-16-15,3 1-14 0,2 0 8 0,3 2 1 16,4 2 9-16,4 3 1 0,1 0-10 0,3 5 11 16,1 6-9-16,-1 6 3 0,-1 2 14 0,-2 7-18 15,-2 5 16-15,-3-1-1 0,-7 4-9 0,-3-2 20 16,-7 0-11-16,-4 0 4 0,-9-3 13 16,-7 0-9-16,-6-3 8 0,-4 1-1 15,-2-5-10-15,-3-1 6 0,1-2-6 0,-1-2 1 0,3-1 5 16,1-5-5-16,6-1-6 0,2-4-36 0,7-1-132 15,3-3-236-15,5-2-257 16,2 1 381-16</inkml:trace>
  <inkml:trace contextRef="#ctx0" brushRef="#br0" timeOffset="19232.91">20542 17547 1338 0,'0'0'737'0,"0"0"-655"0,0 0-67 15,0 0-72-15,0 0-56 0,0 0-7 0,0 0 12 16,0 0 41-16,0 0 47 0,0 0 14 0,0 0 3 16,0 0-2-16,0 0-3 0,-50 118 2 0,50-100-1 15,0 1-5-15,0-3 4 0,1-1 0 16,7-1-2-16,-3-5 1 0,3 0-3 0,2-4-9 0,4-2 5 16,0 0-13-16,3-3-3 0,3-2 2 15,1-5-36-15,2-2-23 0,-1-5-41 16,-2 0-22-16,1-4 27 0,-2 1 37 0,-3-1 48 0,-1 2 46 15,-4 0 14-15,-2 2 19 0,-3 3 9 16,-1 2-7-16,-4 2 8 0,0 4-18 0,0 0-14 16,-1 3-10-16,0 0-37 0,0 0-34 15,0 0-46-15,0 1-22 0,0 4 18 0,0 2 29 16,3 2 50-16,-1 2 24 0,0 1 7 0,0 1 3 16,4-2-1-16,-2-1 5 0,4 0-5 0,-2-2 11 15,0-2 6-15,3-4 8 0,0-1 31 0,0-1 23 16,-1-1 27-16,2-5 25 0,5-3-12 15,-3-2-1-15,4-3-18 0,-3-5-28 0,3-5 3 16,-2 2-22-16,-1-6 0 0,0-1 10 0,0-4-11 16,-5-2 19-16,-3-2-1 0,-1-2-13 15,-2-2 7-15,-2 0-24 0,0-1-4 0,-6 1-1 0,1 1-15 16,-2 0 6-16,-3 5-7 0,1 5-2 16,1 5 8-16,0 8-3 0,3 5-2 0,1 6 6 15,2 4-24-15,0 1-28 0,2 1-46 0,0 1-73 16,0 7 4-16,0 6 17 0,-1 9 46 0,1 8 68 15,0 6 18-15,-1 6 9 0,1 5 8 16,0 1 3-16,4 3-6 0,2 0 6 0,2 0-10 16,0-3-2-16,2-3 0 0,3-3-7 15,-2-6 9-15,0-3 4 0,0-1-8 0,0-8 6 16,0-6-16-16,-1-4-37 0,-1-6-54 0,0-4-134 16,-4-4-177-16,1-1-193 0,-4 0 246 0</inkml:trace>
  <inkml:trace contextRef="#ctx0" brushRef="#br0" timeOffset="19396.3">20948 17383 1345 0,'0'0'380'0,"0"0"-86"0,0 0-111 15,0 0-67-15,0 0-60 0,0 0-41 0,0 0-24 16,0 0-25-16,0 0 6 0,0 0 11 16,0 0 6-16,0 0 16 0,0 0 2 0,0 0-2 15,91-25 8-15,-54 19-13 0,9-4-68 0,4-1-285 16,-8 0-497-16,-13 5-199 0</inkml:trace>
  <inkml:trace contextRef="#ctx0" brushRef="#br0" timeOffset="20201.16">27096 13668 0 0,'0'0'0'0,"0"0"0"0,0 0 0 0,0 0 147 16,0 0 216-16,0 0-23 0,0 0-34 15,0 0-80-15,0 0-58 0,0 0-46 0,0 0-46 16,0 0-37-16,0 0-48 0,0 0-43 0,-107-39-40 15,110 39-50-15,3 0-21 0,1 0 29 16,5 0 42-16,8 0 69 0,7 0 58 0,7 0 2 16,6 3-26-16,3-1-201 0,-9 0-329 0,-12 1 65 15</inkml:trace>
  <inkml:trace contextRef="#ctx0" brushRef="#br0" timeOffset="20332.33">27140 13902 2083 0,'0'0'252'0,"0"0"-159"16,0 0-91-16,0 0-78 0,0 0-107 0,0 0-2 16,0 0 30-16,0 0 63 0,0 0 101 0,138-4-11 15,-89-2-175-15,-10 0-329 0,-12 3-557 0</inkml:trace>
  <inkml:trace contextRef="#ctx0" brushRef="#br0" timeOffset="20765.16">28587 13114 2415 0,'0'0'87'0,"0"0"-31"0,0 0-54 0,0 0-26 16,0 0-13-16,-60-123 1 0,47 111-3 0,-2-1 6 16,-5 2 4-16,-6 1-4 0,-2-1 2 15,-2 4-3-15,1-1-3 0,0 5 10 0,5 2 2 16,5 0-17-16,3 1-40 0,6 0-39 0,5 3-48 15,1 3-7-15,3 4 0 0,1 4-40 0,0 5 63 16,0 5 46-16,5 7 55 0,5 2 93 0,6 4-6 16,4 2-7-16,8 2 9 0,3 0 6 15,2 0 7-15,3 2 2 0,-3-5-4 0,-4 0-14 16,-5-3-12-16,-3-2-7 0,-6-1-8 0,-9-4-5 16,-4-2-8-16,-2-2-14 0,-13-1-8 15,-5-2 0-15,-8-2 10 0,-6-5 13 0,-7-1 14 16,-2-6 15-16,-2-4 20 0,1-3 30 0,4 0 31 15,1-8 40-15,7-2 36 0,6-2 18 16,5-1-2-16,2-3-17 0,7 1-26 0,6 2-23 0,0-2-24 16,4-1-30-16,1-2-39 0,6-1-27 15,6-4-23-15,7-4-14 0,6-3-3 16,8-1-7-16,10 0 0 0,8 0-1 0,8 1-6 16,4 4-1-16,4 1-16 0,-1 3-49 0,0 3-105 15,-4 3-111-15,-3 3-134 0,-5 4-109 0,-4 0 12 16,-14 3 244-16,-13 2 312 0</inkml:trace>
  <inkml:trace contextRef="#ctx0" brushRef="#br0" timeOffset="20998.11">29099 13101 0 0,'0'0'250'0,"0"0"214"16,0 0-128-16,0 0-142 0,0 0-123 0,0 0-99 15,0 0-72-15,0 0-36 0,0 0 6 0,0 0 27 0,0 0 32 16,0 0 32-16,0 0 5 16,-98 115 10-16,87-86-1 0,7 1-10 0,1 0 9 15,3 2 9-15,2-1 15 0,6-3 12 0,6-2-8 0,0-5-3 16,6-3-1-16,3-4 23 0,3-4 45 15,2-2 42-15,5-5 43 0,-1-3 18 16,5 0 8-16,-4-8 8 0,-1-3-2 0,-3-1 18 16,-7-5 7-16,-3 2-15 0,-2-3-18 0,-5-2-34 15,-3-3-31-15,-4-3-19 0,0-1-25 0,-4-2-25 16,-3-1-34-16,-8-1-42 0,-5 0-45 0,-3 2-58 16,-6 5-53-16,-7 3-71 0,-8 7-121 15,8 6-175-15,10 6-642 0</inkml:trace>
  <inkml:trace contextRef="#ctx0" brushRef="#br0" timeOffset="21560.84">29970 13273 2203 0,'0'0'75'0,"0"0"-42"0,0 0-37 0,0 0-32 15,0 0-11-15,0 0-6 0,0 0-13 0,0 0 3 16,0 0 3-16,0 0-5 0,0 0-3 0,0 0-22 16,0 0-47-16,0 0-40 15,-57-33-14-15,47 47 12 0,0 5 43 0,-1 8 46 16,1 3 38-16,1 6 31 0,5 0 21 0,-1 2 16 15,4-3 2-15,9-2-5 0,4-1-6 16,8-7-18-16,4-3 10 0,4-6 23 0,3-4 17 16,6-5 35-16,-2-4 7 0,2-3 2 0,-3-5 8 15,2-6-1-15,-3-4 2 0,-4-5-5 0,-5-1 0 16,1-2 4-16,-12-1 9 0,-1-2 0 0,-4-1-2 16,-7-1-14-16,-1-4-37 0,-8-1-40 0,-6 1-41 15,-5 0-44-15,-10 4-23 0,-3 3-14 0,-8 5-4 16,-1 5 10-16,-4 7 16 0,-2 4 22 15,2 4 17-15,-1 1 11 0,6 7 2 0,7 5-5 16,5 1-13-16,7 5-33 0,9 2-134 16,3-3-214-16,6-5 70 0</inkml:trace>
  <inkml:trace contextRef="#ctx0" brushRef="#br0" timeOffset="21850.37">30839 13303 1716 0,'0'0'75'0,"0"0"-106"16,0 0-62-16,0 0-26 0,0 0-3 16,-123-16 28-16,85 29 22 0,-4 3 12 15,0 1 26-15,2 2-3 0,6 1-1 0,3 0-1 16,3 2-2-16,6 1-2 0,5 0-12 0,5 0 7 16,5-1-18-16,7-2-4 0,5-3 21 0,9-3 20 15,5-2 45-15,9-6 55 0,5-4 36 0,8-2 26 16,2-7 3-16,11-6-14 0,-1-7-6 0,0-2-13 15,-2-2-3-15,-4-1 4 0,-10 0 19 16,-3-3 19-16,-10 1 9 0,-6 0 3 0,-6-1-18 16,-8 1-34-16,-1-1-40 0,-3 0-65 0,-11 2-73 15,-6 2-85-15,-10 0-81 0,-8 8-99 16,-13 7-48-16,-13 8 5 0,-10 2-47 0,15 6-71 0,13-1 502 16</inkml:trace>
  <inkml:trace contextRef="#ctx0" brushRef="#br0" timeOffset="22121.44">28220 14109 1465 0,'0'0'36'0,"0"0"-50"0,178-33 13 0,-78 17 14 16,13-1 4-16,11-1 20 0,10 2 25 0,8 0 27 15,8 3 17-15,1 1 3 0,4 1-6 16,-1 2-14-16,6 2-10 0,-2 3-14 0,-2 1-11 16,-4 3-11-16,-6 0-10 0,-8 0-5 0,-8 4-9 15,-15 4-6-15,-12-1-4 0,-16 1-4 16,-12 0-4-16,-14 0-5 0,-10 1-5 0,-15 3-20 0,-13-2-39 16,-12 1-120-16,-11 2-136 0,-14 2-203 15,-3-2-362-15,-1-5 467 0</inkml:trace>
  <inkml:trace contextRef="#ctx0" brushRef="#br0" timeOffset="22616.12">28522 14559 2654 0,'0'0'19'16,"0"0"-76"-16,0 0-75 0,0 0-39 0,0 0 2 15,0 0 44-15,0 0 71 0,0 0 35 0,0 0 2 16,131-82-2-16,-118 82-11 0,0 0-10 16,1 3-2-16,-1 4-1 0,3 2 5 0,-3 4 4 15,-2 1-1-15,2 2 3 0,-6 1-2 0,0 2 5 16,-5 0 9-16,-1 1-4 0,-1 2-6 0,-2-2-24 15,-6 2-29-15,1-2-41 0,-2 1-57 16,-5-2-68-16,4-2-46 0,-2-2-26 0,2-2 149 16,1-3 172-16,0-5 0 0,5-1 0 0,0-2 0 15,2-2 0-15,2 0 0 0,0 0 0 16,6-4 0-16,4-1 0 0,2-1 0 0,9 3 0 0,0-2 0 16,7 2 0-16,2 3 0 0,1 1 0 15,1 6 0-15,0 5 0 0,-1 3 0 0,-3 3 0 16,-5 6 0-16,-5 3 0 0,-8 2 0 0,-5-3 0 15,-5-2 0-15,-5-2 0 0,-14-1 0 0,-2-2 0 16,-10 1 0-16,-8-3 0 0,-3-1 0 16,-8-4 0-16,-1-3 13 0,-6-4 146 0,0 1 20 15,-3-2-5-15,0-3-11 0,3-1-26 0,3 0-41 16,3-4-41-16,10 0-25 0,4-1-19 0,10-2-24 16,9-4-93-16,8 2-258 0,4 2-170 15</inkml:trace>
  <inkml:trace contextRef="#ctx0" brushRef="#br0" timeOffset="22919.26">29538 14556 2247 0,'0'0'1'0,"0"0"-81"0,0 0-26 15,0 0-11-15,0 0 22 0,0 0 35 0,0 0 28 16,0 0 9-16,-121 127 1 0,107-100-5 0,0 2-11 15,7-2 3-15,1 4-5 0,5-2-2 16,2 0 12-16,9 0 2 0,8-5 20 0,3-4 17 0,6-5 6 16,2-4 19-16,5-6 7 0,-2-4 6 15,4-1 11-15,0-6 4 0,-4-5-4 0,1-1 15 16,-5-5 21-16,-3 1 12 0,-10-4 19 0,1 0-1 16,-7-5-11-16,-5 0-1 0,0-5-16 15,-4-2-16-15,-3-3-30 0,-5-4-30 0,-6 1-27 16,-5 2-28-16,-5 3-24 0,-5 7-34 0,-7 7-45 15,-3 9-51-15,-9 10-126 0,-6 14-210 0,10 2-269 16,14-1 167-16</inkml:trace>
  <inkml:trace contextRef="#ctx0" brushRef="#br0" timeOffset="23124.17">27380 16622 2978 0,'0'0'21'0,"0"0"-22"0,0 0-34 15,0 0-90-15,0 0-53 0,0 0-5 16,0 0-47-16,0 0-28 0,152-78-63 0,-96 65-63 16,-5 4-14-16,-12 4-55 0,-17 1 20 0</inkml:trace>
  <inkml:trace contextRef="#ctx0" brushRef="#br0" timeOffset="23258.91">27422 16857 1895 0,'0'0'486'0,"0"0"-463"16,0 0-172-16,0 0-72 0,0 0 6 0,0 0-4 15,0 0-51-15,167-22-133 0,-119 12-240 16,-15 3 359-16</inkml:trace>
  <inkml:trace contextRef="#ctx0" brushRef="#br0" timeOffset="23634.34">28859 15955 2632 0,'0'0'107'0,"0"0"-63"0,0 0-63 16,0 0-39-16,0 0-12 0,0 0 7 15,0 0 23-15,149-36 12 0,-107 47-6 0,-5 6-13 16,-4 3-7-16,-10 8 7 0,-3 2 5 0,-7 4 13 16,-5 4 8-16,-6 1 2 0,-4 2 0 15,-10-1 0-15,-4 2-10 0,-9 0-3 0,-5 0-4 16,-6-2-9-16,-9-1 1 0,1-2-7 0,-6-3 9 16,0-4 5-16,-1-2 11 0,0-6 18 0,3-5 2 15,4-7 11-15,5-4 8 0,6-6 9 0,5 0 17 16,8-7 12-16,7-2 9 0,4-4 9 15,2 1-11-15,6-1-16 0,1 1-27 0,8-4-35 16,4 1-16-16,7 0-10 0,4 1 9 0,11 2 11 16,2 1 12-16,8 5 7 0,2 4 2 15,0 0 3-15,3 2-5 0,0 5 1 0,2 6 2 16,0 1-2-16,-2 5 5 0,-1 0 0 0,-5 2 1 16,-1 0 5-16,-5 1-9 0,-3 0-1 15,-4-1-21-15,-4-2-97 0,-3-2-195 0,-8-5-236 16,-4-4-373-16</inkml:trace>
  <inkml:trace contextRef="#ctx0" brushRef="#br0" timeOffset="24219.14">29568 15947 1052 0,'0'0'122'0,"0"0"-54"15,0 0-44-15,0 0-17 0,0 0-34 0,0 0-26 16,0 0-12-16,0 0 2 0,0 0 18 16,0 0 19-16,0 0 19 0,0 0 18 15,0 0 19-15,25-25 19 0,-2 25 12 0,2 0 3 16,8 0-2-16,2-3-6 0,-2-1-3 0,4 1-11 15,-4-1-4-15,-2 0-1 0,-3-1 0 0,-6 1 9 16,-5-1 18-16,-6 3 25 0,-7 1 34 0,1 0 32 16,-5-1 16-16,0 2 2 0,0 0-21 0,0 0-25 15,0 0-31-15,-2-1-37 0,-1-1-24 16,1 1-29-16,-4-2-22 0,2 2-12 0,0 0-18 16,-2 1-12-16,-3 0-13 0,-3 5-10 0,-5 6 4 15,-4 10 8-15,-2 8 20 0,-6 12 22 0,-1 8 11 16,0 10 11-16,5 7-3 0,-2 5 0 15,5 3 3-15,4 0 3 0,7-3 2 0,8-5 1 16,3-8-3-16,0-6-2 0,10-8 2 0,4-8 0 16,4-8-2-16,2-6 1 0,3-4-5 0,0-6-5 15,4-4 10-15,3-7-1 0,1-1 15 16,7-5 6-16,-2-9-5 0,2-4 10 0,-4-3-6 16,-2-5-8-16,-6 1 8 0,-1-5-12 0,-8-2 3 15,-2-2 8-15,-8-4-6 0,-5 4 10 16,-2-1-3-16,-10 3-12 0,-6 2-2 0,-5 1-11 15,-6 6-7-15,-2 5 4 0,-5 5-2 0,-6 6-1 16,0 4 9-16,-1 3-3 0,2 1 2 0,2 8 2 16,1 3-9-16,5 4 2 0,5 2-5 0,0 4-7 15,6 2 7-15,5 2-10 0,4 3-20 16,7-1-86-16,4 0-192 0,4-8-313 0,1-7-406 0</inkml:trace>
  <inkml:trace contextRef="#ctx0" brushRef="#br0" timeOffset="24685.68">30184 16070 848 0,'0'0'58'0,"0"0"-94"15,0 0-38-15,0 0-8 0,0 0 28 0,0 0 36 0,0 0 31 16,0 0 41-16,0 0 42 0,0 0 42 0,0 0 32 16,0 0 6-16,0 0-10 0,0 0-13 15,66-64-18-15,-66 63-18 0,1 0-17 0,-1 1-20 16,0 0-24-16,3-2-21 0,-3 2-17 15,0-1-7-15,0 1-10 0,0 0 0 0,0 0-1 16,1 0-3-16,-1 0 4 0,0 0-3 0,0 0-3 16,0 0 4-16,0 0-8 0,0 0 7 0,0 0 1 15,0 0-3-15,0 0 11 0,0 0-6 0,0 0 5 16,0 0 5-16,0 0-6 0,0 0 3 16,0 0-4-16,0 0-4 0,0 0 4 0,0 0-4 15,0 0 1-15,0 0 3 0,0 0-5 0,0 0-2 16,0 0-12-16,0 0-18 0,1 0-21 15,2-1-9-15,1 1-6 0,3-1 2 0,4 1-12 16,7-2-59-16,2 2-214 0,-3 0-232 0,-5 0-145 0</inkml:trace>
  <inkml:trace contextRef="#ctx0" brushRef="#br0" timeOffset="25512.17">30525 16219 615 0,'0'0'75'0,"0"0"-70"15,0 0-21-15,0 0-10 0,0 0 11 0,0 0 37 16,0 0 33-16,0 0 24 0,0 0 8 0,0 0-14 16,31-123-14-16,-37 108-10 0,-3-1-9 0,-8 0-5 15,2 1-14-15,-9-1-19 0,-1 2 1 0,-4 0-5 16,-2 1 4-16,-3 5 3 15,-1 1-8-15,2 4-1 0,1 2-5 0,2 1 1 0,3 0 1 16,6 4-7-16,2 3-4 0,6 1-9 0,4 2-18 16,5 3-5-16,2 2 2 15,2 4 13-15,6 3 21 0,9 3 20 0,7 5 16 0,6 1 6 16,7 4 3-16,6 0-2 0,6 3-5 16,1 2-6-16,2-1-5 0,0-1-4 0,-2 0-8 15,-5-3-6-15,-3 0-3 0,-9-3-14 0,-4-2-23 16,-12-5-52-16,-6-3-53 0,-9-4-23 0,-10-2 6 15,-11-5 46-15,-11-3 57 0,-11-3 40 16,-5-4 42-16,-5-1 41 0,-5-5 36 0,3-5 51 16,0-6 18-16,4-3 32 0,6-4 27 0,4-2-6 15,4 0 9-15,7-1-21 0,7 0-40 0,5-1-23 16,7 0-30-16,7-3-35 0,4 1-23 0,6-3-33 16,17-3-31-16,10-1-12 0,11 1-15 0,12 1-9 15,9 2-6-15,8 7-50 0,4 5-140 16,-17 8-310-16,-19 6-696 0</inkml:trace>
  <inkml:trace contextRef="#ctx0" brushRef="#br0" timeOffset="26077.5">28775 17214 2580 0,'0'0'-1'0,"0"0"-61"0,0 0-22 15,168-58-8-15,-92 45 6 0,6 2-32 0,-1 3-96 0,0 2-102 16,-7 3-132-16,-3 3-92 0,-2 0 13 15,-3 1 435-15,-2 2 92 0,-2 1 0 16,3 0 0-16,2 1 0 0,-1-2 0 0,0-1 0 0,-2-2 0 16,0 0 0-16,-3 0 0 0,-4-4 0 15,0 0 0-15,-6-3 0 0,-2-2 0 0,-6 0 0 16,-2-3 0-16,-3-3 64 0,-3-3 301 16,2-1-41-16,2-9-42 0,-3-1-40 0,2-7-31 15,-3-3-30-15,3-5-29 0,0-3-13 0,-5-5-25 16,-2-5-9-16,0-2-8 0,-4-4-22 0,-5-4-6 15,-2 0-8-15,-7-1-12 0,-4 0 8 0,-7 1-14 16,-2 2-6-16,-11 3-6 0,-4-1-20 0,-12 1-4 16,-5 1-7-16,-8 0-3 0,-11-2-3 15,-9 2 0-15,-6 1-5 0,-12 3-8 0,-11 10-8 16,-6 10-3-16,-14 7 0 0,-9 14 0 0,-9 9 9 16,-13 7-1-16,-4 10-2 0,-7 12 8 15,-3 9 1-15,0 8-1 0,3 7 10 0,2 7-1 0,13 4 1 16,5 6 6-16,14 0-5 0,11 0-2 15,16 2 2-15,16 1-8 0,10 0 2 0,16 3-4 16,13 5-8-16,12 2 2 0,16 4-8 16,8-2-18-16,19-2-69 0,16-1-196 0,-6-20-295 15,-4-18-603-15</inkml:trace>
  <inkml:trace contextRef="#ctx0" brushRef="#br0" timeOffset="29958.42">31588 15774 1845 0,'0'0'132'0,"0"0"-16"0,0 0-56 0,0 0-26 16,0 0-4-16,0 0 14 0,0 0 2 0,0 0 7 16,0 0-6-16,0 0-20 0,0 0-18 15,0 0-26-15,-44-47-29 0,44 49-40 0,-3 0-54 16,3-1-76-16,0 3-89 0,0 3-33 0,0 6 30 16,0 8 80-16,0 11 116 0,0 8 77 0,-2 6 46 15,1 6 9-15,-3 3 19 0,-2 6 18 16,-3 1 4-16,4 1 8 0,-1-1-7 0,-2-2-2 15,6-2-3-15,-1-8 1 0,-1-2-6 0,1-7-10 0,2-3-10 16,0-6-2-16,-2-4-2 0,0-8-14 16,3-4-9-16,-1-5-37 0,1-3-71 15,0-2-117-15,-1-4-147 0,1-2-67 0,0 0 281 0,0 0 153 0</inkml:trace>
  <inkml:trace contextRef="#ctx0" brushRef="#br0" timeOffset="30284.2">31610 16319 0 0,'0'0'0'0,"0"0"179"15,0 0 132-15,0 0-18 0,26-119-61 0,-23 110-47 16,-2 4-40-16,0 3-40 0,-1 2-23 0,1 0-18 16,-1 0-17-16,0 0-10 0,0 0-22 0,0 0-20 15,0 2-27-15,-1 0-28 0,0 0-35 16,-2-1-33-16,0 3-8 0,-1 3 29 0,-5 3 44 16,-2 8 63-16,-7 3 39 0,-4 6 9 0,-8 1 3 15,-1 4-15-15,0-5-6 0,1-2-9 16,5-4-5-16,3-5-1 0,5-3-3 0,6-4-3 0,3-6-6 15,6-1-12-15,2-1-25 0,0-1-33 0,0 0-33 16,1 0-21-16,1 0 1 0,6 0 21 16,-3 0 32-16,4 2 31 0,4 0 26 0,3-1 20 15,3 1 14-15,1-1 0 0,4 2 0 0,4 0 4 16,0 1-4-16,2-2 9 0,0 4-2 16,1 1-9-16,1 2 3 0,-1 0 1 0,-1 3-2 15,0-1 4-15,-2 0-6 0,-3 0-3 16,-3 0-1-16,3 0-12 0,-4 0-17 0,-6-1-50 15,3 1-99-15,-7-2-161 0,0-1-147 16,-5-3 415-16</inkml:trace>
  <inkml:trace contextRef="#ctx0" brushRef="#br0" timeOffset="30775.4">32122 15973 1384 0,'0'0'160'15,"0"0"-42"-15,0 0-50 0,0 0-22 0,0 0-11 16,0 0-14-16,0 0-18 0,0 0-19 0,0 0-23 16,0 0-31-16,0 0-48 0,0 0-88 15,0 0-119-15,-34-50-61 0,33 61 46 16,0 6 104-16,1 11 180 0,-2 8 120 0,-3 8 30 0,2 8 23 16,-5 2 8-16,1 1-16 0,1 0-25 15,-1-4-27-15,4-4-38 0,-2-5-4 16,2-6 0-16,2-7-1 0,-1-3-12 0,1-7-1 15,1-4 0-15,0-7-6 0,0-4 12 0,0-2 14 16,0-2 25-16,0 0 35 0,1 0 14 0,0 0 18 16,0-2 1-16,0-3-17 0,5-2-14 0,4-8-35 15,3-5-23-15,5-7-14 0,1-2-13 0,3-1 4 16,0 2-1-16,1 0-6 0,-1 2-2 16,3 4-12-16,-1 2-11 0,1 5-2 0,-2 4-11 15,4 1 3-15,-2 6 3 0,1 0-9 0,-2 4-6 16,-3 0-10-16,0 7-11 0,-2 3-4 15,-5 2 1-15,0 3-13 0,-7 1-11 0,-2 3 12 16,-5 1 23-16,-1-1 42 0,-8 3 45 0,-7 1 24 16,-3 0 17-16,-6 1-2 0,-4 1 8 0,-8 1 9 15,-3-1-11-15,-5-1 3 0,1-2 0 0,0-3-12 16,0-2 15-16,3-6 0 0,2-1-8 0,7-6 13 16,7-4-8-16,2 0-3 0,9 0 3 15,4-2-21-15,2-4-17 0,6-1-53 0,2 0-120 16,0-4-143-16,10-5-160 0,-1 4-127 15,-1 3 318-15</inkml:trace>
  <inkml:trace contextRef="#ctx0" brushRef="#br0" timeOffset="31043.23">32782 16190 1822 0,'0'0'210'0,"0"0"-107"16,0 0-61-16,0 0-59 0,0 0-55 0,0 0-46 15,0 0-48-15,0 0-50 0,0 0 41 0,0 0 62 16,0 0 62-16,0 0 74 0,0 0 4 0,0 0-10 16,3 129-13-16,-6-87-4 0,2 6 5 15,-1 6-9-15,2 6 16 0,-3 5 32 0,-1 2 2 16,1 5 3-16,-2 0-6 0,-4 4-24 16,0-2-7-16,-1-1 16 0,-1-2-5 0,-4-1-5 15,2-4 6-15,-2-5-15 0,-1-4 6 0,0-4 0 16,2-5-24-16,0-4-1 0,-1-7-36 15,4-5-43-15,0-7-79 0,4-7-204 0,1-4-173 16,0-5 106-16,5-5 439 0</inkml:trace>
  <inkml:trace contextRef="#ctx0" brushRef="#br0" timeOffset="31333.37">32705 16582 204 0,'0'0'272'0,"0"0"-42"15,0 0-1-15,0 0-27 0,0 0-57 0,-39-128-53 16,38 106-76-16,1 3-35 0,0 1-7 0,7 1-8 16,1 1 5-16,5 0-3 0,-1 1-1 15,1 2 13-15,6 2-15 0,0 4-7 0,-1 1-9 16,4 4-16-16,1 2 28 0,0 1 12 16,3 6 5-16,-3 2 10 0,2 4-11 0,-3 2 5 0,-5 2 2 15,-1 1-13-15,-5 1-10 0,-4 2 4 16,-5-2 21-16,-2 2 9 0,-6 1 22 0,-4 1 26 15,-5-1-3-15,-3 0 11 0,-4 2-1 16,0-2-25-16,-1-2-5 0,3-3-6 0,-2-1-1 16,7-4-9-16,2-4-15 0,4-2-31 0,2-3-95 15,5-2-141-15,1-1-146 0,1 0 316 0,0 0 108 16</inkml:trace>
  <inkml:trace contextRef="#ctx0" brushRef="#br0" timeOffset="31710.4">33398 16123 678 0,'0'0'235'0,"0"0"-54"0,0 0-67 15,0 0-44-15,0 0-32 0,0 0-39 0,0 0-36 16,0 0-34-16,0 0-23 0,0 0 4 0,0 0 7 16,0 0 11-16,0 0 22 0,-119 6 14 15,103 10 18-15,0 4 9 0,2 1 1 0,3 2-9 16,1 2-5-16,3 0 3 0,5 2 13 0,2 0 4 15,0 0 1-15,9 0 4 0,0-7-12 16,2 1 0-16,-2-7 0 0,3 0-2 0,-1 1 2 16,4 0 0-16,0 0-4 0,1 1 0 0,1 0-1 15,0 0 2-15,-1-1 4 0,2 0-1 0,-2 0 2 16,-1 1 0-16,1-4 1 0,-4 0 21 0,-1 1 20 16,-7-7 16-16,0 10 11 0,-8-2 4 0,-12 5-1 15,-13 1 2-15,-14-9 15 0,-7-1 24 16,-9 0 26-16,-2-2 22 0,-1-1 39 0,2-3 3 15,3 0-23-15,3-4-19 0,4 1-58 0,6-1-44 16,5 0-13-16,7 0-21 0,5 0-14 16,6 0-18-16,8 0-70 0,5 0-96 0,7 0-18 15,3 1-94-15,6 0-277 0,-1-1-392 0</inkml:trace>
  <inkml:trace contextRef="#ctx0" brushRef="#br0" timeOffset="69468.46">27152 6335 2354 0,'0'0'24'0,"0"0"14"0,0 0-37 0,0 0-39 16,0 0-54-16,0 0-48 0,0 0-55 0,0 0-11 15,0 0 48-15,0 0 58 0,0 0 76 0,31 138 56 16,2-46 16-16,4 33 13 0,4 26-1 15,2 26-10-15,-2 18 0 0,-4 6-6 0,-2 0-3 16,-2-7-5-16,-7-9-3 0,1-14-12 0,-3-10-5 16,-2-12-5-16,-2-12-17 0,-3-12-10 15,-4-17-16-15,-2-13-44 0,-4-17-54 0,-1-13-120 16,-4-13-170-16,-2-18-156 0,0-13 115 0</inkml:trace>
  <inkml:trace contextRef="#ctx0" brushRef="#br0" timeOffset="69781.78">26956 7665 110 0,'0'0'96'15,"-57"-156"-10"-15,24 68-10 0,2 3-27 0,4 7-6 16,1 3-9-16,0-1-7 0,3 3-3 0,3 3-11 16,5 4-10-16,5 6-23 0,5 1-15 0,6 9-19 15,13 4 1-15,4 2-7 0,9 5 5 16,4 4 0-16,10 5-2 0,3 3 18 0,8 3-1 15,4 5 18-15,6 2 18 0,4 7-9 0,3 3 21 16,3 7 5-16,4 4 1 0,0 13 31 0,-2 9 3 16,-4 12 9-16,-5 14 14 0,-10 11 3 0,-9 14 15 15,-15 12 6-15,-10 13 10 0,-12 11 12 16,-11 6-1-16,-16 6 6 0,-12-1 2 0,-12 0 1 16,-8-4 6-16,-7-9 10 0,-1-10-2 0,-1-10-6 15,4-11-29-15,5-12-32 0,6-8-28 16,11-9-34-16,4-11-17 0,9-7-41 0,7-11-102 15,5-11-262-15,7-6-197 0,1-3-216 0</inkml:trace>
  <inkml:trace contextRef="#ctx0" brushRef="#br0" timeOffset="70007.9">27841 7610 1714 0,'0'0'213'16,"0"0"-95"-16,0 0-37 0,0 0-41 0,0 0-44 15,0 0 13-15,0 0-19 0,0 0-29 16,0 0-7-16,0 0 7 0,0 0 10 0,0 0 24 16,0 0 14-16,59 149 11 0,-33-83 12 0,3 12 13 15,4 13 5-15,2 8-4 0,-2 7 0 16,1 2-12-16,1-4-7 0,-4-3-8 0,-1-9-7 16,0-8 0-16,-1-8-10 0,-2-8-14 0,0-8-44 15,1-7-82-15,0-6-154 0,-1-7-254 0,-6-12-279 16,-6-12 337-16</inkml:trace>
  <inkml:trace contextRef="#ctx0" brushRef="#br0" timeOffset="70280.11">28549 7850 801 0,'0'0'460'0,"0"0"-156"15,0 0-77-15,0 0-72 0,0 0-49 0,0 0-46 16,0 0-50-16,0 0-50 0,0 0-64 0,0 0-35 15,0 0 1-15,0 0 39 0,0 0 71 0,0 0 57 16,-12 150 49-16,31-61 28 0,0 21 7 16,4 11-13-16,-3 9-18 0,3 2-32 0,-1-1-20 15,-1-6-5-15,3-6-7 0,-2-8-4 0,-2-10-1 16,-1-6-6-16,-2-12 2 0,0-6 2 16,-4-11-5-16,-1-8-1 0,-3-6-7 0,1-9-10 15,0-6-14-15,-1-6-34 0,0-6-62 0,-3-5-126 16,0-8-174-16,-2-5-171 0,-1-4-20 15,-2-3 440-15</inkml:trace>
  <inkml:trace contextRef="#ctx0" brushRef="#br0" timeOffset="70524.44">28501 7917 95 0,'0'0'203'0,"0"0"-81"0,0 0-64 16,0 0-117-16,0 0-86 0,0 0-30 0,0 0 76 15,0 0 99-15,0 0 0 0,0 0 0 0,0 0 0 16,0 0 0-16,0 0 0 0,134-31 0 16,-91 54 0-16,3 10 22 0,-4 2 58 0,-1 7 18 15,-2 0-24-15,-9 1 43 0,-8 0-8 0,-4-1 17 16,-8 1 21-16,-8 1 4 0,-2 4 2 0,-2-1-6 16,-8 3-18-16,-5-2-27 0,-1-2-15 15,-2-4-30-15,-1-7-26 0,5-5-37 0,3-6-88 16,2-5-171-16,1-9-257 0,6-4-221 0</inkml:trace>
  <inkml:trace contextRef="#ctx0" brushRef="#br0" timeOffset="70860.57">29145 7747 431 0,'0'0'145'0,"0"0"-107"15,0 0-29-15,0 0-25 0,0 0-18 0,0 0-9 0,0 0-10 16,0 0-5-16,0 0 0 0,0 0-11 15,0 0 11-15,0 0 12 0,0 0 37 16,0 0 48-16,55 68 22 0,-41-82 11 0,2-5-2 16,-3-3 11-16,1-3 5 0,-1-1 5 0,-1 2 0 15,-6 2-9-15,-1-1 13 0,-4 5 30 0,-1 3 50 16,0 5 49-16,-2 3 26 0,-4 5-1 0,2 2-45 16,-2 0-72-16,0 2-75 0,-2 5-76 15,-1 5-62-15,-3 10-29 0,-2 12 2 0,0 13 30 16,-3 12 41-16,2 5 30 0,-4 4 22 15,7 0 5-15,0-6-1 0,4-9 5 0,3-6-6 0,5-12-6 16,-2-9-9-16,11-5-12 0,2-5-9 0,6-2-7 16,2-5-3-16,2 1 0 0,2-6-2 0,4-4 0 15,1-3 0-15,2-11-13 0,4-5-3 16,-1-12-29-16,2-8-67 0,0-12-152 16,-9 9-233-16,-8 8-182 0</inkml:trace>
  <inkml:trace contextRef="#ctx0" brushRef="#br0" timeOffset="71119.43">29501 5975 35 0,'0'0'223'0,"0"0"82"0,0 0 11 16,0 0-4-16,-116-55-40 0,110 55-70 0,3 0-106 0,3 0-120 16,0 0-126-16,0 4-88 0,0 6-2 0,1 6 62 15,4 15 95-15,-1 13 115 0,5 21 55 16,0 23 27-16,1 26 39 0,1 21 10 0,1 24-1 15,3 19-10-15,-1 10-41 0,4 0-31 0,1-7-18 16,4-18-16-16,-1-19-10 0,4-21-7 16,-1-18-9-16,3-16-8 0,-4-12-2 0,3-9 1 15,-3-7-1-15,3-5-4 0,-3-10-4 0,3-6-10 16,-3-4-8-16,3-11-12 0,-6-4-37 0,1-7-86 16,-2-6-125-16,-1-8-131 0,-4 0-142 0,-7-1-97 15</inkml:trace>
  <inkml:trace contextRef="#ctx0" brushRef="#br0" timeOffset="71319.48">30078 7381 1284 0,'0'0'183'0,"0"0"-21"0,0 0-81 0,0 0-111 16,0 0-113-16,0 0 13 0,0 0 35 0,0 0 71 15,0 0 94-15,27 120 7 0,-15-70-7 0,5 8-11 16,-3 4-7-16,3 3-2 0,-4 3 1 15,-1-2-12-15,0-7-11 0,-2-6-12 0,1-7-6 16,-3-8-20-16,2-4-23 0,-1-9-47 0,0-7-145 16,-1-7-267-16,-6-4-478 0</inkml:trace>
  <inkml:trace contextRef="#ctx0" brushRef="#br0" timeOffset="71441.51">30188 6827 1147 0,'0'0'253'0,"0"0"-112"16,0 0-76-16,0 0-121 16,0 0-176-16,0 0-161 0,0 0 11 0,0 0 17 0,0 0 187 15,0 0 178-15</inkml:trace>
  <inkml:trace contextRef="#ctx0" brushRef="#br0" timeOffset="71852.06">30579 7679 2005 0,'0'0'111'15,"0"0"-42"-15,0 0-32 0,0 0-29 16,0 0-20-16,0 0-16 0,0 0-15 0,0 0-9 16,0 0-29-16,0 0-32 0,0 0-41 0,0 0-29 15,0 0 53-15,0 0 59 0,0 53 73 16,13-18 60-16,2 5-10 0,1 6-9 15,-2 4-14-15,1-2-14 0,-2-2-5 0,-2-1-7 0,-2-7 0 16,2-2 4-16,-4-7-4 0,-2-3 2 16,2-8-3-16,-5-5-9 0,4-5-6 0,-4-4-5 15,-1-3 0-15,0-1 13 0,-1 0 17 0,0 0 10 16,0-2 8-16,0-3-6 0,0-2-4 0,1-4 13 16,3-8 2-16,-1-12 2 0,1-10-3 0,3-12-15 15,4-7-5-15,-1 0-4 0,1 8-6 0,1 9-7 16,-2 11-16-16,-2 14-20 0,0 11-2 0,-6 3 5 15,0 4 11-15,-2 0 17 16,3 0-9-16,-2 0-12 0,1 4-1 0,1 1 30 0,6 2 41 16,3 4 22-16,4 4 5 0,3 2-25 0,0 0-32 15,1 2-7-15,1-1-5 16,0 1-9-16,-1-1-15 0,2-2-132 0,1-1-250 0,-5-5-193 16,-5-4-15-16</inkml:trace>
  <inkml:trace contextRef="#ctx0" brushRef="#br0" timeOffset="72203.15">31356 7307 783 0,'0'0'529'0,"0"0"-368"0,0 0-75 0,0 0-70 16,0 0-58-16,0 0-38 0,-120 50-20 0,118-32 5 16,0 1 8-16,2 0 3 0,1-3-30 0,5-3-33 15,2-3 3-15,5-5 23 0,0-3 58 0,4 0 61 16,0-2 36-16,2-2 25 0,3-4 21 15,2-6 18-15,-3-4 13 0,0-6 6 0,0-2-6 16,-3-4-9-16,-3-3-13 0,0-3-8 0,-7 4 5 16,-2-5 8-16,-6 4 8 0,-1 2 22 0,-9 4 9 15,-2 4-8-15,-4 5 5 0,2 5-18 16,-3 7-35-16,2 3-33 0,-2 1-66 0,-1 8-72 16,2 10-39-16,-2 7-20 0,0 7-6 15,4 9 32-15,3 3 23 0,6 4 18 0,5 1 19 0,2-2-11 16,15 1-16-16,4-3 14 0,8-6 22 15,4-2 35-15,7 0 34 0,1-5 3 0,7 2-3 16,1-3-1-16,2 2 2 0,3-1 2 0,-2-3 0 16,0 3-51-16,-1 1-154 0,-14-9-234 0,-14-8-135 0</inkml:trace>
  <inkml:trace contextRef="#ctx0" brushRef="#br0" timeOffset="72466.84">27913 11052 1104 0,'0'0'163'15,"0"0"-69"-15,-148 91-77 0,130-79-265 0,20-10-18 16,27-6 6-16,20-15 67 0,21-11 277 16,25-14 36-16,18-15 20 0,24-16 12 0,21-13-11 15,24-14-5-15,20-15-9 0,18-6 1 16,21-12-10-16,17 0-14 0,11-6-13 0,15 2-16 15,2 3 6-15,7-2-6 0,-7 11-14 16,-3 7-18-16,-11 9-32 0,-16 12-19 0,-43 21-16 0,-33 16-19 16,-38 16 10-16,-30 12-16 0,-1 3-17 0,-8 5-21 15,-9 3-106-15,-10 5-202 0,-25 6-205 16,-24 6 0-16</inkml:trace>
  <inkml:trace contextRef="#ctx0" brushRef="#br0" timeOffset="72734.09">29253 11089 1666 0,'159'-81'91'15,"58"-27"-37"-15,37-16-18 0,18-8-8 16,11 4 1-16,13 1-5 0,11 6 14 0,16 6-7 15,-36 19-22-15,-25 15-22 0,-56 23-52 0,-55 21-73 16,-5 4-123-16,-18 7-403 0,3-1 664 0,0 2 0 0,-6 2 0 16,-3 2 0-16,-5 1 0 0,-8 1 0 0,-4 1 0 0,-7 3 0 0,-4 0 0 0,-5 1 0 0,-10 2 0 15,-11 4 0-15,-11-1 0 0,-55 5 0 0,-2 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8C94-E765-4D4D-9C95-939AB5FB42E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05383-F4F3-4F32-8B51-BFAA82B3D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1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MSS is 1460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70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87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4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thing to note here is that the ACK number (43) on the B-to-A segment is one more than the sequence number (42) on the A-</a:t>
            </a:r>
            <a:r>
              <a:rPr lang="en-US" dirty="0" err="1"/>
              <a:t>toB</a:t>
            </a:r>
            <a:r>
              <a:rPr lang="en-US" dirty="0"/>
              <a:t> segment that triggered that 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the ACK number (80) on the </a:t>
            </a:r>
            <a:r>
              <a:rPr lang="en-US"/>
              <a:t>last A-to-B </a:t>
            </a:r>
            <a:r>
              <a:rPr lang="en-US" dirty="0"/>
              <a:t>segment is one more than the sequence number (79) on the B-to-A segment that triggered that 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0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other TCP topic we’ll want to consider here is that of “connection  management”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TCP sender and </a:t>
            </a:r>
            <a:r>
              <a:rPr lang="en-US" dirty="0" err="1"/>
              <a:t>reciver</a:t>
            </a:r>
            <a:r>
              <a:rPr lang="en-US" dirty="0"/>
              <a:t> have a number of pieces of shared state that they must establish before actually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 err="1"/>
              <a:t>theym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both agree that they WANT to communicate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Secondly there are connection parameters – the initial sequence number and the initial receiver-advertised </a:t>
            </a:r>
            <a:r>
              <a:rPr lang="en-US" dirty="0" err="1"/>
              <a:t>bufferspace</a:t>
            </a:r>
            <a:r>
              <a:rPr lang="en-US" dirty="0"/>
              <a:t> that they’ll want to agree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done via a so-called handshake protocol – the client reaching our to the server, and the server answering back.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before diving into the TCP handshake protocol, let’s first consider the problem of handshaking, of establishing shared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70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good things must come to an end, and that’s true for a TCP connection as well.</a:t>
            </a:r>
          </a:p>
          <a:p>
            <a:endParaRPr lang="en-US" dirty="0"/>
          </a:p>
          <a:p>
            <a:r>
              <a:rPr lang="en-US" dirty="0"/>
              <a:t>And of course there’s a protocol for one side to gracefully close of a TCP connection using a FIN message, to which the other side sends a FINACK message and waits around a bit to respond to any retransmitted FIN messages before timing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5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arrows through reliable data transfer channel is just one way – reliably send from sender to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415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some time talking about how its to the sender and receiver side protocol that IMPLEMENTS reliable data transfer</a:t>
            </a:r>
          </a:p>
          <a:p>
            <a:endParaRPr lang="en-US" dirty="0"/>
          </a:p>
          <a:p>
            <a:r>
              <a:rPr lang="en-US" dirty="0"/>
              <a:t>Communication over unreliable channel is </a:t>
            </a:r>
            <a:r>
              <a:rPr lang="en-US" dirty="0" err="1"/>
              <a:t>TWO-way</a:t>
            </a:r>
            <a:r>
              <a:rPr lang="en-US" dirty="0"/>
              <a:t>: sender and receiver will exchange messages back and forth to IMPLEMENT one-way  reliable data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6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 we have a sender side and a receiver side. How much work they’ll have to do depends on the  IMPAIRMENTS introduced by channel – if the channel is perfect – no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1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704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289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677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749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4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2A2-19F3-EEBC-3A98-69D33EFF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C605-CA75-DEA7-0024-D3A660E9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7F12-BD53-A860-2912-A1485922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B173-21AE-ADB9-5053-38C4349F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0A66-6CE3-1C0A-51C8-0067B546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C805-DB29-7A79-9B13-831DAD20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21A3-ACAD-8493-DF7D-C87FD9F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08030-7414-6538-260C-C9B0F4FD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1EFB-0007-3393-4971-AEA7FB5D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A54C-A2A5-ADFD-10E2-80C028A5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BA1A-C99F-0878-43DB-F5E4B7FD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E2F8-56C6-ADB1-B5A5-CFB337DE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9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8EE-C444-F76B-52A1-FBF8B00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85F8-E519-3D6B-A8B1-05925753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332-B0F9-DF53-EFAB-130871DE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766D-C768-A64A-FE50-3E91B9C9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8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FCBA-2FED-0F2B-C074-525E75EC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7F21-AABA-F48C-48DF-D1B4223A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15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30D4-BCE5-F6AE-9CBD-DFF4E63F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15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37EA-5D19-5BB2-F342-334BE1F0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8BC9-D646-679D-FEC0-259FFE30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951E-50E5-3BD0-E4E5-B0AD474E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D98E1-7A74-BE89-34F8-F6DAB83D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DE28-4BAB-1698-83D0-882D5729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C304-7595-764A-1614-44FCCDEB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AAC4-2681-188F-88AA-AECFD2E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F16CA-968B-383A-8266-E2DE66E5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32425-8B43-5D0B-5BAF-6973BDC8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7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E22FF-E9A4-D2C5-1D0B-C634BA5D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12FB1-7A14-0452-8967-05CE8C63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9D23A-CD8B-CBB0-BFD0-F930763D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2CD0-8BD6-33D4-149D-C27D4804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998B-5F84-610A-0670-A1E0AAA3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08FC9-5FD7-876D-B408-CFE626DF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73D4-CCF4-160D-417E-78897B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7C8A-483F-0F30-0E9D-D50FAE5A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7154-4765-9213-B3F9-8AEB988E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B410-ACFA-3643-FAC9-9415DCF3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85812-0418-771E-9C5E-2A220E08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A00C-128B-50CE-0694-9B381AE6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7C3B-E344-B101-BC80-E511E3FF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F28A-79AE-102A-BF3D-426615E2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B26D-D0FF-51B0-AB7D-78309658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13C9-B734-0A7E-F700-10F5680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90F-E590-C2C6-1132-66D267EF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0C93-602E-BC01-D7CC-4030F8CA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2CF9-0127-45C7-9F41-E88FC47125D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9774-D76C-6E08-48DE-3FD3BF290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0FAD-AB7E-0B19-A51F-4F547617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emf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778D-D784-8520-B717-D3A6C6A5E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3-Lec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A9DF-0771-34F8-0974-E722204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Transmission Control Protocol -Fundamentals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3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BE7365D6-3297-0A41-9B2B-91B801F95815}"/>
              </a:ext>
            </a:extLst>
          </p:cNvPr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cumulative ACKs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pipelining: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B36C086D-3E3E-F04F-BB50-EE7FE6F1A87A}"/>
              </a:ext>
            </a:extLst>
          </p:cNvPr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steam: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boundaries"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duplex data: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 data flow in same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MSS: maximum segment size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9F10C56-26D5-5C45-B097-EE8A4653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0DBADF-74D0-7A49-0A65-7134C6104A55}"/>
                  </a:ext>
                </a:extLst>
              </p14:cNvPr>
              <p14:cNvContentPartPr/>
              <p14:nvPr/>
            </p14:nvContentPartPr>
            <p14:xfrm>
              <a:off x="3942720" y="145440"/>
              <a:ext cx="8246520" cy="492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0DBADF-74D0-7A49-0A65-7134C6104A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3360" y="136080"/>
                <a:ext cx="8265240" cy="49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6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segment structure</a:t>
            </a:r>
            <a:endParaRPr lang="en-US" sz="4400" b="0" dirty="0"/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438C6A7-F9CB-854D-92BB-74AFAE17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73" y="1560062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21D47CEF-020C-9C44-AB75-DA719011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348" y="1675949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66122-9E4A-7644-B40C-189BABEA3388}"/>
              </a:ext>
            </a:extLst>
          </p:cNvPr>
          <p:cNvGrpSpPr/>
          <p:nvPr/>
        </p:nvGrpSpPr>
        <p:grpSpPr>
          <a:xfrm>
            <a:off x="4495573" y="1661303"/>
            <a:ext cx="3450544" cy="401997"/>
            <a:chOff x="4495573" y="1661303"/>
            <a:chExt cx="3450544" cy="401997"/>
          </a:xfrm>
        </p:grpSpPr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A183A89B-2122-E141-9DF3-203A60EF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73" y="1661303"/>
              <a:ext cx="166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E52BAEBA-8AEA-B545-A35F-AEB61908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992" y="1666425"/>
              <a:ext cx="1381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4" name="Line 8">
            <a:extLst>
              <a:ext uri="{FF2B5EF4-FFF2-40B4-BE49-F238E27FC236}">
                <a16:creationId xmlns:a16="http://schemas.microsoft.com/office/drawing/2014/main" id="{BDC40F37-DD1A-6848-AB76-2EA7683B9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523" y="2050599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92C91585-33BC-084B-A3CF-F5A7CD082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2430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304C-19AC-C84B-842E-CBCC3EA9E153}"/>
              </a:ext>
            </a:extLst>
          </p:cNvPr>
          <p:cNvGrpSpPr/>
          <p:nvPr/>
        </p:nvGrpSpPr>
        <p:grpSpPr>
          <a:xfrm>
            <a:off x="4324123" y="1145724"/>
            <a:ext cx="3935412" cy="366713"/>
            <a:chOff x="4324123" y="1145724"/>
            <a:chExt cx="3935412" cy="366713"/>
          </a:xfrm>
        </p:grpSpPr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D7A6E153-CAA2-2E43-9742-982E1692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48" y="1145724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C28AE80D-AED7-BB43-AEEF-9A3E95D70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0FE91D57-DF52-A948-8B79-BE2C69D240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Line 16">
            <a:extLst>
              <a:ext uri="{FF2B5EF4-FFF2-40B4-BE49-F238E27FC236}">
                <a16:creationId xmlns:a16="http://schemas.microsoft.com/office/drawing/2014/main" id="{ADBC9EF8-B51B-F249-8F7B-C16F5F07A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698" y="2811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32231029-9349-864B-ABF1-0D56E558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7935" y="3206299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F2503E28-C28E-B541-932B-7E2993655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3596824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10D5BEAE-CBC6-5040-B37E-6D12FC20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4158799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A186AEBD-F0F5-494B-9D24-09B988878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3735" y="2814187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B0BB3064-7239-A344-B7D3-3350540CF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8735" y="281418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22FDEDB0-0202-4C4C-9B34-FF72CC278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48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9AF172E8-0A6A-6644-BD77-F1EE190D4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5998" y="281894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A4AA77C6-3CD5-F642-BD90-B898C462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966" y="2822952"/>
            <a:ext cx="482824" cy="4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7" name="Line 39">
            <a:extLst>
              <a:ext uri="{FF2B5EF4-FFF2-40B4-BE49-F238E27FC236}">
                <a16:creationId xmlns:a16="http://schemas.microsoft.com/office/drawing/2014/main" id="{356A6247-1FB1-3845-A2C5-956708DF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766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F3ABB6-FC22-8E45-923B-C272F3E47C12}"/>
              </a:ext>
            </a:extLst>
          </p:cNvPr>
          <p:cNvGrpSpPr/>
          <p:nvPr/>
        </p:nvGrpSpPr>
        <p:grpSpPr>
          <a:xfrm>
            <a:off x="6405335" y="2817362"/>
            <a:ext cx="5252586" cy="731484"/>
            <a:chOff x="6405335" y="2817362"/>
            <a:chExt cx="5252586" cy="73148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C121B465-E333-C34D-A9B1-4EC95AB2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335" y="2817362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receive window</a:t>
              </a:r>
            </a:p>
          </p:txBody>
        </p:sp>
        <p:sp>
          <p:nvSpPr>
            <p:cNvPr id="107" name="Text Box 49">
              <a:extLst>
                <a:ext uri="{FF2B5EF4-FFF2-40B4-BE49-F238E27FC236}">
                  <a16:creationId xmlns:a16="http://schemas.microsoft.com/office/drawing/2014/main" id="{C1196D10-63E5-F146-A338-FB6B53C0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53">
              <a:extLst>
                <a:ext uri="{FF2B5EF4-FFF2-40B4-BE49-F238E27FC236}">
                  <a16:creationId xmlns:a16="http://schemas.microsoft.com/office/drawing/2014/main" id="{AF202832-D8A0-CC44-AEC9-474E90CA4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BAA956-8E89-0A4A-A4BC-91B08D93CC59}"/>
              </a:ext>
            </a:extLst>
          </p:cNvPr>
          <p:cNvGrpSpPr/>
          <p:nvPr/>
        </p:nvGrpSpPr>
        <p:grpSpPr>
          <a:xfrm>
            <a:off x="4979760" y="1674436"/>
            <a:ext cx="7040433" cy="1034129"/>
            <a:chOff x="4979760" y="1674436"/>
            <a:chExt cx="7040433" cy="1034129"/>
          </a:xfrm>
        </p:grpSpPr>
        <p:sp>
          <p:nvSpPr>
            <p:cNvPr id="73" name="Text Box 15">
              <a:extLst>
                <a:ext uri="{FF2B5EF4-FFF2-40B4-BE49-F238E27FC236}">
                  <a16:creationId xmlns:a16="http://schemas.microsoft.com/office/drawing/2014/main" id="{2925631F-CA45-E24E-A2A3-36475CE0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62087231-CA89-9F46-9993-D5CE4726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into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69F8FE7B-57A5-CA45-A15F-AB7CA1D8D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475873-1909-F649-A643-DFFF77ECF966}"/>
              </a:ext>
            </a:extLst>
          </p:cNvPr>
          <p:cNvGrpSpPr/>
          <p:nvPr/>
        </p:nvGrpSpPr>
        <p:grpSpPr>
          <a:xfrm>
            <a:off x="5398860" y="4614412"/>
            <a:ext cx="5770816" cy="1113459"/>
            <a:chOff x="5398860" y="4614412"/>
            <a:chExt cx="5770816" cy="1113459"/>
          </a:xfrm>
        </p:grpSpPr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394540FC-9B80-C049-964F-3AEAF7A4B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860" y="4614412"/>
              <a:ext cx="200501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EFBFE2-D6C5-6C4B-85CD-C2B1704479E4}"/>
                </a:ext>
              </a:extLst>
            </p:cNvPr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493B77-D766-824F-B26A-A73B9CE922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59DCBE-5CE4-3C4C-AE43-7FF674B5D23E}"/>
              </a:ext>
            </a:extLst>
          </p:cNvPr>
          <p:cNvGrpSpPr/>
          <p:nvPr/>
        </p:nvGrpSpPr>
        <p:grpSpPr>
          <a:xfrm>
            <a:off x="230393" y="1952743"/>
            <a:ext cx="7771793" cy="1241280"/>
            <a:chOff x="230393" y="1952743"/>
            <a:chExt cx="7771793" cy="1241280"/>
          </a:xfrm>
        </p:grpSpPr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56F627F0-D04E-AD42-8864-F7B517B4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79D87E-87A4-BA4A-B25D-D60B162F998C}"/>
                </a:ext>
              </a:extLst>
            </p:cNvPr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75" name="Text Box 17">
                <a:extLst>
                  <a:ext uri="{FF2B5EF4-FFF2-40B4-BE49-F238E27FC236}">
                    <a16:creationId xmlns:a16="http://schemas.microsoft.com/office/drawing/2014/main" id="{0864898F-71F3-8C4E-ACBC-273A8F765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119" name="Text Box 42">
                <a:extLst>
                  <a:ext uri="{FF2B5EF4-FFF2-40B4-BE49-F238E27FC236}">
                    <a16:creationId xmlns:a16="http://schemas.microsoft.com/office/drawing/2014/main" id="{C0762B76-1537-D346-8718-8BAF6E1F1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412FF679-1D4F-2847-94BC-15BFC61FB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" fmla="*/ 0 w 2076276"/>
                  <a:gd name="connsiteY0" fmla="*/ 0 h 519606"/>
                  <a:gd name="connsiteX1" fmla="*/ 2076276 w 2076276"/>
                  <a:gd name="connsiteY1" fmla="*/ 519606 h 51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EB8BFD18-324C-2547-AC63-1A0429EC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3AA9D9-F43E-B546-80D0-95A95FF3FD84}"/>
              </a:ext>
            </a:extLst>
          </p:cNvPr>
          <p:cNvGrpSpPr/>
          <p:nvPr/>
        </p:nvGrpSpPr>
        <p:grpSpPr>
          <a:xfrm>
            <a:off x="1895418" y="3659802"/>
            <a:ext cx="5828956" cy="1090980"/>
            <a:chOff x="1895418" y="3659802"/>
            <a:chExt cx="5828956" cy="1090980"/>
          </a:xfrm>
        </p:grpSpPr>
        <p:sp>
          <p:nvSpPr>
            <p:cNvPr id="98" name="Text Box 40">
              <a:extLst>
                <a:ext uri="{FF2B5EF4-FFF2-40B4-BE49-F238E27FC236}">
                  <a16:creationId xmlns:a16="http://schemas.microsoft.com/office/drawing/2014/main" id="{CF922213-3DD4-4C4D-B198-ADF3A29ED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0BC58028-06B7-1A4E-8510-AE6EC153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3A6281-16AF-5F4C-91CB-DC46FB513501}"/>
                </a:ext>
              </a:extLst>
            </p:cNvPr>
            <p:cNvCxnSpPr>
              <a:cxnSpLocks/>
              <a:stCxn id="99" idx="3"/>
              <a:endCxn id="98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3E3DD-D73E-3547-B33E-7D97BEE9201E}"/>
              </a:ext>
            </a:extLst>
          </p:cNvPr>
          <p:cNvGrpSpPr/>
          <p:nvPr/>
        </p:nvGrpSpPr>
        <p:grpSpPr>
          <a:xfrm>
            <a:off x="318075" y="2819126"/>
            <a:ext cx="4456458" cy="424732"/>
            <a:chOff x="318075" y="2819126"/>
            <a:chExt cx="4456458" cy="424732"/>
          </a:xfrm>
        </p:grpSpPr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71EB8016-A1DB-1C48-954C-FFBE5CF0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head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23616F6F-F6F8-274A-8F63-2AC8E94C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(of TCP header)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4F6AA-C795-934B-B4F0-CA6FD9652F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175C2-99D1-404D-ADB0-0C09C4338566}"/>
              </a:ext>
            </a:extLst>
          </p:cNvPr>
          <p:cNvGrpSpPr/>
          <p:nvPr/>
        </p:nvGrpSpPr>
        <p:grpSpPr>
          <a:xfrm>
            <a:off x="-24878" y="3174115"/>
            <a:ext cx="6031751" cy="424732"/>
            <a:chOff x="-24878" y="3174115"/>
            <a:chExt cx="6031751" cy="424732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DA04993C-122C-384A-9568-6515DE95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023" y="3203124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checksum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CE090396-5F4D-6E4E-AA9C-2778A62E7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checksum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F87AC36-0055-DB45-A995-89129C5BB34A}"/>
                </a:ext>
              </a:extLst>
            </p:cNvPr>
            <p:cNvCxnSpPr>
              <a:cxnSpLocks/>
              <a:stCxn id="109" idx="3"/>
              <a:endCxn id="82" idx="1"/>
            </p:cNvCxnSpPr>
            <p:nvPr/>
          </p:nvCxnSpPr>
          <p:spPr>
            <a:xfrm>
              <a:off x="3570617" y="3386481"/>
              <a:ext cx="122340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0">
            <a:extLst>
              <a:ext uri="{FF2B5EF4-FFF2-40B4-BE49-F238E27FC236}">
                <a16:creationId xmlns:a16="http://schemas.microsoft.com/office/drawing/2014/main" id="{A7BD37B6-D73B-A04D-BDC5-AC47A5470D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9447" y="1679374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E9E32468-C9DF-C94D-9DAD-F82B75D02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711" y="2804662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595D2D86-0F8D-4945-A03B-3D969A9DA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92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480E04C4-4E6B-614E-B6E0-47722F1E7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037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BB42C1-3F72-AF44-97A0-27D00776292C}"/>
              </a:ext>
            </a:extLst>
          </p:cNvPr>
          <p:cNvGrpSpPr/>
          <p:nvPr/>
        </p:nvGrpSpPr>
        <p:grpSpPr>
          <a:xfrm>
            <a:off x="172543" y="2863949"/>
            <a:ext cx="6190466" cy="2660551"/>
            <a:chOff x="172543" y="2863949"/>
            <a:chExt cx="6190466" cy="2660551"/>
          </a:xfrm>
        </p:grpSpPr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6B4BE77-FB6F-AB48-BDB1-C2E23D556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60B1CDA3-93F4-6C43-A635-618B9929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877"/>
                <a:gd name="connsiteY0" fmla="*/ 32885 h 32885"/>
                <a:gd name="connsiteX1" fmla="*/ 10451 w 11877"/>
                <a:gd name="connsiteY1" fmla="*/ 0 h 32885"/>
                <a:gd name="connsiteX2" fmla="*/ 11877 w 11877"/>
                <a:gd name="connsiteY2" fmla="*/ 0 h 32885"/>
                <a:gd name="connsiteX0" fmla="*/ 0 w 11573"/>
                <a:gd name="connsiteY0" fmla="*/ 32885 h 32885"/>
                <a:gd name="connsiteX1" fmla="*/ 10147 w 11573"/>
                <a:gd name="connsiteY1" fmla="*/ 0 h 32885"/>
                <a:gd name="connsiteX2" fmla="*/ 11573 w 11573"/>
                <a:gd name="connsiteY2" fmla="*/ 0 h 32885"/>
                <a:gd name="connsiteX0" fmla="*/ 0 w 11573"/>
                <a:gd name="connsiteY0" fmla="*/ 28757 h 28757"/>
                <a:gd name="connsiteX1" fmla="*/ 10147 w 11573"/>
                <a:gd name="connsiteY1" fmla="*/ 0 h 28757"/>
                <a:gd name="connsiteX2" fmla="*/ 11573 w 11573"/>
                <a:gd name="connsiteY2" fmla="*/ 0 h 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9AF9A6-0FEF-B247-BE32-9C9E788D06B7}"/>
                </a:ext>
              </a:extLst>
            </p:cNvPr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04" name="Text Box 25">
                <a:extLst>
                  <a:ext uri="{FF2B5EF4-FFF2-40B4-BE49-F238E27FC236}">
                    <a16:creationId xmlns:a16="http://schemas.microsoft.com/office/drawing/2014/main" id="{1E9027CA-7A6A-B448-891E-3892BD34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5" name="Text Box 32">
                <a:extLst>
                  <a:ext uri="{FF2B5EF4-FFF2-40B4-BE49-F238E27FC236}">
                    <a16:creationId xmlns:a16="http://schemas.microsoft.com/office/drawing/2014/main" id="{BF401CFD-599A-5C4B-A029-67CB6B08D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33">
                <a:extLst>
                  <a:ext uri="{FF2B5EF4-FFF2-40B4-BE49-F238E27FC236}">
                    <a16:creationId xmlns:a16="http://schemas.microsoft.com/office/drawing/2014/main" id="{4835EFCA-3EC6-3040-AA54-B10AD772E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86AF7-F0A9-0D49-BD66-0BCBA2EFC273}"/>
              </a:ext>
            </a:extLst>
          </p:cNvPr>
          <p:cNvGrpSpPr/>
          <p:nvPr/>
        </p:nvGrpSpPr>
        <p:grpSpPr>
          <a:xfrm>
            <a:off x="5277007" y="2859957"/>
            <a:ext cx="2976178" cy="719405"/>
            <a:chOff x="5277007" y="2859957"/>
            <a:chExt cx="2976178" cy="719405"/>
          </a:xfrm>
        </p:grpSpPr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81D77D1D-D542-E748-880E-847E5281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35" y="3212649"/>
              <a:ext cx="182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data pointer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F94C5D-E8AA-B440-8C55-70C383D81C15}"/>
                </a:ext>
              </a:extLst>
            </p:cNvPr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14" name="Text Box 34">
                <a:extLst>
                  <a:ext uri="{FF2B5EF4-FFF2-40B4-BE49-F238E27FC236}">
                    <a16:creationId xmlns:a16="http://schemas.microsoft.com/office/drawing/2014/main" id="{7FD0470F-0A1F-AA4D-A333-01EBF41CD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Text Box 36">
                <a:extLst>
                  <a:ext uri="{FF2B5EF4-FFF2-40B4-BE49-F238E27FC236}">
                    <a16:creationId xmlns:a16="http://schemas.microsoft.com/office/drawing/2014/main" id="{B48CC928-18A3-8E4E-944E-47C0F754B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83" name="Line 39">
            <a:extLst>
              <a:ext uri="{FF2B5EF4-FFF2-40B4-BE49-F238E27FC236}">
                <a16:creationId xmlns:a16="http://schemas.microsoft.com/office/drawing/2014/main" id="{392B7123-3C26-1749-8AFA-C33B254E5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305" y="2821148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0" name="Line 39">
            <a:extLst>
              <a:ext uri="{FF2B5EF4-FFF2-40B4-BE49-F238E27FC236}">
                <a16:creationId xmlns:a16="http://schemas.microsoft.com/office/drawing/2014/main" id="{7076B497-C69A-EF44-9C73-7365E43E1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693" y="2812182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6B1EF-A64F-C94C-81C5-7457A0FFD99A}"/>
              </a:ext>
            </a:extLst>
          </p:cNvPr>
          <p:cNvGrpSpPr/>
          <p:nvPr/>
        </p:nvGrpSpPr>
        <p:grpSpPr>
          <a:xfrm>
            <a:off x="182880" y="2863950"/>
            <a:ext cx="5235245" cy="1390074"/>
            <a:chOff x="182880" y="2863950"/>
            <a:chExt cx="5235245" cy="1390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C55822-331C-DB41-AB07-59E5BF177405}"/>
                </a:ext>
              </a:extLst>
            </p:cNvPr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C85C82AE-5A3B-EC47-8EA4-C0FA0727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Text Box 33">
                <a:extLst>
                  <a:ext uri="{FF2B5EF4-FFF2-40B4-BE49-F238E27FC236}">
                    <a16:creationId xmlns:a16="http://schemas.microsoft.com/office/drawing/2014/main" id="{D8D1B074-0355-2942-9977-4413DF7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3" name="Text Box 44">
              <a:extLst>
                <a:ext uri="{FF2B5EF4-FFF2-40B4-BE49-F238E27FC236}">
                  <a16:creationId xmlns:a16="http://schemas.microsoft.com/office/drawing/2014/main" id="{8DAB804F-166B-0D4B-8089-4B58E3A0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7103D547-1AEC-9743-8B26-22B579AF1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391"/>
                <a:gd name="connsiteY0" fmla="*/ 28743 h 28743"/>
                <a:gd name="connsiteX1" fmla="*/ 6388 w 11391"/>
                <a:gd name="connsiteY1" fmla="*/ 0 h 28743"/>
                <a:gd name="connsiteX2" fmla="*/ 11391 w 11391"/>
                <a:gd name="connsiteY2" fmla="*/ 49 h 28743"/>
                <a:gd name="connsiteX0" fmla="*/ 0 w 7455"/>
                <a:gd name="connsiteY0" fmla="*/ 28792 h 28792"/>
                <a:gd name="connsiteX1" fmla="*/ 6388 w 7455"/>
                <a:gd name="connsiteY1" fmla="*/ 49 h 28792"/>
                <a:gd name="connsiteX2" fmla="*/ 7455 w 7455"/>
                <a:gd name="connsiteY2" fmla="*/ 0 h 28792"/>
                <a:gd name="connsiteX0" fmla="*/ 0 w 9679"/>
                <a:gd name="connsiteY0" fmla="*/ 9983 h 9983"/>
                <a:gd name="connsiteX1" fmla="*/ 8569 w 9679"/>
                <a:gd name="connsiteY1" fmla="*/ 0 h 9983"/>
                <a:gd name="connsiteX2" fmla="*/ 9679 w 9679"/>
                <a:gd name="connsiteY2" fmla="*/ 34 h 9983"/>
                <a:gd name="connsiteX0" fmla="*/ 0 w 10062"/>
                <a:gd name="connsiteY0" fmla="*/ 10017 h 10017"/>
                <a:gd name="connsiteX1" fmla="*/ 8853 w 10062"/>
                <a:gd name="connsiteY1" fmla="*/ 17 h 10017"/>
                <a:gd name="connsiteX2" fmla="*/ 10062 w 10062"/>
                <a:gd name="connsiteY2" fmla="*/ 0 h 1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4" name="Slide Number Placeholder 2">
            <a:extLst>
              <a:ext uri="{FF2B5EF4-FFF2-40B4-BE49-F238E27FC236}">
                <a16:creationId xmlns:a16="http://schemas.microsoft.com/office/drawing/2014/main" id="{A3EE5CD7-E8F0-2F4B-B766-7EC8F235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223" name="Rectangle 5">
            <a:extLst>
              <a:ext uri="{FF2B5EF4-FFF2-40B4-BE49-F238E27FC236}">
                <a16:creationId xmlns:a16="http://schemas.microsoft.com/office/drawing/2014/main" id="{D2976065-03BB-9A44-9CEB-93BE9CAA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71" y="1355712"/>
            <a:ext cx="5096669" cy="1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Sequence numbers:</a:t>
            </a:r>
          </a:p>
          <a:p>
            <a:pPr marL="635000" marR="0" lvl="1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stream 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number” of first byte in segment’s data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4" name="Group 192">
            <a:extLst>
              <a:ext uri="{FF2B5EF4-FFF2-40B4-BE49-F238E27FC236}">
                <a16:creationId xmlns:a16="http://schemas.microsoft.com/office/drawing/2014/main" id="{9FCDCC73-BB43-8046-8E2C-1100B11E1F9D}"/>
              </a:ext>
            </a:extLst>
          </p:cNvPr>
          <p:cNvGrpSpPr>
            <a:grpSpLocks/>
          </p:cNvGrpSpPr>
          <p:nvPr/>
        </p:nvGrpSpPr>
        <p:grpSpPr bwMode="auto">
          <a:xfrm>
            <a:off x="7783528" y="3989281"/>
            <a:ext cx="3086106" cy="2541588"/>
            <a:chOff x="3520" y="2404"/>
            <a:chExt cx="1944" cy="1601"/>
          </a:xfrm>
        </p:grpSpPr>
        <p:sp>
          <p:nvSpPr>
            <p:cNvPr id="225" name="Rectangle 167">
              <a:extLst>
                <a:ext uri="{FF2B5EF4-FFF2-40B4-BE49-F238E27FC236}">
                  <a16:creationId xmlns:a16="http://schemas.microsoft.com/office/drawing/2014/main" id="{9463A16E-CF3F-744B-B6DB-33800BAB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3589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6" name="Group 148">
              <a:extLst>
                <a:ext uri="{FF2B5EF4-FFF2-40B4-BE49-F238E27FC236}">
                  <a16:creationId xmlns:a16="http://schemas.microsoft.com/office/drawing/2014/main" id="{841F4166-2762-C948-9842-0D47AF0FC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1" y="3291"/>
              <a:ext cx="1252" cy="714"/>
              <a:chOff x="1974" y="2984"/>
              <a:chExt cx="1252" cy="714"/>
            </a:xfrm>
          </p:grpSpPr>
          <p:sp>
            <p:nvSpPr>
              <p:cNvPr id="229" name="Rectangle 149">
                <a:extLst>
                  <a:ext uri="{FF2B5EF4-FFF2-40B4-BE49-F238E27FC236}">
                    <a16:creationId xmlns:a16="http://schemas.microsoft.com/office/drawing/2014/main" id="{6E7D0693-0288-9A4A-9FBC-6B90B9B9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Text Box 150">
                <a:extLst>
                  <a:ext uri="{FF2B5EF4-FFF2-40B4-BE49-F238E27FC236}">
                    <a16:creationId xmlns:a16="http://schemas.microsoft.com/office/drawing/2014/main" id="{62697352-4BED-A64F-8830-504FE043B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231" name="Text Box 151">
                <a:extLst>
                  <a:ext uri="{FF2B5EF4-FFF2-40B4-BE49-F238E27FC236}">
                    <a16:creationId xmlns:a16="http://schemas.microsoft.com/office/drawing/2014/main" id="{2C0BFF63-7DCB-6D4D-AF9A-56894AAAD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232" name="Text Box 152">
                <a:extLst>
                  <a:ext uri="{FF2B5EF4-FFF2-40B4-BE49-F238E27FC236}">
                    <a16:creationId xmlns:a16="http://schemas.microsoft.com/office/drawing/2014/main" id="{69698EB5-AC5E-124A-AB12-0B1B72742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233" name="Text Box 153">
                <a:extLst>
                  <a:ext uri="{FF2B5EF4-FFF2-40B4-BE49-F238E27FC236}">
                    <a16:creationId xmlns:a16="http://schemas.microsoft.com/office/drawing/2014/main" id="{697ADB2B-E096-7A41-ACDA-9E058B2EF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4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234" name="Text Box 154">
                <a:extLst>
                  <a:ext uri="{FF2B5EF4-FFF2-40B4-BE49-F238E27FC236}">
                    <a16:creationId xmlns:a16="http://schemas.microsoft.com/office/drawing/2014/main" id="{FD66858C-8D5E-8443-9F2A-57EB759D3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235" name="Line 155">
                <a:extLst>
                  <a:ext uri="{FF2B5EF4-FFF2-40B4-BE49-F238E27FC236}">
                    <a16:creationId xmlns:a16="http://schemas.microsoft.com/office/drawing/2014/main" id="{3FFD0288-879C-5D4E-AB0C-3445A5A97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156">
                <a:extLst>
                  <a:ext uri="{FF2B5EF4-FFF2-40B4-BE49-F238E27FC236}">
                    <a16:creationId xmlns:a16="http://schemas.microsoft.com/office/drawing/2014/main" id="{258401F9-F43D-C344-A200-772A5E1E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157">
                <a:extLst>
                  <a:ext uri="{FF2B5EF4-FFF2-40B4-BE49-F238E27FC236}">
                    <a16:creationId xmlns:a16="http://schemas.microsoft.com/office/drawing/2014/main" id="{1E8AD451-7070-4243-A92C-2F6573F9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8" name="Line 158">
                <a:extLst>
                  <a:ext uri="{FF2B5EF4-FFF2-40B4-BE49-F238E27FC236}">
                    <a16:creationId xmlns:a16="http://schemas.microsoft.com/office/drawing/2014/main" id="{A4BD4C96-4E2A-074E-8E46-E4BF76EDD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9" name="Line 159">
                <a:extLst>
                  <a:ext uri="{FF2B5EF4-FFF2-40B4-BE49-F238E27FC236}">
                    <a16:creationId xmlns:a16="http://schemas.microsoft.com/office/drawing/2014/main" id="{2153A22B-2E95-B947-A87C-50991B8DB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Line 160">
                <a:extLst>
                  <a:ext uri="{FF2B5EF4-FFF2-40B4-BE49-F238E27FC236}">
                    <a16:creationId xmlns:a16="http://schemas.microsoft.com/office/drawing/2014/main" id="{BE256B00-4CFB-254F-8432-198CA45B2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1" name="Text Box 161">
                <a:extLst>
                  <a:ext uri="{FF2B5EF4-FFF2-40B4-BE49-F238E27FC236}">
                    <a16:creationId xmlns:a16="http://schemas.microsoft.com/office/drawing/2014/main" id="{B0718275-925B-4143-80DA-87B33570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242" name="Text Box 162">
                <a:extLst>
                  <a:ext uri="{FF2B5EF4-FFF2-40B4-BE49-F238E27FC236}">
                    <a16:creationId xmlns:a16="http://schemas.microsoft.com/office/drawing/2014/main" id="{539F6CE1-CE5E-234B-9AFA-A6F230193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243" name="Line 163">
                <a:extLst>
                  <a:ext uri="{FF2B5EF4-FFF2-40B4-BE49-F238E27FC236}">
                    <a16:creationId xmlns:a16="http://schemas.microsoft.com/office/drawing/2014/main" id="{6A1FC325-C1C9-E145-AB86-EB4CA77A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Line 164">
                <a:extLst>
                  <a:ext uri="{FF2B5EF4-FFF2-40B4-BE49-F238E27FC236}">
                    <a16:creationId xmlns:a16="http://schemas.microsoft.com/office/drawing/2014/main" id="{A57D4AEC-EA9B-6441-B943-116E0B655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Text Box 166">
              <a:extLst>
                <a:ext uri="{FF2B5EF4-FFF2-40B4-BE49-F238E27FC236}">
                  <a16:creationId xmlns:a16="http://schemas.microsoft.com/office/drawing/2014/main" id="{A11A42A2-3DE7-8749-BEFC-4B12DFD4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092"/>
              <a:ext cx="19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receiver</a:t>
              </a:r>
            </a:p>
          </p:txBody>
        </p:sp>
        <p:sp>
          <p:nvSpPr>
            <p:cNvPr id="228" name="Freeform 168">
              <a:extLst>
                <a:ext uri="{FF2B5EF4-FFF2-40B4-BE49-F238E27FC236}">
                  <a16:creationId xmlns:a16="http://schemas.microsoft.com/office/drawing/2014/main" id="{06FB8DE4-FF8B-2A4C-9587-9B7067BCC3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" name="Group 195">
            <a:extLst>
              <a:ext uri="{FF2B5EF4-FFF2-40B4-BE49-F238E27FC236}">
                <a16:creationId xmlns:a16="http://schemas.microsoft.com/office/drawing/2014/main" id="{B37D7216-C212-C843-A667-53A7C0B847CF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6022869"/>
            <a:ext cx="358775" cy="304800"/>
            <a:chOff x="5144" y="3677"/>
            <a:chExt cx="226" cy="192"/>
          </a:xfrm>
        </p:grpSpPr>
        <p:sp>
          <p:nvSpPr>
            <p:cNvPr id="246" name="Rectangle 194">
              <a:extLst>
                <a:ext uri="{FF2B5EF4-FFF2-40B4-BE49-F238E27FC236}">
                  <a16:creationId xmlns:a16="http://schemas.microsoft.com/office/drawing/2014/main" id="{43AFBFF1-B1C6-C147-BB51-D67A0531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93">
              <a:extLst>
                <a:ext uri="{FF2B5EF4-FFF2-40B4-BE49-F238E27FC236}">
                  <a16:creationId xmlns:a16="http://schemas.microsoft.com/office/drawing/2014/main" id="{BF6FCEAE-49B5-A041-A298-4CB690E5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+mn-cs"/>
                </a:rPr>
                <a:t>A</a:t>
              </a:r>
            </a:p>
          </p:txBody>
        </p:sp>
      </p:grpSp>
      <p:sp>
        <p:nvSpPr>
          <p:cNvPr id="248" name="Rectangle 37">
            <a:extLst>
              <a:ext uri="{FF2B5EF4-FFF2-40B4-BE49-F238E27FC236}">
                <a16:creationId xmlns:a16="http://schemas.microsoft.com/office/drawing/2014/main" id="{A8678432-C6E0-9045-9DFE-9E95FBC2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9" name="Rectangle 39">
            <a:extLst>
              <a:ext uri="{FF2B5EF4-FFF2-40B4-BE49-F238E27FC236}">
                <a16:creationId xmlns:a16="http://schemas.microsoft.com/office/drawing/2014/main" id="{92ADD221-F1C3-B645-92EB-9D1C9315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4" y="3125214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0" name="Rectangle 40">
            <a:extLst>
              <a:ext uri="{FF2B5EF4-FFF2-40B4-BE49-F238E27FC236}">
                <a16:creationId xmlns:a16="http://schemas.microsoft.com/office/drawing/2014/main" id="{BB8D0EB3-2337-2A41-9EFC-CC44292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1" name="Rectangle 41">
            <a:extLst>
              <a:ext uri="{FF2B5EF4-FFF2-40B4-BE49-F238E27FC236}">
                <a16:creationId xmlns:a16="http://schemas.microsoft.com/office/drawing/2014/main" id="{08B40AAE-C4F3-B24B-A758-0CBE422C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2" name="Rectangle 42">
            <a:extLst>
              <a:ext uri="{FF2B5EF4-FFF2-40B4-BE49-F238E27FC236}">
                <a16:creationId xmlns:a16="http://schemas.microsoft.com/office/drawing/2014/main" id="{1B696D21-4399-C041-91DC-701FB61A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3" name="Rectangle 43">
            <a:extLst>
              <a:ext uri="{FF2B5EF4-FFF2-40B4-BE49-F238E27FC236}">
                <a16:creationId xmlns:a16="http://schemas.microsoft.com/office/drawing/2014/main" id="{2CEBC228-9E7F-7E48-9C85-63629AFC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Rectangle 45">
            <a:extLst>
              <a:ext uri="{FF2B5EF4-FFF2-40B4-BE49-F238E27FC236}">
                <a16:creationId xmlns:a16="http://schemas.microsoft.com/office/drawing/2014/main" id="{499D6101-0E72-764D-90A9-65FA5E92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46">
            <a:extLst>
              <a:ext uri="{FF2B5EF4-FFF2-40B4-BE49-F238E27FC236}">
                <a16:creationId xmlns:a16="http://schemas.microsoft.com/office/drawing/2014/main" id="{69025D46-11EA-C34F-8D0D-7B789A5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6" name="Rectangle 47">
            <a:extLst>
              <a:ext uri="{FF2B5EF4-FFF2-40B4-BE49-F238E27FC236}">
                <a16:creationId xmlns:a16="http://schemas.microsoft.com/office/drawing/2014/main" id="{097282D2-CB09-6743-BD88-978413D6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7" name="Rectangle 50">
            <a:extLst>
              <a:ext uri="{FF2B5EF4-FFF2-40B4-BE49-F238E27FC236}">
                <a16:creationId xmlns:a16="http://schemas.microsoft.com/office/drawing/2014/main" id="{C44BBA4A-C75F-6344-A7C0-80FA59F9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2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8" name="Rectangle 51">
            <a:extLst>
              <a:ext uri="{FF2B5EF4-FFF2-40B4-BE49-F238E27FC236}">
                <a16:creationId xmlns:a16="http://schemas.microsoft.com/office/drawing/2014/main" id="{660EEC78-FF50-7445-8190-34F20263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7" y="3125214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Rectangle 52">
            <a:extLst>
              <a:ext uri="{FF2B5EF4-FFF2-40B4-BE49-F238E27FC236}">
                <a16:creationId xmlns:a16="http://schemas.microsoft.com/office/drawing/2014/main" id="{BF1D4EAF-3E48-E64D-A9F0-800C14DE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Rectangle 53">
            <a:extLst>
              <a:ext uri="{FF2B5EF4-FFF2-40B4-BE49-F238E27FC236}">
                <a16:creationId xmlns:a16="http://schemas.microsoft.com/office/drawing/2014/main" id="{7F7F3BD0-061B-0346-BC6C-7C752F28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Rectangle 54">
            <a:extLst>
              <a:ext uri="{FF2B5EF4-FFF2-40B4-BE49-F238E27FC236}">
                <a16:creationId xmlns:a16="http://schemas.microsoft.com/office/drawing/2014/main" id="{1419AB61-44E3-7B43-ADE9-9DF5C9E1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3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2" name="Rectangle 55">
            <a:extLst>
              <a:ext uri="{FF2B5EF4-FFF2-40B4-BE49-F238E27FC236}">
                <a16:creationId xmlns:a16="http://schemas.microsoft.com/office/drawing/2014/main" id="{FA07924E-D97C-9E4F-9629-377D86F6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3" name="Rectangle 56">
            <a:extLst>
              <a:ext uri="{FF2B5EF4-FFF2-40B4-BE49-F238E27FC236}">
                <a16:creationId xmlns:a16="http://schemas.microsoft.com/office/drawing/2014/main" id="{78BBA4C2-77BF-7140-8522-72AA5C9F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4" name="Rectangle 57">
            <a:extLst>
              <a:ext uri="{FF2B5EF4-FFF2-40B4-BE49-F238E27FC236}">
                <a16:creationId xmlns:a16="http://schemas.microsoft.com/office/drawing/2014/main" id="{8C781153-D0D1-4F49-A7D5-E9E0E02C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5" name="Rectangle 58">
            <a:extLst>
              <a:ext uri="{FF2B5EF4-FFF2-40B4-BE49-F238E27FC236}">
                <a16:creationId xmlns:a16="http://schemas.microsoft.com/office/drawing/2014/main" id="{1252424B-0051-8B4E-8014-7CDFA899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6" name="Rectangle 59">
            <a:extLst>
              <a:ext uri="{FF2B5EF4-FFF2-40B4-BE49-F238E27FC236}">
                <a16:creationId xmlns:a16="http://schemas.microsoft.com/office/drawing/2014/main" id="{FA783663-FBFD-1D4F-94E0-8E078648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7" name="Rectangle 60">
            <a:extLst>
              <a:ext uri="{FF2B5EF4-FFF2-40B4-BE49-F238E27FC236}">
                <a16:creationId xmlns:a16="http://schemas.microsoft.com/office/drawing/2014/main" id="{9A20FCBA-A9E2-494E-8A95-747703BA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8" name="Rectangle 61">
            <a:extLst>
              <a:ext uri="{FF2B5EF4-FFF2-40B4-BE49-F238E27FC236}">
                <a16:creationId xmlns:a16="http://schemas.microsoft.com/office/drawing/2014/main" id="{BD15B2FA-70B2-F44B-A21B-EE69A9B0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4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9" name="Rectangle 62">
            <a:extLst>
              <a:ext uri="{FF2B5EF4-FFF2-40B4-BE49-F238E27FC236}">
                <a16:creationId xmlns:a16="http://schemas.microsoft.com/office/drawing/2014/main" id="{FCC59CFB-2A58-CB44-B886-3040D9E4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0" name="Rectangle 63">
            <a:extLst>
              <a:ext uri="{FF2B5EF4-FFF2-40B4-BE49-F238E27FC236}">
                <a16:creationId xmlns:a16="http://schemas.microsoft.com/office/drawing/2014/main" id="{C2CEED62-895E-984B-A8A4-247D41CE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1" name="Rectangle 64">
            <a:extLst>
              <a:ext uri="{FF2B5EF4-FFF2-40B4-BE49-F238E27FC236}">
                <a16:creationId xmlns:a16="http://schemas.microsoft.com/office/drawing/2014/main" id="{A927D859-82EA-9A4A-9764-093C53E0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2" name="Rectangle 65">
            <a:extLst>
              <a:ext uri="{FF2B5EF4-FFF2-40B4-BE49-F238E27FC236}">
                <a16:creationId xmlns:a16="http://schemas.microsoft.com/office/drawing/2014/main" id="{F473CF44-260A-E04B-8696-E13EFF7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3" name="Rectangle 66">
            <a:extLst>
              <a:ext uri="{FF2B5EF4-FFF2-40B4-BE49-F238E27FC236}">
                <a16:creationId xmlns:a16="http://schemas.microsoft.com/office/drawing/2014/main" id="{489A018C-E3FF-AC42-A61C-40BC11AD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4" name="Rectangle 68">
            <a:extLst>
              <a:ext uri="{FF2B5EF4-FFF2-40B4-BE49-F238E27FC236}">
                <a16:creationId xmlns:a16="http://schemas.microsoft.com/office/drawing/2014/main" id="{15DBA7E3-2A55-A347-8398-5FF2E190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5" name="Rectangle 69">
            <a:extLst>
              <a:ext uri="{FF2B5EF4-FFF2-40B4-BE49-F238E27FC236}">
                <a16:creationId xmlns:a16="http://schemas.microsoft.com/office/drawing/2014/main" id="{C41C2999-2C3A-6B42-BFD4-461D81F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2" y="3125214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6" name="Rectangle 70">
            <a:extLst>
              <a:ext uri="{FF2B5EF4-FFF2-40B4-BE49-F238E27FC236}">
                <a16:creationId xmlns:a16="http://schemas.microsoft.com/office/drawing/2014/main" id="{C31E0892-5A99-CC4B-9267-B9515761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7" name="Rectangle 71">
            <a:extLst>
              <a:ext uri="{FF2B5EF4-FFF2-40B4-BE49-F238E27FC236}">
                <a16:creationId xmlns:a16="http://schemas.microsoft.com/office/drawing/2014/main" id="{F4A34BCF-97FE-9043-BC3E-A64DDF0F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8" name="Rectangle 72">
            <a:extLst>
              <a:ext uri="{FF2B5EF4-FFF2-40B4-BE49-F238E27FC236}">
                <a16:creationId xmlns:a16="http://schemas.microsoft.com/office/drawing/2014/main" id="{AF39E66A-9553-3344-9AD6-6EDA216F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56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9" name="Rectangle 73">
            <a:extLst>
              <a:ext uri="{FF2B5EF4-FFF2-40B4-BE49-F238E27FC236}">
                <a16:creationId xmlns:a16="http://schemas.microsoft.com/office/drawing/2014/main" id="{ECFAFFA1-A372-CF41-884A-8A8C27CF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0" name="Rectangle 74">
            <a:extLst>
              <a:ext uri="{FF2B5EF4-FFF2-40B4-BE49-F238E27FC236}">
                <a16:creationId xmlns:a16="http://schemas.microsoft.com/office/drawing/2014/main" id="{3C3828F5-F0A3-9B49-AB1D-346F1948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1" name="Rectangle 75">
            <a:extLst>
              <a:ext uri="{FF2B5EF4-FFF2-40B4-BE49-F238E27FC236}">
                <a16:creationId xmlns:a16="http://schemas.microsoft.com/office/drawing/2014/main" id="{E047C25C-F28E-9A40-9394-4DFA7C5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727" y="3123626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2" name="Rectangle 76">
            <a:extLst>
              <a:ext uri="{FF2B5EF4-FFF2-40B4-BE49-F238E27FC236}">
                <a16:creationId xmlns:a16="http://schemas.microsoft.com/office/drawing/2014/main" id="{95AB1F8C-60E0-6E4E-BBC9-6AFCA871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3" name="Rectangle 78">
            <a:extLst>
              <a:ext uri="{FF2B5EF4-FFF2-40B4-BE49-F238E27FC236}">
                <a16:creationId xmlns:a16="http://schemas.microsoft.com/office/drawing/2014/main" id="{4C4E8CF6-C760-5B4C-9C8B-724BC7EC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4" y="3861814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4" name="Rectangle 79">
            <a:extLst>
              <a:ext uri="{FF2B5EF4-FFF2-40B4-BE49-F238E27FC236}">
                <a16:creationId xmlns:a16="http://schemas.microsoft.com/office/drawing/2014/main" id="{19F096B9-3111-7D40-B5B1-AE181A6D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3014089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5" name="Line 80">
            <a:extLst>
              <a:ext uri="{FF2B5EF4-FFF2-40B4-BE49-F238E27FC236}">
                <a16:creationId xmlns:a16="http://schemas.microsoft.com/office/drawing/2014/main" id="{E753CF95-7893-FD4E-BE3D-215F410E8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4" y="3976114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6" name="Line 82">
            <a:extLst>
              <a:ext uri="{FF2B5EF4-FFF2-40B4-BE49-F238E27FC236}">
                <a16:creationId xmlns:a16="http://schemas.microsoft.com/office/drawing/2014/main" id="{A84B4DF1-EC9A-7F46-AA18-AD952AC6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2" y="3977701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7" name="Line 83">
            <a:extLst>
              <a:ext uri="{FF2B5EF4-FFF2-40B4-BE49-F238E27FC236}">
                <a16:creationId xmlns:a16="http://schemas.microsoft.com/office/drawing/2014/main" id="{F05D6B54-06E8-3340-AF49-E2A2D7CD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3976114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8" name="Line 84">
            <a:extLst>
              <a:ext uri="{FF2B5EF4-FFF2-40B4-BE49-F238E27FC236}">
                <a16:creationId xmlns:a16="http://schemas.microsoft.com/office/drawing/2014/main" id="{B41A428C-2E0E-ED49-9C7F-ADDB6951A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7" y="3977701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9" name="Line 87">
            <a:extLst>
              <a:ext uri="{FF2B5EF4-FFF2-40B4-BE49-F238E27FC236}">
                <a16:creationId xmlns:a16="http://schemas.microsoft.com/office/drawing/2014/main" id="{F10E82D1-86EA-0A43-A26B-826B8C656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9" y="399992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0" name="Line 88">
            <a:extLst>
              <a:ext uri="{FF2B5EF4-FFF2-40B4-BE49-F238E27FC236}">
                <a16:creationId xmlns:a16="http://schemas.microsoft.com/office/drawing/2014/main" id="{849D7775-1F0E-F446-AFC3-AB4363FC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66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1" name="Line 89">
            <a:extLst>
              <a:ext uri="{FF2B5EF4-FFF2-40B4-BE49-F238E27FC236}">
                <a16:creationId xmlns:a16="http://schemas.microsoft.com/office/drawing/2014/main" id="{0E0B871C-6367-774B-BA58-EF11B16F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81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2" name="Line 90">
            <a:extLst>
              <a:ext uri="{FF2B5EF4-FFF2-40B4-BE49-F238E27FC236}">
                <a16:creationId xmlns:a16="http://schemas.microsoft.com/office/drawing/2014/main" id="{C09F078D-04FC-E640-8A03-2400CC0F0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039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3" name="Text Box 91">
            <a:extLst>
              <a:ext uri="{FF2B5EF4-FFF2-40B4-BE49-F238E27FC236}">
                <a16:creationId xmlns:a16="http://schemas.microsoft.com/office/drawing/2014/main" id="{39A723B2-B4B0-634D-AE9D-8AC58218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4" y="4223764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ACKed</a:t>
            </a:r>
          </a:p>
        </p:txBody>
      </p:sp>
      <p:sp>
        <p:nvSpPr>
          <p:cNvPr id="294" name="Text Box 92">
            <a:extLst>
              <a:ext uri="{FF2B5EF4-FFF2-40B4-BE49-F238E27FC236}">
                <a16:creationId xmlns:a16="http://schemas.microsoft.com/office/drawing/2014/main" id="{3B367685-832F-A24C-8E10-9208FC23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30114"/>
            <a:ext cx="1139821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sent, not-yet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(“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in-flight”)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5" name="Text Box 93">
            <a:extLst>
              <a:ext uri="{FF2B5EF4-FFF2-40B4-BE49-F238E27FC236}">
                <a16:creationId xmlns:a16="http://schemas.microsoft.com/office/drawing/2014/main" id="{81CC0B14-ECA5-7042-90A8-A3D1691D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7" y="4225351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but 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yet sent</a:t>
            </a:r>
          </a:p>
        </p:txBody>
      </p:sp>
      <p:sp>
        <p:nvSpPr>
          <p:cNvPr id="296" name="Text Box 94">
            <a:extLst>
              <a:ext uri="{FF2B5EF4-FFF2-40B4-BE49-F238E27FC236}">
                <a16:creationId xmlns:a16="http://schemas.microsoft.com/office/drawing/2014/main" id="{AA04402D-D3B0-AD47-B91F-3AC1C3E2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914" y="4230114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</p:txBody>
      </p:sp>
      <p:sp>
        <p:nvSpPr>
          <p:cNvPr id="297" name="Text Box 96">
            <a:extLst>
              <a:ext uri="{FF2B5EF4-FFF2-40B4-BE49-F238E27FC236}">
                <a16:creationId xmlns:a16="http://schemas.microsoft.com/office/drawing/2014/main" id="{7BC9AF2B-9067-6D40-8AD6-38C8B098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2658489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window size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N</a:t>
            </a:r>
          </a:p>
        </p:txBody>
      </p:sp>
      <p:grpSp>
        <p:nvGrpSpPr>
          <p:cNvPr id="298" name="Group 99">
            <a:extLst>
              <a:ext uri="{FF2B5EF4-FFF2-40B4-BE49-F238E27FC236}">
                <a16:creationId xmlns:a16="http://schemas.microsoft.com/office/drawing/2014/main" id="{24BD0429-57C9-5949-A0FA-36C1FBC99776}"/>
              </a:ext>
            </a:extLst>
          </p:cNvPr>
          <p:cNvGrpSpPr>
            <a:grpSpLocks/>
          </p:cNvGrpSpPr>
          <p:nvPr/>
        </p:nvGrpSpPr>
        <p:grpSpPr bwMode="auto">
          <a:xfrm>
            <a:off x="8696327" y="2882326"/>
            <a:ext cx="593725" cy="136525"/>
            <a:chOff x="4250" y="1692"/>
            <a:chExt cx="374" cy="86"/>
          </a:xfrm>
        </p:grpSpPr>
        <p:sp>
          <p:nvSpPr>
            <p:cNvPr id="299" name="Line 97">
              <a:extLst>
                <a:ext uri="{FF2B5EF4-FFF2-40B4-BE49-F238E27FC236}">
                  <a16:creationId xmlns:a16="http://schemas.microsoft.com/office/drawing/2014/main" id="{A02E02EA-0929-104A-BF00-5ADA492F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Line 98">
              <a:extLst>
                <a:ext uri="{FF2B5EF4-FFF2-40B4-BE49-F238E27FC236}">
                  <a16:creationId xmlns:a16="http://schemas.microsoft.com/office/drawing/2014/main" id="{BBA1422E-A86D-8048-8C6A-CBCE03DB2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01" name="Group 100">
            <a:extLst>
              <a:ext uri="{FF2B5EF4-FFF2-40B4-BE49-F238E27FC236}">
                <a16:creationId xmlns:a16="http://schemas.microsoft.com/office/drawing/2014/main" id="{953BBB09-1247-E749-B041-4AB4BC053F1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04152" y="2907726"/>
            <a:ext cx="593725" cy="136525"/>
            <a:chOff x="4250" y="1692"/>
            <a:chExt cx="374" cy="86"/>
          </a:xfrm>
        </p:grpSpPr>
        <p:sp>
          <p:nvSpPr>
            <p:cNvPr id="302" name="Line 101">
              <a:extLst>
                <a:ext uri="{FF2B5EF4-FFF2-40B4-BE49-F238E27FC236}">
                  <a16:creationId xmlns:a16="http://schemas.microsoft.com/office/drawing/2014/main" id="{3C66FDCF-F2B7-8447-A6D6-18D719B21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102">
              <a:extLst>
                <a:ext uri="{FF2B5EF4-FFF2-40B4-BE49-F238E27FC236}">
                  <a16:creationId xmlns:a16="http://schemas.microsoft.com/office/drawing/2014/main" id="{3E685C18-38D0-2242-B6E7-6B45955E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4" name="Text Box 196">
            <a:extLst>
              <a:ext uri="{FF2B5EF4-FFF2-40B4-BE49-F238E27FC236}">
                <a16:creationId xmlns:a16="http://schemas.microsoft.com/office/drawing/2014/main" id="{8A4318F8-8B4B-BA46-9E7C-C771B9AF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4" y="3677664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sequence number space </a:t>
            </a:r>
          </a:p>
        </p:txBody>
      </p:sp>
      <p:grpSp>
        <p:nvGrpSpPr>
          <p:cNvPr id="305" name="Group 199">
            <a:extLst>
              <a:ext uri="{FF2B5EF4-FFF2-40B4-BE49-F238E27FC236}">
                <a16:creationId xmlns:a16="http://schemas.microsoft.com/office/drawing/2014/main" id="{17C79495-9E5E-D743-8F6F-313B7597C3E0}"/>
              </a:ext>
            </a:extLst>
          </p:cNvPr>
          <p:cNvGrpSpPr>
            <a:grpSpLocks/>
          </p:cNvGrpSpPr>
          <p:nvPr/>
        </p:nvGrpSpPr>
        <p:grpSpPr bwMode="auto">
          <a:xfrm>
            <a:off x="6321427" y="1140839"/>
            <a:ext cx="2952750" cy="1966912"/>
            <a:chOff x="2600" y="665"/>
            <a:chExt cx="1860" cy="1239"/>
          </a:xfrm>
        </p:grpSpPr>
        <p:sp>
          <p:nvSpPr>
            <p:cNvPr id="306" name="Rectangle 171">
              <a:extLst>
                <a:ext uri="{FF2B5EF4-FFF2-40B4-BE49-F238E27FC236}">
                  <a16:creationId xmlns:a16="http://schemas.microsoft.com/office/drawing/2014/main" id="{1EAF4F70-21E7-C34E-8873-423E3B1E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7" name="Group 172">
              <a:extLst>
                <a:ext uri="{FF2B5EF4-FFF2-40B4-BE49-F238E27FC236}">
                  <a16:creationId xmlns:a16="http://schemas.microsoft.com/office/drawing/2014/main" id="{DEE85BA8-BC48-F24A-B3C5-A13DD502A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310" name="Rectangle 173">
                <a:extLst>
                  <a:ext uri="{FF2B5EF4-FFF2-40B4-BE49-F238E27FC236}">
                    <a16:creationId xmlns:a16="http://schemas.microsoft.com/office/drawing/2014/main" id="{512EC936-B599-4C42-A3CB-F206B335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1" name="Text Box 174">
                <a:extLst>
                  <a:ext uri="{FF2B5EF4-FFF2-40B4-BE49-F238E27FC236}">
                    <a16:creationId xmlns:a16="http://schemas.microsoft.com/office/drawing/2014/main" id="{D1A37C4D-C221-B944-960D-5E1AC157A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312" name="Text Box 175">
                <a:extLst>
                  <a:ext uri="{FF2B5EF4-FFF2-40B4-BE49-F238E27FC236}">
                    <a16:creationId xmlns:a16="http://schemas.microsoft.com/office/drawing/2014/main" id="{DC506D04-4DCA-2A42-8A11-92D274739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313" name="Text Box 176">
                <a:extLst>
                  <a:ext uri="{FF2B5EF4-FFF2-40B4-BE49-F238E27FC236}">
                    <a16:creationId xmlns:a16="http://schemas.microsoft.com/office/drawing/2014/main" id="{E9E72ACF-7C4B-3247-896D-D6CDE3C1C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314" name="Text Box 177">
                <a:extLst>
                  <a:ext uri="{FF2B5EF4-FFF2-40B4-BE49-F238E27FC236}">
                    <a16:creationId xmlns:a16="http://schemas.microsoft.com/office/drawing/2014/main" id="{4A1EA7EA-E261-2540-A61F-14F1D3C6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315" name="Text Box 178">
                <a:extLst>
                  <a:ext uri="{FF2B5EF4-FFF2-40B4-BE49-F238E27FC236}">
                    <a16:creationId xmlns:a16="http://schemas.microsoft.com/office/drawing/2014/main" id="{14D444FC-B976-4B43-AF8C-651999F1E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316" name="Line 179">
                <a:extLst>
                  <a:ext uri="{FF2B5EF4-FFF2-40B4-BE49-F238E27FC236}">
                    <a16:creationId xmlns:a16="http://schemas.microsoft.com/office/drawing/2014/main" id="{03CA3683-10CF-2D45-855C-D741CB3E8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7" name="Line 180">
                <a:extLst>
                  <a:ext uri="{FF2B5EF4-FFF2-40B4-BE49-F238E27FC236}">
                    <a16:creationId xmlns:a16="http://schemas.microsoft.com/office/drawing/2014/main" id="{4427CEC2-BFD3-0543-AAB5-E40DA49DC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8" name="Line 181">
                <a:extLst>
                  <a:ext uri="{FF2B5EF4-FFF2-40B4-BE49-F238E27FC236}">
                    <a16:creationId xmlns:a16="http://schemas.microsoft.com/office/drawing/2014/main" id="{83A31360-0241-B24B-9A5B-5DF36A70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9" name="Line 182">
                <a:extLst>
                  <a:ext uri="{FF2B5EF4-FFF2-40B4-BE49-F238E27FC236}">
                    <a16:creationId xmlns:a16="http://schemas.microsoft.com/office/drawing/2014/main" id="{E2E74D6E-689D-3E49-A5CA-1EB053F0D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0" name="Line 183">
                <a:extLst>
                  <a:ext uri="{FF2B5EF4-FFF2-40B4-BE49-F238E27FC236}">
                    <a16:creationId xmlns:a16="http://schemas.microsoft.com/office/drawing/2014/main" id="{34408127-C1C4-5142-81BC-0772E406A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1" name="Line 184">
                <a:extLst>
                  <a:ext uri="{FF2B5EF4-FFF2-40B4-BE49-F238E27FC236}">
                    <a16:creationId xmlns:a16="http://schemas.microsoft.com/office/drawing/2014/main" id="{AF6C4EF8-1ED8-1A4B-B94D-F145C940A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2" name="Text Box 185">
                <a:extLst>
                  <a:ext uri="{FF2B5EF4-FFF2-40B4-BE49-F238E27FC236}">
                    <a16:creationId xmlns:a16="http://schemas.microsoft.com/office/drawing/2014/main" id="{8F8508CA-EE38-AF4E-A97C-1BE94735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323" name="Text Box 186">
                <a:extLst>
                  <a:ext uri="{FF2B5EF4-FFF2-40B4-BE49-F238E27FC236}">
                    <a16:creationId xmlns:a16="http://schemas.microsoft.com/office/drawing/2014/main" id="{88BEC28D-C62B-B54E-A090-DF6809C9E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324" name="Line 187">
                <a:extLst>
                  <a:ext uri="{FF2B5EF4-FFF2-40B4-BE49-F238E27FC236}">
                    <a16:creationId xmlns:a16="http://schemas.microsoft.com/office/drawing/2014/main" id="{8CC1CABE-C086-144F-8F1F-A7D004A1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5" name="Line 188">
                <a:extLst>
                  <a:ext uri="{FF2B5EF4-FFF2-40B4-BE49-F238E27FC236}">
                    <a16:creationId xmlns:a16="http://schemas.microsoft.com/office/drawing/2014/main" id="{061C4173-FBA5-7749-BCE1-9EBD070DB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8" name="Text Box 189">
              <a:extLst>
                <a:ext uri="{FF2B5EF4-FFF2-40B4-BE49-F238E27FC236}">
                  <a16:creationId xmlns:a16="http://schemas.microsoft.com/office/drawing/2014/main" id="{961ADE6B-9EA8-FA44-92C6-6941117B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665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sender</a:t>
              </a:r>
            </a:p>
          </p:txBody>
        </p:sp>
        <p:sp>
          <p:nvSpPr>
            <p:cNvPr id="309" name="Freeform 190">
              <a:extLst>
                <a:ext uri="{FF2B5EF4-FFF2-40B4-BE49-F238E27FC236}">
                  <a16:creationId xmlns:a16="http://schemas.microsoft.com/office/drawing/2014/main" id="{ECB9422A-F7AA-6143-8673-CA97EE9D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Rectangle 5">
            <a:extLst>
              <a:ext uri="{FF2B5EF4-FFF2-40B4-BE49-F238E27FC236}">
                <a16:creationId xmlns:a16="http://schemas.microsoft.com/office/drawing/2014/main" id="{6C3FDCE7-5731-3B49-B3F0-A28BEE20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71" y="2803512"/>
            <a:ext cx="5096669" cy="17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Acknowledgements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of next byte expected from other side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</a:t>
            </a:r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471D7C94-F1DF-F240-884F-FBFDCBF8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133" name="Text Box 8">
            <a:extLst>
              <a:ext uri="{FF2B5EF4-FFF2-40B4-BE49-F238E27FC236}">
                <a16:creationId xmlns:a16="http://schemas.microsoft.com/office/drawing/2014/main" id="{4BFA7F94-ECDC-4F4E-BAAE-2F377F89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17" y="4011734"/>
            <a:ext cx="251918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 echoed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9">
            <a:extLst>
              <a:ext uri="{FF2B5EF4-FFF2-40B4-BE49-F238E27FC236}">
                <a16:creationId xmlns:a16="http://schemas.microsoft.com/office/drawing/2014/main" id="{6F6C270A-95D4-3B45-95CD-2E7A2782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7" y="3001865"/>
            <a:ext cx="318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echoes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Text Box 11">
            <a:extLst>
              <a:ext uri="{FF2B5EF4-FFF2-40B4-BE49-F238E27FC236}">
                <a16:creationId xmlns:a16="http://schemas.microsoft.com/office/drawing/2014/main" id="{7AB83FEF-E6C5-3C4E-8F11-410822AB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011" y="5644479"/>
            <a:ext cx="3401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 telnet scenario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7" name="Text Box 13">
            <a:extLst>
              <a:ext uri="{FF2B5EF4-FFF2-40B4-BE49-F238E27FC236}">
                <a16:creationId xmlns:a16="http://schemas.microsoft.com/office/drawing/2014/main" id="{0851DEB2-88A4-C849-8DEA-02D53E9A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672" y="1492971"/>
            <a:ext cx="997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38" name="Text Box 17">
            <a:extLst>
              <a:ext uri="{FF2B5EF4-FFF2-40B4-BE49-F238E27FC236}">
                <a16:creationId xmlns:a16="http://schemas.microsoft.com/office/drawing/2014/main" id="{847A8C2E-C7AE-5B45-9FFE-DE39BC58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390" y="1459336"/>
            <a:ext cx="100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52BC9-BFE2-2C4F-B7CF-DD705BF09468}"/>
              </a:ext>
            </a:extLst>
          </p:cNvPr>
          <p:cNvGrpSpPr/>
          <p:nvPr/>
        </p:nvGrpSpPr>
        <p:grpSpPr>
          <a:xfrm>
            <a:off x="1499000" y="2541021"/>
            <a:ext cx="5581275" cy="780392"/>
            <a:chOff x="1499000" y="2541021"/>
            <a:chExt cx="5581275" cy="780392"/>
          </a:xfrm>
        </p:grpSpPr>
        <p:sp>
          <p:nvSpPr>
            <p:cNvPr id="131" name="Line 4">
              <a:extLst>
                <a:ext uri="{FF2B5EF4-FFF2-40B4-BE49-F238E27FC236}">
                  <a16:creationId xmlns:a16="http://schemas.microsoft.com/office/drawing/2014/main" id="{4E48AD8B-7F93-B847-8494-F0B86AAB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237" y="2749913"/>
              <a:ext cx="2586037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2" name="Text Box 7">
              <a:extLst>
                <a:ext uri="{FF2B5EF4-FFF2-40B4-BE49-F238E27FC236}">
                  <a16:creationId xmlns:a16="http://schemas.microsoft.com/office/drawing/2014/main" id="{B9E9C219-DA90-8A41-A18D-4DF67A2B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000" y="2541021"/>
              <a:ext cx="2725007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types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8">
              <a:extLst>
                <a:ext uri="{FF2B5EF4-FFF2-40B4-BE49-F238E27FC236}">
                  <a16:creationId xmlns:a16="http://schemas.microsoft.com/office/drawing/2014/main" id="{35BA661F-5A22-C84E-B47D-9147B3088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037" y="2841988"/>
              <a:ext cx="814387" cy="37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880D64B6-5AB7-0245-B925-5A511DDE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272" y="2854620"/>
              <a:ext cx="2820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Seq=42, ACK=79, data = 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581A9F-48A7-D546-AB16-5A259024E309}"/>
              </a:ext>
            </a:extLst>
          </p:cNvPr>
          <p:cNvGrpSpPr/>
          <p:nvPr/>
        </p:nvGrpSpPr>
        <p:grpSpPr>
          <a:xfrm>
            <a:off x="4264368" y="3523026"/>
            <a:ext cx="2813399" cy="800100"/>
            <a:chOff x="4264368" y="3523026"/>
            <a:chExt cx="2813399" cy="800100"/>
          </a:xfrm>
        </p:grpSpPr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C681F4C-24E8-5D43-BE10-D3949F61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712" y="3523026"/>
              <a:ext cx="2554287" cy="8001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20">
              <a:extLst>
                <a:ext uri="{FF2B5EF4-FFF2-40B4-BE49-F238E27FC236}">
                  <a16:creationId xmlns:a16="http://schemas.microsoft.com/office/drawing/2014/main" id="{E3E3363E-9511-1A43-912C-05D17170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962" y="3800838"/>
              <a:ext cx="823912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2" name="Text Box 21">
              <a:extLst>
                <a:ext uri="{FF2B5EF4-FFF2-40B4-BE49-F238E27FC236}">
                  <a16:creationId xmlns:a16="http://schemas.microsoft.com/office/drawing/2014/main" id="{18709FF4-595B-2F4F-9697-F2C14F76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368" y="3736718"/>
              <a:ext cx="28133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Seq=79, ACK=43, data = 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C1350-9453-1E48-8790-F100F9587769}"/>
              </a:ext>
            </a:extLst>
          </p:cNvPr>
          <p:cNvGrpSpPr/>
          <p:nvPr/>
        </p:nvGrpSpPr>
        <p:grpSpPr>
          <a:xfrm>
            <a:off x="4339949" y="4518388"/>
            <a:ext cx="2590800" cy="506413"/>
            <a:chOff x="4339949" y="4518388"/>
            <a:chExt cx="2590800" cy="506413"/>
          </a:xfrm>
        </p:grpSpPr>
        <p:sp>
          <p:nvSpPr>
            <p:cNvPr id="130" name="Line 3">
              <a:extLst>
                <a:ext uri="{FF2B5EF4-FFF2-40B4-BE49-F238E27FC236}">
                  <a16:creationId xmlns:a16="http://schemas.microsoft.com/office/drawing/2014/main" id="{21939EAE-12FE-4B4B-8477-DA966E53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949" y="4518388"/>
              <a:ext cx="2590800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22">
              <a:extLst>
                <a:ext uri="{FF2B5EF4-FFF2-40B4-BE49-F238E27FC236}">
                  <a16:creationId xmlns:a16="http://schemas.microsoft.com/office/drawing/2014/main" id="{36373196-F0F3-9041-A157-0DFF0B56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37" y="4648563"/>
              <a:ext cx="9588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2C94660D-0BE1-434B-85A6-BB228499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710" y="4609843"/>
              <a:ext cx="17122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Seq=43, ACK=80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24">
            <a:extLst>
              <a:ext uri="{FF2B5EF4-FFF2-40B4-BE49-F238E27FC236}">
                <a16:creationId xmlns:a16="http://schemas.microsoft.com/office/drawing/2014/main" id="{4198420A-33F5-1542-B39F-616C0F629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12" y="2508613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C59AD6B4-1F7E-D046-AE58-B0A214345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249" y="2561001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47" name="Group 27">
            <a:extLst>
              <a:ext uri="{FF2B5EF4-FFF2-40B4-BE49-F238E27FC236}">
                <a16:creationId xmlns:a16="http://schemas.microsoft.com/office/drawing/2014/main" id="{78A4C821-5D3D-F049-95FB-64A6C2EFC29B}"/>
              </a:ext>
            </a:extLst>
          </p:cNvPr>
          <p:cNvGrpSpPr>
            <a:grpSpLocks/>
          </p:cNvGrpSpPr>
          <p:nvPr/>
        </p:nvGrpSpPr>
        <p:grpSpPr bwMode="auto">
          <a:xfrm>
            <a:off x="3824012" y="1687876"/>
            <a:ext cx="755650" cy="782637"/>
            <a:chOff x="-44" y="1473"/>
            <a:chExt cx="981" cy="1105"/>
          </a:xfrm>
        </p:grpSpPr>
        <p:pic>
          <p:nvPicPr>
            <p:cNvPr id="148" name="Picture 28" descr="desktop_computer_stylized_medium">
              <a:extLst>
                <a:ext uri="{FF2B5EF4-FFF2-40B4-BE49-F238E27FC236}">
                  <a16:creationId xmlns:a16="http://schemas.microsoft.com/office/drawing/2014/main" id="{37E197D2-A990-E643-BBEF-3FDB8B30E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B63C2E39-A8CB-1F4B-B3CA-E65FF2976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30">
            <a:extLst>
              <a:ext uri="{FF2B5EF4-FFF2-40B4-BE49-F238E27FC236}">
                <a16:creationId xmlns:a16="http://schemas.microsoft.com/office/drawing/2014/main" id="{AEA67504-808C-2C43-80AA-6BED564C9A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6274" y="1727563"/>
            <a:ext cx="788988" cy="862013"/>
            <a:chOff x="-44" y="1473"/>
            <a:chExt cx="981" cy="1105"/>
          </a:xfrm>
        </p:grpSpPr>
        <p:pic>
          <p:nvPicPr>
            <p:cNvPr id="151" name="Picture 31" descr="desktop_computer_stylized_medium">
              <a:extLst>
                <a:ext uri="{FF2B5EF4-FFF2-40B4-BE49-F238E27FC236}">
                  <a16:creationId xmlns:a16="http://schemas.microsoft.com/office/drawing/2014/main" id="{0B37A6B2-9E4A-114B-85F9-5E3DF6205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100E17DE-5CEE-AB45-8E97-F0E8B66179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8778AE-4599-7841-B71E-D835F9A5393E}"/>
              </a:ext>
            </a:extLst>
          </p:cNvPr>
          <p:cNvGrpSpPr/>
          <p:nvPr/>
        </p:nvGrpSpPr>
        <p:grpSpPr>
          <a:xfrm>
            <a:off x="4692316" y="2815389"/>
            <a:ext cx="1388485" cy="1371600"/>
            <a:chOff x="4692316" y="2815389"/>
            <a:chExt cx="1388485" cy="1371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715EF6-F294-3449-96CB-B6947A099ADE}"/>
                </a:ext>
              </a:extLst>
            </p:cNvPr>
            <p:cNvSpPr/>
            <p:nvPr/>
          </p:nvSpPr>
          <p:spPr>
            <a:xfrm>
              <a:off x="5566610" y="3721768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783624-80C6-2148-8502-F1C29047872A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B7D31-A373-0B4B-A1B5-F4FD39A2F3C3}"/>
                </a:ext>
              </a:extLst>
            </p:cNvPr>
            <p:cNvCxnSpPr/>
            <p:nvPr/>
          </p:nvCxnSpPr>
          <p:spPr>
            <a:xfrm flipH="1" flipV="1">
              <a:off x="5117431" y="3224463"/>
              <a:ext cx="513348" cy="51334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5AF06C-D673-CA4F-A51B-93240818CB9A}"/>
              </a:ext>
            </a:extLst>
          </p:cNvPr>
          <p:cNvGrpSpPr/>
          <p:nvPr/>
        </p:nvGrpSpPr>
        <p:grpSpPr>
          <a:xfrm>
            <a:off x="4684295" y="3737810"/>
            <a:ext cx="1982043" cy="1307432"/>
            <a:chOff x="4692316" y="2815389"/>
            <a:chExt cx="1982043" cy="13074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B5065-4044-F742-9CE7-C6C1E51A71E8}"/>
                </a:ext>
              </a:extLst>
            </p:cNvPr>
            <p:cNvSpPr/>
            <p:nvPr/>
          </p:nvSpPr>
          <p:spPr>
            <a:xfrm>
              <a:off x="6160168" y="3657600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F4BEC1-9A8B-BA47-BC77-A5A357B8A4B6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894C7DC-0B9B-5648-ACEB-7945930EE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5557" y="3224463"/>
              <a:ext cx="970548" cy="52136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51C5C48-402B-A744-B23C-9DA42D7A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68800" y="4354560"/>
              <a:ext cx="5587920" cy="43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3040" y="4341600"/>
                <a:ext cx="5607000" cy="4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06918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B20BADCC-1032-9A48-BC43-B4E1275E4ED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441263"/>
            <a:ext cx="9698318" cy="418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client, server each close their side of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TCP segment with FIN bit = 1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received FIN with ACK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receiving FIN, ACK can be combined with own FIN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simultaneous FIN exchanges can be handled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193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F496148B-2840-6E48-8844-F185577E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3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A8CA74F-CA34-FE4D-BBA8-48490B128E60}"/>
              </a:ext>
            </a:extLst>
          </p:cNvPr>
          <p:cNvSpPr/>
          <p:nvPr/>
        </p:nvSpPr>
        <p:spPr>
          <a:xfrm>
            <a:off x="295893" y="1816276"/>
            <a:ext cx="5265664" cy="23946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1B4EA5-1C05-1743-AB9A-0E0C38CDA1C5}"/>
              </a:ext>
            </a:extLst>
          </p:cNvPr>
          <p:cNvSpPr/>
          <p:nvPr/>
        </p:nvSpPr>
        <p:spPr>
          <a:xfrm>
            <a:off x="5448822" y="3106456"/>
            <a:ext cx="638827" cy="101460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614158-9985-B744-A5F2-706D5EF5D7E9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368BA48-D0C1-5949-880D-4FFAA26CCEC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F8B5D732-7735-9D4B-9D7A-0E2219A4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911640" y="3355560"/>
              <a:ext cx="4768200" cy="2527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920" y="3351600"/>
                <a:ext cx="4780440" cy="25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5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2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10FC6-F569-2147-8E13-9C3CBF349C22}"/>
              </a:ext>
            </a:extLst>
          </p:cNvPr>
          <p:cNvGrpSpPr/>
          <p:nvPr/>
        </p:nvGrpSpPr>
        <p:grpSpPr>
          <a:xfrm>
            <a:off x="995688" y="3550466"/>
            <a:ext cx="9016751" cy="2246769"/>
            <a:chOff x="995688" y="4013928"/>
            <a:chExt cx="9016751" cy="2246769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694493B-88BF-134F-B1BA-C0BD341D486C}"/>
                </a:ext>
              </a:extLst>
            </p:cNvPr>
            <p:cNvSpPr txBox="1"/>
            <p:nvPr/>
          </p:nvSpPr>
          <p:spPr>
            <a:xfrm>
              <a:off x="995688" y="4013928"/>
              <a:ext cx="48153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Complexity of reliable data transfer protocol  will depend (strongly) on characteristics of unreliable channel (lose, corrupt, reorder data?)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FCEAF-463D-2648-AB33-C825C90C6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610" y="4167212"/>
              <a:ext cx="1091351" cy="1001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0B021F0-9489-874C-A482-48774A1F4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941" y="4291381"/>
              <a:ext cx="4211498" cy="8863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05A41E28-36B5-F84E-9E12-7529960E3C65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C1568F9-7215-6C43-8C2A-E0D8D4F2877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Slide Number Placeholder 2">
            <a:extLst>
              <a:ext uri="{FF2B5EF4-FFF2-40B4-BE49-F238E27FC236}">
                <a16:creationId xmlns:a16="http://schemas.microsoft.com/office/drawing/2014/main" id="{ADF8FD71-EE62-D045-9E44-162D85579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807760" y="5073480"/>
              <a:ext cx="61920" cy="21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5240" y="5067360"/>
                <a:ext cx="7200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2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Reliable data transfer protocol (</a:t>
            </a:r>
            <a:r>
              <a:rPr lang="en-US" sz="4400" dirty="0" err="1"/>
              <a:t>rdt</a:t>
            </a:r>
            <a:r>
              <a:rPr lang="en-US" sz="4400" dirty="0"/>
              <a:t>): interfaces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D26B5-5E98-5E4A-87D8-7FA097DF959B}"/>
              </a:ext>
            </a:extLst>
          </p:cNvPr>
          <p:cNvGrpSpPr/>
          <p:nvPr/>
        </p:nvGrpSpPr>
        <p:grpSpPr>
          <a:xfrm>
            <a:off x="2579501" y="2165159"/>
            <a:ext cx="7088417" cy="3419122"/>
            <a:chOff x="2293693" y="1943479"/>
            <a:chExt cx="7088417" cy="341912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3481010" y="2124363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4077480" y="2576394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4263" y="2004894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6726088" y="2075463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6785217" y="2548684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3735" y="1943479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19" y="289801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6614663" y="287030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3110199" y="4881020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52" y="2795325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3443" y="2731748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3042206" y="3300756"/>
              <a:ext cx="200103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6413059" y="3328511"/>
              <a:ext cx="200103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4071724" y="4602963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6784894" y="4598122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0730B-D0ED-F641-98C5-78E791D1F90B}"/>
                </a:ext>
              </a:extLst>
            </p:cNvPr>
            <p:cNvSpPr txBox="1"/>
            <p:nvPr/>
          </p:nvSpPr>
          <p:spPr>
            <a:xfrm>
              <a:off x="2293693" y="2546898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rdt_send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F274F00-C43B-6D4C-8305-49C2887DFDB8}"/>
                </a:ext>
              </a:extLst>
            </p:cNvPr>
            <p:cNvSpPr txBox="1"/>
            <p:nvPr/>
          </p:nvSpPr>
          <p:spPr>
            <a:xfrm>
              <a:off x="2637055" y="452990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udt_send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60D8A8-FCEB-0748-86B2-6367F0490699}"/>
                </a:ext>
              </a:extLst>
            </p:cNvPr>
            <p:cNvSpPr txBox="1"/>
            <p:nvPr/>
          </p:nvSpPr>
          <p:spPr>
            <a:xfrm>
              <a:off x="7460091" y="452269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rdt_rcv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4C97A67-5BFF-1F4C-BB10-0037874E0FBC}"/>
                </a:ext>
              </a:extLst>
            </p:cNvPr>
            <p:cNvSpPr txBox="1"/>
            <p:nvPr/>
          </p:nvSpPr>
          <p:spPr>
            <a:xfrm>
              <a:off x="7446811" y="2872208"/>
              <a:ext cx="193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deliver_data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3034C5-12D0-B544-8624-5B957307D6C4}"/>
                </a:ext>
              </a:extLst>
            </p:cNvPr>
            <p:cNvGrpSpPr/>
            <p:nvPr/>
          </p:nvGrpSpPr>
          <p:grpSpPr>
            <a:xfrm>
              <a:off x="4198761" y="4538107"/>
              <a:ext cx="1129178" cy="338554"/>
              <a:chOff x="4492148" y="4699180"/>
              <a:chExt cx="1129178" cy="33855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EE61F86-BE11-7149-9359-71FBA7C666F1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7D8AC92-EC61-6A41-96EB-9AC393F717F1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1637E6F-EFC0-D84A-BD43-1DD363CF3717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65EE0A01-2F8E-5749-87FB-D527A9FE564A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4B6CB81-4155-2746-910F-3F3A2CCC25D4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539C471-3169-F34C-99B5-F3105A964D11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FA9AE8-EBC5-0147-94F3-3E921D2CC449}"/>
                </a:ext>
              </a:extLst>
            </p:cNvPr>
            <p:cNvGrpSpPr/>
            <p:nvPr/>
          </p:nvGrpSpPr>
          <p:grpSpPr>
            <a:xfrm>
              <a:off x="6194588" y="4534824"/>
              <a:ext cx="1129178" cy="338554"/>
              <a:chOff x="4492148" y="4699180"/>
              <a:chExt cx="1129178" cy="33855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14827A5-B36D-5447-BDA9-1E2D6F444CD2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6365D49-EBCD-6849-85B0-2CEB5230224A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95BF0A2-D091-7845-BCE5-75F48AA8E23A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7440755-0E4E-954E-AF41-146130A58AC5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70E072F-7451-6049-8AE4-47E446A3608F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C86A8E8-F3DF-0C45-B9B7-56C26EB61CCB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97" name="Group 6">
            <a:extLst>
              <a:ext uri="{FF2B5EF4-FFF2-40B4-BE49-F238E27FC236}">
                <a16:creationId xmlns:a16="http://schemas.microsoft.com/office/drawing/2014/main" id="{71667032-3DE5-D641-AF89-31661341B629}"/>
              </a:ext>
            </a:extLst>
          </p:cNvPr>
          <p:cNvGrpSpPr>
            <a:grpSpLocks/>
          </p:cNvGrpSpPr>
          <p:nvPr/>
        </p:nvGrpSpPr>
        <p:grpSpPr bwMode="auto">
          <a:xfrm>
            <a:off x="352441" y="1450769"/>
            <a:ext cx="3206750" cy="1430338"/>
            <a:chOff x="240" y="920"/>
            <a:chExt cx="2020" cy="901"/>
          </a:xfrm>
        </p:grpSpPr>
        <p:sp>
          <p:nvSpPr>
            <p:cNvPr id="198" name="Text Box 7">
              <a:extLst>
                <a:ext uri="{FF2B5EF4-FFF2-40B4-BE49-F238E27FC236}">
                  <a16:creationId xmlns:a16="http://schemas.microsoft.com/office/drawing/2014/main" id="{B992066A-2018-C94C-AFAF-EE19612D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920"/>
              <a:ext cx="18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rdt_send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from above, (e.g., by app.). Passed data to deliver to receiver upper layer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99" name="Group 8">
              <a:extLst>
                <a:ext uri="{FF2B5EF4-FFF2-40B4-BE49-F238E27FC236}">
                  <a16:creationId xmlns:a16="http://schemas.microsoft.com/office/drawing/2014/main" id="{9A43EE55-B459-A442-AF20-820C98C6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21"/>
              <a:ext cx="2020" cy="900"/>
              <a:chOff x="240" y="933"/>
              <a:chExt cx="2020" cy="900"/>
            </a:xfrm>
          </p:grpSpPr>
          <p:sp>
            <p:nvSpPr>
              <p:cNvPr id="200" name="Line 9">
                <a:extLst>
                  <a:ext uri="{FF2B5EF4-FFF2-40B4-BE49-F238E27FC236}">
                    <a16:creationId xmlns:a16="http://schemas.microsoft.com/office/drawing/2014/main" id="{D59558C8-6B42-C945-B92F-70A2CBF1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1509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Rectangle 10">
                <a:extLst>
                  <a:ext uri="{FF2B5EF4-FFF2-40B4-BE49-F238E27FC236}">
                    <a16:creationId xmlns:a16="http://schemas.microsoft.com/office/drawing/2014/main" id="{686FEA1A-00FC-FD44-B59F-41229CD9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33"/>
                <a:ext cx="2020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2" name="Group 11">
            <a:extLst>
              <a:ext uri="{FF2B5EF4-FFF2-40B4-BE49-F238E27FC236}">
                <a16:creationId xmlns:a16="http://schemas.microsoft.com/office/drawing/2014/main" id="{D5975D2B-C7D8-5443-B05C-D424C6687958}"/>
              </a:ext>
            </a:extLst>
          </p:cNvPr>
          <p:cNvGrpSpPr>
            <a:grpSpLocks/>
          </p:cNvGrpSpPr>
          <p:nvPr/>
        </p:nvGrpSpPr>
        <p:grpSpPr bwMode="auto">
          <a:xfrm>
            <a:off x="665618" y="5097921"/>
            <a:ext cx="3074988" cy="1393825"/>
            <a:chOff x="218" y="3055"/>
            <a:chExt cx="1937" cy="878"/>
          </a:xfrm>
        </p:grpSpPr>
        <p:sp>
          <p:nvSpPr>
            <p:cNvPr id="203" name="Text Box 12">
              <a:extLst>
                <a:ext uri="{FF2B5EF4-FFF2-40B4-BE49-F238E27FC236}">
                  <a16:creationId xmlns:a16="http://schemas.microsoft.com/office/drawing/2014/main" id="{3112DCC3-CE7F-0946-98BD-677D47E5D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3356"/>
              <a:ext cx="187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udt_send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transfer packet over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unreliable channel to receiver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3">
              <a:extLst>
                <a:ext uri="{FF2B5EF4-FFF2-40B4-BE49-F238E27FC236}">
                  <a16:creationId xmlns:a16="http://schemas.microsoft.com/office/drawing/2014/main" id="{B6C30B44-1E4C-5642-B786-3E6EA26B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" y="3055"/>
              <a:ext cx="1937" cy="867"/>
              <a:chOff x="218" y="3055"/>
              <a:chExt cx="1937" cy="867"/>
            </a:xfrm>
          </p:grpSpPr>
          <p:sp>
            <p:nvSpPr>
              <p:cNvPr id="205" name="Line 14">
                <a:extLst>
                  <a:ext uri="{FF2B5EF4-FFF2-40B4-BE49-F238E27FC236}">
                    <a16:creationId xmlns:a16="http://schemas.microsoft.com/office/drawing/2014/main" id="{E0160BA3-7E99-FF4F-B251-3A57C406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3" y="3055"/>
                <a:ext cx="359" cy="30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9DF0B33E-9F7D-6D42-BB3E-B10B8F37A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3364"/>
                <a:ext cx="1937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7" name="Group 16">
            <a:extLst>
              <a:ext uri="{FF2B5EF4-FFF2-40B4-BE49-F238E27FC236}">
                <a16:creationId xmlns:a16="http://schemas.microsoft.com/office/drawing/2014/main" id="{17BBEB73-4D20-4E49-B116-621BC3CAA3C6}"/>
              </a:ext>
            </a:extLst>
          </p:cNvPr>
          <p:cNvGrpSpPr>
            <a:grpSpLocks/>
          </p:cNvGrpSpPr>
          <p:nvPr/>
        </p:nvGrpSpPr>
        <p:grpSpPr bwMode="auto">
          <a:xfrm>
            <a:off x="8446406" y="5042355"/>
            <a:ext cx="3122613" cy="1520825"/>
            <a:chOff x="3071" y="2986"/>
            <a:chExt cx="1967" cy="958"/>
          </a:xfrm>
        </p:grpSpPr>
        <p:sp>
          <p:nvSpPr>
            <p:cNvPr id="208" name="Text Box 17">
              <a:extLst>
                <a:ext uri="{FF2B5EF4-FFF2-40B4-BE49-F238E27FC236}">
                  <a16:creationId xmlns:a16="http://schemas.microsoft.com/office/drawing/2014/main" id="{13F46785-7C2F-3743-9685-4279D33D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362"/>
              <a:ext cx="193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rdt_rcv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when packet arrives on receiver side of channel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8">
              <a:extLst>
                <a:ext uri="{FF2B5EF4-FFF2-40B4-BE49-F238E27FC236}">
                  <a16:creationId xmlns:a16="http://schemas.microsoft.com/office/drawing/2014/main" id="{6F4A03FB-C196-4245-A236-BAE035747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986"/>
              <a:ext cx="1937" cy="943"/>
              <a:chOff x="3071" y="2986"/>
              <a:chExt cx="1937" cy="943"/>
            </a:xfrm>
          </p:grpSpPr>
          <p:sp>
            <p:nvSpPr>
              <p:cNvPr id="210" name="Line 19">
                <a:extLst>
                  <a:ext uri="{FF2B5EF4-FFF2-40B4-BE49-F238E27FC236}">
                    <a16:creationId xmlns:a16="http://schemas.microsoft.com/office/drawing/2014/main" id="{DFAB6866-5B35-6E41-8F29-0263EC44C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12" y="2986"/>
                <a:ext cx="398" cy="371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Rectangle 20">
                <a:extLst>
                  <a:ext uri="{FF2B5EF4-FFF2-40B4-BE49-F238E27FC236}">
                    <a16:creationId xmlns:a16="http://schemas.microsoft.com/office/drawing/2014/main" id="{144EF218-DC19-974D-9D41-3796E5959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348"/>
                <a:ext cx="1937" cy="58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2" name="Group 21">
            <a:extLst>
              <a:ext uri="{FF2B5EF4-FFF2-40B4-BE49-F238E27FC236}">
                <a16:creationId xmlns:a16="http://schemas.microsoft.com/office/drawing/2014/main" id="{42650407-45AA-3C47-B59D-AAD89CBCEE9E}"/>
              </a:ext>
            </a:extLst>
          </p:cNvPr>
          <p:cNvGrpSpPr>
            <a:grpSpLocks/>
          </p:cNvGrpSpPr>
          <p:nvPr/>
        </p:nvGrpSpPr>
        <p:grpSpPr bwMode="auto">
          <a:xfrm>
            <a:off x="8824801" y="1555220"/>
            <a:ext cx="3063876" cy="1571625"/>
            <a:chOff x="3138" y="936"/>
            <a:chExt cx="1930" cy="990"/>
          </a:xfrm>
        </p:grpSpPr>
        <p:sp>
          <p:nvSpPr>
            <p:cNvPr id="213" name="Text Box 22">
              <a:extLst>
                <a:ext uri="{FF2B5EF4-FFF2-40B4-BE49-F238E27FC236}">
                  <a16:creationId xmlns:a16="http://schemas.microsoft.com/office/drawing/2014/main" id="{A91EF9B4-2F2C-834D-A9F0-AF5FF001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936"/>
              <a:ext cx="19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deliver_data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deliver data to upper layer</a:t>
              </a:r>
            </a:p>
          </p:txBody>
        </p:sp>
        <p:grpSp>
          <p:nvGrpSpPr>
            <p:cNvPr id="214" name="Group 23">
              <a:extLst>
                <a:ext uri="{FF2B5EF4-FFF2-40B4-BE49-F238E27FC236}">
                  <a16:creationId xmlns:a16="http://schemas.microsoft.com/office/drawing/2014/main" id="{2D175EAB-99E5-D446-9FA5-DA6520AC9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" y="942"/>
              <a:ext cx="1899" cy="984"/>
              <a:chOff x="3138" y="942"/>
              <a:chExt cx="1899" cy="984"/>
            </a:xfrm>
          </p:grpSpPr>
          <p:sp>
            <p:nvSpPr>
              <p:cNvPr id="215" name="Line 24">
                <a:extLst>
                  <a:ext uri="{FF2B5EF4-FFF2-40B4-BE49-F238E27FC236}">
                    <a16:creationId xmlns:a16="http://schemas.microsoft.com/office/drawing/2014/main" id="{B4F4A625-25A9-7C49-A577-9E5369A60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8" y="1334"/>
                <a:ext cx="325" cy="5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25">
                <a:extLst>
                  <a:ext uri="{FF2B5EF4-FFF2-40B4-BE49-F238E27FC236}">
                    <a16:creationId xmlns:a16="http://schemas.microsoft.com/office/drawing/2014/main" id="{EB9BAEEC-FC22-9041-B4A4-025004EA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1899" cy="396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F41A62F-3DD7-6346-9896-7AA8D52AFD01}"/>
              </a:ext>
            </a:extLst>
          </p:cNvPr>
          <p:cNvGrpSpPr/>
          <p:nvPr/>
        </p:nvGrpSpPr>
        <p:grpSpPr>
          <a:xfrm>
            <a:off x="4390890" y="5513755"/>
            <a:ext cx="3819165" cy="1064365"/>
            <a:chOff x="2631911" y="5334147"/>
            <a:chExt cx="3819165" cy="106436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1FE2BAE-2017-AB42-AD7C-774573E3F768}"/>
                </a:ext>
              </a:extLst>
            </p:cNvPr>
            <p:cNvSpPr txBox="1"/>
            <p:nvPr/>
          </p:nvSpPr>
          <p:spPr>
            <a:xfrm>
              <a:off x="2631911" y="5807581"/>
              <a:ext cx="3819165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Bi-directional communication over unreliable channel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CFE212-FAA9-9642-8915-72A4331BBDCC}"/>
                </a:ext>
              </a:extLst>
            </p:cNvPr>
            <p:cNvCxnSpPr>
              <a:cxnSpLocks/>
            </p:cNvCxnSpPr>
            <p:nvPr/>
          </p:nvCxnSpPr>
          <p:spPr>
            <a:xfrm>
              <a:off x="2905750" y="5334147"/>
              <a:ext cx="1431271" cy="473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648DDD5-23AA-D944-BD74-7186BAB3A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08" y="5338301"/>
              <a:ext cx="1358761" cy="469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DA57A5-E7F2-7A4B-9805-D1B62272D517}"/>
              </a:ext>
            </a:extLst>
          </p:cNvPr>
          <p:cNvGrpSpPr/>
          <p:nvPr/>
        </p:nvGrpSpPr>
        <p:grpSpPr>
          <a:xfrm>
            <a:off x="4175224" y="3049446"/>
            <a:ext cx="3819165" cy="734333"/>
            <a:chOff x="2418275" y="5378074"/>
            <a:chExt cx="3819165" cy="73433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641F40-AD8C-4445-92AF-C75760D41DB5}"/>
                </a:ext>
              </a:extLst>
            </p:cNvPr>
            <p:cNvSpPr txBox="1"/>
            <p:nvPr/>
          </p:nvSpPr>
          <p:spPr>
            <a:xfrm>
              <a:off x="2418275" y="5770775"/>
              <a:ext cx="381916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EC91614-D442-594E-977D-A7CD27559B86}"/>
                </a:ext>
              </a:extLst>
            </p:cNvPr>
            <p:cNvCxnSpPr>
              <a:cxnSpLocks/>
              <a:stCxn id="156" idx="2"/>
            </p:cNvCxnSpPr>
            <p:nvPr/>
          </p:nvCxnSpPr>
          <p:spPr>
            <a:xfrm>
              <a:off x="2882260" y="5405784"/>
              <a:ext cx="1454761" cy="4017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28C5F11-037B-3141-81EB-95B8DB592151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 flipH="1">
              <a:off x="4339309" y="5378074"/>
              <a:ext cx="1250688" cy="4295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AC3C84-7598-504F-A405-3ABFEB5F658C}"/>
              </a:ext>
            </a:extLst>
          </p:cNvPr>
          <p:cNvGrpSpPr/>
          <p:nvPr/>
        </p:nvGrpSpPr>
        <p:grpSpPr>
          <a:xfrm>
            <a:off x="5125651" y="4114827"/>
            <a:ext cx="1774588" cy="687847"/>
            <a:chOff x="5125651" y="4114827"/>
            <a:chExt cx="1774588" cy="687847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B0CBDE-E11E-4D44-A1B1-F46AB6BB5EE3}"/>
                </a:ext>
              </a:extLst>
            </p:cNvPr>
            <p:cNvSpPr txBox="1"/>
            <p:nvPr/>
          </p:nvSpPr>
          <p:spPr>
            <a:xfrm>
              <a:off x="5532497" y="4114827"/>
              <a:ext cx="113564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568B1D-51FF-AA46-90CF-7CFEE16AA233}"/>
                </a:ext>
              </a:extLst>
            </p:cNvPr>
            <p:cNvGrpSpPr/>
            <p:nvPr/>
          </p:nvGrpSpPr>
          <p:grpSpPr>
            <a:xfrm flipV="1">
              <a:off x="5125651" y="4373167"/>
              <a:ext cx="1774588" cy="429507"/>
              <a:chOff x="8970705" y="3780959"/>
              <a:chExt cx="2707737" cy="42950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2B11327-3736-0944-A286-E629946AF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0705" y="3808669"/>
                <a:ext cx="1454761" cy="4017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509D373-1A9D-6F41-B2A3-89CFB48DF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27754" y="3780959"/>
                <a:ext cx="1250688" cy="4295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C022FBDC-CC2E-5E47-9678-89FEA29CD830}"/>
              </a:ext>
            </a:extLst>
          </p:cNvPr>
          <p:cNvSpPr/>
          <p:nvPr/>
        </p:nvSpPr>
        <p:spPr>
          <a:xfrm>
            <a:off x="3233978" y="34819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F958383-DD7C-5640-BB35-D8FF6965A3B4}"/>
              </a:ext>
            </a:extLst>
          </p:cNvPr>
          <p:cNvSpPr/>
          <p:nvPr/>
        </p:nvSpPr>
        <p:spPr>
          <a:xfrm>
            <a:off x="6574078" y="34946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6DBFA797-FCF1-D64C-B202-129E2249C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Reliable data transfer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Reliable data transfer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0AFD-5483-8F4A-8353-70CF76EDD8F5}"/>
              </a:ext>
            </a:extLst>
          </p:cNvPr>
          <p:cNvSpPr txBox="1"/>
          <p:nvPr/>
        </p:nvSpPr>
        <p:spPr>
          <a:xfrm>
            <a:off x="1351723" y="4023238"/>
            <a:ext cx="9435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marR="0" lvl="0" indent="-5683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handle lost sender-to-receiver words in conversation?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DDCD5EB-54DE-765A-F3FC-133CB3218123}"/>
              </a:ext>
            </a:extLst>
          </p:cNvPr>
          <p:cNvSpPr txBox="1">
            <a:spLocks noChangeArrowheads="1"/>
          </p:cNvSpPr>
          <p:nvPr/>
        </p:nvSpPr>
        <p:spPr>
          <a:xfrm>
            <a:off x="156121" y="4917057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prop. delay, 8000 bit packet</a:t>
            </a:r>
          </a:p>
          <a:p>
            <a:pPr marL="409575" indent="-279400">
              <a:buFont typeface="Wingdings" charset="2"/>
              <a:buChar char="§"/>
              <a:defRPr/>
            </a:pPr>
            <a:r>
              <a:rPr lang="en-US" sz="1800" dirty="0">
                <a:solidFill>
                  <a:prstClr val="black"/>
                </a:solidFill>
              </a:rPr>
              <a:t>time to transmit packet into channel:</a:t>
            </a:r>
          </a:p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AF058AE-19A9-4CD8-698E-DEBACCE2E01D}"/>
              </a:ext>
            </a:extLst>
          </p:cNvPr>
          <p:cNvGrpSpPr>
            <a:grpSpLocks/>
          </p:cNvGrpSpPr>
          <p:nvPr/>
        </p:nvGrpSpPr>
        <p:grpSpPr bwMode="auto">
          <a:xfrm>
            <a:off x="4804186" y="5379464"/>
            <a:ext cx="5724525" cy="812800"/>
            <a:chOff x="137" y="1675"/>
            <a:chExt cx="3606" cy="512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EA1AEC24-4549-BA70-43E2-4D211B920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A5D8F684-2B67-BEBA-097E-837F5484B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984932A0-BA17-58E7-0811-555A62592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19CA7570-2D98-7F85-5334-7E340B152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C6A9A0AD-5A01-3132-1DC1-72C898A00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6ABCECC-E3E1-8FB3-A7D4-73952BEBA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AF1F978F-432E-78F8-3768-DD19EDC06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2FA45773-89D3-628B-ADEC-2287F47A2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4" name="Text Box 17">
                <a:extLst>
                  <a:ext uri="{FF2B5EF4-FFF2-40B4-BE49-F238E27FC236}">
                    <a16:creationId xmlns:a16="http://schemas.microsoft.com/office/drawing/2014/main" id="{A14EA845-E9A8-2CA8-02A0-93406E9B6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DFFFDFF4-1CBC-D447-4795-F43CF88CC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0418794E-4E0F-12E2-450F-FB5FE47DA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A9C49969-7FE0-1893-C454-C85EED238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1" name="Text Box 23">
              <a:extLst>
                <a:ext uri="{FF2B5EF4-FFF2-40B4-BE49-F238E27FC236}">
                  <a16:creationId xmlns:a16="http://schemas.microsoft.com/office/drawing/2014/main" id="{FB92906E-58E6-7EFB-7BBE-DA14C2CB0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 =  ???  </a:t>
            </a: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907880" y="2131200"/>
              <a:ext cx="7286040" cy="4380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8880" y="2122560"/>
                <a:ext cx="7300440" cy="43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CB7C64-F702-C996-8281-3BEE6B493FF1}"/>
                  </a:ext>
                </a:extLst>
              </p14:cNvPr>
              <p14:cNvContentPartPr/>
              <p14:nvPr/>
            </p14:nvContentPartPr>
            <p14:xfrm>
              <a:off x="5702400" y="1353600"/>
              <a:ext cx="1798560" cy="140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CB7C64-F702-C996-8281-3BEE6B493FF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93040" y="1344240"/>
                <a:ext cx="1817280" cy="14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mySocket1       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AC4A32-69A2-01B1-8EB3-23F55A9CB362}"/>
                  </a:ext>
                </a:extLst>
              </p14:cNvPr>
              <p14:cNvContentPartPr/>
              <p14:nvPr/>
            </p14:nvContentPartPr>
            <p14:xfrm>
              <a:off x="10686240" y="5886360"/>
              <a:ext cx="1301400" cy="68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AC4A32-69A2-01B1-8EB3-23F55A9CB3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6880" y="5877000"/>
                <a:ext cx="132012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  <p:sp>
        <p:nvSpPr>
          <p:cNvPr id="138" name="Rectangle 44">
            <a:extLst>
              <a:ext uri="{FF2B5EF4-FFF2-40B4-BE49-F238E27FC236}">
                <a16:creationId xmlns:a16="http://schemas.microsoft.com/office/drawing/2014/main" id="{E4FB09F6-4D90-9944-956D-25B59CB7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7" y="1387147"/>
            <a:ext cx="421798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serverSocket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15331" y="280771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17E6F561-D2E2-784F-818C-D83319DE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156" y="27743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8" name="Rectangle 23">
            <a:extLst>
              <a:ext uri="{FF2B5EF4-FFF2-40B4-BE49-F238E27FC236}">
                <a16:creationId xmlns:a16="http://schemas.microsoft.com/office/drawing/2014/main" id="{4CF23822-9D9B-0E42-93CC-6BA8EA89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93" y="254101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5" name="Rectangle 23">
            <a:extLst>
              <a:ext uri="{FF2B5EF4-FFF2-40B4-BE49-F238E27FC236}">
                <a16:creationId xmlns:a16="http://schemas.microsoft.com/office/drawing/2014/main" id="{5DBC5F7E-FBFE-9545-9C61-2B1EE876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218" y="276643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613106" y="278707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3" name="Rectangle 173">
            <a:extLst>
              <a:ext uri="{FF2B5EF4-FFF2-40B4-BE49-F238E27FC236}">
                <a16:creationId xmlns:a16="http://schemas.microsoft.com/office/drawing/2014/main" id="{ACF402A0-C6AF-8D4B-9459-C028398F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800" y="2094763"/>
            <a:ext cx="418962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mySocket1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5775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29" y="2088579"/>
            <a:ext cx="37553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mySocket2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9157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40818" y="5790626"/>
            <a:ext cx="1644650" cy="652463"/>
            <a:chOff x="1318" y="3697"/>
            <a:chExt cx="1036" cy="411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3" y="4914326"/>
            <a:ext cx="1692275" cy="652463"/>
            <a:chOff x="2741" y="3750"/>
            <a:chExt cx="1066" cy="411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7" name="Slide Number Placeholder 2">
            <a:extLst>
              <a:ext uri="{FF2B5EF4-FFF2-40B4-BE49-F238E27FC236}">
                <a16:creationId xmlns:a16="http://schemas.microsoft.com/office/drawing/2014/main" id="{7A20C98F-8CB3-904A-A136-78573229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E04812-828C-7C19-FB6A-5769B7468D63}"/>
                  </a:ext>
                </a:extLst>
              </p14:cNvPr>
              <p14:cNvContentPartPr/>
              <p14:nvPr/>
            </p14:nvContentPartPr>
            <p14:xfrm>
              <a:off x="7454160" y="5119560"/>
              <a:ext cx="1211400" cy="129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E04812-828C-7C19-FB6A-5769B7468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4800" y="5110200"/>
                <a:ext cx="123012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1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  <p:bldP spid="1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2713</Words>
  <Application>Microsoft Office PowerPoint</Application>
  <PresentationFormat>Widescreen</PresentationFormat>
  <Paragraphs>729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Courier</vt:lpstr>
      <vt:lpstr>Courier New</vt:lpstr>
      <vt:lpstr>Courier Std</vt:lpstr>
      <vt:lpstr>Gill Sans MT</vt:lpstr>
      <vt:lpstr>Tahoma</vt:lpstr>
      <vt:lpstr>Times New Roman</vt:lpstr>
      <vt:lpstr>Wingdings</vt:lpstr>
      <vt:lpstr>Office Theme</vt:lpstr>
      <vt:lpstr>Week 3-Lec 2</vt:lpstr>
      <vt:lpstr>Transport layer: roadmap</vt:lpstr>
      <vt:lpstr>Transport services and protocols</vt:lpstr>
      <vt:lpstr>Transport Layer Actions</vt:lpstr>
      <vt:lpstr>Two principal Internet transport protocols</vt:lpstr>
      <vt:lpstr>Transport Layer Actions</vt:lpstr>
      <vt:lpstr>How demultiplexing works</vt:lpstr>
      <vt:lpstr>Connectionless demultiplexing</vt:lpstr>
      <vt:lpstr>Connectionless demultiplexing: an example</vt:lpstr>
      <vt:lpstr>Connection-oriented demultiplexing</vt:lpstr>
      <vt:lpstr>TCP: overview  RFCs: 793,1122, 2018, 5681, 7323</vt:lpstr>
      <vt:lpstr>TCP segment structure</vt:lpstr>
      <vt:lpstr>TCP sequence numbers, ACKs</vt:lpstr>
      <vt:lpstr>TCP sequence numbers, ACKs</vt:lpstr>
      <vt:lpstr>TCP connection management</vt:lpstr>
      <vt:lpstr>TCP 3-way handshake</vt:lpstr>
      <vt:lpstr>Closing a TCP connection</vt:lpstr>
      <vt:lpstr>Principles of reliable data transfer </vt:lpstr>
      <vt:lpstr>Principles of reliable data transfer </vt:lpstr>
      <vt:lpstr>Principles of reliable data transfer </vt:lpstr>
      <vt:lpstr>Reliable data transfer protocol (rdt): interfaces</vt:lpstr>
      <vt:lpstr>Reliable data transfer in action</vt:lpstr>
      <vt:lpstr>Reliable data transfer in action</vt:lpstr>
      <vt:lpstr> channels with errors and loss</vt:lpstr>
      <vt:lpstr> channels with errors and loss</vt:lpstr>
      <vt:lpstr> stop-and-wait operation</vt:lpstr>
      <vt:lpstr>stop-and-wait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3-Lec 2</dc:title>
  <dc:creator>D T</dc:creator>
  <cp:lastModifiedBy>Tanay Kewalramani</cp:lastModifiedBy>
  <cp:revision>6</cp:revision>
  <dcterms:created xsi:type="dcterms:W3CDTF">2023-08-09T03:59:04Z</dcterms:created>
  <dcterms:modified xsi:type="dcterms:W3CDTF">2024-09-05T13:46:23Z</dcterms:modified>
</cp:coreProperties>
</file>