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8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C72B-C78D-4166-8233-D7BCA8B2D69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72AAD-4D87-43C5-88DA-8C636E81A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7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38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95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23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57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45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3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30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17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7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08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1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4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5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8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8822-BB17-4C83-8E0E-D78A38085208}" type="datetimeFigureOut">
              <a:rPr lang="en-IN" smtClean="0"/>
              <a:t>04/09/24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8EF2-E4F8-48A0-8A9A-72F9A1A80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7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IT 305</a:t>
            </a:r>
            <a:br>
              <a:rPr lang="en-IN" dirty="0"/>
            </a:br>
            <a:r>
              <a:rPr lang="en-IN" dirty="0"/>
              <a:t>Computer Networks</a:t>
            </a:r>
            <a:br>
              <a:rPr lang="en-IN" dirty="0"/>
            </a:br>
            <a:r>
              <a:rPr lang="en-IN" dirty="0"/>
              <a:t>Week7 – Lec1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TCP </a:t>
            </a:r>
            <a:r>
              <a:rPr lang="en-IN"/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6846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25AC7-ABDB-2348-965A-776365B25BB8}"/>
              </a:ext>
            </a:extLst>
          </p:cNvPr>
          <p:cNvSpPr/>
          <p:nvPr/>
        </p:nvSpPr>
        <p:spPr>
          <a:xfrm>
            <a:off x="4786380" y="5654247"/>
            <a:ext cx="519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C00000"/>
                </a:solidFill>
              </a:rPr>
              <a:t>flow control: </a:t>
            </a:r>
            <a:r>
              <a:rPr lang="en-US" dirty="0">
                <a:solidFill>
                  <a:prstClr val="black"/>
                </a:solidFill>
              </a:rPr>
              <a:t>one sender too fast for one receiver</a:t>
            </a:r>
          </a:p>
        </p:txBody>
      </p:sp>
    </p:spTree>
    <p:extLst>
      <p:ext uri="{BB962C8B-B14F-4D97-AF65-F5344CB8AC3E}">
        <p14:creationId xmlns:p14="http://schemas.microsoft.com/office/powerpoint/2010/main" val="3385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7" name="Text Box 103">
            <a:extLst>
              <a:ext uri="{FF2B5EF4-FFF2-40B4-BE49-F238E27FC236}">
                <a16:creationId xmlns:a16="http://schemas.microsoft.com/office/drawing/2014/main" id="{841669FD-C722-CA4E-B3F0-D8C49E73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298" y="5864785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69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953</Words>
  <Application>Microsoft Macintosh PowerPoint</Application>
  <PresentationFormat>Widescreen</PresentationFormat>
  <Paragraphs>208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IT 305 Computer Networks Week7 – Lec1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insights</vt:lpstr>
      <vt:lpstr>Approaches towards congestion control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– Lec 1</dc:title>
  <dc:creator>Kalyan</dc:creator>
  <cp:lastModifiedBy>Microsoft Office User</cp:lastModifiedBy>
  <cp:revision>4</cp:revision>
  <dcterms:created xsi:type="dcterms:W3CDTF">2023-08-29T01:18:05Z</dcterms:created>
  <dcterms:modified xsi:type="dcterms:W3CDTF">2024-09-04T05:20:14Z</dcterms:modified>
</cp:coreProperties>
</file>