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1129" r:id="rId3"/>
    <p:sldId id="1203" r:id="rId4"/>
    <p:sldId id="964" r:id="rId5"/>
    <p:sldId id="1047" r:id="rId6"/>
    <p:sldId id="1052" r:id="rId7"/>
    <p:sldId id="1196" r:id="rId8"/>
    <p:sldId id="1197" r:id="rId9"/>
    <p:sldId id="1049" r:id="rId10"/>
    <p:sldId id="1082" r:id="rId11"/>
    <p:sldId id="105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9"/>
    <p:restoredTop sz="96405"/>
  </p:normalViewPr>
  <p:slideViewPr>
    <p:cSldViewPr snapToGrid="0" snapToObjects="1">
      <p:cViewPr varScale="1">
        <p:scale>
          <a:sx n="89" d="100"/>
          <a:sy n="89" d="100"/>
        </p:scale>
        <p:origin x="43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176" units="cm"/>
          <inkml:channel name="Y" type="integer" max="1024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18.23126" units="1/cm"/>
          <inkml:channelProperty channel="Y" name="resolution" value="620.6060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10T15:53:41.45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5">
        <inkml:traceFormat>
          <inkml:channel name="X" type="integer" max="3976" units="cm"/>
          <inkml:channel name="Y" type="integer" max="2240" units="cm"/>
          <inkml:channel name="T" type="integer" max="2.14748E9" units="dev"/>
        </inkml:traceFormat>
        <inkml:channelProperties>
          <inkml:channelProperty channel="X" name="resolution" value="135.2381" units="1/cm"/>
          <inkml:channelProperty channel="Y" name="resolution" value="135.75757" units="1/cm"/>
          <inkml:channelProperty channel="T" name="resolution" value="1" units="1/dev"/>
        </inkml:channelProperties>
      </inkml:inkSource>
      <inkml:timestamp xml:id="ts1" timeString="2024-10-10T15:53:47.926"/>
    </inkml:context>
  </inkml:definitions>
  <inkml:trace contextRef="#ctx0" brushRef="#br0">524 10550 12 0,'0'0'0'0,"-27"-39"0"16,14 20 0-16,4 5 0 0,7 8 0 15,-1 4 0-15,3 2 0 16,0 4 0-16,0 3 0 16,0 14 0-16,3 21 2 15,8 16 1-15,8 11-3 16,2 5 0-16,1 8 4 16,-2-5-1-16,1-16 7 15,-6-5 0-15,0-8 15 16,-2-7 0-16,-4-9 6 15,-3-10 2-15,-6-7 5 16,3-8 1-16,-1-7-10 16,-2-3 2-16,-5-3 0 0,-10-18 0 15,-9-25 11-15,-6-6 0 16,-4 1 0-16,-1-8 2 16,-4-1 1-16,1 2 1 15,5-1-1-15,3 5 1 16,11 8 22-16,8 10 2 15,2 9 45-15,3 10 1 16,3 7-44-16,3 4 0 16,0 5-51-16,5 4 1 15,8 4-17-15,11 16 0 16,12 17-18-16,7 13-1 16,5 16-213-16,1 1 0 15,1 0 183-15,2-10 0 16,-3-14 23-16,-1-10 0 15,-7-6 21-15,-4-9 0 16,-11-3 1-16,-7-6 1 0,-6-5-2 16,-11-4 0-16,-2-2-1 15,-15-7 1-15,15 9-500 16</inkml:trace>
  <inkml:trace contextRef="#ctx0" brushRef="#br0" timeOffset="166.9">542 10997 12 0,'6'-32'0'0,"16"-33"0"0,4-17 0 0,2-5 0 16,6 7 0-16,1 3 0 15,-35 77-10-15</inkml:trace>
  <inkml:trace contextRef="#ctx0" brushRef="#br0" timeOffset="1854.06">865 10481 12 0,'0'0'0'0,"0"23"0"15,7 1 0-15,0 7 0 16,7 16 0-16,0 7 0 15,1 0 0-15,-5 2 0 16,-1-14 0-16,-3-8 0 16,-6-17 0-16,0-10 1 15,-4-7 11-15,-4-9 2 16,-10-21 36-16,-6-11 2 16,-1-13 30-16,5-7 1 15,1 7 29-15,4 5 1 16,2 12 74-16,2 4-1 15,5 10-68-15,-1 8 0 16,5 10-85-16,2 1 2 0,0 2-23 16,9 2 2-1,3 6-14-15,6 5 1 0,16 15-18 16,-4 8 1-16,-4 5-56 0,-4 2-1 16,-7 0-54-1,-4-8 0-15,-5-14 20 16,-3-10 1-16,-3-4 92 0,-3-3 1 15,-3-4 12 1,-14-9 1-16,-14-15 8 16,-5-3-1-16,5 1 72 15,5 3 1-15,4 3 104 0,7 5 0 16,8 8-79-16,9 0 1 16,1 5-76-16,5 2 0 15,8 4-23-15,8 2 1 16,9 5-11-16,9 0-1 15,-6 4-95-15,-3 0 1 16,-2-5-113-16,-8-3 0 16,-7-1 131-16,-5-4 0 15,-1-7 64-15,-5-4 0 16,2-4 14-16,-4-10 0 16,-4-1 8-16,-1 0 0 15,-1 6 19-15,2 7 1 16,-1 2 1-16,-1 3 0 15,6 5-7-15,0 3 2 16,0 1-8-16,6 5 2 16,3-2-7-16,2 3 0 0,4 2-2 15,4 1-1-15,-1-5-2 16,-6-1 0-16,-3-6 0 16,-5-5-1-16,-2-6-2 15,1-13 1-15,-6-21-1 16,-3 3 2-16,-5-3-7 15,-4 10 1-15,-2 11-3 16,6 5 2-16,2 10 2 16,3 4-1-16,6 3 1 15,0 4 0-15,0 0 1 0,6 15 1 16,18 22 0-16,9 8 1 16,12 11 1-16,13 3 2 15,11-1-3-15,3 7 1 16,10 17 16-16,-7 5 1 15,-4 4 4-15,-6-11 2 16,-2-18-21-16,-14-5-1 16,-25 3-2-16,-9-6 1 15,-11-15 9-15,-8-13 2 16,-7-11 27-16,-17-8 2 16,-15-10-41-16,-6-12 0 15,-1-17-1-15,-4-9 0 16,-4-9 13-16,-1-10 2 15,-12-7-10-15,6-7-1 16,13-8-6-16,7-2 1 16,6 8-2-16,9 2 1 0,6 5-1 15,9 2-1 1,5 6-16-16,7 14 1 16,3 14-50-16,0 10-1 0,5 12 41 15,3 9 0-15,7 6 15 16,5 11 1-16,8 9 12 15,7 9-1-15,5 1 36 16,-3-4 0-16,2-2-9 16,-4-4 0-16,-1-6-11 15,-4-6 0-15,-12-1-8 16,-6-6 1-16,-5-3-6 0,-5 2 1 16,-2-4-1-16,-6-6 0 15,-3-3-1-15,-15-13 1 16,-6-14 7-16,-4-6 0 15,1-11 17-15,7 0 1 16,7-1 13-16,4 3 0 16,6 10 14-16,3 10 0 15,6 12-33-15,6 4 0 16,0 8-15-16,7 5 0 16,7 4-5-16,10 5 0 15,3 8-5-15,5 4-1 16,-3 3-94-16,-1-1 0 15,-5-8-89-15,1-2-1 16,-9-6 87-16,-3-8 1 0,-3-3 47 16,-2-9 1-1,-13 15-182-15</inkml:trace>
  <inkml:trace contextRef="#ctx0" brushRef="#br0" timeOffset="4649.95">1511 9880 12 0,'0'0'0'0,"19"19"0"0,-8-8 0 15,4-3 0-15,-6-7 0 16,-3-1 0-16,-3-1 0 16,3-9 0-16,-2-20 0 15,-4-22 0-15,-10-9 0 16,-3 0 0-16,-3 3 1 16,-12 6 38-16,-6-2 1 15,-16-4 36-15,-2-5 0 16,-6 2 2-16,8 8-1 15,7 13 86-15,13 15 1 16,15 14-120-16,2 11 1 16,7 6-24-16,6 18 0 0,4 24-16 15,7 10 2 1,14 2-7-16,8-8 1 0,10-2-18 16,11-2 2-16,0 1-13 15,4 1 0-15,-10 2-72 16,-7-4 1-16,-4-12 69 15,-10-8 1-15,-9-10 16 16,-3-9 1-16,-11-5 50 16,-2-2 1-16,1-2 5 15,-6-9 0-15,-3-12-10 16,-9-12 0-16,-5-10-16 0,1 0 0 16,4 10-19-16,2 9 1 15,8 5 0-15,3 8 1 16,2 7 4-16,0-2-1 15,0 6 13-15,2 0 1 16,7 0 0-16,6 6 0 16,9 5 14-16,4 6 1 15,2-2 35-15,-6-6 1 16,-4-3-28-16,-7-3 1 16,2-3-24-16,-5-5 0 15,1-4 10-15,-7-8 1 16,1-4-17-16,-10-8 2 15,-5-3-9-15,-5 2 1 16,-7-1 3-16,5 5 0 16,4 7-6-16,2 0 1 0,2 6-3 15,3 6 0 1,2 3-20-16,4-1 1 16,-3 5-2-16,1 0 0 15,2 0 2-15,2 0 1 0,1 0-1 16,7 0 0-16,1 0 12 15,8 0 2-15,5 5-4 16,4 4 0-16,2 1-3 16,-1 1 0-16,-4 4-74 15,-1-2 2-15,-4-2-44 16,-1-4-1-16,-4-1 45 0,-6-2-1 16,0-2 12-16,1-2-1 15,-5-2 55-15,1-8 0 16,-6-10 15-16,0-12 2 15,-2-10-1-15,-7-5 0 16,-4 2 2-16,-2 6 1 16,-4 8 3-16,4 10 2 15,6 6 22-15,3 8 1 16,6 5 27-16,-2 2 1 16,2 0-26-16,2 4 1 15,8 11-11-15,8 9-1 16,7 19-22-16,4-1 1 15,-3-8-3-15,-1-10 1 16,-3-9-2-16,-5-6 1 16,1-7 2-16,-5-4 0 0,-3-3 13 15,-5-8-1 1,1-17 2-16,-10-4 0 0,-1-3 0 16,-10 4-1-16,-4-1 1 15,10 25 2-15,-2 0 0 16,-4-1 2-16,-4 3 0 15,4 3 0-15,0-1 1 16,6 3 1-16,-2 4-4 16,-2 3-1-16,7 4-5 15,-3 6 1-15,5-4-9 16,4 3 1-16,0-5-3 0,4 0 0 16,-4-3-11-1,4-4 2-15,-4-1-11 16,1-1 0-16,3-1 11 0,2-5 1 15,-3-1 4-15,3-3 1 16,-2 1 5-16,1-4 0 16,1 0 12-16,-2 0 0 15,-2 0 10-15,1 4-1 16,3-1-2-16,-1 5 1 16,3-3-11-16,-3 3 1 15,5 1-3-15,1 2 0 16,2 2 6-16,2 0 2 15,-4 2 13-15,-2 0 0 16,1 0 11-16,-1 1 2 16,-3-3-1-16,-3 0 2 15,-1 0-24-15,2 0 0 16,-4 0-13-16,4-5 2 16,-4 1-7-16,-4-11 1 15,-2 0-12-15,3 0 0 16,-3 2-39-16,6 4 2 0,-4-4-22 15,4 4 2-15,0-1 43 16,4 3 1-16,-4 1 13 16,6 3 2-16,-1-3 9 15,10 4 2-15,4 2 53 16,-1 0 0-16,-3 0-27 16,0 2 0-16,-5 0-16 15,-1-2 0-15,0 0-12 0,0 0 1 16,-3-2-4-16,3-2 0 15,1-10-6-15,-5-9 1 16,-3-3 1-16,-2 0 0 16,-2 0 3-16,2 7-1 15,-3 5 5-15,3 4 2 16,0 1-2-16,0 3 1 16,0 3-1-16,0-1 1 15,3 4-1-15,7 0 0 16,1 6-34-16,7 1 0 15,-3 2-63-15,0-5 0 16,-5 2 33-16,-1-6 0 16,-4 1 43-16,5-1 1 15,-1-1 18-15,2-12 1 16,-7-2 2-16,2 0 0 0,-6 0 20 16,-6-2 2-1,0 2 56-15,-7-1 2 16,2 3 51-16,-2-1 1 0,-2 7-3 15,6 3 0-15,-2 1-67 16,1 3 1-16,5 3-49 16,-3-1 0-16,3 2-14 15,1 0 1-15,2 1-7 16,-2-5 2-16,4 2-29 16,0-2 1-16,0 0-51 15,0 0 1-15,0-2 25 0,0-2 0 16,4-1 26-16,-4-1-1 15,2-1 7-15,2-4-1 16,0 0 10-16,1-1 2 16,1 1 3-16,-3 0 0 15,7 0-12-15,-1 2 2 16,-2 1-29-16,7 3 1 16,-3 1 4-16,7 4 1 15,1 0 27-15,-4 4 2 16,4 1 8-16,-8-3 2 15,4 2 3-15,-6-2 1 16,0-1 3-16,-3 1 1 16,-2-2 9-16,1 0-1 15,-1 0 2-15,-2-2-1 16,-2 1-2-16,3-7 1 16,-1-7-2-16,-2-7 1 15,-2-2-11-15,-1 1 0 0,1 1-2 16,-2 9-1-16,4-2 1 15,0 10 0-15,0 1 2 16,0-2 0-16,0 4 0 16,9 2 0-16,1 2 0 15,5 6 1-15,0-1 29 16,-1 3 2-16,1-5 108 16,0 1 0-16,-5-1-14 15,-1-1 0-15,0 0-93 16,-3-4 1-16,-2-4-25 0,3-7 1 15,0-8-10-15,-5-31 0 16,-7-4-8-16,-1 8 0 16,1 5-80-16,1 16-1 15,0 1 12-15,4 6-1 16,0-5 41-16,4 3 1 16,1 1 16-16,1 4 0 15,7 2 20-15,-2 8 0 16,8 1 0-16,0 8 1 15,-1-1-1-15,-1 7 0 16,2 1-3-16,-8 2-1 16,2 2-35-16,-4 0 1 15,0-4 20-15,-9-4 0 16,2-3 13-16,-2-2 1 0,0 2 4 16,-2-4 0-1,2 0 31-15,-3-4 1 16,-3 0 56-16,2 2 1 0,3-3-23 15,-3 3 2-15,4 0-47 16,0-4 0-16,4 3-17 16,7-3-1-16,4 1-45 15,9 3 1-15,0 4-221 16,4 5 2-16,2 8 204 16,11 9 0-16,-41-24-354 15</inkml:trace>
  <inkml:trace contextRef="#ctx0" brushRef="#br0" timeOffset="5616.12">1433 9865 12 0,'0'0'0'0,"0"0"0"15,0 0 0-15,0 0 0 16,0 0 0-16,-4-31 2 16,-5 5 0-16,-8-15 56 15,-5 0 0-15,1 2 44 16,3 7 0-16,-3 10 89 0,2 7 0 15,10 8-21 1,0 5 2-16,3 2-62 0,-3 3 1 16,-2 7-65-16,7 18 0 15,4 14-25-15,9 12 1 16,16 4-20-16,8-2 0 16,6-6-24-16,6-13 0 15,-2-14-49-15,-8-8 0 16,-7-15 41-16,-4-8-1 15,-3-7 21-15,-6-11 0 16,-10-15 1-16,-1-3 1 16,-10 1 6-16,-7 2 1 15,13 41-850-15</inkml:trace>
  <inkml:trace contextRef="#ctx1" brushRef="#br0">5502 11923 0,'0'0'0,"0"0"16</inkml:trace>
  <inkml:trace contextRef="#ctx1" brushRef="#br0" timeOffset="349.79">5520 11881 0,'0'0'0,"0"0"0,0 0 31,0 0-31,0 0 31,0 0-15,0 0-16,0-9 16,-18-50-1,18 59 1,0 0 0,0 0-1,9 8 1,-9-8-1</inkml:trace>
  <inkml:trace contextRef="#ctx1" brushRef="#br0" timeOffset="549.84">5647 11796 0,'0'0'0,"0"0"16,0 0-1,0-9 1,0-8 0</inkml:trace>
  <inkml:trace contextRef="#ctx0" brushRef="#br0" timeOffset="11166.24">615 11860 12 0,'0'0'0'0,"0"0"0"0,0 20 0 15,0-18 0-15,0 0 9 16,0 0 0-16,0-2 41 15,0 0 2-15,-4 0 37 16,4 4-1-16,-2-3-2 16,-1 1 0-16,3 0-11 15,-4 0 1-15,2 0-19 0,2 0-1 16,0 1-14-16,0-3 2 16,0 2-8-16,0 0 1 15,0 0-11-15,0 2 1 16,0-2-7-16,0 3 0 15,9 3 1-15,-1 1 1 16,5 2 2-16,-2 2 1 16,2 0 1-16,-4 0 0 15,-3-2 1-15,0-1 0 16,-3-3-6-16,-3-3 1 16,2-2-12-16,-2-1 1 15,-2-1-6-15,-1-1 2 16,-3-7-7-16,-9-7 0 15,-9-9-9-15,0-2 1 16,5 2-3-16,8 9 0 0,1 6 2 16,7 1 1-1,1 5 3-15,-2 3 1 0,4-4 0 16,4 2 2-16,1 0 1 16,5 2 0-16,1 2 0 15,8 4 1-15,-1-5 0 16,3 1 0-16,-3 0 14 15,-6-4 2-15,-3-1 30 16,-4-12 1-16,-1-10-26 16,-4-10-1-16,-5-10-14 15,-8-1 1-15,1 1-17 16,-6 6 0-16,-1 6-52 0,-1 5 1 16,1 7 12-16,4 8 2 15,4 0 29-15,3 8 0 16,7 3 9-16,-3 0 1 15,2 2 6-15,4 6 0 16,3 10 2-16,14 18 0 16,5 14 0-16,10 8 0 15,1 7 0-15,12-5 0 16,7-6 4-16,5 0 1 16,3 4-3-16,-2 7 0 15,-8 6 0-15,-8-4-1 16,-8-11-1-16,-8-7 1 15,-4-12-1-15,-9-11 0 16,-10-11 24-16,-5-5 2 16,-5-1-8-16,-8-3 0 15,-11 3-7-15,-8-1 2 16,-16-8 1-16,-5-6 2 16,-6-5-7-16,1-3 0 15,6-3-3-15,7-3-1 0,10 1-1 16,10 6-1-16,12 6-1 15,4 2 2-15,7 5-6 16,2 4 1-16,6 3-2 16,9 5 1-16,24 14-5 15,7 2 1-15,8 2-2 16,6-4 1-16,-6-6 0 16,-5-3 0-16,-10-7-15 0,-9-4-1 15,-8-4 6-15,-11-6 2 16,-2-7-3-16,-5-15 1 15,-8-26 8-15,-1-9 1 16,-10-8 5-16,-4-1 1 16,-1 5-1-16,1 26 2 15,-1 3 0-15,-3 9 1 16,3-1 0-16,5 13 0 16,6 2 2-16,-1 10 1 15,5-5 1-15,1 7 0 16,-2-1-1-16,6 4 0 15,0 0-3-15,0 4 1 16,4 1-2-16,2 3 0 16,-1 1-14-16,5-5 2 15,-5-1-33-15,4 1 0 16,1-4-10-16,5-2 0 0,-2-3 12 16,-2-3 0-16,4 3 15 15,-6-5 1-15,0 7 11 16,6 1 1-16,0 7 12 15,15 5-1-15,4 1 28 16,5 6-1-16,0-1-7 16,-6-3-1-16,-3-3-9 15,-11-5 1-15,1-1-12 16,-10-2 1-16,-1-2-21 0,0-2 0 16,-3-4-1-16,-1-18 1 15,-10-9 11-15,-4-19 1 16,-12 0 12-16,-1-4-1 15,1 2 6-15,1 9-1 16,5 6 72-16,5 17 0 16,5 3-28-16,1 10 1 15,4 1-29-15,0 3 1 16,6 1-17-16,9 0 2 16,9 6-5-16,9 9 1 15,5 6-117-15,1 7 1 16,-4-3 2-16,-11-6 0 15,1 0 53-15,-10-6-1 16,-4 0 23-16,-4-5 0 16,-1 0 24-16,-2-4 1 15,-3 0 14-15,-1-8 0 16,-9-5 7-16,-15-15 0 16,-6 0 30-16,-9 4 0 0,0 4 85 15,13 9 2 1,1 1 55-16,7 5 2 0,3 1-148 15,6 2 0-15,3 2-24 16,-3 6 0-16,-1 9-9 16,7 18 0-16,10 8-8 15,10 17 0-15,11-6-16 16,-8-23-1-16,3-2-141 0,-7-11 1 16,3-3 72-16,-10-3 1 15,1-3 37-15,-5-3 1 16,1-4 18-16,-2 0 1 15,-3-8 31-15,-1-8 0 16,-5-7 4-16,-6-7 2 16,-2 1 8-16,-2 1 0 15,0-2 109-15,6 11 1 16,-1 3 39-16,5 5 0 16,-1 1-118-16,6 5-1 15,-4-1-25-15,4 4 1 16,4 0-16-16,2 2 0 15,-1 0-32-15,14 10 1 16,1-3-116-16,3 6 1 16,-3 2 59-16,-5-4 2 15,-2 0 34-15,-7-9 0 0,-1 2 40 16,-1 0 1 0,-2-4 10-16,5-4 0 0,-5-7 5 15,-2-8 2-15,-2-1 49 16,-5-3 0-16,1-1 46 15,-3 0 2-15,3 2-29 16,1 5 0-16,1 4-40 16,-1 2 0-16,1 1-21 15,4 7 2-15,0-1-14 16,4 2 0-16,-3 2-2 16,12 2 1-16,-3 2-1 15,8-2 0-15,-1 1 0 0,-4 1 0 16,2 0 2-16,-6-1-1 15,1-1 1-15,-8 0 0 16,1 2 4-16,-1-4 1 16,2 0-4-16,-4-4 0 15,0-1 2-15,-4-18-1 16,-1-3 2-16,-7-24 1 16,3 0-9-16,4 26 1 15,1 1 1-15,0 7 0 16,2 2 0-16,2 7 0 15,0 1 1-15,0 5 1 16,0 1 1-16,6-4 0 16,-1 8 4-16,8-1 1 15,4 5 5-15,2-1 1 16,-1 1 103-16,-3-1 0 0,0-5-82 16,-4-2 0-16,2-2-20 15,-3-7 0 1,-1-1-12-16,2-10 0 0,-1-2-3 15,-7-8 0-15,-6-2-2 16,-1-12 1-16,-2 1-1 16,6 24 1-16,-2 4-1 15,-1 2 1-15,3 2 0 16,0 6 1-16,0 1-1 16,0 4 1-16,0-4-5 15,5 2 1-15,-1 2-4 16,26 41 1-16,-25 43-1 0,8-13 0 15,17-34-336 1,-9-37-1-16,-8-35 286 0,-8 10 1 16,1 10 44-16,-6 10 2 15,0 1 16-15,0-1 1 16,0 1 89-16,0 0 1 16,-2 0 39-16,-2 1-1 15,1-3 110-15,1 1-1 16,-2-3-204-16,0 1 1 15,3 1 3-15,1-3 2 16,0-1 22-16,0-10 1 16,0-6-53-16,1-9-1 15,-1-1-13-15,0-10 2 16,-1-4-6-16,-9-1 1 16,-5-3-16-16,-9 2 0 15,-6 2-21-15,-3 2 2 0,-1 1-22 16,4 6 0-16,6 4-136 15,9 18-1-15,2 3 43 16,8 8-1-16,-1 1 110 16,2 5 1-16,2 2 23 15,2 5-1-15,0 9 12 16,15 23 1-16,2-2 13 16,17 13-1-16,12 6 0 15,8 13 2-15,6 21-2 16,9-12 1-16,7-16 10 15,2-5 1-15,-5-3 29 0,0-7 0 16,-10-8-45-16,-13-7 1 16,-7-9 1-16,-28-14 2 15,-4-1 42-15,-7-6-1 16,0-2-2-16,-8-11-1 16,-11-10-1-16,-20-14 0 15,-12 0-7-15,-3-6 0 16,-2-9-9-16,-8-2 0 15,-3-2-10-15,1 8 1 16,12 7-18-16,11 15 2 16,9 6-8-16,17 10 1 15,2 7 3-15,2-3-1 16,3 4 3-16,-2 2 0 16,7 2 0-16,-3 5 1 15,4 6 2-15,9 2 0 16,1-2 0-16,4-9 0 15,1-4 0-15,10-4 0 0,4-11 0 16,-4-7 1-16,-7-6-1 16,-3-5 0-16,-9-3 0 15,-6-5 0-15,-6 2 4 16,-3 11-1-16,-2 4-1 16,1 9 2-16,5 4-2 15,-3 6 0-15,3 1 10 16,-1 4 2-16,2 4 23 0,-1 7 0 15,1 4-17-15,8 7 1 16,-1-5-11-16,3 0 2 16,0-3-11-16,3-1 0 15,0 0-11-15,2-3 1 16,-1-3-17-16,-5-3 1 16,5 0 9-16,-7-3-1 15,3-1 7-15,0-1 1 16,1-5 8-16,-1-5 1 15,-1-8 0-15,-1-1 0 16,-2 1 1-16,2-3 0 16,-3 3-1-16,3 3 0 15,0 1-1-15,-2 3 1 16,5 5 0-16,4-2 0 16,4 9 0-16,10 9 0 15,2 6 33-15,-2 0 2 16,-5 0 165-16,-5-6 0 0,-6-2-153 15,-3-1 0-15,0-4-27 16,1-4 1 0,-7-17-16-16,-9-38 0 0,-6-18-5 15,0 3 0-15,-4 9-67 16,4 5 1-16,6 8 27 16,3 33-1-16,6 4 19 15,0 11 1-15,0 2-1106 16</inkml:trace>
  <inkml:trace contextRef="#ctx0" brushRef="#br0" timeOffset="11966.2">1288 12554 12 0,'0'0'0'0,"0"0"0"16,0 0 0-16,0 0 0 16,5 22 2-16,23 17 0 15,13 11-2-15,6 4 0 16,-6-2 3-16,-4-9-1 16,-4-9 37-16,-6-10 1 15,-9-9 30-15,-9-10 1 16,-3-3 61-16,-6 0 1 15,4 2-57-15,-8-10 0 16,-7-3-17-16,-17-15 0 16,-11-14-24-16,-10-6 1 15,-5-3-4-15,0-1 2 0,8 5-5 16,10 2 1-16,12 10 105 16,9 8 0-16,15 10-98 15,9 2 1-15,16 2-22 16,14 5-1-16,15 8-15 15,4-1 0-15,1-1-355 16,-7-4 0-16,-52 2-124 0</inkml:trace>
  <inkml:trace contextRef="#ctx0" brushRef="#br0" timeOffset="12382.83">1526 12163 12 0,'0'0'0'16,"0"30"0"-16,4 1 0 15,1 10 0-15,7 4 0 16,2 1 0-16,5 1 0 16,-4-2 26-16,0-3-1 15,-6-1 19-15,-3-11 1 16,1-13 31-16,-5-10 1 15,-2-3-21-15,0-11 1 16,-6-10-17-16,-8-20 2 0,-5-15-2 16,-5-6 2-1,0-4-11-15,-3-3 2 0,-1-3-25 16,8 6 0-16,5 19-14 16,8 15 1-16,5 14 5 15,4 12 0-15,7 9 4 16,15 17 0-16,13 25 14 15,14 8 0-15,10 5 20 16,8-8 2-16,13-4-13 0,2 2 0 16,-6 9 115-16,1 5 2 15,-1 2-118-15,-2-6 0 16,-76-62-901-16</inkml:trace>
  <inkml:trace contextRef="#ctx1" brushRef="#br0" timeOffset="6416.14">6678 10852 0,'0'8'0,"0"1"15,0 8 1,0-9 0,0 1-1,0-1 1,0-8 0,0 0-1,0 0 1,0 0-1,8-17 1,1-8 0,-1-9-1,-8 8 1,0 9-16,0 9 31,0 8-31,0 0 16,0 0-1,0 0 1,0 0 0,-8-26-1,-1 9 1</inkml:trace>
  <inkml:trace contextRef="#ctx0" brushRef="#br0" timeOffset="14898.84">2037 11960 12 0,'0'0'0'16,"0"0"223"-16,0 0 2 0,0 0-206 16,0 0 1-1,0 0-53-15,-17-22 2 0,0 1 5 16,-7-6 0-16,-6-7 26 16,-2 8 0-16,6 9 17 15,8 8 1-15,-3 9 29 16,6 6 0-16,6 1 78 0,-4 6 1 15,5 6 37 1,1 5 1-16,5 7-29 16,8 8 1-16,9 6-97 15,5 2 1-15,14 3-25 16,-1-6 1-16,3-8-42 0,1-10 0 16,-7-11-14-16,-6-10 0 15,-9-7 10-15,0-7 1 16,-2-6 13-16,-2-7 2 15,-7-12 8-15,-4-8 2 16,-8-14 2-16,-3-4 1 16,-8 3-54-16,-5 8 1 15,-6 18 33-15,0 10 1 16,-3 12 18-16,7 5 1 16,3 4 2-16,3 0 0 15,1 2 73-15,8 4 1 16,2-1 32-16,5 1-1 15,4-1-40-15,4 3 1 16,1 3-17-16,10 2 2 16,4-9-38-16,1-2 2 15,8-8-14-15,2-11 1 16,0-9-38-16,-2-7 1 16,-4-1 2-16,-3 3-1 0,-8 8 9 15,-2 10 2-15,-7 2-135 16,1 4 0-16,-3-3 157 15,6-3 0-15,-3 0 9 16,1 2 1-16,-6 6 0 16,0 1 0-16,0 2-2 0,0 0 0 15,0 0-1 1,-2 0-1-16,-2 1 2 0,4-1 0 16,-4 0-6-1,3 0 0-15,1 0 2 0,-4 2-1 16,4 2-3-16,-4 2 0 15,2-1 0-15,2 3 1 16,0 7-1-16,0 2 0 16,6 0 8-16,3-2 0 15,0 0 0-15,1-2 0 16,-1-2 18-16,-1 1-1 16,1-3-10-16,0-3 1 15,4-1 20-15,-2-4-1 16,-1-12-15-16,-5-8-1 15,-1-5-6-15,-8-11 2 16,-7-11 5-16,-7-19 0 16,-16-28-19-16,-9 0 1 15,-2 20-19-15,-5 18 0 16,-2 12-6-16,9 13 1 0,13 14-78 16,13 9 1-16,8 7 79 15,9 17 1-15,11 20 16 16,8 13 0-16,11 8 74 15,9 11 0-15,4 11-31 16,5-2 2-16,3-14-22 16,1-25 1-16,2-22-19 15,9-17 1-15,15-13-11 16,1-5 0-16,-16-4-6 0,-11-1 1 16,-13-4-2-16,-18-3 2 15,-21-3 22-15,-11-12 1 16,-8-11-2-16,0-9 0 15,-1-9-3-15,-3 11 1 16,7 24 20-16,-12 21 1 16,-11 16-16-16,-4 10 1 15,11 5-1-15,13 4 1 16,10 5 1-16,9 14 2 16,9 16-11-16,16 7 2 15,8 5-6-15,12-10 1 16,7-15-6-16,2-15 1 15,2-12-8-15,2-18 0 16,-4-16-12-16,-8-19 0 16,-10-16 6-16,-8-8 0 15,-8-2 7-15,-1 11 0 16,-4 17-7-16,-6 17 0 0,-7 13 6 16,-8 5 0-16,6 6-1095 15</inkml:trace>
  <inkml:trace contextRef="#ctx0" brushRef="#br0" timeOffset="15248.41">2841 10777 12 0,'0'0'0'0,"0"0"0"0,0 0 0 16,0 0 0-16,0 0 0 16,0 0 1-16,0 0 0 15,0 0 61-15,0 0 1 16,0 0 52-16,0 0 1 16,0 0 27-16,0 0 1 15,0 0-33-15,0 0 0 16,-20-7-31-16,11 3 0 15,-1 2-4-15,1 0 0 16,0 2-24-16,3 2 0 16,2 4-5-16,3 5 1 15,2 7-21-15,9 1 0 16,-10-19-1111-16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D35D2C-C205-A24E-9B69-BB8EBB8EFA98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0C75EF-4A8F-EB46-AC99-D35C9B110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17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EA1AD-6EA3-1049-AB4E-FC15F4DC35F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296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015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6844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8398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0602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1033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39463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88347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6EA1AD-6EA3-1049-AB4E-FC15F4DC35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3859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778E7-1018-D147-875A-C32B358D7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C82660-8BCB-744B-A4D5-A9960CE41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95943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07534-F6FA-714E-B268-2ED0657CC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636CC2-3333-8F44-A938-B68DBD3FE6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52320-1216-FA4A-8DE1-4CC86F41ED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4A2302B-D1A9-8043-9549-7F371B533FCD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AE185-26AE-2547-9D62-FA3921CDA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66863-F41D-B647-84FC-63E951DC6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0BF451-9906-A04A-8AD6-B3999E16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08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087983-4C26-A34E-9FD4-2C12F877A7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49BC88-6C23-A54F-9056-93A3C9376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4AD9E-F8BC-1444-837C-CA64DB28CF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4A2302B-D1A9-8043-9549-7F371B533FCD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E68CD-1503-4744-BA69-05EA981E1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35337-D25F-BB47-9530-214ACA2CE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0BF451-9906-A04A-8AD6-B3999E16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658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EDF6C-1553-BA41-A1FB-B4E2D3BA5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70B3B-B4AC-524D-9819-55A9E4089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2686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6CA4B-A9E2-5842-BE05-8C34C5DD5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51AED-1AFF-FB42-B77E-A6A14C9EF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8198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5046A-E23F-C84C-BCEF-4E433337F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2573D-356B-FD41-905E-78D7892002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89F652-133D-EA47-B78B-29E5EFE26E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5179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6774D-9F81-9541-AAC0-927B0C36B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EBB1B-6DA8-7D4B-B089-41C0648DE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320315-DEAD-3A49-B754-5B059FBDE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A7B098-31C6-D741-A81B-C568AAC846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DDD0B8-313B-2C42-B075-602F3C4ED3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70874F-D1F7-E548-80FE-817EF9512F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4A2302B-D1A9-8043-9549-7F371B533FCD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2B4F3A-07D3-A247-83DD-012790B5A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30C2BF-7275-8048-8A4E-E493EBC79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0BF451-9906-A04A-8AD6-B3999E16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99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610BB-CBED-434A-8553-3E682A032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7B041C-D8E7-E745-B5C2-40847AC776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4A2302B-D1A9-8043-9549-7F371B533FCD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2205C8-1578-7342-BAF8-8AD1AB47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947035-F983-4745-9AEA-811C3A411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0BF451-9906-A04A-8AD6-B3999E16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56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6D97C3-0852-2943-A930-0EE87FEC26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4A2302B-D1A9-8043-9549-7F371B533FCD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BE9E3C-ED71-A145-A1CD-8F626B28F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766DE-5264-2448-950E-9DDA9963D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0BF451-9906-A04A-8AD6-B3999E16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45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2BE24-62DB-3047-A100-0850AE5D2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03853-4931-2148-ABF2-C499B42DE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12414F-DA09-F64F-AF4D-70259B6FB0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B4EBE5-7262-BF45-BB15-B345AD419B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4A2302B-D1A9-8043-9549-7F371B533FCD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5B9C7-FE0B-304E-8805-DBEE4F384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A1B7D0-CAC6-4249-829B-1BC93249A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0BF451-9906-A04A-8AD6-B3999E16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996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3BE6F-066E-184F-9077-C5EBEFC14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DE77BE-2E1D-CD48-8153-1E701F6DD7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031238-1F6C-384B-91EB-5C8E1165C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DA2F0A-C05F-474D-A6EF-0A90406D36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4A2302B-D1A9-8043-9549-7F371B533FCD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40ECE4-EB06-E74C-96E1-6F10916A5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F05369-F655-604B-84F2-620F1FF56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0BF451-9906-A04A-8AD6-B3999E16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75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68FFB8-6DE1-E849-AE3F-3A02132CF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5C553-8B3E-D94F-A226-CF951FEDD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5754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F9318-E0C1-BD43-9A55-A52EF17D3F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/>
              <a:t>IT304 Computer </a:t>
            </a:r>
            <a:r>
              <a:rPr lang="en-US" sz="4800" dirty="0"/>
              <a:t>Networks</a:t>
            </a:r>
            <a:br>
              <a:rPr lang="en-US" sz="4800" dirty="0"/>
            </a:br>
            <a:r>
              <a:rPr lang="en-US" sz="4800" dirty="0"/>
              <a:t>Week8-Lec1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051FF4-7027-8A41-87CA-2AA2C57DAD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Network layer Fundamentals</a:t>
            </a:r>
          </a:p>
        </p:txBody>
      </p:sp>
    </p:spTree>
    <p:extLst>
      <p:ext uri="{BB962C8B-B14F-4D97-AF65-F5344CB8AC3E}">
        <p14:creationId xmlns:p14="http://schemas.microsoft.com/office/powerpoint/2010/main" val="3436405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Router interfaces</a:t>
            </a:r>
            <a:endParaRPr lang="en-US" dirty="0"/>
          </a:p>
        </p:txBody>
      </p:sp>
      <p:sp>
        <p:nvSpPr>
          <p:cNvPr id="72" name="Freeform 140">
            <a:extLst>
              <a:ext uri="{FF2B5EF4-FFF2-40B4-BE49-F238E27FC236}">
                <a16:creationId xmlns:a16="http://schemas.microsoft.com/office/drawing/2014/main" id="{3A8F319D-9F74-944C-9EB6-024B82E69F2A}"/>
              </a:ext>
            </a:extLst>
          </p:cNvPr>
          <p:cNvSpPr>
            <a:spLocks/>
          </p:cNvSpPr>
          <p:nvPr/>
        </p:nvSpPr>
        <p:spPr bwMode="auto">
          <a:xfrm rot="16200000">
            <a:off x="8946356" y="3046530"/>
            <a:ext cx="846137" cy="1593850"/>
          </a:xfrm>
          <a:custGeom>
            <a:avLst/>
            <a:gdLst>
              <a:gd name="T0" fmla="*/ 2147483647 w 10315"/>
              <a:gd name="T1" fmla="*/ 2147483647 h 10000"/>
              <a:gd name="T2" fmla="*/ 2147483647 w 10315"/>
              <a:gd name="T3" fmla="*/ 2147483647 h 10000"/>
              <a:gd name="T4" fmla="*/ 2147483647 w 10315"/>
              <a:gd name="T5" fmla="*/ 2147483647 h 10000"/>
              <a:gd name="T6" fmla="*/ 2147483647 w 10315"/>
              <a:gd name="T7" fmla="*/ 2147483647 h 10000"/>
              <a:gd name="T8" fmla="*/ 2147483647 w 10315"/>
              <a:gd name="T9" fmla="*/ 2147483647 h 10000"/>
              <a:gd name="T10" fmla="*/ 2147483647 w 10315"/>
              <a:gd name="T11" fmla="*/ 2147483647 h 10000"/>
              <a:gd name="T12" fmla="*/ 2147483647 w 10315"/>
              <a:gd name="T13" fmla="*/ 2147483647 h 10000"/>
              <a:gd name="T14" fmla="*/ 2147483647 w 10315"/>
              <a:gd name="T15" fmla="*/ 2147483647 h 10000"/>
              <a:gd name="T16" fmla="*/ 2147483647 w 10315"/>
              <a:gd name="T17" fmla="*/ 2147483647 h 10000"/>
              <a:gd name="T18" fmla="*/ 2147483647 w 10315"/>
              <a:gd name="T19" fmla="*/ 2147483647 h 10000"/>
              <a:gd name="T20" fmla="*/ 2147483647 w 10315"/>
              <a:gd name="T21" fmla="*/ 2147483647 h 10000"/>
              <a:gd name="T22" fmla="*/ 2147483647 w 10315"/>
              <a:gd name="T23" fmla="*/ 2147483647 h 10000"/>
              <a:gd name="T24" fmla="*/ 2147483647 w 10315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315"/>
              <a:gd name="T40" fmla="*/ 0 h 10000"/>
              <a:gd name="T41" fmla="*/ 10315 w 10315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3" name="Freeform 140">
            <a:extLst>
              <a:ext uri="{FF2B5EF4-FFF2-40B4-BE49-F238E27FC236}">
                <a16:creationId xmlns:a16="http://schemas.microsoft.com/office/drawing/2014/main" id="{624F0496-7420-2147-A497-D1252EA7020B}"/>
              </a:ext>
            </a:extLst>
          </p:cNvPr>
          <p:cNvSpPr>
            <a:spLocks/>
          </p:cNvSpPr>
          <p:nvPr/>
        </p:nvSpPr>
        <p:spPr bwMode="auto">
          <a:xfrm rot="10800000">
            <a:off x="9944100" y="1720173"/>
            <a:ext cx="846138" cy="1593850"/>
          </a:xfrm>
          <a:custGeom>
            <a:avLst/>
            <a:gdLst>
              <a:gd name="T0" fmla="*/ 2147483647 w 10315"/>
              <a:gd name="T1" fmla="*/ 2147483647 h 10000"/>
              <a:gd name="T2" fmla="*/ 2147483647 w 10315"/>
              <a:gd name="T3" fmla="*/ 2147483647 h 10000"/>
              <a:gd name="T4" fmla="*/ 2147483647 w 10315"/>
              <a:gd name="T5" fmla="*/ 2147483647 h 10000"/>
              <a:gd name="T6" fmla="*/ 2147483647 w 10315"/>
              <a:gd name="T7" fmla="*/ 2147483647 h 10000"/>
              <a:gd name="T8" fmla="*/ 2147483647 w 10315"/>
              <a:gd name="T9" fmla="*/ 2147483647 h 10000"/>
              <a:gd name="T10" fmla="*/ 2147483647 w 10315"/>
              <a:gd name="T11" fmla="*/ 2147483647 h 10000"/>
              <a:gd name="T12" fmla="*/ 2147483647 w 10315"/>
              <a:gd name="T13" fmla="*/ 2147483647 h 10000"/>
              <a:gd name="T14" fmla="*/ 2147483647 w 10315"/>
              <a:gd name="T15" fmla="*/ 2147483647 h 10000"/>
              <a:gd name="T16" fmla="*/ 2147483647 w 10315"/>
              <a:gd name="T17" fmla="*/ 2147483647 h 10000"/>
              <a:gd name="T18" fmla="*/ 2147483647 w 10315"/>
              <a:gd name="T19" fmla="*/ 2147483647 h 10000"/>
              <a:gd name="T20" fmla="*/ 2147483647 w 10315"/>
              <a:gd name="T21" fmla="*/ 2147483647 h 10000"/>
              <a:gd name="T22" fmla="*/ 2147483647 w 10315"/>
              <a:gd name="T23" fmla="*/ 2147483647 h 10000"/>
              <a:gd name="T24" fmla="*/ 2147483647 w 10315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315"/>
              <a:gd name="T40" fmla="*/ 0 h 10000"/>
              <a:gd name="T41" fmla="*/ 10315 w 10315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4" name="Freeform 140">
            <a:extLst>
              <a:ext uri="{FF2B5EF4-FFF2-40B4-BE49-F238E27FC236}">
                <a16:creationId xmlns:a16="http://schemas.microsoft.com/office/drawing/2014/main" id="{F5A46523-A2FE-EB43-8849-332D81F5BCF4}"/>
              </a:ext>
            </a:extLst>
          </p:cNvPr>
          <p:cNvSpPr>
            <a:spLocks/>
          </p:cNvSpPr>
          <p:nvPr/>
        </p:nvSpPr>
        <p:spPr bwMode="auto">
          <a:xfrm>
            <a:off x="7908925" y="1302661"/>
            <a:ext cx="1038225" cy="1927225"/>
          </a:xfrm>
          <a:custGeom>
            <a:avLst/>
            <a:gdLst>
              <a:gd name="T0" fmla="*/ 2147483647 w 1223"/>
              <a:gd name="T1" fmla="*/ 2147483647 h 1291"/>
              <a:gd name="T2" fmla="*/ 2147483647 w 1223"/>
              <a:gd name="T3" fmla="*/ 2147483647 h 1291"/>
              <a:gd name="T4" fmla="*/ 2147483647 w 1223"/>
              <a:gd name="T5" fmla="*/ 2147483647 h 1291"/>
              <a:gd name="T6" fmla="*/ 2147483647 w 1223"/>
              <a:gd name="T7" fmla="*/ 2147483647 h 1291"/>
              <a:gd name="T8" fmla="*/ 2147483647 w 1223"/>
              <a:gd name="T9" fmla="*/ 2147483647 h 1291"/>
              <a:gd name="T10" fmla="*/ 2147483647 w 1223"/>
              <a:gd name="T11" fmla="*/ 2147483647 h 1291"/>
              <a:gd name="T12" fmla="*/ 2147483647 w 1223"/>
              <a:gd name="T13" fmla="*/ 2147483647 h 1291"/>
              <a:gd name="T14" fmla="*/ 2147483647 w 1223"/>
              <a:gd name="T15" fmla="*/ 2147483647 h 1291"/>
              <a:gd name="T16" fmla="*/ 2147483647 w 1223"/>
              <a:gd name="T17" fmla="*/ 2147483647 h 1291"/>
              <a:gd name="T18" fmla="*/ 2147483647 w 1223"/>
              <a:gd name="T19" fmla="*/ 2147483647 h 1291"/>
              <a:gd name="T20" fmla="*/ 2147483647 w 1223"/>
              <a:gd name="T21" fmla="*/ 2147483647 h 1291"/>
              <a:gd name="T22" fmla="*/ 2147483647 w 1223"/>
              <a:gd name="T23" fmla="*/ 2147483647 h 1291"/>
              <a:gd name="T24" fmla="*/ 2147483647 w 1223"/>
              <a:gd name="T25" fmla="*/ 2147483647 h 1291"/>
              <a:gd name="T26" fmla="*/ 2147483647 w 1223"/>
              <a:gd name="T27" fmla="*/ 2147483647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23"/>
              <a:gd name="T43" fmla="*/ 0 h 1291"/>
              <a:gd name="T44" fmla="*/ 1223 w 1223"/>
              <a:gd name="T45" fmla="*/ 1291 h 129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5" name="Text Box 26">
            <a:extLst>
              <a:ext uri="{FF2B5EF4-FFF2-40B4-BE49-F238E27FC236}">
                <a16:creationId xmlns:a16="http://schemas.microsoft.com/office/drawing/2014/main" id="{52559523-8E51-E745-84E2-F95862F13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1388" y="1132798"/>
            <a:ext cx="8255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223.1.1.1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76" name="Group 27">
            <a:extLst>
              <a:ext uri="{FF2B5EF4-FFF2-40B4-BE49-F238E27FC236}">
                <a16:creationId xmlns:a16="http://schemas.microsoft.com/office/drawing/2014/main" id="{2A18DB91-39D9-E244-B5AB-473130FADF77}"/>
              </a:ext>
            </a:extLst>
          </p:cNvPr>
          <p:cNvGrpSpPr>
            <a:grpSpLocks/>
          </p:cNvGrpSpPr>
          <p:nvPr/>
        </p:nvGrpSpPr>
        <p:grpSpPr bwMode="auto">
          <a:xfrm>
            <a:off x="6557963" y="2093236"/>
            <a:ext cx="920750" cy="276225"/>
            <a:chOff x="3251" y="608"/>
            <a:chExt cx="580" cy="174"/>
          </a:xfrm>
        </p:grpSpPr>
        <p:sp>
          <p:nvSpPr>
            <p:cNvPr id="77" name="Rectangle 28">
              <a:extLst>
                <a:ext uri="{FF2B5EF4-FFF2-40B4-BE49-F238E27FC236}">
                  <a16:creationId xmlns:a16="http://schemas.microsoft.com/office/drawing/2014/main" id="{189CA005-145E-8943-BBD3-B29300620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6" y="657"/>
              <a:ext cx="525" cy="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" name="Text Box 29">
              <a:extLst>
                <a:ext uri="{FF2B5EF4-FFF2-40B4-BE49-F238E27FC236}">
                  <a16:creationId xmlns:a16="http://schemas.microsoft.com/office/drawing/2014/main" id="{BA441ECA-99C1-8049-8D70-2692D3B320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1" y="608"/>
              <a:ext cx="52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223.1.1.2</a:t>
              </a: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79" name="Text Box 30">
            <a:extLst>
              <a:ext uri="{FF2B5EF4-FFF2-40B4-BE49-F238E27FC236}">
                <a16:creationId xmlns:a16="http://schemas.microsoft.com/office/drawing/2014/main" id="{02D7B601-F8DE-844D-AD24-51A8D9C2A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6163" y="3088598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223.1.1.3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0" name="Text Box 31">
            <a:extLst>
              <a:ext uri="{FF2B5EF4-FFF2-40B4-BE49-F238E27FC236}">
                <a16:creationId xmlns:a16="http://schemas.microsoft.com/office/drawing/2014/main" id="{BCADDA8C-EA1C-904B-8DA4-6A72A1241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5672" y="2275798"/>
            <a:ext cx="8270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223.1.1.4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2" name="Text Box 33">
            <a:extLst>
              <a:ext uri="{FF2B5EF4-FFF2-40B4-BE49-F238E27FC236}">
                <a16:creationId xmlns:a16="http://schemas.microsoft.com/office/drawing/2014/main" id="{AE31EC96-C105-D14D-8C04-3BD61FB4C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8749" y="2277157"/>
            <a:ext cx="8270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223.1.2.9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6" name="Text Box 41">
            <a:extLst>
              <a:ext uri="{FF2B5EF4-FFF2-40B4-BE49-F238E27FC236}">
                <a16:creationId xmlns:a16="http://schemas.microsoft.com/office/drawing/2014/main" id="{145B44AE-DC22-5544-86B9-CB3075DF6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48207" y="3220134"/>
            <a:ext cx="8270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223.1.2.2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7" name="Text Box 44">
            <a:extLst>
              <a:ext uri="{FF2B5EF4-FFF2-40B4-BE49-F238E27FC236}">
                <a16:creationId xmlns:a16="http://schemas.microsoft.com/office/drawing/2014/main" id="{6AF41440-BFCD-7D40-8F46-791DB74E2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07612" y="1703391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223.1.2.1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8" name="Line 45">
            <a:extLst>
              <a:ext uri="{FF2B5EF4-FFF2-40B4-BE49-F238E27FC236}">
                <a16:creationId xmlns:a16="http://schemas.microsoft.com/office/drawing/2014/main" id="{773ED556-22D0-4A49-A6DD-CE13868A640B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9900" y="2735036"/>
            <a:ext cx="0" cy="8790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1" name="Text Box 53">
            <a:extLst>
              <a:ext uri="{FF2B5EF4-FFF2-40B4-BE49-F238E27FC236}">
                <a16:creationId xmlns:a16="http://schemas.microsoft.com/office/drawing/2014/main" id="{3808F6CD-9581-5747-8EAE-2804DA864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5213" y="4195086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223.1.3.2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2" name="Text Box 56">
            <a:extLst>
              <a:ext uri="{FF2B5EF4-FFF2-40B4-BE49-F238E27FC236}">
                <a16:creationId xmlns:a16="http://schemas.microsoft.com/office/drawing/2014/main" id="{F622C914-8BCA-2845-A02E-216107E49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2200" y="4199848"/>
            <a:ext cx="8270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223.1.3.1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93" name="Group 57">
            <a:extLst>
              <a:ext uri="{FF2B5EF4-FFF2-40B4-BE49-F238E27FC236}">
                <a16:creationId xmlns:a16="http://schemas.microsoft.com/office/drawing/2014/main" id="{D5377E55-C016-994A-953D-A9C5387C24E5}"/>
              </a:ext>
            </a:extLst>
          </p:cNvPr>
          <p:cNvGrpSpPr>
            <a:grpSpLocks/>
          </p:cNvGrpSpPr>
          <p:nvPr/>
        </p:nvGrpSpPr>
        <p:grpSpPr bwMode="auto">
          <a:xfrm>
            <a:off x="8885238" y="2996523"/>
            <a:ext cx="912812" cy="276225"/>
            <a:chOff x="4550" y="1257"/>
            <a:chExt cx="575" cy="174"/>
          </a:xfrm>
        </p:grpSpPr>
        <p:sp>
          <p:nvSpPr>
            <p:cNvPr id="94" name="Rectangle 58">
              <a:extLst>
                <a:ext uri="{FF2B5EF4-FFF2-40B4-BE49-F238E27FC236}">
                  <a16:creationId xmlns:a16="http://schemas.microsoft.com/office/drawing/2014/main" id="{670C8D72-BBFA-B140-9080-38230AA13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1284"/>
              <a:ext cx="534" cy="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5" name="Text Box 59">
              <a:extLst>
                <a:ext uri="{FF2B5EF4-FFF2-40B4-BE49-F238E27FC236}">
                  <a16:creationId xmlns:a16="http://schemas.microsoft.com/office/drawing/2014/main" id="{5713FF42-7904-ED48-91F6-585EA4E69A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0" y="1257"/>
              <a:ext cx="57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223.1.3.27</a:t>
              </a: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05" name="Group 73">
            <a:extLst>
              <a:ext uri="{FF2B5EF4-FFF2-40B4-BE49-F238E27FC236}">
                <a16:creationId xmlns:a16="http://schemas.microsoft.com/office/drawing/2014/main" id="{BEA334FB-481B-E049-A8E8-9D0AC1C04FEA}"/>
              </a:ext>
            </a:extLst>
          </p:cNvPr>
          <p:cNvGrpSpPr>
            <a:grpSpLocks/>
          </p:cNvGrpSpPr>
          <p:nvPr/>
        </p:nvGrpSpPr>
        <p:grpSpPr bwMode="auto">
          <a:xfrm>
            <a:off x="7116763" y="1378861"/>
            <a:ext cx="641350" cy="558800"/>
            <a:chOff x="-44" y="1473"/>
            <a:chExt cx="981" cy="1105"/>
          </a:xfrm>
        </p:grpSpPr>
        <p:pic>
          <p:nvPicPr>
            <p:cNvPr id="106" name="Picture 74" descr="desktop_computer_stylized_medium">
              <a:extLst>
                <a:ext uri="{FF2B5EF4-FFF2-40B4-BE49-F238E27FC236}">
                  <a16:creationId xmlns:a16="http://schemas.microsoft.com/office/drawing/2014/main" id="{0FB216A8-4F98-AA46-B532-32518B83E6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7" name="Freeform 75">
              <a:extLst>
                <a:ext uri="{FF2B5EF4-FFF2-40B4-BE49-F238E27FC236}">
                  <a16:creationId xmlns:a16="http://schemas.microsoft.com/office/drawing/2014/main" id="{871AC4D7-8642-7D44-9317-417B5F8F85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08" name="Group 80">
            <a:extLst>
              <a:ext uri="{FF2B5EF4-FFF2-40B4-BE49-F238E27FC236}">
                <a16:creationId xmlns:a16="http://schemas.microsoft.com/office/drawing/2014/main" id="{0EF95EC3-C2D4-9E4C-9521-F92B5B88AB29}"/>
              </a:ext>
            </a:extLst>
          </p:cNvPr>
          <p:cNvGrpSpPr>
            <a:grpSpLocks/>
          </p:cNvGrpSpPr>
          <p:nvPr/>
        </p:nvGrpSpPr>
        <p:grpSpPr bwMode="auto">
          <a:xfrm>
            <a:off x="7112000" y="1977348"/>
            <a:ext cx="641350" cy="558800"/>
            <a:chOff x="-44" y="1473"/>
            <a:chExt cx="981" cy="1105"/>
          </a:xfrm>
        </p:grpSpPr>
        <p:pic>
          <p:nvPicPr>
            <p:cNvPr id="109" name="Picture 81" descr="desktop_computer_stylized_medium">
              <a:extLst>
                <a:ext uri="{FF2B5EF4-FFF2-40B4-BE49-F238E27FC236}">
                  <a16:creationId xmlns:a16="http://schemas.microsoft.com/office/drawing/2014/main" id="{BE8FC295-C7B7-C84A-9639-AAA684958A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0" name="Freeform 82">
              <a:extLst>
                <a:ext uri="{FF2B5EF4-FFF2-40B4-BE49-F238E27FC236}">
                  <a16:creationId xmlns:a16="http://schemas.microsoft.com/office/drawing/2014/main" id="{31D155CD-E402-954B-8FA1-5955CB0585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1" name="Group 83">
            <a:extLst>
              <a:ext uri="{FF2B5EF4-FFF2-40B4-BE49-F238E27FC236}">
                <a16:creationId xmlns:a16="http://schemas.microsoft.com/office/drawing/2014/main" id="{BF765BCF-419D-4F4C-A66F-45A7F9698141}"/>
              </a:ext>
            </a:extLst>
          </p:cNvPr>
          <p:cNvGrpSpPr>
            <a:grpSpLocks/>
          </p:cNvGrpSpPr>
          <p:nvPr/>
        </p:nvGrpSpPr>
        <p:grpSpPr bwMode="auto">
          <a:xfrm>
            <a:off x="7140575" y="2586948"/>
            <a:ext cx="641350" cy="558800"/>
            <a:chOff x="-44" y="1473"/>
            <a:chExt cx="981" cy="1105"/>
          </a:xfrm>
        </p:grpSpPr>
        <p:pic>
          <p:nvPicPr>
            <p:cNvPr id="112" name="Picture 84" descr="desktop_computer_stylized_medium">
              <a:extLst>
                <a:ext uri="{FF2B5EF4-FFF2-40B4-BE49-F238E27FC236}">
                  <a16:creationId xmlns:a16="http://schemas.microsoft.com/office/drawing/2014/main" id="{84119354-B347-3240-8A47-9B56540D78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" name="Freeform 85">
              <a:extLst>
                <a:ext uri="{FF2B5EF4-FFF2-40B4-BE49-F238E27FC236}">
                  <a16:creationId xmlns:a16="http://schemas.microsoft.com/office/drawing/2014/main" id="{8CC47AE7-EF7A-D54F-96D6-26C222D4F8D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4" name="Group 87">
            <a:extLst>
              <a:ext uri="{FF2B5EF4-FFF2-40B4-BE49-F238E27FC236}">
                <a16:creationId xmlns:a16="http://schemas.microsoft.com/office/drawing/2014/main" id="{9C4422EF-C252-1145-92D8-74A11BEA28D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799763" y="1536023"/>
            <a:ext cx="641350" cy="558800"/>
            <a:chOff x="-44" y="1473"/>
            <a:chExt cx="981" cy="1105"/>
          </a:xfrm>
        </p:grpSpPr>
        <p:pic>
          <p:nvPicPr>
            <p:cNvPr id="115" name="Picture 88" descr="desktop_computer_stylized_medium">
              <a:extLst>
                <a:ext uri="{FF2B5EF4-FFF2-40B4-BE49-F238E27FC236}">
                  <a16:creationId xmlns:a16="http://schemas.microsoft.com/office/drawing/2014/main" id="{3A21162C-4ABF-5B4D-B741-3AA5F44ADB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6" name="Freeform 89">
              <a:extLst>
                <a:ext uri="{FF2B5EF4-FFF2-40B4-BE49-F238E27FC236}">
                  <a16:creationId xmlns:a16="http://schemas.microsoft.com/office/drawing/2014/main" id="{8790702D-4218-6844-AB6C-19506FCB036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7" name="Group 90">
            <a:extLst>
              <a:ext uri="{FF2B5EF4-FFF2-40B4-BE49-F238E27FC236}">
                <a16:creationId xmlns:a16="http://schemas.microsoft.com/office/drawing/2014/main" id="{5150C92F-F48E-A84A-9BF4-E37FE680353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814050" y="2815548"/>
            <a:ext cx="641350" cy="558800"/>
            <a:chOff x="-44" y="1473"/>
            <a:chExt cx="981" cy="1105"/>
          </a:xfrm>
        </p:grpSpPr>
        <p:pic>
          <p:nvPicPr>
            <p:cNvPr id="118" name="Picture 91" descr="desktop_computer_stylized_medium">
              <a:extLst>
                <a:ext uri="{FF2B5EF4-FFF2-40B4-BE49-F238E27FC236}">
                  <a16:creationId xmlns:a16="http://schemas.microsoft.com/office/drawing/2014/main" id="{EFC7BB82-D0BA-FF48-BCED-67929C19E4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9" name="Freeform 92">
              <a:extLst>
                <a:ext uri="{FF2B5EF4-FFF2-40B4-BE49-F238E27FC236}">
                  <a16:creationId xmlns:a16="http://schemas.microsoft.com/office/drawing/2014/main" id="{812216D8-CF55-8E49-93DB-7771EC121C7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20" name="Group 93">
            <a:extLst>
              <a:ext uri="{FF2B5EF4-FFF2-40B4-BE49-F238E27FC236}">
                <a16:creationId xmlns:a16="http://schemas.microsoft.com/office/drawing/2014/main" id="{737C2567-35F0-FD42-AC57-E3D8F89E42E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715500" y="4339548"/>
            <a:ext cx="641350" cy="558800"/>
            <a:chOff x="-44" y="1473"/>
            <a:chExt cx="981" cy="1105"/>
          </a:xfrm>
        </p:grpSpPr>
        <p:pic>
          <p:nvPicPr>
            <p:cNvPr id="121" name="Picture 94" descr="desktop_computer_stylized_medium">
              <a:extLst>
                <a:ext uri="{FF2B5EF4-FFF2-40B4-BE49-F238E27FC236}">
                  <a16:creationId xmlns:a16="http://schemas.microsoft.com/office/drawing/2014/main" id="{1C8D42B4-68A5-5A41-9961-FA7E0721D1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" name="Freeform 95">
              <a:extLst>
                <a:ext uri="{FF2B5EF4-FFF2-40B4-BE49-F238E27FC236}">
                  <a16:creationId xmlns:a16="http://schemas.microsoft.com/office/drawing/2014/main" id="{F4363C98-80EE-9645-8C79-355EF0EF3B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23" name="Group 96">
            <a:extLst>
              <a:ext uri="{FF2B5EF4-FFF2-40B4-BE49-F238E27FC236}">
                <a16:creationId xmlns:a16="http://schemas.microsoft.com/office/drawing/2014/main" id="{32AAD107-7119-2240-A3B7-72F4CCB7B2B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551863" y="4380823"/>
            <a:ext cx="641350" cy="558800"/>
            <a:chOff x="-44" y="1473"/>
            <a:chExt cx="981" cy="1105"/>
          </a:xfrm>
        </p:grpSpPr>
        <p:pic>
          <p:nvPicPr>
            <p:cNvPr id="124" name="Picture 97" descr="desktop_computer_stylized_medium">
              <a:extLst>
                <a:ext uri="{FF2B5EF4-FFF2-40B4-BE49-F238E27FC236}">
                  <a16:creationId xmlns:a16="http://schemas.microsoft.com/office/drawing/2014/main" id="{FCC6FBDB-2C4D-F445-9734-8B3341F221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" name="Freeform 98">
              <a:extLst>
                <a:ext uri="{FF2B5EF4-FFF2-40B4-BE49-F238E27FC236}">
                  <a16:creationId xmlns:a16="http://schemas.microsoft.com/office/drawing/2014/main" id="{1A19AAE9-A155-8743-989B-46EA585FAA5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DA0C9123-AD87-A346-AF7E-6DF9A3D0A7D6}"/>
              </a:ext>
            </a:extLst>
          </p:cNvPr>
          <p:cNvCxnSpPr/>
          <p:nvPr/>
        </p:nvCxnSpPr>
        <p:spPr>
          <a:xfrm>
            <a:off x="7697391" y="1785938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47B10D1-844A-3F47-AF5F-3612AD0EAC49}"/>
              </a:ext>
            </a:extLst>
          </p:cNvPr>
          <p:cNvCxnSpPr/>
          <p:nvPr/>
        </p:nvCxnSpPr>
        <p:spPr>
          <a:xfrm>
            <a:off x="7698824" y="2384823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BE275ECC-2545-5C4F-BE9E-6DF07FE50305}"/>
              </a:ext>
            </a:extLst>
          </p:cNvPr>
          <p:cNvCxnSpPr/>
          <p:nvPr/>
        </p:nvCxnSpPr>
        <p:spPr>
          <a:xfrm>
            <a:off x="7705979" y="2997995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8B16B123-90E4-CC49-BAA4-2F46F7790CF4}"/>
              </a:ext>
            </a:extLst>
          </p:cNvPr>
          <p:cNvCxnSpPr>
            <a:cxnSpLocks/>
          </p:cNvCxnSpPr>
          <p:nvPr/>
        </p:nvCxnSpPr>
        <p:spPr>
          <a:xfrm>
            <a:off x="10629900" y="1942421"/>
            <a:ext cx="2610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CC116D14-B7A4-EB44-8E72-9EBE9B2F2631}"/>
              </a:ext>
            </a:extLst>
          </p:cNvPr>
          <p:cNvCxnSpPr>
            <a:cxnSpLocks/>
          </p:cNvCxnSpPr>
          <p:nvPr/>
        </p:nvCxnSpPr>
        <p:spPr>
          <a:xfrm>
            <a:off x="10631261" y="3221529"/>
            <a:ext cx="2610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9F4374DB-EDB7-BF47-BEE7-13F23178471B}"/>
              </a:ext>
            </a:extLst>
          </p:cNvPr>
          <p:cNvCxnSpPr/>
          <p:nvPr/>
        </p:nvCxnSpPr>
        <p:spPr>
          <a:xfrm>
            <a:off x="8740878" y="4181988"/>
            <a:ext cx="0" cy="2326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CE831BA1-71F0-6F41-9CC0-1AD07FE637CF}"/>
              </a:ext>
            </a:extLst>
          </p:cNvPr>
          <p:cNvCxnSpPr/>
          <p:nvPr/>
        </p:nvCxnSpPr>
        <p:spPr>
          <a:xfrm>
            <a:off x="9886336" y="4144298"/>
            <a:ext cx="0" cy="2326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3">
            <a:extLst>
              <a:ext uri="{FF2B5EF4-FFF2-40B4-BE49-F238E27FC236}">
                <a16:creationId xmlns:a16="http://schemas.microsoft.com/office/drawing/2014/main" id="{6B160A08-0872-E943-930F-3549C899DA74}"/>
              </a:ext>
            </a:extLst>
          </p:cNvPr>
          <p:cNvSpPr txBox="1">
            <a:spLocks noChangeArrowheads="1"/>
          </p:cNvSpPr>
          <p:nvPr/>
        </p:nvSpPr>
        <p:spPr>
          <a:xfrm>
            <a:off x="879206" y="1475622"/>
            <a:ext cx="3496144" cy="168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3225" marR="0" lvl="0" indent="-4032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Q: how are interfaces actually connected?</a:t>
            </a:r>
          </a:p>
        </p:txBody>
      </p:sp>
      <p:grpSp>
        <p:nvGrpSpPr>
          <p:cNvPr id="83" name="Group 14">
            <a:extLst>
              <a:ext uri="{FF2B5EF4-FFF2-40B4-BE49-F238E27FC236}">
                <a16:creationId xmlns:a16="http://schemas.microsoft.com/office/drawing/2014/main" id="{181797ED-C1D3-9C46-AF50-05AA834190C9}"/>
              </a:ext>
            </a:extLst>
          </p:cNvPr>
          <p:cNvGrpSpPr>
            <a:grpSpLocks/>
          </p:cNvGrpSpPr>
          <p:nvPr/>
        </p:nvGrpSpPr>
        <p:grpSpPr bwMode="auto">
          <a:xfrm>
            <a:off x="4691921" y="2355418"/>
            <a:ext cx="3185855" cy="1323439"/>
            <a:chOff x="4692210" y="2354697"/>
            <a:chExt cx="3185636" cy="1323881"/>
          </a:xfrm>
        </p:grpSpPr>
        <p:sp>
          <p:nvSpPr>
            <p:cNvPr id="84" name="TextBox 10">
              <a:extLst>
                <a:ext uri="{FF2B5EF4-FFF2-40B4-BE49-F238E27FC236}">
                  <a16:creationId xmlns:a16="http://schemas.microsoft.com/office/drawing/2014/main" id="{C857A02E-9CF0-0148-BC47-41B31887BC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2210" y="2354697"/>
              <a:ext cx="2548153" cy="13238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A: </a:t>
              </a: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wired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Ethernet interfaces connected by Ethernet switches</a:t>
              </a:r>
            </a:p>
          </p:txBody>
        </p:sp>
        <p:cxnSp>
          <p:nvCxnSpPr>
            <p:cNvPr id="85" name="Straight Connector 12">
              <a:extLst>
                <a:ext uri="{FF2B5EF4-FFF2-40B4-BE49-F238E27FC236}">
                  <a16:creationId xmlns:a16="http://schemas.microsoft.com/office/drawing/2014/main" id="{51DB36B2-E6A1-484F-B772-F98C78EA95D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5801407" y="2510599"/>
              <a:ext cx="2076439" cy="0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89" name="Group 15">
            <a:extLst>
              <a:ext uri="{FF2B5EF4-FFF2-40B4-BE49-F238E27FC236}">
                <a16:creationId xmlns:a16="http://schemas.microsoft.com/office/drawing/2014/main" id="{4247575D-10FD-6943-A644-EC2D2B6B26A5}"/>
              </a:ext>
            </a:extLst>
          </p:cNvPr>
          <p:cNvGrpSpPr>
            <a:grpSpLocks/>
          </p:cNvGrpSpPr>
          <p:nvPr/>
        </p:nvGrpSpPr>
        <p:grpSpPr bwMode="auto">
          <a:xfrm>
            <a:off x="7689955" y="3656040"/>
            <a:ext cx="4167265" cy="2436076"/>
            <a:chOff x="5036498" y="3790332"/>
            <a:chExt cx="4168379" cy="2435958"/>
          </a:xfrm>
        </p:grpSpPr>
        <p:pic>
          <p:nvPicPr>
            <p:cNvPr id="90" name="Picture 777" descr="access_point_stylized_small">
              <a:extLst>
                <a:ext uri="{FF2B5EF4-FFF2-40B4-BE49-F238E27FC236}">
                  <a16:creationId xmlns:a16="http://schemas.microsoft.com/office/drawing/2014/main" id="{7FB858BD-D76C-3C42-9F58-7CAE9F9A28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2411" y="3790332"/>
              <a:ext cx="587569" cy="486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6" name="TextBox 89">
              <a:extLst>
                <a:ext uri="{FF2B5EF4-FFF2-40B4-BE49-F238E27FC236}">
                  <a16:creationId xmlns:a16="http://schemas.microsoft.com/office/drawing/2014/main" id="{CBC18245-6191-C44B-A2ED-478F0C6B5B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6498" y="5518438"/>
              <a:ext cx="4168379" cy="7078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A: </a:t>
              </a: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wireless WiFi interfaces connected by WiFi base station</a:t>
              </a:r>
            </a:p>
          </p:txBody>
        </p:sp>
        <p:cxnSp>
          <p:nvCxnSpPr>
            <p:cNvPr id="127" name="Straight Connector 90">
              <a:extLst>
                <a:ext uri="{FF2B5EF4-FFF2-40B4-BE49-F238E27FC236}">
                  <a16:creationId xmlns:a16="http://schemas.microsoft.com/office/drawing/2014/main" id="{56427654-2312-7947-B2CE-AE26D8B0364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850795" y="4241577"/>
              <a:ext cx="0" cy="1289090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09A41BCF-31EA-6747-9E6D-B126CC753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9751" y="4355476"/>
            <a:ext cx="432153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For now: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don</a:t>
            </a:r>
            <a:r>
              <a:rPr kumimoji="0" lang="fr-F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’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 need to worry about how one interface is connected to another (with no intervening router) 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8BF6DCAC-843D-3745-A7E3-15A8AB8BE438}"/>
              </a:ext>
            </a:extLst>
          </p:cNvPr>
          <p:cNvCxnSpPr>
            <a:cxnSpLocks/>
          </p:cNvCxnSpPr>
          <p:nvPr/>
        </p:nvCxnSpPr>
        <p:spPr>
          <a:xfrm>
            <a:off x="8364512" y="2578622"/>
            <a:ext cx="7942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CFED2BF4-CE70-1348-8E9F-782B4E45CDA9}"/>
              </a:ext>
            </a:extLst>
          </p:cNvPr>
          <p:cNvCxnSpPr>
            <a:cxnSpLocks/>
          </p:cNvCxnSpPr>
          <p:nvPr/>
        </p:nvCxnSpPr>
        <p:spPr>
          <a:xfrm>
            <a:off x="9547622" y="2584574"/>
            <a:ext cx="9754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47621971-34E0-CC48-A19B-037E3093111E}"/>
              </a:ext>
            </a:extLst>
          </p:cNvPr>
          <p:cNvGrpSpPr/>
          <p:nvPr/>
        </p:nvGrpSpPr>
        <p:grpSpPr>
          <a:xfrm>
            <a:off x="9053641" y="2438501"/>
            <a:ext cx="632991" cy="300938"/>
            <a:chOff x="7493876" y="2774731"/>
            <a:chExt cx="1481958" cy="894622"/>
          </a:xfrm>
        </p:grpSpPr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6FB98C3C-BD15-1E4E-8161-5771358A56F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DCCEC270-4E3D-3340-AFF2-3620AE4874F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6728EBC2-F374-244F-8DF6-ECD78FFF853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9" name="Freeform 148">
                <a:extLst>
                  <a:ext uri="{FF2B5EF4-FFF2-40B4-BE49-F238E27FC236}">
                    <a16:creationId xmlns:a16="http://schemas.microsoft.com/office/drawing/2014/main" id="{7FC2F874-C457-C14E-83DC-0F8852485FD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Freeform 149">
                <a:extLst>
                  <a:ext uri="{FF2B5EF4-FFF2-40B4-BE49-F238E27FC236}">
                    <a16:creationId xmlns:a16="http://schemas.microsoft.com/office/drawing/2014/main" id="{8029F755-13C4-CD49-A357-AE486E655D3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3A5A8F28-09DA-664C-9D32-7EA01040A22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2ECA3380-F117-EF47-A645-2BCD02B473A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D9B5261-3EAB-2D49-8E78-BC9943D92A14}"/>
              </a:ext>
            </a:extLst>
          </p:cNvPr>
          <p:cNvGrpSpPr/>
          <p:nvPr/>
        </p:nvGrpSpPr>
        <p:grpSpPr>
          <a:xfrm>
            <a:off x="7865822" y="1784294"/>
            <a:ext cx="3069150" cy="1444428"/>
            <a:chOff x="7865822" y="1784294"/>
            <a:chExt cx="3069150" cy="1444428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0DFEFA8-1282-FF40-BD4C-03D667AB1031}"/>
                </a:ext>
              </a:extLst>
            </p:cNvPr>
            <p:cNvCxnSpPr/>
            <p:nvPr/>
          </p:nvCxnSpPr>
          <p:spPr>
            <a:xfrm>
              <a:off x="8043483" y="1784294"/>
              <a:ext cx="0" cy="12178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200917B6-4D2A-1447-AC8E-DD9FD8DF7959}"/>
                </a:ext>
              </a:extLst>
            </p:cNvPr>
            <p:cNvGrpSpPr/>
            <p:nvPr/>
          </p:nvGrpSpPr>
          <p:grpSpPr>
            <a:xfrm>
              <a:off x="7865822" y="2488367"/>
              <a:ext cx="618612" cy="329734"/>
              <a:chOff x="3668110" y="2448910"/>
              <a:chExt cx="3794234" cy="2165130"/>
            </a:xfrm>
          </p:grpSpPr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B462ED61-9088-7C48-A139-A37BDD623520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2B4C0890-1563-5B4E-ACB5-504ACEF8EE0B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7163142D-79D9-CA47-86D6-423C0461A95C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137" name="Freeform 136">
                  <a:extLst>
                    <a:ext uri="{FF2B5EF4-FFF2-40B4-BE49-F238E27FC236}">
                      <a16:creationId xmlns:a16="http://schemas.microsoft.com/office/drawing/2014/main" id="{60D38385-0131-EF44-8639-0E7A18B271C1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8" name="Freeform 137">
                  <a:extLst>
                    <a:ext uri="{FF2B5EF4-FFF2-40B4-BE49-F238E27FC236}">
                      <a16:creationId xmlns:a16="http://schemas.microsoft.com/office/drawing/2014/main" id="{62C5F6DA-5794-D249-83AE-49E4169347F2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Freeform 143">
                  <a:extLst>
                    <a:ext uri="{FF2B5EF4-FFF2-40B4-BE49-F238E27FC236}">
                      <a16:creationId xmlns:a16="http://schemas.microsoft.com/office/drawing/2014/main" id="{B2A3A623-A889-E445-8784-88B3A17C9560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" name="Freeform 153">
                  <a:extLst>
                    <a:ext uri="{FF2B5EF4-FFF2-40B4-BE49-F238E27FC236}">
                      <a16:creationId xmlns:a16="http://schemas.microsoft.com/office/drawing/2014/main" id="{BABC54DF-BC7A-F74E-A41E-161A8BDBB36C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C856FEB0-8BD1-0347-822A-8A65DF932CFB}"/>
                </a:ext>
              </a:extLst>
            </p:cNvPr>
            <p:cNvCxnSpPr>
              <a:cxnSpLocks/>
            </p:cNvCxnSpPr>
            <p:nvPr/>
          </p:nvCxnSpPr>
          <p:spPr>
            <a:xfrm>
              <a:off x="10631585" y="1932648"/>
              <a:ext cx="0" cy="12960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70EBB62F-C388-9D4B-879D-64A6164175C6}"/>
                </a:ext>
              </a:extLst>
            </p:cNvPr>
            <p:cNvGrpSpPr/>
            <p:nvPr/>
          </p:nvGrpSpPr>
          <p:grpSpPr>
            <a:xfrm>
              <a:off x="10316360" y="2442512"/>
              <a:ext cx="618612" cy="329734"/>
              <a:chOff x="3668110" y="2448910"/>
              <a:chExt cx="3794234" cy="2165130"/>
            </a:xfrm>
          </p:grpSpPr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63DB56F9-0FDE-6541-B8CC-3E2797805A5B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9" name="Freeform 168">
                <a:extLst>
                  <a:ext uri="{FF2B5EF4-FFF2-40B4-BE49-F238E27FC236}">
                    <a16:creationId xmlns:a16="http://schemas.microsoft.com/office/drawing/2014/main" id="{7BB629E8-44BE-7747-A8F6-8CD73A9AB7F3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29181AAA-C35B-0544-9F11-9BBCE39A6033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171" name="Freeform 170">
                  <a:extLst>
                    <a:ext uri="{FF2B5EF4-FFF2-40B4-BE49-F238E27FC236}">
                      <a16:creationId xmlns:a16="http://schemas.microsoft.com/office/drawing/2014/main" id="{44355D4E-8E7E-194A-9B67-E192E2C8EFCC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2" name="Freeform 171">
                  <a:extLst>
                    <a:ext uri="{FF2B5EF4-FFF2-40B4-BE49-F238E27FC236}">
                      <a16:creationId xmlns:a16="http://schemas.microsoft.com/office/drawing/2014/main" id="{9D3A264F-5E88-2248-B832-3FE41DE461C2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3" name="Freeform 172">
                  <a:extLst>
                    <a:ext uri="{FF2B5EF4-FFF2-40B4-BE49-F238E27FC236}">
                      <a16:creationId xmlns:a16="http://schemas.microsoft.com/office/drawing/2014/main" id="{21A4184B-F6E1-574A-AAE3-3B57512BD891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" name="Freeform 173">
                  <a:extLst>
                    <a:ext uri="{FF2B5EF4-FFF2-40B4-BE49-F238E27FC236}">
                      <a16:creationId xmlns:a16="http://schemas.microsoft.com/office/drawing/2014/main" id="{46A6325B-D7F7-6E4C-8D67-739D7B46C646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59075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B46D7-DEDF-364B-99E9-3FB1F889B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9543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/>
              <a:t>Per-router control plane</a:t>
            </a:r>
          </a:p>
        </p:txBody>
      </p:sp>
      <p:sp>
        <p:nvSpPr>
          <p:cNvPr id="4" name="TextBox 257">
            <a:extLst>
              <a:ext uri="{FF2B5EF4-FFF2-40B4-BE49-F238E27FC236}">
                <a16:creationId xmlns:a16="http://schemas.microsoft.com/office/drawing/2014/main" id="{8EB40520-A927-A94E-975A-4093319F1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773" y="1101105"/>
            <a:ext cx="1098715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Individual routing algorithm components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 each and every router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interact in the control plane</a:t>
            </a:r>
          </a:p>
        </p:txBody>
      </p:sp>
      <p:sp>
        <p:nvSpPr>
          <p:cNvPr id="238" name="Freeform 2">
            <a:extLst>
              <a:ext uri="{FF2B5EF4-FFF2-40B4-BE49-F238E27FC236}">
                <a16:creationId xmlns:a16="http://schemas.microsoft.com/office/drawing/2014/main" id="{66A80B54-F93B-A94A-938E-DFA6C3C90E64}"/>
              </a:ext>
            </a:extLst>
          </p:cNvPr>
          <p:cNvSpPr>
            <a:spLocks/>
          </p:cNvSpPr>
          <p:nvPr/>
        </p:nvSpPr>
        <p:spPr bwMode="auto">
          <a:xfrm>
            <a:off x="4182648" y="5476945"/>
            <a:ext cx="4027487" cy="939800"/>
          </a:xfrm>
          <a:custGeom>
            <a:avLst/>
            <a:gdLst>
              <a:gd name="T0" fmla="*/ 2147483647 w 10001"/>
              <a:gd name="T1" fmla="*/ 2147483647 h 10125"/>
              <a:gd name="T2" fmla="*/ 2147483647 w 10001"/>
              <a:gd name="T3" fmla="*/ 2147483647 h 10125"/>
              <a:gd name="T4" fmla="*/ 2147483647 w 10001"/>
              <a:gd name="T5" fmla="*/ 2147483647 h 10125"/>
              <a:gd name="T6" fmla="*/ 2147483647 w 10001"/>
              <a:gd name="T7" fmla="*/ 0 h 10125"/>
              <a:gd name="T8" fmla="*/ 2147483647 w 10001"/>
              <a:gd name="T9" fmla="*/ 2147483647 h 10125"/>
              <a:gd name="T10" fmla="*/ 2147483647 w 10001"/>
              <a:gd name="T11" fmla="*/ 2147483647 h 10125"/>
              <a:gd name="T12" fmla="*/ 2147483647 w 10001"/>
              <a:gd name="T13" fmla="*/ 2147483647 h 10125"/>
              <a:gd name="T14" fmla="*/ 2147483647 w 10001"/>
              <a:gd name="T15" fmla="*/ 2147483647 h 10125"/>
              <a:gd name="T16" fmla="*/ 2147483647 w 10001"/>
              <a:gd name="T17" fmla="*/ 2147483647 h 10125"/>
              <a:gd name="T18" fmla="*/ 2147483647 w 10001"/>
              <a:gd name="T19" fmla="*/ 2147483647 h 10125"/>
              <a:gd name="T20" fmla="*/ 2147483647 w 10001"/>
              <a:gd name="T21" fmla="*/ 2147483647 h 10125"/>
              <a:gd name="T22" fmla="*/ 2147483647 w 10001"/>
              <a:gd name="T23" fmla="*/ 2147483647 h 10125"/>
              <a:gd name="T24" fmla="*/ 2147483647 w 10001"/>
              <a:gd name="T25" fmla="*/ 2147483647 h 10125"/>
              <a:gd name="T26" fmla="*/ 2147483647 w 10001"/>
              <a:gd name="T27" fmla="*/ 2147483647 h 10125"/>
              <a:gd name="T28" fmla="*/ 2147483647 w 10001"/>
              <a:gd name="T29" fmla="*/ 2147483647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001" h="10125">
                <a:moveTo>
                  <a:pt x="4" y="4039"/>
                </a:moveTo>
                <a:cubicBezTo>
                  <a:pt x="-29" y="2271"/>
                  <a:pt x="194" y="2100"/>
                  <a:pt x="715" y="1595"/>
                </a:cubicBezTo>
                <a:cubicBezTo>
                  <a:pt x="1236" y="1089"/>
                  <a:pt x="2417" y="1272"/>
                  <a:pt x="3130" y="1006"/>
                </a:cubicBezTo>
                <a:cubicBezTo>
                  <a:pt x="3843" y="740"/>
                  <a:pt x="4397" y="0"/>
                  <a:pt x="4995" y="0"/>
                </a:cubicBezTo>
                <a:cubicBezTo>
                  <a:pt x="5593" y="1"/>
                  <a:pt x="6206" y="926"/>
                  <a:pt x="6720" y="1009"/>
                </a:cubicBezTo>
                <a:cubicBezTo>
                  <a:pt x="7234" y="1092"/>
                  <a:pt x="7536" y="241"/>
                  <a:pt x="8082" y="497"/>
                </a:cubicBezTo>
                <a:cubicBezTo>
                  <a:pt x="8628" y="756"/>
                  <a:pt x="9854" y="442"/>
                  <a:pt x="9989" y="2989"/>
                </a:cubicBezTo>
                <a:cubicBezTo>
                  <a:pt x="10124" y="5536"/>
                  <a:pt x="9098" y="5742"/>
                  <a:pt x="8599" y="6797"/>
                </a:cubicBezTo>
                <a:cubicBezTo>
                  <a:pt x="8100" y="7852"/>
                  <a:pt x="7544" y="8981"/>
                  <a:pt x="6995" y="9322"/>
                </a:cubicBezTo>
                <a:cubicBezTo>
                  <a:pt x="6446" y="9663"/>
                  <a:pt x="5793" y="8957"/>
                  <a:pt x="5307" y="8843"/>
                </a:cubicBezTo>
                <a:cubicBezTo>
                  <a:pt x="4819" y="8726"/>
                  <a:pt x="4628" y="10048"/>
                  <a:pt x="4371" y="9912"/>
                </a:cubicBezTo>
                <a:cubicBezTo>
                  <a:pt x="4114" y="9775"/>
                  <a:pt x="3505" y="10355"/>
                  <a:pt x="3140" y="10019"/>
                </a:cubicBezTo>
                <a:cubicBezTo>
                  <a:pt x="2774" y="9683"/>
                  <a:pt x="2820" y="8138"/>
                  <a:pt x="2179" y="7895"/>
                </a:cubicBezTo>
                <a:cubicBezTo>
                  <a:pt x="1586" y="6800"/>
                  <a:pt x="1549" y="8137"/>
                  <a:pt x="1187" y="7495"/>
                </a:cubicBezTo>
                <a:cubicBezTo>
                  <a:pt x="825" y="6852"/>
                  <a:pt x="-7" y="6157"/>
                  <a:pt x="4" y="4039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6B89A56E-4B45-1449-B1CC-C8EF7ABE50B3}"/>
              </a:ext>
            </a:extLst>
          </p:cNvPr>
          <p:cNvCxnSpPr/>
          <p:nvPr/>
        </p:nvCxnSpPr>
        <p:spPr>
          <a:xfrm flipV="1">
            <a:off x="4812885" y="5629345"/>
            <a:ext cx="1316038" cy="131762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2740CBE6-0A59-E645-A69D-A9AE662529A8}"/>
              </a:ext>
            </a:extLst>
          </p:cNvPr>
          <p:cNvCxnSpPr/>
          <p:nvPr/>
        </p:nvCxnSpPr>
        <p:spPr>
          <a:xfrm>
            <a:off x="4701760" y="5815082"/>
            <a:ext cx="2259013" cy="300038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FEDEF0D8-C674-7A42-948E-7E305FE7E98D}"/>
              </a:ext>
            </a:extLst>
          </p:cNvPr>
          <p:cNvCxnSpPr/>
          <p:nvPr/>
        </p:nvCxnSpPr>
        <p:spPr>
          <a:xfrm>
            <a:off x="4714460" y="5921445"/>
            <a:ext cx="714375" cy="274637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88FEC270-B253-8E44-A411-9C7971EEB2C5}"/>
              </a:ext>
            </a:extLst>
          </p:cNvPr>
          <p:cNvCxnSpPr/>
          <p:nvPr/>
        </p:nvCxnSpPr>
        <p:spPr>
          <a:xfrm flipV="1">
            <a:off x="5732048" y="6115120"/>
            <a:ext cx="1247775" cy="80962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829E7CD6-E2DF-3F41-969B-DA845A408D9F}"/>
              </a:ext>
            </a:extLst>
          </p:cNvPr>
          <p:cNvCxnSpPr/>
          <p:nvPr/>
        </p:nvCxnSpPr>
        <p:spPr>
          <a:xfrm>
            <a:off x="6392448" y="5661095"/>
            <a:ext cx="1057275" cy="123825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DE601DF1-8D2D-2A46-BC8F-F868A11F76CA}"/>
              </a:ext>
            </a:extLst>
          </p:cNvPr>
          <p:cNvCxnSpPr/>
          <p:nvPr/>
        </p:nvCxnSpPr>
        <p:spPr>
          <a:xfrm flipV="1">
            <a:off x="5676485" y="5815082"/>
            <a:ext cx="1790700" cy="300038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A11DDE0B-F575-FA48-8F6B-03D4A7733DCF}"/>
              </a:ext>
            </a:extLst>
          </p:cNvPr>
          <p:cNvCxnSpPr/>
          <p:nvPr/>
        </p:nvCxnSpPr>
        <p:spPr>
          <a:xfrm flipV="1">
            <a:off x="7003635" y="5843657"/>
            <a:ext cx="588963" cy="271463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ADA6CD88-616E-B24E-8E41-831DCFC74F88}"/>
              </a:ext>
            </a:extLst>
          </p:cNvPr>
          <p:cNvCxnSpPr/>
          <p:nvPr/>
        </p:nvCxnSpPr>
        <p:spPr>
          <a:xfrm>
            <a:off x="6146385" y="5629345"/>
            <a:ext cx="814388" cy="400050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grpSp>
        <p:nvGrpSpPr>
          <p:cNvPr id="247" name="Group 7">
            <a:extLst>
              <a:ext uri="{FF2B5EF4-FFF2-40B4-BE49-F238E27FC236}">
                <a16:creationId xmlns:a16="http://schemas.microsoft.com/office/drawing/2014/main" id="{F23FF8D1-2C6B-9448-B97C-26AA0FF38328}"/>
              </a:ext>
            </a:extLst>
          </p:cNvPr>
          <p:cNvGrpSpPr>
            <a:grpSpLocks/>
          </p:cNvGrpSpPr>
          <p:nvPr/>
        </p:nvGrpSpPr>
        <p:grpSpPr bwMode="auto">
          <a:xfrm>
            <a:off x="5271673" y="6054795"/>
            <a:ext cx="563562" cy="293687"/>
            <a:chOff x="1871277" y="1576300"/>
            <a:chExt cx="1128371" cy="437861"/>
          </a:xfrm>
        </p:grpSpPr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F781E7E0-A5A4-AD4A-A844-E9A7BB7A797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55" y="1694641"/>
              <a:ext cx="1125193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3D5BD08E-FA2E-E04F-A545-2E0866784F93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01E234FF-7C0E-FD47-9DA3-FA961901317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193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1" name="Freeform 250">
              <a:extLst>
                <a:ext uri="{FF2B5EF4-FFF2-40B4-BE49-F238E27FC236}">
                  <a16:creationId xmlns:a16="http://schemas.microsoft.com/office/drawing/2014/main" id="{563210E5-D710-8E45-8417-02EB79B5C81A}"/>
                </a:ext>
              </a:extLst>
            </p:cNvPr>
            <p:cNvSpPr/>
            <p:nvPr/>
          </p:nvSpPr>
          <p:spPr bwMode="auto">
            <a:xfrm>
              <a:off x="2160521" y="1673339"/>
              <a:ext cx="546704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52" name="Freeform 251">
              <a:extLst>
                <a:ext uri="{FF2B5EF4-FFF2-40B4-BE49-F238E27FC236}">
                  <a16:creationId xmlns:a16="http://schemas.microsoft.com/office/drawing/2014/main" id="{430FD04E-46A2-3749-B589-BEE902C8D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3307" y="1633104"/>
              <a:ext cx="661131" cy="111240"/>
            </a:xfrm>
            <a:custGeom>
              <a:avLst/>
              <a:gdLst>
                <a:gd name="T0" fmla="*/ 0 w 3723451"/>
                <a:gd name="T1" fmla="*/ 27215 h 932950"/>
                <a:gd name="T2" fmla="*/ 116331 w 3723451"/>
                <a:gd name="T3" fmla="*/ 321 h 932950"/>
                <a:gd name="T4" fmla="*/ 329509 w 3723451"/>
                <a:gd name="T5" fmla="*/ 62069 h 932950"/>
                <a:gd name="T6" fmla="*/ 532884 w 3723451"/>
                <a:gd name="T7" fmla="*/ 0 h 932950"/>
                <a:gd name="T8" fmla="*/ 661131 w 3723451"/>
                <a:gd name="T9" fmla="*/ 24699 h 932950"/>
                <a:gd name="T10" fmla="*/ 565716 w 3723451"/>
                <a:gd name="T11" fmla="*/ 55071 h 932950"/>
                <a:gd name="T12" fmla="*/ 534996 w 3723451"/>
                <a:gd name="T13" fmla="*/ 46883 h 932950"/>
                <a:gd name="T14" fmla="*/ 333255 w 3723451"/>
                <a:gd name="T15" fmla="*/ 111240 h 932950"/>
                <a:gd name="T16" fmla="*/ 126353 w 3723451"/>
                <a:gd name="T17" fmla="*/ 49250 h 932950"/>
                <a:gd name="T18" fmla="*/ 92901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3" name="Freeform 252">
              <a:extLst>
                <a:ext uri="{FF2B5EF4-FFF2-40B4-BE49-F238E27FC236}">
                  <a16:creationId xmlns:a16="http://schemas.microsoft.com/office/drawing/2014/main" id="{BDBA4CA4-485A-D94A-B148-5C44318A1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765" y="1727776"/>
              <a:ext cx="241567" cy="97039"/>
            </a:xfrm>
            <a:custGeom>
              <a:avLst/>
              <a:gdLst>
                <a:gd name="T0" fmla="*/ 0 w 1366596"/>
                <a:gd name="T1" fmla="*/ 0 h 809868"/>
                <a:gd name="T2" fmla="*/ 241567 w 1366596"/>
                <a:gd name="T3" fmla="*/ 74985 h 809868"/>
                <a:gd name="T4" fmla="*/ 152911 w 1366596"/>
                <a:gd name="T5" fmla="*/ 97039 h 809868"/>
                <a:gd name="T6" fmla="*/ 813 w 1366596"/>
                <a:gd name="T7" fmla="*/ 5127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4" name="Freeform 253">
              <a:extLst>
                <a:ext uri="{FF2B5EF4-FFF2-40B4-BE49-F238E27FC236}">
                  <a16:creationId xmlns:a16="http://schemas.microsoft.com/office/drawing/2014/main" id="{4F7BCFB0-4862-0040-98EF-79148CCE2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593" y="1730143"/>
              <a:ext cx="238389" cy="97040"/>
            </a:xfrm>
            <a:custGeom>
              <a:avLst/>
              <a:gdLst>
                <a:gd name="T0" fmla="*/ 235135 w 1348191"/>
                <a:gd name="T1" fmla="*/ 0 h 791462"/>
                <a:gd name="T2" fmla="*/ 238389 w 1348191"/>
                <a:gd name="T3" fmla="*/ 46827 h 791462"/>
                <a:gd name="T4" fmla="*/ 86243 w 1348191"/>
                <a:gd name="T5" fmla="*/ 97040 h 791462"/>
                <a:gd name="T6" fmla="*/ 0 w 1348191"/>
                <a:gd name="T7" fmla="*/ 75037 h 791462"/>
                <a:gd name="T8" fmla="*/ 235135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FA80ECE7-29EF-E045-8DE9-443E8B56CBA4}"/>
                </a:ext>
              </a:extLst>
            </p:cNvPr>
            <p:cNvCxnSpPr>
              <a:cxnSpLocks noChangeShapeType="1"/>
              <a:endCxn id="250" idx="2"/>
            </p:cNvCxnSpPr>
            <p:nvPr/>
          </p:nvCxnSpPr>
          <p:spPr bwMode="auto">
            <a:xfrm flipH="1" flipV="1">
              <a:off x="1871277" y="1737244"/>
              <a:ext cx="3178" cy="1230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886C4C8B-81F8-494E-B3C9-F2C152BA755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0" y="1734876"/>
              <a:ext cx="3178" cy="1230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57" name="Group 327">
            <a:extLst>
              <a:ext uri="{FF2B5EF4-FFF2-40B4-BE49-F238E27FC236}">
                <a16:creationId xmlns:a16="http://schemas.microsoft.com/office/drawing/2014/main" id="{C6D6E434-396F-824D-B42D-39B257E17412}"/>
              </a:ext>
            </a:extLst>
          </p:cNvPr>
          <p:cNvGrpSpPr>
            <a:grpSpLocks/>
          </p:cNvGrpSpPr>
          <p:nvPr/>
        </p:nvGrpSpPr>
        <p:grpSpPr bwMode="auto">
          <a:xfrm>
            <a:off x="5966998" y="5513457"/>
            <a:ext cx="565150" cy="292100"/>
            <a:chOff x="1871277" y="1576300"/>
            <a:chExt cx="1128371" cy="437861"/>
          </a:xfrm>
        </p:grpSpPr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BD523501-0761-ED43-9FA5-AEA15E2D1C9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6" y="1692905"/>
              <a:ext cx="1125202" cy="321256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1B2C53EE-99C4-9041-B078-E1DEA73E56F8}"/>
                </a:ext>
              </a:extLst>
            </p:cNvPr>
            <p:cNvSpPr/>
            <p:nvPr/>
          </p:nvSpPr>
          <p:spPr bwMode="auto">
            <a:xfrm>
              <a:off x="1871277" y="1740499"/>
              <a:ext cx="1128371" cy="114225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27361595-2FF4-1B46-839D-326969B484F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21257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1" name="Freeform 260">
              <a:extLst>
                <a:ext uri="{FF2B5EF4-FFF2-40B4-BE49-F238E27FC236}">
                  <a16:creationId xmlns:a16="http://schemas.microsoft.com/office/drawing/2014/main" id="{89642470-FD74-1047-9747-D0EB2363B800}"/>
                </a:ext>
              </a:extLst>
            </p:cNvPr>
            <p:cNvSpPr/>
            <p:nvPr/>
          </p:nvSpPr>
          <p:spPr bwMode="auto">
            <a:xfrm>
              <a:off x="2159708" y="1673868"/>
              <a:ext cx="548339" cy="159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62" name="Freeform 261">
              <a:extLst>
                <a:ext uri="{FF2B5EF4-FFF2-40B4-BE49-F238E27FC236}">
                  <a16:creationId xmlns:a16="http://schemas.microsoft.com/office/drawing/2014/main" id="{12E17BAF-3675-9946-91CF-C0BD05A47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5" y="1633412"/>
              <a:ext cx="662444" cy="111846"/>
            </a:xfrm>
            <a:custGeom>
              <a:avLst/>
              <a:gdLst>
                <a:gd name="T0" fmla="*/ 0 w 3723451"/>
                <a:gd name="T1" fmla="*/ 27363 h 932950"/>
                <a:gd name="T2" fmla="*/ 116562 w 3723451"/>
                <a:gd name="T3" fmla="*/ 322 h 932950"/>
                <a:gd name="T4" fmla="*/ 330164 w 3723451"/>
                <a:gd name="T5" fmla="*/ 62407 h 932950"/>
                <a:gd name="T6" fmla="*/ 533943 w 3723451"/>
                <a:gd name="T7" fmla="*/ 0 h 932950"/>
                <a:gd name="T8" fmla="*/ 662444 w 3723451"/>
                <a:gd name="T9" fmla="*/ 24834 h 932950"/>
                <a:gd name="T10" fmla="*/ 566839 w 3723451"/>
                <a:gd name="T11" fmla="*/ 55371 h 932950"/>
                <a:gd name="T12" fmla="*/ 536059 w 3723451"/>
                <a:gd name="T13" fmla="*/ 47138 h 932950"/>
                <a:gd name="T14" fmla="*/ 333917 w 3723451"/>
                <a:gd name="T15" fmla="*/ 111846 h 932950"/>
                <a:gd name="T16" fmla="*/ 126604 w 3723451"/>
                <a:gd name="T17" fmla="*/ 49519 h 932950"/>
                <a:gd name="T18" fmla="*/ 93086 w 3723451"/>
                <a:gd name="T19" fmla="*/ 56246 h 932950"/>
                <a:gd name="T20" fmla="*/ 0 w 3723451"/>
                <a:gd name="T21" fmla="*/ 27363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3" name="Freeform 262">
              <a:extLst>
                <a:ext uri="{FF2B5EF4-FFF2-40B4-BE49-F238E27FC236}">
                  <a16:creationId xmlns:a16="http://schemas.microsoft.com/office/drawing/2014/main" id="{FB02D5C9-E16C-D545-9658-9B08CD700F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8599"/>
              <a:ext cx="244057" cy="97568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5393 h 809868"/>
                <a:gd name="T4" fmla="*/ 154487 w 1366596"/>
                <a:gd name="T5" fmla="*/ 97568 h 809868"/>
                <a:gd name="T6" fmla="*/ 822 w 1366596"/>
                <a:gd name="T7" fmla="*/ 5155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4" name="Freeform 263">
              <a:extLst>
                <a:ext uri="{FF2B5EF4-FFF2-40B4-BE49-F238E27FC236}">
                  <a16:creationId xmlns:a16="http://schemas.microsoft.com/office/drawing/2014/main" id="{43C530C6-57F7-D943-BF8C-3B8BE501FC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7" y="1730980"/>
              <a:ext cx="240888" cy="95187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5933 h 791462"/>
                <a:gd name="T4" fmla="*/ 87147 w 1348191"/>
                <a:gd name="T5" fmla="*/ 95187 h 791462"/>
                <a:gd name="T6" fmla="*/ 0 w 1348191"/>
                <a:gd name="T7" fmla="*/ 73604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04998C4B-6CC3-804D-8149-EB9753D18CA7}"/>
                </a:ext>
              </a:extLst>
            </p:cNvPr>
            <p:cNvCxnSpPr>
              <a:cxnSpLocks noChangeShapeType="1"/>
              <a:endCxn id="260" idx="2"/>
            </p:cNvCxnSpPr>
            <p:nvPr/>
          </p:nvCxnSpPr>
          <p:spPr bwMode="auto">
            <a:xfrm flipH="1" flipV="1">
              <a:off x="1871277" y="1735739"/>
              <a:ext cx="3169" cy="12374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565D2A47-CC6C-8440-A5DF-83E670BCAF1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7" y="1733359"/>
              <a:ext cx="3171" cy="12374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67" name="Group 337">
            <a:extLst>
              <a:ext uri="{FF2B5EF4-FFF2-40B4-BE49-F238E27FC236}">
                <a16:creationId xmlns:a16="http://schemas.microsoft.com/office/drawing/2014/main" id="{82B40A4C-BCB9-0F49-86D8-65358510B247}"/>
              </a:ext>
            </a:extLst>
          </p:cNvPr>
          <p:cNvGrpSpPr>
            <a:grpSpLocks/>
          </p:cNvGrpSpPr>
          <p:nvPr/>
        </p:nvGrpSpPr>
        <p:grpSpPr bwMode="auto">
          <a:xfrm>
            <a:off x="6609935" y="5967482"/>
            <a:ext cx="563563" cy="293688"/>
            <a:chOff x="1871277" y="1576300"/>
            <a:chExt cx="1128371" cy="437861"/>
          </a:xfrm>
        </p:grpSpPr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683F4F4C-42FD-9846-A017-5B90A1CDF30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57" y="1694641"/>
              <a:ext cx="1125191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3F600344-6D5A-5149-9480-8AD325F910A2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358912A5-2365-7548-98D1-05C254AB8C9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191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1" name="Freeform 270">
              <a:extLst>
                <a:ext uri="{FF2B5EF4-FFF2-40B4-BE49-F238E27FC236}">
                  <a16:creationId xmlns:a16="http://schemas.microsoft.com/office/drawing/2014/main" id="{856A4118-FA0A-BF49-876A-9D235E6C6E2E}"/>
                </a:ext>
              </a:extLst>
            </p:cNvPr>
            <p:cNvSpPr/>
            <p:nvPr/>
          </p:nvSpPr>
          <p:spPr bwMode="auto">
            <a:xfrm>
              <a:off x="2160522" y="1673340"/>
              <a:ext cx="546703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72" name="Freeform 271">
              <a:extLst>
                <a:ext uri="{FF2B5EF4-FFF2-40B4-BE49-F238E27FC236}">
                  <a16:creationId xmlns:a16="http://schemas.microsoft.com/office/drawing/2014/main" id="{73066D64-2E3F-F24D-B741-44F8F9E6C3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3309" y="1633103"/>
              <a:ext cx="661129" cy="111241"/>
            </a:xfrm>
            <a:custGeom>
              <a:avLst/>
              <a:gdLst>
                <a:gd name="T0" fmla="*/ 0 w 3723451"/>
                <a:gd name="T1" fmla="*/ 27215 h 932950"/>
                <a:gd name="T2" fmla="*/ 116330 w 3723451"/>
                <a:gd name="T3" fmla="*/ 321 h 932950"/>
                <a:gd name="T4" fmla="*/ 329508 w 3723451"/>
                <a:gd name="T5" fmla="*/ 62070 h 932950"/>
                <a:gd name="T6" fmla="*/ 532883 w 3723451"/>
                <a:gd name="T7" fmla="*/ 0 h 932950"/>
                <a:gd name="T8" fmla="*/ 661129 w 3723451"/>
                <a:gd name="T9" fmla="*/ 24700 h 932950"/>
                <a:gd name="T10" fmla="*/ 565714 w 3723451"/>
                <a:gd name="T11" fmla="*/ 55072 h 932950"/>
                <a:gd name="T12" fmla="*/ 534995 w 3723451"/>
                <a:gd name="T13" fmla="*/ 46883 h 932950"/>
                <a:gd name="T14" fmla="*/ 333254 w 3723451"/>
                <a:gd name="T15" fmla="*/ 111241 h 932950"/>
                <a:gd name="T16" fmla="*/ 126353 w 3723451"/>
                <a:gd name="T17" fmla="*/ 49251 h 932950"/>
                <a:gd name="T18" fmla="*/ 92901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3" name="Freeform 272">
              <a:extLst>
                <a:ext uri="{FF2B5EF4-FFF2-40B4-BE49-F238E27FC236}">
                  <a16:creationId xmlns:a16="http://schemas.microsoft.com/office/drawing/2014/main" id="{63C7C818-A6BA-5B46-8663-C7EB1B1CEB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763" y="1727776"/>
              <a:ext cx="241567" cy="97040"/>
            </a:xfrm>
            <a:custGeom>
              <a:avLst/>
              <a:gdLst>
                <a:gd name="T0" fmla="*/ 0 w 1366596"/>
                <a:gd name="T1" fmla="*/ 0 h 809868"/>
                <a:gd name="T2" fmla="*/ 241567 w 1366596"/>
                <a:gd name="T3" fmla="*/ 74985 h 809868"/>
                <a:gd name="T4" fmla="*/ 152911 w 1366596"/>
                <a:gd name="T5" fmla="*/ 97040 h 809868"/>
                <a:gd name="T6" fmla="*/ 813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4" name="Freeform 273">
              <a:extLst>
                <a:ext uri="{FF2B5EF4-FFF2-40B4-BE49-F238E27FC236}">
                  <a16:creationId xmlns:a16="http://schemas.microsoft.com/office/drawing/2014/main" id="{958FEB88-75FB-2D44-9A10-0367FDB3A4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595" y="1730144"/>
              <a:ext cx="238387" cy="97039"/>
            </a:xfrm>
            <a:custGeom>
              <a:avLst/>
              <a:gdLst>
                <a:gd name="T0" fmla="*/ 235133 w 1348191"/>
                <a:gd name="T1" fmla="*/ 0 h 791462"/>
                <a:gd name="T2" fmla="*/ 238387 w 1348191"/>
                <a:gd name="T3" fmla="*/ 46827 h 791462"/>
                <a:gd name="T4" fmla="*/ 86242 w 1348191"/>
                <a:gd name="T5" fmla="*/ 97039 h 791462"/>
                <a:gd name="T6" fmla="*/ 0 w 1348191"/>
                <a:gd name="T7" fmla="*/ 75036 h 791462"/>
                <a:gd name="T8" fmla="*/ 235133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E5F8810D-58B9-1B41-9069-743A57CBD942}"/>
                </a:ext>
              </a:extLst>
            </p:cNvPr>
            <p:cNvCxnSpPr>
              <a:cxnSpLocks noChangeShapeType="1"/>
              <a:endCxn id="270" idx="2"/>
            </p:cNvCxnSpPr>
            <p:nvPr/>
          </p:nvCxnSpPr>
          <p:spPr bwMode="auto">
            <a:xfrm flipH="1" flipV="1">
              <a:off x="1871277" y="1737243"/>
              <a:ext cx="3180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B7248C01-1BC9-084D-9C19-4C517E66801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68" y="1734877"/>
              <a:ext cx="3180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77" name="Group 347">
            <a:extLst>
              <a:ext uri="{FF2B5EF4-FFF2-40B4-BE49-F238E27FC236}">
                <a16:creationId xmlns:a16="http://schemas.microsoft.com/office/drawing/2014/main" id="{EA66C38A-2A9F-054D-B190-0607C48440C0}"/>
              </a:ext>
            </a:extLst>
          </p:cNvPr>
          <p:cNvGrpSpPr>
            <a:grpSpLocks/>
          </p:cNvGrpSpPr>
          <p:nvPr/>
        </p:nvGrpSpPr>
        <p:grpSpPr bwMode="auto">
          <a:xfrm>
            <a:off x="7332248" y="5653157"/>
            <a:ext cx="565150" cy="293688"/>
            <a:chOff x="1871277" y="1576300"/>
            <a:chExt cx="1128371" cy="437861"/>
          </a:xfrm>
        </p:grpSpPr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578C6C8A-3C2C-CA47-A52F-E5336E397A8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40527894-E8D6-8847-A758-9F4A98B89D5B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50FCBF9F-6CE0-7B47-94FC-CD5787B788A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1" name="Freeform 280">
              <a:extLst>
                <a:ext uri="{FF2B5EF4-FFF2-40B4-BE49-F238E27FC236}">
                  <a16:creationId xmlns:a16="http://schemas.microsoft.com/office/drawing/2014/main" id="{5D5ADD21-3F21-8E47-B87D-2BDC146712B9}"/>
                </a:ext>
              </a:extLst>
            </p:cNvPr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82" name="Freeform 281">
              <a:extLst>
                <a:ext uri="{FF2B5EF4-FFF2-40B4-BE49-F238E27FC236}">
                  <a16:creationId xmlns:a16="http://schemas.microsoft.com/office/drawing/2014/main" id="{0FF22D66-78A9-2245-ACA6-A35063B954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3" name="Freeform 282">
              <a:extLst>
                <a:ext uri="{FF2B5EF4-FFF2-40B4-BE49-F238E27FC236}">
                  <a16:creationId xmlns:a16="http://schemas.microsoft.com/office/drawing/2014/main" id="{A86BA2E2-E459-454D-98E3-2CB0E41E1E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4" name="Freeform 283">
              <a:extLst>
                <a:ext uri="{FF2B5EF4-FFF2-40B4-BE49-F238E27FC236}">
                  <a16:creationId xmlns:a16="http://schemas.microsoft.com/office/drawing/2014/main" id="{32EB212F-0575-FD42-B1AF-F3AAD1FDE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913FC001-18AF-3A49-BFB4-0B914F19FFD8}"/>
                </a:ext>
              </a:extLst>
            </p:cNvPr>
            <p:cNvCxnSpPr>
              <a:cxnSpLocks noChangeShapeType="1"/>
              <a:endCxn id="280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7194EB53-3E3D-024D-B0D2-5596DAD2A33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7169FC3C-178E-6048-AB6C-8493893B17E5}"/>
              </a:ext>
            </a:extLst>
          </p:cNvPr>
          <p:cNvGrpSpPr>
            <a:grpSpLocks/>
          </p:cNvGrpSpPr>
          <p:nvPr/>
        </p:nvGrpSpPr>
        <p:grpSpPr bwMode="auto">
          <a:xfrm>
            <a:off x="3347623" y="2370207"/>
            <a:ext cx="5270500" cy="3805238"/>
            <a:chOff x="1757805" y="2331054"/>
            <a:chExt cx="5270058" cy="3804634"/>
          </a:xfrm>
        </p:grpSpPr>
        <p:sp>
          <p:nvSpPr>
            <p:cNvPr id="288" name="Freeform 287">
              <a:extLst>
                <a:ext uri="{FF2B5EF4-FFF2-40B4-BE49-F238E27FC236}">
                  <a16:creationId xmlns:a16="http://schemas.microsoft.com/office/drawing/2014/main" id="{440C625E-763F-DC45-B239-42BFE9E9081B}"/>
                </a:ext>
              </a:extLst>
            </p:cNvPr>
            <p:cNvSpPr/>
            <p:nvPr/>
          </p:nvSpPr>
          <p:spPr>
            <a:xfrm>
              <a:off x="1776853" y="4829382"/>
              <a:ext cx="1220685" cy="920604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325315"/>
                <a:gd name="connsiteY0" fmla="*/ 1160935 h 1160935"/>
                <a:gd name="connsiteX1" fmla="*/ 0 w 1325315"/>
                <a:gd name="connsiteY1" fmla="*/ 0 h 1160935"/>
                <a:gd name="connsiteX2" fmla="*/ 1040633 w 1325315"/>
                <a:gd name="connsiteY2" fmla="*/ 16785 h 1160935"/>
                <a:gd name="connsiteX3" fmla="*/ 1214315 w 1325315"/>
                <a:gd name="connsiteY3" fmla="*/ 1064597 h 1160935"/>
                <a:gd name="connsiteX4" fmla="*/ 448507 w 1325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0510" h="921649">
                  <a:moveTo>
                    <a:pt x="1060159" y="921649"/>
                  </a:moveTo>
                  <a:cubicBezTo>
                    <a:pt x="166591" y="183345"/>
                    <a:pt x="908943" y="790884"/>
                    <a:pt x="0" y="51716"/>
                  </a:cubicBezTo>
                  <a:cubicBezTo>
                    <a:pt x="346878" y="57311"/>
                    <a:pt x="712340" y="-5240"/>
                    <a:pt x="1059218" y="355"/>
                  </a:cubicBezTo>
                  <a:cubicBezTo>
                    <a:pt x="1192967" y="751903"/>
                    <a:pt x="1090859" y="157699"/>
                    <a:pt x="1220510" y="849923"/>
                  </a:cubicBezTo>
                  <a:cubicBezTo>
                    <a:pt x="1126090" y="855456"/>
                    <a:pt x="1222187" y="863235"/>
                    <a:pt x="1060159" y="921649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89" name="Freeform 288">
              <a:extLst>
                <a:ext uri="{FF2B5EF4-FFF2-40B4-BE49-F238E27FC236}">
                  <a16:creationId xmlns:a16="http://schemas.microsoft.com/office/drawing/2014/main" id="{7B2A49C4-873B-2743-B356-AA474598AAC7}"/>
                </a:ext>
              </a:extLst>
            </p:cNvPr>
            <p:cNvSpPr/>
            <p:nvPr/>
          </p:nvSpPr>
          <p:spPr>
            <a:xfrm>
              <a:off x="6102428" y="4916682"/>
              <a:ext cx="925435" cy="757117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3004 w 954755"/>
                <a:gd name="connsiteY0" fmla="*/ 943771 h 976186"/>
                <a:gd name="connsiteX1" fmla="*/ 455145 w 954755"/>
                <a:gd name="connsiteY1" fmla="*/ 11688 h 976186"/>
                <a:gd name="connsiteX2" fmla="*/ 954755 w 954755"/>
                <a:gd name="connsiteY2" fmla="*/ 0 h 976186"/>
                <a:gd name="connsiteX3" fmla="*/ 728484 w 954755"/>
                <a:gd name="connsiteY3" fmla="*/ 976186 h 976186"/>
                <a:gd name="connsiteX4" fmla="*/ 23004 w 954755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56363"/>
                <a:gd name="connsiteY0" fmla="*/ 932083 h 954654"/>
                <a:gd name="connsiteX1" fmla="*/ 432141 w 956363"/>
                <a:gd name="connsiteY1" fmla="*/ 0 h 954654"/>
                <a:gd name="connsiteX2" fmla="*/ 956363 w 956363"/>
                <a:gd name="connsiteY2" fmla="*/ 12924 h 954654"/>
                <a:gd name="connsiteX3" fmla="*/ 183705 w 956363"/>
                <a:gd name="connsiteY3" fmla="*/ 954654 h 954654"/>
                <a:gd name="connsiteX4" fmla="*/ 0 w 956363"/>
                <a:gd name="connsiteY4" fmla="*/ 932083 h 954654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6304" h="758185">
                  <a:moveTo>
                    <a:pt x="0" y="735614"/>
                  </a:moveTo>
                  <a:cubicBezTo>
                    <a:pt x="309918" y="169731"/>
                    <a:pt x="59088" y="622691"/>
                    <a:pt x="405840" y="13939"/>
                  </a:cubicBezTo>
                  <a:cubicBezTo>
                    <a:pt x="580581" y="18247"/>
                    <a:pt x="751563" y="-3745"/>
                    <a:pt x="926304" y="563"/>
                  </a:cubicBezTo>
                  <a:cubicBezTo>
                    <a:pt x="312762" y="607705"/>
                    <a:pt x="474902" y="459041"/>
                    <a:pt x="183705" y="758185"/>
                  </a:cubicBezTo>
                  <a:cubicBezTo>
                    <a:pt x="49420" y="729549"/>
                    <a:pt x="196198" y="734148"/>
                    <a:pt x="0" y="735614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90" name="Freeform 289">
              <a:extLst>
                <a:ext uri="{FF2B5EF4-FFF2-40B4-BE49-F238E27FC236}">
                  <a16:creationId xmlns:a16="http://schemas.microsoft.com/office/drawing/2014/main" id="{0D9AB348-D7F2-A742-9B0C-84535C1F8A96}"/>
                </a:ext>
              </a:extLst>
            </p:cNvPr>
            <p:cNvSpPr/>
            <p:nvPr/>
          </p:nvSpPr>
          <p:spPr>
            <a:xfrm>
              <a:off x="5288109" y="4937315"/>
              <a:ext cx="725426" cy="1099963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7977 w 802211"/>
                <a:gd name="connsiteY0" fmla="*/ 815791 h 976186"/>
                <a:gd name="connsiteX1" fmla="*/ 302601 w 802211"/>
                <a:gd name="connsiteY1" fmla="*/ 11688 h 976186"/>
                <a:gd name="connsiteX2" fmla="*/ 802211 w 802211"/>
                <a:gd name="connsiteY2" fmla="*/ 0 h 976186"/>
                <a:gd name="connsiteX3" fmla="*/ 575940 w 802211"/>
                <a:gd name="connsiteY3" fmla="*/ 976186 h 976186"/>
                <a:gd name="connsiteX4" fmla="*/ 27977 w 802211"/>
                <a:gd name="connsiteY4" fmla="*/ 815791 h 976186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28714 h 828714"/>
                <a:gd name="connsiteX1" fmla="*/ 302601 w 802211"/>
                <a:gd name="connsiteY1" fmla="*/ 0 h 828714"/>
                <a:gd name="connsiteX2" fmla="*/ 802211 w 802211"/>
                <a:gd name="connsiteY2" fmla="*/ 12923 h 828714"/>
                <a:gd name="connsiteX3" fmla="*/ 236294 w 802211"/>
                <a:gd name="connsiteY3" fmla="*/ 821751 h 828714"/>
                <a:gd name="connsiteX4" fmla="*/ 27977 w 802211"/>
                <a:gd name="connsiteY4" fmla="*/ 828714 h 828714"/>
                <a:gd name="connsiteX0" fmla="*/ 56213 w 830447"/>
                <a:gd name="connsiteY0" fmla="*/ 828714 h 828714"/>
                <a:gd name="connsiteX1" fmla="*/ 330837 w 830447"/>
                <a:gd name="connsiteY1" fmla="*/ 0 h 828714"/>
                <a:gd name="connsiteX2" fmla="*/ 830447 w 830447"/>
                <a:gd name="connsiteY2" fmla="*/ 12923 h 828714"/>
                <a:gd name="connsiteX3" fmla="*/ 264530 w 830447"/>
                <a:gd name="connsiteY3" fmla="*/ 821751 h 828714"/>
                <a:gd name="connsiteX4" fmla="*/ 56213 w 830447"/>
                <a:gd name="connsiteY4" fmla="*/ 828714 h 828714"/>
                <a:gd name="connsiteX0" fmla="*/ 64130 w 789139"/>
                <a:gd name="connsiteY0" fmla="*/ 794258 h 821751"/>
                <a:gd name="connsiteX1" fmla="*/ 289529 w 789139"/>
                <a:gd name="connsiteY1" fmla="*/ 0 h 821751"/>
                <a:gd name="connsiteX2" fmla="*/ 789139 w 789139"/>
                <a:gd name="connsiteY2" fmla="*/ 12923 h 821751"/>
                <a:gd name="connsiteX3" fmla="*/ 223222 w 789139"/>
                <a:gd name="connsiteY3" fmla="*/ 821751 h 821751"/>
                <a:gd name="connsiteX4" fmla="*/ 64130 w 789139"/>
                <a:gd name="connsiteY4" fmla="*/ 794258 h 821751"/>
                <a:gd name="connsiteX0" fmla="*/ 0 w 725009"/>
                <a:gd name="connsiteY0" fmla="*/ 794258 h 821751"/>
                <a:gd name="connsiteX1" fmla="*/ 225399 w 725009"/>
                <a:gd name="connsiteY1" fmla="*/ 0 h 821751"/>
                <a:gd name="connsiteX2" fmla="*/ 725009 w 725009"/>
                <a:gd name="connsiteY2" fmla="*/ 12923 h 821751"/>
                <a:gd name="connsiteX3" fmla="*/ 159092 w 725009"/>
                <a:gd name="connsiteY3" fmla="*/ 821751 h 821751"/>
                <a:gd name="connsiteX4" fmla="*/ 0 w 725009"/>
                <a:gd name="connsiteY4" fmla="*/ 794258 h 82175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422433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497"/>
                <a:gd name="connsiteY0" fmla="*/ 1279028 h 1306521"/>
                <a:gd name="connsiteX1" fmla="*/ 225399 w 725497"/>
                <a:gd name="connsiteY1" fmla="*/ 75260 h 1306521"/>
                <a:gd name="connsiteX2" fmla="*/ 396193 w 725497"/>
                <a:gd name="connsiteY2" fmla="*/ 156799 h 1306521"/>
                <a:gd name="connsiteX3" fmla="*/ 725009 w 725497"/>
                <a:gd name="connsiteY3" fmla="*/ 205042 h 1306521"/>
                <a:gd name="connsiteX4" fmla="*/ 159092 w 725497"/>
                <a:gd name="connsiteY4" fmla="*/ 1306521 h 1306521"/>
                <a:gd name="connsiteX5" fmla="*/ 0 w 725497"/>
                <a:gd name="connsiteY5" fmla="*/ 1279028 h 1306521"/>
                <a:gd name="connsiteX0" fmla="*/ 0 w 725239"/>
                <a:gd name="connsiteY0" fmla="*/ 1295668 h 1323161"/>
                <a:gd name="connsiteX1" fmla="*/ 225399 w 725239"/>
                <a:gd name="connsiteY1" fmla="*/ 91900 h 1323161"/>
                <a:gd name="connsiteX2" fmla="*/ 725009 w 725239"/>
                <a:gd name="connsiteY2" fmla="*/ 221682 h 1323161"/>
                <a:gd name="connsiteX3" fmla="*/ 159092 w 725239"/>
                <a:gd name="connsiteY3" fmla="*/ 1323161 h 1323161"/>
                <a:gd name="connsiteX4" fmla="*/ 0 w 725239"/>
                <a:gd name="connsiteY4" fmla="*/ 1295668 h 1323161"/>
                <a:gd name="connsiteX0" fmla="*/ 0 w 725221"/>
                <a:gd name="connsiteY0" fmla="*/ 1210552 h 1238045"/>
                <a:gd name="connsiteX1" fmla="*/ 191583 w 725221"/>
                <a:gd name="connsiteY1" fmla="*/ 153319 h 1238045"/>
                <a:gd name="connsiteX2" fmla="*/ 725009 w 725221"/>
                <a:gd name="connsiteY2" fmla="*/ 136566 h 1238045"/>
                <a:gd name="connsiteX3" fmla="*/ 159092 w 725221"/>
                <a:gd name="connsiteY3" fmla="*/ 1238045 h 1238045"/>
                <a:gd name="connsiteX4" fmla="*/ 0 w 725221"/>
                <a:gd name="connsiteY4" fmla="*/ 1210552 h 1238045"/>
                <a:gd name="connsiteX0" fmla="*/ 0 w 725305"/>
                <a:gd name="connsiteY0" fmla="*/ 1158512 h 1186005"/>
                <a:gd name="connsiteX1" fmla="*/ 191583 w 725305"/>
                <a:gd name="connsiteY1" fmla="*/ 101279 h 1186005"/>
                <a:gd name="connsiteX2" fmla="*/ 725009 w 725305"/>
                <a:gd name="connsiteY2" fmla="*/ 84526 h 1186005"/>
                <a:gd name="connsiteX3" fmla="*/ 159092 w 725305"/>
                <a:gd name="connsiteY3" fmla="*/ 1186005 h 1186005"/>
                <a:gd name="connsiteX4" fmla="*/ 0 w 725305"/>
                <a:gd name="connsiteY4" fmla="*/ 1158512 h 1186005"/>
                <a:gd name="connsiteX0" fmla="*/ 0 w 725009"/>
                <a:gd name="connsiteY0" fmla="*/ 1073986 h 1101479"/>
                <a:gd name="connsiteX1" fmla="*/ 191583 w 725009"/>
                <a:gd name="connsiteY1" fmla="*/ 16753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5009" h="1101479">
                  <a:moveTo>
                    <a:pt x="0" y="1073986"/>
                  </a:moveTo>
                  <a:cubicBezTo>
                    <a:pt x="95638" y="589814"/>
                    <a:pt x="96800" y="618448"/>
                    <a:pt x="206612" y="1724"/>
                  </a:cubicBezTo>
                  <a:cubicBezTo>
                    <a:pt x="451440" y="14348"/>
                    <a:pt x="499346" y="35256"/>
                    <a:pt x="725009" y="0"/>
                  </a:cubicBezTo>
                  <a:cubicBezTo>
                    <a:pt x="326141" y="749497"/>
                    <a:pt x="642687" y="159790"/>
                    <a:pt x="159092" y="1101479"/>
                  </a:cubicBezTo>
                  <a:cubicBezTo>
                    <a:pt x="24807" y="1072843"/>
                    <a:pt x="92525" y="1088071"/>
                    <a:pt x="0" y="1073986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91" name="Freeform 290">
              <a:extLst>
                <a:ext uri="{FF2B5EF4-FFF2-40B4-BE49-F238E27FC236}">
                  <a16:creationId xmlns:a16="http://schemas.microsoft.com/office/drawing/2014/main" id="{98F06BD2-BA43-1144-B69F-BF325541EB43}"/>
                </a:ext>
              </a:extLst>
            </p:cNvPr>
            <p:cNvSpPr/>
            <p:nvPr/>
          </p:nvSpPr>
          <p:spPr>
            <a:xfrm>
              <a:off x="4300767" y="4956362"/>
              <a:ext cx="514307" cy="57775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503138"/>
                <a:gd name="connsiteY0" fmla="*/ 961687 h 964568"/>
                <a:gd name="connsiteX1" fmla="*/ 0 w 503138"/>
                <a:gd name="connsiteY1" fmla="*/ 70 h 964568"/>
                <a:gd name="connsiteX2" fmla="*/ 503138 w 503138"/>
                <a:gd name="connsiteY2" fmla="*/ 154187 h 964568"/>
                <a:gd name="connsiteX3" fmla="*/ 273339 w 503138"/>
                <a:gd name="connsiteY3" fmla="*/ 964568 h 964568"/>
                <a:gd name="connsiteX4" fmla="*/ 197928 w 503138"/>
                <a:gd name="connsiteY4" fmla="*/ 961687 h 964568"/>
                <a:gd name="connsiteX0" fmla="*/ 201456 w 506666"/>
                <a:gd name="connsiteY0" fmla="*/ 807500 h 810381"/>
                <a:gd name="connsiteX1" fmla="*/ 0 w 506666"/>
                <a:gd name="connsiteY1" fmla="*/ 15216 h 810381"/>
                <a:gd name="connsiteX2" fmla="*/ 506666 w 506666"/>
                <a:gd name="connsiteY2" fmla="*/ 0 h 810381"/>
                <a:gd name="connsiteX3" fmla="*/ 276867 w 506666"/>
                <a:gd name="connsiteY3" fmla="*/ 810381 h 810381"/>
                <a:gd name="connsiteX4" fmla="*/ 201456 w 506666"/>
                <a:gd name="connsiteY4" fmla="*/ 807500 h 810381"/>
                <a:gd name="connsiteX0" fmla="*/ 201456 w 506666"/>
                <a:gd name="connsiteY0" fmla="*/ 807500 h 811593"/>
                <a:gd name="connsiteX1" fmla="*/ 0 w 506666"/>
                <a:gd name="connsiteY1" fmla="*/ 15216 h 811593"/>
                <a:gd name="connsiteX2" fmla="*/ 506666 w 506666"/>
                <a:gd name="connsiteY2" fmla="*/ 0 h 811593"/>
                <a:gd name="connsiteX3" fmla="*/ 276867 w 506666"/>
                <a:gd name="connsiteY3" fmla="*/ 810381 h 811593"/>
                <a:gd name="connsiteX4" fmla="*/ 201456 w 506666"/>
                <a:gd name="connsiteY4" fmla="*/ 807500 h 811593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276867 w 506666"/>
                <a:gd name="connsiteY3" fmla="*/ 81038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45472 w 559302"/>
                <a:gd name="connsiteY0" fmla="*/ 807500 h 807500"/>
                <a:gd name="connsiteX1" fmla="*/ 52636 w 559302"/>
                <a:gd name="connsiteY1" fmla="*/ 7896 h 807500"/>
                <a:gd name="connsiteX2" fmla="*/ 559302 w 559302"/>
                <a:gd name="connsiteY2" fmla="*/ 0 h 807500"/>
                <a:gd name="connsiteX3" fmla="*/ 384402 w 559302"/>
                <a:gd name="connsiteY3" fmla="*/ 803061 h 807500"/>
                <a:gd name="connsiteX4" fmla="*/ 45472 w 559302"/>
                <a:gd name="connsiteY4" fmla="*/ 807500 h 807500"/>
                <a:gd name="connsiteX0" fmla="*/ 21974 w 535804"/>
                <a:gd name="connsiteY0" fmla="*/ 807500 h 807500"/>
                <a:gd name="connsiteX1" fmla="*/ 29138 w 535804"/>
                <a:gd name="connsiteY1" fmla="*/ 7896 h 807500"/>
                <a:gd name="connsiteX2" fmla="*/ 535804 w 535804"/>
                <a:gd name="connsiteY2" fmla="*/ 0 h 807500"/>
                <a:gd name="connsiteX3" fmla="*/ 360904 w 535804"/>
                <a:gd name="connsiteY3" fmla="*/ 803061 h 807500"/>
                <a:gd name="connsiteX4" fmla="*/ 21974 w 535804"/>
                <a:gd name="connsiteY4" fmla="*/ 807500 h 807500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180" h="578353">
                  <a:moveTo>
                    <a:pt x="135770" y="577341"/>
                  </a:moveTo>
                  <a:cubicBezTo>
                    <a:pt x="50587" y="214237"/>
                    <a:pt x="96631" y="442038"/>
                    <a:pt x="0" y="0"/>
                  </a:cubicBezTo>
                  <a:lnTo>
                    <a:pt x="514180" y="10891"/>
                  </a:lnTo>
                  <a:cubicBezTo>
                    <a:pt x="417353" y="348331"/>
                    <a:pt x="426658" y="280104"/>
                    <a:pt x="339280" y="576561"/>
                  </a:cubicBezTo>
                  <a:cubicBezTo>
                    <a:pt x="292835" y="580865"/>
                    <a:pt x="203869" y="575875"/>
                    <a:pt x="135770" y="577341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92" name="Freeform 291">
              <a:extLst>
                <a:ext uri="{FF2B5EF4-FFF2-40B4-BE49-F238E27FC236}">
                  <a16:creationId xmlns:a16="http://schemas.microsoft.com/office/drawing/2014/main" id="{57135A78-79C3-CB4B-8E8E-D9A274265F07}"/>
                </a:ext>
              </a:extLst>
            </p:cNvPr>
            <p:cNvSpPr/>
            <p:nvPr/>
          </p:nvSpPr>
          <p:spPr>
            <a:xfrm>
              <a:off x="3521369" y="4919856"/>
              <a:ext cx="593675" cy="1215832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621064"/>
                <a:gd name="connsiteY0" fmla="*/ 973305 h 973305"/>
                <a:gd name="connsiteX1" fmla="*/ 0 w 621064"/>
                <a:gd name="connsiteY1" fmla="*/ 11688 h 973305"/>
                <a:gd name="connsiteX2" fmla="*/ 499610 w 621064"/>
                <a:gd name="connsiteY2" fmla="*/ 0 h 973305"/>
                <a:gd name="connsiteX3" fmla="*/ 558839 w 621064"/>
                <a:gd name="connsiteY3" fmla="*/ 754682 h 973305"/>
                <a:gd name="connsiteX4" fmla="*/ 197928 w 621064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1315828 h 1315828"/>
                <a:gd name="connsiteX1" fmla="*/ 0 w 558839"/>
                <a:gd name="connsiteY1" fmla="*/ 531414 h 1315828"/>
                <a:gd name="connsiteX2" fmla="*/ 506930 w 558839"/>
                <a:gd name="connsiteY2" fmla="*/ 0 h 1315828"/>
                <a:gd name="connsiteX3" fmla="*/ 558839 w 558839"/>
                <a:gd name="connsiteY3" fmla="*/ 1274408 h 1315828"/>
                <a:gd name="connsiteX4" fmla="*/ 370213 w 558839"/>
                <a:gd name="connsiteY4" fmla="*/ 1315828 h 1315828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94113"/>
                <a:gd name="connsiteY0" fmla="*/ 1097905 h 1179971"/>
                <a:gd name="connsiteX1" fmla="*/ 0 w 594113"/>
                <a:gd name="connsiteY1" fmla="*/ 4757 h 1179971"/>
                <a:gd name="connsiteX2" fmla="*/ 502783 w 594113"/>
                <a:gd name="connsiteY2" fmla="*/ 0 h 1179971"/>
                <a:gd name="connsiteX3" fmla="*/ 594113 w 594113"/>
                <a:gd name="connsiteY3" fmla="*/ 1179818 h 1179971"/>
                <a:gd name="connsiteX4" fmla="*/ 366066 w 594113"/>
                <a:gd name="connsiteY4" fmla="*/ 1097905 h 1179971"/>
                <a:gd name="connsiteX0" fmla="*/ 403236 w 594113"/>
                <a:gd name="connsiteY0" fmla="*/ 1215612 h 1215612"/>
                <a:gd name="connsiteX1" fmla="*/ 0 w 594113"/>
                <a:gd name="connsiteY1" fmla="*/ 4757 h 1215612"/>
                <a:gd name="connsiteX2" fmla="*/ 502783 w 594113"/>
                <a:gd name="connsiteY2" fmla="*/ 0 h 1215612"/>
                <a:gd name="connsiteX3" fmla="*/ 594113 w 594113"/>
                <a:gd name="connsiteY3" fmla="*/ 1179818 h 1215612"/>
                <a:gd name="connsiteX4" fmla="*/ 403236 w 594113"/>
                <a:gd name="connsiteY4" fmla="*/ 1215612 h 1215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4113" h="1215612">
                  <a:moveTo>
                    <a:pt x="403236" y="1215612"/>
                  </a:moveTo>
                  <a:cubicBezTo>
                    <a:pt x="223947" y="663007"/>
                    <a:pt x="295574" y="908506"/>
                    <a:pt x="0" y="4757"/>
                  </a:cubicBezTo>
                  <a:cubicBezTo>
                    <a:pt x="166537" y="861"/>
                    <a:pt x="336246" y="3896"/>
                    <a:pt x="502783" y="0"/>
                  </a:cubicBezTo>
                  <a:cubicBezTo>
                    <a:pt x="555943" y="995541"/>
                    <a:pt x="557486" y="515061"/>
                    <a:pt x="594113" y="1179818"/>
                  </a:cubicBezTo>
                  <a:cubicBezTo>
                    <a:pt x="496428" y="1184123"/>
                    <a:pt x="599434" y="1214146"/>
                    <a:pt x="403236" y="1215612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grpSp>
          <p:nvGrpSpPr>
            <p:cNvPr id="293" name="Group 17">
              <a:extLst>
                <a:ext uri="{FF2B5EF4-FFF2-40B4-BE49-F238E27FC236}">
                  <a16:creationId xmlns:a16="http://schemas.microsoft.com/office/drawing/2014/main" id="{3DCFE7AC-3DDA-544E-9FBA-E2013CB1F7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7805" y="2331054"/>
              <a:ext cx="1079500" cy="2674334"/>
              <a:chOff x="1757805" y="2331054"/>
              <a:chExt cx="1079500" cy="2674334"/>
            </a:xfrm>
          </p:grpSpPr>
          <p:sp>
            <p:nvSpPr>
              <p:cNvPr id="380" name="Rectangle 379">
                <a:extLst>
                  <a:ext uri="{FF2B5EF4-FFF2-40B4-BE49-F238E27FC236}">
                    <a16:creationId xmlns:a16="http://schemas.microsoft.com/office/drawing/2014/main" id="{4A6C83BC-7EC5-0F45-B8BB-C3B547B3E007}"/>
                  </a:ext>
                </a:extLst>
              </p:cNvPr>
              <p:cNvSpPr/>
              <p:nvPr/>
            </p:nvSpPr>
            <p:spPr bwMode="auto">
              <a:xfrm rot="10800000">
                <a:off x="1789552" y="2580252"/>
                <a:ext cx="1027025" cy="1084090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grpSp>
            <p:nvGrpSpPr>
              <p:cNvPr id="381" name="Group 104">
                <a:extLst>
                  <a:ext uri="{FF2B5EF4-FFF2-40B4-BE49-F238E27FC236}">
                    <a16:creationId xmlns:a16="http://schemas.microsoft.com/office/drawing/2014/main" id="{C49CCBB3-581C-F744-9C12-88066A544A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82739" y="4616206"/>
                <a:ext cx="1034710" cy="389182"/>
                <a:chOff x="4128636" y="3606589"/>
                <a:chExt cx="568145" cy="338667"/>
              </a:xfrm>
            </p:grpSpPr>
            <p:sp>
              <p:nvSpPr>
                <p:cNvPr id="395" name="Oval 394">
                  <a:extLst>
                    <a:ext uri="{FF2B5EF4-FFF2-40B4-BE49-F238E27FC236}">
                      <a16:creationId xmlns:a16="http://schemas.microsoft.com/office/drawing/2014/main" id="{1360C793-55DD-E448-BB09-2AF9F40ABA16}"/>
                    </a:ext>
                  </a:extLst>
                </p:cNvPr>
                <p:cNvSpPr/>
                <p:nvPr/>
              </p:nvSpPr>
              <p:spPr>
                <a:xfrm>
                  <a:off x="4128891" y="3720271"/>
                  <a:ext cx="565669" cy="225140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96" name="Rectangle 395">
                  <a:extLst>
                    <a:ext uri="{FF2B5EF4-FFF2-40B4-BE49-F238E27FC236}">
                      <a16:creationId xmlns:a16="http://schemas.microsoft.com/office/drawing/2014/main" id="{B5E5E126-5712-074A-827E-49B7AB6291A3}"/>
                    </a:ext>
                  </a:extLst>
                </p:cNvPr>
                <p:cNvSpPr/>
                <p:nvPr/>
              </p:nvSpPr>
              <p:spPr>
                <a:xfrm>
                  <a:off x="4128891" y="3720271"/>
                  <a:ext cx="565669" cy="111880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97" name="Oval 396">
                  <a:extLst>
                    <a:ext uri="{FF2B5EF4-FFF2-40B4-BE49-F238E27FC236}">
                      <a16:creationId xmlns:a16="http://schemas.microsoft.com/office/drawing/2014/main" id="{90782D44-406D-1A44-B8FA-7DABB141B919}"/>
                    </a:ext>
                  </a:extLst>
                </p:cNvPr>
                <p:cNvSpPr/>
                <p:nvPr/>
              </p:nvSpPr>
              <p:spPr>
                <a:xfrm>
                  <a:off x="4128891" y="3607011"/>
                  <a:ext cx="565669" cy="225140"/>
                </a:xfrm>
                <a:prstGeom prst="ellipse">
                  <a:avLst/>
                </a:prstGeom>
                <a:solidFill>
                  <a:srgbClr val="3333CC">
                    <a:lumMod val="60000"/>
                    <a:lumOff val="40000"/>
                    <a:alpha val="7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98" name="Straight Connector 397">
                  <a:extLst>
                    <a:ext uri="{FF2B5EF4-FFF2-40B4-BE49-F238E27FC236}">
                      <a16:creationId xmlns:a16="http://schemas.microsoft.com/office/drawing/2014/main" id="{91CE1BD1-E198-874C-A63D-F01D330549A7}"/>
                    </a:ext>
                  </a:extLst>
                </p:cNvPr>
                <p:cNvCxnSpPr/>
                <p:nvPr/>
              </p:nvCxnSpPr>
              <p:spPr>
                <a:xfrm>
                  <a:off x="4694560" y="3720271"/>
                  <a:ext cx="0" cy="11188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399" name="Straight Connector 398">
                  <a:extLst>
                    <a:ext uri="{FF2B5EF4-FFF2-40B4-BE49-F238E27FC236}">
                      <a16:creationId xmlns:a16="http://schemas.microsoft.com/office/drawing/2014/main" id="{5C32A76A-C218-CD4F-A5EA-5F04BEBB7C8B}"/>
                    </a:ext>
                  </a:extLst>
                </p:cNvPr>
                <p:cNvCxnSpPr/>
                <p:nvPr/>
              </p:nvCxnSpPr>
              <p:spPr>
                <a:xfrm>
                  <a:off x="4128891" y="3720271"/>
                  <a:ext cx="0" cy="11188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382" name="Rectangle 381">
                <a:extLst>
                  <a:ext uri="{FF2B5EF4-FFF2-40B4-BE49-F238E27FC236}">
                    <a16:creationId xmlns:a16="http://schemas.microsoft.com/office/drawing/2014/main" id="{9568C327-A8B8-714A-9EC6-981C762ACAD5}"/>
                  </a:ext>
                </a:extLst>
              </p:cNvPr>
              <p:cNvSpPr/>
              <p:nvPr/>
            </p:nvSpPr>
            <p:spPr bwMode="auto">
              <a:xfrm>
                <a:off x="1802251" y="3602440"/>
                <a:ext cx="1027025" cy="1163452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40000"/>
                      <a:lumOff val="6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83" name="Straight Connector 382">
                <a:extLst>
                  <a:ext uri="{FF2B5EF4-FFF2-40B4-BE49-F238E27FC236}">
                    <a16:creationId xmlns:a16="http://schemas.microsoft.com/office/drawing/2014/main" id="{CE43604B-D39F-7044-94F2-CD4AD82F1987}"/>
                  </a:ext>
                </a:extLst>
              </p:cNvPr>
              <p:cNvCxnSpPr/>
              <p:nvPr/>
            </p:nvCxnSpPr>
            <p:spPr bwMode="auto">
              <a:xfrm>
                <a:off x="1781615" y="2805642"/>
                <a:ext cx="20636" cy="2020566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cxnSp>
            <p:nvCxnSpPr>
              <p:cNvPr id="384" name="Straight Connector 383">
                <a:extLst>
                  <a:ext uri="{FF2B5EF4-FFF2-40B4-BE49-F238E27FC236}">
                    <a16:creationId xmlns:a16="http://schemas.microsoft.com/office/drawing/2014/main" id="{5C4C1EF2-5AB5-114F-AE30-53470A226E36}"/>
                  </a:ext>
                </a:extLst>
              </p:cNvPr>
              <p:cNvCxnSpPr/>
              <p:nvPr/>
            </p:nvCxnSpPr>
            <p:spPr bwMode="auto">
              <a:xfrm flipH="1">
                <a:off x="2818166" y="2805642"/>
                <a:ext cx="4762" cy="1976123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85" name="Group 9">
                <a:extLst>
                  <a:ext uri="{FF2B5EF4-FFF2-40B4-BE49-F238E27FC236}">
                    <a16:creationId xmlns:a16="http://schemas.microsoft.com/office/drawing/2014/main" id="{052F022E-CD26-8744-AC3E-C859146E38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57805" y="2331054"/>
                <a:ext cx="1079500" cy="430213"/>
                <a:chOff x="2183302" y="1574638"/>
                <a:chExt cx="1200154" cy="430181"/>
              </a:xfrm>
            </p:grpSpPr>
            <p:sp>
              <p:nvSpPr>
                <p:cNvPr id="386" name="Oval 385">
                  <a:extLst>
                    <a:ext uri="{FF2B5EF4-FFF2-40B4-BE49-F238E27FC236}">
                      <a16:creationId xmlns:a16="http://schemas.microsoft.com/office/drawing/2014/main" id="{80AE789D-EAFB-F44C-ACC8-D4E9E127F29B}"/>
                    </a:ext>
                  </a:extLst>
                </p:cNvPr>
                <p:cNvSpPr/>
                <p:nvPr/>
              </p:nvSpPr>
              <p:spPr bwMode="auto">
                <a:xfrm flipV="1">
                  <a:off x="2186832" y="1690499"/>
                  <a:ext cx="1194758" cy="31425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20000"/>
                        <a:lumOff val="80000"/>
                      </a:srgbClr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87" name="Rectangle 386">
                  <a:extLst>
                    <a:ext uri="{FF2B5EF4-FFF2-40B4-BE49-F238E27FC236}">
                      <a16:creationId xmlns:a16="http://schemas.microsoft.com/office/drawing/2014/main" id="{5F200699-ED1E-0245-9D7A-C9227AC90EC0}"/>
                    </a:ext>
                  </a:extLst>
                </p:cNvPr>
                <p:cNvSpPr/>
                <p:nvPr/>
              </p:nvSpPr>
              <p:spPr bwMode="auto">
                <a:xfrm>
                  <a:off x="2183302" y="1734939"/>
                  <a:ext cx="1198287" cy="112686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88" name="Oval 387">
                  <a:extLst>
                    <a:ext uri="{FF2B5EF4-FFF2-40B4-BE49-F238E27FC236}">
                      <a16:creationId xmlns:a16="http://schemas.microsoft.com/office/drawing/2014/main" id="{1653876D-5808-4845-8D45-41E30CCABC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302" y="1574638"/>
                  <a:ext cx="1196523" cy="314252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89" name="Freeform 388">
                  <a:extLst>
                    <a:ext uri="{FF2B5EF4-FFF2-40B4-BE49-F238E27FC236}">
                      <a16:creationId xmlns:a16="http://schemas.microsoft.com/office/drawing/2014/main" id="{B63C1A57-A326-E44D-89A7-AE4E169A70AE}"/>
                    </a:ext>
                  </a:extLst>
                </p:cNvPr>
                <p:cNvSpPr/>
                <p:nvPr/>
              </p:nvSpPr>
              <p:spPr bwMode="auto">
                <a:xfrm>
                  <a:off x="2490374" y="1671453"/>
                  <a:ext cx="582379" cy="15712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90" name="Freeform 389">
                  <a:extLst>
                    <a:ext uri="{FF2B5EF4-FFF2-40B4-BE49-F238E27FC236}">
                      <a16:creationId xmlns:a16="http://schemas.microsoft.com/office/drawing/2014/main" id="{C060360D-64F4-6C46-9C73-B1B076DAA1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372" y="1630188"/>
                  <a:ext cx="702384" cy="109512"/>
                </a:xfrm>
                <a:custGeom>
                  <a:avLst/>
                  <a:gdLst>
                    <a:gd name="T0" fmla="*/ 0 w 3723451"/>
                    <a:gd name="T1" fmla="*/ 26792 h 932950"/>
                    <a:gd name="T2" fmla="*/ 123590 w 3723451"/>
                    <a:gd name="T3" fmla="*/ 316 h 932950"/>
                    <a:gd name="T4" fmla="*/ 350070 w 3723451"/>
                    <a:gd name="T5" fmla="*/ 61105 h 932950"/>
                    <a:gd name="T6" fmla="*/ 566135 w 3723451"/>
                    <a:gd name="T7" fmla="*/ 0 h 932950"/>
                    <a:gd name="T8" fmla="*/ 702384 w 3723451"/>
                    <a:gd name="T9" fmla="*/ 24316 h 932950"/>
                    <a:gd name="T10" fmla="*/ 601015 w 3723451"/>
                    <a:gd name="T11" fmla="*/ 54216 h 932950"/>
                    <a:gd name="T12" fmla="*/ 568379 w 3723451"/>
                    <a:gd name="T13" fmla="*/ 46155 h 932950"/>
                    <a:gd name="T14" fmla="*/ 354049 w 3723451"/>
                    <a:gd name="T15" fmla="*/ 109512 h 932950"/>
                    <a:gd name="T16" fmla="*/ 134237 w 3723451"/>
                    <a:gd name="T17" fmla="*/ 48485 h 932950"/>
                    <a:gd name="T18" fmla="*/ 98698 w 3723451"/>
                    <a:gd name="T19" fmla="*/ 55072 h 932950"/>
                    <a:gd name="T20" fmla="*/ 0 w 3723451"/>
                    <a:gd name="T21" fmla="*/ 2679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91" name="Freeform 390">
                  <a:extLst>
                    <a:ext uri="{FF2B5EF4-FFF2-40B4-BE49-F238E27FC236}">
                      <a16:creationId xmlns:a16="http://schemas.microsoft.com/office/drawing/2014/main" id="{6762EEAF-2C47-B149-8689-0C95EC53C3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745" y="1723828"/>
                  <a:ext cx="257658" cy="9522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7658 w 1366596"/>
                    <a:gd name="T3" fmla="*/ 73585 h 809868"/>
                    <a:gd name="T4" fmla="*/ 163097 w 1366596"/>
                    <a:gd name="T5" fmla="*/ 95228 h 809868"/>
                    <a:gd name="T6" fmla="*/ 867 w 1366596"/>
                    <a:gd name="T7" fmla="*/ 5031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92" name="Freeform 391">
                  <a:extLst>
                    <a:ext uri="{FF2B5EF4-FFF2-40B4-BE49-F238E27FC236}">
                      <a16:creationId xmlns:a16="http://schemas.microsoft.com/office/drawing/2014/main" id="{EEF29461-B5AA-2744-A3DA-2814904A2E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8018" y="1725416"/>
                  <a:ext cx="254129" cy="95228"/>
                </a:xfrm>
                <a:custGeom>
                  <a:avLst/>
                  <a:gdLst>
                    <a:gd name="T0" fmla="*/ 250660 w 1348191"/>
                    <a:gd name="T1" fmla="*/ 0 h 791462"/>
                    <a:gd name="T2" fmla="*/ 254129 w 1348191"/>
                    <a:gd name="T3" fmla="*/ 45953 h 791462"/>
                    <a:gd name="T4" fmla="*/ 91938 w 1348191"/>
                    <a:gd name="T5" fmla="*/ 95228 h 791462"/>
                    <a:gd name="T6" fmla="*/ 0 w 1348191"/>
                    <a:gd name="T7" fmla="*/ 73636 h 791462"/>
                    <a:gd name="T8" fmla="*/ 250660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393" name="Straight Connector 392">
                  <a:extLst>
                    <a:ext uri="{FF2B5EF4-FFF2-40B4-BE49-F238E27FC236}">
                      <a16:creationId xmlns:a16="http://schemas.microsoft.com/office/drawing/2014/main" id="{BE5A273A-2FEE-9545-BB88-87C7E505179F}"/>
                    </a:ext>
                  </a:extLst>
                </p:cNvPr>
                <p:cNvCxnSpPr>
                  <a:cxnSpLocks noChangeShapeType="1"/>
                  <a:endCxn id="388" idx="2"/>
                </p:cNvCxnSpPr>
                <p:nvPr/>
              </p:nvCxnSpPr>
              <p:spPr bwMode="auto">
                <a:xfrm flipH="1" flipV="1">
                  <a:off x="2183302" y="1731764"/>
                  <a:ext cx="3530" cy="122209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94" name="Straight Connector 393">
                  <a:extLst>
                    <a:ext uri="{FF2B5EF4-FFF2-40B4-BE49-F238E27FC236}">
                      <a16:creationId xmlns:a16="http://schemas.microsoft.com/office/drawing/2014/main" id="{3C46EAE7-509B-4E45-A6E7-9A33E4F0FC70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25" y="1728590"/>
                  <a:ext cx="3530" cy="122209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294" name="Group 18">
              <a:extLst>
                <a:ext uri="{FF2B5EF4-FFF2-40B4-BE49-F238E27FC236}">
                  <a16:creationId xmlns:a16="http://schemas.microsoft.com/office/drawing/2014/main" id="{482172DC-CB77-9547-9B55-AA80104E7E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0438" y="3174091"/>
              <a:ext cx="522287" cy="1831297"/>
              <a:chOff x="3500438" y="3174091"/>
              <a:chExt cx="522287" cy="1831297"/>
            </a:xfrm>
          </p:grpSpPr>
          <p:sp>
            <p:nvSpPr>
              <p:cNvPr id="359" name="Rectangle 358">
                <a:extLst>
                  <a:ext uri="{FF2B5EF4-FFF2-40B4-BE49-F238E27FC236}">
                    <a16:creationId xmlns:a16="http://schemas.microsoft.com/office/drawing/2014/main" id="{62075464-1A4E-BF45-A532-01A9C76E55CE}"/>
                  </a:ext>
                </a:extLst>
              </p:cNvPr>
              <p:cNvSpPr/>
              <p:nvPr/>
            </p:nvSpPr>
            <p:spPr bwMode="auto">
              <a:xfrm rot="10800000">
                <a:off x="3507320" y="3287221"/>
                <a:ext cx="498349" cy="306623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60" name="Straight Connector 359">
                <a:extLst>
                  <a:ext uri="{FF2B5EF4-FFF2-40B4-BE49-F238E27FC236}">
                    <a16:creationId xmlns:a16="http://schemas.microsoft.com/office/drawing/2014/main" id="{E6476089-4E8D-9748-8A20-B65AB809DCB0}"/>
                  </a:ext>
                </a:extLst>
              </p:cNvPr>
              <p:cNvCxnSpPr/>
              <p:nvPr/>
            </p:nvCxnSpPr>
            <p:spPr bwMode="auto">
              <a:xfrm flipH="1">
                <a:off x="4019802" y="3321497"/>
                <a:ext cx="1588" cy="1536456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pic>
            <p:nvPicPr>
              <p:cNvPr id="361" name="Picture 86" descr="router_top.png">
                <a:extLst>
                  <a:ext uri="{FF2B5EF4-FFF2-40B4-BE49-F238E27FC236}">
                    <a16:creationId xmlns:a16="http://schemas.microsoft.com/office/drawing/2014/main" id="{903307E4-A9C2-9644-824F-D336213F44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0438" y="3194292"/>
                <a:ext cx="522287" cy="220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362" name="Group 82">
                <a:extLst>
                  <a:ext uri="{FF2B5EF4-FFF2-40B4-BE49-F238E27FC236}">
                    <a16:creationId xmlns:a16="http://schemas.microsoft.com/office/drawing/2014/main" id="{F71CE2FF-B936-C547-A3CE-97AE0CF5BB6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11442" y="4783543"/>
                <a:ext cx="507858" cy="221845"/>
                <a:chOff x="4128636" y="3606589"/>
                <a:chExt cx="568145" cy="338667"/>
              </a:xfrm>
            </p:grpSpPr>
            <p:sp>
              <p:nvSpPr>
                <p:cNvPr id="375" name="Oval 374">
                  <a:extLst>
                    <a:ext uri="{FF2B5EF4-FFF2-40B4-BE49-F238E27FC236}">
                      <a16:creationId xmlns:a16="http://schemas.microsoft.com/office/drawing/2014/main" id="{586404AE-C86C-2743-98EF-9CF4A95F4440}"/>
                    </a:ext>
                  </a:extLst>
                </p:cNvPr>
                <p:cNvSpPr/>
                <p:nvPr/>
              </p:nvSpPr>
              <p:spPr>
                <a:xfrm>
                  <a:off x="4129087" y="3720182"/>
                  <a:ext cx="568256" cy="225348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76" name="Rectangle 375">
                  <a:extLst>
                    <a:ext uri="{FF2B5EF4-FFF2-40B4-BE49-F238E27FC236}">
                      <a16:creationId xmlns:a16="http://schemas.microsoft.com/office/drawing/2014/main" id="{5396A314-1026-4E4E-A149-99672789B306}"/>
                    </a:ext>
                  </a:extLst>
                </p:cNvPr>
                <p:cNvSpPr/>
                <p:nvPr/>
              </p:nvSpPr>
              <p:spPr>
                <a:xfrm>
                  <a:off x="4129087" y="3720182"/>
                  <a:ext cx="568256" cy="111462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77" name="Oval 376">
                  <a:extLst>
                    <a:ext uri="{FF2B5EF4-FFF2-40B4-BE49-F238E27FC236}">
                      <a16:creationId xmlns:a16="http://schemas.microsoft.com/office/drawing/2014/main" id="{23054A25-C068-9244-9B31-DD0F45D202D9}"/>
                    </a:ext>
                  </a:extLst>
                </p:cNvPr>
                <p:cNvSpPr/>
                <p:nvPr/>
              </p:nvSpPr>
              <p:spPr>
                <a:xfrm>
                  <a:off x="4129087" y="3606297"/>
                  <a:ext cx="568256" cy="225346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78" name="Straight Connector 377">
                  <a:extLst>
                    <a:ext uri="{FF2B5EF4-FFF2-40B4-BE49-F238E27FC236}">
                      <a16:creationId xmlns:a16="http://schemas.microsoft.com/office/drawing/2014/main" id="{CD4A2AA1-5618-3140-9C21-11DC36124DCC}"/>
                    </a:ext>
                  </a:extLst>
                </p:cNvPr>
                <p:cNvCxnSpPr/>
                <p:nvPr/>
              </p:nvCxnSpPr>
              <p:spPr>
                <a:xfrm>
                  <a:off x="4697343" y="3720182"/>
                  <a:ext cx="0" cy="111462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379" name="Straight Connector 378">
                  <a:extLst>
                    <a:ext uri="{FF2B5EF4-FFF2-40B4-BE49-F238E27FC236}">
                      <a16:creationId xmlns:a16="http://schemas.microsoft.com/office/drawing/2014/main" id="{C0356843-B7EB-A343-9F3C-424592CF11BD}"/>
                    </a:ext>
                  </a:extLst>
                </p:cNvPr>
                <p:cNvCxnSpPr/>
                <p:nvPr/>
              </p:nvCxnSpPr>
              <p:spPr>
                <a:xfrm>
                  <a:off x="4129087" y="3720182"/>
                  <a:ext cx="0" cy="111462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363" name="Rectangle 362">
                <a:extLst>
                  <a:ext uri="{FF2B5EF4-FFF2-40B4-BE49-F238E27FC236}">
                    <a16:creationId xmlns:a16="http://schemas.microsoft.com/office/drawing/2014/main" id="{AC6DBBE1-F8C8-7C49-A55E-1A360F9F0FF8}"/>
                  </a:ext>
                </a:extLst>
              </p:cNvPr>
              <p:cNvSpPr/>
              <p:nvPr/>
            </p:nvSpPr>
            <p:spPr bwMode="auto">
              <a:xfrm>
                <a:off x="3516608" y="3697675"/>
                <a:ext cx="498433" cy="1163452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64" name="Straight Connector 363">
                <a:extLst>
                  <a:ext uri="{FF2B5EF4-FFF2-40B4-BE49-F238E27FC236}">
                    <a16:creationId xmlns:a16="http://schemas.microsoft.com/office/drawing/2014/main" id="{30264003-6422-A246-8128-339027C2EFE4}"/>
                  </a:ext>
                </a:extLst>
              </p:cNvPr>
              <p:cNvCxnSpPr>
                <a:stCxn id="368" idx="2"/>
              </p:cNvCxnSpPr>
              <p:nvPr/>
            </p:nvCxnSpPr>
            <p:spPr bwMode="auto">
              <a:xfrm flipH="1">
                <a:off x="3507083" y="3262769"/>
                <a:ext cx="4762" cy="1688832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65" name="Group 377">
                <a:extLst>
                  <a:ext uri="{FF2B5EF4-FFF2-40B4-BE49-F238E27FC236}">
                    <a16:creationId xmlns:a16="http://schemas.microsoft.com/office/drawing/2014/main" id="{39ED4179-25C2-BD40-8CB0-2D2D19D3B89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11057" y="3174091"/>
                <a:ext cx="504096" cy="242719"/>
                <a:chOff x="2183302" y="1574638"/>
                <a:chExt cx="1200154" cy="430218"/>
              </a:xfrm>
            </p:grpSpPr>
            <p:sp>
              <p:nvSpPr>
                <p:cNvPr id="366" name="Oval 365">
                  <a:extLst>
                    <a:ext uri="{FF2B5EF4-FFF2-40B4-BE49-F238E27FC236}">
                      <a16:creationId xmlns:a16="http://schemas.microsoft.com/office/drawing/2014/main" id="{8E546C63-6051-664A-A3B3-09898899A0F6}"/>
                    </a:ext>
                  </a:extLst>
                </p:cNvPr>
                <p:cNvSpPr/>
                <p:nvPr/>
              </p:nvSpPr>
              <p:spPr bwMode="auto">
                <a:xfrm flipV="1">
                  <a:off x="2188958" y="1689617"/>
                  <a:ext cx="1194231" cy="31509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67" name="Rectangle 366">
                  <a:extLst>
                    <a:ext uri="{FF2B5EF4-FFF2-40B4-BE49-F238E27FC236}">
                      <a16:creationId xmlns:a16="http://schemas.microsoft.com/office/drawing/2014/main" id="{F85D8891-4691-274F-8A4C-6EB421E1A629}"/>
                    </a:ext>
                  </a:extLst>
                </p:cNvPr>
                <p:cNvSpPr/>
                <p:nvPr/>
              </p:nvSpPr>
              <p:spPr bwMode="auto">
                <a:xfrm>
                  <a:off x="2185178" y="1734631"/>
                  <a:ext cx="1198011" cy="11253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68" name="Oval 367">
                  <a:extLst>
                    <a:ext uri="{FF2B5EF4-FFF2-40B4-BE49-F238E27FC236}">
                      <a16:creationId xmlns:a16="http://schemas.microsoft.com/office/drawing/2014/main" id="{F6D6309A-F621-8F43-966A-42EE2F5341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5178" y="1574269"/>
                  <a:ext cx="1194231" cy="315099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69" name="Freeform 368">
                  <a:extLst>
                    <a:ext uri="{FF2B5EF4-FFF2-40B4-BE49-F238E27FC236}">
                      <a16:creationId xmlns:a16="http://schemas.microsoft.com/office/drawing/2014/main" id="{E0967AA3-A871-A446-BBBF-E652596BA5E0}"/>
                    </a:ext>
                  </a:extLst>
                </p:cNvPr>
                <p:cNvSpPr/>
                <p:nvPr/>
              </p:nvSpPr>
              <p:spPr bwMode="auto">
                <a:xfrm>
                  <a:off x="2491295" y="1669924"/>
                  <a:ext cx="581999" cy="157549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70" name="Freeform 369">
                  <a:extLst>
                    <a:ext uri="{FF2B5EF4-FFF2-40B4-BE49-F238E27FC236}">
                      <a16:creationId xmlns:a16="http://schemas.microsoft.com/office/drawing/2014/main" id="{928F9198-71DD-1048-BF0F-138BFE3045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828" y="1630537"/>
                  <a:ext cx="702933" cy="109721"/>
                </a:xfrm>
                <a:custGeom>
                  <a:avLst/>
                  <a:gdLst>
                    <a:gd name="T0" fmla="*/ 0 w 3723451"/>
                    <a:gd name="T1" fmla="*/ 26843 h 932950"/>
                    <a:gd name="T2" fmla="*/ 123686 w 3723451"/>
                    <a:gd name="T3" fmla="*/ 316 h 932950"/>
                    <a:gd name="T4" fmla="*/ 350344 w 3723451"/>
                    <a:gd name="T5" fmla="*/ 61221 h 932950"/>
                    <a:gd name="T6" fmla="*/ 566578 w 3723451"/>
                    <a:gd name="T7" fmla="*/ 0 h 932950"/>
                    <a:gd name="T8" fmla="*/ 702933 w 3723451"/>
                    <a:gd name="T9" fmla="*/ 24362 h 932950"/>
                    <a:gd name="T10" fmla="*/ 601485 w 3723451"/>
                    <a:gd name="T11" fmla="*/ 54319 h 932950"/>
                    <a:gd name="T12" fmla="*/ 568823 w 3723451"/>
                    <a:gd name="T13" fmla="*/ 46243 h 932950"/>
                    <a:gd name="T14" fmla="*/ 354326 w 3723451"/>
                    <a:gd name="T15" fmla="*/ 109721 h 932950"/>
                    <a:gd name="T16" fmla="*/ 134342 w 3723451"/>
                    <a:gd name="T17" fmla="*/ 48578 h 932950"/>
                    <a:gd name="T18" fmla="*/ 98775 w 3723451"/>
                    <a:gd name="T19" fmla="*/ 55177 h 932950"/>
                    <a:gd name="T20" fmla="*/ 0 w 3723451"/>
                    <a:gd name="T21" fmla="*/ 26843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71" name="Freeform 370">
                  <a:extLst>
                    <a:ext uri="{FF2B5EF4-FFF2-40B4-BE49-F238E27FC236}">
                      <a16:creationId xmlns:a16="http://schemas.microsoft.com/office/drawing/2014/main" id="{1C72F53E-6D8A-1247-85AD-4F6DFA9BC4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1892" y="1723378"/>
                  <a:ext cx="260764" cy="95655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764 w 1366596"/>
                    <a:gd name="T3" fmla="*/ 73915 h 809868"/>
                    <a:gd name="T4" fmla="*/ 165063 w 1366596"/>
                    <a:gd name="T5" fmla="*/ 95655 h 809868"/>
                    <a:gd name="T6" fmla="*/ 878 w 1366596"/>
                    <a:gd name="T7" fmla="*/ 50545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72" name="Freeform 371">
                  <a:extLst>
                    <a:ext uri="{FF2B5EF4-FFF2-40B4-BE49-F238E27FC236}">
                      <a16:creationId xmlns:a16="http://schemas.microsoft.com/office/drawing/2014/main" id="{AC38375A-6308-3C42-8428-1BC8EF1E3E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489" y="1726192"/>
                  <a:ext cx="253208" cy="92841"/>
                </a:xfrm>
                <a:custGeom>
                  <a:avLst/>
                  <a:gdLst>
                    <a:gd name="T0" fmla="*/ 249751 w 1348191"/>
                    <a:gd name="T1" fmla="*/ 0 h 791462"/>
                    <a:gd name="T2" fmla="*/ 253208 w 1348191"/>
                    <a:gd name="T3" fmla="*/ 44801 h 791462"/>
                    <a:gd name="T4" fmla="*/ 91604 w 1348191"/>
                    <a:gd name="T5" fmla="*/ 92841 h 791462"/>
                    <a:gd name="T6" fmla="*/ 0 w 1348191"/>
                    <a:gd name="T7" fmla="*/ 71790 h 791462"/>
                    <a:gd name="T8" fmla="*/ 249751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373" name="Straight Connector 372">
                  <a:extLst>
                    <a:ext uri="{FF2B5EF4-FFF2-40B4-BE49-F238E27FC236}">
                      <a16:creationId xmlns:a16="http://schemas.microsoft.com/office/drawing/2014/main" id="{2676B342-72B9-EC4E-BEB9-884A31061112}"/>
                    </a:ext>
                  </a:extLst>
                </p:cNvPr>
                <p:cNvCxnSpPr>
                  <a:cxnSpLocks noChangeShapeType="1"/>
                  <a:endCxn id="368" idx="2"/>
                </p:cNvCxnSpPr>
                <p:nvPr/>
              </p:nvCxnSpPr>
              <p:spPr bwMode="auto">
                <a:xfrm flipH="1" flipV="1">
                  <a:off x="2185178" y="1731819"/>
                  <a:ext cx="3780" cy="120975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74" name="Straight Connector 373">
                  <a:extLst>
                    <a:ext uri="{FF2B5EF4-FFF2-40B4-BE49-F238E27FC236}">
                      <a16:creationId xmlns:a16="http://schemas.microsoft.com/office/drawing/2014/main" id="{C9E5ACD2-0571-394B-B54A-E4FD99B680A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409" y="1729005"/>
                  <a:ext cx="3780" cy="120976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295" name="Group 19">
              <a:extLst>
                <a:ext uri="{FF2B5EF4-FFF2-40B4-BE49-F238E27FC236}">
                  <a16:creationId xmlns:a16="http://schemas.microsoft.com/office/drawing/2014/main" id="{3F4E53BA-5956-854C-B31F-6EC1D0D219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9212" y="2486508"/>
              <a:ext cx="528376" cy="2517292"/>
              <a:chOff x="4299212" y="2486508"/>
              <a:chExt cx="528376" cy="2517292"/>
            </a:xfrm>
          </p:grpSpPr>
          <p:sp>
            <p:nvSpPr>
              <p:cNvPr id="339" name="Rectangle 338">
                <a:extLst>
                  <a:ext uri="{FF2B5EF4-FFF2-40B4-BE49-F238E27FC236}">
                    <a16:creationId xmlns:a16="http://schemas.microsoft.com/office/drawing/2014/main" id="{E47F6DBD-7B1F-E84E-80B1-B0007CEE2ECA}"/>
                  </a:ext>
                </a:extLst>
              </p:cNvPr>
              <p:cNvSpPr/>
              <p:nvPr/>
            </p:nvSpPr>
            <p:spPr bwMode="auto">
              <a:xfrm rot="10800000">
                <a:off x="4315358" y="2675960"/>
                <a:ext cx="498350" cy="916575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AD6BA39E-C72A-2B46-89AC-72BC6ECE8737}"/>
                  </a:ext>
                </a:extLst>
              </p:cNvPr>
              <p:cNvCxnSpPr/>
              <p:nvPr/>
            </p:nvCxnSpPr>
            <p:spPr bwMode="auto">
              <a:xfrm>
                <a:off x="4821424" y="2642154"/>
                <a:ext cx="6349" cy="2214211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41" name="Group 442">
                <a:extLst>
                  <a:ext uri="{FF2B5EF4-FFF2-40B4-BE49-F238E27FC236}">
                    <a16:creationId xmlns:a16="http://schemas.microsoft.com/office/drawing/2014/main" id="{3A2CD557-2097-8643-A2CC-2FC42E1156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19479" y="4781999"/>
                <a:ext cx="507859" cy="221801"/>
                <a:chOff x="4128636" y="3606589"/>
                <a:chExt cx="568145" cy="338667"/>
              </a:xfrm>
            </p:grpSpPr>
            <p:sp>
              <p:nvSpPr>
                <p:cNvPr id="354" name="Oval 353">
                  <a:extLst>
                    <a:ext uri="{FF2B5EF4-FFF2-40B4-BE49-F238E27FC236}">
                      <a16:creationId xmlns:a16="http://schemas.microsoft.com/office/drawing/2014/main" id="{B01BCE74-1665-8347-ABE7-7ED7C4611208}"/>
                    </a:ext>
                  </a:extLst>
                </p:cNvPr>
                <p:cNvSpPr/>
                <p:nvPr/>
              </p:nvSpPr>
              <p:spPr>
                <a:xfrm>
                  <a:off x="4129012" y="3720139"/>
                  <a:ext cx="568256" cy="225391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55" name="Rectangle 354">
                  <a:extLst>
                    <a:ext uri="{FF2B5EF4-FFF2-40B4-BE49-F238E27FC236}">
                      <a16:creationId xmlns:a16="http://schemas.microsoft.com/office/drawing/2014/main" id="{3E2DD078-496C-2B4E-9AB7-8E3ED7B0B010}"/>
                    </a:ext>
                  </a:extLst>
                </p:cNvPr>
                <p:cNvSpPr/>
                <p:nvPr/>
              </p:nvSpPr>
              <p:spPr>
                <a:xfrm>
                  <a:off x="4129012" y="3720139"/>
                  <a:ext cx="568256" cy="111484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56" name="Oval 355">
                  <a:extLst>
                    <a:ext uri="{FF2B5EF4-FFF2-40B4-BE49-F238E27FC236}">
                      <a16:creationId xmlns:a16="http://schemas.microsoft.com/office/drawing/2014/main" id="{0589AD59-3F91-674B-AB1F-9687AE0A7155}"/>
                    </a:ext>
                  </a:extLst>
                </p:cNvPr>
                <p:cNvSpPr/>
                <p:nvPr/>
              </p:nvSpPr>
              <p:spPr>
                <a:xfrm>
                  <a:off x="4129012" y="3606230"/>
                  <a:ext cx="568256" cy="225392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57" name="Straight Connector 356">
                  <a:extLst>
                    <a:ext uri="{FF2B5EF4-FFF2-40B4-BE49-F238E27FC236}">
                      <a16:creationId xmlns:a16="http://schemas.microsoft.com/office/drawing/2014/main" id="{D7DF9909-4629-2B41-A097-0EE5060D231F}"/>
                    </a:ext>
                  </a:extLst>
                </p:cNvPr>
                <p:cNvCxnSpPr/>
                <p:nvPr/>
              </p:nvCxnSpPr>
              <p:spPr>
                <a:xfrm>
                  <a:off x="4697268" y="3720139"/>
                  <a:ext cx="0" cy="11148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358" name="Straight Connector 357">
                  <a:extLst>
                    <a:ext uri="{FF2B5EF4-FFF2-40B4-BE49-F238E27FC236}">
                      <a16:creationId xmlns:a16="http://schemas.microsoft.com/office/drawing/2014/main" id="{E00A7AA3-4A7D-5A4A-923D-8190368DDD2A}"/>
                    </a:ext>
                  </a:extLst>
                </p:cNvPr>
                <p:cNvCxnSpPr/>
                <p:nvPr/>
              </p:nvCxnSpPr>
              <p:spPr>
                <a:xfrm>
                  <a:off x="4129012" y="3720139"/>
                  <a:ext cx="0" cy="11148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342" name="Rectangle 341">
                <a:extLst>
                  <a:ext uri="{FF2B5EF4-FFF2-40B4-BE49-F238E27FC236}">
                    <a16:creationId xmlns:a16="http://schemas.microsoft.com/office/drawing/2014/main" id="{BC350F5D-A217-434B-B0AD-B82598901D58}"/>
                  </a:ext>
                </a:extLst>
              </p:cNvPr>
              <p:cNvSpPr/>
              <p:nvPr/>
            </p:nvSpPr>
            <p:spPr bwMode="auto">
              <a:xfrm>
                <a:off x="4324577" y="3696087"/>
                <a:ext cx="498433" cy="1163453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43" name="Straight Connector 342">
                <a:extLst>
                  <a:ext uri="{FF2B5EF4-FFF2-40B4-BE49-F238E27FC236}">
                    <a16:creationId xmlns:a16="http://schemas.microsoft.com/office/drawing/2014/main" id="{59C23D10-C5AD-324E-A998-0B2D8811551A}"/>
                  </a:ext>
                </a:extLst>
              </p:cNvPr>
              <p:cNvCxnSpPr>
                <a:stCxn id="345" idx="2"/>
              </p:cNvCxnSpPr>
              <p:nvPr/>
            </p:nvCxnSpPr>
            <p:spPr bwMode="auto">
              <a:xfrm>
                <a:off x="4300767" y="2640568"/>
                <a:ext cx="14286" cy="2309445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44" name="Group 456">
                <a:extLst>
                  <a:ext uri="{FF2B5EF4-FFF2-40B4-BE49-F238E27FC236}">
                    <a16:creationId xmlns:a16="http://schemas.microsoft.com/office/drawing/2014/main" id="{3D4ED6A7-656E-564B-9724-777A0E00F8C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99212" y="2486508"/>
                <a:ext cx="504825" cy="242888"/>
                <a:chOff x="2183302" y="1574638"/>
                <a:chExt cx="1200154" cy="430218"/>
              </a:xfrm>
            </p:grpSpPr>
            <p:sp>
              <p:nvSpPr>
                <p:cNvPr id="345" name="Oval 344">
                  <a:extLst>
                    <a:ext uri="{FF2B5EF4-FFF2-40B4-BE49-F238E27FC236}">
                      <a16:creationId xmlns:a16="http://schemas.microsoft.com/office/drawing/2014/main" id="{5CA9CA10-6CB9-8C4D-9798-DE3642585FBF}"/>
                    </a:ext>
                  </a:extLst>
                </p:cNvPr>
                <p:cNvSpPr/>
                <p:nvPr/>
              </p:nvSpPr>
              <p:spPr bwMode="auto">
                <a:xfrm flipV="1">
                  <a:off x="2186998" y="1690077"/>
                  <a:ext cx="1196279" cy="31488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46" name="Rectangle 345">
                  <a:extLst>
                    <a:ext uri="{FF2B5EF4-FFF2-40B4-BE49-F238E27FC236}">
                      <a16:creationId xmlns:a16="http://schemas.microsoft.com/office/drawing/2014/main" id="{ED7DFE49-0AB2-5F4A-8804-D8EE2F5D8051}"/>
                    </a:ext>
                  </a:extLst>
                </p:cNvPr>
                <p:cNvSpPr/>
                <p:nvPr/>
              </p:nvSpPr>
              <p:spPr bwMode="auto">
                <a:xfrm>
                  <a:off x="2183224" y="1735060"/>
                  <a:ext cx="1200054" cy="112457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47" name="Oval 346">
                  <a:extLst>
                    <a:ext uri="{FF2B5EF4-FFF2-40B4-BE49-F238E27FC236}">
                      <a16:creationId xmlns:a16="http://schemas.microsoft.com/office/drawing/2014/main" id="{D9CC071E-9384-A844-AEDF-4D3D5A3D01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224" y="1574808"/>
                  <a:ext cx="1196282" cy="314880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48" name="Freeform 347">
                  <a:extLst>
                    <a:ext uri="{FF2B5EF4-FFF2-40B4-BE49-F238E27FC236}">
                      <a16:creationId xmlns:a16="http://schemas.microsoft.com/office/drawing/2014/main" id="{9221CFD6-F2B1-BC4A-8685-E97AB592CAEA}"/>
                    </a:ext>
                  </a:extLst>
                </p:cNvPr>
                <p:cNvSpPr/>
                <p:nvPr/>
              </p:nvSpPr>
              <p:spPr bwMode="auto">
                <a:xfrm>
                  <a:off x="2488899" y="1670396"/>
                  <a:ext cx="584931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49" name="Freeform 348">
                  <a:extLst>
                    <a:ext uri="{FF2B5EF4-FFF2-40B4-BE49-F238E27FC236}">
                      <a16:creationId xmlns:a16="http://schemas.microsoft.com/office/drawing/2014/main" id="{E1EB2301-9912-744E-B205-5948ED836C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8519" y="1631037"/>
                  <a:ext cx="705691" cy="109646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1 w 3723451"/>
                    <a:gd name="T3" fmla="*/ 316 h 932950"/>
                    <a:gd name="T4" fmla="*/ 351718 w 3723451"/>
                    <a:gd name="T5" fmla="*/ 61180 h 932950"/>
                    <a:gd name="T6" fmla="*/ 568801 w 3723451"/>
                    <a:gd name="T7" fmla="*/ 0 h 932950"/>
                    <a:gd name="T8" fmla="*/ 705691 w 3723451"/>
                    <a:gd name="T9" fmla="*/ 24345 h 932950"/>
                    <a:gd name="T10" fmla="*/ 603845 w 3723451"/>
                    <a:gd name="T11" fmla="*/ 54282 h 932950"/>
                    <a:gd name="T12" fmla="*/ 571055 w 3723451"/>
                    <a:gd name="T13" fmla="*/ 46211 h 932950"/>
                    <a:gd name="T14" fmla="*/ 355716 w 3723451"/>
                    <a:gd name="T15" fmla="*/ 109646 h 932950"/>
                    <a:gd name="T16" fmla="*/ 134869 w 3723451"/>
                    <a:gd name="T17" fmla="*/ 48545 h 932950"/>
                    <a:gd name="T18" fmla="*/ 99163 w 3723451"/>
                    <a:gd name="T19" fmla="*/ 55139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50" name="Freeform 349">
                  <a:extLst>
                    <a:ext uri="{FF2B5EF4-FFF2-40B4-BE49-F238E27FC236}">
                      <a16:creationId xmlns:a16="http://schemas.microsoft.com/office/drawing/2014/main" id="{274D27B5-7E68-5C4D-964B-A01609731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690" y="1723814"/>
                  <a:ext cx="256615" cy="9558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3 h 809868"/>
                    <a:gd name="T4" fmla="*/ 162436 w 1366596"/>
                    <a:gd name="T5" fmla="*/ 95588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51" name="Freeform 350">
                  <a:extLst>
                    <a:ext uri="{FF2B5EF4-FFF2-40B4-BE49-F238E27FC236}">
                      <a16:creationId xmlns:a16="http://schemas.microsoft.com/office/drawing/2014/main" id="{CCCB88EE-5244-8644-B451-9B5D239AEB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7196" y="1726625"/>
                  <a:ext cx="252843" cy="92778"/>
                </a:xfrm>
                <a:custGeom>
                  <a:avLst/>
                  <a:gdLst>
                    <a:gd name="T0" fmla="*/ 249391 w 1348191"/>
                    <a:gd name="T1" fmla="*/ 0 h 791462"/>
                    <a:gd name="T2" fmla="*/ 252843 w 1348191"/>
                    <a:gd name="T3" fmla="*/ 44771 h 791462"/>
                    <a:gd name="T4" fmla="*/ 91472 w 1348191"/>
                    <a:gd name="T5" fmla="*/ 92778 h 791462"/>
                    <a:gd name="T6" fmla="*/ 0 w 1348191"/>
                    <a:gd name="T7" fmla="*/ 71741 h 791462"/>
                    <a:gd name="T8" fmla="*/ 249391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352" name="Straight Connector 351">
                  <a:extLst>
                    <a:ext uri="{FF2B5EF4-FFF2-40B4-BE49-F238E27FC236}">
                      <a16:creationId xmlns:a16="http://schemas.microsoft.com/office/drawing/2014/main" id="{4DFA4F03-E97A-1E4E-8C06-5FCF8ACB1D15}"/>
                    </a:ext>
                  </a:extLst>
                </p:cNvPr>
                <p:cNvCxnSpPr>
                  <a:cxnSpLocks noChangeShapeType="1"/>
                  <a:endCxn id="347" idx="2"/>
                </p:cNvCxnSpPr>
                <p:nvPr/>
              </p:nvCxnSpPr>
              <p:spPr bwMode="auto">
                <a:xfrm flipH="1" flipV="1">
                  <a:off x="2183224" y="1732248"/>
                  <a:ext cx="3775" cy="120892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53" name="Straight Connector 352">
                  <a:extLst>
                    <a:ext uri="{FF2B5EF4-FFF2-40B4-BE49-F238E27FC236}">
                      <a16:creationId xmlns:a16="http://schemas.microsoft.com/office/drawing/2014/main" id="{8A9EDB0B-D51F-9C4D-A606-035EEB4B8D2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505" y="1729437"/>
                  <a:ext cx="3773" cy="120890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296" name="Group 20">
              <a:extLst>
                <a:ext uri="{FF2B5EF4-FFF2-40B4-BE49-F238E27FC236}">
                  <a16:creationId xmlns:a16="http://schemas.microsoft.com/office/drawing/2014/main" id="{7B3927DE-D2D4-0549-B6FC-DB36E97AF6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91163" y="3179295"/>
              <a:ext cx="522287" cy="1824505"/>
              <a:chOff x="5491163" y="3179295"/>
              <a:chExt cx="522287" cy="1824505"/>
            </a:xfrm>
          </p:grpSpPr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94693F99-2D5B-7E44-B2D3-365FDA0CFBDB}"/>
                  </a:ext>
                </a:extLst>
              </p:cNvPr>
              <p:cNvSpPr/>
              <p:nvPr/>
            </p:nvSpPr>
            <p:spPr bwMode="auto">
              <a:xfrm rot="10800000">
                <a:off x="5498044" y="3266845"/>
                <a:ext cx="498349" cy="325689"/>
              </a:xfrm>
              <a:prstGeom prst="rect">
                <a:avLst/>
              </a:prstGeom>
              <a:gradFill rotWithShape="1">
                <a:gsLst>
                  <a:gs pos="1000">
                    <a:srgbClr val="3333CC">
                      <a:lumMod val="75000"/>
                      <a:alpha val="62000"/>
                    </a:srgbClr>
                  </a:gs>
                  <a:gs pos="5400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0BE62149-301B-CD40-877F-421A14409479}"/>
                  </a:ext>
                </a:extLst>
              </p:cNvPr>
              <p:cNvCxnSpPr>
                <a:stCxn id="327" idx="6"/>
              </p:cNvCxnSpPr>
              <p:nvPr/>
            </p:nvCxnSpPr>
            <p:spPr bwMode="auto">
              <a:xfrm>
                <a:off x="6004011" y="3267530"/>
                <a:ext cx="6349" cy="1582486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pic>
            <p:nvPicPr>
              <p:cNvPr id="320" name="Picture 469" descr="router_top.png">
                <a:extLst>
                  <a:ext uri="{FF2B5EF4-FFF2-40B4-BE49-F238E27FC236}">
                    <a16:creationId xmlns:a16="http://schemas.microsoft.com/office/drawing/2014/main" id="{DD59AE55-8859-5841-B6AC-641E9B1FF7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1163" y="3206725"/>
                <a:ext cx="522287" cy="2204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321" name="Group 471">
                <a:extLst>
                  <a:ext uri="{FF2B5EF4-FFF2-40B4-BE49-F238E27FC236}">
                    <a16:creationId xmlns:a16="http://schemas.microsoft.com/office/drawing/2014/main" id="{387A8315-A9E2-CD41-9540-BE22EB26471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02167" y="4781999"/>
                <a:ext cx="507858" cy="221801"/>
                <a:chOff x="4128636" y="3606589"/>
                <a:chExt cx="568145" cy="338667"/>
              </a:xfrm>
            </p:grpSpPr>
            <p:sp>
              <p:nvSpPr>
                <p:cNvPr id="334" name="Oval 333">
                  <a:extLst>
                    <a:ext uri="{FF2B5EF4-FFF2-40B4-BE49-F238E27FC236}">
                      <a16:creationId xmlns:a16="http://schemas.microsoft.com/office/drawing/2014/main" id="{5439A4FE-DB6E-D74D-95B5-D1F4AE9642E7}"/>
                    </a:ext>
                  </a:extLst>
                </p:cNvPr>
                <p:cNvSpPr/>
                <p:nvPr/>
              </p:nvSpPr>
              <p:spPr>
                <a:xfrm>
                  <a:off x="4128900" y="3720139"/>
                  <a:ext cx="568256" cy="225391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35" name="Rectangle 334">
                  <a:extLst>
                    <a:ext uri="{FF2B5EF4-FFF2-40B4-BE49-F238E27FC236}">
                      <a16:creationId xmlns:a16="http://schemas.microsoft.com/office/drawing/2014/main" id="{FA27B6FA-AB40-0D4B-BBE7-6000E55B03D1}"/>
                    </a:ext>
                  </a:extLst>
                </p:cNvPr>
                <p:cNvSpPr/>
                <p:nvPr/>
              </p:nvSpPr>
              <p:spPr>
                <a:xfrm>
                  <a:off x="4128900" y="3720139"/>
                  <a:ext cx="568256" cy="111484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36" name="Oval 335">
                  <a:extLst>
                    <a:ext uri="{FF2B5EF4-FFF2-40B4-BE49-F238E27FC236}">
                      <a16:creationId xmlns:a16="http://schemas.microsoft.com/office/drawing/2014/main" id="{C6FD79C0-1B1A-AB4A-A3BD-6514A1F64FCB}"/>
                    </a:ext>
                  </a:extLst>
                </p:cNvPr>
                <p:cNvSpPr/>
                <p:nvPr/>
              </p:nvSpPr>
              <p:spPr>
                <a:xfrm>
                  <a:off x="4128900" y="3606230"/>
                  <a:ext cx="568256" cy="225392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37" name="Straight Connector 336">
                  <a:extLst>
                    <a:ext uri="{FF2B5EF4-FFF2-40B4-BE49-F238E27FC236}">
                      <a16:creationId xmlns:a16="http://schemas.microsoft.com/office/drawing/2014/main" id="{C730D6A9-51D0-864D-9F88-3CA108609D03}"/>
                    </a:ext>
                  </a:extLst>
                </p:cNvPr>
                <p:cNvCxnSpPr/>
                <p:nvPr/>
              </p:nvCxnSpPr>
              <p:spPr>
                <a:xfrm>
                  <a:off x="4697156" y="3720139"/>
                  <a:ext cx="0" cy="11148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338" name="Straight Connector 337">
                  <a:extLst>
                    <a:ext uri="{FF2B5EF4-FFF2-40B4-BE49-F238E27FC236}">
                      <a16:creationId xmlns:a16="http://schemas.microsoft.com/office/drawing/2014/main" id="{41EA4558-0D04-634B-A8B0-CAB6FB1D2028}"/>
                    </a:ext>
                  </a:extLst>
                </p:cNvPr>
                <p:cNvCxnSpPr/>
                <p:nvPr/>
              </p:nvCxnSpPr>
              <p:spPr>
                <a:xfrm>
                  <a:off x="4128900" y="3720139"/>
                  <a:ext cx="0" cy="11148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322" name="Rectangle 321">
                <a:extLst>
                  <a:ext uri="{FF2B5EF4-FFF2-40B4-BE49-F238E27FC236}">
                    <a16:creationId xmlns:a16="http://schemas.microsoft.com/office/drawing/2014/main" id="{3670DAE7-C167-BA4B-9FB3-842EEBB6E0BC}"/>
                  </a:ext>
                </a:extLst>
              </p:cNvPr>
              <p:cNvSpPr/>
              <p:nvPr/>
            </p:nvSpPr>
            <p:spPr bwMode="auto">
              <a:xfrm>
                <a:off x="5507166" y="3694500"/>
                <a:ext cx="498433" cy="1165040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FDAD1200-F8CD-4C4C-B862-839CDCE380A4}"/>
                  </a:ext>
                </a:extLst>
              </p:cNvPr>
              <p:cNvCxnSpPr>
                <a:stCxn id="320" idx="1"/>
              </p:cNvCxnSpPr>
              <p:nvPr/>
            </p:nvCxnSpPr>
            <p:spPr bwMode="auto">
              <a:xfrm>
                <a:off x="5491292" y="3316735"/>
                <a:ext cx="6349" cy="1633277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24" name="Group 485">
                <a:extLst>
                  <a:ext uri="{FF2B5EF4-FFF2-40B4-BE49-F238E27FC236}">
                    <a16:creationId xmlns:a16="http://schemas.microsoft.com/office/drawing/2014/main" id="{A6200FD6-2FAC-504D-AC15-41C2E0E5FE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00688" y="3179295"/>
                <a:ext cx="504825" cy="242888"/>
                <a:chOff x="2183302" y="1574638"/>
                <a:chExt cx="1200154" cy="430218"/>
              </a:xfrm>
            </p:grpSpPr>
            <p:sp>
              <p:nvSpPr>
                <p:cNvPr id="325" name="Oval 324">
                  <a:extLst>
                    <a:ext uri="{FF2B5EF4-FFF2-40B4-BE49-F238E27FC236}">
                      <a16:creationId xmlns:a16="http://schemas.microsoft.com/office/drawing/2014/main" id="{ECDA45FA-C7C9-1D42-AD17-0A94B356D9C2}"/>
                    </a:ext>
                  </a:extLst>
                </p:cNvPr>
                <p:cNvSpPr/>
                <p:nvPr/>
              </p:nvSpPr>
              <p:spPr bwMode="auto">
                <a:xfrm flipV="1">
                  <a:off x="2187379" y="1688754"/>
                  <a:ext cx="1196279" cy="31488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26" name="Rectangle 325">
                  <a:extLst>
                    <a:ext uri="{FF2B5EF4-FFF2-40B4-BE49-F238E27FC236}">
                      <a16:creationId xmlns:a16="http://schemas.microsoft.com/office/drawing/2014/main" id="{66DEE6E1-40E6-CC4A-9BD2-12B0FC5617F6}"/>
                    </a:ext>
                  </a:extLst>
                </p:cNvPr>
                <p:cNvSpPr/>
                <p:nvPr/>
              </p:nvSpPr>
              <p:spPr bwMode="auto">
                <a:xfrm>
                  <a:off x="2183606" y="1733737"/>
                  <a:ext cx="1200052" cy="112457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27" name="Oval 326">
                  <a:extLst>
                    <a:ext uri="{FF2B5EF4-FFF2-40B4-BE49-F238E27FC236}">
                      <a16:creationId xmlns:a16="http://schemas.microsoft.com/office/drawing/2014/main" id="{3B2579C2-CFB4-C243-A571-87CC477670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606" y="1573485"/>
                  <a:ext cx="1196277" cy="314880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28" name="Freeform 327">
                  <a:extLst>
                    <a:ext uri="{FF2B5EF4-FFF2-40B4-BE49-F238E27FC236}">
                      <a16:creationId xmlns:a16="http://schemas.microsoft.com/office/drawing/2014/main" id="{8C20CAF5-F7F2-8C4F-BF4C-8061B2C174B5}"/>
                    </a:ext>
                  </a:extLst>
                </p:cNvPr>
                <p:cNvSpPr/>
                <p:nvPr/>
              </p:nvSpPr>
              <p:spPr bwMode="auto">
                <a:xfrm>
                  <a:off x="2489279" y="1669074"/>
                  <a:ext cx="584932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29" name="Freeform 328">
                  <a:extLst>
                    <a:ext uri="{FF2B5EF4-FFF2-40B4-BE49-F238E27FC236}">
                      <a16:creationId xmlns:a16="http://schemas.microsoft.com/office/drawing/2014/main" id="{751DAB4D-7078-0843-8893-ECF4AEBB83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8899" y="1629714"/>
                  <a:ext cx="705692" cy="109646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2 w 3723451"/>
                    <a:gd name="T3" fmla="*/ 316 h 932950"/>
                    <a:gd name="T4" fmla="*/ 351719 w 3723451"/>
                    <a:gd name="T5" fmla="*/ 61180 h 932950"/>
                    <a:gd name="T6" fmla="*/ 568801 w 3723451"/>
                    <a:gd name="T7" fmla="*/ 0 h 932950"/>
                    <a:gd name="T8" fmla="*/ 705692 w 3723451"/>
                    <a:gd name="T9" fmla="*/ 24345 h 932950"/>
                    <a:gd name="T10" fmla="*/ 603846 w 3723451"/>
                    <a:gd name="T11" fmla="*/ 54282 h 932950"/>
                    <a:gd name="T12" fmla="*/ 571056 w 3723451"/>
                    <a:gd name="T13" fmla="*/ 46211 h 932950"/>
                    <a:gd name="T14" fmla="*/ 355717 w 3723451"/>
                    <a:gd name="T15" fmla="*/ 109646 h 932950"/>
                    <a:gd name="T16" fmla="*/ 134869 w 3723451"/>
                    <a:gd name="T17" fmla="*/ 48545 h 932950"/>
                    <a:gd name="T18" fmla="*/ 99163 w 3723451"/>
                    <a:gd name="T19" fmla="*/ 55139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30" name="Freeform 329">
                  <a:extLst>
                    <a:ext uri="{FF2B5EF4-FFF2-40B4-BE49-F238E27FC236}">
                      <a16:creationId xmlns:a16="http://schemas.microsoft.com/office/drawing/2014/main" id="{49F08601-D11A-7246-97C4-4796E28716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3071" y="1722492"/>
                  <a:ext cx="256615" cy="9558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3 h 809868"/>
                    <a:gd name="T4" fmla="*/ 162436 w 1366596"/>
                    <a:gd name="T5" fmla="*/ 95588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31" name="Freeform 330">
                  <a:extLst>
                    <a:ext uri="{FF2B5EF4-FFF2-40B4-BE49-F238E27FC236}">
                      <a16:creationId xmlns:a16="http://schemas.microsoft.com/office/drawing/2014/main" id="{0F35FC16-0782-6242-8A31-B2C90A57D8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7579" y="1725302"/>
                  <a:ext cx="252840" cy="92778"/>
                </a:xfrm>
                <a:custGeom>
                  <a:avLst/>
                  <a:gdLst>
                    <a:gd name="T0" fmla="*/ 249388 w 1348191"/>
                    <a:gd name="T1" fmla="*/ 0 h 791462"/>
                    <a:gd name="T2" fmla="*/ 252840 w 1348191"/>
                    <a:gd name="T3" fmla="*/ 44771 h 791462"/>
                    <a:gd name="T4" fmla="*/ 91471 w 1348191"/>
                    <a:gd name="T5" fmla="*/ 92778 h 791462"/>
                    <a:gd name="T6" fmla="*/ 0 w 1348191"/>
                    <a:gd name="T7" fmla="*/ 71741 h 791462"/>
                    <a:gd name="T8" fmla="*/ 249388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332" name="Straight Connector 331">
                  <a:extLst>
                    <a:ext uri="{FF2B5EF4-FFF2-40B4-BE49-F238E27FC236}">
                      <a16:creationId xmlns:a16="http://schemas.microsoft.com/office/drawing/2014/main" id="{28B38805-D14D-6F4E-9C2D-85288858DC4A}"/>
                    </a:ext>
                  </a:extLst>
                </p:cNvPr>
                <p:cNvCxnSpPr>
                  <a:cxnSpLocks noChangeShapeType="1"/>
                  <a:endCxn id="327" idx="2"/>
                </p:cNvCxnSpPr>
                <p:nvPr/>
              </p:nvCxnSpPr>
              <p:spPr bwMode="auto">
                <a:xfrm flipH="1" flipV="1">
                  <a:off x="2183606" y="1730925"/>
                  <a:ext cx="3773" cy="120892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33" name="Straight Connector 332">
                  <a:extLst>
                    <a:ext uri="{FF2B5EF4-FFF2-40B4-BE49-F238E27FC236}">
                      <a16:creationId xmlns:a16="http://schemas.microsoft.com/office/drawing/2014/main" id="{839A4B18-24F7-8748-BABF-156684EACDA2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83" y="1728114"/>
                  <a:ext cx="3775" cy="120890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297" name="Group 21">
              <a:extLst>
                <a:ext uri="{FF2B5EF4-FFF2-40B4-BE49-F238E27FC236}">
                  <a16:creationId xmlns:a16="http://schemas.microsoft.com/office/drawing/2014/main" id="{9CDA8888-DE9C-FA48-880D-EF852C6370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2366" y="2647932"/>
              <a:ext cx="522159" cy="2354282"/>
              <a:chOff x="6472366" y="2647932"/>
              <a:chExt cx="522159" cy="2354282"/>
            </a:xfrm>
          </p:grpSpPr>
          <p:sp>
            <p:nvSpPr>
              <p:cNvPr id="298" name="Rectangle 297">
                <a:extLst>
                  <a:ext uri="{FF2B5EF4-FFF2-40B4-BE49-F238E27FC236}">
                    <a16:creationId xmlns:a16="http://schemas.microsoft.com/office/drawing/2014/main" id="{995D8FCE-884F-0F40-A676-D4D29F8E694C}"/>
                  </a:ext>
                </a:extLst>
              </p:cNvPr>
              <p:cNvSpPr/>
              <p:nvPr/>
            </p:nvSpPr>
            <p:spPr bwMode="auto">
              <a:xfrm rot="10800000">
                <a:off x="6482296" y="2777838"/>
                <a:ext cx="498349" cy="722037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316D5606-0146-DC48-97E2-18F369EDE031}"/>
                  </a:ext>
                </a:extLst>
              </p:cNvPr>
              <p:cNvCxnSpPr/>
              <p:nvPr/>
            </p:nvCxnSpPr>
            <p:spPr bwMode="auto">
              <a:xfrm>
                <a:off x="6994528" y="2846910"/>
                <a:ext cx="0" cy="1998345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00" name="Group 500">
                <a:extLst>
                  <a:ext uri="{FF2B5EF4-FFF2-40B4-BE49-F238E27FC236}">
                    <a16:creationId xmlns:a16="http://schemas.microsoft.com/office/drawing/2014/main" id="{AA425C1A-E91E-6E4A-A356-24012E64277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86417" y="4766099"/>
                <a:ext cx="507858" cy="236115"/>
                <a:chOff x="4128636" y="3606589"/>
                <a:chExt cx="568145" cy="338667"/>
              </a:xfrm>
            </p:grpSpPr>
            <p:sp>
              <p:nvSpPr>
                <p:cNvPr id="313" name="Oval 312">
                  <a:extLst>
                    <a:ext uri="{FF2B5EF4-FFF2-40B4-BE49-F238E27FC236}">
                      <a16:creationId xmlns:a16="http://schemas.microsoft.com/office/drawing/2014/main" id="{16CAB2BE-001A-5849-8EFC-BF1C74D20DA6}"/>
                    </a:ext>
                  </a:extLst>
                </p:cNvPr>
                <p:cNvSpPr/>
                <p:nvPr/>
              </p:nvSpPr>
              <p:spPr>
                <a:xfrm>
                  <a:off x="4128808" y="3720125"/>
                  <a:ext cx="568256" cy="225387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14" name="Rectangle 313">
                  <a:extLst>
                    <a:ext uri="{FF2B5EF4-FFF2-40B4-BE49-F238E27FC236}">
                      <a16:creationId xmlns:a16="http://schemas.microsoft.com/office/drawing/2014/main" id="{ED3C727A-F086-5345-9D90-47A10FCD45F2}"/>
                    </a:ext>
                  </a:extLst>
                </p:cNvPr>
                <p:cNvSpPr/>
                <p:nvPr/>
              </p:nvSpPr>
              <p:spPr>
                <a:xfrm>
                  <a:off x="4128808" y="3720125"/>
                  <a:ext cx="568256" cy="111556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15" name="Oval 314">
                  <a:extLst>
                    <a:ext uri="{FF2B5EF4-FFF2-40B4-BE49-F238E27FC236}">
                      <a16:creationId xmlns:a16="http://schemas.microsoft.com/office/drawing/2014/main" id="{49C1B443-F565-5F4C-B75C-09F669AC3DE7}"/>
                    </a:ext>
                  </a:extLst>
                </p:cNvPr>
                <p:cNvSpPr/>
                <p:nvPr/>
              </p:nvSpPr>
              <p:spPr>
                <a:xfrm>
                  <a:off x="4128808" y="3606294"/>
                  <a:ext cx="568256" cy="225387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16" name="Straight Connector 315">
                  <a:extLst>
                    <a:ext uri="{FF2B5EF4-FFF2-40B4-BE49-F238E27FC236}">
                      <a16:creationId xmlns:a16="http://schemas.microsoft.com/office/drawing/2014/main" id="{FBA53D70-9A4D-7E4E-AC09-D42784DF8272}"/>
                    </a:ext>
                  </a:extLst>
                </p:cNvPr>
                <p:cNvCxnSpPr/>
                <p:nvPr/>
              </p:nvCxnSpPr>
              <p:spPr>
                <a:xfrm>
                  <a:off x="4697064" y="3720125"/>
                  <a:ext cx="0" cy="111556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317" name="Straight Connector 316">
                  <a:extLst>
                    <a:ext uri="{FF2B5EF4-FFF2-40B4-BE49-F238E27FC236}">
                      <a16:creationId xmlns:a16="http://schemas.microsoft.com/office/drawing/2014/main" id="{A5C3BEC2-90B0-8B41-88A4-351B428CAFB4}"/>
                    </a:ext>
                  </a:extLst>
                </p:cNvPr>
                <p:cNvCxnSpPr/>
                <p:nvPr/>
              </p:nvCxnSpPr>
              <p:spPr>
                <a:xfrm>
                  <a:off x="4128808" y="3720125"/>
                  <a:ext cx="0" cy="111556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301" name="Rectangle 300">
                <a:extLst>
                  <a:ext uri="{FF2B5EF4-FFF2-40B4-BE49-F238E27FC236}">
                    <a16:creationId xmlns:a16="http://schemas.microsoft.com/office/drawing/2014/main" id="{2309F1E7-7D26-E941-9221-C8DF0612EE28}"/>
                  </a:ext>
                </a:extLst>
              </p:cNvPr>
              <p:cNvSpPr/>
              <p:nvPr/>
            </p:nvSpPr>
            <p:spPr bwMode="auto">
              <a:xfrm>
                <a:off x="6491333" y="3610376"/>
                <a:ext cx="498433" cy="1238053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9C251E47-5FE5-B64D-8E6E-2491993604B5}"/>
                  </a:ext>
                </a:extLst>
              </p:cNvPr>
              <p:cNvCxnSpPr/>
              <p:nvPr/>
            </p:nvCxnSpPr>
            <p:spPr bwMode="auto">
              <a:xfrm>
                <a:off x="6472285" y="2818340"/>
                <a:ext cx="9524" cy="2126912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03" name="Group 514">
                <a:extLst>
                  <a:ext uri="{FF2B5EF4-FFF2-40B4-BE49-F238E27FC236}">
                    <a16:creationId xmlns:a16="http://schemas.microsoft.com/office/drawing/2014/main" id="{9B7D3C6F-466A-3143-9B8E-F60B2AAFD7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78146" y="2647932"/>
                <a:ext cx="504825" cy="242887"/>
                <a:chOff x="2183302" y="1574638"/>
                <a:chExt cx="1200154" cy="430218"/>
              </a:xfrm>
            </p:grpSpPr>
            <p:sp>
              <p:nvSpPr>
                <p:cNvPr id="304" name="Oval 303">
                  <a:extLst>
                    <a:ext uri="{FF2B5EF4-FFF2-40B4-BE49-F238E27FC236}">
                      <a16:creationId xmlns:a16="http://schemas.microsoft.com/office/drawing/2014/main" id="{12A307F7-5B73-2445-A2F4-C0FA1266E373}"/>
                    </a:ext>
                  </a:extLst>
                </p:cNvPr>
                <p:cNvSpPr/>
                <p:nvPr/>
              </p:nvSpPr>
              <p:spPr bwMode="auto">
                <a:xfrm flipV="1">
                  <a:off x="2188237" y="1690921"/>
                  <a:ext cx="1196279" cy="31488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05" name="Rectangle 304">
                  <a:extLst>
                    <a:ext uri="{FF2B5EF4-FFF2-40B4-BE49-F238E27FC236}">
                      <a16:creationId xmlns:a16="http://schemas.microsoft.com/office/drawing/2014/main" id="{33E19D46-3715-614C-AAF4-022904355894}"/>
                    </a:ext>
                  </a:extLst>
                </p:cNvPr>
                <p:cNvSpPr/>
                <p:nvPr/>
              </p:nvSpPr>
              <p:spPr bwMode="auto">
                <a:xfrm>
                  <a:off x="2184464" y="1735904"/>
                  <a:ext cx="1200052" cy="112457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06" name="Oval 305">
                  <a:extLst>
                    <a:ext uri="{FF2B5EF4-FFF2-40B4-BE49-F238E27FC236}">
                      <a16:creationId xmlns:a16="http://schemas.microsoft.com/office/drawing/2014/main" id="{E55709E7-7775-884D-A34A-45191B84AF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464" y="1575651"/>
                  <a:ext cx="1196277" cy="314881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07" name="Freeform 306">
                  <a:extLst>
                    <a:ext uri="{FF2B5EF4-FFF2-40B4-BE49-F238E27FC236}">
                      <a16:creationId xmlns:a16="http://schemas.microsoft.com/office/drawing/2014/main" id="{53C2A2DA-53F1-794E-A987-B42C0AC0022C}"/>
                    </a:ext>
                  </a:extLst>
                </p:cNvPr>
                <p:cNvSpPr/>
                <p:nvPr/>
              </p:nvSpPr>
              <p:spPr bwMode="auto">
                <a:xfrm>
                  <a:off x="2490137" y="1671240"/>
                  <a:ext cx="584932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08" name="Freeform 307">
                  <a:extLst>
                    <a:ext uri="{FF2B5EF4-FFF2-40B4-BE49-F238E27FC236}">
                      <a16:creationId xmlns:a16="http://schemas.microsoft.com/office/drawing/2014/main" id="{9EECC5D2-5F03-5B4A-A066-DEC9954D66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9757" y="1631880"/>
                  <a:ext cx="705692" cy="109647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2 w 3723451"/>
                    <a:gd name="T3" fmla="*/ 316 h 932950"/>
                    <a:gd name="T4" fmla="*/ 351719 w 3723451"/>
                    <a:gd name="T5" fmla="*/ 61180 h 932950"/>
                    <a:gd name="T6" fmla="*/ 568801 w 3723451"/>
                    <a:gd name="T7" fmla="*/ 0 h 932950"/>
                    <a:gd name="T8" fmla="*/ 705692 w 3723451"/>
                    <a:gd name="T9" fmla="*/ 24346 h 932950"/>
                    <a:gd name="T10" fmla="*/ 603846 w 3723451"/>
                    <a:gd name="T11" fmla="*/ 54283 h 932950"/>
                    <a:gd name="T12" fmla="*/ 571056 w 3723451"/>
                    <a:gd name="T13" fmla="*/ 46212 h 932950"/>
                    <a:gd name="T14" fmla="*/ 355717 w 3723451"/>
                    <a:gd name="T15" fmla="*/ 109647 h 932950"/>
                    <a:gd name="T16" fmla="*/ 134869 w 3723451"/>
                    <a:gd name="T17" fmla="*/ 48545 h 932950"/>
                    <a:gd name="T18" fmla="*/ 99163 w 3723451"/>
                    <a:gd name="T19" fmla="*/ 55140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09" name="Freeform 308">
                  <a:extLst>
                    <a:ext uri="{FF2B5EF4-FFF2-40B4-BE49-F238E27FC236}">
                      <a16:creationId xmlns:a16="http://schemas.microsoft.com/office/drawing/2014/main" id="{8388544E-A2CB-0640-A29C-1662E6885F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3929" y="1724658"/>
                  <a:ext cx="256615" cy="95589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4 h 809868"/>
                    <a:gd name="T4" fmla="*/ 162436 w 1366596"/>
                    <a:gd name="T5" fmla="*/ 95589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10" name="Freeform 309">
                  <a:extLst>
                    <a:ext uri="{FF2B5EF4-FFF2-40B4-BE49-F238E27FC236}">
                      <a16:creationId xmlns:a16="http://schemas.microsoft.com/office/drawing/2014/main" id="{0DDF3C4E-5F2E-864E-88A4-D785A5D6EE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8437" y="1727469"/>
                  <a:ext cx="252840" cy="92778"/>
                </a:xfrm>
                <a:custGeom>
                  <a:avLst/>
                  <a:gdLst>
                    <a:gd name="T0" fmla="*/ 249388 w 1348191"/>
                    <a:gd name="T1" fmla="*/ 0 h 791462"/>
                    <a:gd name="T2" fmla="*/ 252840 w 1348191"/>
                    <a:gd name="T3" fmla="*/ 44771 h 791462"/>
                    <a:gd name="T4" fmla="*/ 91471 w 1348191"/>
                    <a:gd name="T5" fmla="*/ 92778 h 791462"/>
                    <a:gd name="T6" fmla="*/ 0 w 1348191"/>
                    <a:gd name="T7" fmla="*/ 71741 h 791462"/>
                    <a:gd name="T8" fmla="*/ 249388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311" name="Straight Connector 310">
                  <a:extLst>
                    <a:ext uri="{FF2B5EF4-FFF2-40B4-BE49-F238E27FC236}">
                      <a16:creationId xmlns:a16="http://schemas.microsoft.com/office/drawing/2014/main" id="{5A28B5B0-5BAC-8C46-B4B8-9BCB18DCD1DD}"/>
                    </a:ext>
                  </a:extLst>
                </p:cNvPr>
                <p:cNvCxnSpPr>
                  <a:cxnSpLocks noChangeShapeType="1"/>
                  <a:endCxn id="306" idx="2"/>
                </p:cNvCxnSpPr>
                <p:nvPr/>
              </p:nvCxnSpPr>
              <p:spPr bwMode="auto">
                <a:xfrm flipH="1" flipV="1">
                  <a:off x="2184464" y="1733091"/>
                  <a:ext cx="3773" cy="120893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12" name="Straight Connector 311">
                  <a:extLst>
                    <a:ext uri="{FF2B5EF4-FFF2-40B4-BE49-F238E27FC236}">
                      <a16:creationId xmlns:a16="http://schemas.microsoft.com/office/drawing/2014/main" id="{3A010796-660C-4C4D-865E-8D108EDA01B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80741" y="1730281"/>
                  <a:ext cx="3775" cy="120891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</p:grpSp>
      <p:grpSp>
        <p:nvGrpSpPr>
          <p:cNvPr id="400" name="Group 399">
            <a:extLst>
              <a:ext uri="{FF2B5EF4-FFF2-40B4-BE49-F238E27FC236}">
                <a16:creationId xmlns:a16="http://schemas.microsoft.com/office/drawing/2014/main" id="{094E25C2-45E6-0C43-ADA4-684E51DC703A}"/>
              </a:ext>
            </a:extLst>
          </p:cNvPr>
          <p:cNvGrpSpPr>
            <a:grpSpLocks/>
          </p:cNvGrpSpPr>
          <p:nvPr/>
        </p:nvGrpSpPr>
        <p:grpSpPr bwMode="auto">
          <a:xfrm>
            <a:off x="3419060" y="2725807"/>
            <a:ext cx="5111750" cy="879475"/>
            <a:chOff x="1866825" y="707349"/>
            <a:chExt cx="5112820" cy="879389"/>
          </a:xfrm>
        </p:grpSpPr>
        <p:sp>
          <p:nvSpPr>
            <p:cNvPr id="401" name="Oval 400">
              <a:extLst>
                <a:ext uri="{FF2B5EF4-FFF2-40B4-BE49-F238E27FC236}">
                  <a16:creationId xmlns:a16="http://schemas.microsoft.com/office/drawing/2014/main" id="{C759FDA4-4088-0A4C-9E92-BD72D7D52B56}"/>
                </a:ext>
              </a:extLst>
            </p:cNvPr>
            <p:cNvSpPr/>
            <p:nvPr/>
          </p:nvSpPr>
          <p:spPr>
            <a:xfrm>
              <a:off x="1866825" y="785129"/>
              <a:ext cx="954288" cy="49207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 cap="flat" cmpd="sng" algn="ctr">
              <a:solidFill>
                <a:srgbClr val="CC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402" name="TextBox 233">
              <a:extLst>
                <a:ext uri="{FF2B5EF4-FFF2-40B4-BE49-F238E27FC236}">
                  <a16:creationId xmlns:a16="http://schemas.microsoft.com/office/drawing/2014/main" id="{91B4E7D9-6C4B-6C4B-86F5-8BB66F936B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1781" y="783191"/>
              <a:ext cx="910613" cy="476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ts val="1475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Routing</a:t>
              </a:r>
            </a:p>
            <a:p>
              <a:pPr marL="0" marR="0" lvl="0" indent="0" algn="ctr" defTabSz="914400" rtl="0" eaLnBrk="0" fontAlgn="base" latinLnBrk="0" hangingPunct="0">
                <a:lnSpc>
                  <a:spcPts val="1475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Algorithm</a:t>
              </a:r>
            </a:p>
          </p:txBody>
        </p:sp>
        <p:cxnSp>
          <p:nvCxnSpPr>
            <p:cNvPr id="403" name="Straight Arrow Connector 402">
              <a:extLst>
                <a:ext uri="{FF2B5EF4-FFF2-40B4-BE49-F238E27FC236}">
                  <a16:creationId xmlns:a16="http://schemas.microsoft.com/office/drawing/2014/main" id="{86DA61DF-3320-724E-9861-CF654B1F47AF}"/>
                </a:ext>
              </a:extLst>
            </p:cNvPr>
            <p:cNvCxnSpPr/>
            <p:nvPr/>
          </p:nvCxnSpPr>
          <p:spPr>
            <a:xfrm flipV="1">
              <a:off x="2833815" y="807352"/>
              <a:ext cx="1517968" cy="214291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404" name="Straight Arrow Connector 403">
              <a:extLst>
                <a:ext uri="{FF2B5EF4-FFF2-40B4-BE49-F238E27FC236}">
                  <a16:creationId xmlns:a16="http://schemas.microsoft.com/office/drawing/2014/main" id="{FA99C173-8DEF-3940-BC9B-72CA3FA99281}"/>
                </a:ext>
              </a:extLst>
            </p:cNvPr>
            <p:cNvCxnSpPr/>
            <p:nvPr/>
          </p:nvCxnSpPr>
          <p:spPr>
            <a:xfrm>
              <a:off x="2751248" y="1201014"/>
              <a:ext cx="797092" cy="279373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405" name="Straight Arrow Connector 404">
              <a:extLst>
                <a:ext uri="{FF2B5EF4-FFF2-40B4-BE49-F238E27FC236}">
                  <a16:creationId xmlns:a16="http://schemas.microsoft.com/office/drawing/2014/main" id="{57AAE988-13E3-6642-B8CC-252C9113ABCC}"/>
                </a:ext>
              </a:extLst>
            </p:cNvPr>
            <p:cNvCxnSpPr/>
            <p:nvPr/>
          </p:nvCxnSpPr>
          <p:spPr>
            <a:xfrm>
              <a:off x="4685228" y="894656"/>
              <a:ext cx="892362" cy="509538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406" name="Straight Arrow Connector 405">
              <a:extLst>
                <a:ext uri="{FF2B5EF4-FFF2-40B4-BE49-F238E27FC236}">
                  <a16:creationId xmlns:a16="http://schemas.microsoft.com/office/drawing/2014/main" id="{286126FC-663F-E140-85FF-EA643857EAAB}"/>
                </a:ext>
              </a:extLst>
            </p:cNvPr>
            <p:cNvCxnSpPr/>
            <p:nvPr/>
          </p:nvCxnSpPr>
          <p:spPr>
            <a:xfrm>
              <a:off x="4801139" y="801003"/>
              <a:ext cx="1695805" cy="130162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sp>
          <p:nvSpPr>
            <p:cNvPr id="407" name="Oval 406">
              <a:extLst>
                <a:ext uri="{FF2B5EF4-FFF2-40B4-BE49-F238E27FC236}">
                  <a16:creationId xmlns:a16="http://schemas.microsoft.com/office/drawing/2014/main" id="{4DA7DE45-D335-D548-B5FE-488518B7B2B7}"/>
                </a:ext>
              </a:extLst>
            </p:cNvPr>
            <p:cNvSpPr/>
            <p:nvPr/>
          </p:nvSpPr>
          <p:spPr>
            <a:xfrm>
              <a:off x="6558870" y="894656"/>
              <a:ext cx="420775" cy="18095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 cap="flat" cmpd="sng" algn="ctr">
              <a:solidFill>
                <a:srgbClr val="CC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408" name="Oval 407">
              <a:extLst>
                <a:ext uri="{FF2B5EF4-FFF2-40B4-BE49-F238E27FC236}">
                  <a16:creationId xmlns:a16="http://schemas.microsoft.com/office/drawing/2014/main" id="{E0F6C35C-914C-3B41-9CC4-D8179FFB699E}"/>
                </a:ext>
              </a:extLst>
            </p:cNvPr>
            <p:cNvSpPr/>
            <p:nvPr/>
          </p:nvSpPr>
          <p:spPr>
            <a:xfrm>
              <a:off x="5572826" y="1404194"/>
              <a:ext cx="420776" cy="182544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 cap="flat" cmpd="sng" algn="ctr">
              <a:solidFill>
                <a:srgbClr val="CC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409" name="Oval 408">
              <a:extLst>
                <a:ext uri="{FF2B5EF4-FFF2-40B4-BE49-F238E27FC236}">
                  <a16:creationId xmlns:a16="http://schemas.microsoft.com/office/drawing/2014/main" id="{F2328B0F-766B-A544-ACA3-A1877D849A35}"/>
                </a:ext>
              </a:extLst>
            </p:cNvPr>
            <p:cNvSpPr/>
            <p:nvPr/>
          </p:nvSpPr>
          <p:spPr>
            <a:xfrm>
              <a:off x="4367661" y="707349"/>
              <a:ext cx="420775" cy="182545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 cap="flat" cmpd="sng" algn="ctr">
              <a:solidFill>
                <a:srgbClr val="CC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410" name="Oval 409">
              <a:extLst>
                <a:ext uri="{FF2B5EF4-FFF2-40B4-BE49-F238E27FC236}">
                  <a16:creationId xmlns:a16="http://schemas.microsoft.com/office/drawing/2014/main" id="{4E049E95-C6A9-FE4D-937B-C134ECB1D9AB}"/>
                </a:ext>
              </a:extLst>
            </p:cNvPr>
            <p:cNvSpPr/>
            <p:nvPr/>
          </p:nvSpPr>
          <p:spPr>
            <a:xfrm>
              <a:off x="3572157" y="1402606"/>
              <a:ext cx="420776" cy="18095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 cap="flat" cmpd="sng" algn="ctr">
              <a:solidFill>
                <a:srgbClr val="CC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cxnSp>
          <p:nvCxnSpPr>
            <p:cNvPr id="411" name="Straight Arrow Connector 410">
              <a:extLst>
                <a:ext uri="{FF2B5EF4-FFF2-40B4-BE49-F238E27FC236}">
                  <a16:creationId xmlns:a16="http://schemas.microsoft.com/office/drawing/2014/main" id="{C5FBB1F6-0839-A343-AE4E-8487D7B4403B}"/>
                </a:ext>
              </a:extLst>
            </p:cNvPr>
            <p:cNvCxnSpPr/>
            <p:nvPr/>
          </p:nvCxnSpPr>
          <p:spPr>
            <a:xfrm>
              <a:off x="2821113" y="1105773"/>
              <a:ext cx="2739010" cy="339692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412" name="Straight Arrow Connector 411">
              <a:extLst>
                <a:ext uri="{FF2B5EF4-FFF2-40B4-BE49-F238E27FC236}">
                  <a16:creationId xmlns:a16="http://schemas.microsoft.com/office/drawing/2014/main" id="{01507C1D-D7CC-314D-9BC2-599E67963164}"/>
                </a:ext>
              </a:extLst>
            </p:cNvPr>
            <p:cNvCxnSpPr>
              <a:endCxn id="407" idx="2"/>
            </p:cNvCxnSpPr>
            <p:nvPr/>
          </p:nvCxnSpPr>
          <p:spPr>
            <a:xfrm flipV="1">
              <a:off x="3997696" y="985135"/>
              <a:ext cx="2561174" cy="469854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413" name="Straight Arrow Connector 412">
              <a:extLst>
                <a:ext uri="{FF2B5EF4-FFF2-40B4-BE49-F238E27FC236}">
                  <a16:creationId xmlns:a16="http://schemas.microsoft.com/office/drawing/2014/main" id="{0D0AA51C-C88C-DA40-BB5F-C90D75401B35}"/>
                </a:ext>
              </a:extLst>
            </p:cNvPr>
            <p:cNvCxnSpPr/>
            <p:nvPr/>
          </p:nvCxnSpPr>
          <p:spPr>
            <a:xfrm flipV="1">
              <a:off x="3991345" y="1508959"/>
              <a:ext cx="1581481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414" name="Straight Arrow Connector 413">
              <a:extLst>
                <a:ext uri="{FF2B5EF4-FFF2-40B4-BE49-F238E27FC236}">
                  <a16:creationId xmlns:a16="http://schemas.microsoft.com/office/drawing/2014/main" id="{B8B513D7-9162-0648-BC71-8BEBCC27917A}"/>
                </a:ext>
              </a:extLst>
            </p:cNvPr>
            <p:cNvCxnSpPr/>
            <p:nvPr/>
          </p:nvCxnSpPr>
          <p:spPr>
            <a:xfrm flipV="1">
              <a:off x="5996777" y="1083550"/>
              <a:ext cx="751044" cy="396836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</p:grp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C4AAA334-C4B2-DD48-A566-2EA2C1AA11DF}"/>
              </a:ext>
            </a:extLst>
          </p:cNvPr>
          <p:cNvGrpSpPr>
            <a:grpSpLocks/>
          </p:cNvGrpSpPr>
          <p:nvPr/>
        </p:nvGrpSpPr>
        <p:grpSpPr bwMode="auto">
          <a:xfrm>
            <a:off x="3147598" y="3114745"/>
            <a:ext cx="6375400" cy="1047750"/>
            <a:chOff x="1557338" y="3074988"/>
            <a:chExt cx="6375400" cy="1047750"/>
          </a:xfrm>
        </p:grpSpPr>
        <p:sp>
          <p:nvSpPr>
            <p:cNvPr id="416" name="TextBox 232">
              <a:extLst>
                <a:ext uri="{FF2B5EF4-FFF2-40B4-BE49-F238E27FC236}">
                  <a16:creationId xmlns:a16="http://schemas.microsoft.com/office/drawing/2014/main" id="{97D7EB84-BAC0-D448-A55F-A56C30BB6A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92975" y="3651250"/>
              <a:ext cx="595313" cy="471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data</a:t>
              </a:r>
            </a:p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plane</a:t>
              </a:r>
            </a:p>
          </p:txBody>
        </p:sp>
        <p:sp>
          <p:nvSpPr>
            <p:cNvPr id="417" name="TextBox 233">
              <a:extLst>
                <a:ext uri="{FF2B5EF4-FFF2-40B4-BE49-F238E27FC236}">
                  <a16:creationId xmlns:a16="http://schemas.microsoft.com/office/drawing/2014/main" id="{24A4F1C7-4BF4-EB42-A291-47BAC2502C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24713" y="3074988"/>
              <a:ext cx="708025" cy="47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control</a:t>
              </a:r>
            </a:p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plane</a:t>
              </a:r>
            </a:p>
          </p:txBody>
        </p: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61FEE5A3-FA87-164D-B072-015586DE3B9B}"/>
                </a:ext>
              </a:extLst>
            </p:cNvPr>
            <p:cNvCxnSpPr/>
            <p:nvPr/>
          </p:nvCxnSpPr>
          <p:spPr>
            <a:xfrm>
              <a:off x="1557338" y="3613150"/>
              <a:ext cx="6207125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dash"/>
            </a:ln>
            <a:effectLst/>
          </p:spPr>
        </p:cxnSp>
      </p:grp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DB2133B7-0204-944D-9F85-D90FA61B1AAF}"/>
              </a:ext>
            </a:extLst>
          </p:cNvPr>
          <p:cNvGrpSpPr>
            <a:grpSpLocks/>
          </p:cNvGrpSpPr>
          <p:nvPr/>
        </p:nvGrpSpPr>
        <p:grpSpPr bwMode="auto">
          <a:xfrm>
            <a:off x="3419060" y="3741807"/>
            <a:ext cx="5126038" cy="1120775"/>
            <a:chOff x="-4746102" y="4471477"/>
            <a:chExt cx="5126173" cy="1120753"/>
          </a:xfrm>
        </p:grpSpPr>
        <p:pic>
          <p:nvPicPr>
            <p:cNvPr id="420" name="Picture 10" descr="fig42_table.pdf">
              <a:extLst>
                <a:ext uri="{FF2B5EF4-FFF2-40B4-BE49-F238E27FC236}">
                  <a16:creationId xmlns:a16="http://schemas.microsoft.com/office/drawing/2014/main" id="{B9B148BF-D420-D548-A8E4-2E44EE4354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746102" y="4471477"/>
              <a:ext cx="966463" cy="966962"/>
            </a:xfrm>
            <a:prstGeom prst="rect">
              <a:avLst/>
            </a:prstGeom>
            <a:noFill/>
            <a:ln w="952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21" name="Group 25">
              <a:extLst>
                <a:ext uri="{FF2B5EF4-FFF2-40B4-BE49-F238E27FC236}">
                  <a16:creationId xmlns:a16="http://schemas.microsoft.com/office/drawing/2014/main" id="{6DCB3611-5B47-554A-AF9F-B20E8866BE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3025264" y="5228984"/>
              <a:ext cx="3405335" cy="363246"/>
              <a:chOff x="-3025264" y="5228984"/>
              <a:chExt cx="3405335" cy="363246"/>
            </a:xfrm>
          </p:grpSpPr>
          <p:grpSp>
            <p:nvGrpSpPr>
              <p:cNvPr id="422" name="Group 241">
                <a:extLst>
                  <a:ext uri="{FF2B5EF4-FFF2-40B4-BE49-F238E27FC236}">
                    <a16:creationId xmlns:a16="http://schemas.microsoft.com/office/drawing/2014/main" id="{18B65E09-A0C2-A34F-9844-081D03E2EE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3025264" y="5262858"/>
                <a:ext cx="430360" cy="329372"/>
                <a:chOff x="2931664" y="3912603"/>
                <a:chExt cx="430450" cy="329314"/>
              </a:xfrm>
            </p:grpSpPr>
            <p:sp>
              <p:nvSpPr>
                <p:cNvPr id="438" name="Rectangle 437">
                  <a:extLst>
                    <a:ext uri="{FF2B5EF4-FFF2-40B4-BE49-F238E27FC236}">
                      <a16:creationId xmlns:a16="http://schemas.microsoft.com/office/drawing/2014/main" id="{510D7726-2281-144B-B722-F9A0F8992620}"/>
                    </a:ext>
                  </a:extLst>
                </p:cNvPr>
                <p:cNvSpPr/>
                <p:nvPr/>
              </p:nvSpPr>
              <p:spPr>
                <a:xfrm>
                  <a:off x="2936485" y="3908607"/>
                  <a:ext cx="425550" cy="333310"/>
                </a:xfrm>
                <a:prstGeom prst="rect">
                  <a:avLst/>
                </a:prstGeom>
                <a:solidFill>
                  <a:srgbClr val="FFFFFF"/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439" name="Straight Connector 438">
                  <a:extLst>
                    <a:ext uri="{FF2B5EF4-FFF2-40B4-BE49-F238E27FC236}">
                      <a16:creationId xmlns:a16="http://schemas.microsoft.com/office/drawing/2014/main" id="{B663A8A6-A483-9C45-9694-3F60B5B96577}"/>
                    </a:ext>
                  </a:extLst>
                </p:cNvPr>
                <p:cNvCxnSpPr/>
                <p:nvPr/>
              </p:nvCxnSpPr>
              <p:spPr>
                <a:xfrm>
                  <a:off x="2931721" y="4003838"/>
                  <a:ext cx="425550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40" name="Straight Connector 439">
                  <a:extLst>
                    <a:ext uri="{FF2B5EF4-FFF2-40B4-BE49-F238E27FC236}">
                      <a16:creationId xmlns:a16="http://schemas.microsoft.com/office/drawing/2014/main" id="{50FC0E77-85DF-A44F-A7EA-DB2E7EDC7F79}"/>
                    </a:ext>
                  </a:extLst>
                </p:cNvPr>
                <p:cNvCxnSpPr/>
                <p:nvPr/>
              </p:nvCxnSpPr>
              <p:spPr>
                <a:xfrm>
                  <a:off x="2931721" y="4067326"/>
                  <a:ext cx="425550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41" name="Straight Connector 440">
                  <a:extLst>
                    <a:ext uri="{FF2B5EF4-FFF2-40B4-BE49-F238E27FC236}">
                      <a16:creationId xmlns:a16="http://schemas.microsoft.com/office/drawing/2014/main" id="{6DCCCE94-F2A7-3D41-B0D1-67C30138A31B}"/>
                    </a:ext>
                  </a:extLst>
                </p:cNvPr>
                <p:cNvCxnSpPr>
                  <a:stCxn id="438" idx="2"/>
                </p:cNvCxnSpPr>
                <p:nvPr/>
              </p:nvCxnSpPr>
              <p:spPr>
                <a:xfrm flipH="1" flipV="1">
                  <a:off x="3147672" y="4003838"/>
                  <a:ext cx="1588" cy="238079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grpSp>
            <p:nvGrpSpPr>
              <p:cNvPr id="423" name="Group 444">
                <a:extLst>
                  <a:ext uri="{FF2B5EF4-FFF2-40B4-BE49-F238E27FC236}">
                    <a16:creationId xmlns:a16="http://schemas.microsoft.com/office/drawing/2014/main" id="{80000B7B-1868-0545-96E2-2F3AE96E33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2217227" y="5261364"/>
                <a:ext cx="430361" cy="329307"/>
                <a:chOff x="2931664" y="3912603"/>
                <a:chExt cx="430450" cy="329314"/>
              </a:xfrm>
            </p:grpSpPr>
            <p:sp>
              <p:nvSpPr>
                <p:cNvPr id="434" name="Rectangle 433">
                  <a:extLst>
                    <a:ext uri="{FF2B5EF4-FFF2-40B4-BE49-F238E27FC236}">
                      <a16:creationId xmlns:a16="http://schemas.microsoft.com/office/drawing/2014/main" id="{152E459E-7CA1-E445-B3BA-7DCA2E4A2C56}"/>
                    </a:ext>
                  </a:extLst>
                </p:cNvPr>
                <p:cNvSpPr/>
                <p:nvPr/>
              </p:nvSpPr>
              <p:spPr>
                <a:xfrm>
                  <a:off x="2936506" y="3908513"/>
                  <a:ext cx="425549" cy="333376"/>
                </a:xfrm>
                <a:prstGeom prst="rect">
                  <a:avLst/>
                </a:prstGeom>
                <a:solidFill>
                  <a:srgbClr val="FFFFFF"/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435" name="Straight Connector 434">
                  <a:extLst>
                    <a:ext uri="{FF2B5EF4-FFF2-40B4-BE49-F238E27FC236}">
                      <a16:creationId xmlns:a16="http://schemas.microsoft.com/office/drawing/2014/main" id="{89A2E2E8-DA8D-6D49-B2DC-12FC2FC6D3C4}"/>
                    </a:ext>
                  </a:extLst>
                </p:cNvPr>
                <p:cNvCxnSpPr/>
                <p:nvPr/>
              </p:nvCxnSpPr>
              <p:spPr>
                <a:xfrm>
                  <a:off x="2931743" y="4003763"/>
                  <a:ext cx="425549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36" name="Straight Connector 435">
                  <a:extLst>
                    <a:ext uri="{FF2B5EF4-FFF2-40B4-BE49-F238E27FC236}">
                      <a16:creationId xmlns:a16="http://schemas.microsoft.com/office/drawing/2014/main" id="{D4FBE92F-02C8-4244-A63E-618F5A912844}"/>
                    </a:ext>
                  </a:extLst>
                </p:cNvPr>
                <p:cNvCxnSpPr/>
                <p:nvPr/>
              </p:nvCxnSpPr>
              <p:spPr>
                <a:xfrm>
                  <a:off x="2931743" y="4067263"/>
                  <a:ext cx="425549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37" name="Straight Connector 436">
                  <a:extLst>
                    <a:ext uri="{FF2B5EF4-FFF2-40B4-BE49-F238E27FC236}">
                      <a16:creationId xmlns:a16="http://schemas.microsoft.com/office/drawing/2014/main" id="{760EDE61-1AAF-D848-91CB-39C5F318690E}"/>
                    </a:ext>
                  </a:extLst>
                </p:cNvPr>
                <p:cNvCxnSpPr>
                  <a:stCxn id="434" idx="2"/>
                </p:cNvCxnSpPr>
                <p:nvPr/>
              </p:nvCxnSpPr>
              <p:spPr>
                <a:xfrm flipH="1" flipV="1">
                  <a:off x="3147693" y="4003763"/>
                  <a:ext cx="1587" cy="238126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grpSp>
            <p:nvGrpSpPr>
              <p:cNvPr id="424" name="Group 473">
                <a:extLst>
                  <a:ext uri="{FF2B5EF4-FFF2-40B4-BE49-F238E27FC236}">
                    <a16:creationId xmlns:a16="http://schemas.microsoft.com/office/drawing/2014/main" id="{80D1C087-9836-C245-B670-1284428A4A6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1034539" y="5261364"/>
                <a:ext cx="430360" cy="329307"/>
                <a:chOff x="2931664" y="3912603"/>
                <a:chExt cx="430450" cy="329314"/>
              </a:xfrm>
            </p:grpSpPr>
            <p:sp>
              <p:nvSpPr>
                <p:cNvPr id="430" name="Rectangle 429">
                  <a:extLst>
                    <a:ext uri="{FF2B5EF4-FFF2-40B4-BE49-F238E27FC236}">
                      <a16:creationId xmlns:a16="http://schemas.microsoft.com/office/drawing/2014/main" id="{C9A7D412-65DC-9649-A008-5ED26335CCA7}"/>
                    </a:ext>
                  </a:extLst>
                </p:cNvPr>
                <p:cNvSpPr/>
                <p:nvPr/>
              </p:nvSpPr>
              <p:spPr>
                <a:xfrm>
                  <a:off x="2936538" y="3908513"/>
                  <a:ext cx="425550" cy="333376"/>
                </a:xfrm>
                <a:prstGeom prst="rect">
                  <a:avLst/>
                </a:prstGeom>
                <a:solidFill>
                  <a:srgbClr val="FFFFFF"/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431" name="Straight Connector 430">
                  <a:extLst>
                    <a:ext uri="{FF2B5EF4-FFF2-40B4-BE49-F238E27FC236}">
                      <a16:creationId xmlns:a16="http://schemas.microsoft.com/office/drawing/2014/main" id="{2F282FB7-7000-B945-8F5A-E39A5A12E34F}"/>
                    </a:ext>
                  </a:extLst>
                </p:cNvPr>
                <p:cNvCxnSpPr/>
                <p:nvPr/>
              </p:nvCxnSpPr>
              <p:spPr>
                <a:xfrm>
                  <a:off x="2931774" y="4003763"/>
                  <a:ext cx="425550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32" name="Straight Connector 431">
                  <a:extLst>
                    <a:ext uri="{FF2B5EF4-FFF2-40B4-BE49-F238E27FC236}">
                      <a16:creationId xmlns:a16="http://schemas.microsoft.com/office/drawing/2014/main" id="{6613E38A-F502-9F4F-9071-21665BB1F3DD}"/>
                    </a:ext>
                  </a:extLst>
                </p:cNvPr>
                <p:cNvCxnSpPr/>
                <p:nvPr/>
              </p:nvCxnSpPr>
              <p:spPr>
                <a:xfrm>
                  <a:off x="2931774" y="4067263"/>
                  <a:ext cx="425550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33" name="Straight Connector 432">
                  <a:extLst>
                    <a:ext uri="{FF2B5EF4-FFF2-40B4-BE49-F238E27FC236}">
                      <a16:creationId xmlns:a16="http://schemas.microsoft.com/office/drawing/2014/main" id="{29B42128-C51A-6040-824E-C554F8EE3D12}"/>
                    </a:ext>
                  </a:extLst>
                </p:cNvPr>
                <p:cNvCxnSpPr>
                  <a:stCxn id="430" idx="2"/>
                </p:cNvCxnSpPr>
                <p:nvPr/>
              </p:nvCxnSpPr>
              <p:spPr>
                <a:xfrm flipH="1" flipV="1">
                  <a:off x="3147725" y="4003763"/>
                  <a:ext cx="1588" cy="238126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grpSp>
            <p:nvGrpSpPr>
              <p:cNvPr id="425" name="Group 502">
                <a:extLst>
                  <a:ext uri="{FF2B5EF4-FFF2-40B4-BE49-F238E27FC236}">
                    <a16:creationId xmlns:a16="http://schemas.microsoft.com/office/drawing/2014/main" id="{C30D5DDC-A13E-034A-A1BA-1E146390EA7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50289" y="5228984"/>
                <a:ext cx="430360" cy="350559"/>
                <a:chOff x="2931664" y="3912603"/>
                <a:chExt cx="430450" cy="329314"/>
              </a:xfrm>
            </p:grpSpPr>
            <p:sp>
              <p:nvSpPr>
                <p:cNvPr id="426" name="Rectangle 425">
                  <a:extLst>
                    <a:ext uri="{FF2B5EF4-FFF2-40B4-BE49-F238E27FC236}">
                      <a16:creationId xmlns:a16="http://schemas.microsoft.com/office/drawing/2014/main" id="{63A91007-6182-8647-9879-8292A71EAFEF}"/>
                    </a:ext>
                  </a:extLst>
                </p:cNvPr>
                <p:cNvSpPr/>
                <p:nvPr/>
              </p:nvSpPr>
              <p:spPr>
                <a:xfrm>
                  <a:off x="2936564" y="3912336"/>
                  <a:ext cx="425550" cy="329569"/>
                </a:xfrm>
                <a:prstGeom prst="rect">
                  <a:avLst/>
                </a:prstGeom>
                <a:solidFill>
                  <a:srgbClr val="FFFFFF"/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427" name="Straight Connector 426">
                  <a:extLst>
                    <a:ext uri="{FF2B5EF4-FFF2-40B4-BE49-F238E27FC236}">
                      <a16:creationId xmlns:a16="http://schemas.microsoft.com/office/drawing/2014/main" id="{0674F85B-15F4-F446-AD9E-DD534F9C342D}"/>
                    </a:ext>
                  </a:extLst>
                </p:cNvPr>
                <p:cNvCxnSpPr/>
                <p:nvPr/>
              </p:nvCxnSpPr>
              <p:spPr>
                <a:xfrm>
                  <a:off x="2931800" y="4003303"/>
                  <a:ext cx="425550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28" name="Straight Connector 427">
                  <a:extLst>
                    <a:ext uri="{FF2B5EF4-FFF2-40B4-BE49-F238E27FC236}">
                      <a16:creationId xmlns:a16="http://schemas.microsoft.com/office/drawing/2014/main" id="{60409E77-E63A-824F-A704-D7AE94C9BA5F}"/>
                    </a:ext>
                  </a:extLst>
                </p:cNvPr>
                <p:cNvCxnSpPr/>
                <p:nvPr/>
              </p:nvCxnSpPr>
              <p:spPr>
                <a:xfrm>
                  <a:off x="2931800" y="4067428"/>
                  <a:ext cx="425550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29" name="Straight Connector 428">
                  <a:extLst>
                    <a:ext uri="{FF2B5EF4-FFF2-40B4-BE49-F238E27FC236}">
                      <a16:creationId xmlns:a16="http://schemas.microsoft.com/office/drawing/2014/main" id="{76DF7BD3-201B-AE4F-909F-AB196C0CDB0D}"/>
                    </a:ext>
                  </a:extLst>
                </p:cNvPr>
                <p:cNvCxnSpPr>
                  <a:stCxn id="426" idx="2"/>
                </p:cNvCxnSpPr>
                <p:nvPr/>
              </p:nvCxnSpPr>
              <p:spPr>
                <a:xfrm flipH="1" flipV="1">
                  <a:off x="3147751" y="4003303"/>
                  <a:ext cx="1588" cy="238602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</p:grpSp>
      </p:grpSp>
      <p:grpSp>
        <p:nvGrpSpPr>
          <p:cNvPr id="442" name="Group 441">
            <a:extLst>
              <a:ext uri="{FF2B5EF4-FFF2-40B4-BE49-F238E27FC236}">
                <a16:creationId xmlns:a16="http://schemas.microsoft.com/office/drawing/2014/main" id="{DC317182-2E9B-354F-9E6B-904AD53D9670}"/>
              </a:ext>
            </a:extLst>
          </p:cNvPr>
          <p:cNvGrpSpPr>
            <a:grpSpLocks/>
          </p:cNvGrpSpPr>
          <p:nvPr/>
        </p:nvGrpSpPr>
        <p:grpSpPr bwMode="auto">
          <a:xfrm>
            <a:off x="3873085" y="2922657"/>
            <a:ext cx="4437063" cy="1577975"/>
            <a:chOff x="-4267279" y="3655204"/>
            <a:chExt cx="4437063" cy="1578510"/>
          </a:xfrm>
        </p:grpSpPr>
        <p:cxnSp>
          <p:nvCxnSpPr>
            <p:cNvPr id="443" name="Straight Arrow Connector 442">
              <a:extLst>
                <a:ext uri="{FF2B5EF4-FFF2-40B4-BE49-F238E27FC236}">
                  <a16:creationId xmlns:a16="http://schemas.microsoft.com/office/drawing/2014/main" id="{AEBEBCEA-9DEC-FC46-95E5-83FE63BD526A}"/>
                </a:ext>
              </a:extLst>
            </p:cNvPr>
            <p:cNvCxnSpPr/>
            <p:nvPr/>
          </p:nvCxnSpPr>
          <p:spPr bwMode="auto">
            <a:xfrm>
              <a:off x="-4267279" y="4047450"/>
              <a:ext cx="0" cy="422418"/>
            </a:xfrm>
            <a:prstGeom prst="straightConnector1">
              <a:avLst/>
            </a:prstGeom>
            <a:noFill/>
            <a:ln w="12700" cap="flat" cmpd="sng" algn="ctr">
              <a:solidFill>
                <a:srgbClr val="CC0000"/>
              </a:solidFill>
              <a:prstDash val="solid"/>
              <a:tailEnd type="triangle"/>
            </a:ln>
            <a:effectLst/>
          </p:spPr>
        </p:cxnSp>
        <p:cxnSp>
          <p:nvCxnSpPr>
            <p:cNvPr id="444" name="Straight Arrow Connector 443">
              <a:extLst>
                <a:ext uri="{FF2B5EF4-FFF2-40B4-BE49-F238E27FC236}">
                  <a16:creationId xmlns:a16="http://schemas.microsoft.com/office/drawing/2014/main" id="{8ADE9CEC-EEA0-A54D-AC1A-85CC293083F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-2808366" y="4361882"/>
              <a:ext cx="0" cy="87183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5" name="Straight Arrow Connector 444">
              <a:extLst>
                <a:ext uri="{FF2B5EF4-FFF2-40B4-BE49-F238E27FC236}">
                  <a16:creationId xmlns:a16="http://schemas.microsoft.com/office/drawing/2014/main" id="{6391DEC8-23F8-A847-ACF3-AD06E6E59A6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2006679" y="3655204"/>
              <a:ext cx="6350" cy="157692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6" name="Straight Arrow Connector 445">
              <a:extLst>
                <a:ext uri="{FF2B5EF4-FFF2-40B4-BE49-F238E27FC236}">
                  <a16:creationId xmlns:a16="http://schemas.microsoft.com/office/drawing/2014/main" id="{C40B4987-DD61-E544-9ED1-243F1836BF7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823991" y="4326945"/>
              <a:ext cx="6350" cy="90518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7" name="Straight Arrow Connector 446">
              <a:extLst>
                <a:ext uri="{FF2B5EF4-FFF2-40B4-BE49-F238E27FC236}">
                  <a16:creationId xmlns:a16="http://schemas.microsoft.com/office/drawing/2014/main" id="{B6FD6F72-9B1A-9E49-BC03-FF4EB3F432F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66609" y="3798127"/>
              <a:ext cx="3175" cy="139906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EBF459C0-AF75-AC4B-82FD-7B57E1803EDC}"/>
              </a:ext>
            </a:extLst>
          </p:cNvPr>
          <p:cNvCxnSpPr/>
          <p:nvPr/>
        </p:nvCxnSpPr>
        <p:spPr>
          <a:xfrm flipH="1">
            <a:off x="2872960" y="5842070"/>
            <a:ext cx="1508125" cy="1587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449" name="TextBox 265">
            <a:extLst>
              <a:ext uri="{FF2B5EF4-FFF2-40B4-BE49-F238E27FC236}">
                <a16:creationId xmlns:a16="http://schemas.microsoft.com/office/drawing/2014/main" id="{8D6CC213-50D8-D143-AB2E-8A70AD0BD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9073" y="5513457"/>
            <a:ext cx="263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</a:p>
        </p:txBody>
      </p:sp>
      <p:sp>
        <p:nvSpPr>
          <p:cNvPr id="450" name="TextBox 281">
            <a:extLst>
              <a:ext uri="{FF2B5EF4-FFF2-40B4-BE49-F238E27FC236}">
                <a16:creationId xmlns:a16="http://schemas.microsoft.com/office/drawing/2014/main" id="{FD871173-63C8-004A-B893-95B0B94D0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3698" y="5800795"/>
            <a:ext cx="263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</a:t>
            </a:r>
          </a:p>
        </p:txBody>
      </p:sp>
      <p:grpSp>
        <p:nvGrpSpPr>
          <p:cNvPr id="451" name="Group 5">
            <a:extLst>
              <a:ext uri="{FF2B5EF4-FFF2-40B4-BE49-F238E27FC236}">
                <a16:creationId xmlns:a16="http://schemas.microsoft.com/office/drawing/2014/main" id="{57C14B28-467E-9240-8CC3-03FBD986B649}"/>
              </a:ext>
            </a:extLst>
          </p:cNvPr>
          <p:cNvGrpSpPr>
            <a:grpSpLocks/>
          </p:cNvGrpSpPr>
          <p:nvPr/>
        </p:nvGrpSpPr>
        <p:grpSpPr bwMode="auto">
          <a:xfrm>
            <a:off x="2528473" y="5276920"/>
            <a:ext cx="1616075" cy="487362"/>
            <a:chOff x="-4079003" y="2717403"/>
            <a:chExt cx="1616718" cy="488475"/>
          </a:xfrm>
        </p:grpSpPr>
        <p:sp>
          <p:nvSpPr>
            <p:cNvPr id="453" name="Rectangle 98">
              <a:extLst>
                <a:ext uri="{FF2B5EF4-FFF2-40B4-BE49-F238E27FC236}">
                  <a16:creationId xmlns:a16="http://schemas.microsoft.com/office/drawing/2014/main" id="{693A8054-41EF-F147-A07F-2F6F499255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079003" y="2985994"/>
              <a:ext cx="1281675" cy="208750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54" name="Line 99">
              <a:extLst>
                <a:ext uri="{FF2B5EF4-FFF2-40B4-BE49-F238E27FC236}">
                  <a16:creationId xmlns:a16="http://schemas.microsoft.com/office/drawing/2014/main" id="{F72989E1-2AE2-724E-BB5A-C3EDBBB6AF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33828" y="3101502"/>
              <a:ext cx="471543" cy="0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55" name="Rectangle 104">
              <a:extLst>
                <a:ext uri="{FF2B5EF4-FFF2-40B4-BE49-F238E27FC236}">
                  <a16:creationId xmlns:a16="http://schemas.microsoft.com/office/drawing/2014/main" id="{5AC95A09-8057-7147-9F57-6EFF2A5E5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377007" y="2988777"/>
              <a:ext cx="476861" cy="21014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56" name="Text Box 105">
              <a:extLst>
                <a:ext uri="{FF2B5EF4-FFF2-40B4-BE49-F238E27FC236}">
                  <a16:creationId xmlns:a16="http://schemas.microsoft.com/office/drawing/2014/main" id="{47FDF11B-1F9E-D148-996F-69ECC9F11F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3430189" y="2965119"/>
              <a:ext cx="581451" cy="2407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0111</a:t>
              </a:r>
            </a:p>
          </p:txBody>
        </p:sp>
        <p:sp>
          <p:nvSpPr>
            <p:cNvPr id="457" name="Line 119">
              <a:extLst>
                <a:ext uri="{FF2B5EF4-FFF2-40B4-BE49-F238E27FC236}">
                  <a16:creationId xmlns:a16="http://schemas.microsoft.com/office/drawing/2014/main" id="{CD73CAA3-C367-7049-8128-3C09B270BB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3621642" y="2717403"/>
              <a:ext cx="405953" cy="300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458" name="Freeform 120">
            <a:extLst>
              <a:ext uri="{FF2B5EF4-FFF2-40B4-BE49-F238E27FC236}">
                <a16:creationId xmlns:a16="http://schemas.microsoft.com/office/drawing/2014/main" id="{9B17F469-9813-DD46-ADCC-A6A37DCBE4CD}"/>
              </a:ext>
            </a:extLst>
          </p:cNvPr>
          <p:cNvSpPr>
            <a:spLocks/>
          </p:cNvSpPr>
          <p:nvPr/>
        </p:nvSpPr>
        <p:spPr bwMode="auto">
          <a:xfrm>
            <a:off x="4084223" y="5708720"/>
            <a:ext cx="982662" cy="233362"/>
          </a:xfrm>
          <a:custGeom>
            <a:avLst/>
            <a:gdLst>
              <a:gd name="T0" fmla="*/ 0 w 554"/>
              <a:gd name="T1" fmla="*/ 2147483647 h 167"/>
              <a:gd name="T2" fmla="*/ 2147483647 w 554"/>
              <a:gd name="T3" fmla="*/ 2147483647 h 167"/>
              <a:gd name="T4" fmla="*/ 2147483647 w 554"/>
              <a:gd name="T5" fmla="*/ 2147483647 h 167"/>
              <a:gd name="T6" fmla="*/ 0 60000 65536"/>
              <a:gd name="T7" fmla="*/ 0 60000 65536"/>
              <a:gd name="T8" fmla="*/ 0 60000 65536"/>
              <a:gd name="T9" fmla="*/ 0 w 554"/>
              <a:gd name="T10" fmla="*/ 0 h 167"/>
              <a:gd name="T11" fmla="*/ 554 w 554"/>
              <a:gd name="T12" fmla="*/ 167 h 16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4" h="167">
                <a:moveTo>
                  <a:pt x="0" y="10"/>
                </a:moveTo>
                <a:cubicBezTo>
                  <a:pt x="102" y="0"/>
                  <a:pt x="240" y="5"/>
                  <a:pt x="324" y="26"/>
                </a:cubicBezTo>
                <a:cubicBezTo>
                  <a:pt x="416" y="52"/>
                  <a:pt x="502" y="120"/>
                  <a:pt x="554" y="167"/>
                </a:cubicBezTo>
              </a:path>
            </a:pathLst>
          </a:custGeom>
          <a:noFill/>
          <a:ln w="57150" cmpd="sng">
            <a:solidFill>
              <a:srgbClr val="FF33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59" name="Group 357">
            <a:extLst>
              <a:ext uri="{FF2B5EF4-FFF2-40B4-BE49-F238E27FC236}">
                <a16:creationId xmlns:a16="http://schemas.microsoft.com/office/drawing/2014/main" id="{F5E5FC5C-1765-2446-9583-0A67B919000D}"/>
              </a:ext>
            </a:extLst>
          </p:cNvPr>
          <p:cNvGrpSpPr>
            <a:grpSpLocks/>
          </p:cNvGrpSpPr>
          <p:nvPr/>
        </p:nvGrpSpPr>
        <p:grpSpPr bwMode="auto">
          <a:xfrm>
            <a:off x="4304885" y="5699195"/>
            <a:ext cx="565150" cy="293687"/>
            <a:chOff x="1871277" y="1576300"/>
            <a:chExt cx="1128371" cy="437861"/>
          </a:xfrm>
        </p:grpSpPr>
        <p:sp>
          <p:nvSpPr>
            <p:cNvPr id="460" name="Oval 459">
              <a:extLst>
                <a:ext uri="{FF2B5EF4-FFF2-40B4-BE49-F238E27FC236}">
                  <a16:creationId xmlns:a16="http://schemas.microsoft.com/office/drawing/2014/main" id="{BE27647C-3DCE-C848-8559-90456AA1A4C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1" name="Rectangle 460">
              <a:extLst>
                <a:ext uri="{FF2B5EF4-FFF2-40B4-BE49-F238E27FC236}">
                  <a16:creationId xmlns:a16="http://schemas.microsoft.com/office/drawing/2014/main" id="{59B28033-FF2E-0D49-AE8B-150A3DAC870E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462" name="Oval 461">
              <a:extLst>
                <a:ext uri="{FF2B5EF4-FFF2-40B4-BE49-F238E27FC236}">
                  <a16:creationId xmlns:a16="http://schemas.microsoft.com/office/drawing/2014/main" id="{90E87BE2-8DD5-F949-9609-CEE42558EC6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3" name="Freeform 462">
              <a:extLst>
                <a:ext uri="{FF2B5EF4-FFF2-40B4-BE49-F238E27FC236}">
                  <a16:creationId xmlns:a16="http://schemas.microsoft.com/office/drawing/2014/main" id="{E67E4AB2-89E6-9547-93D2-34CED5D46ECE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464" name="Freeform 463">
              <a:extLst>
                <a:ext uri="{FF2B5EF4-FFF2-40B4-BE49-F238E27FC236}">
                  <a16:creationId xmlns:a16="http://schemas.microsoft.com/office/drawing/2014/main" id="{E0013E89-2E09-C94F-888A-0764BFC4C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T0" fmla="*/ 0 w 3723451"/>
                <a:gd name="T1" fmla="*/ 27215 h 932950"/>
                <a:gd name="T2" fmla="*/ 116561 w 3723451"/>
                <a:gd name="T3" fmla="*/ 321 h 932950"/>
                <a:gd name="T4" fmla="*/ 330163 w 3723451"/>
                <a:gd name="T5" fmla="*/ 62069 h 932950"/>
                <a:gd name="T6" fmla="*/ 533941 w 3723451"/>
                <a:gd name="T7" fmla="*/ 0 h 932950"/>
                <a:gd name="T8" fmla="*/ 662442 w 3723451"/>
                <a:gd name="T9" fmla="*/ 24699 h 932950"/>
                <a:gd name="T10" fmla="*/ 566838 w 3723451"/>
                <a:gd name="T11" fmla="*/ 55071 h 932950"/>
                <a:gd name="T12" fmla="*/ 536057 w 3723451"/>
                <a:gd name="T13" fmla="*/ 46883 h 932950"/>
                <a:gd name="T14" fmla="*/ 333916 w 3723451"/>
                <a:gd name="T15" fmla="*/ 111240 h 932950"/>
                <a:gd name="T16" fmla="*/ 126604 w 3723451"/>
                <a:gd name="T17" fmla="*/ 49250 h 932950"/>
                <a:gd name="T18" fmla="*/ 93085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5" name="Freeform 464">
              <a:extLst>
                <a:ext uri="{FF2B5EF4-FFF2-40B4-BE49-F238E27FC236}">
                  <a16:creationId xmlns:a16="http://schemas.microsoft.com/office/drawing/2014/main" id="{D4D31051-3F76-8D4A-A94B-F0DCA0AFF2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T0" fmla="*/ 0 w 1366596"/>
                <a:gd name="T1" fmla="*/ 0 h 809868"/>
                <a:gd name="T2" fmla="*/ 244059 w 1366596"/>
                <a:gd name="T3" fmla="*/ 74985 h 809868"/>
                <a:gd name="T4" fmla="*/ 154488 w 1366596"/>
                <a:gd name="T5" fmla="*/ 97039 h 809868"/>
                <a:gd name="T6" fmla="*/ 822 w 1366596"/>
                <a:gd name="T7" fmla="*/ 5127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6" name="Freeform 465">
              <a:extLst>
                <a:ext uri="{FF2B5EF4-FFF2-40B4-BE49-F238E27FC236}">
                  <a16:creationId xmlns:a16="http://schemas.microsoft.com/office/drawing/2014/main" id="{DFC93EA6-DE5D-3E40-831C-1084B477EA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40 h 791462"/>
                <a:gd name="T6" fmla="*/ 0 w 1348191"/>
                <a:gd name="T7" fmla="*/ 75037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4C149BB2-DFC7-984A-98E9-3C4AA2DDC501}"/>
                </a:ext>
              </a:extLst>
            </p:cNvPr>
            <p:cNvCxnSpPr>
              <a:cxnSpLocks noChangeShapeType="1"/>
              <a:endCxn id="462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7AD8C9C3-3ED3-FC4C-9678-8E0AF3B5400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69" name="TextBox 6">
            <a:extLst>
              <a:ext uri="{FF2B5EF4-FFF2-40B4-BE49-F238E27FC236}">
                <a16:creationId xmlns:a16="http://schemas.microsoft.com/office/drawing/2014/main" id="{EED866B1-9598-C54F-A0E0-D641030E17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110" y="4943545"/>
            <a:ext cx="19923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values in arriving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packet header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70" name="TextBox 282">
            <a:extLst>
              <a:ext uri="{FF2B5EF4-FFF2-40B4-BE49-F238E27FC236}">
                <a16:creationId xmlns:a16="http://schemas.microsoft.com/office/drawing/2014/main" id="{CE2B3699-263C-CA42-8354-6E8A61868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8898" y="5902395"/>
            <a:ext cx="2619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12415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F6FC3-7DD0-8D48-A73C-1EC08DB3B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Network layer: our goals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83EDA-C355-9A48-9A7B-13CAE9D04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72572"/>
            <a:ext cx="5181600" cy="4698465"/>
          </a:xfrm>
        </p:spPr>
        <p:txBody>
          <a:bodyPr>
            <a:normAutofit/>
          </a:bodyPr>
          <a:lstStyle/>
          <a:p>
            <a:pPr marL="342900" indent="-212725">
              <a:buFont typeface="Wingdings" charset="2"/>
              <a:buChar char="§"/>
              <a:defRPr/>
            </a:pPr>
            <a:r>
              <a:rPr lang="en-US" sz="3200" dirty="0"/>
              <a:t>Principles: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network layer service models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forwarding versus routing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how a router works</a:t>
            </a:r>
          </a:p>
          <a:p>
            <a:pPr lvl="2">
              <a:buFont typeface="Arial"/>
              <a:buChar char="•"/>
              <a:defRPr/>
            </a:pPr>
            <a:r>
              <a:rPr lang="en-US" sz="2400" dirty="0"/>
              <a:t>addressing</a:t>
            </a:r>
          </a:p>
          <a:p>
            <a:pPr lvl="2">
              <a:buFont typeface="Arial"/>
              <a:buChar char="•"/>
              <a:defRPr/>
            </a:pPr>
            <a:r>
              <a:rPr lang="en-US" sz="2400" dirty="0"/>
              <a:t>generalized forwarding</a:t>
            </a:r>
          </a:p>
          <a:p>
            <a:pPr lvl="1"/>
            <a:r>
              <a:rPr lang="en-US" sz="2800" dirty="0"/>
              <a:t>IP protocol</a:t>
            </a:r>
          </a:p>
          <a:p>
            <a:pPr lvl="1"/>
            <a:r>
              <a:rPr lang="en-US" sz="2800" dirty="0"/>
              <a:t>NAT</a:t>
            </a:r>
          </a:p>
          <a:p>
            <a:pPr marL="130175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6A4EEF-90EE-424B-9F5F-D32E647EF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572573"/>
            <a:ext cx="5584371" cy="4351338"/>
          </a:xfrm>
        </p:spPr>
        <p:txBody>
          <a:bodyPr>
            <a:normAutofit/>
          </a:bodyPr>
          <a:lstStyle/>
          <a:p>
            <a:pPr marL="407988" indent="-277813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64051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2621C0B-C4AC-5448-9EF4-AA2449491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view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DAE23F-E293-E44E-AE53-91A11C582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924" y="2080638"/>
            <a:ext cx="6844760" cy="433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408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Network layer: “data plane” roadmap</a:t>
            </a:r>
            <a:endParaRPr lang="en-US" sz="4400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570089" y="1428299"/>
            <a:ext cx="6618109" cy="5001077"/>
          </a:xfrm>
        </p:spPr>
        <p:txBody>
          <a:bodyPr>
            <a:noAutofit/>
          </a:bodyPr>
          <a:lstStyle/>
          <a:p>
            <a:pPr marL="407988" indent="-277813">
              <a:spcBef>
                <a:spcPts val="600"/>
              </a:spcBef>
            </a:pPr>
            <a:r>
              <a:rPr lang="en-US" altLang="en-US" dirty="0">
                <a:solidFill>
                  <a:srgbClr val="CC000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Network layer: overview</a:t>
            </a:r>
          </a:p>
          <a:p>
            <a:pPr lvl="1">
              <a:spcBef>
                <a:spcPts val="0"/>
              </a:spcBef>
            </a:pPr>
            <a:r>
              <a:rPr lang="en-US" altLang="en-US" dirty="0">
                <a:solidFill>
                  <a:srgbClr val="CC000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data plane</a:t>
            </a:r>
          </a:p>
          <a:p>
            <a:pPr lvl="1">
              <a:spcBef>
                <a:spcPts val="0"/>
              </a:spcBef>
            </a:pPr>
            <a:r>
              <a:rPr lang="en-US" altLang="en-US" dirty="0">
                <a:solidFill>
                  <a:srgbClr val="CC000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control plane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563462" y="2806957"/>
            <a:ext cx="6618109" cy="34613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7988" indent="-277813">
              <a:spcBef>
                <a:spcPts val="600"/>
              </a:spcBef>
            </a:pP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What</a:t>
            </a:r>
            <a:r>
              <a:rPr lang="en-US" altLang="ja-JP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’s inside a router</a:t>
            </a:r>
          </a:p>
          <a:p>
            <a:pPr lvl="1">
              <a:spcBef>
                <a:spcPts val="0"/>
              </a:spcBef>
            </a:pPr>
            <a:r>
              <a:rPr lang="en-US" altLang="ja-JP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input ports, switching, output ports</a:t>
            </a:r>
          </a:p>
          <a:p>
            <a:pPr lvl="1">
              <a:spcBef>
                <a:spcPts val="0"/>
              </a:spcBef>
            </a:pPr>
            <a:r>
              <a:rPr lang="en-US" altLang="ja-JP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buffer management, scheduling</a:t>
            </a:r>
          </a:p>
          <a:p>
            <a:pPr marL="407988" indent="-277813">
              <a:spcBef>
                <a:spcPts val="600"/>
              </a:spcBef>
            </a:pP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IP: the Internet Protocol</a:t>
            </a:r>
          </a:p>
          <a:p>
            <a:pPr lvl="1">
              <a:spcBef>
                <a:spcPts val="0"/>
              </a:spcBef>
            </a:pP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datagram format</a:t>
            </a:r>
          </a:p>
          <a:p>
            <a:pPr lvl="1">
              <a:spcBef>
                <a:spcPts val="0"/>
              </a:spcBef>
            </a:pP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addressing</a:t>
            </a:r>
          </a:p>
          <a:p>
            <a:pPr lvl="1">
              <a:spcBef>
                <a:spcPts val="0"/>
              </a:spcBef>
            </a:pP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network address translation</a:t>
            </a:r>
          </a:p>
        </p:txBody>
      </p:sp>
    </p:spTree>
    <p:extLst>
      <p:ext uri="{BB962C8B-B14F-4D97-AF65-F5344CB8AC3E}">
        <p14:creationId xmlns:p14="http://schemas.microsoft.com/office/powerpoint/2010/main" val="2030888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Network-layer  services and protocols</a:t>
            </a:r>
            <a:endParaRPr lang="en-US" sz="44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81DCC24-3FE7-E745-BC17-3886FB241095}"/>
              </a:ext>
            </a:extLst>
          </p:cNvPr>
          <p:cNvSpPr txBox="1">
            <a:spLocks noChangeArrowheads="1"/>
          </p:cNvSpPr>
          <p:nvPr/>
        </p:nvSpPr>
        <p:spPr>
          <a:xfrm>
            <a:off x="681218" y="1443831"/>
            <a:ext cx="5617981" cy="52843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4813" marR="0" lvl="0" indent="-2746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transport segment from sending to receiving host </a:t>
            </a:r>
          </a:p>
          <a:p>
            <a:pPr marL="695325" marR="0" lvl="1" indent="-2222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sender: </a:t>
            </a:r>
            <a: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encapsulates segments into datagrams, passes to link layer</a:t>
            </a:r>
          </a:p>
          <a:p>
            <a:pPr marL="695325" marR="0" lvl="1" indent="-2222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receiver: </a:t>
            </a:r>
            <a: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delivers segments to transport layer protocol</a:t>
            </a:r>
          </a:p>
          <a:p>
            <a:pPr marL="404813" marR="0" lvl="0" indent="-2746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network layer protocols in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every Internet device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: hosts, routers</a:t>
            </a:r>
          </a:p>
          <a:p>
            <a:pPr marL="404813" marR="0" lvl="0" indent="-2746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routers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:</a:t>
            </a:r>
          </a:p>
          <a:p>
            <a:pPr marL="695325" marR="0" lvl="1" indent="-292100" algn="l" defTabSz="914400" rtl="0" eaLnBrk="1" fontAlgn="auto" latinLnBrk="0" hangingPunct="1">
              <a:lnSpc>
                <a:spcPct val="99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examines header fields in all IP datagrams passing through it</a:t>
            </a:r>
          </a:p>
          <a:p>
            <a:pPr marL="695325" marR="0" lvl="1" indent="-292100" algn="l" defTabSz="914400" rtl="0" eaLnBrk="1" fontAlgn="auto" latinLnBrk="0" hangingPunct="1">
              <a:lnSpc>
                <a:spcPct val="99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moves datagrams from input ports to output ports to transfer datagrams along end-end path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7FC4FF92-130F-BB41-8C2E-AD6E35A5EFB3}"/>
              </a:ext>
            </a:extLst>
          </p:cNvPr>
          <p:cNvSpPr/>
          <p:nvPr/>
        </p:nvSpPr>
        <p:spPr>
          <a:xfrm>
            <a:off x="8985188" y="3065778"/>
            <a:ext cx="1124807" cy="133791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82604 w 1558990"/>
              <a:gd name="connsiteY0" fmla="*/ 534641 h 1810599"/>
              <a:gd name="connsiteX1" fmla="*/ 22252 w 1558990"/>
              <a:gd name="connsiteY1" fmla="*/ 940200 h 1810599"/>
              <a:gd name="connsiteX2" fmla="*/ 167457 w 1558990"/>
              <a:gd name="connsiteY2" fmla="*/ 1672556 h 1810599"/>
              <a:gd name="connsiteX3" fmla="*/ 1208772 w 1558990"/>
              <a:gd name="connsiteY3" fmla="*/ 1775650 h 1810599"/>
              <a:gd name="connsiteX4" fmla="*/ 1543003 w 1558990"/>
              <a:gd name="connsiteY4" fmla="*/ 1257671 h 1810599"/>
              <a:gd name="connsiteX5" fmla="*/ 1490762 w 1558990"/>
              <a:gd name="connsiteY5" fmla="*/ 672856 h 1810599"/>
              <a:gd name="connsiteX6" fmla="*/ 1359176 w 1558990"/>
              <a:gd name="connsiteY6" fmla="*/ 154877 h 1810599"/>
              <a:gd name="connsiteX7" fmla="*/ 861336 w 1558990"/>
              <a:gd name="connsiteY7" fmla="*/ 21205 h 1810599"/>
              <a:gd name="connsiteX8" fmla="*/ 382604 w 1558990"/>
              <a:gd name="connsiteY8" fmla="*/ 534641 h 1810599"/>
              <a:gd name="connsiteX0" fmla="*/ 393458 w 1593840"/>
              <a:gd name="connsiteY0" fmla="*/ 534641 h 1793264"/>
              <a:gd name="connsiteX1" fmla="*/ 33106 w 1593840"/>
              <a:gd name="connsiteY1" fmla="*/ 940200 h 1793264"/>
              <a:gd name="connsiteX2" fmla="*/ 178311 w 1593840"/>
              <a:gd name="connsiteY2" fmla="*/ 1672556 h 1793264"/>
              <a:gd name="connsiteX3" fmla="*/ 1464139 w 1593840"/>
              <a:gd name="connsiteY3" fmla="*/ 1752440 h 1793264"/>
              <a:gd name="connsiteX4" fmla="*/ 1553857 w 1593840"/>
              <a:gd name="connsiteY4" fmla="*/ 1257671 h 1793264"/>
              <a:gd name="connsiteX5" fmla="*/ 1501616 w 1593840"/>
              <a:gd name="connsiteY5" fmla="*/ 672856 h 1793264"/>
              <a:gd name="connsiteX6" fmla="*/ 1370030 w 1593840"/>
              <a:gd name="connsiteY6" fmla="*/ 154877 h 1793264"/>
              <a:gd name="connsiteX7" fmla="*/ 872190 w 1593840"/>
              <a:gd name="connsiteY7" fmla="*/ 21205 h 1793264"/>
              <a:gd name="connsiteX8" fmla="*/ 393458 w 1593840"/>
              <a:gd name="connsiteY8" fmla="*/ 534641 h 1793264"/>
              <a:gd name="connsiteX0" fmla="*/ 393458 w 1566550"/>
              <a:gd name="connsiteY0" fmla="*/ 534641 h 1840341"/>
              <a:gd name="connsiteX1" fmla="*/ 33106 w 1566550"/>
              <a:gd name="connsiteY1" fmla="*/ 940200 h 1840341"/>
              <a:gd name="connsiteX2" fmla="*/ 178311 w 1566550"/>
              <a:gd name="connsiteY2" fmla="*/ 1672556 h 1840341"/>
              <a:gd name="connsiteX3" fmla="*/ 1464139 w 1566550"/>
              <a:gd name="connsiteY3" fmla="*/ 1752440 h 1840341"/>
              <a:gd name="connsiteX4" fmla="*/ 1553857 w 1566550"/>
              <a:gd name="connsiteY4" fmla="*/ 1257671 h 1840341"/>
              <a:gd name="connsiteX5" fmla="*/ 1501616 w 1566550"/>
              <a:gd name="connsiteY5" fmla="*/ 672856 h 1840341"/>
              <a:gd name="connsiteX6" fmla="*/ 1370030 w 1566550"/>
              <a:gd name="connsiteY6" fmla="*/ 154877 h 1840341"/>
              <a:gd name="connsiteX7" fmla="*/ 872190 w 1566550"/>
              <a:gd name="connsiteY7" fmla="*/ 21205 h 1840341"/>
              <a:gd name="connsiteX8" fmla="*/ 393458 w 1566550"/>
              <a:gd name="connsiteY8" fmla="*/ 534641 h 1840341"/>
              <a:gd name="connsiteX0" fmla="*/ 393458 w 1555557"/>
              <a:gd name="connsiteY0" fmla="*/ 534641 h 1787187"/>
              <a:gd name="connsiteX1" fmla="*/ 33106 w 1555557"/>
              <a:gd name="connsiteY1" fmla="*/ 940200 h 1787187"/>
              <a:gd name="connsiteX2" fmla="*/ 178311 w 1555557"/>
              <a:gd name="connsiteY2" fmla="*/ 1672556 h 1787187"/>
              <a:gd name="connsiteX3" fmla="*/ 1464139 w 1555557"/>
              <a:gd name="connsiteY3" fmla="*/ 1752440 h 1787187"/>
              <a:gd name="connsiteX4" fmla="*/ 1553857 w 1555557"/>
              <a:gd name="connsiteY4" fmla="*/ 1257671 h 1787187"/>
              <a:gd name="connsiteX5" fmla="*/ 1501616 w 1555557"/>
              <a:gd name="connsiteY5" fmla="*/ 672856 h 1787187"/>
              <a:gd name="connsiteX6" fmla="*/ 1370030 w 1555557"/>
              <a:gd name="connsiteY6" fmla="*/ 154877 h 1787187"/>
              <a:gd name="connsiteX7" fmla="*/ 872190 w 1555557"/>
              <a:gd name="connsiteY7" fmla="*/ 21205 h 1787187"/>
              <a:gd name="connsiteX8" fmla="*/ 393458 w 1555557"/>
              <a:gd name="connsiteY8" fmla="*/ 534641 h 1787187"/>
              <a:gd name="connsiteX0" fmla="*/ 401126 w 1664928"/>
              <a:gd name="connsiteY0" fmla="*/ 534641 h 1783934"/>
              <a:gd name="connsiteX1" fmla="*/ 40774 w 1664928"/>
              <a:gd name="connsiteY1" fmla="*/ 940200 h 1783934"/>
              <a:gd name="connsiteX2" fmla="*/ 185979 w 1664928"/>
              <a:gd name="connsiteY2" fmla="*/ 1672556 h 1783934"/>
              <a:gd name="connsiteX3" fmla="*/ 1618513 w 1664928"/>
              <a:gd name="connsiteY3" fmla="*/ 1747798 h 1783934"/>
              <a:gd name="connsiteX4" fmla="*/ 1561525 w 1664928"/>
              <a:gd name="connsiteY4" fmla="*/ 1257671 h 1783934"/>
              <a:gd name="connsiteX5" fmla="*/ 1509284 w 1664928"/>
              <a:gd name="connsiteY5" fmla="*/ 672856 h 1783934"/>
              <a:gd name="connsiteX6" fmla="*/ 1377698 w 1664928"/>
              <a:gd name="connsiteY6" fmla="*/ 154877 h 1783934"/>
              <a:gd name="connsiteX7" fmla="*/ 879858 w 1664928"/>
              <a:gd name="connsiteY7" fmla="*/ 21205 h 1783934"/>
              <a:gd name="connsiteX8" fmla="*/ 401126 w 1664928"/>
              <a:gd name="connsiteY8" fmla="*/ 534641 h 1783934"/>
              <a:gd name="connsiteX0" fmla="*/ 408119 w 1718774"/>
              <a:gd name="connsiteY0" fmla="*/ 534641 h 1826522"/>
              <a:gd name="connsiteX1" fmla="*/ 47767 w 1718774"/>
              <a:gd name="connsiteY1" fmla="*/ 940200 h 1826522"/>
              <a:gd name="connsiteX2" fmla="*/ 179001 w 1718774"/>
              <a:gd name="connsiteY2" fmla="*/ 1742186 h 1826522"/>
              <a:gd name="connsiteX3" fmla="*/ 1625506 w 1718774"/>
              <a:gd name="connsiteY3" fmla="*/ 1747798 h 1826522"/>
              <a:gd name="connsiteX4" fmla="*/ 1568518 w 1718774"/>
              <a:gd name="connsiteY4" fmla="*/ 1257671 h 1826522"/>
              <a:gd name="connsiteX5" fmla="*/ 1516277 w 1718774"/>
              <a:gd name="connsiteY5" fmla="*/ 672856 h 1826522"/>
              <a:gd name="connsiteX6" fmla="*/ 1384691 w 1718774"/>
              <a:gd name="connsiteY6" fmla="*/ 154877 h 1826522"/>
              <a:gd name="connsiteX7" fmla="*/ 886851 w 1718774"/>
              <a:gd name="connsiteY7" fmla="*/ 21205 h 1826522"/>
              <a:gd name="connsiteX8" fmla="*/ 408119 w 1718774"/>
              <a:gd name="connsiteY8" fmla="*/ 534641 h 1826522"/>
              <a:gd name="connsiteX0" fmla="*/ 477759 w 1796623"/>
              <a:gd name="connsiteY0" fmla="*/ 534641 h 1818043"/>
              <a:gd name="connsiteX1" fmla="*/ 117407 w 1796623"/>
              <a:gd name="connsiteY1" fmla="*/ 940200 h 1818043"/>
              <a:gd name="connsiteX2" fmla="*/ 136864 w 1796623"/>
              <a:gd name="connsiteY2" fmla="*/ 1728260 h 1818043"/>
              <a:gd name="connsiteX3" fmla="*/ 1695146 w 1796623"/>
              <a:gd name="connsiteY3" fmla="*/ 1747798 h 1818043"/>
              <a:gd name="connsiteX4" fmla="*/ 1638158 w 1796623"/>
              <a:gd name="connsiteY4" fmla="*/ 1257671 h 1818043"/>
              <a:gd name="connsiteX5" fmla="*/ 1585917 w 1796623"/>
              <a:gd name="connsiteY5" fmla="*/ 672856 h 1818043"/>
              <a:gd name="connsiteX6" fmla="*/ 1454331 w 1796623"/>
              <a:gd name="connsiteY6" fmla="*/ 154877 h 1818043"/>
              <a:gd name="connsiteX7" fmla="*/ 956491 w 1796623"/>
              <a:gd name="connsiteY7" fmla="*/ 21205 h 1818043"/>
              <a:gd name="connsiteX8" fmla="*/ 477759 w 1796623"/>
              <a:gd name="connsiteY8" fmla="*/ 534641 h 1818043"/>
              <a:gd name="connsiteX0" fmla="*/ 396783 w 1688820"/>
              <a:gd name="connsiteY0" fmla="*/ 534641 h 1815615"/>
              <a:gd name="connsiteX1" fmla="*/ 36431 w 1688820"/>
              <a:gd name="connsiteY1" fmla="*/ 940200 h 1815615"/>
              <a:gd name="connsiteX2" fmla="*/ 55888 w 1688820"/>
              <a:gd name="connsiteY2" fmla="*/ 1728260 h 1815615"/>
              <a:gd name="connsiteX3" fmla="*/ 421834 w 1688820"/>
              <a:gd name="connsiteY3" fmla="*/ 1798118 h 1815615"/>
              <a:gd name="connsiteX4" fmla="*/ 1614170 w 1688820"/>
              <a:gd name="connsiteY4" fmla="*/ 1747798 h 1815615"/>
              <a:gd name="connsiteX5" fmla="*/ 1557182 w 1688820"/>
              <a:gd name="connsiteY5" fmla="*/ 1257671 h 1815615"/>
              <a:gd name="connsiteX6" fmla="*/ 1504941 w 1688820"/>
              <a:gd name="connsiteY6" fmla="*/ 672856 h 1815615"/>
              <a:gd name="connsiteX7" fmla="*/ 1373355 w 1688820"/>
              <a:gd name="connsiteY7" fmla="*/ 154877 h 1815615"/>
              <a:gd name="connsiteX8" fmla="*/ 875515 w 1688820"/>
              <a:gd name="connsiteY8" fmla="*/ 21205 h 1815615"/>
              <a:gd name="connsiteX9" fmla="*/ 396783 w 1688820"/>
              <a:gd name="connsiteY9" fmla="*/ 534641 h 1815615"/>
              <a:gd name="connsiteX0" fmla="*/ 394951 w 1689541"/>
              <a:gd name="connsiteY0" fmla="*/ 534641 h 1877271"/>
              <a:gd name="connsiteX1" fmla="*/ 34599 w 1689541"/>
              <a:gd name="connsiteY1" fmla="*/ 940200 h 1877271"/>
              <a:gd name="connsiteX2" fmla="*/ 54056 w 1689541"/>
              <a:gd name="connsiteY2" fmla="*/ 1728260 h 1877271"/>
              <a:gd name="connsiteX3" fmla="*/ 385071 w 1689541"/>
              <a:gd name="connsiteY3" fmla="*/ 1877032 h 1877271"/>
              <a:gd name="connsiteX4" fmla="*/ 1612338 w 1689541"/>
              <a:gd name="connsiteY4" fmla="*/ 1747798 h 1877271"/>
              <a:gd name="connsiteX5" fmla="*/ 1555350 w 1689541"/>
              <a:gd name="connsiteY5" fmla="*/ 1257671 h 1877271"/>
              <a:gd name="connsiteX6" fmla="*/ 1503109 w 1689541"/>
              <a:gd name="connsiteY6" fmla="*/ 672856 h 1877271"/>
              <a:gd name="connsiteX7" fmla="*/ 1371523 w 1689541"/>
              <a:gd name="connsiteY7" fmla="*/ 154877 h 1877271"/>
              <a:gd name="connsiteX8" fmla="*/ 873683 w 1689541"/>
              <a:gd name="connsiteY8" fmla="*/ 21205 h 1877271"/>
              <a:gd name="connsiteX9" fmla="*/ 394951 w 1689541"/>
              <a:gd name="connsiteY9" fmla="*/ 534641 h 1877271"/>
              <a:gd name="connsiteX0" fmla="*/ 394949 w 1689541"/>
              <a:gd name="connsiteY0" fmla="*/ 534641 h 1877032"/>
              <a:gd name="connsiteX1" fmla="*/ 34597 w 1689541"/>
              <a:gd name="connsiteY1" fmla="*/ 940200 h 1877032"/>
              <a:gd name="connsiteX2" fmla="*/ 54054 w 1689541"/>
              <a:gd name="connsiteY2" fmla="*/ 1728260 h 1877032"/>
              <a:gd name="connsiteX3" fmla="*/ 385069 w 1689541"/>
              <a:gd name="connsiteY3" fmla="*/ 1877032 h 1877032"/>
              <a:gd name="connsiteX4" fmla="*/ 1612336 w 1689541"/>
              <a:gd name="connsiteY4" fmla="*/ 1747798 h 1877032"/>
              <a:gd name="connsiteX5" fmla="*/ 1555348 w 1689541"/>
              <a:gd name="connsiteY5" fmla="*/ 1257671 h 1877032"/>
              <a:gd name="connsiteX6" fmla="*/ 1503107 w 1689541"/>
              <a:gd name="connsiteY6" fmla="*/ 672856 h 1877032"/>
              <a:gd name="connsiteX7" fmla="*/ 1371521 w 1689541"/>
              <a:gd name="connsiteY7" fmla="*/ 154877 h 1877032"/>
              <a:gd name="connsiteX8" fmla="*/ 873681 w 1689541"/>
              <a:gd name="connsiteY8" fmla="*/ 21205 h 1877032"/>
              <a:gd name="connsiteX9" fmla="*/ 394949 w 1689541"/>
              <a:gd name="connsiteY9" fmla="*/ 534641 h 1877032"/>
              <a:gd name="connsiteX0" fmla="*/ 394949 w 1683795"/>
              <a:gd name="connsiteY0" fmla="*/ 534641 h 1877032"/>
              <a:gd name="connsiteX1" fmla="*/ 34597 w 1683795"/>
              <a:gd name="connsiteY1" fmla="*/ 940200 h 1877032"/>
              <a:gd name="connsiteX2" fmla="*/ 54054 w 1683795"/>
              <a:gd name="connsiteY2" fmla="*/ 1728260 h 1877032"/>
              <a:gd name="connsiteX3" fmla="*/ 385069 w 1683795"/>
              <a:gd name="connsiteY3" fmla="*/ 1877032 h 1877032"/>
              <a:gd name="connsiteX4" fmla="*/ 1605349 w 1683795"/>
              <a:gd name="connsiteY4" fmla="*/ 1798860 h 1877032"/>
              <a:gd name="connsiteX5" fmla="*/ 1555348 w 1683795"/>
              <a:gd name="connsiteY5" fmla="*/ 1257671 h 1877032"/>
              <a:gd name="connsiteX6" fmla="*/ 1503107 w 1683795"/>
              <a:gd name="connsiteY6" fmla="*/ 672856 h 1877032"/>
              <a:gd name="connsiteX7" fmla="*/ 1371521 w 1683795"/>
              <a:gd name="connsiteY7" fmla="*/ 154877 h 1877032"/>
              <a:gd name="connsiteX8" fmla="*/ 873681 w 1683795"/>
              <a:gd name="connsiteY8" fmla="*/ 21205 h 1877032"/>
              <a:gd name="connsiteX9" fmla="*/ 394949 w 1683795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671512"/>
              <a:gd name="connsiteY0" fmla="*/ 534641 h 1877032"/>
              <a:gd name="connsiteX1" fmla="*/ 34597 w 1671512"/>
              <a:gd name="connsiteY1" fmla="*/ 940200 h 1877032"/>
              <a:gd name="connsiteX2" fmla="*/ 54054 w 1671512"/>
              <a:gd name="connsiteY2" fmla="*/ 1728260 h 1877032"/>
              <a:gd name="connsiteX3" fmla="*/ 385069 w 1671512"/>
              <a:gd name="connsiteY3" fmla="*/ 1877032 h 1877032"/>
              <a:gd name="connsiteX4" fmla="*/ 1605349 w 1671512"/>
              <a:gd name="connsiteY4" fmla="*/ 1798860 h 1877032"/>
              <a:gd name="connsiteX5" fmla="*/ 1555348 w 1671512"/>
              <a:gd name="connsiteY5" fmla="*/ 1257671 h 1877032"/>
              <a:gd name="connsiteX6" fmla="*/ 1503107 w 1671512"/>
              <a:gd name="connsiteY6" fmla="*/ 672856 h 1877032"/>
              <a:gd name="connsiteX7" fmla="*/ 1371521 w 1671512"/>
              <a:gd name="connsiteY7" fmla="*/ 154877 h 1877032"/>
              <a:gd name="connsiteX8" fmla="*/ 873681 w 1671512"/>
              <a:gd name="connsiteY8" fmla="*/ 21205 h 1877032"/>
              <a:gd name="connsiteX9" fmla="*/ 394949 w 1671512"/>
              <a:gd name="connsiteY9" fmla="*/ 534641 h 1877032"/>
              <a:gd name="connsiteX0" fmla="*/ 394949 w 1677296"/>
              <a:gd name="connsiteY0" fmla="*/ 534641 h 1877032"/>
              <a:gd name="connsiteX1" fmla="*/ 34597 w 1677296"/>
              <a:gd name="connsiteY1" fmla="*/ 940200 h 1877032"/>
              <a:gd name="connsiteX2" fmla="*/ 54054 w 1677296"/>
              <a:gd name="connsiteY2" fmla="*/ 1728260 h 1877032"/>
              <a:gd name="connsiteX3" fmla="*/ 385069 w 1677296"/>
              <a:gd name="connsiteY3" fmla="*/ 1877032 h 1877032"/>
              <a:gd name="connsiteX4" fmla="*/ 1612334 w 1677296"/>
              <a:gd name="connsiteY4" fmla="*/ 1840637 h 1877032"/>
              <a:gd name="connsiteX5" fmla="*/ 1555348 w 1677296"/>
              <a:gd name="connsiteY5" fmla="*/ 1257671 h 1877032"/>
              <a:gd name="connsiteX6" fmla="*/ 1503107 w 1677296"/>
              <a:gd name="connsiteY6" fmla="*/ 672856 h 1877032"/>
              <a:gd name="connsiteX7" fmla="*/ 1371521 w 1677296"/>
              <a:gd name="connsiteY7" fmla="*/ 154877 h 1877032"/>
              <a:gd name="connsiteX8" fmla="*/ 873681 w 1677296"/>
              <a:gd name="connsiteY8" fmla="*/ 21205 h 1877032"/>
              <a:gd name="connsiteX9" fmla="*/ 394949 w 1677296"/>
              <a:gd name="connsiteY9" fmla="*/ 534641 h 1877032"/>
              <a:gd name="connsiteX0" fmla="*/ 394949 w 1677298"/>
              <a:gd name="connsiteY0" fmla="*/ 534641 h 1877032"/>
              <a:gd name="connsiteX1" fmla="*/ 34597 w 1677298"/>
              <a:gd name="connsiteY1" fmla="*/ 940200 h 1877032"/>
              <a:gd name="connsiteX2" fmla="*/ 54054 w 1677298"/>
              <a:gd name="connsiteY2" fmla="*/ 1728260 h 1877032"/>
              <a:gd name="connsiteX3" fmla="*/ 385069 w 1677298"/>
              <a:gd name="connsiteY3" fmla="*/ 1877032 h 1877032"/>
              <a:gd name="connsiteX4" fmla="*/ 1612334 w 1677298"/>
              <a:gd name="connsiteY4" fmla="*/ 1840637 h 1877032"/>
              <a:gd name="connsiteX5" fmla="*/ 1555348 w 1677298"/>
              <a:gd name="connsiteY5" fmla="*/ 1257671 h 1877032"/>
              <a:gd name="connsiteX6" fmla="*/ 1503107 w 1677298"/>
              <a:gd name="connsiteY6" fmla="*/ 672856 h 1877032"/>
              <a:gd name="connsiteX7" fmla="*/ 1371521 w 1677298"/>
              <a:gd name="connsiteY7" fmla="*/ 154877 h 1877032"/>
              <a:gd name="connsiteX8" fmla="*/ 873681 w 1677298"/>
              <a:gd name="connsiteY8" fmla="*/ 21205 h 1877032"/>
              <a:gd name="connsiteX9" fmla="*/ 394949 w 1677298"/>
              <a:gd name="connsiteY9" fmla="*/ 534641 h 1877032"/>
              <a:gd name="connsiteX0" fmla="*/ 394949 w 1677296"/>
              <a:gd name="connsiteY0" fmla="*/ 534641 h 1904936"/>
              <a:gd name="connsiteX1" fmla="*/ 34597 w 1677296"/>
              <a:gd name="connsiteY1" fmla="*/ 940200 h 1904936"/>
              <a:gd name="connsiteX2" fmla="*/ 54054 w 1677296"/>
              <a:gd name="connsiteY2" fmla="*/ 1728260 h 1904936"/>
              <a:gd name="connsiteX3" fmla="*/ 385069 w 1677296"/>
              <a:gd name="connsiteY3" fmla="*/ 1877032 h 1904936"/>
              <a:gd name="connsiteX4" fmla="*/ 1612334 w 1677296"/>
              <a:gd name="connsiteY4" fmla="*/ 1840637 h 1904936"/>
              <a:gd name="connsiteX5" fmla="*/ 1555348 w 1677296"/>
              <a:gd name="connsiteY5" fmla="*/ 1257671 h 1904936"/>
              <a:gd name="connsiteX6" fmla="*/ 1503107 w 1677296"/>
              <a:gd name="connsiteY6" fmla="*/ 672856 h 1904936"/>
              <a:gd name="connsiteX7" fmla="*/ 1371521 w 1677296"/>
              <a:gd name="connsiteY7" fmla="*/ 154877 h 1904936"/>
              <a:gd name="connsiteX8" fmla="*/ 873681 w 1677296"/>
              <a:gd name="connsiteY8" fmla="*/ 21205 h 1904936"/>
              <a:gd name="connsiteX9" fmla="*/ 394949 w 1677296"/>
              <a:gd name="connsiteY9" fmla="*/ 534641 h 1904936"/>
              <a:gd name="connsiteX0" fmla="*/ 461539 w 1743887"/>
              <a:gd name="connsiteY0" fmla="*/ 534641 h 1904936"/>
              <a:gd name="connsiteX1" fmla="*/ 101187 w 1743887"/>
              <a:gd name="connsiteY1" fmla="*/ 940200 h 1904936"/>
              <a:gd name="connsiteX2" fmla="*/ 22840 w 1743887"/>
              <a:gd name="connsiteY2" fmla="*/ 1737812 h 1904936"/>
              <a:gd name="connsiteX3" fmla="*/ 451659 w 1743887"/>
              <a:gd name="connsiteY3" fmla="*/ 1877032 h 1904936"/>
              <a:gd name="connsiteX4" fmla="*/ 1678924 w 1743887"/>
              <a:gd name="connsiteY4" fmla="*/ 1840637 h 1904936"/>
              <a:gd name="connsiteX5" fmla="*/ 1621938 w 1743887"/>
              <a:gd name="connsiteY5" fmla="*/ 1257671 h 1904936"/>
              <a:gd name="connsiteX6" fmla="*/ 1569697 w 1743887"/>
              <a:gd name="connsiteY6" fmla="*/ 672856 h 1904936"/>
              <a:gd name="connsiteX7" fmla="*/ 1438111 w 1743887"/>
              <a:gd name="connsiteY7" fmla="*/ 154877 h 1904936"/>
              <a:gd name="connsiteX8" fmla="*/ 940271 w 1743887"/>
              <a:gd name="connsiteY8" fmla="*/ 21205 h 1904936"/>
              <a:gd name="connsiteX9" fmla="*/ 461539 w 1743887"/>
              <a:gd name="connsiteY9" fmla="*/ 534641 h 1904936"/>
              <a:gd name="connsiteX0" fmla="*/ 452050 w 1756359"/>
              <a:gd name="connsiteY0" fmla="*/ 534641 h 1891359"/>
              <a:gd name="connsiteX1" fmla="*/ 91698 w 1756359"/>
              <a:gd name="connsiteY1" fmla="*/ 940200 h 1891359"/>
              <a:gd name="connsiteX2" fmla="*/ 13351 w 1756359"/>
              <a:gd name="connsiteY2" fmla="*/ 1737812 h 1891359"/>
              <a:gd name="connsiteX3" fmla="*/ 309435 w 1756359"/>
              <a:gd name="connsiteY3" fmla="*/ 1891359 h 1891359"/>
              <a:gd name="connsiteX4" fmla="*/ 1669435 w 1756359"/>
              <a:gd name="connsiteY4" fmla="*/ 1840637 h 1891359"/>
              <a:gd name="connsiteX5" fmla="*/ 1612449 w 1756359"/>
              <a:gd name="connsiteY5" fmla="*/ 1257671 h 1891359"/>
              <a:gd name="connsiteX6" fmla="*/ 1560208 w 1756359"/>
              <a:gd name="connsiteY6" fmla="*/ 672856 h 1891359"/>
              <a:gd name="connsiteX7" fmla="*/ 1428622 w 1756359"/>
              <a:gd name="connsiteY7" fmla="*/ 154877 h 1891359"/>
              <a:gd name="connsiteX8" fmla="*/ 930782 w 1756359"/>
              <a:gd name="connsiteY8" fmla="*/ 21205 h 1891359"/>
              <a:gd name="connsiteX9" fmla="*/ 452050 w 1756359"/>
              <a:gd name="connsiteY9" fmla="*/ 534641 h 1891359"/>
              <a:gd name="connsiteX0" fmla="*/ 452050 w 1756257"/>
              <a:gd name="connsiteY0" fmla="*/ 534641 h 1891359"/>
              <a:gd name="connsiteX1" fmla="*/ 91698 w 1756257"/>
              <a:gd name="connsiteY1" fmla="*/ 940200 h 1891359"/>
              <a:gd name="connsiteX2" fmla="*/ 13351 w 1756257"/>
              <a:gd name="connsiteY2" fmla="*/ 1737812 h 1891359"/>
              <a:gd name="connsiteX3" fmla="*/ 309435 w 1756257"/>
              <a:gd name="connsiteY3" fmla="*/ 1891359 h 1891359"/>
              <a:gd name="connsiteX4" fmla="*/ 1669435 w 1756257"/>
              <a:gd name="connsiteY4" fmla="*/ 1840637 h 1891359"/>
              <a:gd name="connsiteX5" fmla="*/ 1612449 w 1756257"/>
              <a:gd name="connsiteY5" fmla="*/ 1257671 h 1891359"/>
              <a:gd name="connsiteX6" fmla="*/ 1563496 w 1756257"/>
              <a:gd name="connsiteY6" fmla="*/ 959631 h 1891359"/>
              <a:gd name="connsiteX7" fmla="*/ 1560208 w 1756257"/>
              <a:gd name="connsiteY7" fmla="*/ 672856 h 1891359"/>
              <a:gd name="connsiteX8" fmla="*/ 1428622 w 1756257"/>
              <a:gd name="connsiteY8" fmla="*/ 154877 h 1891359"/>
              <a:gd name="connsiteX9" fmla="*/ 930782 w 1756257"/>
              <a:gd name="connsiteY9" fmla="*/ 21205 h 1891359"/>
              <a:gd name="connsiteX10" fmla="*/ 452050 w 1756257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64592"/>
              <a:gd name="connsiteY0" fmla="*/ 534641 h 1891359"/>
              <a:gd name="connsiteX1" fmla="*/ 91698 w 1764592"/>
              <a:gd name="connsiteY1" fmla="*/ 940200 h 1891359"/>
              <a:gd name="connsiteX2" fmla="*/ 13351 w 1764592"/>
              <a:gd name="connsiteY2" fmla="*/ 1737812 h 1891359"/>
              <a:gd name="connsiteX3" fmla="*/ 309435 w 1764592"/>
              <a:gd name="connsiteY3" fmla="*/ 1891359 h 1891359"/>
              <a:gd name="connsiteX4" fmla="*/ 1669435 w 1764592"/>
              <a:gd name="connsiteY4" fmla="*/ 1840637 h 1891359"/>
              <a:gd name="connsiteX5" fmla="*/ 1612449 w 1764592"/>
              <a:gd name="connsiteY5" fmla="*/ 1257671 h 1891359"/>
              <a:gd name="connsiteX6" fmla="*/ 1309780 w 1764592"/>
              <a:gd name="connsiteY6" fmla="*/ 1046341 h 1891359"/>
              <a:gd name="connsiteX7" fmla="*/ 1560208 w 1764592"/>
              <a:gd name="connsiteY7" fmla="*/ 672856 h 1891359"/>
              <a:gd name="connsiteX8" fmla="*/ 1428622 w 1764592"/>
              <a:gd name="connsiteY8" fmla="*/ 154877 h 1891359"/>
              <a:gd name="connsiteX9" fmla="*/ 930782 w 1764592"/>
              <a:gd name="connsiteY9" fmla="*/ 21205 h 1891359"/>
              <a:gd name="connsiteX10" fmla="*/ 452050 w 1764592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92731"/>
              <a:gd name="connsiteY0" fmla="*/ 534641 h 1891359"/>
              <a:gd name="connsiteX1" fmla="*/ 91698 w 1792731"/>
              <a:gd name="connsiteY1" fmla="*/ 940200 h 1891359"/>
              <a:gd name="connsiteX2" fmla="*/ 13351 w 1792731"/>
              <a:gd name="connsiteY2" fmla="*/ 1737812 h 1891359"/>
              <a:gd name="connsiteX3" fmla="*/ 309435 w 1792731"/>
              <a:gd name="connsiteY3" fmla="*/ 1891359 h 1891359"/>
              <a:gd name="connsiteX4" fmla="*/ 1669435 w 1792731"/>
              <a:gd name="connsiteY4" fmla="*/ 1840637 h 1891359"/>
              <a:gd name="connsiteX5" fmla="*/ 1688563 w 1792731"/>
              <a:gd name="connsiteY5" fmla="*/ 1292355 h 1891359"/>
              <a:gd name="connsiteX6" fmla="*/ 1309780 w 1792731"/>
              <a:gd name="connsiteY6" fmla="*/ 1046341 h 1891359"/>
              <a:gd name="connsiteX7" fmla="*/ 1560208 w 1792731"/>
              <a:gd name="connsiteY7" fmla="*/ 672856 h 1891359"/>
              <a:gd name="connsiteX8" fmla="*/ 1428622 w 1792731"/>
              <a:gd name="connsiteY8" fmla="*/ 154877 h 1891359"/>
              <a:gd name="connsiteX9" fmla="*/ 930782 w 1792731"/>
              <a:gd name="connsiteY9" fmla="*/ 21205 h 1891359"/>
              <a:gd name="connsiteX10" fmla="*/ 452050 w 1792731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560208 w 1814809"/>
              <a:gd name="connsiteY7" fmla="*/ 672856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619996 w 1814809"/>
              <a:gd name="connsiteY7" fmla="*/ 526399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42872 h 1899590"/>
              <a:gd name="connsiteX1" fmla="*/ 91698 w 1814809"/>
              <a:gd name="connsiteY1" fmla="*/ 948431 h 1899590"/>
              <a:gd name="connsiteX2" fmla="*/ 13351 w 1814809"/>
              <a:gd name="connsiteY2" fmla="*/ 1746043 h 1899590"/>
              <a:gd name="connsiteX3" fmla="*/ 309435 w 1814809"/>
              <a:gd name="connsiteY3" fmla="*/ 1899590 h 1899590"/>
              <a:gd name="connsiteX4" fmla="*/ 1669435 w 1814809"/>
              <a:gd name="connsiteY4" fmla="*/ 1848868 h 1899590"/>
              <a:gd name="connsiteX5" fmla="*/ 1688563 w 1814809"/>
              <a:gd name="connsiteY5" fmla="*/ 1300586 h 1899590"/>
              <a:gd name="connsiteX6" fmla="*/ 1309780 w 1814809"/>
              <a:gd name="connsiteY6" fmla="*/ 1054572 h 1899590"/>
              <a:gd name="connsiteX7" fmla="*/ 1619996 w 1814809"/>
              <a:gd name="connsiteY7" fmla="*/ 534630 h 1899590"/>
              <a:gd name="connsiteX8" fmla="*/ 1488411 w 1814809"/>
              <a:gd name="connsiteY8" fmla="*/ 129049 h 1899590"/>
              <a:gd name="connsiteX9" fmla="*/ 930782 w 1814809"/>
              <a:gd name="connsiteY9" fmla="*/ 29436 h 1899590"/>
              <a:gd name="connsiteX10" fmla="*/ 452050 w 1814809"/>
              <a:gd name="connsiteY10" fmla="*/ 542872 h 1899590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288567 w 1811701"/>
              <a:gd name="connsiteY0" fmla="*/ 555674 h 1898251"/>
              <a:gd name="connsiteX1" fmla="*/ 88590 w 1811701"/>
              <a:gd name="connsiteY1" fmla="*/ 947092 h 1898251"/>
              <a:gd name="connsiteX2" fmla="*/ 10243 w 1811701"/>
              <a:gd name="connsiteY2" fmla="*/ 1744704 h 1898251"/>
              <a:gd name="connsiteX3" fmla="*/ 306327 w 1811701"/>
              <a:gd name="connsiteY3" fmla="*/ 1898251 h 1898251"/>
              <a:gd name="connsiteX4" fmla="*/ 1666327 w 1811701"/>
              <a:gd name="connsiteY4" fmla="*/ 1847529 h 1898251"/>
              <a:gd name="connsiteX5" fmla="*/ 1685455 w 1811701"/>
              <a:gd name="connsiteY5" fmla="*/ 1299247 h 1898251"/>
              <a:gd name="connsiteX6" fmla="*/ 1306672 w 1811701"/>
              <a:gd name="connsiteY6" fmla="*/ 1053233 h 1898251"/>
              <a:gd name="connsiteX7" fmla="*/ 1616888 w 1811701"/>
              <a:gd name="connsiteY7" fmla="*/ 533291 h 1898251"/>
              <a:gd name="connsiteX8" fmla="*/ 1485303 w 1811701"/>
              <a:gd name="connsiteY8" fmla="*/ 127710 h 1898251"/>
              <a:gd name="connsiteX9" fmla="*/ 927674 w 1811701"/>
              <a:gd name="connsiteY9" fmla="*/ 28097 h 1898251"/>
              <a:gd name="connsiteX10" fmla="*/ 288567 w 1811701"/>
              <a:gd name="connsiteY10" fmla="*/ 555674 h 1898251"/>
              <a:gd name="connsiteX0" fmla="*/ 288567 w 1811701"/>
              <a:gd name="connsiteY0" fmla="*/ 479828 h 1822405"/>
              <a:gd name="connsiteX1" fmla="*/ 88590 w 1811701"/>
              <a:gd name="connsiteY1" fmla="*/ 871246 h 1822405"/>
              <a:gd name="connsiteX2" fmla="*/ 10243 w 1811701"/>
              <a:gd name="connsiteY2" fmla="*/ 1668858 h 1822405"/>
              <a:gd name="connsiteX3" fmla="*/ 306327 w 1811701"/>
              <a:gd name="connsiteY3" fmla="*/ 1822405 h 1822405"/>
              <a:gd name="connsiteX4" fmla="*/ 1666327 w 1811701"/>
              <a:gd name="connsiteY4" fmla="*/ 1771683 h 1822405"/>
              <a:gd name="connsiteX5" fmla="*/ 1685455 w 1811701"/>
              <a:gd name="connsiteY5" fmla="*/ 1223401 h 1822405"/>
              <a:gd name="connsiteX6" fmla="*/ 1306672 w 1811701"/>
              <a:gd name="connsiteY6" fmla="*/ 977387 h 1822405"/>
              <a:gd name="connsiteX7" fmla="*/ 1616888 w 1811701"/>
              <a:gd name="connsiteY7" fmla="*/ 457445 h 1822405"/>
              <a:gd name="connsiteX8" fmla="*/ 1485303 w 1811701"/>
              <a:gd name="connsiteY8" fmla="*/ 51864 h 1822405"/>
              <a:gd name="connsiteX9" fmla="*/ 895599 w 1811701"/>
              <a:gd name="connsiteY9" fmla="*/ 79530 h 1822405"/>
              <a:gd name="connsiteX10" fmla="*/ 288567 w 1811701"/>
              <a:gd name="connsiteY10" fmla="*/ 479828 h 182240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616888 w 1811701"/>
              <a:gd name="connsiteY7" fmla="*/ 396875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584814 w 1811701"/>
              <a:gd name="connsiteY7" fmla="*/ 510012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770444"/>
              <a:gd name="connsiteY0" fmla="*/ 419258 h 1761835"/>
              <a:gd name="connsiteX1" fmla="*/ 88590 w 1770444"/>
              <a:gd name="connsiteY1" fmla="*/ 810676 h 1761835"/>
              <a:gd name="connsiteX2" fmla="*/ 10243 w 1770444"/>
              <a:gd name="connsiteY2" fmla="*/ 1608288 h 1761835"/>
              <a:gd name="connsiteX3" fmla="*/ 306327 w 1770444"/>
              <a:gd name="connsiteY3" fmla="*/ 1761835 h 1761835"/>
              <a:gd name="connsiteX4" fmla="*/ 1666327 w 1770444"/>
              <a:gd name="connsiteY4" fmla="*/ 1711113 h 1761835"/>
              <a:gd name="connsiteX5" fmla="*/ 1589229 w 1770444"/>
              <a:gd name="connsiteY5" fmla="*/ 1176973 h 1761835"/>
              <a:gd name="connsiteX6" fmla="*/ 1306672 w 1770444"/>
              <a:gd name="connsiteY6" fmla="*/ 916817 h 1761835"/>
              <a:gd name="connsiteX7" fmla="*/ 1584814 w 1770444"/>
              <a:gd name="connsiteY7" fmla="*/ 510012 h 1761835"/>
              <a:gd name="connsiteX8" fmla="*/ 1373040 w 1770444"/>
              <a:gd name="connsiteY8" fmla="*/ 118574 h 1761835"/>
              <a:gd name="connsiteX9" fmla="*/ 895599 w 1770444"/>
              <a:gd name="connsiteY9" fmla="*/ 18960 h 1761835"/>
              <a:gd name="connsiteX10" fmla="*/ 288567 w 1770444"/>
              <a:gd name="connsiteY10" fmla="*/ 419258 h 1761835"/>
              <a:gd name="connsiteX0" fmla="*/ 288567 w 1592514"/>
              <a:gd name="connsiteY0" fmla="*/ 419258 h 1863058"/>
              <a:gd name="connsiteX1" fmla="*/ 88590 w 1592514"/>
              <a:gd name="connsiteY1" fmla="*/ 810676 h 1863058"/>
              <a:gd name="connsiteX2" fmla="*/ 10243 w 1592514"/>
              <a:gd name="connsiteY2" fmla="*/ 1608288 h 1863058"/>
              <a:gd name="connsiteX3" fmla="*/ 306327 w 1592514"/>
              <a:gd name="connsiteY3" fmla="*/ 1761835 h 1863058"/>
              <a:gd name="connsiteX4" fmla="*/ 1377650 w 1592514"/>
              <a:gd name="connsiteY4" fmla="*/ 1838393 h 1863058"/>
              <a:gd name="connsiteX5" fmla="*/ 1589229 w 1592514"/>
              <a:gd name="connsiteY5" fmla="*/ 1176973 h 1863058"/>
              <a:gd name="connsiteX6" fmla="*/ 1306672 w 1592514"/>
              <a:gd name="connsiteY6" fmla="*/ 916817 h 1863058"/>
              <a:gd name="connsiteX7" fmla="*/ 1584814 w 1592514"/>
              <a:gd name="connsiteY7" fmla="*/ 510012 h 1863058"/>
              <a:gd name="connsiteX8" fmla="*/ 1373040 w 1592514"/>
              <a:gd name="connsiteY8" fmla="*/ 118574 h 1863058"/>
              <a:gd name="connsiteX9" fmla="*/ 895599 w 1592514"/>
              <a:gd name="connsiteY9" fmla="*/ 18960 h 1863058"/>
              <a:gd name="connsiteX10" fmla="*/ 288567 w 1592514"/>
              <a:gd name="connsiteY10" fmla="*/ 419258 h 1863058"/>
              <a:gd name="connsiteX0" fmla="*/ 421322 w 1594935"/>
              <a:gd name="connsiteY0" fmla="*/ 616342 h 1876292"/>
              <a:gd name="connsiteX1" fmla="*/ 91011 w 1594935"/>
              <a:gd name="connsiteY1" fmla="*/ 823910 h 1876292"/>
              <a:gd name="connsiteX2" fmla="*/ 12664 w 1594935"/>
              <a:gd name="connsiteY2" fmla="*/ 1621522 h 1876292"/>
              <a:gd name="connsiteX3" fmla="*/ 308748 w 1594935"/>
              <a:gd name="connsiteY3" fmla="*/ 1775069 h 1876292"/>
              <a:gd name="connsiteX4" fmla="*/ 1380071 w 1594935"/>
              <a:gd name="connsiteY4" fmla="*/ 1851627 h 1876292"/>
              <a:gd name="connsiteX5" fmla="*/ 1591650 w 1594935"/>
              <a:gd name="connsiteY5" fmla="*/ 1190207 h 1876292"/>
              <a:gd name="connsiteX6" fmla="*/ 1309093 w 1594935"/>
              <a:gd name="connsiteY6" fmla="*/ 930051 h 1876292"/>
              <a:gd name="connsiteX7" fmla="*/ 1587235 w 1594935"/>
              <a:gd name="connsiteY7" fmla="*/ 523246 h 1876292"/>
              <a:gd name="connsiteX8" fmla="*/ 1375461 w 1594935"/>
              <a:gd name="connsiteY8" fmla="*/ 131808 h 1876292"/>
              <a:gd name="connsiteX9" fmla="*/ 898020 w 1594935"/>
              <a:gd name="connsiteY9" fmla="*/ 32194 h 1876292"/>
              <a:gd name="connsiteX10" fmla="*/ 421322 w 1594935"/>
              <a:gd name="connsiteY10" fmla="*/ 616342 h 1876292"/>
              <a:gd name="connsiteX0" fmla="*/ 413257 w 1586870"/>
              <a:gd name="connsiteY0" fmla="*/ 616342 h 1876292"/>
              <a:gd name="connsiteX1" fmla="*/ 140873 w 1586870"/>
              <a:gd name="connsiteY1" fmla="*/ 993617 h 1876292"/>
              <a:gd name="connsiteX2" fmla="*/ 4599 w 1586870"/>
              <a:gd name="connsiteY2" fmla="*/ 1621522 h 1876292"/>
              <a:gd name="connsiteX3" fmla="*/ 300683 w 1586870"/>
              <a:gd name="connsiteY3" fmla="*/ 1775069 h 1876292"/>
              <a:gd name="connsiteX4" fmla="*/ 1372006 w 1586870"/>
              <a:gd name="connsiteY4" fmla="*/ 1851627 h 1876292"/>
              <a:gd name="connsiteX5" fmla="*/ 1583585 w 1586870"/>
              <a:gd name="connsiteY5" fmla="*/ 1190207 h 1876292"/>
              <a:gd name="connsiteX6" fmla="*/ 1301028 w 1586870"/>
              <a:gd name="connsiteY6" fmla="*/ 930051 h 1876292"/>
              <a:gd name="connsiteX7" fmla="*/ 1579170 w 1586870"/>
              <a:gd name="connsiteY7" fmla="*/ 523246 h 1876292"/>
              <a:gd name="connsiteX8" fmla="*/ 1367396 w 1586870"/>
              <a:gd name="connsiteY8" fmla="*/ 131808 h 1876292"/>
              <a:gd name="connsiteX9" fmla="*/ 889955 w 1586870"/>
              <a:gd name="connsiteY9" fmla="*/ 32194 h 1876292"/>
              <a:gd name="connsiteX10" fmla="*/ 413257 w 1586870"/>
              <a:gd name="connsiteY10" fmla="*/ 616342 h 1876292"/>
              <a:gd name="connsiteX0" fmla="*/ 284962 w 1458575"/>
              <a:gd name="connsiteY0" fmla="*/ 616342 h 1908017"/>
              <a:gd name="connsiteX1" fmla="*/ 12578 w 1458575"/>
              <a:gd name="connsiteY1" fmla="*/ 993617 h 1908017"/>
              <a:gd name="connsiteX2" fmla="*/ 172388 w 1458575"/>
              <a:gd name="connsiteY2" fmla="*/ 1775069 h 1908017"/>
              <a:gd name="connsiteX3" fmla="*/ 1243711 w 1458575"/>
              <a:gd name="connsiteY3" fmla="*/ 1851627 h 1908017"/>
              <a:gd name="connsiteX4" fmla="*/ 1455290 w 1458575"/>
              <a:gd name="connsiteY4" fmla="*/ 1190207 h 1908017"/>
              <a:gd name="connsiteX5" fmla="*/ 1172733 w 1458575"/>
              <a:gd name="connsiteY5" fmla="*/ 930051 h 1908017"/>
              <a:gd name="connsiteX6" fmla="*/ 1450875 w 1458575"/>
              <a:gd name="connsiteY6" fmla="*/ 523246 h 1908017"/>
              <a:gd name="connsiteX7" fmla="*/ 1239101 w 1458575"/>
              <a:gd name="connsiteY7" fmla="*/ 131808 h 1908017"/>
              <a:gd name="connsiteX8" fmla="*/ 761660 w 1458575"/>
              <a:gd name="connsiteY8" fmla="*/ 32194 h 1908017"/>
              <a:gd name="connsiteX9" fmla="*/ 284962 w 1458575"/>
              <a:gd name="connsiteY9" fmla="*/ 616342 h 1908017"/>
              <a:gd name="connsiteX0" fmla="*/ 343858 w 1519131"/>
              <a:gd name="connsiteY0" fmla="*/ 616342 h 1885036"/>
              <a:gd name="connsiteX1" fmla="*/ 71474 w 1519131"/>
              <a:gd name="connsiteY1" fmla="*/ 993617 h 1885036"/>
              <a:gd name="connsiteX2" fmla="*/ 115432 w 1519131"/>
              <a:gd name="connsiteY2" fmla="*/ 1704358 h 1885036"/>
              <a:gd name="connsiteX3" fmla="*/ 1302607 w 1519131"/>
              <a:gd name="connsiteY3" fmla="*/ 1851627 h 1885036"/>
              <a:gd name="connsiteX4" fmla="*/ 1514186 w 1519131"/>
              <a:gd name="connsiteY4" fmla="*/ 1190207 h 1885036"/>
              <a:gd name="connsiteX5" fmla="*/ 1231629 w 1519131"/>
              <a:gd name="connsiteY5" fmla="*/ 930051 h 1885036"/>
              <a:gd name="connsiteX6" fmla="*/ 1509771 w 1519131"/>
              <a:gd name="connsiteY6" fmla="*/ 523246 h 1885036"/>
              <a:gd name="connsiteX7" fmla="*/ 1297997 w 1519131"/>
              <a:gd name="connsiteY7" fmla="*/ 131808 h 1885036"/>
              <a:gd name="connsiteX8" fmla="*/ 820556 w 1519131"/>
              <a:gd name="connsiteY8" fmla="*/ 32194 h 1885036"/>
              <a:gd name="connsiteX9" fmla="*/ 343858 w 1519131"/>
              <a:gd name="connsiteY9" fmla="*/ 616342 h 1885036"/>
              <a:gd name="connsiteX0" fmla="*/ 343858 w 1549812"/>
              <a:gd name="connsiteY0" fmla="*/ 616342 h 1800235"/>
              <a:gd name="connsiteX1" fmla="*/ 71474 w 1549812"/>
              <a:gd name="connsiteY1" fmla="*/ 993617 h 1800235"/>
              <a:gd name="connsiteX2" fmla="*/ 115432 w 1549812"/>
              <a:gd name="connsiteY2" fmla="*/ 1704358 h 1800235"/>
              <a:gd name="connsiteX3" fmla="*/ 1389496 w 1549812"/>
              <a:gd name="connsiteY3" fmla="*/ 1724347 h 1800235"/>
              <a:gd name="connsiteX4" fmla="*/ 1514186 w 1549812"/>
              <a:gd name="connsiteY4" fmla="*/ 1190207 h 1800235"/>
              <a:gd name="connsiteX5" fmla="*/ 1231629 w 1549812"/>
              <a:gd name="connsiteY5" fmla="*/ 930051 h 1800235"/>
              <a:gd name="connsiteX6" fmla="*/ 1509771 w 1549812"/>
              <a:gd name="connsiteY6" fmla="*/ 523246 h 1800235"/>
              <a:gd name="connsiteX7" fmla="*/ 1297997 w 1549812"/>
              <a:gd name="connsiteY7" fmla="*/ 131808 h 1800235"/>
              <a:gd name="connsiteX8" fmla="*/ 820556 w 1549812"/>
              <a:gd name="connsiteY8" fmla="*/ 32194 h 1800235"/>
              <a:gd name="connsiteX9" fmla="*/ 343858 w 1549812"/>
              <a:gd name="connsiteY9" fmla="*/ 616342 h 180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49812" h="1800235">
                <a:moveTo>
                  <a:pt x="343858" y="616342"/>
                </a:moveTo>
                <a:cubicBezTo>
                  <a:pt x="219011" y="776579"/>
                  <a:pt x="109545" y="812281"/>
                  <a:pt x="71474" y="993617"/>
                </a:cubicBezTo>
                <a:cubicBezTo>
                  <a:pt x="33403" y="1174953"/>
                  <a:pt x="-89757" y="1561356"/>
                  <a:pt x="115432" y="1704358"/>
                </a:cubicBezTo>
                <a:cubicBezTo>
                  <a:pt x="320621" y="1847360"/>
                  <a:pt x="1156371" y="1810039"/>
                  <a:pt x="1389496" y="1724347"/>
                </a:cubicBezTo>
                <a:cubicBezTo>
                  <a:pt x="1622621" y="1638655"/>
                  <a:pt x="1540497" y="1322590"/>
                  <a:pt x="1514186" y="1190207"/>
                </a:cubicBezTo>
                <a:cubicBezTo>
                  <a:pt x="1487875" y="1057824"/>
                  <a:pt x="1240336" y="1148914"/>
                  <a:pt x="1231629" y="930051"/>
                </a:cubicBezTo>
                <a:cubicBezTo>
                  <a:pt x="1248292" y="693847"/>
                  <a:pt x="1498710" y="656286"/>
                  <a:pt x="1509771" y="523246"/>
                </a:cubicBezTo>
                <a:cubicBezTo>
                  <a:pt x="1520832" y="390206"/>
                  <a:pt x="1431655" y="305130"/>
                  <a:pt x="1297997" y="131808"/>
                </a:cubicBezTo>
                <a:cubicBezTo>
                  <a:pt x="1189251" y="36824"/>
                  <a:pt x="979579" y="-48562"/>
                  <a:pt x="820556" y="32194"/>
                </a:cubicBezTo>
                <a:cubicBezTo>
                  <a:pt x="661533" y="112950"/>
                  <a:pt x="468705" y="456105"/>
                  <a:pt x="343858" y="61634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Freeform 417">
            <a:extLst>
              <a:ext uri="{FF2B5EF4-FFF2-40B4-BE49-F238E27FC236}">
                <a16:creationId xmlns:a16="http://schemas.microsoft.com/office/drawing/2014/main" id="{86D46BE4-B0DC-6447-9B19-4A15963D6107}"/>
              </a:ext>
            </a:extLst>
          </p:cNvPr>
          <p:cNvSpPr>
            <a:spLocks/>
          </p:cNvSpPr>
          <p:nvPr/>
        </p:nvSpPr>
        <p:spPr bwMode="auto">
          <a:xfrm>
            <a:off x="7274076" y="1826035"/>
            <a:ext cx="1736725" cy="1317704"/>
          </a:xfrm>
          <a:custGeom>
            <a:avLst/>
            <a:gdLst>
              <a:gd name="T0" fmla="*/ 2147483646 w 1036"/>
              <a:gd name="T1" fmla="*/ 2147483646 h 675"/>
              <a:gd name="T2" fmla="*/ 2147483646 w 1036"/>
              <a:gd name="T3" fmla="*/ 2147483646 h 675"/>
              <a:gd name="T4" fmla="*/ 2147483646 w 1036"/>
              <a:gd name="T5" fmla="*/ 2147483646 h 675"/>
              <a:gd name="T6" fmla="*/ 2147483646 w 1036"/>
              <a:gd name="T7" fmla="*/ 2147483646 h 675"/>
              <a:gd name="T8" fmla="*/ 2147483646 w 1036"/>
              <a:gd name="T9" fmla="*/ 2147483646 h 675"/>
              <a:gd name="T10" fmla="*/ 2147483646 w 1036"/>
              <a:gd name="T11" fmla="*/ 2147483646 h 675"/>
              <a:gd name="T12" fmla="*/ 2147483646 w 1036"/>
              <a:gd name="T13" fmla="*/ 2147483646 h 675"/>
              <a:gd name="T14" fmla="*/ 2147483646 w 1036"/>
              <a:gd name="T15" fmla="*/ 2147483646 h 675"/>
              <a:gd name="T16" fmla="*/ 2147483646 w 1036"/>
              <a:gd name="T17" fmla="*/ 2147483646 h 675"/>
              <a:gd name="T18" fmla="*/ 2147483646 w 1036"/>
              <a:gd name="T19" fmla="*/ 2147483646 h 675"/>
              <a:gd name="T20" fmla="*/ 2147483646 w 1036"/>
              <a:gd name="T21" fmla="*/ 2147483646 h 675"/>
              <a:gd name="T22" fmla="*/ 2147483646 w 1036"/>
              <a:gd name="T23" fmla="*/ 2147483646 h 675"/>
              <a:gd name="T24" fmla="*/ 2147483646 w 1036"/>
              <a:gd name="T25" fmla="*/ 2147483646 h 675"/>
              <a:gd name="T26" fmla="*/ 2147483646 w 1036"/>
              <a:gd name="T27" fmla="*/ 2147483646 h 675"/>
              <a:gd name="T28" fmla="*/ 2147483646 w 1036"/>
              <a:gd name="T29" fmla="*/ 2147483646 h 675"/>
              <a:gd name="T30" fmla="*/ 2147483646 w 1036"/>
              <a:gd name="T31" fmla="*/ 2147483646 h 675"/>
              <a:gd name="T32" fmla="*/ 2147483646 w 1036"/>
              <a:gd name="T33" fmla="*/ 2147483646 h 675"/>
              <a:gd name="T34" fmla="*/ 2147483646 w 1036"/>
              <a:gd name="T35" fmla="*/ 2147483646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Group 418">
            <a:extLst>
              <a:ext uri="{FF2B5EF4-FFF2-40B4-BE49-F238E27FC236}">
                <a16:creationId xmlns:a16="http://schemas.microsoft.com/office/drawing/2014/main" id="{B6EA0447-3C72-2546-A182-B18B3204742F}"/>
              </a:ext>
            </a:extLst>
          </p:cNvPr>
          <p:cNvGrpSpPr>
            <a:grpSpLocks/>
          </p:cNvGrpSpPr>
          <p:nvPr/>
        </p:nvGrpSpPr>
        <p:grpSpPr bwMode="auto">
          <a:xfrm>
            <a:off x="7205350" y="3289251"/>
            <a:ext cx="1458912" cy="933450"/>
            <a:chOff x="2889" y="1631"/>
            <a:chExt cx="980" cy="743"/>
          </a:xfrm>
        </p:grpSpPr>
        <p:sp>
          <p:nvSpPr>
            <p:cNvPr id="13" name="Rectangle 419">
              <a:extLst>
                <a:ext uri="{FF2B5EF4-FFF2-40B4-BE49-F238E27FC236}">
                  <a16:creationId xmlns:a16="http://schemas.microsoft.com/office/drawing/2014/main" id="{BE021C30-4F59-6844-AF0D-B5AB853A3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AutoShape 420">
              <a:extLst>
                <a:ext uri="{FF2B5EF4-FFF2-40B4-BE49-F238E27FC236}">
                  <a16:creationId xmlns:a16="http://schemas.microsoft.com/office/drawing/2014/main" id="{27AA7BFA-EEE4-4140-B9E6-23FEE52AC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CC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Freeform 427">
            <a:extLst>
              <a:ext uri="{FF2B5EF4-FFF2-40B4-BE49-F238E27FC236}">
                <a16:creationId xmlns:a16="http://schemas.microsoft.com/office/drawing/2014/main" id="{50383F63-A1BE-EE40-9A4A-9521B5B39A87}"/>
              </a:ext>
            </a:extLst>
          </p:cNvPr>
          <p:cNvSpPr>
            <a:spLocks/>
          </p:cNvSpPr>
          <p:nvPr/>
        </p:nvSpPr>
        <p:spPr bwMode="auto">
          <a:xfrm>
            <a:off x="7712401" y="4683134"/>
            <a:ext cx="3079750" cy="1665288"/>
          </a:xfrm>
          <a:custGeom>
            <a:avLst/>
            <a:gdLst>
              <a:gd name="T0" fmla="*/ 2147483646 w 1940"/>
              <a:gd name="T1" fmla="*/ 2147483646 h 1049"/>
              <a:gd name="T2" fmla="*/ 2147483646 w 1940"/>
              <a:gd name="T3" fmla="*/ 2147483646 h 1049"/>
              <a:gd name="T4" fmla="*/ 2147483646 w 1940"/>
              <a:gd name="T5" fmla="*/ 2147483646 h 1049"/>
              <a:gd name="T6" fmla="*/ 2147483646 w 1940"/>
              <a:gd name="T7" fmla="*/ 2147483646 h 1049"/>
              <a:gd name="T8" fmla="*/ 2147483646 w 1940"/>
              <a:gd name="T9" fmla="*/ 2147483646 h 1049"/>
              <a:gd name="T10" fmla="*/ 2147483646 w 1940"/>
              <a:gd name="T11" fmla="*/ 2147483646 h 1049"/>
              <a:gd name="T12" fmla="*/ 2147483646 w 1940"/>
              <a:gd name="T13" fmla="*/ 2147483646 h 1049"/>
              <a:gd name="T14" fmla="*/ 2147483646 w 1940"/>
              <a:gd name="T15" fmla="*/ 2147483646 h 1049"/>
              <a:gd name="T16" fmla="*/ 2147483646 w 1940"/>
              <a:gd name="T17" fmla="*/ 2147483646 h 1049"/>
              <a:gd name="T18" fmla="*/ 2147483646 w 1940"/>
              <a:gd name="T19" fmla="*/ 2147483646 h 1049"/>
              <a:gd name="T20" fmla="*/ 2147483646 w 1940"/>
              <a:gd name="T21" fmla="*/ 2147483646 h 1049"/>
              <a:gd name="T22" fmla="*/ 2147483646 w 1940"/>
              <a:gd name="T23" fmla="*/ 2147483646 h 1049"/>
              <a:gd name="T24" fmla="*/ 2147483646 w 1940"/>
              <a:gd name="T25" fmla="*/ 2147483646 h 1049"/>
              <a:gd name="T26" fmla="*/ 2147483646 w 1940"/>
              <a:gd name="T27" fmla="*/ 2147483646 h 1049"/>
              <a:gd name="T28" fmla="*/ 2147483646 w 1940"/>
              <a:gd name="T29" fmla="*/ 2147483646 h 1049"/>
              <a:gd name="T30" fmla="*/ 2147483646 w 1940"/>
              <a:gd name="T31" fmla="*/ 2147483646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0"/>
              <a:gd name="T49" fmla="*/ 0 h 1049"/>
              <a:gd name="T50" fmla="*/ 1940 w 1940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Box 580">
            <a:extLst>
              <a:ext uri="{FF2B5EF4-FFF2-40B4-BE49-F238E27FC236}">
                <a16:creationId xmlns:a16="http://schemas.microsoft.com/office/drawing/2014/main" id="{68F39DC6-82AA-494B-BF8C-3328A3504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274" y="1488461"/>
            <a:ext cx="13394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mobile network</a:t>
            </a:r>
          </a:p>
        </p:txBody>
      </p:sp>
      <p:sp>
        <p:nvSpPr>
          <p:cNvPr id="19" name="Text Box 580">
            <a:extLst>
              <a:ext uri="{FF2B5EF4-FFF2-40B4-BE49-F238E27FC236}">
                <a16:creationId xmlns:a16="http://schemas.microsoft.com/office/drawing/2014/main" id="{18D63BA9-A80C-3C4E-951E-EC3E6277A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6908" y="5779775"/>
            <a:ext cx="1221809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enterprise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     network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21C1BA4F-9694-604C-B41C-E527BFD0B4FC}"/>
              </a:ext>
            </a:extLst>
          </p:cNvPr>
          <p:cNvSpPr/>
          <p:nvPr/>
        </p:nvSpPr>
        <p:spPr>
          <a:xfrm>
            <a:off x="10222146" y="3179540"/>
            <a:ext cx="1273167" cy="1935748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534770"/>
              <a:gd name="connsiteY0" fmla="*/ 553225 h 1800672"/>
              <a:gd name="connsiteX1" fmla="*/ 3 w 1534770"/>
              <a:gd name="connsiteY1" fmla="*/ 958784 h 1800672"/>
              <a:gd name="connsiteX2" fmla="*/ 367657 w 1534770"/>
              <a:gd name="connsiteY2" fmla="*/ 1526890 h 1800672"/>
              <a:gd name="connsiteX3" fmla="*/ 1186523 w 1534770"/>
              <a:gd name="connsiteY3" fmla="*/ 1794234 h 1800672"/>
              <a:gd name="connsiteX4" fmla="*/ 1520754 w 1534770"/>
              <a:gd name="connsiteY4" fmla="*/ 1276255 h 1800672"/>
              <a:gd name="connsiteX5" fmla="*/ 1468513 w 1534770"/>
              <a:gd name="connsiteY5" fmla="*/ 691440 h 1800672"/>
              <a:gd name="connsiteX6" fmla="*/ 1435794 w 1534770"/>
              <a:gd name="connsiteY6" fmla="*/ 107761 h 1800672"/>
              <a:gd name="connsiteX7" fmla="*/ 839087 w 1534770"/>
              <a:gd name="connsiteY7" fmla="*/ 39789 h 1800672"/>
              <a:gd name="connsiteX8" fmla="*/ 360355 w 1534770"/>
              <a:gd name="connsiteY8" fmla="*/ 553225 h 1800672"/>
              <a:gd name="connsiteX0" fmla="*/ 360355 w 1580585"/>
              <a:gd name="connsiteY0" fmla="*/ 553225 h 1880420"/>
              <a:gd name="connsiteX1" fmla="*/ 3 w 1580585"/>
              <a:gd name="connsiteY1" fmla="*/ 958784 h 1880420"/>
              <a:gd name="connsiteX2" fmla="*/ 367657 w 1580585"/>
              <a:gd name="connsiteY2" fmla="*/ 1526890 h 1880420"/>
              <a:gd name="connsiteX3" fmla="*/ 1186523 w 1580585"/>
              <a:gd name="connsiteY3" fmla="*/ 1794234 h 1880420"/>
              <a:gd name="connsiteX4" fmla="*/ 1570188 w 1580585"/>
              <a:gd name="connsiteY4" fmla="*/ 1785433 h 1880420"/>
              <a:gd name="connsiteX5" fmla="*/ 1468513 w 1580585"/>
              <a:gd name="connsiteY5" fmla="*/ 691440 h 1880420"/>
              <a:gd name="connsiteX6" fmla="*/ 1435794 w 1580585"/>
              <a:gd name="connsiteY6" fmla="*/ 107761 h 1880420"/>
              <a:gd name="connsiteX7" fmla="*/ 839087 w 1580585"/>
              <a:gd name="connsiteY7" fmla="*/ 39789 h 1880420"/>
              <a:gd name="connsiteX8" fmla="*/ 360355 w 1580585"/>
              <a:gd name="connsiteY8" fmla="*/ 553225 h 1880420"/>
              <a:gd name="connsiteX0" fmla="*/ 316588 w 1580732"/>
              <a:gd name="connsiteY0" fmla="*/ 359285 h 1867156"/>
              <a:gd name="connsiteX1" fmla="*/ 150 w 1580732"/>
              <a:gd name="connsiteY1" fmla="*/ 945520 h 1867156"/>
              <a:gd name="connsiteX2" fmla="*/ 367804 w 1580732"/>
              <a:gd name="connsiteY2" fmla="*/ 1513626 h 1867156"/>
              <a:gd name="connsiteX3" fmla="*/ 1186670 w 1580732"/>
              <a:gd name="connsiteY3" fmla="*/ 1780970 h 1867156"/>
              <a:gd name="connsiteX4" fmla="*/ 1570335 w 1580732"/>
              <a:gd name="connsiteY4" fmla="*/ 1772169 h 1867156"/>
              <a:gd name="connsiteX5" fmla="*/ 1468660 w 1580732"/>
              <a:gd name="connsiteY5" fmla="*/ 678176 h 1867156"/>
              <a:gd name="connsiteX6" fmla="*/ 1435941 w 1580732"/>
              <a:gd name="connsiteY6" fmla="*/ 94497 h 1867156"/>
              <a:gd name="connsiteX7" fmla="*/ 839234 w 1580732"/>
              <a:gd name="connsiteY7" fmla="*/ 26525 h 1867156"/>
              <a:gd name="connsiteX8" fmla="*/ 316588 w 1580732"/>
              <a:gd name="connsiteY8" fmla="*/ 359285 h 1867156"/>
              <a:gd name="connsiteX0" fmla="*/ 163575 w 1427719"/>
              <a:gd name="connsiteY0" fmla="*/ 359285 h 1867156"/>
              <a:gd name="connsiteX1" fmla="*/ 836 w 1427719"/>
              <a:gd name="connsiteY1" fmla="*/ 1076921 h 1867156"/>
              <a:gd name="connsiteX2" fmla="*/ 214791 w 1427719"/>
              <a:gd name="connsiteY2" fmla="*/ 1513626 h 1867156"/>
              <a:gd name="connsiteX3" fmla="*/ 1033657 w 1427719"/>
              <a:gd name="connsiteY3" fmla="*/ 1780970 h 1867156"/>
              <a:gd name="connsiteX4" fmla="*/ 1417322 w 1427719"/>
              <a:gd name="connsiteY4" fmla="*/ 1772169 h 1867156"/>
              <a:gd name="connsiteX5" fmla="*/ 1315647 w 1427719"/>
              <a:gd name="connsiteY5" fmla="*/ 678176 h 1867156"/>
              <a:gd name="connsiteX6" fmla="*/ 1282928 w 1427719"/>
              <a:gd name="connsiteY6" fmla="*/ 94497 h 1867156"/>
              <a:gd name="connsiteX7" fmla="*/ 686221 w 1427719"/>
              <a:gd name="connsiteY7" fmla="*/ 26525 h 1867156"/>
              <a:gd name="connsiteX8" fmla="*/ 163575 w 1427719"/>
              <a:gd name="connsiteY8" fmla="*/ 359285 h 1867156"/>
              <a:gd name="connsiteX0" fmla="*/ 163575 w 1426632"/>
              <a:gd name="connsiteY0" fmla="*/ 394322 h 1902193"/>
              <a:gd name="connsiteX1" fmla="*/ 836 w 1426632"/>
              <a:gd name="connsiteY1" fmla="*/ 1111958 h 1902193"/>
              <a:gd name="connsiteX2" fmla="*/ 214791 w 1426632"/>
              <a:gd name="connsiteY2" fmla="*/ 1548663 h 1902193"/>
              <a:gd name="connsiteX3" fmla="*/ 1033657 w 1426632"/>
              <a:gd name="connsiteY3" fmla="*/ 1816007 h 1902193"/>
              <a:gd name="connsiteX4" fmla="*/ 1417322 w 1426632"/>
              <a:gd name="connsiteY4" fmla="*/ 1807206 h 1902193"/>
              <a:gd name="connsiteX5" fmla="*/ 1315647 w 1426632"/>
              <a:gd name="connsiteY5" fmla="*/ 713213 h 1902193"/>
              <a:gd name="connsiteX6" fmla="*/ 1401843 w 1426632"/>
              <a:gd name="connsiteY6" fmla="*/ 63834 h 1902193"/>
              <a:gd name="connsiteX7" fmla="*/ 686221 w 1426632"/>
              <a:gd name="connsiteY7" fmla="*/ 61562 h 1902193"/>
              <a:gd name="connsiteX8" fmla="*/ 163575 w 1426632"/>
              <a:gd name="connsiteY8" fmla="*/ 394322 h 1902193"/>
              <a:gd name="connsiteX0" fmla="*/ 163575 w 1435249"/>
              <a:gd name="connsiteY0" fmla="*/ 394322 h 1885560"/>
              <a:gd name="connsiteX1" fmla="*/ 836 w 1435249"/>
              <a:gd name="connsiteY1" fmla="*/ 1111958 h 1885560"/>
              <a:gd name="connsiteX2" fmla="*/ 214791 w 1435249"/>
              <a:gd name="connsiteY2" fmla="*/ 1548663 h 1885560"/>
              <a:gd name="connsiteX3" fmla="*/ 1033657 w 1435249"/>
              <a:gd name="connsiteY3" fmla="*/ 1816007 h 1885560"/>
              <a:gd name="connsiteX4" fmla="*/ 1417322 w 1435249"/>
              <a:gd name="connsiteY4" fmla="*/ 1807206 h 1885560"/>
              <a:gd name="connsiteX5" fmla="*/ 1375103 w 1435249"/>
              <a:gd name="connsiteY5" fmla="*/ 943164 h 1885560"/>
              <a:gd name="connsiteX6" fmla="*/ 1401843 w 1435249"/>
              <a:gd name="connsiteY6" fmla="*/ 63834 h 1885560"/>
              <a:gd name="connsiteX7" fmla="*/ 686221 w 1435249"/>
              <a:gd name="connsiteY7" fmla="*/ 61562 h 1885560"/>
              <a:gd name="connsiteX8" fmla="*/ 163575 w 1435249"/>
              <a:gd name="connsiteY8" fmla="*/ 394322 h 1885560"/>
              <a:gd name="connsiteX0" fmla="*/ 128947 w 1438213"/>
              <a:gd name="connsiteY0" fmla="*/ 345176 h 1883146"/>
              <a:gd name="connsiteX1" fmla="*/ 3802 w 1438213"/>
              <a:gd name="connsiteY1" fmla="*/ 1109544 h 1883146"/>
              <a:gd name="connsiteX2" fmla="*/ 217757 w 1438213"/>
              <a:gd name="connsiteY2" fmla="*/ 1546249 h 1883146"/>
              <a:gd name="connsiteX3" fmla="*/ 1036623 w 1438213"/>
              <a:gd name="connsiteY3" fmla="*/ 1813593 h 1883146"/>
              <a:gd name="connsiteX4" fmla="*/ 1420288 w 1438213"/>
              <a:gd name="connsiteY4" fmla="*/ 1804792 h 1883146"/>
              <a:gd name="connsiteX5" fmla="*/ 1378069 w 1438213"/>
              <a:gd name="connsiteY5" fmla="*/ 940750 h 1883146"/>
              <a:gd name="connsiteX6" fmla="*/ 1404809 w 1438213"/>
              <a:gd name="connsiteY6" fmla="*/ 61420 h 1883146"/>
              <a:gd name="connsiteX7" fmla="*/ 689187 w 1438213"/>
              <a:gd name="connsiteY7" fmla="*/ 59148 h 1883146"/>
              <a:gd name="connsiteX8" fmla="*/ 128947 w 1438213"/>
              <a:gd name="connsiteY8" fmla="*/ 345176 h 1883146"/>
              <a:gd name="connsiteX0" fmla="*/ 126587 w 1435854"/>
              <a:gd name="connsiteY0" fmla="*/ 353278 h 1891248"/>
              <a:gd name="connsiteX1" fmla="*/ 1442 w 1435854"/>
              <a:gd name="connsiteY1" fmla="*/ 1117646 h 1891248"/>
              <a:gd name="connsiteX2" fmla="*/ 215397 w 1435854"/>
              <a:gd name="connsiteY2" fmla="*/ 1554351 h 1891248"/>
              <a:gd name="connsiteX3" fmla="*/ 1034263 w 1435854"/>
              <a:gd name="connsiteY3" fmla="*/ 1821695 h 1891248"/>
              <a:gd name="connsiteX4" fmla="*/ 1417928 w 1435854"/>
              <a:gd name="connsiteY4" fmla="*/ 1812894 h 1891248"/>
              <a:gd name="connsiteX5" fmla="*/ 1375709 w 1435854"/>
              <a:gd name="connsiteY5" fmla="*/ 948852 h 1891248"/>
              <a:gd name="connsiteX6" fmla="*/ 1402449 w 1435854"/>
              <a:gd name="connsiteY6" fmla="*/ 69522 h 1891248"/>
              <a:gd name="connsiteX7" fmla="*/ 221605 w 1435854"/>
              <a:gd name="connsiteY7" fmla="*/ 47778 h 1891248"/>
              <a:gd name="connsiteX8" fmla="*/ 126587 w 1435854"/>
              <a:gd name="connsiteY8" fmla="*/ 353278 h 1891248"/>
              <a:gd name="connsiteX0" fmla="*/ 35803 w 1453152"/>
              <a:gd name="connsiteY0" fmla="*/ 439993 h 1896181"/>
              <a:gd name="connsiteX1" fmla="*/ 18740 w 1453152"/>
              <a:gd name="connsiteY1" fmla="*/ 1122579 h 1896181"/>
              <a:gd name="connsiteX2" fmla="*/ 232695 w 1453152"/>
              <a:gd name="connsiteY2" fmla="*/ 1559284 h 1896181"/>
              <a:gd name="connsiteX3" fmla="*/ 1051561 w 1453152"/>
              <a:gd name="connsiteY3" fmla="*/ 1826628 h 1896181"/>
              <a:gd name="connsiteX4" fmla="*/ 1435226 w 1453152"/>
              <a:gd name="connsiteY4" fmla="*/ 1817827 h 1896181"/>
              <a:gd name="connsiteX5" fmla="*/ 1393007 w 1453152"/>
              <a:gd name="connsiteY5" fmla="*/ 953785 h 1896181"/>
              <a:gd name="connsiteX6" fmla="*/ 1419747 w 1453152"/>
              <a:gd name="connsiteY6" fmla="*/ 74455 h 1896181"/>
              <a:gd name="connsiteX7" fmla="*/ 238903 w 1453152"/>
              <a:gd name="connsiteY7" fmla="*/ 52711 h 1896181"/>
              <a:gd name="connsiteX8" fmla="*/ 35803 w 1453152"/>
              <a:gd name="connsiteY8" fmla="*/ 439993 h 1896181"/>
              <a:gd name="connsiteX0" fmla="*/ 35803 w 1447873"/>
              <a:gd name="connsiteY0" fmla="*/ 439993 h 1952840"/>
              <a:gd name="connsiteX1" fmla="*/ 18740 w 1447873"/>
              <a:gd name="connsiteY1" fmla="*/ 1122579 h 1952840"/>
              <a:gd name="connsiteX2" fmla="*/ 232695 w 1447873"/>
              <a:gd name="connsiteY2" fmla="*/ 1559284 h 1952840"/>
              <a:gd name="connsiteX3" fmla="*/ 1130848 w 1447873"/>
              <a:gd name="connsiteY3" fmla="*/ 1925181 h 1952840"/>
              <a:gd name="connsiteX4" fmla="*/ 1435226 w 1447873"/>
              <a:gd name="connsiteY4" fmla="*/ 1817827 h 1952840"/>
              <a:gd name="connsiteX5" fmla="*/ 1393007 w 1447873"/>
              <a:gd name="connsiteY5" fmla="*/ 953785 h 1952840"/>
              <a:gd name="connsiteX6" fmla="*/ 1419747 w 1447873"/>
              <a:gd name="connsiteY6" fmla="*/ 74455 h 1952840"/>
              <a:gd name="connsiteX7" fmla="*/ 238903 w 1447873"/>
              <a:gd name="connsiteY7" fmla="*/ 52711 h 1952840"/>
              <a:gd name="connsiteX8" fmla="*/ 35803 w 1447873"/>
              <a:gd name="connsiteY8" fmla="*/ 439993 h 1952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7873" h="1952840">
                <a:moveTo>
                  <a:pt x="35803" y="439993"/>
                </a:moveTo>
                <a:cubicBezTo>
                  <a:pt x="-891" y="618304"/>
                  <a:pt x="-14075" y="936031"/>
                  <a:pt x="18740" y="1122579"/>
                </a:cubicBezTo>
                <a:cubicBezTo>
                  <a:pt x="51555" y="1309127"/>
                  <a:pt x="47344" y="1425517"/>
                  <a:pt x="232695" y="1559284"/>
                </a:cubicBezTo>
                <a:cubicBezTo>
                  <a:pt x="418046" y="1693051"/>
                  <a:pt x="930426" y="1882091"/>
                  <a:pt x="1130848" y="1925181"/>
                </a:cubicBezTo>
                <a:cubicBezTo>
                  <a:pt x="1331270" y="1968271"/>
                  <a:pt x="1391533" y="1979726"/>
                  <a:pt x="1435226" y="1817827"/>
                </a:cubicBezTo>
                <a:cubicBezTo>
                  <a:pt x="1478919" y="1655928"/>
                  <a:pt x="1395587" y="1244347"/>
                  <a:pt x="1393007" y="953785"/>
                </a:cubicBezTo>
                <a:cubicBezTo>
                  <a:pt x="1390427" y="663223"/>
                  <a:pt x="1458740" y="183063"/>
                  <a:pt x="1419747" y="74455"/>
                </a:cubicBezTo>
                <a:cubicBezTo>
                  <a:pt x="1380754" y="-34153"/>
                  <a:pt x="469560" y="-8212"/>
                  <a:pt x="238903" y="52711"/>
                </a:cubicBezTo>
                <a:cubicBezTo>
                  <a:pt x="8246" y="113634"/>
                  <a:pt x="72497" y="261682"/>
                  <a:pt x="35803" y="439993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9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9D929D7-3426-7545-8640-DC8E2ED95FB9}"/>
              </a:ext>
            </a:extLst>
          </p:cNvPr>
          <p:cNvGrpSpPr/>
          <p:nvPr/>
        </p:nvGrpSpPr>
        <p:grpSpPr>
          <a:xfrm>
            <a:off x="10837700" y="3928050"/>
            <a:ext cx="687393" cy="721548"/>
            <a:chOff x="5203089" y="1751190"/>
            <a:chExt cx="858331" cy="662414"/>
          </a:xfrm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949C6B-70A2-0C41-96B1-4A94F8B7F80B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6A42A8C1-0A52-8944-BCD0-7C3E1000F6A9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01E422-A8CB-5D4B-8A53-10BB1CC241B4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A70776E-060B-774C-AF87-577276BCDEDB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4F15741-4E5D-2C40-AA55-B8A92FB5641B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C116124-6B0D-0A48-9748-70E0EE10E0B8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1A80C21-FB20-4F42-A016-94A2E068D917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96746B7-2DA8-C14F-A27C-643C5FAB1AF2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2066780-DE5E-6740-8BBA-01C995D1619B}"/>
              </a:ext>
            </a:extLst>
          </p:cNvPr>
          <p:cNvGrpSpPr/>
          <p:nvPr/>
        </p:nvGrpSpPr>
        <p:grpSpPr>
          <a:xfrm>
            <a:off x="10771171" y="3194171"/>
            <a:ext cx="594613" cy="648336"/>
            <a:chOff x="5203089" y="1751190"/>
            <a:chExt cx="858331" cy="662414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F49A9BF7-5D60-2C4D-AF1F-F5F5F46EB76B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8935E55-D83F-F74C-A0C3-358E8FF3E7CE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FFB49DC-1122-2D42-9C83-51C0E0469DF6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B4DFA1B-BDC0-0547-BA3C-F5988DF09577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34898AC-622F-264A-9A7D-E5817715A6AD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01C8AF5-125A-4746-96BD-BF09BC7DDE9B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3662089-AD1C-A64B-9B48-0369C502239D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0D9A8F3-9F56-D642-96B2-51A352E9864D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Freeform 38">
            <a:extLst>
              <a:ext uri="{FF2B5EF4-FFF2-40B4-BE49-F238E27FC236}">
                <a16:creationId xmlns:a16="http://schemas.microsoft.com/office/drawing/2014/main" id="{717B1C14-4D36-EF4F-A926-BBBD98456BEE}"/>
              </a:ext>
            </a:extLst>
          </p:cNvPr>
          <p:cNvSpPr/>
          <p:nvPr/>
        </p:nvSpPr>
        <p:spPr>
          <a:xfrm>
            <a:off x="9540813" y="1782042"/>
            <a:ext cx="1497864" cy="138645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494463"/>
              <a:gd name="connsiteY0" fmla="*/ 534641 h 1775651"/>
              <a:gd name="connsiteX1" fmla="*/ 3 w 1494463"/>
              <a:gd name="connsiteY1" fmla="*/ 940200 h 1775651"/>
              <a:gd name="connsiteX2" fmla="*/ 367657 w 1494463"/>
              <a:gd name="connsiteY2" fmla="*/ 1508306 h 1775651"/>
              <a:gd name="connsiteX3" fmla="*/ 1186523 w 1494463"/>
              <a:gd name="connsiteY3" fmla="*/ 1775650 h 1775651"/>
              <a:gd name="connsiteX4" fmla="*/ 1467465 w 1494463"/>
              <a:gd name="connsiteY4" fmla="*/ 1510813 h 1775651"/>
              <a:gd name="connsiteX5" fmla="*/ 1468513 w 1494463"/>
              <a:gd name="connsiteY5" fmla="*/ 672856 h 1775651"/>
              <a:gd name="connsiteX6" fmla="*/ 1336927 w 1494463"/>
              <a:gd name="connsiteY6" fmla="*/ 154877 h 1775651"/>
              <a:gd name="connsiteX7" fmla="*/ 839087 w 1494463"/>
              <a:gd name="connsiteY7" fmla="*/ 21205 h 1775651"/>
              <a:gd name="connsiteX8" fmla="*/ 360355 w 1494463"/>
              <a:gd name="connsiteY8" fmla="*/ 534641 h 1775651"/>
              <a:gd name="connsiteX0" fmla="*/ 360355 w 1491064"/>
              <a:gd name="connsiteY0" fmla="*/ 552327 h 1793337"/>
              <a:gd name="connsiteX1" fmla="*/ 3 w 1491064"/>
              <a:gd name="connsiteY1" fmla="*/ 957886 h 1793337"/>
              <a:gd name="connsiteX2" fmla="*/ 367657 w 1491064"/>
              <a:gd name="connsiteY2" fmla="*/ 1525992 h 1793337"/>
              <a:gd name="connsiteX3" fmla="*/ 1186523 w 1491064"/>
              <a:gd name="connsiteY3" fmla="*/ 1793336 h 1793337"/>
              <a:gd name="connsiteX4" fmla="*/ 1467465 w 1491064"/>
              <a:gd name="connsiteY4" fmla="*/ 1528499 h 1793337"/>
              <a:gd name="connsiteX5" fmla="*/ 1468513 w 1491064"/>
              <a:gd name="connsiteY5" fmla="*/ 690542 h 1793337"/>
              <a:gd name="connsiteX6" fmla="*/ 1407977 w 1491064"/>
              <a:gd name="connsiteY6" fmla="*/ 109278 h 1793337"/>
              <a:gd name="connsiteX7" fmla="*/ 839087 w 1491064"/>
              <a:gd name="connsiteY7" fmla="*/ 38891 h 1793337"/>
              <a:gd name="connsiteX8" fmla="*/ 360355 w 1491064"/>
              <a:gd name="connsiteY8" fmla="*/ 552327 h 1793337"/>
              <a:gd name="connsiteX0" fmla="*/ 360355 w 1502818"/>
              <a:gd name="connsiteY0" fmla="*/ 552327 h 1612281"/>
              <a:gd name="connsiteX1" fmla="*/ 3 w 1502818"/>
              <a:gd name="connsiteY1" fmla="*/ 957886 h 1612281"/>
              <a:gd name="connsiteX2" fmla="*/ 367657 w 1502818"/>
              <a:gd name="connsiteY2" fmla="*/ 1525992 h 1612281"/>
              <a:gd name="connsiteX3" fmla="*/ 1026659 w 1502818"/>
              <a:gd name="connsiteY3" fmla="*/ 1582385 h 1612281"/>
              <a:gd name="connsiteX4" fmla="*/ 1467465 w 1502818"/>
              <a:gd name="connsiteY4" fmla="*/ 1528499 h 1612281"/>
              <a:gd name="connsiteX5" fmla="*/ 1468513 w 1502818"/>
              <a:gd name="connsiteY5" fmla="*/ 690542 h 1612281"/>
              <a:gd name="connsiteX6" fmla="*/ 1407977 w 1502818"/>
              <a:gd name="connsiteY6" fmla="*/ 109278 h 1612281"/>
              <a:gd name="connsiteX7" fmla="*/ 839087 w 1502818"/>
              <a:gd name="connsiteY7" fmla="*/ 38891 h 1612281"/>
              <a:gd name="connsiteX8" fmla="*/ 360355 w 1502818"/>
              <a:gd name="connsiteY8" fmla="*/ 552327 h 1612281"/>
              <a:gd name="connsiteX0" fmla="*/ 360384 w 1502847"/>
              <a:gd name="connsiteY0" fmla="*/ 552327 h 1803602"/>
              <a:gd name="connsiteX1" fmla="*/ 32 w 1502847"/>
              <a:gd name="connsiteY1" fmla="*/ 957886 h 1803602"/>
              <a:gd name="connsiteX2" fmla="*/ 385448 w 1502847"/>
              <a:gd name="connsiteY2" fmla="*/ 1779134 h 1803602"/>
              <a:gd name="connsiteX3" fmla="*/ 1026688 w 1502847"/>
              <a:gd name="connsiteY3" fmla="*/ 1582385 h 1803602"/>
              <a:gd name="connsiteX4" fmla="*/ 1467494 w 1502847"/>
              <a:gd name="connsiteY4" fmla="*/ 1528499 h 1803602"/>
              <a:gd name="connsiteX5" fmla="*/ 1468542 w 1502847"/>
              <a:gd name="connsiteY5" fmla="*/ 690542 h 1803602"/>
              <a:gd name="connsiteX6" fmla="*/ 1408006 w 1502847"/>
              <a:gd name="connsiteY6" fmla="*/ 109278 h 1803602"/>
              <a:gd name="connsiteX7" fmla="*/ 839116 w 1502847"/>
              <a:gd name="connsiteY7" fmla="*/ 38891 h 1803602"/>
              <a:gd name="connsiteX8" fmla="*/ 360384 w 1502847"/>
              <a:gd name="connsiteY8" fmla="*/ 552327 h 1803602"/>
              <a:gd name="connsiteX0" fmla="*/ 360384 w 1502847"/>
              <a:gd name="connsiteY0" fmla="*/ 552327 h 1826319"/>
              <a:gd name="connsiteX1" fmla="*/ 32 w 1502847"/>
              <a:gd name="connsiteY1" fmla="*/ 957886 h 1826319"/>
              <a:gd name="connsiteX2" fmla="*/ 385448 w 1502847"/>
              <a:gd name="connsiteY2" fmla="*/ 1779134 h 1826319"/>
              <a:gd name="connsiteX3" fmla="*/ 1026688 w 1502847"/>
              <a:gd name="connsiteY3" fmla="*/ 1582385 h 1826319"/>
              <a:gd name="connsiteX4" fmla="*/ 1467494 w 1502847"/>
              <a:gd name="connsiteY4" fmla="*/ 1528499 h 1826319"/>
              <a:gd name="connsiteX5" fmla="*/ 1468542 w 1502847"/>
              <a:gd name="connsiteY5" fmla="*/ 690542 h 1826319"/>
              <a:gd name="connsiteX6" fmla="*/ 1408006 w 1502847"/>
              <a:gd name="connsiteY6" fmla="*/ 109278 h 1826319"/>
              <a:gd name="connsiteX7" fmla="*/ 839116 w 1502847"/>
              <a:gd name="connsiteY7" fmla="*/ 38891 h 1826319"/>
              <a:gd name="connsiteX8" fmla="*/ 360384 w 1502847"/>
              <a:gd name="connsiteY8" fmla="*/ 552327 h 1826319"/>
              <a:gd name="connsiteX0" fmla="*/ 289852 w 1503366"/>
              <a:gd name="connsiteY0" fmla="*/ 461730 h 1820101"/>
              <a:gd name="connsiteX1" fmla="*/ 551 w 1503366"/>
              <a:gd name="connsiteY1" fmla="*/ 951668 h 1820101"/>
              <a:gd name="connsiteX2" fmla="*/ 385967 w 1503366"/>
              <a:gd name="connsiteY2" fmla="*/ 1772916 h 1820101"/>
              <a:gd name="connsiteX3" fmla="*/ 1027207 w 1503366"/>
              <a:gd name="connsiteY3" fmla="*/ 1576167 h 1820101"/>
              <a:gd name="connsiteX4" fmla="*/ 1468013 w 1503366"/>
              <a:gd name="connsiteY4" fmla="*/ 1522281 h 1820101"/>
              <a:gd name="connsiteX5" fmla="*/ 1469061 w 1503366"/>
              <a:gd name="connsiteY5" fmla="*/ 684324 h 1820101"/>
              <a:gd name="connsiteX6" fmla="*/ 1408525 w 1503366"/>
              <a:gd name="connsiteY6" fmla="*/ 103060 h 1820101"/>
              <a:gd name="connsiteX7" fmla="*/ 839635 w 1503366"/>
              <a:gd name="connsiteY7" fmla="*/ 32673 h 1820101"/>
              <a:gd name="connsiteX8" fmla="*/ 289852 w 1503366"/>
              <a:gd name="connsiteY8" fmla="*/ 461730 h 1820101"/>
              <a:gd name="connsiteX0" fmla="*/ 293376 w 1506890"/>
              <a:gd name="connsiteY0" fmla="*/ 461730 h 1820101"/>
              <a:gd name="connsiteX1" fmla="*/ 4075 w 1506890"/>
              <a:gd name="connsiteY1" fmla="*/ 951668 h 1820101"/>
              <a:gd name="connsiteX2" fmla="*/ 389491 w 1506890"/>
              <a:gd name="connsiteY2" fmla="*/ 1772916 h 1820101"/>
              <a:gd name="connsiteX3" fmla="*/ 1030731 w 1506890"/>
              <a:gd name="connsiteY3" fmla="*/ 1576167 h 1820101"/>
              <a:gd name="connsiteX4" fmla="*/ 1471537 w 1506890"/>
              <a:gd name="connsiteY4" fmla="*/ 1522281 h 1820101"/>
              <a:gd name="connsiteX5" fmla="*/ 1472585 w 1506890"/>
              <a:gd name="connsiteY5" fmla="*/ 684324 h 1820101"/>
              <a:gd name="connsiteX6" fmla="*/ 1412049 w 1506890"/>
              <a:gd name="connsiteY6" fmla="*/ 103060 h 1820101"/>
              <a:gd name="connsiteX7" fmla="*/ 843159 w 1506890"/>
              <a:gd name="connsiteY7" fmla="*/ 32673 h 1820101"/>
              <a:gd name="connsiteX8" fmla="*/ 293376 w 1506890"/>
              <a:gd name="connsiteY8" fmla="*/ 461730 h 1820101"/>
              <a:gd name="connsiteX0" fmla="*/ 203955 w 1545103"/>
              <a:gd name="connsiteY0" fmla="*/ 206126 h 1802639"/>
              <a:gd name="connsiteX1" fmla="*/ 42288 w 1545103"/>
              <a:gd name="connsiteY1" fmla="*/ 934206 h 1802639"/>
              <a:gd name="connsiteX2" fmla="*/ 427704 w 1545103"/>
              <a:gd name="connsiteY2" fmla="*/ 1755454 h 1802639"/>
              <a:gd name="connsiteX3" fmla="*/ 1068944 w 1545103"/>
              <a:gd name="connsiteY3" fmla="*/ 1558705 h 1802639"/>
              <a:gd name="connsiteX4" fmla="*/ 1509750 w 1545103"/>
              <a:gd name="connsiteY4" fmla="*/ 1504819 h 1802639"/>
              <a:gd name="connsiteX5" fmla="*/ 1510798 w 1545103"/>
              <a:gd name="connsiteY5" fmla="*/ 666862 h 1802639"/>
              <a:gd name="connsiteX6" fmla="*/ 1450262 w 1545103"/>
              <a:gd name="connsiteY6" fmla="*/ 85598 h 1802639"/>
              <a:gd name="connsiteX7" fmla="*/ 881372 w 1545103"/>
              <a:gd name="connsiteY7" fmla="*/ 15211 h 1802639"/>
              <a:gd name="connsiteX8" fmla="*/ 203955 w 1545103"/>
              <a:gd name="connsiteY8" fmla="*/ 206126 h 1802639"/>
              <a:gd name="connsiteX0" fmla="*/ 147252 w 1634267"/>
              <a:gd name="connsiteY0" fmla="*/ 113266 h 1796376"/>
              <a:gd name="connsiteX1" fmla="*/ 131452 w 1634267"/>
              <a:gd name="connsiteY1" fmla="*/ 927943 h 1796376"/>
              <a:gd name="connsiteX2" fmla="*/ 516868 w 1634267"/>
              <a:gd name="connsiteY2" fmla="*/ 1749191 h 1796376"/>
              <a:gd name="connsiteX3" fmla="*/ 1158108 w 1634267"/>
              <a:gd name="connsiteY3" fmla="*/ 1552442 h 1796376"/>
              <a:gd name="connsiteX4" fmla="*/ 1598914 w 1634267"/>
              <a:gd name="connsiteY4" fmla="*/ 1498556 h 1796376"/>
              <a:gd name="connsiteX5" fmla="*/ 1599962 w 1634267"/>
              <a:gd name="connsiteY5" fmla="*/ 660599 h 1796376"/>
              <a:gd name="connsiteX6" fmla="*/ 1539426 w 1634267"/>
              <a:gd name="connsiteY6" fmla="*/ 79335 h 1796376"/>
              <a:gd name="connsiteX7" fmla="*/ 970536 w 1634267"/>
              <a:gd name="connsiteY7" fmla="*/ 8948 h 1796376"/>
              <a:gd name="connsiteX8" fmla="*/ 147252 w 1634267"/>
              <a:gd name="connsiteY8" fmla="*/ 113266 h 179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4267" h="1796376">
                <a:moveTo>
                  <a:pt x="147252" y="113266"/>
                </a:moveTo>
                <a:cubicBezTo>
                  <a:pt x="-139307" y="245497"/>
                  <a:pt x="69849" y="655289"/>
                  <a:pt x="131452" y="927943"/>
                </a:cubicBezTo>
                <a:cubicBezTo>
                  <a:pt x="193055" y="1200597"/>
                  <a:pt x="345759" y="1645108"/>
                  <a:pt x="516868" y="1749191"/>
                </a:cubicBezTo>
                <a:cubicBezTo>
                  <a:pt x="687977" y="1853274"/>
                  <a:pt x="1013294" y="1784070"/>
                  <a:pt x="1158108" y="1552442"/>
                </a:cubicBezTo>
                <a:cubicBezTo>
                  <a:pt x="1302922" y="1320814"/>
                  <a:pt x="1525272" y="1647197"/>
                  <a:pt x="1598914" y="1498556"/>
                </a:cubicBezTo>
                <a:cubicBezTo>
                  <a:pt x="1672556" y="1349916"/>
                  <a:pt x="1609877" y="897136"/>
                  <a:pt x="1599962" y="660599"/>
                </a:cubicBezTo>
                <a:cubicBezTo>
                  <a:pt x="1590047" y="424062"/>
                  <a:pt x="1578419" y="187943"/>
                  <a:pt x="1539426" y="79335"/>
                </a:cubicBezTo>
                <a:cubicBezTo>
                  <a:pt x="1500433" y="-29273"/>
                  <a:pt x="1202565" y="3293"/>
                  <a:pt x="970536" y="8948"/>
                </a:cubicBezTo>
                <a:cubicBezTo>
                  <a:pt x="738507" y="14603"/>
                  <a:pt x="433811" y="-18965"/>
                  <a:pt x="147252" y="113266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7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13F2107-1C9A-0C41-B24A-0671CC60D47A}"/>
              </a:ext>
            </a:extLst>
          </p:cNvPr>
          <p:cNvSpPr txBox="1"/>
          <p:nvPr/>
        </p:nvSpPr>
        <p:spPr>
          <a:xfrm>
            <a:off x="9427201" y="1851195"/>
            <a:ext cx="1754006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national or global ISP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E6D405D-F88D-A643-A8DA-87BCB5348C5C}"/>
              </a:ext>
            </a:extLst>
          </p:cNvPr>
          <p:cNvSpPr/>
          <p:nvPr/>
        </p:nvSpPr>
        <p:spPr>
          <a:xfrm>
            <a:off x="9279068" y="3677908"/>
            <a:ext cx="305749" cy="197847"/>
          </a:xfrm>
          <a:prstGeom prst="rect">
            <a:avLst/>
          </a:prstGeom>
          <a:solidFill>
            <a:srgbClr val="9CD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5F625F-E4CA-A14C-BDB7-680FDFE6EE1F}"/>
              </a:ext>
            </a:extLst>
          </p:cNvPr>
          <p:cNvSpPr txBox="1"/>
          <p:nvPr/>
        </p:nvSpPr>
        <p:spPr>
          <a:xfrm>
            <a:off x="10917767" y="4677937"/>
            <a:ext cx="768159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datacenter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59284F2-2C3E-6B49-83BE-150EADA93824}"/>
              </a:ext>
            </a:extLst>
          </p:cNvPr>
          <p:cNvCxnSpPr>
            <a:cxnSpLocks/>
          </p:cNvCxnSpPr>
          <p:nvPr/>
        </p:nvCxnSpPr>
        <p:spPr>
          <a:xfrm flipH="1" flipV="1">
            <a:off x="10559920" y="3580125"/>
            <a:ext cx="412964" cy="63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1AEFAB6-4248-8846-A79A-BF9D6164DE76}"/>
              </a:ext>
            </a:extLst>
          </p:cNvPr>
          <p:cNvCxnSpPr>
            <a:cxnSpLocks/>
          </p:cNvCxnSpPr>
          <p:nvPr/>
        </p:nvCxnSpPr>
        <p:spPr>
          <a:xfrm flipH="1" flipV="1">
            <a:off x="10660835" y="3640684"/>
            <a:ext cx="345866" cy="738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D0D3269-0EC2-2640-AC07-B881868275F8}"/>
              </a:ext>
            </a:extLst>
          </p:cNvPr>
          <p:cNvCxnSpPr>
            <a:cxnSpLocks/>
          </p:cNvCxnSpPr>
          <p:nvPr/>
        </p:nvCxnSpPr>
        <p:spPr>
          <a:xfrm flipV="1">
            <a:off x="10636897" y="3633421"/>
            <a:ext cx="335987" cy="3953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63C34A0-4725-C44D-9514-4F74B2157D8C}"/>
              </a:ext>
            </a:extLst>
          </p:cNvPr>
          <p:cNvCxnSpPr>
            <a:cxnSpLocks/>
          </p:cNvCxnSpPr>
          <p:nvPr/>
        </p:nvCxnSpPr>
        <p:spPr>
          <a:xfrm flipH="1" flipV="1">
            <a:off x="10570774" y="3594896"/>
            <a:ext cx="1" cy="485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D0311E5-76D3-2C44-A6A8-22CB01ADCF02}"/>
              </a:ext>
            </a:extLst>
          </p:cNvPr>
          <p:cNvCxnSpPr>
            <a:cxnSpLocks/>
          </p:cNvCxnSpPr>
          <p:nvPr/>
        </p:nvCxnSpPr>
        <p:spPr>
          <a:xfrm flipH="1" flipV="1">
            <a:off x="10550620" y="4071642"/>
            <a:ext cx="508543" cy="348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939BF82-EFED-E140-BFC2-23D3688C2CB7}"/>
              </a:ext>
            </a:extLst>
          </p:cNvPr>
          <p:cNvCxnSpPr>
            <a:cxnSpLocks/>
          </p:cNvCxnSpPr>
          <p:nvPr/>
        </p:nvCxnSpPr>
        <p:spPr>
          <a:xfrm flipH="1">
            <a:off x="9895195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6E47AF2-94A8-0243-8795-936020048815}"/>
              </a:ext>
            </a:extLst>
          </p:cNvPr>
          <p:cNvCxnSpPr>
            <a:cxnSpLocks/>
          </p:cNvCxnSpPr>
          <p:nvPr/>
        </p:nvCxnSpPr>
        <p:spPr>
          <a:xfrm flipH="1">
            <a:off x="9219616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D648A8C-238E-7045-A29E-EDD4DA54C3A4}"/>
              </a:ext>
            </a:extLst>
          </p:cNvPr>
          <p:cNvCxnSpPr>
            <a:cxnSpLocks/>
          </p:cNvCxnSpPr>
          <p:nvPr/>
        </p:nvCxnSpPr>
        <p:spPr>
          <a:xfrm flipH="1">
            <a:off x="9276868" y="3507672"/>
            <a:ext cx="382424" cy="517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F8AD327-3BC9-7D46-A7E7-D0F90B60A252}"/>
              </a:ext>
            </a:extLst>
          </p:cNvPr>
          <p:cNvCxnSpPr>
            <a:cxnSpLocks/>
          </p:cNvCxnSpPr>
          <p:nvPr/>
        </p:nvCxnSpPr>
        <p:spPr>
          <a:xfrm>
            <a:off x="9733069" y="3507672"/>
            <a:ext cx="0" cy="540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17C26C3-84F1-C149-AC22-6F1EB6629DA9}"/>
              </a:ext>
            </a:extLst>
          </p:cNvPr>
          <p:cNvCxnSpPr/>
          <p:nvPr/>
        </p:nvCxnSpPr>
        <p:spPr>
          <a:xfrm>
            <a:off x="10137668" y="2754692"/>
            <a:ext cx="488174" cy="839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0F05EFE-FD3D-3C4D-8F4F-0AC6B112D1A2}"/>
              </a:ext>
            </a:extLst>
          </p:cNvPr>
          <p:cNvCxnSpPr>
            <a:cxnSpLocks/>
          </p:cNvCxnSpPr>
          <p:nvPr/>
        </p:nvCxnSpPr>
        <p:spPr>
          <a:xfrm flipH="1">
            <a:off x="9798719" y="2695013"/>
            <a:ext cx="380432" cy="69480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CC39A38-643E-1841-84E4-48B68DB2ED03}"/>
              </a:ext>
            </a:extLst>
          </p:cNvPr>
          <p:cNvGrpSpPr/>
          <p:nvPr/>
        </p:nvGrpSpPr>
        <p:grpSpPr>
          <a:xfrm>
            <a:off x="7562238" y="2127325"/>
            <a:ext cx="3578867" cy="3640283"/>
            <a:chOff x="7562238" y="2127325"/>
            <a:chExt cx="3578867" cy="3640283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479EF77B-B7F5-D441-A37D-7AC14D43B519}"/>
                </a:ext>
              </a:extLst>
            </p:cNvPr>
            <p:cNvGrpSpPr/>
            <p:nvPr/>
          </p:nvGrpSpPr>
          <p:grpSpPr>
            <a:xfrm>
              <a:off x="7857253" y="2127325"/>
              <a:ext cx="3283852" cy="3640283"/>
              <a:chOff x="7881336" y="2104198"/>
              <a:chExt cx="3283852" cy="3640283"/>
            </a:xfrm>
          </p:grpSpPr>
          <p:sp>
            <p:nvSpPr>
              <p:cNvPr id="62" name="Line 428">
                <a:extLst>
                  <a:ext uri="{FF2B5EF4-FFF2-40B4-BE49-F238E27FC236}">
                    <a16:creationId xmlns:a16="http://schemas.microsoft.com/office/drawing/2014/main" id="{16F1973E-A8F0-6E4E-9510-49D75998F4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813692" y="5228612"/>
                <a:ext cx="388062" cy="75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Line 430">
                <a:extLst>
                  <a:ext uri="{FF2B5EF4-FFF2-40B4-BE49-F238E27FC236}">
                    <a16:creationId xmlns:a16="http://schemas.microsoft.com/office/drawing/2014/main" id="{CAB72423-2D43-1046-869C-9EDAEA5E40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10234009" y="5382159"/>
                <a:ext cx="0" cy="1143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Line 431">
                <a:extLst>
                  <a:ext uri="{FF2B5EF4-FFF2-40B4-BE49-F238E27FC236}">
                    <a16:creationId xmlns:a16="http://schemas.microsoft.com/office/drawing/2014/main" id="{99BD1088-D56F-3A42-8E44-483A32BEDA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57042" y="4815390"/>
                <a:ext cx="524483" cy="2615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Line 432">
                <a:extLst>
                  <a:ext uri="{FF2B5EF4-FFF2-40B4-BE49-F238E27FC236}">
                    <a16:creationId xmlns:a16="http://schemas.microsoft.com/office/drawing/2014/main" id="{8A75CF99-7455-B74F-8BAD-3AD43E03F4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74149" y="4815390"/>
                <a:ext cx="569255" cy="246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Line 433">
                <a:extLst>
                  <a:ext uri="{FF2B5EF4-FFF2-40B4-BE49-F238E27FC236}">
                    <a16:creationId xmlns:a16="http://schemas.microsoft.com/office/drawing/2014/main" id="{FC542B29-675E-3D46-80C8-75565CBAE2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45827" y="5085749"/>
                <a:ext cx="10305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Line 435">
                <a:extLst>
                  <a:ext uri="{FF2B5EF4-FFF2-40B4-BE49-F238E27FC236}">
                    <a16:creationId xmlns:a16="http://schemas.microsoft.com/office/drawing/2014/main" id="{2B974C3D-5280-D849-8D04-7FDDEF66CF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34290" y="5094207"/>
                <a:ext cx="22680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Line 436">
                <a:extLst>
                  <a:ext uri="{FF2B5EF4-FFF2-40B4-BE49-F238E27FC236}">
                    <a16:creationId xmlns:a16="http://schemas.microsoft.com/office/drawing/2014/main" id="{05391238-AE6D-D14C-8C1F-CD07E40328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972450" y="5267343"/>
                <a:ext cx="41275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Line 439">
                <a:extLst>
                  <a:ext uri="{FF2B5EF4-FFF2-40B4-BE49-F238E27FC236}">
                    <a16:creationId xmlns:a16="http://schemas.microsoft.com/office/drawing/2014/main" id="{F0B33890-F38E-9948-851E-64C7E965F0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397900" y="5259125"/>
                <a:ext cx="68080" cy="2939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Line 440">
                <a:extLst>
                  <a:ext uri="{FF2B5EF4-FFF2-40B4-BE49-F238E27FC236}">
                    <a16:creationId xmlns:a16="http://schemas.microsoft.com/office/drawing/2014/main" id="{A6F6A7F9-E45C-124D-AC6C-F4101DAE4B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512814" y="5284804"/>
                <a:ext cx="280374" cy="2698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Line 441">
                <a:extLst>
                  <a:ext uri="{FF2B5EF4-FFF2-40B4-BE49-F238E27FC236}">
                    <a16:creationId xmlns:a16="http://schemas.microsoft.com/office/drawing/2014/main" id="{AD8346D7-6C40-1348-A196-CC99EDB76C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12814" y="5234921"/>
                <a:ext cx="914184" cy="4686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Line 443">
                <a:extLst>
                  <a:ext uri="{FF2B5EF4-FFF2-40B4-BE49-F238E27FC236}">
                    <a16:creationId xmlns:a16="http://schemas.microsoft.com/office/drawing/2014/main" id="{E2DA8AD7-F617-354E-B5AE-47F97541A8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71861" y="3806843"/>
                <a:ext cx="0" cy="1317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Line 449">
                <a:extLst>
                  <a:ext uri="{FF2B5EF4-FFF2-40B4-BE49-F238E27FC236}">
                    <a16:creationId xmlns:a16="http://schemas.microsoft.com/office/drawing/2014/main" id="{E873DD89-2DB7-304C-ADED-170F1F4E1A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881336" y="4017980"/>
                <a:ext cx="168275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Line 428">
                <a:extLst>
                  <a:ext uri="{FF2B5EF4-FFF2-40B4-BE49-F238E27FC236}">
                    <a16:creationId xmlns:a16="http://schemas.microsoft.com/office/drawing/2014/main" id="{56AC483A-3972-5540-9E9F-AE1FE25660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909628" y="5560344"/>
                <a:ext cx="366793" cy="14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Line 440">
                <a:extLst>
                  <a:ext uri="{FF2B5EF4-FFF2-40B4-BE49-F238E27FC236}">
                    <a16:creationId xmlns:a16="http://schemas.microsoft.com/office/drawing/2014/main" id="{B0224379-0B0C-1343-B0E2-E62DFA482C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483508" y="5013435"/>
                <a:ext cx="404236" cy="2077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1DFBDA95-16CE-D146-A4C5-C45EDEC8D34E}"/>
                  </a:ext>
                </a:extLst>
              </p:cNvPr>
              <p:cNvCxnSpPr/>
              <p:nvPr/>
            </p:nvCxnSpPr>
            <p:spPr>
              <a:xfrm flipH="1">
                <a:off x="10124718" y="2146305"/>
                <a:ext cx="761467" cy="5773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A282E722-916E-234E-AC0B-E2B36A0049E1}"/>
                  </a:ext>
                </a:extLst>
              </p:cNvPr>
              <p:cNvCxnSpPr/>
              <p:nvPr/>
            </p:nvCxnSpPr>
            <p:spPr>
              <a:xfrm flipH="1">
                <a:off x="10124718" y="2245186"/>
                <a:ext cx="397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F691F242-AF67-1B42-8D8E-F09C1EB27D39}"/>
                  </a:ext>
                </a:extLst>
              </p:cNvPr>
              <p:cNvCxnSpPr/>
              <p:nvPr/>
            </p:nvCxnSpPr>
            <p:spPr>
              <a:xfrm flipH="1">
                <a:off x="10696218" y="2177379"/>
                <a:ext cx="14936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EFE49F46-6C78-A640-A53B-1F2DCAE49B5E}"/>
                  </a:ext>
                </a:extLst>
              </p:cNvPr>
              <p:cNvCxnSpPr/>
              <p:nvPr/>
            </p:nvCxnSpPr>
            <p:spPr>
              <a:xfrm flipH="1">
                <a:off x="10166249" y="2695840"/>
                <a:ext cx="574283" cy="278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81454C82-BE7E-874F-AA28-09F795395B3E}"/>
                  </a:ext>
                </a:extLst>
              </p:cNvPr>
              <p:cNvCxnSpPr/>
              <p:nvPr/>
            </p:nvCxnSpPr>
            <p:spPr>
              <a:xfrm flipH="1">
                <a:off x="10093625" y="2146305"/>
                <a:ext cx="788589" cy="9888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42F00AE0-2163-514F-B52E-CFE0592CCF07}"/>
                  </a:ext>
                </a:extLst>
              </p:cNvPr>
              <p:cNvCxnSpPr/>
              <p:nvPr/>
            </p:nvCxnSpPr>
            <p:spPr>
              <a:xfrm flipH="1">
                <a:off x="10886186" y="2104198"/>
                <a:ext cx="279002" cy="421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9E38317B-7455-F04C-9FB3-A47169171585}"/>
                  </a:ext>
                </a:extLst>
              </p:cNvPr>
              <p:cNvCxnSpPr/>
              <p:nvPr/>
            </p:nvCxnSpPr>
            <p:spPr>
              <a:xfrm flipH="1" flipV="1">
                <a:off x="10706077" y="2695840"/>
                <a:ext cx="353541" cy="678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18CD097C-75DA-B84B-B03E-371F3044C3BB}"/>
                  </a:ext>
                </a:extLst>
              </p:cNvPr>
              <p:cNvCxnSpPr/>
              <p:nvPr/>
            </p:nvCxnSpPr>
            <p:spPr>
              <a:xfrm flipH="1">
                <a:off x="8793306" y="2245186"/>
                <a:ext cx="1300319" cy="6066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Line 541">
                <a:extLst>
                  <a:ext uri="{FF2B5EF4-FFF2-40B4-BE49-F238E27FC236}">
                    <a16:creationId xmlns:a16="http://schemas.microsoft.com/office/drawing/2014/main" id="{3EE4D6D5-1F58-604E-926E-B12AF198F9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402788" y="4090252"/>
                <a:ext cx="429324" cy="7056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Line 424">
                <a:extLst>
                  <a:ext uri="{FF2B5EF4-FFF2-40B4-BE49-F238E27FC236}">
                    <a16:creationId xmlns:a16="http://schemas.microsoft.com/office/drawing/2014/main" id="{69D11C97-9A2A-6F4A-BEC2-192440539B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268637" y="4024329"/>
                <a:ext cx="969051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58" name="Picture 778" descr="antenna_radiation_stylized">
              <a:extLst>
                <a:ext uri="{FF2B5EF4-FFF2-40B4-BE49-F238E27FC236}">
                  <a16:creationId xmlns:a16="http://schemas.microsoft.com/office/drawing/2014/main" id="{AE641E33-5C90-9C48-B6C0-B2DA38E6B4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2238" y="3813930"/>
              <a:ext cx="506412" cy="106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9" name="Picture 781" descr="antenna_radiation_stylized">
              <a:extLst>
                <a:ext uri="{FF2B5EF4-FFF2-40B4-BE49-F238E27FC236}">
                  <a16:creationId xmlns:a16="http://schemas.microsoft.com/office/drawing/2014/main" id="{58D0D77F-41BF-B141-99CC-7444770200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2073" y="5480938"/>
              <a:ext cx="452014" cy="95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" name="Picture 799" descr="cell_tower_radiation copy">
              <a:extLst>
                <a:ext uri="{FF2B5EF4-FFF2-40B4-BE49-F238E27FC236}">
                  <a16:creationId xmlns:a16="http://schemas.microsoft.com/office/drawing/2014/main" id="{B93FCB1A-5588-5743-82CC-8E52ADEAD1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0866" y="2158167"/>
              <a:ext cx="457200" cy="332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" name="Oval 800">
              <a:extLst>
                <a:ext uri="{FF2B5EF4-FFF2-40B4-BE49-F238E27FC236}">
                  <a16:creationId xmlns:a16="http://schemas.microsoft.com/office/drawing/2014/main" id="{029C7FDD-ABE9-EB40-A1C5-64FF9B2F93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4541" y="2292995"/>
              <a:ext cx="52388" cy="4948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6" name="Line 426">
            <a:extLst>
              <a:ext uri="{FF2B5EF4-FFF2-40B4-BE49-F238E27FC236}">
                <a16:creationId xmlns:a16="http://schemas.microsoft.com/office/drawing/2014/main" id="{390C81B6-E64F-6D4C-8D06-8F1804B7F591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7860" y="2700359"/>
            <a:ext cx="227964" cy="1743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7" name="Group 783">
            <a:extLst>
              <a:ext uri="{FF2B5EF4-FFF2-40B4-BE49-F238E27FC236}">
                <a16:creationId xmlns:a16="http://schemas.microsoft.com/office/drawing/2014/main" id="{D14ED3CD-0929-5445-B9CD-FC1AEB08F0F0}"/>
              </a:ext>
            </a:extLst>
          </p:cNvPr>
          <p:cNvGrpSpPr>
            <a:grpSpLocks/>
          </p:cNvGrpSpPr>
          <p:nvPr/>
        </p:nvGrpSpPr>
        <p:grpSpPr bwMode="auto">
          <a:xfrm>
            <a:off x="8050698" y="2309376"/>
            <a:ext cx="298450" cy="464008"/>
            <a:chOff x="3130" y="3288"/>
            <a:chExt cx="410" cy="742"/>
          </a:xfrm>
        </p:grpSpPr>
        <p:sp>
          <p:nvSpPr>
            <p:cNvPr id="88" name="Line 270">
              <a:extLst>
                <a:ext uri="{FF2B5EF4-FFF2-40B4-BE49-F238E27FC236}">
                  <a16:creationId xmlns:a16="http://schemas.microsoft.com/office/drawing/2014/main" id="{7ABD4004-114C-724F-BAC3-6F9DA6DE1F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30" y="3288"/>
              <a:ext cx="205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Line 271">
              <a:extLst>
                <a:ext uri="{FF2B5EF4-FFF2-40B4-BE49-F238E27FC236}">
                  <a16:creationId xmlns:a16="http://schemas.microsoft.com/office/drawing/2014/main" id="{1A244344-E514-B64F-9963-6369BD9BE1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288"/>
              <a:ext cx="205" cy="6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Line 272">
              <a:extLst>
                <a:ext uri="{FF2B5EF4-FFF2-40B4-BE49-F238E27FC236}">
                  <a16:creationId xmlns:a16="http://schemas.microsoft.com/office/drawing/2014/main" id="{EB3A4111-A6F1-154E-9274-6BFFCDBAB6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0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Line 273">
              <a:extLst>
                <a:ext uri="{FF2B5EF4-FFF2-40B4-BE49-F238E27FC236}">
                  <a16:creationId xmlns:a16="http://schemas.microsoft.com/office/drawing/2014/main" id="{714583CC-4366-B448-8BCD-BEB3688ECA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5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Line 274">
              <a:extLst>
                <a:ext uri="{FF2B5EF4-FFF2-40B4-BE49-F238E27FC236}">
                  <a16:creationId xmlns:a16="http://schemas.microsoft.com/office/drawing/2014/main" id="{06696B02-1354-964A-892D-7D1A072DD3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303"/>
              <a:ext cx="0" cy="7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Line 275">
              <a:extLst>
                <a:ext uri="{FF2B5EF4-FFF2-40B4-BE49-F238E27FC236}">
                  <a16:creationId xmlns:a16="http://schemas.microsoft.com/office/drawing/2014/main" id="{C744D6E3-66B2-4349-A4C7-A96CCC7272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0" y="3888"/>
              <a:ext cx="205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Line 276">
              <a:extLst>
                <a:ext uri="{FF2B5EF4-FFF2-40B4-BE49-F238E27FC236}">
                  <a16:creationId xmlns:a16="http://schemas.microsoft.com/office/drawing/2014/main" id="{9AD49573-21B8-594C-A124-75FF6787F5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35" y="3888"/>
              <a:ext cx="205" cy="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Line 277">
              <a:extLst>
                <a:ext uri="{FF2B5EF4-FFF2-40B4-BE49-F238E27FC236}">
                  <a16:creationId xmlns:a16="http://schemas.microsoft.com/office/drawing/2014/main" id="{F5B9977B-7FCA-934E-8672-B6E02820BA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7" y="3668"/>
              <a:ext cx="118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Line 278">
              <a:extLst>
                <a:ext uri="{FF2B5EF4-FFF2-40B4-BE49-F238E27FC236}">
                  <a16:creationId xmlns:a16="http://schemas.microsoft.com/office/drawing/2014/main" id="{90BBE456-8113-E140-9697-13DE1099C4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668"/>
              <a:ext cx="124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Line 279">
              <a:extLst>
                <a:ext uri="{FF2B5EF4-FFF2-40B4-BE49-F238E27FC236}">
                  <a16:creationId xmlns:a16="http://schemas.microsoft.com/office/drawing/2014/main" id="{8B179862-B59B-0340-81D5-D6460EDA62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8" y="3766"/>
              <a:ext cx="152" cy="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Line 280">
              <a:extLst>
                <a:ext uri="{FF2B5EF4-FFF2-40B4-BE49-F238E27FC236}">
                  <a16:creationId xmlns:a16="http://schemas.microsoft.com/office/drawing/2014/main" id="{5E3E4AF0-3A1E-634F-B106-0E1BAE9326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781"/>
              <a:ext cx="153" cy="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Line 281">
              <a:extLst>
                <a:ext uri="{FF2B5EF4-FFF2-40B4-BE49-F238E27FC236}">
                  <a16:creationId xmlns:a16="http://schemas.microsoft.com/office/drawing/2014/main" id="{51EBD3A2-D943-F443-A868-FD6059B0D7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567"/>
              <a:ext cx="78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Line 282">
              <a:extLst>
                <a:ext uri="{FF2B5EF4-FFF2-40B4-BE49-F238E27FC236}">
                  <a16:creationId xmlns:a16="http://schemas.microsoft.com/office/drawing/2014/main" id="{CE35DACD-3834-3A4F-BF5D-05FD16494C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428"/>
              <a:ext cx="49" cy="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Line 283">
              <a:extLst>
                <a:ext uri="{FF2B5EF4-FFF2-40B4-BE49-F238E27FC236}">
                  <a16:creationId xmlns:a16="http://schemas.microsoft.com/office/drawing/2014/main" id="{F225C514-F00F-374D-A3A6-0E00BBF2AB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7" y="3558"/>
              <a:ext cx="9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Line 284">
              <a:extLst>
                <a:ext uri="{FF2B5EF4-FFF2-40B4-BE49-F238E27FC236}">
                  <a16:creationId xmlns:a16="http://schemas.microsoft.com/office/drawing/2014/main" id="{5AB5EE34-E853-4349-982D-7BA8A0223A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9" y="3422"/>
              <a:ext cx="5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03" name="Picture 777" descr="access_point_stylized_small">
            <a:extLst>
              <a:ext uri="{FF2B5EF4-FFF2-40B4-BE49-F238E27FC236}">
                <a16:creationId xmlns:a16="http://schemas.microsoft.com/office/drawing/2014/main" id="{B5B19229-5990-4C46-B116-F6E2FC934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82" y="3861899"/>
            <a:ext cx="370169" cy="306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780" descr="access_point_stylized_small">
            <a:extLst>
              <a:ext uri="{FF2B5EF4-FFF2-40B4-BE49-F238E27FC236}">
                <a16:creationId xmlns:a16="http://schemas.microsoft.com/office/drawing/2014/main" id="{615B9139-7B73-FE46-A7A9-D06CDC313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610" y="5524232"/>
            <a:ext cx="380935" cy="31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27C4B55-0BAE-0949-8777-F3099C171813}"/>
              </a:ext>
            </a:extLst>
          </p:cNvPr>
          <p:cNvGrpSpPr/>
          <p:nvPr/>
        </p:nvGrpSpPr>
        <p:grpSpPr>
          <a:xfrm>
            <a:off x="9849365" y="5339037"/>
            <a:ext cx="309740" cy="190838"/>
            <a:chOff x="3668110" y="2448910"/>
            <a:chExt cx="3794234" cy="216513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CEC32CAA-AFF2-A34D-8E74-D6E2F0308798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A1675819-8BAA-AB4F-BBAA-A405C6E76216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73F9E373-4875-744C-970D-E5EB77A5E340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17" name="Freeform 116">
                <a:extLst>
                  <a:ext uri="{FF2B5EF4-FFF2-40B4-BE49-F238E27FC236}">
                    <a16:creationId xmlns:a16="http://schemas.microsoft.com/office/drawing/2014/main" id="{FFDA189D-222C-1443-856D-7A608CA88C95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" name="Freeform 117">
                <a:extLst>
                  <a:ext uri="{FF2B5EF4-FFF2-40B4-BE49-F238E27FC236}">
                    <a16:creationId xmlns:a16="http://schemas.microsoft.com/office/drawing/2014/main" id="{642BB264-137D-E643-AE9B-8AA6D9E21B0C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9" name="Freeform 118">
                <a:extLst>
                  <a:ext uri="{FF2B5EF4-FFF2-40B4-BE49-F238E27FC236}">
                    <a16:creationId xmlns:a16="http://schemas.microsoft.com/office/drawing/2014/main" id="{786FF02A-1562-3745-ABB9-0D40C7DEF61E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" name="Freeform 119">
                <a:extLst>
                  <a:ext uri="{FF2B5EF4-FFF2-40B4-BE49-F238E27FC236}">
                    <a16:creationId xmlns:a16="http://schemas.microsoft.com/office/drawing/2014/main" id="{DEC12CCB-8331-9F49-BF6A-94DF11B7CB19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9932E1A1-9866-4149-B71C-D56584CCE488}"/>
              </a:ext>
            </a:extLst>
          </p:cNvPr>
          <p:cNvGrpSpPr/>
          <p:nvPr/>
        </p:nvGrpSpPr>
        <p:grpSpPr>
          <a:xfrm>
            <a:off x="8676619" y="4967420"/>
            <a:ext cx="393760" cy="218578"/>
            <a:chOff x="7493876" y="2774731"/>
            <a:chExt cx="1481958" cy="894622"/>
          </a:xfrm>
        </p:grpSpPr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A60DF978-36B3-2D47-A16A-0D97C01CAFE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</a:t>
              </a: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8656B286-5B4C-0D4F-9AF0-6A6CFC0099D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</a:t>
              </a:r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CE4349E7-CC12-8D4C-8CFA-829CDA08203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25" name="Freeform 124">
                <a:extLst>
                  <a:ext uri="{FF2B5EF4-FFF2-40B4-BE49-F238E27FC236}">
                    <a16:creationId xmlns:a16="http://schemas.microsoft.com/office/drawing/2014/main" id="{AD86C2F1-D4F0-7948-9E05-62E1C42CC8F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" name="Freeform 125">
                <a:extLst>
                  <a:ext uri="{FF2B5EF4-FFF2-40B4-BE49-F238E27FC236}">
                    <a16:creationId xmlns:a16="http://schemas.microsoft.com/office/drawing/2014/main" id="{6224715B-0FC5-9E49-B361-2A29A286F3CE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" name="Freeform 126">
                <a:extLst>
                  <a:ext uri="{FF2B5EF4-FFF2-40B4-BE49-F238E27FC236}">
                    <a16:creationId xmlns:a16="http://schemas.microsoft.com/office/drawing/2014/main" id="{7CA2DA9C-2B13-214E-ACD2-0EA76BA8301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" name="Freeform 127">
                <a:extLst>
                  <a:ext uri="{FF2B5EF4-FFF2-40B4-BE49-F238E27FC236}">
                    <a16:creationId xmlns:a16="http://schemas.microsoft.com/office/drawing/2014/main" id="{8C4A6B5C-46E6-5E4D-96C8-1C3F87F0387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0E1D7EA0-6DA2-8D43-8279-78C750CFC172}"/>
              </a:ext>
            </a:extLst>
          </p:cNvPr>
          <p:cNvGrpSpPr/>
          <p:nvPr/>
        </p:nvGrpSpPr>
        <p:grpSpPr>
          <a:xfrm>
            <a:off x="8311520" y="5194433"/>
            <a:ext cx="309740" cy="190838"/>
            <a:chOff x="3668110" y="2448910"/>
            <a:chExt cx="3794234" cy="2165130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3632348E-CBF0-8F4E-B1C0-FA5E7B140362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9E6F91D8-1A83-2A42-AC0B-AD8F10B7EF35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941E3EF0-51B2-C349-B41E-2A6C5F46D905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33" name="Freeform 132">
                <a:extLst>
                  <a:ext uri="{FF2B5EF4-FFF2-40B4-BE49-F238E27FC236}">
                    <a16:creationId xmlns:a16="http://schemas.microsoft.com/office/drawing/2014/main" id="{C7403B7C-7FA1-3F40-B91E-B9311B3831C3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id="{2456F695-074E-CC4D-8221-531E7EA3A74D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224A04C3-C296-1C4B-BBD4-CDE7083CB1D5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" name="Freeform 135">
                <a:extLst>
                  <a:ext uri="{FF2B5EF4-FFF2-40B4-BE49-F238E27FC236}">
                    <a16:creationId xmlns:a16="http://schemas.microsoft.com/office/drawing/2014/main" id="{5BBAC641-21BF-8B45-BB54-F143F77A1556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93BC347E-C394-3042-B2F7-B3F23FAEAB95}"/>
              </a:ext>
            </a:extLst>
          </p:cNvPr>
          <p:cNvGrpSpPr/>
          <p:nvPr/>
        </p:nvGrpSpPr>
        <p:grpSpPr>
          <a:xfrm>
            <a:off x="8439827" y="2812309"/>
            <a:ext cx="353678" cy="168275"/>
            <a:chOff x="7493876" y="2774731"/>
            <a:chExt cx="1481958" cy="894622"/>
          </a:xfrm>
        </p:grpSpPr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E2A87F28-E662-7843-88D6-0813EE7C9C7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</a:t>
              </a: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7F5A88D5-7F33-C641-91D0-89A14D0320A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</a:t>
              </a:r>
            </a:p>
          </p:txBody>
        </p: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F27C385B-C23A-9D47-A881-792955281F4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1AAAA0E5-7CFA-D644-ADAB-E7BF68F3D3B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751DAA20-67FB-F046-A058-83AEFE0E26C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" name="Freeform 142">
                <a:extLst>
                  <a:ext uri="{FF2B5EF4-FFF2-40B4-BE49-F238E27FC236}">
                    <a16:creationId xmlns:a16="http://schemas.microsoft.com/office/drawing/2014/main" id="{0C03FD79-9BD7-DD42-AC59-6C4F96612AC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4" name="Freeform 143">
                <a:extLst>
                  <a:ext uri="{FF2B5EF4-FFF2-40B4-BE49-F238E27FC236}">
                    <a16:creationId xmlns:a16="http://schemas.microsoft.com/office/drawing/2014/main" id="{A4610651-9548-304A-8A63-B930DF62228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419BFD2C-DE5F-0C45-B636-6597FE43775F}"/>
              </a:ext>
            </a:extLst>
          </p:cNvPr>
          <p:cNvGrpSpPr/>
          <p:nvPr/>
        </p:nvGrpSpPr>
        <p:grpSpPr>
          <a:xfrm>
            <a:off x="10884085" y="3601365"/>
            <a:ext cx="170989" cy="97052"/>
            <a:chOff x="7493876" y="2774731"/>
            <a:chExt cx="1481958" cy="894622"/>
          </a:xfrm>
        </p:grpSpPr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58D0A013-957C-4B4E-8B83-D6592094AC1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</a:t>
              </a:r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F7DC0323-148A-714F-A6FC-9ADB6FB128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</a:t>
              </a:r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2B6897F2-F6E6-A049-A1D9-17378B713B3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57" name="Freeform 156">
                <a:extLst>
                  <a:ext uri="{FF2B5EF4-FFF2-40B4-BE49-F238E27FC236}">
                    <a16:creationId xmlns:a16="http://schemas.microsoft.com/office/drawing/2014/main" id="{0F6ACC7A-4B31-AF42-A472-F972FEE8139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8" name="Freeform 157">
                <a:extLst>
                  <a:ext uri="{FF2B5EF4-FFF2-40B4-BE49-F238E27FC236}">
                    <a16:creationId xmlns:a16="http://schemas.microsoft.com/office/drawing/2014/main" id="{0CE6B10E-CA3E-D444-AB50-17DAB7CAD2C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9" name="Freeform 158">
                <a:extLst>
                  <a:ext uri="{FF2B5EF4-FFF2-40B4-BE49-F238E27FC236}">
                    <a16:creationId xmlns:a16="http://schemas.microsoft.com/office/drawing/2014/main" id="{E3B2228D-5BAA-EC47-BEFB-CB31458923D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0" name="Freeform 159">
                <a:extLst>
                  <a:ext uri="{FF2B5EF4-FFF2-40B4-BE49-F238E27FC236}">
                    <a16:creationId xmlns:a16="http://schemas.microsoft.com/office/drawing/2014/main" id="{B7729E0C-173F-C14A-AEF0-A4EC382A521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0F65CB9E-D1E1-5348-9E59-69DA1CEF2123}"/>
              </a:ext>
            </a:extLst>
          </p:cNvPr>
          <p:cNvGrpSpPr/>
          <p:nvPr/>
        </p:nvGrpSpPr>
        <p:grpSpPr>
          <a:xfrm>
            <a:off x="10410609" y="3496138"/>
            <a:ext cx="353678" cy="198344"/>
            <a:chOff x="7493876" y="2774731"/>
            <a:chExt cx="1481958" cy="894622"/>
          </a:xfrm>
        </p:grpSpPr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21DBEC0A-03A5-5849-AD80-43903CE8F98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</a:t>
              </a:r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093155A2-B6DA-E04B-931F-EAE90D03294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</a:t>
              </a:r>
            </a:p>
          </p:txBody>
        </p: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3931AF15-7062-194D-9D41-4344D0DE6CA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65" name="Freeform 164">
                <a:extLst>
                  <a:ext uri="{FF2B5EF4-FFF2-40B4-BE49-F238E27FC236}">
                    <a16:creationId xmlns:a16="http://schemas.microsoft.com/office/drawing/2014/main" id="{FDC26AF1-24F2-5D45-AB87-61683E4E252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6" name="Freeform 165">
                <a:extLst>
                  <a:ext uri="{FF2B5EF4-FFF2-40B4-BE49-F238E27FC236}">
                    <a16:creationId xmlns:a16="http://schemas.microsoft.com/office/drawing/2014/main" id="{4EC90C20-8D53-0646-9F93-F00306B71CA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7" name="Freeform 166">
                <a:extLst>
                  <a:ext uri="{FF2B5EF4-FFF2-40B4-BE49-F238E27FC236}">
                    <a16:creationId xmlns:a16="http://schemas.microsoft.com/office/drawing/2014/main" id="{49493643-4525-FD45-A56C-AE765396C56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8" name="Freeform 167">
                <a:extLst>
                  <a:ext uri="{FF2B5EF4-FFF2-40B4-BE49-F238E27FC236}">
                    <a16:creationId xmlns:a16="http://schemas.microsoft.com/office/drawing/2014/main" id="{0824CC9D-76C8-2749-A791-F65C4F3ACA4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CFBE87F9-CE91-5943-9D77-D8B9227384AC}"/>
              </a:ext>
            </a:extLst>
          </p:cNvPr>
          <p:cNvGrpSpPr/>
          <p:nvPr/>
        </p:nvGrpSpPr>
        <p:grpSpPr>
          <a:xfrm>
            <a:off x="9948724" y="2202292"/>
            <a:ext cx="353678" cy="198344"/>
            <a:chOff x="7493876" y="2774731"/>
            <a:chExt cx="1481958" cy="894622"/>
          </a:xfrm>
        </p:grpSpPr>
        <p:sp>
          <p:nvSpPr>
            <p:cNvPr id="170" name="Freeform 169">
              <a:extLst>
                <a:ext uri="{FF2B5EF4-FFF2-40B4-BE49-F238E27FC236}">
                  <a16:creationId xmlns:a16="http://schemas.microsoft.com/office/drawing/2014/main" id="{4F167397-FDB8-4A4D-A599-63F4111F181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</a:t>
              </a:r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08DCFDBA-4FB5-AE49-968D-A9F0C84D1CA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</a:t>
              </a:r>
            </a:p>
          </p:txBody>
        </p: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185146B5-C4CC-CF42-8938-46F3C689B49E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73" name="Freeform 172">
                <a:extLst>
                  <a:ext uri="{FF2B5EF4-FFF2-40B4-BE49-F238E27FC236}">
                    <a16:creationId xmlns:a16="http://schemas.microsoft.com/office/drawing/2014/main" id="{A7227274-32EF-074A-9791-2B53B212E4B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4" name="Freeform 173">
                <a:extLst>
                  <a:ext uri="{FF2B5EF4-FFF2-40B4-BE49-F238E27FC236}">
                    <a16:creationId xmlns:a16="http://schemas.microsoft.com/office/drawing/2014/main" id="{201B35B0-4270-0A43-B1CB-1EA6DEBA0A3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5" name="Freeform 174">
                <a:extLst>
                  <a:ext uri="{FF2B5EF4-FFF2-40B4-BE49-F238E27FC236}">
                    <a16:creationId xmlns:a16="http://schemas.microsoft.com/office/drawing/2014/main" id="{F7956E94-C156-C749-894C-3962EFA64DC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6" name="Freeform 175">
                <a:extLst>
                  <a:ext uri="{FF2B5EF4-FFF2-40B4-BE49-F238E27FC236}">
                    <a16:creationId xmlns:a16="http://schemas.microsoft.com/office/drawing/2014/main" id="{30545111-AB10-544C-A7FB-8905D7E84A0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6D2B1BF7-15E3-B642-B1ED-14A585EC5A4E}"/>
              </a:ext>
            </a:extLst>
          </p:cNvPr>
          <p:cNvGrpSpPr/>
          <p:nvPr/>
        </p:nvGrpSpPr>
        <p:grpSpPr>
          <a:xfrm>
            <a:off x="10527214" y="2613367"/>
            <a:ext cx="353678" cy="198344"/>
            <a:chOff x="7493876" y="2774731"/>
            <a:chExt cx="1481958" cy="894622"/>
          </a:xfrm>
        </p:grpSpPr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FC3BC896-EAF3-B44C-A223-0B61ADD448A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</a:t>
              </a:r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A1FDE8F7-458E-F043-99FF-74BB3A94040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</a:t>
              </a:r>
            </a:p>
          </p:txBody>
        </p: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FF87486C-C62D-A04E-BD6D-5E7B286D098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81" name="Freeform 180">
                <a:extLst>
                  <a:ext uri="{FF2B5EF4-FFF2-40B4-BE49-F238E27FC236}">
                    <a16:creationId xmlns:a16="http://schemas.microsoft.com/office/drawing/2014/main" id="{DEDB6C40-CF6A-E547-8BC1-635D2DC438F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2" name="Freeform 181">
                <a:extLst>
                  <a:ext uri="{FF2B5EF4-FFF2-40B4-BE49-F238E27FC236}">
                    <a16:creationId xmlns:a16="http://schemas.microsoft.com/office/drawing/2014/main" id="{B7776C1D-06CD-5245-AF82-92665409A00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3" name="Freeform 182">
                <a:extLst>
                  <a:ext uri="{FF2B5EF4-FFF2-40B4-BE49-F238E27FC236}">
                    <a16:creationId xmlns:a16="http://schemas.microsoft.com/office/drawing/2014/main" id="{2D893366-435F-C043-8ADD-35A96EC80B1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4" name="Freeform 183">
                <a:extLst>
                  <a:ext uri="{FF2B5EF4-FFF2-40B4-BE49-F238E27FC236}">
                    <a16:creationId xmlns:a16="http://schemas.microsoft.com/office/drawing/2014/main" id="{5246B375-EFFF-874C-BA50-6516A502F0C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F0711763-C567-4040-ABFB-F5C34597A154}"/>
              </a:ext>
            </a:extLst>
          </p:cNvPr>
          <p:cNvGrpSpPr/>
          <p:nvPr/>
        </p:nvGrpSpPr>
        <p:grpSpPr>
          <a:xfrm>
            <a:off x="10643825" y="2107963"/>
            <a:ext cx="353678" cy="198344"/>
            <a:chOff x="7493876" y="2774731"/>
            <a:chExt cx="1481958" cy="894622"/>
          </a:xfrm>
        </p:grpSpPr>
        <p:sp>
          <p:nvSpPr>
            <p:cNvPr id="186" name="Freeform 185">
              <a:extLst>
                <a:ext uri="{FF2B5EF4-FFF2-40B4-BE49-F238E27FC236}">
                  <a16:creationId xmlns:a16="http://schemas.microsoft.com/office/drawing/2014/main" id="{7F38627D-7A2B-A841-8C69-850F7253A2D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</a:t>
              </a:r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8FB71122-C2F0-3B40-A94F-7E95B02A39D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</a:t>
              </a:r>
            </a:p>
          </p:txBody>
        </p: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3A5D9C3E-2D7E-A54F-9A93-7708DD147DB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89" name="Freeform 188">
                <a:extLst>
                  <a:ext uri="{FF2B5EF4-FFF2-40B4-BE49-F238E27FC236}">
                    <a16:creationId xmlns:a16="http://schemas.microsoft.com/office/drawing/2014/main" id="{2B3C3A91-863F-E54F-BCBF-83530898F04D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0" name="Freeform 189">
                <a:extLst>
                  <a:ext uri="{FF2B5EF4-FFF2-40B4-BE49-F238E27FC236}">
                    <a16:creationId xmlns:a16="http://schemas.microsoft.com/office/drawing/2014/main" id="{E03CE2E4-33A0-7443-968B-028BF2FEAFC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1" name="Freeform 190">
                <a:extLst>
                  <a:ext uri="{FF2B5EF4-FFF2-40B4-BE49-F238E27FC236}">
                    <a16:creationId xmlns:a16="http://schemas.microsoft.com/office/drawing/2014/main" id="{92376DD9-E3A6-0B4A-97CB-7FDA6023E44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2" name="Freeform 191">
                <a:extLst>
                  <a:ext uri="{FF2B5EF4-FFF2-40B4-BE49-F238E27FC236}">
                    <a16:creationId xmlns:a16="http://schemas.microsoft.com/office/drawing/2014/main" id="{18E42DD9-0888-4A41-A186-22087D773FC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F6C05161-17CC-4047-8DD1-B9901ECF6386}"/>
              </a:ext>
            </a:extLst>
          </p:cNvPr>
          <p:cNvGrpSpPr/>
          <p:nvPr/>
        </p:nvGrpSpPr>
        <p:grpSpPr>
          <a:xfrm>
            <a:off x="9980126" y="2661565"/>
            <a:ext cx="353678" cy="198344"/>
            <a:chOff x="7493876" y="2774731"/>
            <a:chExt cx="1481958" cy="894622"/>
          </a:xfrm>
        </p:grpSpPr>
        <p:sp>
          <p:nvSpPr>
            <p:cNvPr id="202" name="Freeform 201">
              <a:extLst>
                <a:ext uri="{FF2B5EF4-FFF2-40B4-BE49-F238E27FC236}">
                  <a16:creationId xmlns:a16="http://schemas.microsoft.com/office/drawing/2014/main" id="{947827F3-EDEA-7A42-9B1D-083327F8DEC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</a:t>
              </a:r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34CC4598-569C-8B40-92BA-1D2FBE3E50F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</a:t>
              </a:r>
            </a:p>
          </p:txBody>
        </p: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FC8B6594-03D2-024C-9EA4-C0C60D628F1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05" name="Freeform 204">
                <a:extLst>
                  <a:ext uri="{FF2B5EF4-FFF2-40B4-BE49-F238E27FC236}">
                    <a16:creationId xmlns:a16="http://schemas.microsoft.com/office/drawing/2014/main" id="{1FDE0324-11E3-5145-88E9-DE61B49F2A3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" name="Freeform 205">
                <a:extLst>
                  <a:ext uri="{FF2B5EF4-FFF2-40B4-BE49-F238E27FC236}">
                    <a16:creationId xmlns:a16="http://schemas.microsoft.com/office/drawing/2014/main" id="{C131568C-F5A3-DB44-94E2-7B887CDB264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" name="Freeform 206">
                <a:extLst>
                  <a:ext uri="{FF2B5EF4-FFF2-40B4-BE49-F238E27FC236}">
                    <a16:creationId xmlns:a16="http://schemas.microsoft.com/office/drawing/2014/main" id="{A7EDAE1E-6998-2048-ADF9-12AD17B25B3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" name="Freeform 207">
                <a:extLst>
                  <a:ext uri="{FF2B5EF4-FFF2-40B4-BE49-F238E27FC236}">
                    <a16:creationId xmlns:a16="http://schemas.microsoft.com/office/drawing/2014/main" id="{8FC26428-BCB7-1047-B128-BD12A87F81FA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198EE3F8-E7C6-7742-BDAE-10EEB3BA9601}"/>
              </a:ext>
            </a:extLst>
          </p:cNvPr>
          <p:cNvGrpSpPr/>
          <p:nvPr/>
        </p:nvGrpSpPr>
        <p:grpSpPr>
          <a:xfrm>
            <a:off x="9497138" y="3394032"/>
            <a:ext cx="367224" cy="240304"/>
            <a:chOff x="7493876" y="2774731"/>
            <a:chExt cx="1481958" cy="894622"/>
          </a:xfrm>
        </p:grpSpPr>
        <p:sp>
          <p:nvSpPr>
            <p:cNvPr id="210" name="Freeform 209">
              <a:extLst>
                <a:ext uri="{FF2B5EF4-FFF2-40B4-BE49-F238E27FC236}">
                  <a16:creationId xmlns:a16="http://schemas.microsoft.com/office/drawing/2014/main" id="{7A2B8EB1-241A-C04E-9EA1-495DCDBCB17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</a:t>
              </a:r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0B3245D7-5441-9648-A36A-661C2ACB572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</a:t>
              </a:r>
            </a:p>
          </p:txBody>
        </p: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86F28103-141B-154E-A362-409B3111D18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13" name="Freeform 212">
                <a:extLst>
                  <a:ext uri="{FF2B5EF4-FFF2-40B4-BE49-F238E27FC236}">
                    <a16:creationId xmlns:a16="http://schemas.microsoft.com/office/drawing/2014/main" id="{2F7A2BEC-77A9-6D41-8098-B64A792EA0B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4" name="Freeform 213">
                <a:extLst>
                  <a:ext uri="{FF2B5EF4-FFF2-40B4-BE49-F238E27FC236}">
                    <a16:creationId xmlns:a16="http://schemas.microsoft.com/office/drawing/2014/main" id="{7DED57CD-47F8-9D45-9600-A0BEEC97682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" name="Freeform 214">
                <a:extLst>
                  <a:ext uri="{FF2B5EF4-FFF2-40B4-BE49-F238E27FC236}">
                    <a16:creationId xmlns:a16="http://schemas.microsoft.com/office/drawing/2014/main" id="{210D30D1-E5F0-E44B-A795-D0F4E795F9A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6" name="Freeform 215">
                <a:extLst>
                  <a:ext uri="{FF2B5EF4-FFF2-40B4-BE49-F238E27FC236}">
                    <a16:creationId xmlns:a16="http://schemas.microsoft.com/office/drawing/2014/main" id="{AC7488D5-7B56-8944-802F-C2691C36232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9F5D0807-95F5-B242-9940-2134E3CE864D}"/>
              </a:ext>
            </a:extLst>
          </p:cNvPr>
          <p:cNvGrpSpPr/>
          <p:nvPr/>
        </p:nvGrpSpPr>
        <p:grpSpPr>
          <a:xfrm>
            <a:off x="10375259" y="3992325"/>
            <a:ext cx="353678" cy="198344"/>
            <a:chOff x="7493876" y="2774731"/>
            <a:chExt cx="1481958" cy="894622"/>
          </a:xfrm>
        </p:grpSpPr>
        <p:sp>
          <p:nvSpPr>
            <p:cNvPr id="226" name="Freeform 225">
              <a:extLst>
                <a:ext uri="{FF2B5EF4-FFF2-40B4-BE49-F238E27FC236}">
                  <a16:creationId xmlns:a16="http://schemas.microsoft.com/office/drawing/2014/main" id="{65E7C622-0E2D-F247-B71E-DB43805F13C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</a:t>
              </a:r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E1DDDBA8-9328-FF4B-A036-4A8C314BC34A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</a:t>
              </a:r>
            </a:p>
          </p:txBody>
        </p: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FE4053D3-C37C-B247-AABC-ACB5431A332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29" name="Freeform 228">
                <a:extLst>
                  <a:ext uri="{FF2B5EF4-FFF2-40B4-BE49-F238E27FC236}">
                    <a16:creationId xmlns:a16="http://schemas.microsoft.com/office/drawing/2014/main" id="{9B8C5BFF-F366-864D-9DDD-AD0F594855F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0" name="Freeform 229">
                <a:extLst>
                  <a:ext uri="{FF2B5EF4-FFF2-40B4-BE49-F238E27FC236}">
                    <a16:creationId xmlns:a16="http://schemas.microsoft.com/office/drawing/2014/main" id="{E52E2636-7B29-8B4F-A9E7-0A019FB1233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1" name="Freeform 230">
                <a:extLst>
                  <a:ext uri="{FF2B5EF4-FFF2-40B4-BE49-F238E27FC236}">
                    <a16:creationId xmlns:a16="http://schemas.microsoft.com/office/drawing/2014/main" id="{81B96CBC-D09D-8A44-A7F4-460A6FE268A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2" name="Freeform 231">
                <a:extLst>
                  <a:ext uri="{FF2B5EF4-FFF2-40B4-BE49-F238E27FC236}">
                    <a16:creationId xmlns:a16="http://schemas.microsoft.com/office/drawing/2014/main" id="{AB72586A-2BC3-AD40-8068-98E191DFFEF1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23665DDF-4A56-E24C-9D9B-557EA2031298}"/>
              </a:ext>
            </a:extLst>
          </p:cNvPr>
          <p:cNvGrpSpPr/>
          <p:nvPr/>
        </p:nvGrpSpPr>
        <p:grpSpPr>
          <a:xfrm>
            <a:off x="10925982" y="4369125"/>
            <a:ext cx="228295" cy="120400"/>
            <a:chOff x="7493876" y="2774731"/>
            <a:chExt cx="1481958" cy="894622"/>
          </a:xfrm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31441261-7107-C940-87CC-EC4FA053449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</a:t>
              </a:r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5F5B546A-49AB-9042-B43E-5F11C688F25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</a:t>
              </a:r>
            </a:p>
          </p:txBody>
        </p: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E8DF2468-3557-AD4F-8E6A-2FD993E8CF5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45" name="Freeform 244">
                <a:extLst>
                  <a:ext uri="{FF2B5EF4-FFF2-40B4-BE49-F238E27FC236}">
                    <a16:creationId xmlns:a16="http://schemas.microsoft.com/office/drawing/2014/main" id="{9E3ADAA4-12C2-404E-917C-5A2F54CCDF6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6" name="Freeform 245">
                <a:extLst>
                  <a:ext uri="{FF2B5EF4-FFF2-40B4-BE49-F238E27FC236}">
                    <a16:creationId xmlns:a16="http://schemas.microsoft.com/office/drawing/2014/main" id="{7A728ED3-C05E-B44A-9C86-A753D22F76A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7" name="Freeform 246">
                <a:extLst>
                  <a:ext uri="{FF2B5EF4-FFF2-40B4-BE49-F238E27FC236}">
                    <a16:creationId xmlns:a16="http://schemas.microsoft.com/office/drawing/2014/main" id="{63D4F443-59AA-0D4F-BA7D-32F6068E799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8" name="Freeform 247">
                <a:extLst>
                  <a:ext uri="{FF2B5EF4-FFF2-40B4-BE49-F238E27FC236}">
                    <a16:creationId xmlns:a16="http://schemas.microsoft.com/office/drawing/2014/main" id="{205AEAD2-2A18-2D4A-91B3-368B52FA7C5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931C36A9-E761-0148-9032-D81ACCB48A29}"/>
              </a:ext>
            </a:extLst>
          </p:cNvPr>
          <p:cNvGrpSpPr/>
          <p:nvPr/>
        </p:nvGrpSpPr>
        <p:grpSpPr>
          <a:xfrm>
            <a:off x="7439074" y="2356613"/>
            <a:ext cx="534987" cy="407988"/>
            <a:chOff x="7432700" y="2327293"/>
            <a:chExt cx="534987" cy="407988"/>
          </a:xfrm>
        </p:grpSpPr>
        <p:pic>
          <p:nvPicPr>
            <p:cNvPr id="250" name="Picture 1017" descr="antenna_stylized">
              <a:extLst>
                <a:ext uri="{FF2B5EF4-FFF2-40B4-BE49-F238E27FC236}">
                  <a16:creationId xmlns:a16="http://schemas.microsoft.com/office/drawing/2014/main" id="{A1B3AFF0-514E-1142-A2F6-8BE3FF2174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2700" y="2327293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1" name="Picture 1018" descr="laptop_keyboard">
              <a:extLst>
                <a:ext uri="{FF2B5EF4-FFF2-40B4-BE49-F238E27FC236}">
                  <a16:creationId xmlns:a16="http://schemas.microsoft.com/office/drawing/2014/main" id="{F72A8B16-D68A-BE43-A9DC-2099F12881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2" name="Freeform 1019">
              <a:extLst>
                <a:ext uri="{FF2B5EF4-FFF2-40B4-BE49-F238E27FC236}">
                  <a16:creationId xmlns:a16="http://schemas.microsoft.com/office/drawing/2014/main" id="{8BD550C1-DB66-1D43-B0FF-2194D6CE5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53" name="Picture 1020" descr="screen">
              <a:extLst>
                <a:ext uri="{FF2B5EF4-FFF2-40B4-BE49-F238E27FC236}">
                  <a16:creationId xmlns:a16="http://schemas.microsoft.com/office/drawing/2014/main" id="{5B7A4293-9090-2C47-A5F9-1484B3E8E4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4" name="Freeform 1021">
              <a:extLst>
                <a:ext uri="{FF2B5EF4-FFF2-40B4-BE49-F238E27FC236}">
                  <a16:creationId xmlns:a16="http://schemas.microsoft.com/office/drawing/2014/main" id="{66A9E8A3-089D-144F-8C74-780D025232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5" name="Freeform 1022">
              <a:extLst>
                <a:ext uri="{FF2B5EF4-FFF2-40B4-BE49-F238E27FC236}">
                  <a16:creationId xmlns:a16="http://schemas.microsoft.com/office/drawing/2014/main" id="{2DEB5F56-4F04-4A4C-B2A9-7F75D761090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" name="Freeform 1023">
              <a:extLst>
                <a:ext uri="{FF2B5EF4-FFF2-40B4-BE49-F238E27FC236}">
                  <a16:creationId xmlns:a16="http://schemas.microsoft.com/office/drawing/2014/main" id="{264AB736-6181-DD49-9CF8-34CDC3C98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7" name="Freeform 1024">
              <a:extLst>
                <a:ext uri="{FF2B5EF4-FFF2-40B4-BE49-F238E27FC236}">
                  <a16:creationId xmlns:a16="http://schemas.microsoft.com/office/drawing/2014/main" id="{B30F467B-7CAE-E14D-A3A5-8BE8EC571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8" name="Freeform 1025">
              <a:extLst>
                <a:ext uri="{FF2B5EF4-FFF2-40B4-BE49-F238E27FC236}">
                  <a16:creationId xmlns:a16="http://schemas.microsoft.com/office/drawing/2014/main" id="{714DEECF-C2B9-3646-8D8C-520B14AFF2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9" name="Freeform 1026">
              <a:extLst>
                <a:ext uri="{FF2B5EF4-FFF2-40B4-BE49-F238E27FC236}">
                  <a16:creationId xmlns:a16="http://schemas.microsoft.com/office/drawing/2014/main" id="{434760BE-7A82-7348-8C26-8BB88B73F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60" name="Group 1027">
              <a:extLst>
                <a:ext uri="{FF2B5EF4-FFF2-40B4-BE49-F238E27FC236}">
                  <a16:creationId xmlns:a16="http://schemas.microsoft.com/office/drawing/2014/main" id="{A3D737A2-33B2-B843-993D-3954163D2F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267" name="Freeform 1028">
                <a:extLst>
                  <a:ext uri="{FF2B5EF4-FFF2-40B4-BE49-F238E27FC236}">
                    <a16:creationId xmlns:a16="http://schemas.microsoft.com/office/drawing/2014/main" id="{2B8D95DD-AA07-CA46-8938-5982463E0F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" name="Freeform 1029">
                <a:extLst>
                  <a:ext uri="{FF2B5EF4-FFF2-40B4-BE49-F238E27FC236}">
                    <a16:creationId xmlns:a16="http://schemas.microsoft.com/office/drawing/2014/main" id="{F36872DC-490B-E041-B789-63AE7E7ACD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9" name="Freeform 1030">
                <a:extLst>
                  <a:ext uri="{FF2B5EF4-FFF2-40B4-BE49-F238E27FC236}">
                    <a16:creationId xmlns:a16="http://schemas.microsoft.com/office/drawing/2014/main" id="{97C01B49-8BEB-1A42-A62D-556A20AEDC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0" name="Freeform 1031">
                <a:extLst>
                  <a:ext uri="{FF2B5EF4-FFF2-40B4-BE49-F238E27FC236}">
                    <a16:creationId xmlns:a16="http://schemas.microsoft.com/office/drawing/2014/main" id="{FDC4BA15-39D3-CD4E-97DA-6107F8C4DF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" name="Freeform 1032">
                <a:extLst>
                  <a:ext uri="{FF2B5EF4-FFF2-40B4-BE49-F238E27FC236}">
                    <a16:creationId xmlns:a16="http://schemas.microsoft.com/office/drawing/2014/main" id="{B4ED9D93-7953-574C-B8DB-E31647E538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2" name="Freeform 1033">
                <a:extLst>
                  <a:ext uri="{FF2B5EF4-FFF2-40B4-BE49-F238E27FC236}">
                    <a16:creationId xmlns:a16="http://schemas.microsoft.com/office/drawing/2014/main" id="{9040F4DE-59D9-0446-9953-D7CF4E6052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61" name="Freeform 1034">
              <a:extLst>
                <a:ext uri="{FF2B5EF4-FFF2-40B4-BE49-F238E27FC236}">
                  <a16:creationId xmlns:a16="http://schemas.microsoft.com/office/drawing/2014/main" id="{2C7F706E-3A83-E04B-96B6-0DFA0DD19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2" name="Freeform 1035">
              <a:extLst>
                <a:ext uri="{FF2B5EF4-FFF2-40B4-BE49-F238E27FC236}">
                  <a16:creationId xmlns:a16="http://schemas.microsoft.com/office/drawing/2014/main" id="{60E14294-2508-FB4A-AE0F-000AF5BCFC8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3" name="Freeform 1036">
              <a:extLst>
                <a:ext uri="{FF2B5EF4-FFF2-40B4-BE49-F238E27FC236}">
                  <a16:creationId xmlns:a16="http://schemas.microsoft.com/office/drawing/2014/main" id="{6816A6AE-0883-4D48-8DF3-05A4914E7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4" name="Freeform 1037">
              <a:extLst>
                <a:ext uri="{FF2B5EF4-FFF2-40B4-BE49-F238E27FC236}">
                  <a16:creationId xmlns:a16="http://schemas.microsoft.com/office/drawing/2014/main" id="{0C4F2B5B-D9EF-F242-A282-CB6CB4D90E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5" name="Freeform 1038">
              <a:extLst>
                <a:ext uri="{FF2B5EF4-FFF2-40B4-BE49-F238E27FC236}">
                  <a16:creationId xmlns:a16="http://schemas.microsoft.com/office/drawing/2014/main" id="{CA94116C-A643-F041-BE08-F16F1FF3E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" name="Freeform 1039">
              <a:extLst>
                <a:ext uri="{FF2B5EF4-FFF2-40B4-BE49-F238E27FC236}">
                  <a16:creationId xmlns:a16="http://schemas.microsoft.com/office/drawing/2014/main" id="{EBBEB869-CEFF-3B4D-8790-DF10B6E9EDC0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7BE84195-0460-B24A-9BFA-64009B70F0D4}"/>
              </a:ext>
            </a:extLst>
          </p:cNvPr>
          <p:cNvGrpSpPr/>
          <p:nvPr/>
        </p:nvGrpSpPr>
        <p:grpSpPr>
          <a:xfrm>
            <a:off x="8637781" y="2319727"/>
            <a:ext cx="530702" cy="478009"/>
            <a:chOff x="8631407" y="2290407"/>
            <a:chExt cx="530702" cy="478009"/>
          </a:xfrm>
        </p:grpSpPr>
        <p:pic>
          <p:nvPicPr>
            <p:cNvPr id="274" name="Picture 568" descr="light2.png">
              <a:extLst>
                <a:ext uri="{FF2B5EF4-FFF2-40B4-BE49-F238E27FC236}">
                  <a16:creationId xmlns:a16="http://schemas.microsoft.com/office/drawing/2014/main" id="{9C2ABCA4-2AB6-604A-BAF1-3DCCB40F3C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825293" y="2362969"/>
              <a:ext cx="92772" cy="405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5" name="Picture 1017" descr="antenna_stylized">
              <a:extLst>
                <a:ext uri="{FF2B5EF4-FFF2-40B4-BE49-F238E27FC236}">
                  <a16:creationId xmlns:a16="http://schemas.microsoft.com/office/drawing/2014/main" id="{650AA1D1-0ECD-3E4A-81DB-CC97A96B57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1407" y="2290407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EFF79B51-BA03-584F-A0CE-2E5C3CDBD9C8}"/>
              </a:ext>
            </a:extLst>
          </p:cNvPr>
          <p:cNvGrpSpPr/>
          <p:nvPr/>
        </p:nvGrpSpPr>
        <p:grpSpPr>
          <a:xfrm>
            <a:off x="8499539" y="2059124"/>
            <a:ext cx="849312" cy="226109"/>
            <a:chOff x="8493165" y="2029804"/>
            <a:chExt cx="849312" cy="226109"/>
          </a:xfrm>
        </p:grpSpPr>
        <p:pic>
          <p:nvPicPr>
            <p:cNvPr id="277" name="Picture 603" descr="car_icon_small">
              <a:extLst>
                <a:ext uri="{FF2B5EF4-FFF2-40B4-BE49-F238E27FC236}">
                  <a16:creationId xmlns:a16="http://schemas.microsoft.com/office/drawing/2014/main" id="{A16178BF-CE10-DF42-8C1F-E2AAFB94BB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3165" y="2087638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8" name="Picture 1017" descr="antenna_stylized">
              <a:extLst>
                <a:ext uri="{FF2B5EF4-FFF2-40B4-BE49-F238E27FC236}">
                  <a16:creationId xmlns:a16="http://schemas.microsoft.com/office/drawing/2014/main" id="{BF73CD36-5E1A-D143-A3EA-8721982417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4645" y="2029804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053CF7AA-EEE7-E849-8975-45A554C35F5B}"/>
              </a:ext>
            </a:extLst>
          </p:cNvPr>
          <p:cNvGrpSpPr/>
          <p:nvPr/>
        </p:nvGrpSpPr>
        <p:grpSpPr>
          <a:xfrm>
            <a:off x="7493518" y="3325424"/>
            <a:ext cx="857739" cy="583764"/>
            <a:chOff x="7487144" y="3296104"/>
            <a:chExt cx="857739" cy="583764"/>
          </a:xfrm>
        </p:grpSpPr>
        <p:grpSp>
          <p:nvGrpSpPr>
            <p:cNvPr id="280" name="Group 279">
              <a:extLst>
                <a:ext uri="{FF2B5EF4-FFF2-40B4-BE49-F238E27FC236}">
                  <a16:creationId xmlns:a16="http://schemas.microsoft.com/office/drawing/2014/main" id="{90508AE9-865D-844C-B2E1-CAED9E70CF88}"/>
                </a:ext>
              </a:extLst>
            </p:cNvPr>
            <p:cNvGrpSpPr/>
            <p:nvPr/>
          </p:nvGrpSpPr>
          <p:grpSpPr>
            <a:xfrm>
              <a:off x="7487144" y="3389820"/>
              <a:ext cx="350807" cy="305517"/>
              <a:chOff x="7487144" y="3389820"/>
              <a:chExt cx="350807" cy="305517"/>
            </a:xfrm>
          </p:grpSpPr>
          <p:pic>
            <p:nvPicPr>
              <p:cNvPr id="287" name="Picture 1115" descr="antenna_stylized">
                <a:extLst>
                  <a:ext uri="{FF2B5EF4-FFF2-40B4-BE49-F238E27FC236}">
                    <a16:creationId xmlns:a16="http://schemas.microsoft.com/office/drawing/2014/main" id="{AD910864-C9F4-C94B-9B97-60E50CF30A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87144" y="3389820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8" name="Picture 1116" descr="laptop_keyboard">
                <a:extLst>
                  <a:ext uri="{FF2B5EF4-FFF2-40B4-BE49-F238E27FC236}">
                    <a16:creationId xmlns:a16="http://schemas.microsoft.com/office/drawing/2014/main" id="{89C482D5-7199-3040-A39E-C983C7E76C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7504001" y="3575889"/>
                <a:ext cx="286699" cy="119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9" name="Freeform 1117">
                <a:extLst>
                  <a:ext uri="{FF2B5EF4-FFF2-40B4-BE49-F238E27FC236}">
                    <a16:creationId xmlns:a16="http://schemas.microsoft.com/office/drawing/2014/main" id="{0D17FA05-6DB9-CE4E-8353-3DB3EF64CE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9014" y="3459979"/>
                <a:ext cx="230764" cy="155883"/>
              </a:xfrm>
              <a:custGeom>
                <a:avLst/>
                <a:gdLst>
                  <a:gd name="T0" fmla="*/ 143665061 w 2982"/>
                  <a:gd name="T1" fmla="*/ 0 h 2442"/>
                  <a:gd name="T2" fmla="*/ 0 w 2982"/>
                  <a:gd name="T3" fmla="*/ 66329557 h 2442"/>
                  <a:gd name="T4" fmla="*/ 573719931 w 2982"/>
                  <a:gd name="T5" fmla="*/ 82975142 h 2442"/>
                  <a:gd name="T6" fmla="*/ 717384993 w 2982"/>
                  <a:gd name="T7" fmla="*/ 16645585 h 2442"/>
                  <a:gd name="T8" fmla="*/ 14366506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290" name="Picture 1118" descr="screen">
                <a:extLst>
                  <a:ext uri="{FF2B5EF4-FFF2-40B4-BE49-F238E27FC236}">
                    <a16:creationId xmlns:a16="http://schemas.microsoft.com/office/drawing/2014/main" id="{4A4B2A13-447B-ED4B-A13F-5489BEAC9BE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10380" y="3463988"/>
                <a:ext cx="209692" cy="1418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1" name="Freeform 1119">
                <a:extLst>
                  <a:ext uri="{FF2B5EF4-FFF2-40B4-BE49-F238E27FC236}">
                    <a16:creationId xmlns:a16="http://schemas.microsoft.com/office/drawing/2014/main" id="{02BC84AC-7149-BD45-BC93-E0DD4ADF91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1029" y="3455381"/>
                <a:ext cx="195517" cy="29007"/>
              </a:xfrm>
              <a:custGeom>
                <a:avLst/>
                <a:gdLst>
                  <a:gd name="T0" fmla="*/ 35620212 w 2528"/>
                  <a:gd name="T1" fmla="*/ 0 h 455"/>
                  <a:gd name="T2" fmla="*/ 608343257 w 2528"/>
                  <a:gd name="T3" fmla="*/ 16582250 h 455"/>
                  <a:gd name="T4" fmla="*/ 572256449 w 2528"/>
                  <a:gd name="T5" fmla="*/ 16582250 h 455"/>
                  <a:gd name="T6" fmla="*/ 0 w 2528"/>
                  <a:gd name="T7" fmla="*/ 16582250 h 455"/>
                  <a:gd name="T8" fmla="*/ 35620212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2" name="Freeform 1120">
                <a:extLst>
                  <a:ext uri="{FF2B5EF4-FFF2-40B4-BE49-F238E27FC236}">
                    <a16:creationId xmlns:a16="http://schemas.microsoft.com/office/drawing/2014/main" id="{43377E2E-A43C-E048-A432-F337E7B5EE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971" y="3455145"/>
                <a:ext cx="54275" cy="120745"/>
              </a:xfrm>
              <a:custGeom>
                <a:avLst/>
                <a:gdLst>
                  <a:gd name="T0" fmla="*/ 142804406 w 702"/>
                  <a:gd name="T1" fmla="*/ 0 h 1893"/>
                  <a:gd name="T2" fmla="*/ 0 w 702"/>
                  <a:gd name="T3" fmla="*/ 66174575 h 1893"/>
                  <a:gd name="T4" fmla="*/ 35584530 w 702"/>
                  <a:gd name="T5" fmla="*/ 66174575 h 1893"/>
                  <a:gd name="T6" fmla="*/ 178855222 w 702"/>
                  <a:gd name="T7" fmla="*/ 16607700 h 1893"/>
                  <a:gd name="T8" fmla="*/ 142804406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" name="Freeform 1121">
                <a:extLst>
                  <a:ext uri="{FF2B5EF4-FFF2-40B4-BE49-F238E27FC236}">
                    <a16:creationId xmlns:a16="http://schemas.microsoft.com/office/drawing/2014/main" id="{268349DA-55F4-ED45-92D9-0389907B3C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76652" y="3476723"/>
                <a:ext cx="58489" cy="139375"/>
              </a:xfrm>
              <a:custGeom>
                <a:avLst/>
                <a:gdLst>
                  <a:gd name="T0" fmla="*/ 179213623 w 756"/>
                  <a:gd name="T1" fmla="*/ 0 h 2184"/>
                  <a:gd name="T2" fmla="*/ 35656008 w 756"/>
                  <a:gd name="T3" fmla="*/ 82904513 h 2184"/>
                  <a:gd name="T4" fmla="*/ 0 w 756"/>
                  <a:gd name="T5" fmla="*/ 82904513 h 2184"/>
                  <a:gd name="T6" fmla="*/ 143090785 w 756"/>
                  <a:gd name="T7" fmla="*/ 16632211 h 2184"/>
                  <a:gd name="T8" fmla="*/ 179213623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4" name="Freeform 1122">
                <a:extLst>
                  <a:ext uri="{FF2B5EF4-FFF2-40B4-BE49-F238E27FC236}">
                    <a16:creationId xmlns:a16="http://schemas.microsoft.com/office/drawing/2014/main" id="{EB4B31C8-34A6-6D47-B6E1-260958CFBD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332" y="3569758"/>
                <a:ext cx="214545" cy="47048"/>
              </a:xfrm>
              <a:custGeom>
                <a:avLst/>
                <a:gdLst>
                  <a:gd name="T0" fmla="*/ 35658648 w 2773"/>
                  <a:gd name="T1" fmla="*/ 0 h 738"/>
                  <a:gd name="T2" fmla="*/ 0 w 2773"/>
                  <a:gd name="T3" fmla="*/ 16581742 h 738"/>
                  <a:gd name="T4" fmla="*/ 573357470 w 2773"/>
                  <a:gd name="T5" fmla="*/ 33163485 h 738"/>
                  <a:gd name="T6" fmla="*/ 573357470 w 2773"/>
                  <a:gd name="T7" fmla="*/ 16581742 h 738"/>
                  <a:gd name="T8" fmla="*/ 35658648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5" name="Freeform 1123">
                <a:extLst>
                  <a:ext uri="{FF2B5EF4-FFF2-40B4-BE49-F238E27FC236}">
                    <a16:creationId xmlns:a16="http://schemas.microsoft.com/office/drawing/2014/main" id="{91DE791A-C87B-7849-8B6A-CB3B398F11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83165" y="3477902"/>
                <a:ext cx="54786" cy="139965"/>
              </a:xfrm>
              <a:custGeom>
                <a:avLst/>
                <a:gdLst>
                  <a:gd name="T0" fmla="*/ 656550006 w 637"/>
                  <a:gd name="T1" fmla="*/ 0 h 1659"/>
                  <a:gd name="T2" fmla="*/ 656550006 w 637"/>
                  <a:gd name="T3" fmla="*/ 0 h 1659"/>
                  <a:gd name="T4" fmla="*/ 54716163 w 637"/>
                  <a:gd name="T5" fmla="*/ 2147483646 h 1659"/>
                  <a:gd name="T6" fmla="*/ 0 w 637"/>
                  <a:gd name="T7" fmla="*/ 2147483646 h 1659"/>
                  <a:gd name="T8" fmla="*/ 656550006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6" name="Freeform 1124">
                <a:extLst>
                  <a:ext uri="{FF2B5EF4-FFF2-40B4-BE49-F238E27FC236}">
                    <a16:creationId xmlns:a16="http://schemas.microsoft.com/office/drawing/2014/main" id="{A02AA6E2-5FD6-D14F-9923-83771333B1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588" y="3576007"/>
                <a:ext cx="190792" cy="46458"/>
              </a:xfrm>
              <a:custGeom>
                <a:avLst/>
                <a:gdLst>
                  <a:gd name="T0" fmla="*/ 0 w 2216"/>
                  <a:gd name="T1" fmla="*/ 0 h 550"/>
                  <a:gd name="T2" fmla="*/ 54884212 w 2216"/>
                  <a:gd name="T3" fmla="*/ 101852492 h 550"/>
                  <a:gd name="T4" fmla="*/ 2147483646 w 2216"/>
                  <a:gd name="T5" fmla="*/ 1017940055 h 550"/>
                  <a:gd name="T6" fmla="*/ 2147483646 w 2216"/>
                  <a:gd name="T7" fmla="*/ 865464562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7" name="Group 1125">
                <a:extLst>
                  <a:ext uri="{FF2B5EF4-FFF2-40B4-BE49-F238E27FC236}">
                    <a16:creationId xmlns:a16="http://schemas.microsoft.com/office/drawing/2014/main" id="{7117A071-F66A-A547-B2A3-FDEC234746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593395" y="3625649"/>
                <a:ext cx="64747" cy="27592"/>
                <a:chOff x="1740" y="2642"/>
                <a:chExt cx="752" cy="327"/>
              </a:xfrm>
            </p:grpSpPr>
            <p:sp>
              <p:nvSpPr>
                <p:cNvPr id="304" name="Freeform 1126">
                  <a:extLst>
                    <a:ext uri="{FF2B5EF4-FFF2-40B4-BE49-F238E27FC236}">
                      <a16:creationId xmlns:a16="http://schemas.microsoft.com/office/drawing/2014/main" id="{C6A05ABF-09D5-204F-A863-798CDA488A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5" name="Freeform 1127">
                  <a:extLst>
                    <a:ext uri="{FF2B5EF4-FFF2-40B4-BE49-F238E27FC236}">
                      <a16:creationId xmlns:a16="http://schemas.microsoft.com/office/drawing/2014/main" id="{5CAC6B94-A95D-C842-8436-C6DF872191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" name="Freeform 1128">
                  <a:extLst>
                    <a:ext uri="{FF2B5EF4-FFF2-40B4-BE49-F238E27FC236}">
                      <a16:creationId xmlns:a16="http://schemas.microsoft.com/office/drawing/2014/main" id="{A944E62C-7CE5-5840-927D-ABB2F8B5C2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" name="Freeform 1129">
                  <a:extLst>
                    <a:ext uri="{FF2B5EF4-FFF2-40B4-BE49-F238E27FC236}">
                      <a16:creationId xmlns:a16="http://schemas.microsoft.com/office/drawing/2014/main" id="{5E333F33-6B42-F449-BD09-5F8DBBA551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8" name="Freeform 1130">
                  <a:extLst>
                    <a:ext uri="{FF2B5EF4-FFF2-40B4-BE49-F238E27FC236}">
                      <a16:creationId xmlns:a16="http://schemas.microsoft.com/office/drawing/2014/main" id="{A3DB0786-C2BD-4E43-9012-01938AED5F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9" name="Freeform 1131">
                  <a:extLst>
                    <a:ext uri="{FF2B5EF4-FFF2-40B4-BE49-F238E27FC236}">
                      <a16:creationId xmlns:a16="http://schemas.microsoft.com/office/drawing/2014/main" id="{36DD7204-13F9-8C4B-ADCB-9CEF387EE7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98" name="Freeform 1132">
                <a:extLst>
                  <a:ext uri="{FF2B5EF4-FFF2-40B4-BE49-F238E27FC236}">
                    <a16:creationId xmlns:a16="http://schemas.microsoft.com/office/drawing/2014/main" id="{8DD637FC-2617-F14C-8226-2FC83A2DC1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4243" y="3629776"/>
                <a:ext cx="78411" cy="60608"/>
              </a:xfrm>
              <a:custGeom>
                <a:avLst/>
                <a:gdLst>
                  <a:gd name="T0" fmla="*/ 39250883 w 990"/>
                  <a:gd name="T1" fmla="*/ 342828616 h 792"/>
                  <a:gd name="T2" fmla="*/ 354255671 w 990"/>
                  <a:gd name="T3" fmla="*/ 0 h 792"/>
                  <a:gd name="T4" fmla="*/ 354255671 w 990"/>
                  <a:gd name="T5" fmla="*/ 34504242 h 792"/>
                  <a:gd name="T6" fmla="*/ 0 w 990"/>
                  <a:gd name="T7" fmla="*/ 342828616 h 792"/>
                  <a:gd name="T8" fmla="*/ 39250883 w 990"/>
                  <a:gd name="T9" fmla="*/ 342828616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9" name="Freeform 1133">
                <a:extLst>
                  <a:ext uri="{FF2B5EF4-FFF2-40B4-BE49-F238E27FC236}">
                    <a16:creationId xmlns:a16="http://schemas.microsoft.com/office/drawing/2014/main" id="{DD3D6FA8-3859-DC44-8888-8CB70CFB17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129" y="3634611"/>
                <a:ext cx="200625" cy="55302"/>
              </a:xfrm>
              <a:custGeom>
                <a:avLst/>
                <a:gdLst>
                  <a:gd name="T0" fmla="*/ 39302216 w 2532"/>
                  <a:gd name="T1" fmla="*/ 0 h 723"/>
                  <a:gd name="T2" fmla="*/ 39302216 w 2532"/>
                  <a:gd name="T3" fmla="*/ 0 h 723"/>
                  <a:gd name="T4" fmla="*/ 867084690 w 2532"/>
                  <a:gd name="T5" fmla="*/ 307891170 h 723"/>
                  <a:gd name="T6" fmla="*/ 867084690 w 2532"/>
                  <a:gd name="T7" fmla="*/ 342351506 h 723"/>
                  <a:gd name="T8" fmla="*/ 0 w 2532"/>
                  <a:gd name="T9" fmla="*/ 34009889 h 723"/>
                  <a:gd name="T10" fmla="*/ 39302216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0" name="Freeform 1134">
                <a:extLst>
                  <a:ext uri="{FF2B5EF4-FFF2-40B4-BE49-F238E27FC236}">
                    <a16:creationId xmlns:a16="http://schemas.microsoft.com/office/drawing/2014/main" id="{C236FB39-37F7-B848-9AD5-F22CFFE062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257" y="3624470"/>
                <a:ext cx="2171" cy="11202"/>
              </a:xfrm>
              <a:custGeom>
                <a:avLst/>
                <a:gdLst>
                  <a:gd name="T0" fmla="*/ 48903362 w 26"/>
                  <a:gd name="T1" fmla="*/ 33634500 h 147"/>
                  <a:gd name="T2" fmla="*/ 48903362 w 26"/>
                  <a:gd name="T3" fmla="*/ 67263209 h 147"/>
                  <a:gd name="T4" fmla="*/ 0 w 26"/>
                  <a:gd name="T5" fmla="*/ 67263209 h 147"/>
                  <a:gd name="T6" fmla="*/ 48903362 w 26"/>
                  <a:gd name="T7" fmla="*/ 0 h 147"/>
                  <a:gd name="T8" fmla="*/ 48903362 w 26"/>
                  <a:gd name="T9" fmla="*/ 33634500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1" name="Freeform 1135">
                <a:extLst>
                  <a:ext uri="{FF2B5EF4-FFF2-40B4-BE49-F238E27FC236}">
                    <a16:creationId xmlns:a16="http://schemas.microsoft.com/office/drawing/2014/main" id="{0FC27225-99A5-B741-A309-ECBEFBCA7E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384" y="3578837"/>
                <a:ext cx="93225" cy="46340"/>
              </a:xfrm>
              <a:custGeom>
                <a:avLst/>
                <a:gdLst>
                  <a:gd name="T0" fmla="*/ 395043791 w 1176"/>
                  <a:gd name="T1" fmla="*/ 0 h 606"/>
                  <a:gd name="T2" fmla="*/ 0 w 1176"/>
                  <a:gd name="T3" fmla="*/ 273654982 h 606"/>
                  <a:gd name="T4" fmla="*/ 39357994 w 1176"/>
                  <a:gd name="T5" fmla="*/ 273654982 h 606"/>
                  <a:gd name="T6" fmla="*/ 395043791 w 1176"/>
                  <a:gd name="T7" fmla="*/ 33985420 h 606"/>
                  <a:gd name="T8" fmla="*/ 39504379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2" name="Freeform 1136">
                <a:extLst>
                  <a:ext uri="{FF2B5EF4-FFF2-40B4-BE49-F238E27FC236}">
                    <a16:creationId xmlns:a16="http://schemas.microsoft.com/office/drawing/2014/main" id="{E2FC0D41-6288-E741-A785-A83E6CED2A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10642" y="3626829"/>
                <a:ext cx="190281" cy="53180"/>
              </a:xfrm>
              <a:custGeom>
                <a:avLst/>
                <a:gdLst>
                  <a:gd name="T0" fmla="*/ 31829833 w 2532"/>
                  <a:gd name="T1" fmla="*/ 0 h 723"/>
                  <a:gd name="T2" fmla="*/ 31829833 w 2532"/>
                  <a:gd name="T3" fmla="*/ 0 h 723"/>
                  <a:gd name="T4" fmla="*/ 382827787 w 2532"/>
                  <a:gd name="T5" fmla="*/ 175498781 h 723"/>
                  <a:gd name="T6" fmla="*/ 382827787 w 2532"/>
                  <a:gd name="T7" fmla="*/ 175498781 h 723"/>
                  <a:gd name="T8" fmla="*/ 0 w 2532"/>
                  <a:gd name="T9" fmla="*/ 29448186 h 723"/>
                  <a:gd name="T10" fmla="*/ 31829833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3" name="Freeform 1137">
                <a:extLst>
                  <a:ext uri="{FF2B5EF4-FFF2-40B4-BE49-F238E27FC236}">
                    <a16:creationId xmlns:a16="http://schemas.microsoft.com/office/drawing/2014/main" id="{CA6DB5BC-B521-B849-B156-91FAF531CEC8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700668" y="3623055"/>
                <a:ext cx="77645" cy="55066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302641137 h 723"/>
                  <a:gd name="T6" fmla="*/ 0 w 2532"/>
                  <a:gd name="T7" fmla="*/ 302641137 h 723"/>
                  <a:gd name="T8" fmla="*/ 0 w 2532"/>
                  <a:gd name="T9" fmla="*/ 33575256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81" name="Group 1139">
              <a:extLst>
                <a:ext uri="{FF2B5EF4-FFF2-40B4-BE49-F238E27FC236}">
                  <a16:creationId xmlns:a16="http://schemas.microsoft.com/office/drawing/2014/main" id="{88F41A8A-CF3F-494E-9A2F-B26D7CA1643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985622" y="3537823"/>
              <a:ext cx="359261" cy="342045"/>
              <a:chOff x="2839" y="3501"/>
              <a:chExt cx="755" cy="803"/>
            </a:xfrm>
          </p:grpSpPr>
          <p:pic>
            <p:nvPicPr>
              <p:cNvPr id="285" name="Picture 1140" descr="desktop_computer_stylized_medium">
                <a:extLst>
                  <a:ext uri="{FF2B5EF4-FFF2-40B4-BE49-F238E27FC236}">
                    <a16:creationId xmlns:a16="http://schemas.microsoft.com/office/drawing/2014/main" id="{DF6CF23B-627F-354F-9A8F-4AC37674F07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6" name="Freeform 1141">
                <a:extLst>
                  <a:ext uri="{FF2B5EF4-FFF2-40B4-BE49-F238E27FC236}">
                    <a16:creationId xmlns:a16="http://schemas.microsoft.com/office/drawing/2014/main" id="{5B53917A-96FB-2B49-82B9-6BB3BB16C4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685FF657-B3CE-E945-BB86-D18EC9B7226A}"/>
                </a:ext>
              </a:extLst>
            </p:cNvPr>
            <p:cNvGrpSpPr/>
            <p:nvPr/>
          </p:nvGrpSpPr>
          <p:grpSpPr>
            <a:xfrm>
              <a:off x="7797061" y="3296104"/>
              <a:ext cx="347997" cy="396620"/>
              <a:chOff x="7797061" y="3296104"/>
              <a:chExt cx="347997" cy="396620"/>
            </a:xfrm>
          </p:grpSpPr>
          <p:pic>
            <p:nvPicPr>
              <p:cNvPr id="283" name="Picture 571" descr="fridge2.png">
                <a:extLst>
                  <a:ext uri="{FF2B5EF4-FFF2-40B4-BE49-F238E27FC236}">
                    <a16:creationId xmlns:a16="http://schemas.microsoft.com/office/drawing/2014/main" id="{52D49911-07F8-3343-8A41-1B2AC79DBF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96825" y="3355697"/>
                <a:ext cx="189578" cy="3370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4" name="Picture 1115" descr="antenna_stylized">
                <a:extLst>
                  <a:ext uri="{FF2B5EF4-FFF2-40B4-BE49-F238E27FC236}">
                    <a16:creationId xmlns:a16="http://schemas.microsoft.com/office/drawing/2014/main" id="{E5CB4C1D-6CCE-AD42-A805-75067034C0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97061" y="3296104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09017FE0-34A3-FC43-92EF-C44FBDE65EF6}"/>
              </a:ext>
            </a:extLst>
          </p:cNvPr>
          <p:cNvGrpSpPr/>
          <p:nvPr/>
        </p:nvGrpSpPr>
        <p:grpSpPr>
          <a:xfrm>
            <a:off x="11064947" y="3428485"/>
            <a:ext cx="518448" cy="1212242"/>
            <a:chOff x="11058573" y="3399165"/>
            <a:chExt cx="518448" cy="1212242"/>
          </a:xfrm>
        </p:grpSpPr>
        <p:grpSp>
          <p:nvGrpSpPr>
            <p:cNvPr id="311" name="Group 310">
              <a:extLst>
                <a:ext uri="{FF2B5EF4-FFF2-40B4-BE49-F238E27FC236}">
                  <a16:creationId xmlns:a16="http://schemas.microsoft.com/office/drawing/2014/main" id="{1D2297AB-8C1D-774F-89FF-8EBF734EB162}"/>
                </a:ext>
              </a:extLst>
            </p:cNvPr>
            <p:cNvGrpSpPr/>
            <p:nvPr/>
          </p:nvGrpSpPr>
          <p:grpSpPr>
            <a:xfrm>
              <a:off x="11087182" y="4159591"/>
              <a:ext cx="489839" cy="451816"/>
              <a:chOff x="5103720" y="2693365"/>
              <a:chExt cx="611650" cy="414788"/>
            </a:xfrm>
          </p:grpSpPr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8983DA81-C479-F849-AB06-EDCD924EF8B3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9" name="Group 318">
                <a:extLst>
                  <a:ext uri="{FF2B5EF4-FFF2-40B4-BE49-F238E27FC236}">
                    <a16:creationId xmlns:a16="http://schemas.microsoft.com/office/drawing/2014/main" id="{B934C059-B2C0-5D4F-95BD-4B77D403B522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20" name="Picture 319" descr="server_rack.png">
                  <a:extLst>
                    <a:ext uri="{FF2B5EF4-FFF2-40B4-BE49-F238E27FC236}">
                      <a16:creationId xmlns:a16="http://schemas.microsoft.com/office/drawing/2014/main" id="{764A46D5-D344-3246-B4CA-E1BF2CFDEE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21" name="Picture 320" descr="server_rack.png">
                  <a:extLst>
                    <a:ext uri="{FF2B5EF4-FFF2-40B4-BE49-F238E27FC236}">
                      <a16:creationId xmlns:a16="http://schemas.microsoft.com/office/drawing/2014/main" id="{90C1BE08-C428-E74E-B929-C6D1271BFE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22" name="Picture 321" descr="server_rack.png">
                  <a:extLst>
                    <a:ext uri="{FF2B5EF4-FFF2-40B4-BE49-F238E27FC236}">
                      <a16:creationId xmlns:a16="http://schemas.microsoft.com/office/drawing/2014/main" id="{35FFED4D-9863-0F4E-8222-4355646934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12" name="Group 311">
              <a:extLst>
                <a:ext uri="{FF2B5EF4-FFF2-40B4-BE49-F238E27FC236}">
                  <a16:creationId xmlns:a16="http://schemas.microsoft.com/office/drawing/2014/main" id="{57017C35-5A73-C341-95B3-2D62C8998FD7}"/>
                </a:ext>
              </a:extLst>
            </p:cNvPr>
            <p:cNvGrpSpPr/>
            <p:nvPr/>
          </p:nvGrpSpPr>
          <p:grpSpPr>
            <a:xfrm>
              <a:off x="11058573" y="3399165"/>
              <a:ext cx="423724" cy="405973"/>
              <a:chOff x="5103720" y="2693365"/>
              <a:chExt cx="611650" cy="414788"/>
            </a:xfrm>
          </p:grpSpPr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0B18831A-9F50-FF4A-B278-F70615A9BC25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4" name="Group 313">
                <a:extLst>
                  <a:ext uri="{FF2B5EF4-FFF2-40B4-BE49-F238E27FC236}">
                    <a16:creationId xmlns:a16="http://schemas.microsoft.com/office/drawing/2014/main" id="{DFC7A0EC-A9C9-974E-928E-28DD6455D09A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15" name="Picture 314" descr="server_rack.png">
                  <a:extLst>
                    <a:ext uri="{FF2B5EF4-FFF2-40B4-BE49-F238E27FC236}">
                      <a16:creationId xmlns:a16="http://schemas.microsoft.com/office/drawing/2014/main" id="{E480D9A5-8FB7-3647-AB54-42D9700E64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16" name="Picture 315" descr="server_rack.png">
                  <a:extLst>
                    <a:ext uri="{FF2B5EF4-FFF2-40B4-BE49-F238E27FC236}">
                      <a16:creationId xmlns:a16="http://schemas.microsoft.com/office/drawing/2014/main" id="{C17EE074-02D0-4143-8ED9-E4D2205689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17" name="Picture 316" descr="server_rack.png">
                  <a:extLst>
                    <a:ext uri="{FF2B5EF4-FFF2-40B4-BE49-F238E27FC236}">
                      <a16:creationId xmlns:a16="http://schemas.microsoft.com/office/drawing/2014/main" id="{589F8E4F-69B9-FA46-8D10-90FC7573C7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356" name="Group 590">
            <a:extLst>
              <a:ext uri="{FF2B5EF4-FFF2-40B4-BE49-F238E27FC236}">
                <a16:creationId xmlns:a16="http://schemas.microsoft.com/office/drawing/2014/main" id="{002C44D5-1F60-7447-A1D2-6EE5F802021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980855" y="4900161"/>
            <a:ext cx="345630" cy="320302"/>
            <a:chOff x="2839" y="3501"/>
            <a:chExt cx="755" cy="803"/>
          </a:xfrm>
        </p:grpSpPr>
        <p:pic>
          <p:nvPicPr>
            <p:cNvPr id="357" name="Picture 591" descr="desktop_computer_stylized_medium">
              <a:extLst>
                <a:ext uri="{FF2B5EF4-FFF2-40B4-BE49-F238E27FC236}">
                  <a16:creationId xmlns:a16="http://schemas.microsoft.com/office/drawing/2014/main" id="{7F433925-7699-B34E-88C0-C818C4963B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" name="Freeform 592">
              <a:extLst>
                <a:ext uri="{FF2B5EF4-FFF2-40B4-BE49-F238E27FC236}">
                  <a16:creationId xmlns:a16="http://schemas.microsoft.com/office/drawing/2014/main" id="{0D0F51BD-6356-DE48-89F6-A645151C0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59" name="Group 1064">
            <a:extLst>
              <a:ext uri="{FF2B5EF4-FFF2-40B4-BE49-F238E27FC236}">
                <a16:creationId xmlns:a16="http://schemas.microsoft.com/office/drawing/2014/main" id="{CF2DB679-9CD3-5148-94F7-225CE8489122}"/>
              </a:ext>
            </a:extLst>
          </p:cNvPr>
          <p:cNvGrpSpPr>
            <a:grpSpLocks/>
          </p:cNvGrpSpPr>
          <p:nvPr/>
        </p:nvGrpSpPr>
        <p:grpSpPr bwMode="auto">
          <a:xfrm>
            <a:off x="9201681" y="5852809"/>
            <a:ext cx="310186" cy="307808"/>
            <a:chOff x="877" y="1008"/>
            <a:chExt cx="2747" cy="2591"/>
          </a:xfrm>
        </p:grpSpPr>
        <p:pic>
          <p:nvPicPr>
            <p:cNvPr id="360" name="Picture 1065" descr="antenna_stylized">
              <a:extLst>
                <a:ext uri="{FF2B5EF4-FFF2-40B4-BE49-F238E27FC236}">
                  <a16:creationId xmlns:a16="http://schemas.microsoft.com/office/drawing/2014/main" id="{9C0613C0-FBB7-284C-AA40-5548C7D21D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1" name="Picture 1066" descr="laptop_keyboard">
              <a:extLst>
                <a:ext uri="{FF2B5EF4-FFF2-40B4-BE49-F238E27FC236}">
                  <a16:creationId xmlns:a16="http://schemas.microsoft.com/office/drawing/2014/main" id="{4AC7E45E-9572-044A-9C56-FC7ECFA555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2" name="Freeform 1067">
              <a:extLst>
                <a:ext uri="{FF2B5EF4-FFF2-40B4-BE49-F238E27FC236}">
                  <a16:creationId xmlns:a16="http://schemas.microsoft.com/office/drawing/2014/main" id="{F03C1D3B-84C4-D14D-85A1-78A65057D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63" name="Picture 1068" descr="screen">
              <a:extLst>
                <a:ext uri="{FF2B5EF4-FFF2-40B4-BE49-F238E27FC236}">
                  <a16:creationId xmlns:a16="http://schemas.microsoft.com/office/drawing/2014/main" id="{F1045CBD-A537-1447-9CC0-AA3BBA3EFD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4" name="Freeform 1069">
              <a:extLst>
                <a:ext uri="{FF2B5EF4-FFF2-40B4-BE49-F238E27FC236}">
                  <a16:creationId xmlns:a16="http://schemas.microsoft.com/office/drawing/2014/main" id="{76BB7C6D-EEEF-2649-B828-0A9E5351A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5" name="Freeform 1070">
              <a:extLst>
                <a:ext uri="{FF2B5EF4-FFF2-40B4-BE49-F238E27FC236}">
                  <a16:creationId xmlns:a16="http://schemas.microsoft.com/office/drawing/2014/main" id="{3EACCABC-F6A7-9342-BDAE-E9A2DF204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6" name="Freeform 1071">
              <a:extLst>
                <a:ext uri="{FF2B5EF4-FFF2-40B4-BE49-F238E27FC236}">
                  <a16:creationId xmlns:a16="http://schemas.microsoft.com/office/drawing/2014/main" id="{D720BF6A-08AA-AD41-9F98-FEEAF38FA2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Freeform 1072">
              <a:extLst>
                <a:ext uri="{FF2B5EF4-FFF2-40B4-BE49-F238E27FC236}">
                  <a16:creationId xmlns:a16="http://schemas.microsoft.com/office/drawing/2014/main" id="{EBF545D7-85F7-654E-89B4-82A30829C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8" name="Freeform 1073">
              <a:extLst>
                <a:ext uri="{FF2B5EF4-FFF2-40B4-BE49-F238E27FC236}">
                  <a16:creationId xmlns:a16="http://schemas.microsoft.com/office/drawing/2014/main" id="{6EF35D5A-3DBA-4D49-BA09-E93CEA3618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9" name="Freeform 1074">
              <a:extLst>
                <a:ext uri="{FF2B5EF4-FFF2-40B4-BE49-F238E27FC236}">
                  <a16:creationId xmlns:a16="http://schemas.microsoft.com/office/drawing/2014/main" id="{B6F9A7A1-3455-6E4B-9C84-C9854E64B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70" name="Group 1075">
              <a:extLst>
                <a:ext uri="{FF2B5EF4-FFF2-40B4-BE49-F238E27FC236}">
                  <a16:creationId xmlns:a16="http://schemas.microsoft.com/office/drawing/2014/main" id="{EE846B91-FBCE-4D4F-98BC-92FA6506F5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377" name="Freeform 1076">
                <a:extLst>
                  <a:ext uri="{FF2B5EF4-FFF2-40B4-BE49-F238E27FC236}">
                    <a16:creationId xmlns:a16="http://schemas.microsoft.com/office/drawing/2014/main" id="{446AF9FA-9A2B-6646-8305-E78C2A20B6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8" name="Freeform 1077">
                <a:extLst>
                  <a:ext uri="{FF2B5EF4-FFF2-40B4-BE49-F238E27FC236}">
                    <a16:creationId xmlns:a16="http://schemas.microsoft.com/office/drawing/2014/main" id="{032C23DF-A006-EC41-8986-D3A29EAAEE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9" name="Freeform 1078">
                <a:extLst>
                  <a:ext uri="{FF2B5EF4-FFF2-40B4-BE49-F238E27FC236}">
                    <a16:creationId xmlns:a16="http://schemas.microsoft.com/office/drawing/2014/main" id="{12058F0B-8516-DB42-97C6-166A9AB8DD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0" name="Freeform 1079">
                <a:extLst>
                  <a:ext uri="{FF2B5EF4-FFF2-40B4-BE49-F238E27FC236}">
                    <a16:creationId xmlns:a16="http://schemas.microsoft.com/office/drawing/2014/main" id="{E56484E4-7DE8-5D40-A604-ADBF9CAC6C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1" name="Freeform 1080">
                <a:extLst>
                  <a:ext uri="{FF2B5EF4-FFF2-40B4-BE49-F238E27FC236}">
                    <a16:creationId xmlns:a16="http://schemas.microsoft.com/office/drawing/2014/main" id="{F26D0989-3D25-C44A-99EB-C0C43C9CAD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2" name="Freeform 1081">
                <a:extLst>
                  <a:ext uri="{FF2B5EF4-FFF2-40B4-BE49-F238E27FC236}">
                    <a16:creationId xmlns:a16="http://schemas.microsoft.com/office/drawing/2014/main" id="{F72E0F31-1D88-144B-BBDB-07D0278D1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71" name="Freeform 1082">
              <a:extLst>
                <a:ext uri="{FF2B5EF4-FFF2-40B4-BE49-F238E27FC236}">
                  <a16:creationId xmlns:a16="http://schemas.microsoft.com/office/drawing/2014/main" id="{ACBC1450-C521-8449-9515-C8DD92D56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2" name="Freeform 1083">
              <a:extLst>
                <a:ext uri="{FF2B5EF4-FFF2-40B4-BE49-F238E27FC236}">
                  <a16:creationId xmlns:a16="http://schemas.microsoft.com/office/drawing/2014/main" id="{FF494D13-5944-0E4F-BD7D-0B76A1DAD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3" name="Freeform 1084">
              <a:extLst>
                <a:ext uri="{FF2B5EF4-FFF2-40B4-BE49-F238E27FC236}">
                  <a16:creationId xmlns:a16="http://schemas.microsoft.com/office/drawing/2014/main" id="{9558A80C-37DE-F248-8BD6-AB3D92B297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4" name="Freeform 1085">
              <a:extLst>
                <a:ext uri="{FF2B5EF4-FFF2-40B4-BE49-F238E27FC236}">
                  <a16:creationId xmlns:a16="http://schemas.microsoft.com/office/drawing/2014/main" id="{B4C7A048-5EFA-F841-8C13-E26E13A6A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5" name="Freeform 1086">
              <a:extLst>
                <a:ext uri="{FF2B5EF4-FFF2-40B4-BE49-F238E27FC236}">
                  <a16:creationId xmlns:a16="http://schemas.microsoft.com/office/drawing/2014/main" id="{AEB574AA-8683-A443-B9F7-0D254045C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6" name="Freeform 1087">
              <a:extLst>
                <a:ext uri="{FF2B5EF4-FFF2-40B4-BE49-F238E27FC236}">
                  <a16:creationId xmlns:a16="http://schemas.microsoft.com/office/drawing/2014/main" id="{F9C1D164-EACB-FA4C-A7B6-9E26AB4B776C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83" name="Group 590">
            <a:extLst>
              <a:ext uri="{FF2B5EF4-FFF2-40B4-BE49-F238E27FC236}">
                <a16:creationId xmlns:a16="http://schemas.microsoft.com/office/drawing/2014/main" id="{0E70B6A3-FE5E-A44E-9290-B5AD07E8CD4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153909" y="5504657"/>
            <a:ext cx="345630" cy="320302"/>
            <a:chOff x="2839" y="3501"/>
            <a:chExt cx="755" cy="803"/>
          </a:xfrm>
        </p:grpSpPr>
        <p:pic>
          <p:nvPicPr>
            <p:cNvPr id="384" name="Picture 591" descr="desktop_computer_stylized_medium">
              <a:extLst>
                <a:ext uri="{FF2B5EF4-FFF2-40B4-BE49-F238E27FC236}">
                  <a16:creationId xmlns:a16="http://schemas.microsoft.com/office/drawing/2014/main" id="{F2BC7D5E-BF7D-1249-AFC8-B8B0E8165A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5" name="Freeform 592">
              <a:extLst>
                <a:ext uri="{FF2B5EF4-FFF2-40B4-BE49-F238E27FC236}">
                  <a16:creationId xmlns:a16="http://schemas.microsoft.com/office/drawing/2014/main" id="{5BDC8880-AD2D-4C4E-B14E-AAED9CDF1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86" name="Group 590">
            <a:extLst>
              <a:ext uri="{FF2B5EF4-FFF2-40B4-BE49-F238E27FC236}">
                <a16:creationId xmlns:a16="http://schemas.microsoft.com/office/drawing/2014/main" id="{F4D03415-B38F-5B44-9B13-ABF6FE4BB19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552134" y="5526130"/>
            <a:ext cx="345630" cy="320302"/>
            <a:chOff x="2839" y="3501"/>
            <a:chExt cx="755" cy="803"/>
          </a:xfrm>
        </p:grpSpPr>
        <p:pic>
          <p:nvPicPr>
            <p:cNvPr id="387" name="Picture 591" descr="desktop_computer_stylized_medium">
              <a:extLst>
                <a:ext uri="{FF2B5EF4-FFF2-40B4-BE49-F238E27FC236}">
                  <a16:creationId xmlns:a16="http://schemas.microsoft.com/office/drawing/2014/main" id="{32EA6117-AAC5-C94D-B49B-C43DF16E60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8" name="Freeform 592">
              <a:extLst>
                <a:ext uri="{FF2B5EF4-FFF2-40B4-BE49-F238E27FC236}">
                  <a16:creationId xmlns:a16="http://schemas.microsoft.com/office/drawing/2014/main" id="{3508017E-8AA9-D647-891A-276887DA9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89" name="Group 1064">
            <a:extLst>
              <a:ext uri="{FF2B5EF4-FFF2-40B4-BE49-F238E27FC236}">
                <a16:creationId xmlns:a16="http://schemas.microsoft.com/office/drawing/2014/main" id="{8D491387-EBC3-2D40-9285-1F06C1D72E08}"/>
              </a:ext>
            </a:extLst>
          </p:cNvPr>
          <p:cNvGrpSpPr>
            <a:grpSpLocks/>
          </p:cNvGrpSpPr>
          <p:nvPr/>
        </p:nvGrpSpPr>
        <p:grpSpPr bwMode="auto">
          <a:xfrm>
            <a:off x="9534746" y="5795138"/>
            <a:ext cx="319264" cy="253379"/>
            <a:chOff x="877" y="1008"/>
            <a:chExt cx="2747" cy="2591"/>
          </a:xfrm>
        </p:grpSpPr>
        <p:pic>
          <p:nvPicPr>
            <p:cNvPr id="390" name="Picture 1065" descr="antenna_stylized">
              <a:extLst>
                <a:ext uri="{FF2B5EF4-FFF2-40B4-BE49-F238E27FC236}">
                  <a16:creationId xmlns:a16="http://schemas.microsoft.com/office/drawing/2014/main" id="{E1605A46-E7E7-DA4D-A7B1-3F2BF5D0E0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1" name="Picture 1066" descr="laptop_keyboard">
              <a:extLst>
                <a:ext uri="{FF2B5EF4-FFF2-40B4-BE49-F238E27FC236}">
                  <a16:creationId xmlns:a16="http://schemas.microsoft.com/office/drawing/2014/main" id="{E538A48B-7DCF-524B-8A59-631429692C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2" name="Freeform 1067">
              <a:extLst>
                <a:ext uri="{FF2B5EF4-FFF2-40B4-BE49-F238E27FC236}">
                  <a16:creationId xmlns:a16="http://schemas.microsoft.com/office/drawing/2014/main" id="{0DF72841-010E-EF4C-BF8A-912117577C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93" name="Picture 1068" descr="screen">
              <a:extLst>
                <a:ext uri="{FF2B5EF4-FFF2-40B4-BE49-F238E27FC236}">
                  <a16:creationId xmlns:a16="http://schemas.microsoft.com/office/drawing/2014/main" id="{05FB75E6-02C0-C749-B8C1-6EE94751EF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4" name="Freeform 1069">
              <a:extLst>
                <a:ext uri="{FF2B5EF4-FFF2-40B4-BE49-F238E27FC236}">
                  <a16:creationId xmlns:a16="http://schemas.microsoft.com/office/drawing/2014/main" id="{2C42E210-EA7A-7243-97B1-C77EE24760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5" name="Freeform 1070">
              <a:extLst>
                <a:ext uri="{FF2B5EF4-FFF2-40B4-BE49-F238E27FC236}">
                  <a16:creationId xmlns:a16="http://schemas.microsoft.com/office/drawing/2014/main" id="{020C16FB-B47C-5A40-8613-E3DA0F013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reeform 1071">
              <a:extLst>
                <a:ext uri="{FF2B5EF4-FFF2-40B4-BE49-F238E27FC236}">
                  <a16:creationId xmlns:a16="http://schemas.microsoft.com/office/drawing/2014/main" id="{B6AF1532-CB13-784D-8AF3-B5F865952B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7" name="Freeform 1072">
              <a:extLst>
                <a:ext uri="{FF2B5EF4-FFF2-40B4-BE49-F238E27FC236}">
                  <a16:creationId xmlns:a16="http://schemas.microsoft.com/office/drawing/2014/main" id="{A71AE470-9F14-D044-93DB-3DCB5DBEB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8" name="Freeform 1073">
              <a:extLst>
                <a:ext uri="{FF2B5EF4-FFF2-40B4-BE49-F238E27FC236}">
                  <a16:creationId xmlns:a16="http://schemas.microsoft.com/office/drawing/2014/main" id="{7753045D-9842-CC41-9B0D-EB58149EA7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9" name="Freeform 1074">
              <a:extLst>
                <a:ext uri="{FF2B5EF4-FFF2-40B4-BE49-F238E27FC236}">
                  <a16:creationId xmlns:a16="http://schemas.microsoft.com/office/drawing/2014/main" id="{FB62560B-8A1D-1D4A-9C7F-3D1ED4E8CE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00" name="Group 1075">
              <a:extLst>
                <a:ext uri="{FF2B5EF4-FFF2-40B4-BE49-F238E27FC236}">
                  <a16:creationId xmlns:a16="http://schemas.microsoft.com/office/drawing/2014/main" id="{954A64CB-1C45-324C-8CBE-16624C1A0B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407" name="Freeform 1076">
                <a:extLst>
                  <a:ext uri="{FF2B5EF4-FFF2-40B4-BE49-F238E27FC236}">
                    <a16:creationId xmlns:a16="http://schemas.microsoft.com/office/drawing/2014/main" id="{69DEB18E-BA65-9043-A426-C13F767151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8" name="Freeform 1077">
                <a:extLst>
                  <a:ext uri="{FF2B5EF4-FFF2-40B4-BE49-F238E27FC236}">
                    <a16:creationId xmlns:a16="http://schemas.microsoft.com/office/drawing/2014/main" id="{4DE24D51-7581-B14D-B3B6-84A6870832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9" name="Freeform 1078">
                <a:extLst>
                  <a:ext uri="{FF2B5EF4-FFF2-40B4-BE49-F238E27FC236}">
                    <a16:creationId xmlns:a16="http://schemas.microsoft.com/office/drawing/2014/main" id="{EFD736A0-861B-7C41-B7C6-101FA03763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Freeform 1079">
                <a:extLst>
                  <a:ext uri="{FF2B5EF4-FFF2-40B4-BE49-F238E27FC236}">
                    <a16:creationId xmlns:a16="http://schemas.microsoft.com/office/drawing/2014/main" id="{8BD7163E-D90B-7647-AEF5-5CECAFA59C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Freeform 1080">
                <a:extLst>
                  <a:ext uri="{FF2B5EF4-FFF2-40B4-BE49-F238E27FC236}">
                    <a16:creationId xmlns:a16="http://schemas.microsoft.com/office/drawing/2014/main" id="{FC877D4D-D065-104D-8CA3-E0607A9B3F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2" name="Freeform 1081">
                <a:extLst>
                  <a:ext uri="{FF2B5EF4-FFF2-40B4-BE49-F238E27FC236}">
                    <a16:creationId xmlns:a16="http://schemas.microsoft.com/office/drawing/2014/main" id="{BA9728F5-6BD1-104C-9953-C37CCA79F5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01" name="Freeform 1082">
              <a:extLst>
                <a:ext uri="{FF2B5EF4-FFF2-40B4-BE49-F238E27FC236}">
                  <a16:creationId xmlns:a16="http://schemas.microsoft.com/office/drawing/2014/main" id="{D3A627E4-20E1-094F-91E7-9E62C1D73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2" name="Freeform 1083">
              <a:extLst>
                <a:ext uri="{FF2B5EF4-FFF2-40B4-BE49-F238E27FC236}">
                  <a16:creationId xmlns:a16="http://schemas.microsoft.com/office/drawing/2014/main" id="{DE5062C9-C70B-B74E-90B7-8B999FB495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3" name="Freeform 1084">
              <a:extLst>
                <a:ext uri="{FF2B5EF4-FFF2-40B4-BE49-F238E27FC236}">
                  <a16:creationId xmlns:a16="http://schemas.microsoft.com/office/drawing/2014/main" id="{60A19E6B-9711-D44A-9A86-785318845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4" name="Freeform 1085">
              <a:extLst>
                <a:ext uri="{FF2B5EF4-FFF2-40B4-BE49-F238E27FC236}">
                  <a16:creationId xmlns:a16="http://schemas.microsoft.com/office/drawing/2014/main" id="{DABF2084-7101-4A42-808E-0316982185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Freeform 1086">
              <a:extLst>
                <a:ext uri="{FF2B5EF4-FFF2-40B4-BE49-F238E27FC236}">
                  <a16:creationId xmlns:a16="http://schemas.microsoft.com/office/drawing/2014/main" id="{3BECAB59-402D-C44C-8F0A-AC630F6F2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Freeform 1087">
              <a:extLst>
                <a:ext uri="{FF2B5EF4-FFF2-40B4-BE49-F238E27FC236}">
                  <a16:creationId xmlns:a16="http://schemas.microsoft.com/office/drawing/2014/main" id="{C431D1EA-39CA-5549-B407-D7CBF12DC37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13" name="Freeform 984">
            <a:extLst>
              <a:ext uri="{FF2B5EF4-FFF2-40B4-BE49-F238E27FC236}">
                <a16:creationId xmlns:a16="http://schemas.microsoft.com/office/drawing/2014/main" id="{EF28E360-D52F-294F-97A4-5B43A7D60CE3}"/>
              </a:ext>
            </a:extLst>
          </p:cNvPr>
          <p:cNvSpPr>
            <a:spLocks/>
          </p:cNvSpPr>
          <p:nvPr/>
        </p:nvSpPr>
        <p:spPr bwMode="auto">
          <a:xfrm>
            <a:off x="10153593" y="5636971"/>
            <a:ext cx="34049" cy="332924"/>
          </a:xfrm>
          <a:custGeom>
            <a:avLst/>
            <a:gdLst>
              <a:gd name="T0" fmla="*/ 3 w 354"/>
              <a:gd name="T1" fmla="*/ 0 h 2742"/>
              <a:gd name="T2" fmla="*/ 15 w 354"/>
              <a:gd name="T3" fmla="*/ 27 h 2742"/>
              <a:gd name="T4" fmla="*/ 15 w 354"/>
              <a:gd name="T5" fmla="*/ 205 h 2742"/>
              <a:gd name="T6" fmla="*/ 0 w 354"/>
              <a:gd name="T7" fmla="*/ 215 h 2742"/>
              <a:gd name="T8" fmla="*/ 3 w 354"/>
              <a:gd name="T9" fmla="*/ 0 h 27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4"/>
              <a:gd name="T16" fmla="*/ 0 h 2742"/>
              <a:gd name="T17" fmla="*/ 354 w 354"/>
              <a:gd name="T18" fmla="*/ 2742 h 27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4" h="2742">
                <a:moveTo>
                  <a:pt x="63" y="0"/>
                </a:moveTo>
                <a:lnTo>
                  <a:pt x="354" y="339"/>
                </a:lnTo>
                <a:lnTo>
                  <a:pt x="346" y="2624"/>
                </a:lnTo>
                <a:lnTo>
                  <a:pt x="0" y="2742"/>
                </a:lnTo>
                <a:lnTo>
                  <a:pt x="63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rgbClr val="33333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4" name="Freeform 986">
            <a:extLst>
              <a:ext uri="{FF2B5EF4-FFF2-40B4-BE49-F238E27FC236}">
                <a16:creationId xmlns:a16="http://schemas.microsoft.com/office/drawing/2014/main" id="{9D5E80B1-F637-9E4D-BFD5-5F5ADB827A42}"/>
              </a:ext>
            </a:extLst>
          </p:cNvPr>
          <p:cNvSpPr>
            <a:spLocks/>
          </p:cNvSpPr>
          <p:nvPr/>
        </p:nvSpPr>
        <p:spPr bwMode="auto">
          <a:xfrm>
            <a:off x="10159970" y="5656923"/>
            <a:ext cx="20333" cy="308020"/>
          </a:xfrm>
          <a:custGeom>
            <a:avLst/>
            <a:gdLst>
              <a:gd name="T0" fmla="*/ 2 w 211"/>
              <a:gd name="T1" fmla="*/ 0 h 2537"/>
              <a:gd name="T2" fmla="*/ 9 w 211"/>
              <a:gd name="T3" fmla="*/ 18 h 2537"/>
              <a:gd name="T4" fmla="*/ 2 w 211"/>
              <a:gd name="T5" fmla="*/ 196 h 2537"/>
              <a:gd name="T6" fmla="*/ 2 w 211"/>
              <a:gd name="T7" fmla="*/ 0 h 2537"/>
              <a:gd name="T8" fmla="*/ 0 60000 65536"/>
              <a:gd name="T9" fmla="*/ 0 60000 65536"/>
              <a:gd name="T10" fmla="*/ 0 60000 65536"/>
              <a:gd name="T11" fmla="*/ 0 60000 65536"/>
              <a:gd name="T12" fmla="*/ 0 w 211"/>
              <a:gd name="T13" fmla="*/ 0 h 2537"/>
              <a:gd name="T14" fmla="*/ 211 w 211"/>
              <a:gd name="T15" fmla="*/ 2537 h 25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1" h="2537">
                <a:moveTo>
                  <a:pt x="7" y="0"/>
                </a:moveTo>
                <a:cubicBezTo>
                  <a:pt x="7" y="0"/>
                  <a:pt x="57" y="28"/>
                  <a:pt x="211" y="218"/>
                </a:cubicBezTo>
                <a:cubicBezTo>
                  <a:pt x="0" y="1229"/>
                  <a:pt x="41" y="2537"/>
                  <a:pt x="7" y="2501"/>
                </a:cubicBezTo>
                <a:lnTo>
                  <a:pt x="7" y="0"/>
                </a:lnTo>
                <a:close/>
              </a:path>
            </a:pathLst>
          </a:custGeom>
          <a:gradFill rotWithShape="1">
            <a:gsLst>
              <a:gs pos="0">
                <a:srgbClr val="808080"/>
              </a:gs>
              <a:gs pos="100000">
                <a:srgbClr val="F8F8F8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5" name="Freeform 987">
            <a:extLst>
              <a:ext uri="{FF2B5EF4-FFF2-40B4-BE49-F238E27FC236}">
                <a16:creationId xmlns:a16="http://schemas.microsoft.com/office/drawing/2014/main" id="{F21D56DB-F5E9-8D44-92D9-C4770361B950}"/>
              </a:ext>
            </a:extLst>
          </p:cNvPr>
          <p:cNvSpPr>
            <a:spLocks/>
          </p:cNvSpPr>
          <p:nvPr/>
        </p:nvSpPr>
        <p:spPr bwMode="auto">
          <a:xfrm>
            <a:off x="10155518" y="5812753"/>
            <a:ext cx="31643" cy="27525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1 h 226"/>
              <a:gd name="T4" fmla="*/ 14 w 328"/>
              <a:gd name="T5" fmla="*/ 19 h 226"/>
              <a:gd name="T6" fmla="*/ 0 w 328"/>
              <a:gd name="T7" fmla="*/ 8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6" name="Rectangle 988">
            <a:extLst>
              <a:ext uri="{FF2B5EF4-FFF2-40B4-BE49-F238E27FC236}">
                <a16:creationId xmlns:a16="http://schemas.microsoft.com/office/drawing/2014/main" id="{0447DE90-707A-1F42-8981-9A87D22C1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674399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17" name="Group 989">
            <a:extLst>
              <a:ext uri="{FF2B5EF4-FFF2-40B4-BE49-F238E27FC236}">
                <a16:creationId xmlns:a16="http://schemas.microsoft.com/office/drawing/2014/main" id="{A6C8AE16-7445-9845-8F83-A3F851D4F042}"/>
              </a:ext>
            </a:extLst>
          </p:cNvPr>
          <p:cNvGrpSpPr>
            <a:grpSpLocks/>
          </p:cNvGrpSpPr>
          <p:nvPr/>
        </p:nvGrpSpPr>
        <p:grpSpPr bwMode="auto">
          <a:xfrm>
            <a:off x="10091149" y="5671195"/>
            <a:ext cx="69903" cy="21117"/>
            <a:chOff x="614" y="2568"/>
            <a:chExt cx="725" cy="139"/>
          </a:xfrm>
        </p:grpSpPr>
        <p:sp>
          <p:nvSpPr>
            <p:cNvPr id="418" name="AutoShape 990">
              <a:extLst>
                <a:ext uri="{FF2B5EF4-FFF2-40B4-BE49-F238E27FC236}">
                  <a16:creationId xmlns:a16="http://schemas.microsoft.com/office/drawing/2014/main" id="{5E1B1032-2F46-EF4A-B472-E7BC9E83C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66"/>
              <a:ext cx="721" cy="14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AutoShape 991">
              <a:extLst>
                <a:ext uri="{FF2B5EF4-FFF2-40B4-BE49-F238E27FC236}">
                  <a16:creationId xmlns:a16="http://schemas.microsoft.com/office/drawing/2014/main" id="{F24B042A-2483-8545-A723-0074F55A1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1"/>
              <a:ext cx="696" cy="11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20" name="Rectangle 992">
            <a:extLst>
              <a:ext uri="{FF2B5EF4-FFF2-40B4-BE49-F238E27FC236}">
                <a16:creationId xmlns:a16="http://schemas.microsoft.com/office/drawing/2014/main" id="{E881C066-69A3-D649-893B-A3C4CB9FA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22750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21" name="Group 993">
            <a:extLst>
              <a:ext uri="{FF2B5EF4-FFF2-40B4-BE49-F238E27FC236}">
                <a16:creationId xmlns:a16="http://schemas.microsoft.com/office/drawing/2014/main" id="{2B8081F4-DBFC-C442-BDEE-DF67BF3817BC}"/>
              </a:ext>
            </a:extLst>
          </p:cNvPr>
          <p:cNvGrpSpPr>
            <a:grpSpLocks/>
          </p:cNvGrpSpPr>
          <p:nvPr/>
        </p:nvGrpSpPr>
        <p:grpSpPr bwMode="auto">
          <a:xfrm>
            <a:off x="10090909" y="5718672"/>
            <a:ext cx="69903" cy="19515"/>
            <a:chOff x="614" y="2568"/>
            <a:chExt cx="725" cy="139"/>
          </a:xfrm>
        </p:grpSpPr>
        <p:sp>
          <p:nvSpPr>
            <p:cNvPr id="422" name="AutoShape 994">
              <a:extLst>
                <a:ext uri="{FF2B5EF4-FFF2-40B4-BE49-F238E27FC236}">
                  <a16:creationId xmlns:a16="http://schemas.microsoft.com/office/drawing/2014/main" id="{B9A9624E-B9DF-9A46-B31E-DD7EFD0F2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" y="2564"/>
              <a:ext cx="721" cy="13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3" name="AutoShape 995">
              <a:extLst>
                <a:ext uri="{FF2B5EF4-FFF2-40B4-BE49-F238E27FC236}">
                  <a16:creationId xmlns:a16="http://schemas.microsoft.com/office/drawing/2014/main" id="{642F554B-5A88-A44B-AAB6-61F7D5A17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" y="2581"/>
              <a:ext cx="696" cy="10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24" name="Rectangle 996">
            <a:extLst>
              <a:ext uri="{FF2B5EF4-FFF2-40B4-BE49-F238E27FC236}">
                <a16:creationId xmlns:a16="http://schemas.microsoft.com/office/drawing/2014/main" id="{2F7E8752-11E5-3642-90E6-5285D40EA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71101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5" name="Rectangle 997">
            <a:extLst>
              <a:ext uri="{FF2B5EF4-FFF2-40B4-BE49-F238E27FC236}">
                <a16:creationId xmlns:a16="http://schemas.microsoft.com/office/drawing/2014/main" id="{C884D5C3-FF18-F04A-B4E2-7E02117C0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705" y="5814938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26" name="Group 998">
            <a:extLst>
              <a:ext uri="{FF2B5EF4-FFF2-40B4-BE49-F238E27FC236}">
                <a16:creationId xmlns:a16="http://schemas.microsoft.com/office/drawing/2014/main" id="{D321F228-396F-C44B-AA64-15D0F1B6CEFB}"/>
              </a:ext>
            </a:extLst>
          </p:cNvPr>
          <p:cNvGrpSpPr>
            <a:grpSpLocks/>
          </p:cNvGrpSpPr>
          <p:nvPr/>
        </p:nvGrpSpPr>
        <p:grpSpPr bwMode="auto">
          <a:xfrm>
            <a:off x="10089465" y="5810860"/>
            <a:ext cx="70024" cy="21991"/>
            <a:chOff x="614" y="2568"/>
            <a:chExt cx="725" cy="139"/>
          </a:xfrm>
        </p:grpSpPr>
        <p:sp>
          <p:nvSpPr>
            <p:cNvPr id="427" name="AutoShape 999">
              <a:extLst>
                <a:ext uri="{FF2B5EF4-FFF2-40B4-BE49-F238E27FC236}">
                  <a16:creationId xmlns:a16="http://schemas.microsoft.com/office/drawing/2014/main" id="{849EBD72-C779-B442-B144-4C92B9E79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" y="2586"/>
              <a:ext cx="720" cy="1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8" name="AutoShape 1000">
              <a:extLst>
                <a:ext uri="{FF2B5EF4-FFF2-40B4-BE49-F238E27FC236}">
                  <a16:creationId xmlns:a16="http://schemas.microsoft.com/office/drawing/2014/main" id="{D93FB61F-FF29-F24D-8788-4165F5083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" y="2586"/>
              <a:ext cx="695" cy="10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29" name="Freeform 1001">
            <a:extLst>
              <a:ext uri="{FF2B5EF4-FFF2-40B4-BE49-F238E27FC236}">
                <a16:creationId xmlns:a16="http://schemas.microsoft.com/office/drawing/2014/main" id="{A40EEA2E-A801-414B-8FBC-BBC009ECE19B}"/>
              </a:ext>
            </a:extLst>
          </p:cNvPr>
          <p:cNvSpPr>
            <a:spLocks/>
          </p:cNvSpPr>
          <p:nvPr/>
        </p:nvSpPr>
        <p:spPr bwMode="auto">
          <a:xfrm>
            <a:off x="10156000" y="5771101"/>
            <a:ext cx="31643" cy="27380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0 h 226"/>
              <a:gd name="T4" fmla="*/ 14 w 328"/>
              <a:gd name="T5" fmla="*/ 17 h 226"/>
              <a:gd name="T6" fmla="*/ 0 w 328"/>
              <a:gd name="T7" fmla="*/ 7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30" name="Group 1002">
            <a:extLst>
              <a:ext uri="{FF2B5EF4-FFF2-40B4-BE49-F238E27FC236}">
                <a16:creationId xmlns:a16="http://schemas.microsoft.com/office/drawing/2014/main" id="{F068EC4B-78B0-B24C-99A7-F96D6C86A2B9}"/>
              </a:ext>
            </a:extLst>
          </p:cNvPr>
          <p:cNvGrpSpPr>
            <a:grpSpLocks/>
          </p:cNvGrpSpPr>
          <p:nvPr/>
        </p:nvGrpSpPr>
        <p:grpSpPr bwMode="auto">
          <a:xfrm>
            <a:off x="10089946" y="5767169"/>
            <a:ext cx="70024" cy="20243"/>
            <a:chOff x="614" y="2568"/>
            <a:chExt cx="725" cy="139"/>
          </a:xfrm>
        </p:grpSpPr>
        <p:sp>
          <p:nvSpPr>
            <p:cNvPr id="431" name="AutoShape 1003">
              <a:extLst>
                <a:ext uri="{FF2B5EF4-FFF2-40B4-BE49-F238E27FC236}">
                  <a16:creationId xmlns:a16="http://schemas.microsoft.com/office/drawing/2014/main" id="{76307DFD-7DBD-DD4D-8615-A8A8D15D8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71"/>
              <a:ext cx="732" cy="13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2" name="AutoShape 1004">
              <a:extLst>
                <a:ext uri="{FF2B5EF4-FFF2-40B4-BE49-F238E27FC236}">
                  <a16:creationId xmlns:a16="http://schemas.microsoft.com/office/drawing/2014/main" id="{B5EA7410-FCB5-3C42-A74F-F566ABFAD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7"/>
              <a:ext cx="720" cy="10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33" name="Rectangle 1005">
            <a:extLst>
              <a:ext uri="{FF2B5EF4-FFF2-40B4-BE49-F238E27FC236}">
                <a16:creationId xmlns:a16="http://schemas.microsoft.com/office/drawing/2014/main" id="{10238275-C02A-F74A-A765-B593C055F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0946" y="5636388"/>
            <a:ext cx="8422" cy="332778"/>
          </a:xfrm>
          <a:prstGeom prst="rect">
            <a:avLst/>
          </a:prstGeom>
          <a:gradFill rotWithShape="1">
            <a:gsLst>
              <a:gs pos="0">
                <a:srgbClr val="333333"/>
              </a:gs>
              <a:gs pos="50000">
                <a:srgbClr val="DDDDDD"/>
              </a:gs>
              <a:gs pos="100000">
                <a:srgbClr val="333333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4" name="Freeform 1006">
            <a:extLst>
              <a:ext uri="{FF2B5EF4-FFF2-40B4-BE49-F238E27FC236}">
                <a16:creationId xmlns:a16="http://schemas.microsoft.com/office/drawing/2014/main" id="{81D6D301-6C77-C64B-B2D0-382D840AA7FC}"/>
              </a:ext>
            </a:extLst>
          </p:cNvPr>
          <p:cNvSpPr>
            <a:spLocks/>
          </p:cNvSpPr>
          <p:nvPr/>
        </p:nvSpPr>
        <p:spPr bwMode="auto">
          <a:xfrm>
            <a:off x="10158887" y="5720566"/>
            <a:ext cx="28515" cy="31020"/>
          </a:xfrm>
          <a:custGeom>
            <a:avLst/>
            <a:gdLst>
              <a:gd name="T0" fmla="*/ 2 w 296"/>
              <a:gd name="T1" fmla="*/ 0 h 256"/>
              <a:gd name="T2" fmla="*/ 14 w 296"/>
              <a:gd name="T3" fmla="*/ 10 h 256"/>
              <a:gd name="T4" fmla="*/ 14 w 296"/>
              <a:gd name="T5" fmla="*/ 19 h 256"/>
              <a:gd name="T6" fmla="*/ 0 w 296"/>
              <a:gd name="T7" fmla="*/ 7 h 256"/>
              <a:gd name="T8" fmla="*/ 2 w 296"/>
              <a:gd name="T9" fmla="*/ 0 h 2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6"/>
              <a:gd name="T16" fmla="*/ 0 h 256"/>
              <a:gd name="T17" fmla="*/ 296 w 296"/>
              <a:gd name="T18" fmla="*/ 256 h 2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6" h="256">
                <a:moveTo>
                  <a:pt x="4" y="0"/>
                </a:moveTo>
                <a:cubicBezTo>
                  <a:pt x="55" y="10"/>
                  <a:pt x="144" y="68"/>
                  <a:pt x="292" y="144"/>
                </a:cubicBezTo>
                <a:cubicBezTo>
                  <a:pt x="290" y="178"/>
                  <a:pt x="296" y="188"/>
                  <a:pt x="296" y="256"/>
                </a:cubicBezTo>
                <a:cubicBezTo>
                  <a:pt x="296" y="256"/>
                  <a:pt x="160" y="176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5" name="Freeform 1007">
            <a:extLst>
              <a:ext uri="{FF2B5EF4-FFF2-40B4-BE49-F238E27FC236}">
                <a16:creationId xmlns:a16="http://schemas.microsoft.com/office/drawing/2014/main" id="{6966CA35-6F7B-6C4F-AEE3-078FED56DF20}"/>
              </a:ext>
            </a:extLst>
          </p:cNvPr>
          <p:cNvSpPr>
            <a:spLocks/>
          </p:cNvSpPr>
          <p:nvPr/>
        </p:nvSpPr>
        <p:spPr bwMode="auto">
          <a:xfrm>
            <a:off x="10159248" y="5672943"/>
            <a:ext cx="29357" cy="34953"/>
          </a:xfrm>
          <a:custGeom>
            <a:avLst/>
            <a:gdLst>
              <a:gd name="T0" fmla="*/ 0 w 304"/>
              <a:gd name="T1" fmla="*/ 0 h 288"/>
              <a:gd name="T2" fmla="*/ 14 w 304"/>
              <a:gd name="T3" fmla="*/ 13 h 288"/>
              <a:gd name="T4" fmla="*/ 13 w 304"/>
              <a:gd name="T5" fmla="*/ 23 h 288"/>
              <a:gd name="T6" fmla="*/ 2 w 304"/>
              <a:gd name="T7" fmla="*/ 10 h 288"/>
              <a:gd name="T8" fmla="*/ 0 w 304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"/>
              <a:gd name="T16" fmla="*/ 0 h 288"/>
              <a:gd name="T17" fmla="*/ 304 w 304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" h="288">
                <a:moveTo>
                  <a:pt x="0" y="0"/>
                </a:moveTo>
                <a:cubicBezTo>
                  <a:pt x="51" y="10"/>
                  <a:pt x="148" y="76"/>
                  <a:pt x="304" y="164"/>
                </a:cubicBezTo>
                <a:cubicBezTo>
                  <a:pt x="302" y="198"/>
                  <a:pt x="284" y="220"/>
                  <a:pt x="284" y="288"/>
                </a:cubicBezTo>
                <a:cubicBezTo>
                  <a:pt x="284" y="288"/>
                  <a:pt x="163" y="179"/>
                  <a:pt x="8" y="124"/>
                </a:cubicBezTo>
                <a:cubicBezTo>
                  <a:pt x="8" y="72"/>
                  <a:pt x="0" y="17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6" name="Oval 1008">
            <a:extLst>
              <a:ext uri="{FF2B5EF4-FFF2-40B4-BE49-F238E27FC236}">
                <a16:creationId xmlns:a16="http://schemas.microsoft.com/office/drawing/2014/main" id="{2CFA9381-C4F6-8A4A-BCBB-312388656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3311" y="5954166"/>
            <a:ext cx="6016" cy="13835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7" name="Freeform 1009">
            <a:extLst>
              <a:ext uri="{FF2B5EF4-FFF2-40B4-BE49-F238E27FC236}">
                <a16:creationId xmlns:a16="http://schemas.microsoft.com/office/drawing/2014/main" id="{B30AEBEB-78E1-754E-BA64-FEE706BFF392}"/>
              </a:ext>
            </a:extLst>
          </p:cNvPr>
          <p:cNvSpPr>
            <a:spLocks/>
          </p:cNvSpPr>
          <p:nvPr/>
        </p:nvSpPr>
        <p:spPr bwMode="auto">
          <a:xfrm>
            <a:off x="10157684" y="5954603"/>
            <a:ext cx="29477" cy="29127"/>
          </a:xfrm>
          <a:custGeom>
            <a:avLst/>
            <a:gdLst>
              <a:gd name="T0" fmla="*/ 0 w 306"/>
              <a:gd name="T1" fmla="*/ 9 h 240"/>
              <a:gd name="T2" fmla="*/ 2 w 306"/>
              <a:gd name="T3" fmla="*/ 19 h 240"/>
              <a:gd name="T4" fmla="*/ 14 w 306"/>
              <a:gd name="T5" fmla="*/ 9 h 240"/>
              <a:gd name="T6" fmla="*/ 14 w 306"/>
              <a:gd name="T7" fmla="*/ 0 h 240"/>
              <a:gd name="T8" fmla="*/ 0 w 306"/>
              <a:gd name="T9" fmla="*/ 9 h 2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6"/>
              <a:gd name="T16" fmla="*/ 0 h 240"/>
              <a:gd name="T17" fmla="*/ 306 w 306"/>
              <a:gd name="T18" fmla="*/ 240 h 2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6" h="240">
                <a:moveTo>
                  <a:pt x="0" y="106"/>
                </a:moveTo>
                <a:lnTo>
                  <a:pt x="2" y="240"/>
                </a:lnTo>
                <a:lnTo>
                  <a:pt x="306" y="110"/>
                </a:lnTo>
                <a:lnTo>
                  <a:pt x="300" y="0"/>
                </a:lnTo>
                <a:lnTo>
                  <a:pt x="0" y="10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8" name="AutoShape 1010">
            <a:extLst>
              <a:ext uri="{FF2B5EF4-FFF2-40B4-BE49-F238E27FC236}">
                <a16:creationId xmlns:a16="http://schemas.microsoft.com/office/drawing/2014/main" id="{F2779901-7D8F-784A-8E8D-397036700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7877" y="5963487"/>
            <a:ext cx="143898" cy="21845"/>
          </a:xfrm>
          <a:prstGeom prst="roundRect">
            <a:avLst>
              <a:gd name="adj" fmla="val 50000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9" name="AutoShape 1011">
            <a:extLst>
              <a:ext uri="{FF2B5EF4-FFF2-40B4-BE49-F238E27FC236}">
                <a16:creationId xmlns:a16="http://schemas.microsoft.com/office/drawing/2014/main" id="{87A8BD55-4166-4643-A7DA-52B9D36F3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969166"/>
            <a:ext cx="128257" cy="1150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0" name="Oval 1012">
            <a:extLst>
              <a:ext uri="{FF2B5EF4-FFF2-40B4-BE49-F238E27FC236}">
                <a16:creationId xmlns:a16="http://schemas.microsoft.com/office/drawing/2014/main" id="{0F991E83-25F4-2549-B34F-7A9847201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8210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1" name="Oval 1013">
            <a:extLst>
              <a:ext uri="{FF2B5EF4-FFF2-40B4-BE49-F238E27FC236}">
                <a16:creationId xmlns:a16="http://schemas.microsoft.com/office/drawing/2014/main" id="{01F6513A-F015-D94A-929C-75D48673F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9867" y="5920815"/>
            <a:ext cx="19130" cy="2068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2" name="Oval 1014">
            <a:extLst>
              <a:ext uri="{FF2B5EF4-FFF2-40B4-BE49-F238E27FC236}">
                <a16:creationId xmlns:a16="http://schemas.microsoft.com/office/drawing/2014/main" id="{DF2F1710-E7DF-7E48-A534-44E42CD00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201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3" name="Rectangle 1015">
            <a:extLst>
              <a:ext uri="{FF2B5EF4-FFF2-40B4-BE49-F238E27FC236}">
                <a16:creationId xmlns:a16="http://schemas.microsoft.com/office/drawing/2014/main" id="{328DCBC9-32E9-FD44-B2CF-3BC801D59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9410" y="5841444"/>
            <a:ext cx="9625" cy="110538"/>
          </a:xfrm>
          <a:prstGeom prst="rect">
            <a:avLst/>
          </a:prstGeom>
          <a:solidFill>
            <a:srgbClr val="29292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47" name="Group 590">
            <a:extLst>
              <a:ext uri="{FF2B5EF4-FFF2-40B4-BE49-F238E27FC236}">
                <a16:creationId xmlns:a16="http://schemas.microsoft.com/office/drawing/2014/main" id="{CCAB7625-FEE3-BB4A-97C1-EF1CC267990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773981" y="5281060"/>
            <a:ext cx="345630" cy="320302"/>
            <a:chOff x="2839" y="3501"/>
            <a:chExt cx="755" cy="803"/>
          </a:xfrm>
        </p:grpSpPr>
        <p:pic>
          <p:nvPicPr>
            <p:cNvPr id="451" name="Picture 591" descr="desktop_computer_stylized_medium">
              <a:extLst>
                <a:ext uri="{FF2B5EF4-FFF2-40B4-BE49-F238E27FC236}">
                  <a16:creationId xmlns:a16="http://schemas.microsoft.com/office/drawing/2014/main" id="{FC71EB74-5BE7-7A48-B637-5058D84946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2" name="Freeform 592">
              <a:extLst>
                <a:ext uri="{FF2B5EF4-FFF2-40B4-BE49-F238E27FC236}">
                  <a16:creationId xmlns:a16="http://schemas.microsoft.com/office/drawing/2014/main" id="{B9007CC0-7362-AE4E-9B5B-742E3046FE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6" name="Group 652">
            <a:extLst>
              <a:ext uri="{FF2B5EF4-FFF2-40B4-BE49-F238E27FC236}">
                <a16:creationId xmlns:a16="http://schemas.microsoft.com/office/drawing/2014/main" id="{84B474B2-2AC4-EC40-9EA0-B5E48CE68CBD}"/>
              </a:ext>
            </a:extLst>
          </p:cNvPr>
          <p:cNvGrpSpPr>
            <a:grpSpLocks/>
          </p:cNvGrpSpPr>
          <p:nvPr/>
        </p:nvGrpSpPr>
        <p:grpSpPr bwMode="auto">
          <a:xfrm>
            <a:off x="7750224" y="1859725"/>
            <a:ext cx="415925" cy="385763"/>
            <a:chOff x="2751" y="1851"/>
            <a:chExt cx="462" cy="478"/>
          </a:xfrm>
        </p:grpSpPr>
        <p:pic>
          <p:nvPicPr>
            <p:cNvPr id="453" name="Picture 653" descr="iphone_stylized_small">
              <a:extLst>
                <a:ext uri="{FF2B5EF4-FFF2-40B4-BE49-F238E27FC236}">
                  <a16:creationId xmlns:a16="http://schemas.microsoft.com/office/drawing/2014/main" id="{34A94CEC-DE5F-E64D-A5B4-F04DB32319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4" name="Picture 654" descr="antenna_radiation_stylized">
              <a:extLst>
                <a:ext uri="{FF2B5EF4-FFF2-40B4-BE49-F238E27FC236}">
                  <a16:creationId xmlns:a16="http://schemas.microsoft.com/office/drawing/2014/main" id="{67C4AABE-F80E-F846-A0E8-D555DE64EB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23" name="Group 950">
            <a:extLst>
              <a:ext uri="{FF2B5EF4-FFF2-40B4-BE49-F238E27FC236}">
                <a16:creationId xmlns:a16="http://schemas.microsoft.com/office/drawing/2014/main" id="{BF16D25A-05F2-BD48-8851-FCCC3771B7E8}"/>
              </a:ext>
            </a:extLst>
          </p:cNvPr>
          <p:cNvGrpSpPr>
            <a:grpSpLocks/>
          </p:cNvGrpSpPr>
          <p:nvPr/>
        </p:nvGrpSpPr>
        <p:grpSpPr bwMode="auto">
          <a:xfrm>
            <a:off x="10253990" y="5273951"/>
            <a:ext cx="177192" cy="330833"/>
            <a:chOff x="4140" y="429"/>
            <a:chExt cx="1425" cy="2396"/>
          </a:xfrm>
        </p:grpSpPr>
        <p:sp>
          <p:nvSpPr>
            <p:cNvPr id="324" name="Freeform 951">
              <a:extLst>
                <a:ext uri="{FF2B5EF4-FFF2-40B4-BE49-F238E27FC236}">
                  <a16:creationId xmlns:a16="http://schemas.microsoft.com/office/drawing/2014/main" id="{72C50429-8235-E440-B0F8-ADCFAC7485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5" name="Rectangle 952">
              <a:extLst>
                <a:ext uri="{FF2B5EF4-FFF2-40B4-BE49-F238E27FC236}">
                  <a16:creationId xmlns:a16="http://schemas.microsoft.com/office/drawing/2014/main" id="{C8289D20-20EF-CE4A-B82D-CC6F98B220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6" name="Freeform 953">
              <a:extLst>
                <a:ext uri="{FF2B5EF4-FFF2-40B4-BE49-F238E27FC236}">
                  <a16:creationId xmlns:a16="http://schemas.microsoft.com/office/drawing/2014/main" id="{512EE24C-2BC1-5A45-B541-28FAD55222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7" name="Freeform 954">
              <a:extLst>
                <a:ext uri="{FF2B5EF4-FFF2-40B4-BE49-F238E27FC236}">
                  <a16:creationId xmlns:a16="http://schemas.microsoft.com/office/drawing/2014/main" id="{CC26DF50-FD02-994D-80F7-4CD21CC31F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8" name="Rectangle 955">
              <a:extLst>
                <a:ext uri="{FF2B5EF4-FFF2-40B4-BE49-F238E27FC236}">
                  <a16:creationId xmlns:a16="http://schemas.microsoft.com/office/drawing/2014/main" id="{12D5F885-EEB6-EA49-8F16-8E65F7B568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29" name="Group 956">
              <a:extLst>
                <a:ext uri="{FF2B5EF4-FFF2-40B4-BE49-F238E27FC236}">
                  <a16:creationId xmlns:a16="http://schemas.microsoft.com/office/drawing/2014/main" id="{4819CF1A-CAA2-2445-BACA-6333C67700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54" name="AutoShape 957">
                <a:extLst>
                  <a:ext uri="{FF2B5EF4-FFF2-40B4-BE49-F238E27FC236}">
                    <a16:creationId xmlns:a16="http://schemas.microsoft.com/office/drawing/2014/main" id="{F403CAA7-7575-5B45-9B26-74060E67ED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5" name="AutoShape 958">
                <a:extLst>
                  <a:ext uri="{FF2B5EF4-FFF2-40B4-BE49-F238E27FC236}">
                    <a16:creationId xmlns:a16="http://schemas.microsoft.com/office/drawing/2014/main" id="{E7C03107-B3D4-E74B-8026-51FC5FB4C9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30" name="Rectangle 959">
              <a:extLst>
                <a:ext uri="{FF2B5EF4-FFF2-40B4-BE49-F238E27FC236}">
                  <a16:creationId xmlns:a16="http://schemas.microsoft.com/office/drawing/2014/main" id="{8C82FD14-8B3E-4C45-BA2F-1D536922B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31" name="Group 960">
              <a:extLst>
                <a:ext uri="{FF2B5EF4-FFF2-40B4-BE49-F238E27FC236}">
                  <a16:creationId xmlns:a16="http://schemas.microsoft.com/office/drawing/2014/main" id="{848EC42A-6B0F-D74E-99AF-9287D4319D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52" name="AutoShape 961">
                <a:extLst>
                  <a:ext uri="{FF2B5EF4-FFF2-40B4-BE49-F238E27FC236}">
                    <a16:creationId xmlns:a16="http://schemas.microsoft.com/office/drawing/2014/main" id="{5837F05C-C8FD-5D48-B46A-FAF46F8F6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3" name="AutoShape 962">
                <a:extLst>
                  <a:ext uri="{FF2B5EF4-FFF2-40B4-BE49-F238E27FC236}">
                    <a16:creationId xmlns:a16="http://schemas.microsoft.com/office/drawing/2014/main" id="{85884ACD-1556-C049-9208-BBD38D4BCB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32" name="Rectangle 963">
              <a:extLst>
                <a:ext uri="{FF2B5EF4-FFF2-40B4-BE49-F238E27FC236}">
                  <a16:creationId xmlns:a16="http://schemas.microsoft.com/office/drawing/2014/main" id="{BB3BDCEC-6ABC-7E44-B9C4-70680B656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3" name="Rectangle 964">
              <a:extLst>
                <a:ext uri="{FF2B5EF4-FFF2-40B4-BE49-F238E27FC236}">
                  <a16:creationId xmlns:a16="http://schemas.microsoft.com/office/drawing/2014/main" id="{BF659529-BF75-D64D-A398-3F5F02E8D6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34" name="Group 965">
              <a:extLst>
                <a:ext uri="{FF2B5EF4-FFF2-40B4-BE49-F238E27FC236}">
                  <a16:creationId xmlns:a16="http://schemas.microsoft.com/office/drawing/2014/main" id="{08EED94E-296E-6944-AB01-4E0F74CF60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50" name="AutoShape 966">
                <a:extLst>
                  <a:ext uri="{FF2B5EF4-FFF2-40B4-BE49-F238E27FC236}">
                    <a16:creationId xmlns:a16="http://schemas.microsoft.com/office/drawing/2014/main" id="{E45BC691-EDAB-5043-B974-6931BF4A1A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1" name="AutoShape 967">
                <a:extLst>
                  <a:ext uri="{FF2B5EF4-FFF2-40B4-BE49-F238E27FC236}">
                    <a16:creationId xmlns:a16="http://schemas.microsoft.com/office/drawing/2014/main" id="{BC4BCC73-0226-7344-A90F-A319311EB0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35" name="Freeform 968">
              <a:extLst>
                <a:ext uri="{FF2B5EF4-FFF2-40B4-BE49-F238E27FC236}">
                  <a16:creationId xmlns:a16="http://schemas.microsoft.com/office/drawing/2014/main" id="{4D3CB3E6-04E9-DD42-A1E2-B9CFDE5F40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36" name="Group 969">
              <a:extLst>
                <a:ext uri="{FF2B5EF4-FFF2-40B4-BE49-F238E27FC236}">
                  <a16:creationId xmlns:a16="http://schemas.microsoft.com/office/drawing/2014/main" id="{D3A85C8F-5C9D-004C-BED1-826FD6B753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48" name="AutoShape 970">
                <a:extLst>
                  <a:ext uri="{FF2B5EF4-FFF2-40B4-BE49-F238E27FC236}">
                    <a16:creationId xmlns:a16="http://schemas.microsoft.com/office/drawing/2014/main" id="{61DC189F-D857-CE49-9706-A99AFD074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9" name="AutoShape 971">
                <a:extLst>
                  <a:ext uri="{FF2B5EF4-FFF2-40B4-BE49-F238E27FC236}">
                    <a16:creationId xmlns:a16="http://schemas.microsoft.com/office/drawing/2014/main" id="{8FED6611-7057-CD45-9474-CA215533CF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37" name="Rectangle 972">
              <a:extLst>
                <a:ext uri="{FF2B5EF4-FFF2-40B4-BE49-F238E27FC236}">
                  <a16:creationId xmlns:a16="http://schemas.microsoft.com/office/drawing/2014/main" id="{043E3E2C-723D-CA49-8604-B8FA4FD292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Freeform 973">
              <a:extLst>
                <a:ext uri="{FF2B5EF4-FFF2-40B4-BE49-F238E27FC236}">
                  <a16:creationId xmlns:a16="http://schemas.microsoft.com/office/drawing/2014/main" id="{A7D59DBF-B240-2743-8F05-CD6652179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9" name="Freeform 974">
              <a:extLst>
                <a:ext uri="{FF2B5EF4-FFF2-40B4-BE49-F238E27FC236}">
                  <a16:creationId xmlns:a16="http://schemas.microsoft.com/office/drawing/2014/main" id="{782758E0-5FA1-2541-8957-4820DA264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0" name="Oval 975">
              <a:extLst>
                <a:ext uri="{FF2B5EF4-FFF2-40B4-BE49-F238E27FC236}">
                  <a16:creationId xmlns:a16="http://schemas.microsoft.com/office/drawing/2014/main" id="{E43434A9-1771-1841-B10D-00C68B13FB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Freeform 976">
              <a:extLst>
                <a:ext uri="{FF2B5EF4-FFF2-40B4-BE49-F238E27FC236}">
                  <a16:creationId xmlns:a16="http://schemas.microsoft.com/office/drawing/2014/main" id="{7F3BC29B-77D4-0345-BC99-5EBDE51786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AutoShape 977">
              <a:extLst>
                <a:ext uri="{FF2B5EF4-FFF2-40B4-BE49-F238E27FC236}">
                  <a16:creationId xmlns:a16="http://schemas.microsoft.com/office/drawing/2014/main" id="{AB8C4D5D-D558-0E48-B735-10A1700F9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AutoShape 978">
              <a:extLst>
                <a:ext uri="{FF2B5EF4-FFF2-40B4-BE49-F238E27FC236}">
                  <a16:creationId xmlns:a16="http://schemas.microsoft.com/office/drawing/2014/main" id="{A52E34C3-2A4E-6E43-AEAD-80E9029E9F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Oval 979">
              <a:extLst>
                <a:ext uri="{FF2B5EF4-FFF2-40B4-BE49-F238E27FC236}">
                  <a16:creationId xmlns:a16="http://schemas.microsoft.com/office/drawing/2014/main" id="{CF996EB8-B8AF-1645-81FB-5C4480FC10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5" name="Oval 980">
              <a:extLst>
                <a:ext uri="{FF2B5EF4-FFF2-40B4-BE49-F238E27FC236}">
                  <a16:creationId xmlns:a16="http://schemas.microsoft.com/office/drawing/2014/main" id="{6ABBF416-3D25-A54A-B9CB-9BC7B8D8B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6" name="Oval 981">
              <a:extLst>
                <a:ext uri="{FF2B5EF4-FFF2-40B4-BE49-F238E27FC236}">
                  <a16:creationId xmlns:a16="http://schemas.microsoft.com/office/drawing/2014/main" id="{BEBFB614-43B9-5A4B-8E5D-794244BE12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7" name="Rectangle 982">
              <a:extLst>
                <a:ext uri="{FF2B5EF4-FFF2-40B4-BE49-F238E27FC236}">
                  <a16:creationId xmlns:a16="http://schemas.microsoft.com/office/drawing/2014/main" id="{C5CE1C8E-4047-8540-B7FB-EBAB3DBC64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74" name="Group 473">
            <a:extLst>
              <a:ext uri="{FF2B5EF4-FFF2-40B4-BE49-F238E27FC236}">
                <a16:creationId xmlns:a16="http://schemas.microsoft.com/office/drawing/2014/main" id="{68802756-5E0F-D142-AA8F-2D274E297BB1}"/>
              </a:ext>
            </a:extLst>
          </p:cNvPr>
          <p:cNvGrpSpPr/>
          <p:nvPr/>
        </p:nvGrpSpPr>
        <p:grpSpPr>
          <a:xfrm>
            <a:off x="6571713" y="2686293"/>
            <a:ext cx="1038308" cy="956788"/>
            <a:chOff x="6571713" y="2686293"/>
            <a:chExt cx="1038308" cy="956788"/>
          </a:xfrm>
        </p:grpSpPr>
        <p:sp>
          <p:nvSpPr>
            <p:cNvPr id="463" name="Freeform 917">
              <a:extLst>
                <a:ext uri="{FF2B5EF4-FFF2-40B4-BE49-F238E27FC236}">
                  <a16:creationId xmlns:a16="http://schemas.microsoft.com/office/drawing/2014/main" id="{ADACC4C8-123A-0642-ADC2-DC6E1D92742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91095" y="2700162"/>
              <a:ext cx="318926" cy="942919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  <a:gd name="connsiteX0" fmla="*/ 0 w 10140"/>
                <a:gd name="connsiteY0" fmla="*/ 9728 h 9728"/>
                <a:gd name="connsiteX1" fmla="*/ 10140 w 10140"/>
                <a:gd name="connsiteY1" fmla="*/ 0 h 9728"/>
                <a:gd name="connsiteX2" fmla="*/ 10140 w 10140"/>
                <a:gd name="connsiteY2" fmla="*/ 8670 h 9728"/>
                <a:gd name="connsiteX3" fmla="*/ 0 w 10140"/>
                <a:gd name="connsiteY3" fmla="*/ 9728 h 9728"/>
                <a:gd name="connsiteX0" fmla="*/ 319 w 10319"/>
                <a:gd name="connsiteY0" fmla="*/ 10000 h 10000"/>
                <a:gd name="connsiteX1" fmla="*/ 0 w 10319"/>
                <a:gd name="connsiteY1" fmla="*/ 9878 h 10000"/>
                <a:gd name="connsiteX2" fmla="*/ 10319 w 10319"/>
                <a:gd name="connsiteY2" fmla="*/ 0 h 10000"/>
                <a:gd name="connsiteX3" fmla="*/ 10319 w 10319"/>
                <a:gd name="connsiteY3" fmla="*/ 8912 h 10000"/>
                <a:gd name="connsiteX4" fmla="*/ 319 w 10319"/>
                <a:gd name="connsiteY4" fmla="*/ 10000 h 10000"/>
                <a:gd name="connsiteX0" fmla="*/ 2669 w 10319"/>
                <a:gd name="connsiteY0" fmla="*/ 10279 h 10279"/>
                <a:gd name="connsiteX1" fmla="*/ 0 w 10319"/>
                <a:gd name="connsiteY1" fmla="*/ 9878 h 10279"/>
                <a:gd name="connsiteX2" fmla="*/ 10319 w 10319"/>
                <a:gd name="connsiteY2" fmla="*/ 0 h 10279"/>
                <a:gd name="connsiteX3" fmla="*/ 10319 w 10319"/>
                <a:gd name="connsiteY3" fmla="*/ 8912 h 10279"/>
                <a:gd name="connsiteX4" fmla="*/ 2669 w 10319"/>
                <a:gd name="connsiteY4" fmla="*/ 10279 h 1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19" h="10279">
                  <a:moveTo>
                    <a:pt x="2669" y="10279"/>
                  </a:moveTo>
                  <a:lnTo>
                    <a:pt x="0" y="9878"/>
                  </a:lnTo>
                  <a:lnTo>
                    <a:pt x="10319" y="0"/>
                  </a:lnTo>
                  <a:lnTo>
                    <a:pt x="10319" y="8912"/>
                  </a:lnTo>
                  <a:lnTo>
                    <a:pt x="2669" y="10279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99000">
                  <a:schemeClr val="bg1">
                    <a:lumMod val="75000"/>
                  </a:schemeClr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55" name="Group 454">
              <a:extLst>
                <a:ext uri="{FF2B5EF4-FFF2-40B4-BE49-F238E27FC236}">
                  <a16:creationId xmlns:a16="http://schemas.microsoft.com/office/drawing/2014/main" id="{F51EF82F-6B76-1D43-BDCE-36A16F512D10}"/>
                </a:ext>
              </a:extLst>
            </p:cNvPr>
            <p:cNvGrpSpPr/>
            <p:nvPr/>
          </p:nvGrpSpPr>
          <p:grpSpPr>
            <a:xfrm>
              <a:off x="6571713" y="2686293"/>
              <a:ext cx="764135" cy="854075"/>
              <a:chOff x="6571713" y="2686293"/>
              <a:chExt cx="764135" cy="854075"/>
            </a:xfrm>
          </p:grpSpPr>
          <p:sp>
            <p:nvSpPr>
              <p:cNvPr id="520" name="Rectangle 228">
                <a:extLst>
                  <a:ext uri="{FF2B5EF4-FFF2-40B4-BE49-F238E27FC236}">
                    <a16:creationId xmlns:a16="http://schemas.microsoft.com/office/drawing/2014/main" id="{4174338D-3A0E-9747-819D-0C19F4DF4A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41713" y="2722275"/>
                <a:ext cx="647951" cy="77722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1" name="Rectangle 229">
                <a:extLst>
                  <a:ext uri="{FF2B5EF4-FFF2-40B4-BE49-F238E27FC236}">
                    <a16:creationId xmlns:a16="http://schemas.microsoft.com/office/drawing/2014/main" id="{621AE13C-4ABC-334F-8206-4D5E08465C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42457" y="3037370"/>
                <a:ext cx="648594" cy="158772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2" name="Text Box 230">
                <a:extLst>
                  <a:ext uri="{FF2B5EF4-FFF2-40B4-BE49-F238E27FC236}">
                    <a16:creationId xmlns:a16="http://schemas.microsoft.com/office/drawing/2014/main" id="{CA38D367-F86F-AB43-B21E-1EEE691D3D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71713" y="2686293"/>
                <a:ext cx="764135" cy="8540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application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transport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network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link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physical</a:t>
                </a: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3862EE7F-63B9-EE4A-8A32-E1BB698AA3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8631" y="2891320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7" name="Straight Connector 526">
                <a:extLst>
                  <a:ext uri="{FF2B5EF4-FFF2-40B4-BE49-F238E27FC236}">
                    <a16:creationId xmlns:a16="http://schemas.microsoft.com/office/drawing/2014/main" id="{929A4F7E-FE01-E545-A0B9-9F724FDE26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8631" y="3040545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8" name="Straight Connector 527">
                <a:extLst>
                  <a:ext uri="{FF2B5EF4-FFF2-40B4-BE49-F238E27FC236}">
                    <a16:creationId xmlns:a16="http://schemas.microsoft.com/office/drawing/2014/main" id="{BD3F59DE-C12C-D645-AC9D-20A80143D6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8631" y="3189770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9" name="Straight Connector 528">
                <a:extLst>
                  <a:ext uri="{FF2B5EF4-FFF2-40B4-BE49-F238E27FC236}">
                    <a16:creationId xmlns:a16="http://schemas.microsoft.com/office/drawing/2014/main" id="{7757E2F0-9B94-084A-90A0-8529D1B757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8631" y="3338995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6D7E4C2B-1DC3-2A4C-90A6-0BDE31D46D3B}"/>
              </a:ext>
            </a:extLst>
          </p:cNvPr>
          <p:cNvGrpSpPr/>
          <p:nvPr/>
        </p:nvGrpSpPr>
        <p:grpSpPr>
          <a:xfrm>
            <a:off x="10202006" y="5357871"/>
            <a:ext cx="970347" cy="854075"/>
            <a:chOff x="10202006" y="5357871"/>
            <a:chExt cx="970347" cy="854075"/>
          </a:xfrm>
        </p:grpSpPr>
        <p:sp>
          <p:nvSpPr>
            <p:cNvPr id="530" name="Freeform 917">
              <a:extLst>
                <a:ext uri="{FF2B5EF4-FFF2-40B4-BE49-F238E27FC236}">
                  <a16:creationId xmlns:a16="http://schemas.microsoft.com/office/drawing/2014/main" id="{88BB7911-0614-1748-A570-7F1CD9A39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2006" y="5397682"/>
              <a:ext cx="281273" cy="773122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  <a:gd name="connsiteX0" fmla="*/ 0 w 10140"/>
                <a:gd name="connsiteY0" fmla="*/ 9728 h 9728"/>
                <a:gd name="connsiteX1" fmla="*/ 10140 w 10140"/>
                <a:gd name="connsiteY1" fmla="*/ 0 h 9728"/>
                <a:gd name="connsiteX2" fmla="*/ 10140 w 10140"/>
                <a:gd name="connsiteY2" fmla="*/ 8670 h 9728"/>
                <a:gd name="connsiteX3" fmla="*/ 0 w 10140"/>
                <a:gd name="connsiteY3" fmla="*/ 9728 h 9728"/>
                <a:gd name="connsiteX0" fmla="*/ 319 w 10319"/>
                <a:gd name="connsiteY0" fmla="*/ 10000 h 10000"/>
                <a:gd name="connsiteX1" fmla="*/ 0 w 10319"/>
                <a:gd name="connsiteY1" fmla="*/ 9878 h 10000"/>
                <a:gd name="connsiteX2" fmla="*/ 10319 w 10319"/>
                <a:gd name="connsiteY2" fmla="*/ 0 h 10000"/>
                <a:gd name="connsiteX3" fmla="*/ 10319 w 10319"/>
                <a:gd name="connsiteY3" fmla="*/ 8912 h 10000"/>
                <a:gd name="connsiteX4" fmla="*/ 319 w 10319"/>
                <a:gd name="connsiteY4" fmla="*/ 10000 h 10000"/>
                <a:gd name="connsiteX0" fmla="*/ 2669 w 10319"/>
                <a:gd name="connsiteY0" fmla="*/ 10279 h 10279"/>
                <a:gd name="connsiteX1" fmla="*/ 0 w 10319"/>
                <a:gd name="connsiteY1" fmla="*/ 9878 h 10279"/>
                <a:gd name="connsiteX2" fmla="*/ 10319 w 10319"/>
                <a:gd name="connsiteY2" fmla="*/ 0 h 10279"/>
                <a:gd name="connsiteX3" fmla="*/ 10319 w 10319"/>
                <a:gd name="connsiteY3" fmla="*/ 8912 h 10279"/>
                <a:gd name="connsiteX4" fmla="*/ 2669 w 10319"/>
                <a:gd name="connsiteY4" fmla="*/ 10279 h 10279"/>
                <a:gd name="connsiteX0" fmla="*/ 2669 w 10319"/>
                <a:gd name="connsiteY0" fmla="*/ 10279 h 11889"/>
                <a:gd name="connsiteX1" fmla="*/ 0 w 10319"/>
                <a:gd name="connsiteY1" fmla="*/ 9878 h 11889"/>
                <a:gd name="connsiteX2" fmla="*/ 10319 w 10319"/>
                <a:gd name="connsiteY2" fmla="*/ 0 h 11889"/>
                <a:gd name="connsiteX3" fmla="*/ 10011 w 10319"/>
                <a:gd name="connsiteY3" fmla="*/ 11889 h 11889"/>
                <a:gd name="connsiteX4" fmla="*/ 2669 w 10319"/>
                <a:gd name="connsiteY4" fmla="*/ 10279 h 11889"/>
                <a:gd name="connsiteX0" fmla="*/ 2669 w 10024"/>
                <a:gd name="connsiteY0" fmla="*/ 6818 h 8428"/>
                <a:gd name="connsiteX1" fmla="*/ 0 w 10024"/>
                <a:gd name="connsiteY1" fmla="*/ 6417 h 8428"/>
                <a:gd name="connsiteX2" fmla="*/ 9703 w 10024"/>
                <a:gd name="connsiteY2" fmla="*/ 0 h 8428"/>
                <a:gd name="connsiteX3" fmla="*/ 10011 w 10024"/>
                <a:gd name="connsiteY3" fmla="*/ 8428 h 8428"/>
                <a:gd name="connsiteX4" fmla="*/ 2669 w 10024"/>
                <a:gd name="connsiteY4" fmla="*/ 6818 h 8428"/>
                <a:gd name="connsiteX0" fmla="*/ 1741 w 9078"/>
                <a:gd name="connsiteY0" fmla="*/ 8090 h 10000"/>
                <a:gd name="connsiteX1" fmla="*/ 0 w 9078"/>
                <a:gd name="connsiteY1" fmla="*/ 6834 h 10000"/>
                <a:gd name="connsiteX2" fmla="*/ 8758 w 9078"/>
                <a:gd name="connsiteY2" fmla="*/ 0 h 10000"/>
                <a:gd name="connsiteX3" fmla="*/ 9065 w 9078"/>
                <a:gd name="connsiteY3" fmla="*/ 10000 h 10000"/>
                <a:gd name="connsiteX4" fmla="*/ 1741 w 9078"/>
                <a:gd name="connsiteY4" fmla="*/ 8090 h 10000"/>
                <a:gd name="connsiteX0" fmla="*/ 112 w 10001"/>
                <a:gd name="connsiteY0" fmla="*/ 7638 h 10000"/>
                <a:gd name="connsiteX1" fmla="*/ 0 w 10001"/>
                <a:gd name="connsiteY1" fmla="*/ 6834 h 10000"/>
                <a:gd name="connsiteX2" fmla="*/ 9647 w 10001"/>
                <a:gd name="connsiteY2" fmla="*/ 0 h 10000"/>
                <a:gd name="connsiteX3" fmla="*/ 9986 w 10001"/>
                <a:gd name="connsiteY3" fmla="*/ 10000 h 10000"/>
                <a:gd name="connsiteX4" fmla="*/ 112 w 10001"/>
                <a:gd name="connsiteY4" fmla="*/ 763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1" h="10000">
                  <a:moveTo>
                    <a:pt x="112" y="7638"/>
                  </a:moveTo>
                  <a:cubicBezTo>
                    <a:pt x="75" y="7370"/>
                    <a:pt x="37" y="7102"/>
                    <a:pt x="0" y="6834"/>
                  </a:cubicBezTo>
                  <a:lnTo>
                    <a:pt x="9647" y="0"/>
                  </a:lnTo>
                  <a:cubicBezTo>
                    <a:pt x="9534" y="4702"/>
                    <a:pt x="10099" y="5298"/>
                    <a:pt x="9986" y="10000"/>
                  </a:cubicBezTo>
                  <a:lnTo>
                    <a:pt x="112" y="7638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99000">
                  <a:schemeClr val="bg1">
                    <a:lumMod val="75000"/>
                  </a:schemeClr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31" name="Group 530">
              <a:extLst>
                <a:ext uri="{FF2B5EF4-FFF2-40B4-BE49-F238E27FC236}">
                  <a16:creationId xmlns:a16="http://schemas.microsoft.com/office/drawing/2014/main" id="{19A9DE1D-45C9-C144-A1C0-784FDCD971D3}"/>
                </a:ext>
              </a:extLst>
            </p:cNvPr>
            <p:cNvGrpSpPr/>
            <p:nvPr/>
          </p:nvGrpSpPr>
          <p:grpSpPr>
            <a:xfrm>
              <a:off x="10408218" y="5357871"/>
              <a:ext cx="764135" cy="854075"/>
              <a:chOff x="6571713" y="2686293"/>
              <a:chExt cx="764135" cy="854075"/>
            </a:xfrm>
          </p:grpSpPr>
          <p:sp>
            <p:nvSpPr>
              <p:cNvPr id="532" name="Rectangle 228">
                <a:extLst>
                  <a:ext uri="{FF2B5EF4-FFF2-40B4-BE49-F238E27FC236}">
                    <a16:creationId xmlns:a16="http://schemas.microsoft.com/office/drawing/2014/main" id="{5DD713FD-EA40-9B4B-802C-3AF871B580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41713" y="2722275"/>
                <a:ext cx="647951" cy="77722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3" name="Rectangle 229">
                <a:extLst>
                  <a:ext uri="{FF2B5EF4-FFF2-40B4-BE49-F238E27FC236}">
                    <a16:creationId xmlns:a16="http://schemas.microsoft.com/office/drawing/2014/main" id="{719538F1-BB3F-A747-B46B-E825372287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42457" y="3037370"/>
                <a:ext cx="648594" cy="158772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4" name="Text Box 230">
                <a:extLst>
                  <a:ext uri="{FF2B5EF4-FFF2-40B4-BE49-F238E27FC236}">
                    <a16:creationId xmlns:a16="http://schemas.microsoft.com/office/drawing/2014/main" id="{67AF1768-8AEF-FD44-8A30-E764E9F88B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71713" y="2686293"/>
                <a:ext cx="764135" cy="8540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application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transport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network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link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physical</a:t>
                </a: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35" name="Straight Connector 534">
                <a:extLst>
                  <a:ext uri="{FF2B5EF4-FFF2-40B4-BE49-F238E27FC236}">
                    <a16:creationId xmlns:a16="http://schemas.microsoft.com/office/drawing/2014/main" id="{22CAF256-C57E-8848-9992-472431799A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8631" y="2891320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6" name="Straight Connector 535">
                <a:extLst>
                  <a:ext uri="{FF2B5EF4-FFF2-40B4-BE49-F238E27FC236}">
                    <a16:creationId xmlns:a16="http://schemas.microsoft.com/office/drawing/2014/main" id="{7573D7D3-A7AB-0B4F-A08C-BA6A7E07CA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8631" y="3040545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Straight Connector 536">
                <a:extLst>
                  <a:ext uri="{FF2B5EF4-FFF2-40B4-BE49-F238E27FC236}">
                    <a16:creationId xmlns:a16="http://schemas.microsoft.com/office/drawing/2014/main" id="{211E2459-6D52-2248-81F0-411DFD34BC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8631" y="3189770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Straight Connector 537">
                <a:extLst>
                  <a:ext uri="{FF2B5EF4-FFF2-40B4-BE49-F238E27FC236}">
                    <a16:creationId xmlns:a16="http://schemas.microsoft.com/office/drawing/2014/main" id="{50F9C417-B611-7043-A15F-F361AA3E9B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8631" y="3338995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4" name="Group 950">
            <a:extLst>
              <a:ext uri="{FF2B5EF4-FFF2-40B4-BE49-F238E27FC236}">
                <a16:creationId xmlns:a16="http://schemas.microsoft.com/office/drawing/2014/main" id="{7CEBBAF6-579E-3943-B1EB-BB883618D6D9}"/>
              </a:ext>
            </a:extLst>
          </p:cNvPr>
          <p:cNvGrpSpPr>
            <a:grpSpLocks/>
          </p:cNvGrpSpPr>
          <p:nvPr/>
        </p:nvGrpSpPr>
        <p:grpSpPr bwMode="auto">
          <a:xfrm>
            <a:off x="10002508" y="5616400"/>
            <a:ext cx="214974" cy="403920"/>
            <a:chOff x="4140" y="429"/>
            <a:chExt cx="1425" cy="2396"/>
          </a:xfrm>
        </p:grpSpPr>
        <p:sp>
          <p:nvSpPr>
            <p:cNvPr id="485" name="Freeform 951">
              <a:extLst>
                <a:ext uri="{FF2B5EF4-FFF2-40B4-BE49-F238E27FC236}">
                  <a16:creationId xmlns:a16="http://schemas.microsoft.com/office/drawing/2014/main" id="{984581C6-7CED-A042-809F-11066F04B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6" name="Rectangle 952">
              <a:extLst>
                <a:ext uri="{FF2B5EF4-FFF2-40B4-BE49-F238E27FC236}">
                  <a16:creationId xmlns:a16="http://schemas.microsoft.com/office/drawing/2014/main" id="{0E0A78D4-7C3B-2143-AE69-FA504AD75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7" name="Freeform 953">
              <a:extLst>
                <a:ext uri="{FF2B5EF4-FFF2-40B4-BE49-F238E27FC236}">
                  <a16:creationId xmlns:a16="http://schemas.microsoft.com/office/drawing/2014/main" id="{B0C7F238-A8B7-7443-8BA5-8939FF6B5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8" name="Freeform 954">
              <a:extLst>
                <a:ext uri="{FF2B5EF4-FFF2-40B4-BE49-F238E27FC236}">
                  <a16:creationId xmlns:a16="http://schemas.microsoft.com/office/drawing/2014/main" id="{6F90FD17-11E4-EE4F-AF2F-7122C053E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9" name="Rectangle 955">
              <a:extLst>
                <a:ext uri="{FF2B5EF4-FFF2-40B4-BE49-F238E27FC236}">
                  <a16:creationId xmlns:a16="http://schemas.microsoft.com/office/drawing/2014/main" id="{53A75298-B138-094F-9787-1B231F480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90" name="Group 956">
              <a:extLst>
                <a:ext uri="{FF2B5EF4-FFF2-40B4-BE49-F238E27FC236}">
                  <a16:creationId xmlns:a16="http://schemas.microsoft.com/office/drawing/2014/main" id="{AD456B50-CD82-6F4C-9CF1-09ABBC571C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15" name="AutoShape 957">
                <a:extLst>
                  <a:ext uri="{FF2B5EF4-FFF2-40B4-BE49-F238E27FC236}">
                    <a16:creationId xmlns:a16="http://schemas.microsoft.com/office/drawing/2014/main" id="{4C074F81-A723-5F4E-9479-CE1CDCFBCB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6" name="AutoShape 958">
                <a:extLst>
                  <a:ext uri="{FF2B5EF4-FFF2-40B4-BE49-F238E27FC236}">
                    <a16:creationId xmlns:a16="http://schemas.microsoft.com/office/drawing/2014/main" id="{4DE71513-1E1D-B644-992C-AE6AB0DB11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91" name="Rectangle 959">
              <a:extLst>
                <a:ext uri="{FF2B5EF4-FFF2-40B4-BE49-F238E27FC236}">
                  <a16:creationId xmlns:a16="http://schemas.microsoft.com/office/drawing/2014/main" id="{05D448DB-B3CB-C64D-8C4B-72D790DFF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92" name="Group 960">
              <a:extLst>
                <a:ext uri="{FF2B5EF4-FFF2-40B4-BE49-F238E27FC236}">
                  <a16:creationId xmlns:a16="http://schemas.microsoft.com/office/drawing/2014/main" id="{9CDEBDA5-A066-D749-B9E9-47DB05253D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13" name="AutoShape 961">
                <a:extLst>
                  <a:ext uri="{FF2B5EF4-FFF2-40B4-BE49-F238E27FC236}">
                    <a16:creationId xmlns:a16="http://schemas.microsoft.com/office/drawing/2014/main" id="{8E73CA32-EF58-EA45-A4FE-37E560EBE8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4" name="AutoShape 962">
                <a:extLst>
                  <a:ext uri="{FF2B5EF4-FFF2-40B4-BE49-F238E27FC236}">
                    <a16:creationId xmlns:a16="http://schemas.microsoft.com/office/drawing/2014/main" id="{2E2C05F9-1F42-CF46-83F8-339E874CF6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93" name="Rectangle 963">
              <a:extLst>
                <a:ext uri="{FF2B5EF4-FFF2-40B4-BE49-F238E27FC236}">
                  <a16:creationId xmlns:a16="http://schemas.microsoft.com/office/drawing/2014/main" id="{D2B5715C-9E55-D04D-BD32-A700B9DCC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4" name="Rectangle 964">
              <a:extLst>
                <a:ext uri="{FF2B5EF4-FFF2-40B4-BE49-F238E27FC236}">
                  <a16:creationId xmlns:a16="http://schemas.microsoft.com/office/drawing/2014/main" id="{3A8FF8A7-C248-1B42-80FA-051974D95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95" name="Group 965">
              <a:extLst>
                <a:ext uri="{FF2B5EF4-FFF2-40B4-BE49-F238E27FC236}">
                  <a16:creationId xmlns:a16="http://schemas.microsoft.com/office/drawing/2014/main" id="{8E71E5B0-A3F5-D344-B255-99112EB19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11" name="AutoShape 966">
                <a:extLst>
                  <a:ext uri="{FF2B5EF4-FFF2-40B4-BE49-F238E27FC236}">
                    <a16:creationId xmlns:a16="http://schemas.microsoft.com/office/drawing/2014/main" id="{A2F22898-EA39-FB4D-B255-ABCB1B7C16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2" name="AutoShape 967">
                <a:extLst>
                  <a:ext uri="{FF2B5EF4-FFF2-40B4-BE49-F238E27FC236}">
                    <a16:creationId xmlns:a16="http://schemas.microsoft.com/office/drawing/2014/main" id="{FBF034BA-270B-6F40-B57B-8A19ABF281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96" name="Freeform 968">
              <a:extLst>
                <a:ext uri="{FF2B5EF4-FFF2-40B4-BE49-F238E27FC236}">
                  <a16:creationId xmlns:a16="http://schemas.microsoft.com/office/drawing/2014/main" id="{C6616798-D999-124B-8365-0FF6B1AC6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97" name="Group 969">
              <a:extLst>
                <a:ext uri="{FF2B5EF4-FFF2-40B4-BE49-F238E27FC236}">
                  <a16:creationId xmlns:a16="http://schemas.microsoft.com/office/drawing/2014/main" id="{0D2B7299-399C-9748-80B1-8B82EA5708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09" name="AutoShape 970">
                <a:extLst>
                  <a:ext uri="{FF2B5EF4-FFF2-40B4-BE49-F238E27FC236}">
                    <a16:creationId xmlns:a16="http://schemas.microsoft.com/office/drawing/2014/main" id="{791F8FFE-36CE-5D47-899C-7B6F5471D9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0" name="AutoShape 971">
                <a:extLst>
                  <a:ext uri="{FF2B5EF4-FFF2-40B4-BE49-F238E27FC236}">
                    <a16:creationId xmlns:a16="http://schemas.microsoft.com/office/drawing/2014/main" id="{96614370-C84C-644E-AF93-94853FD47A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98" name="Rectangle 972">
              <a:extLst>
                <a:ext uri="{FF2B5EF4-FFF2-40B4-BE49-F238E27FC236}">
                  <a16:creationId xmlns:a16="http://schemas.microsoft.com/office/drawing/2014/main" id="{3024E21F-4580-974D-A923-DBF7106EF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9" name="Freeform 973">
              <a:extLst>
                <a:ext uri="{FF2B5EF4-FFF2-40B4-BE49-F238E27FC236}">
                  <a16:creationId xmlns:a16="http://schemas.microsoft.com/office/drawing/2014/main" id="{355CC750-A436-114A-B13D-15B18BE009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0" name="Freeform 974">
              <a:extLst>
                <a:ext uri="{FF2B5EF4-FFF2-40B4-BE49-F238E27FC236}">
                  <a16:creationId xmlns:a16="http://schemas.microsoft.com/office/drawing/2014/main" id="{D88AEB08-419C-994D-B9AF-2D260494D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1" name="Oval 975">
              <a:extLst>
                <a:ext uri="{FF2B5EF4-FFF2-40B4-BE49-F238E27FC236}">
                  <a16:creationId xmlns:a16="http://schemas.microsoft.com/office/drawing/2014/main" id="{A70DC3D0-7F41-FB4E-BF25-4A8051E0D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2" name="Freeform 976">
              <a:extLst>
                <a:ext uri="{FF2B5EF4-FFF2-40B4-BE49-F238E27FC236}">
                  <a16:creationId xmlns:a16="http://schemas.microsoft.com/office/drawing/2014/main" id="{00011472-61BE-7D4E-BF36-C4C4F0A5D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3" name="AutoShape 977">
              <a:extLst>
                <a:ext uri="{FF2B5EF4-FFF2-40B4-BE49-F238E27FC236}">
                  <a16:creationId xmlns:a16="http://schemas.microsoft.com/office/drawing/2014/main" id="{369D2889-1BFC-A340-B67F-54F258D6F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4" name="AutoShape 978">
              <a:extLst>
                <a:ext uri="{FF2B5EF4-FFF2-40B4-BE49-F238E27FC236}">
                  <a16:creationId xmlns:a16="http://schemas.microsoft.com/office/drawing/2014/main" id="{CEFA09E5-3186-4445-AD94-60C0E1519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5" name="Oval 979">
              <a:extLst>
                <a:ext uri="{FF2B5EF4-FFF2-40B4-BE49-F238E27FC236}">
                  <a16:creationId xmlns:a16="http://schemas.microsoft.com/office/drawing/2014/main" id="{9AFADA62-C3CB-594F-8048-887106427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6" name="Oval 980">
              <a:extLst>
                <a:ext uri="{FF2B5EF4-FFF2-40B4-BE49-F238E27FC236}">
                  <a16:creationId xmlns:a16="http://schemas.microsoft.com/office/drawing/2014/main" id="{C82FFABC-4C4C-6243-9D2D-3C99FBC51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7" name="Oval 981">
              <a:extLst>
                <a:ext uri="{FF2B5EF4-FFF2-40B4-BE49-F238E27FC236}">
                  <a16:creationId xmlns:a16="http://schemas.microsoft.com/office/drawing/2014/main" id="{C0EFDD4D-FB5A-6D4E-97DD-CFA89D4A9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8" name="Rectangle 982">
              <a:extLst>
                <a:ext uri="{FF2B5EF4-FFF2-40B4-BE49-F238E27FC236}">
                  <a16:creationId xmlns:a16="http://schemas.microsoft.com/office/drawing/2014/main" id="{99A1B872-581F-BE49-AADF-3A6775C16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E38FF4C3-D0A2-D548-89C0-C35D3E53032F}"/>
              </a:ext>
            </a:extLst>
          </p:cNvPr>
          <p:cNvGrpSpPr/>
          <p:nvPr/>
        </p:nvGrpSpPr>
        <p:grpSpPr>
          <a:xfrm>
            <a:off x="9098788" y="3956624"/>
            <a:ext cx="367224" cy="240304"/>
            <a:chOff x="7493876" y="2774731"/>
            <a:chExt cx="1481958" cy="894622"/>
          </a:xfrm>
        </p:grpSpPr>
        <p:sp>
          <p:nvSpPr>
            <p:cNvPr id="194" name="Freeform 193">
              <a:extLst>
                <a:ext uri="{FF2B5EF4-FFF2-40B4-BE49-F238E27FC236}">
                  <a16:creationId xmlns:a16="http://schemas.microsoft.com/office/drawing/2014/main" id="{027716F5-6A2D-404B-ADB2-50CDACB0206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</a:t>
              </a:r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C3297389-072E-FE41-B64F-4D54440AB36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</a:t>
              </a:r>
            </a:p>
          </p:txBody>
        </p: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36323224-311B-EE47-BE36-F2BE4EA6BC7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97" name="Freeform 196">
                <a:extLst>
                  <a:ext uri="{FF2B5EF4-FFF2-40B4-BE49-F238E27FC236}">
                    <a16:creationId xmlns:a16="http://schemas.microsoft.com/office/drawing/2014/main" id="{BD802D6F-DAFD-DC41-83D1-DF0F4A2A794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8" name="Freeform 197">
                <a:extLst>
                  <a:ext uri="{FF2B5EF4-FFF2-40B4-BE49-F238E27FC236}">
                    <a16:creationId xmlns:a16="http://schemas.microsoft.com/office/drawing/2014/main" id="{2CE211BA-1FF8-2548-A6C8-5CD1E12C3E1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9" name="Freeform 198">
                <a:extLst>
                  <a:ext uri="{FF2B5EF4-FFF2-40B4-BE49-F238E27FC236}">
                    <a16:creationId xmlns:a16="http://schemas.microsoft.com/office/drawing/2014/main" id="{D363DDD6-C621-F146-B8DA-4A9DDE186BE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0" name="Freeform 199">
                <a:extLst>
                  <a:ext uri="{FF2B5EF4-FFF2-40B4-BE49-F238E27FC236}">
                    <a16:creationId xmlns:a16="http://schemas.microsoft.com/office/drawing/2014/main" id="{BB3402A2-EE9C-A240-899D-8BDF14CF432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123C752-3FFB-E84D-9E48-DBC9A9F48F37}"/>
              </a:ext>
            </a:extLst>
          </p:cNvPr>
          <p:cNvGrpSpPr/>
          <p:nvPr/>
        </p:nvGrpSpPr>
        <p:grpSpPr>
          <a:xfrm>
            <a:off x="9601554" y="3999763"/>
            <a:ext cx="367224" cy="240304"/>
            <a:chOff x="7493876" y="2774731"/>
            <a:chExt cx="1481958" cy="894622"/>
          </a:xfrm>
        </p:grpSpPr>
        <p:sp>
          <p:nvSpPr>
            <p:cNvPr id="218" name="Freeform 217">
              <a:extLst>
                <a:ext uri="{FF2B5EF4-FFF2-40B4-BE49-F238E27FC236}">
                  <a16:creationId xmlns:a16="http://schemas.microsoft.com/office/drawing/2014/main" id="{D524F684-301C-7542-A0A4-37573182739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</a:t>
              </a:r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9BF20040-D9C8-B74E-BC0D-F15797752EA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</a:t>
              </a:r>
            </a:p>
          </p:txBody>
        </p: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79553B03-2EF0-1445-BD4E-875D98E58492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21" name="Freeform 220">
                <a:extLst>
                  <a:ext uri="{FF2B5EF4-FFF2-40B4-BE49-F238E27FC236}">
                    <a16:creationId xmlns:a16="http://schemas.microsoft.com/office/drawing/2014/main" id="{DAB927EA-DECF-FE4A-BE5D-802F016FB19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3" name="Freeform 222">
                <a:extLst>
                  <a:ext uri="{FF2B5EF4-FFF2-40B4-BE49-F238E27FC236}">
                    <a16:creationId xmlns:a16="http://schemas.microsoft.com/office/drawing/2014/main" id="{2414339B-8AC7-2444-AC70-285A203D116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4" name="Freeform 223">
                <a:extLst>
                  <a:ext uri="{FF2B5EF4-FFF2-40B4-BE49-F238E27FC236}">
                    <a16:creationId xmlns:a16="http://schemas.microsoft.com/office/drawing/2014/main" id="{AEF6DCDC-2F65-B349-B551-DC3FACF6D57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2" name="Freeform 221">
                <a:extLst>
                  <a:ext uri="{FF2B5EF4-FFF2-40B4-BE49-F238E27FC236}">
                    <a16:creationId xmlns:a16="http://schemas.microsoft.com/office/drawing/2014/main" id="{8F1EA0F6-ACA7-C443-A514-F770A383688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8ECEC947-F5C8-414B-A56E-EBE5DFFEDB1C}"/>
              </a:ext>
            </a:extLst>
          </p:cNvPr>
          <p:cNvGrpSpPr/>
          <p:nvPr/>
        </p:nvGrpSpPr>
        <p:grpSpPr>
          <a:xfrm>
            <a:off x="8050070" y="3965994"/>
            <a:ext cx="354986" cy="175668"/>
            <a:chOff x="7493876" y="2774731"/>
            <a:chExt cx="1481958" cy="894622"/>
          </a:xfrm>
        </p:grpSpPr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86294923-1C02-5240-95DE-EA2186392E2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</a:t>
              </a:r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2AB3674D-1CCE-274D-BF8E-CEFECF766B3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</a:t>
              </a:r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86166535-C584-C14C-9137-7498CC96E8F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9" name="Freeform 148">
                <a:extLst>
                  <a:ext uri="{FF2B5EF4-FFF2-40B4-BE49-F238E27FC236}">
                    <a16:creationId xmlns:a16="http://schemas.microsoft.com/office/drawing/2014/main" id="{17514CA1-86B8-BA44-B4A0-0CEB1F62C26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" name="Freeform 149">
                <a:extLst>
                  <a:ext uri="{FF2B5EF4-FFF2-40B4-BE49-F238E27FC236}">
                    <a16:creationId xmlns:a16="http://schemas.microsoft.com/office/drawing/2014/main" id="{8D28E726-BB5D-5644-9E9D-DEEB2E0B1FFC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BDE8E149-5BA9-CB4C-9AC6-1EED7308D87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BAF1B228-D777-8846-8B1B-6476F6C2AA6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A8973B1E-A991-8E45-9FF7-7AF7F179E328}"/>
              </a:ext>
            </a:extLst>
          </p:cNvPr>
          <p:cNvGrpSpPr/>
          <p:nvPr/>
        </p:nvGrpSpPr>
        <p:grpSpPr>
          <a:xfrm>
            <a:off x="9247893" y="4775686"/>
            <a:ext cx="393760" cy="218578"/>
            <a:chOff x="7493876" y="2774731"/>
            <a:chExt cx="1481958" cy="894622"/>
          </a:xfrm>
        </p:grpSpPr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5A098E30-A66F-FA4D-9EE8-C0C83DE6D50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</a:t>
              </a:r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051367D4-C1D9-AF45-9A24-031126A6294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</a:t>
              </a:r>
            </a:p>
          </p:txBody>
        </p: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8C4167F2-26A6-0A41-9F23-581BB1D6E53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37" name="Freeform 236">
                <a:extLst>
                  <a:ext uri="{FF2B5EF4-FFF2-40B4-BE49-F238E27FC236}">
                    <a16:creationId xmlns:a16="http://schemas.microsoft.com/office/drawing/2014/main" id="{8AABD328-91C1-C94D-8CB5-66F9CC0DC00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8" name="Freeform 237">
                <a:extLst>
                  <a:ext uri="{FF2B5EF4-FFF2-40B4-BE49-F238E27FC236}">
                    <a16:creationId xmlns:a16="http://schemas.microsoft.com/office/drawing/2014/main" id="{23CBCA43-9398-E043-A20B-00567B73DB8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9" name="Freeform 238">
                <a:extLst>
                  <a:ext uri="{FF2B5EF4-FFF2-40B4-BE49-F238E27FC236}">
                    <a16:creationId xmlns:a16="http://schemas.microsoft.com/office/drawing/2014/main" id="{06C3D6EF-A0CB-F34C-9C57-9FA04035028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0" name="Freeform 239">
                <a:extLst>
                  <a:ext uri="{FF2B5EF4-FFF2-40B4-BE49-F238E27FC236}">
                    <a16:creationId xmlns:a16="http://schemas.microsoft.com/office/drawing/2014/main" id="{66D08B47-1DCF-994C-84EE-6C7E588A1D2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73" name="Group 472">
            <a:extLst>
              <a:ext uri="{FF2B5EF4-FFF2-40B4-BE49-F238E27FC236}">
                <a16:creationId xmlns:a16="http://schemas.microsoft.com/office/drawing/2014/main" id="{60901EC0-CB41-754B-B4DA-85BC262C3E55}"/>
              </a:ext>
            </a:extLst>
          </p:cNvPr>
          <p:cNvGrpSpPr/>
          <p:nvPr/>
        </p:nvGrpSpPr>
        <p:grpSpPr>
          <a:xfrm>
            <a:off x="7774998" y="3463448"/>
            <a:ext cx="3007624" cy="1690703"/>
            <a:chOff x="7774998" y="3463448"/>
            <a:chExt cx="3007624" cy="1690703"/>
          </a:xfrm>
        </p:grpSpPr>
        <p:grpSp>
          <p:nvGrpSpPr>
            <p:cNvPr id="458" name="Group 457">
              <a:extLst>
                <a:ext uri="{FF2B5EF4-FFF2-40B4-BE49-F238E27FC236}">
                  <a16:creationId xmlns:a16="http://schemas.microsoft.com/office/drawing/2014/main" id="{B4570A0C-5E2B-7C40-89EC-C23D39A482DA}"/>
                </a:ext>
              </a:extLst>
            </p:cNvPr>
            <p:cNvGrpSpPr/>
            <p:nvPr/>
          </p:nvGrpSpPr>
          <p:grpSpPr>
            <a:xfrm>
              <a:off x="7774998" y="4090572"/>
              <a:ext cx="571917" cy="577694"/>
              <a:chOff x="7774998" y="4090572"/>
              <a:chExt cx="571917" cy="577694"/>
            </a:xfrm>
          </p:grpSpPr>
          <p:sp>
            <p:nvSpPr>
              <p:cNvPr id="575" name="Freeform 917">
                <a:extLst>
                  <a:ext uri="{FF2B5EF4-FFF2-40B4-BE49-F238E27FC236}">
                    <a16:creationId xmlns:a16="http://schemas.microsoft.com/office/drawing/2014/main" id="{23F7F5C6-92E3-C040-BD26-8FBF5B6476F1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7818844" y="4090572"/>
                <a:ext cx="487903" cy="154569"/>
              </a:xfrm>
              <a:custGeom>
                <a:avLst/>
                <a:gdLst>
                  <a:gd name="T0" fmla="*/ 0 w 192"/>
                  <a:gd name="T1" fmla="*/ 594 h 594"/>
                  <a:gd name="T2" fmla="*/ 192 w 192"/>
                  <a:gd name="T3" fmla="*/ 0 h 594"/>
                  <a:gd name="T4" fmla="*/ 192 w 192"/>
                  <a:gd name="T5" fmla="*/ 515 h 594"/>
                  <a:gd name="T6" fmla="*/ 0 w 192"/>
                  <a:gd name="T7" fmla="*/ 594 h 5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594"/>
                  <a:gd name="T14" fmla="*/ 192 w 192"/>
                  <a:gd name="T15" fmla="*/ 594 h 594"/>
                  <a:gd name="connsiteX0" fmla="*/ 0 w 10140"/>
                  <a:gd name="connsiteY0" fmla="*/ 9728 h 9728"/>
                  <a:gd name="connsiteX1" fmla="*/ 10140 w 10140"/>
                  <a:gd name="connsiteY1" fmla="*/ 0 h 9728"/>
                  <a:gd name="connsiteX2" fmla="*/ 10140 w 10140"/>
                  <a:gd name="connsiteY2" fmla="*/ 8670 h 9728"/>
                  <a:gd name="connsiteX3" fmla="*/ 0 w 10140"/>
                  <a:gd name="connsiteY3" fmla="*/ 9728 h 9728"/>
                  <a:gd name="connsiteX0" fmla="*/ 319 w 10319"/>
                  <a:gd name="connsiteY0" fmla="*/ 10000 h 10000"/>
                  <a:gd name="connsiteX1" fmla="*/ 0 w 10319"/>
                  <a:gd name="connsiteY1" fmla="*/ 9878 h 10000"/>
                  <a:gd name="connsiteX2" fmla="*/ 10319 w 10319"/>
                  <a:gd name="connsiteY2" fmla="*/ 0 h 10000"/>
                  <a:gd name="connsiteX3" fmla="*/ 10319 w 10319"/>
                  <a:gd name="connsiteY3" fmla="*/ 8912 h 10000"/>
                  <a:gd name="connsiteX4" fmla="*/ 319 w 10319"/>
                  <a:gd name="connsiteY4" fmla="*/ 10000 h 10000"/>
                  <a:gd name="connsiteX0" fmla="*/ 2669 w 10319"/>
                  <a:gd name="connsiteY0" fmla="*/ 10279 h 10279"/>
                  <a:gd name="connsiteX1" fmla="*/ 0 w 10319"/>
                  <a:gd name="connsiteY1" fmla="*/ 9878 h 10279"/>
                  <a:gd name="connsiteX2" fmla="*/ 10319 w 10319"/>
                  <a:gd name="connsiteY2" fmla="*/ 0 h 10279"/>
                  <a:gd name="connsiteX3" fmla="*/ 10319 w 10319"/>
                  <a:gd name="connsiteY3" fmla="*/ 8912 h 10279"/>
                  <a:gd name="connsiteX4" fmla="*/ 2669 w 10319"/>
                  <a:gd name="connsiteY4" fmla="*/ 10279 h 10279"/>
                  <a:gd name="connsiteX0" fmla="*/ 3432 w 11082"/>
                  <a:gd name="connsiteY0" fmla="*/ 1685 h 1685"/>
                  <a:gd name="connsiteX1" fmla="*/ 763 w 11082"/>
                  <a:gd name="connsiteY1" fmla="*/ 1284 h 1685"/>
                  <a:gd name="connsiteX2" fmla="*/ 0 w 11082"/>
                  <a:gd name="connsiteY2" fmla="*/ 0 h 1685"/>
                  <a:gd name="connsiteX3" fmla="*/ 11082 w 11082"/>
                  <a:gd name="connsiteY3" fmla="*/ 318 h 1685"/>
                  <a:gd name="connsiteX4" fmla="*/ 3432 w 11082"/>
                  <a:gd name="connsiteY4" fmla="*/ 1685 h 1685"/>
                  <a:gd name="connsiteX0" fmla="*/ 3097 w 14245"/>
                  <a:gd name="connsiteY0" fmla="*/ 10000 h 10000"/>
                  <a:gd name="connsiteX1" fmla="*/ 689 w 14245"/>
                  <a:gd name="connsiteY1" fmla="*/ 7620 h 10000"/>
                  <a:gd name="connsiteX2" fmla="*/ 0 w 14245"/>
                  <a:gd name="connsiteY2" fmla="*/ 0 h 10000"/>
                  <a:gd name="connsiteX3" fmla="*/ 14245 w 14245"/>
                  <a:gd name="connsiteY3" fmla="*/ 633 h 10000"/>
                  <a:gd name="connsiteX4" fmla="*/ 3097 w 14245"/>
                  <a:gd name="connsiteY4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45" h="10000">
                    <a:moveTo>
                      <a:pt x="3097" y="10000"/>
                    </a:moveTo>
                    <a:lnTo>
                      <a:pt x="689" y="7620"/>
                    </a:lnTo>
                    <a:cubicBezTo>
                      <a:pt x="459" y="5080"/>
                      <a:pt x="230" y="2540"/>
                      <a:pt x="0" y="0"/>
                    </a:cubicBezTo>
                    <a:lnTo>
                      <a:pt x="14245" y="633"/>
                    </a:lnTo>
                    <a:lnTo>
                      <a:pt x="3097" y="1000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99000">
                    <a:schemeClr val="bg1">
                      <a:lumMod val="75000"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76" name="Group 575">
                <a:extLst>
                  <a:ext uri="{FF2B5EF4-FFF2-40B4-BE49-F238E27FC236}">
                    <a16:creationId xmlns:a16="http://schemas.microsoft.com/office/drawing/2014/main" id="{E45930EA-CBF5-A94B-B8A6-7DD15266A71D}"/>
                  </a:ext>
                </a:extLst>
              </p:cNvPr>
              <p:cNvGrpSpPr/>
              <p:nvPr/>
            </p:nvGrpSpPr>
            <p:grpSpPr>
              <a:xfrm>
                <a:off x="7774998" y="4206600"/>
                <a:ext cx="571917" cy="461666"/>
                <a:chOff x="9980560" y="726571"/>
                <a:chExt cx="659732" cy="461666"/>
              </a:xfrm>
            </p:grpSpPr>
            <p:sp>
              <p:nvSpPr>
                <p:cNvPr id="577" name="Rectangle 228">
                  <a:extLst>
                    <a:ext uri="{FF2B5EF4-FFF2-40B4-BE49-F238E27FC236}">
                      <a16:creationId xmlns:a16="http://schemas.microsoft.com/office/drawing/2014/main" id="{7E692C2A-D1BF-0D4C-B32B-089A3522A6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0996" y="761446"/>
                  <a:ext cx="559422" cy="38903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78" name="Rectangle 229">
                  <a:extLst>
                    <a:ext uri="{FF2B5EF4-FFF2-40B4-BE49-F238E27FC236}">
                      <a16:creationId xmlns:a16="http://schemas.microsoft.com/office/drawing/2014/main" id="{48E2C8F8-BEC3-2F43-8CBC-8EDE87C127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1638" y="769755"/>
                  <a:ext cx="559977" cy="130804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79" name="Text Box 230">
                  <a:extLst>
                    <a:ext uri="{FF2B5EF4-FFF2-40B4-BE49-F238E27FC236}">
                      <a16:creationId xmlns:a16="http://schemas.microsoft.com/office/drawing/2014/main" id="{FDE32090-CC8A-8241-9AA0-5E1A3B04495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980560" y="726571"/>
                  <a:ext cx="659732" cy="461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network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link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physical</a:t>
                  </a: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580" name="Straight Connector 579">
                  <a:extLst>
                    <a:ext uri="{FF2B5EF4-FFF2-40B4-BE49-F238E27FC236}">
                      <a16:creationId xmlns:a16="http://schemas.microsoft.com/office/drawing/2014/main" id="{C9A663DC-B3E2-E244-A55A-89E7E90279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895309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1" name="Straight Connector 580">
                  <a:extLst>
                    <a:ext uri="{FF2B5EF4-FFF2-40B4-BE49-F238E27FC236}">
                      <a16:creationId xmlns:a16="http://schemas.microsoft.com/office/drawing/2014/main" id="{6DA0B88E-C18A-5449-904A-0022412086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1018248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59" name="Group 458">
              <a:extLst>
                <a:ext uri="{FF2B5EF4-FFF2-40B4-BE49-F238E27FC236}">
                  <a16:creationId xmlns:a16="http://schemas.microsoft.com/office/drawing/2014/main" id="{1E322C66-C2C1-C349-B912-5AA0767A8324}"/>
                </a:ext>
              </a:extLst>
            </p:cNvPr>
            <p:cNvGrpSpPr/>
            <p:nvPr/>
          </p:nvGrpSpPr>
          <p:grpSpPr>
            <a:xfrm>
              <a:off x="8692628" y="3463448"/>
              <a:ext cx="571917" cy="574365"/>
              <a:chOff x="8692628" y="3463448"/>
              <a:chExt cx="571917" cy="574365"/>
            </a:xfrm>
          </p:grpSpPr>
          <p:sp>
            <p:nvSpPr>
              <p:cNvPr id="573" name="Freeform 917">
                <a:extLst>
                  <a:ext uri="{FF2B5EF4-FFF2-40B4-BE49-F238E27FC236}">
                    <a16:creationId xmlns:a16="http://schemas.microsoft.com/office/drawing/2014/main" id="{09253F5C-3E18-6A4E-86CE-63A57FDD27F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8735937" y="3883244"/>
                <a:ext cx="487903" cy="154569"/>
              </a:xfrm>
              <a:custGeom>
                <a:avLst/>
                <a:gdLst>
                  <a:gd name="T0" fmla="*/ 0 w 192"/>
                  <a:gd name="T1" fmla="*/ 594 h 594"/>
                  <a:gd name="T2" fmla="*/ 192 w 192"/>
                  <a:gd name="T3" fmla="*/ 0 h 594"/>
                  <a:gd name="T4" fmla="*/ 192 w 192"/>
                  <a:gd name="T5" fmla="*/ 515 h 594"/>
                  <a:gd name="T6" fmla="*/ 0 w 192"/>
                  <a:gd name="T7" fmla="*/ 594 h 5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594"/>
                  <a:gd name="T14" fmla="*/ 192 w 192"/>
                  <a:gd name="T15" fmla="*/ 594 h 594"/>
                  <a:gd name="connsiteX0" fmla="*/ 0 w 10140"/>
                  <a:gd name="connsiteY0" fmla="*/ 9728 h 9728"/>
                  <a:gd name="connsiteX1" fmla="*/ 10140 w 10140"/>
                  <a:gd name="connsiteY1" fmla="*/ 0 h 9728"/>
                  <a:gd name="connsiteX2" fmla="*/ 10140 w 10140"/>
                  <a:gd name="connsiteY2" fmla="*/ 8670 h 9728"/>
                  <a:gd name="connsiteX3" fmla="*/ 0 w 10140"/>
                  <a:gd name="connsiteY3" fmla="*/ 9728 h 9728"/>
                  <a:gd name="connsiteX0" fmla="*/ 319 w 10319"/>
                  <a:gd name="connsiteY0" fmla="*/ 10000 h 10000"/>
                  <a:gd name="connsiteX1" fmla="*/ 0 w 10319"/>
                  <a:gd name="connsiteY1" fmla="*/ 9878 h 10000"/>
                  <a:gd name="connsiteX2" fmla="*/ 10319 w 10319"/>
                  <a:gd name="connsiteY2" fmla="*/ 0 h 10000"/>
                  <a:gd name="connsiteX3" fmla="*/ 10319 w 10319"/>
                  <a:gd name="connsiteY3" fmla="*/ 8912 h 10000"/>
                  <a:gd name="connsiteX4" fmla="*/ 319 w 10319"/>
                  <a:gd name="connsiteY4" fmla="*/ 10000 h 10000"/>
                  <a:gd name="connsiteX0" fmla="*/ 2669 w 10319"/>
                  <a:gd name="connsiteY0" fmla="*/ 10279 h 10279"/>
                  <a:gd name="connsiteX1" fmla="*/ 0 w 10319"/>
                  <a:gd name="connsiteY1" fmla="*/ 9878 h 10279"/>
                  <a:gd name="connsiteX2" fmla="*/ 10319 w 10319"/>
                  <a:gd name="connsiteY2" fmla="*/ 0 h 10279"/>
                  <a:gd name="connsiteX3" fmla="*/ 10319 w 10319"/>
                  <a:gd name="connsiteY3" fmla="*/ 8912 h 10279"/>
                  <a:gd name="connsiteX4" fmla="*/ 2669 w 10319"/>
                  <a:gd name="connsiteY4" fmla="*/ 10279 h 10279"/>
                  <a:gd name="connsiteX0" fmla="*/ 3432 w 11082"/>
                  <a:gd name="connsiteY0" fmla="*/ 1685 h 1685"/>
                  <a:gd name="connsiteX1" fmla="*/ 763 w 11082"/>
                  <a:gd name="connsiteY1" fmla="*/ 1284 h 1685"/>
                  <a:gd name="connsiteX2" fmla="*/ 0 w 11082"/>
                  <a:gd name="connsiteY2" fmla="*/ 0 h 1685"/>
                  <a:gd name="connsiteX3" fmla="*/ 11082 w 11082"/>
                  <a:gd name="connsiteY3" fmla="*/ 318 h 1685"/>
                  <a:gd name="connsiteX4" fmla="*/ 3432 w 11082"/>
                  <a:gd name="connsiteY4" fmla="*/ 1685 h 1685"/>
                  <a:gd name="connsiteX0" fmla="*/ 3097 w 14245"/>
                  <a:gd name="connsiteY0" fmla="*/ 10000 h 10000"/>
                  <a:gd name="connsiteX1" fmla="*/ 689 w 14245"/>
                  <a:gd name="connsiteY1" fmla="*/ 7620 h 10000"/>
                  <a:gd name="connsiteX2" fmla="*/ 0 w 14245"/>
                  <a:gd name="connsiteY2" fmla="*/ 0 h 10000"/>
                  <a:gd name="connsiteX3" fmla="*/ 14245 w 14245"/>
                  <a:gd name="connsiteY3" fmla="*/ 633 h 10000"/>
                  <a:gd name="connsiteX4" fmla="*/ 3097 w 14245"/>
                  <a:gd name="connsiteY4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45" h="10000">
                    <a:moveTo>
                      <a:pt x="3097" y="10000"/>
                    </a:moveTo>
                    <a:lnTo>
                      <a:pt x="689" y="7620"/>
                    </a:lnTo>
                    <a:cubicBezTo>
                      <a:pt x="459" y="5080"/>
                      <a:pt x="230" y="2540"/>
                      <a:pt x="0" y="0"/>
                    </a:cubicBezTo>
                    <a:lnTo>
                      <a:pt x="14245" y="633"/>
                    </a:lnTo>
                    <a:lnTo>
                      <a:pt x="3097" y="1000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99000">
                    <a:schemeClr val="bg1">
                      <a:lumMod val="75000"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82" name="Group 581">
                <a:extLst>
                  <a:ext uri="{FF2B5EF4-FFF2-40B4-BE49-F238E27FC236}">
                    <a16:creationId xmlns:a16="http://schemas.microsoft.com/office/drawing/2014/main" id="{2B3B79E0-A9CA-8343-BC50-944B3D057C83}"/>
                  </a:ext>
                </a:extLst>
              </p:cNvPr>
              <p:cNvGrpSpPr/>
              <p:nvPr/>
            </p:nvGrpSpPr>
            <p:grpSpPr>
              <a:xfrm>
                <a:off x="8692628" y="3463448"/>
                <a:ext cx="571917" cy="461666"/>
                <a:chOff x="9980560" y="726571"/>
                <a:chExt cx="659732" cy="461666"/>
              </a:xfrm>
            </p:grpSpPr>
            <p:sp>
              <p:nvSpPr>
                <p:cNvPr id="583" name="Rectangle 228">
                  <a:extLst>
                    <a:ext uri="{FF2B5EF4-FFF2-40B4-BE49-F238E27FC236}">
                      <a16:creationId xmlns:a16="http://schemas.microsoft.com/office/drawing/2014/main" id="{E7793237-B524-9348-8D4A-2C1027CD2A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0996" y="761446"/>
                  <a:ext cx="559422" cy="38903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84" name="Rectangle 229">
                  <a:extLst>
                    <a:ext uri="{FF2B5EF4-FFF2-40B4-BE49-F238E27FC236}">
                      <a16:creationId xmlns:a16="http://schemas.microsoft.com/office/drawing/2014/main" id="{5F0972A7-9FB8-4E4A-9B5E-39F0D7CDC8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1638" y="769755"/>
                  <a:ext cx="559977" cy="130804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85" name="Text Box 230">
                  <a:extLst>
                    <a:ext uri="{FF2B5EF4-FFF2-40B4-BE49-F238E27FC236}">
                      <a16:creationId xmlns:a16="http://schemas.microsoft.com/office/drawing/2014/main" id="{B600132A-08D1-5845-B328-72B9C0CEC49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980560" y="726571"/>
                  <a:ext cx="659732" cy="461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network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link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physical</a:t>
                  </a: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586" name="Straight Connector 585">
                  <a:extLst>
                    <a:ext uri="{FF2B5EF4-FFF2-40B4-BE49-F238E27FC236}">
                      <a16:creationId xmlns:a16="http://schemas.microsoft.com/office/drawing/2014/main" id="{0C4F0C12-1A41-BA45-B327-EE0A215695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895309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7" name="Straight Connector 586">
                  <a:extLst>
                    <a:ext uri="{FF2B5EF4-FFF2-40B4-BE49-F238E27FC236}">
                      <a16:creationId xmlns:a16="http://schemas.microsoft.com/office/drawing/2014/main" id="{4A0EA22A-33EB-C945-8E74-EB8BC9C330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1018248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60" name="Group 459">
              <a:extLst>
                <a:ext uri="{FF2B5EF4-FFF2-40B4-BE49-F238E27FC236}">
                  <a16:creationId xmlns:a16="http://schemas.microsoft.com/office/drawing/2014/main" id="{6480027A-C6CF-D74D-A342-F3EE54633FA0}"/>
                </a:ext>
              </a:extLst>
            </p:cNvPr>
            <p:cNvGrpSpPr/>
            <p:nvPr/>
          </p:nvGrpSpPr>
          <p:grpSpPr>
            <a:xfrm>
              <a:off x="9846130" y="3502221"/>
              <a:ext cx="571917" cy="607211"/>
              <a:chOff x="9846130" y="3502221"/>
              <a:chExt cx="571917" cy="607211"/>
            </a:xfrm>
          </p:grpSpPr>
          <p:sp>
            <p:nvSpPr>
              <p:cNvPr id="574" name="Freeform 917">
                <a:extLst>
                  <a:ext uri="{FF2B5EF4-FFF2-40B4-BE49-F238E27FC236}">
                    <a16:creationId xmlns:a16="http://schemas.microsoft.com/office/drawing/2014/main" id="{846385EA-7D91-F547-BC81-FC77126DF2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04716" y="3925785"/>
                <a:ext cx="466702" cy="183647"/>
              </a:xfrm>
              <a:custGeom>
                <a:avLst/>
                <a:gdLst>
                  <a:gd name="T0" fmla="*/ 0 w 192"/>
                  <a:gd name="T1" fmla="*/ 594 h 594"/>
                  <a:gd name="T2" fmla="*/ 192 w 192"/>
                  <a:gd name="T3" fmla="*/ 0 h 594"/>
                  <a:gd name="T4" fmla="*/ 192 w 192"/>
                  <a:gd name="T5" fmla="*/ 515 h 594"/>
                  <a:gd name="T6" fmla="*/ 0 w 192"/>
                  <a:gd name="T7" fmla="*/ 594 h 5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594"/>
                  <a:gd name="T14" fmla="*/ 192 w 192"/>
                  <a:gd name="T15" fmla="*/ 594 h 594"/>
                  <a:gd name="connsiteX0" fmla="*/ 0 w 10140"/>
                  <a:gd name="connsiteY0" fmla="*/ 9728 h 9728"/>
                  <a:gd name="connsiteX1" fmla="*/ 10140 w 10140"/>
                  <a:gd name="connsiteY1" fmla="*/ 0 h 9728"/>
                  <a:gd name="connsiteX2" fmla="*/ 10140 w 10140"/>
                  <a:gd name="connsiteY2" fmla="*/ 8670 h 9728"/>
                  <a:gd name="connsiteX3" fmla="*/ 0 w 10140"/>
                  <a:gd name="connsiteY3" fmla="*/ 9728 h 9728"/>
                  <a:gd name="connsiteX0" fmla="*/ 319 w 10319"/>
                  <a:gd name="connsiteY0" fmla="*/ 10000 h 10000"/>
                  <a:gd name="connsiteX1" fmla="*/ 0 w 10319"/>
                  <a:gd name="connsiteY1" fmla="*/ 9878 h 10000"/>
                  <a:gd name="connsiteX2" fmla="*/ 10319 w 10319"/>
                  <a:gd name="connsiteY2" fmla="*/ 0 h 10000"/>
                  <a:gd name="connsiteX3" fmla="*/ 10319 w 10319"/>
                  <a:gd name="connsiteY3" fmla="*/ 8912 h 10000"/>
                  <a:gd name="connsiteX4" fmla="*/ 319 w 10319"/>
                  <a:gd name="connsiteY4" fmla="*/ 10000 h 10000"/>
                  <a:gd name="connsiteX0" fmla="*/ 2669 w 10319"/>
                  <a:gd name="connsiteY0" fmla="*/ 10279 h 10279"/>
                  <a:gd name="connsiteX1" fmla="*/ 0 w 10319"/>
                  <a:gd name="connsiteY1" fmla="*/ 9878 h 10279"/>
                  <a:gd name="connsiteX2" fmla="*/ 10319 w 10319"/>
                  <a:gd name="connsiteY2" fmla="*/ 0 h 10279"/>
                  <a:gd name="connsiteX3" fmla="*/ 10319 w 10319"/>
                  <a:gd name="connsiteY3" fmla="*/ 8912 h 10279"/>
                  <a:gd name="connsiteX4" fmla="*/ 2669 w 10319"/>
                  <a:gd name="connsiteY4" fmla="*/ 10279 h 10279"/>
                  <a:gd name="connsiteX0" fmla="*/ 3432 w 11082"/>
                  <a:gd name="connsiteY0" fmla="*/ 1685 h 1685"/>
                  <a:gd name="connsiteX1" fmla="*/ 763 w 11082"/>
                  <a:gd name="connsiteY1" fmla="*/ 1284 h 1685"/>
                  <a:gd name="connsiteX2" fmla="*/ 0 w 11082"/>
                  <a:gd name="connsiteY2" fmla="*/ 0 h 1685"/>
                  <a:gd name="connsiteX3" fmla="*/ 11082 w 11082"/>
                  <a:gd name="connsiteY3" fmla="*/ 318 h 1685"/>
                  <a:gd name="connsiteX4" fmla="*/ 3432 w 11082"/>
                  <a:gd name="connsiteY4" fmla="*/ 1685 h 1685"/>
                  <a:gd name="connsiteX0" fmla="*/ 3097 w 14245"/>
                  <a:gd name="connsiteY0" fmla="*/ 10000 h 10000"/>
                  <a:gd name="connsiteX1" fmla="*/ 689 w 14245"/>
                  <a:gd name="connsiteY1" fmla="*/ 7620 h 10000"/>
                  <a:gd name="connsiteX2" fmla="*/ 0 w 14245"/>
                  <a:gd name="connsiteY2" fmla="*/ 0 h 10000"/>
                  <a:gd name="connsiteX3" fmla="*/ 14245 w 14245"/>
                  <a:gd name="connsiteY3" fmla="*/ 633 h 10000"/>
                  <a:gd name="connsiteX4" fmla="*/ 3097 w 14245"/>
                  <a:gd name="connsiteY4" fmla="*/ 10000 h 10000"/>
                  <a:gd name="connsiteX0" fmla="*/ 2478 w 13626"/>
                  <a:gd name="connsiteY0" fmla="*/ 9373 h 9373"/>
                  <a:gd name="connsiteX1" fmla="*/ 70 w 13626"/>
                  <a:gd name="connsiteY1" fmla="*/ 6993 h 9373"/>
                  <a:gd name="connsiteX2" fmla="*/ 41 w 13626"/>
                  <a:gd name="connsiteY2" fmla="*/ 0 h 9373"/>
                  <a:gd name="connsiteX3" fmla="*/ 13626 w 13626"/>
                  <a:gd name="connsiteY3" fmla="*/ 6 h 9373"/>
                  <a:gd name="connsiteX4" fmla="*/ 2478 w 13626"/>
                  <a:gd name="connsiteY4" fmla="*/ 9373 h 9373"/>
                  <a:gd name="connsiteX0" fmla="*/ 1334 w 10000"/>
                  <a:gd name="connsiteY0" fmla="*/ 12676 h 12676"/>
                  <a:gd name="connsiteX1" fmla="*/ 51 w 10000"/>
                  <a:gd name="connsiteY1" fmla="*/ 7461 h 12676"/>
                  <a:gd name="connsiteX2" fmla="*/ 30 w 10000"/>
                  <a:gd name="connsiteY2" fmla="*/ 0 h 12676"/>
                  <a:gd name="connsiteX3" fmla="*/ 10000 w 10000"/>
                  <a:gd name="connsiteY3" fmla="*/ 6 h 12676"/>
                  <a:gd name="connsiteX4" fmla="*/ 1334 w 10000"/>
                  <a:gd name="connsiteY4" fmla="*/ 12676 h 12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2676">
                    <a:moveTo>
                      <a:pt x="1334" y="12676"/>
                    </a:moveTo>
                    <a:lnTo>
                      <a:pt x="51" y="7461"/>
                    </a:lnTo>
                    <a:cubicBezTo>
                      <a:pt x="-117" y="4751"/>
                      <a:pt x="199" y="2710"/>
                      <a:pt x="30" y="0"/>
                    </a:cubicBezTo>
                    <a:lnTo>
                      <a:pt x="10000" y="6"/>
                    </a:lnTo>
                    <a:lnTo>
                      <a:pt x="1334" y="12676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99000">
                    <a:schemeClr val="bg1">
                      <a:lumMod val="75000"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89" name="Group 588">
                <a:extLst>
                  <a:ext uri="{FF2B5EF4-FFF2-40B4-BE49-F238E27FC236}">
                    <a16:creationId xmlns:a16="http://schemas.microsoft.com/office/drawing/2014/main" id="{0318DF36-59E8-B646-A5EA-22C52DB7533C}"/>
                  </a:ext>
                </a:extLst>
              </p:cNvPr>
              <p:cNvGrpSpPr/>
              <p:nvPr/>
            </p:nvGrpSpPr>
            <p:grpSpPr>
              <a:xfrm>
                <a:off x="9846130" y="3502221"/>
                <a:ext cx="571917" cy="461666"/>
                <a:chOff x="9980560" y="726571"/>
                <a:chExt cx="659732" cy="461666"/>
              </a:xfrm>
            </p:grpSpPr>
            <p:sp>
              <p:nvSpPr>
                <p:cNvPr id="590" name="Rectangle 228">
                  <a:extLst>
                    <a:ext uri="{FF2B5EF4-FFF2-40B4-BE49-F238E27FC236}">
                      <a16:creationId xmlns:a16="http://schemas.microsoft.com/office/drawing/2014/main" id="{131C8400-834E-5345-B332-0CA44FC742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0996" y="761446"/>
                  <a:ext cx="559422" cy="38903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1" name="Rectangle 229">
                  <a:extLst>
                    <a:ext uri="{FF2B5EF4-FFF2-40B4-BE49-F238E27FC236}">
                      <a16:creationId xmlns:a16="http://schemas.microsoft.com/office/drawing/2014/main" id="{55AFC556-EB02-774A-AF5B-36D0B2144B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1638" y="769755"/>
                  <a:ext cx="559977" cy="130804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2" name="Text Box 230">
                  <a:extLst>
                    <a:ext uri="{FF2B5EF4-FFF2-40B4-BE49-F238E27FC236}">
                      <a16:creationId xmlns:a16="http://schemas.microsoft.com/office/drawing/2014/main" id="{8D3E0672-2F8A-B948-9454-93F597182C9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980560" y="726571"/>
                  <a:ext cx="659732" cy="461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network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link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physical</a:t>
                  </a: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593" name="Straight Connector 592">
                  <a:extLst>
                    <a:ext uri="{FF2B5EF4-FFF2-40B4-BE49-F238E27FC236}">
                      <a16:creationId xmlns:a16="http://schemas.microsoft.com/office/drawing/2014/main" id="{8D2F48EB-4CEE-D44B-8209-C126FF35BB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895309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4" name="Straight Connector 593">
                  <a:extLst>
                    <a:ext uri="{FF2B5EF4-FFF2-40B4-BE49-F238E27FC236}">
                      <a16:creationId xmlns:a16="http://schemas.microsoft.com/office/drawing/2014/main" id="{0248C143-6367-CE41-9442-465AEAB8C7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1018248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61" name="Group 460">
              <a:extLst>
                <a:ext uri="{FF2B5EF4-FFF2-40B4-BE49-F238E27FC236}">
                  <a16:creationId xmlns:a16="http://schemas.microsoft.com/office/drawing/2014/main" id="{D0C86AC5-6FCF-FF4A-BC5F-A236021B8F1A}"/>
                </a:ext>
              </a:extLst>
            </p:cNvPr>
            <p:cNvGrpSpPr/>
            <p:nvPr/>
          </p:nvGrpSpPr>
          <p:grpSpPr>
            <a:xfrm>
              <a:off x="9554792" y="4299763"/>
              <a:ext cx="571917" cy="630904"/>
              <a:chOff x="9554792" y="4299763"/>
              <a:chExt cx="571917" cy="630904"/>
            </a:xfrm>
          </p:grpSpPr>
          <p:sp>
            <p:nvSpPr>
              <p:cNvPr id="595" name="Freeform 917">
                <a:extLst>
                  <a:ext uri="{FF2B5EF4-FFF2-40B4-BE49-F238E27FC236}">
                    <a16:creationId xmlns:a16="http://schemas.microsoft.com/office/drawing/2014/main" id="{5ED6F1FC-EC2E-3248-A181-32D9CFD8B2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98301" y="4724405"/>
                <a:ext cx="466702" cy="206262"/>
              </a:xfrm>
              <a:custGeom>
                <a:avLst/>
                <a:gdLst>
                  <a:gd name="T0" fmla="*/ 0 w 192"/>
                  <a:gd name="T1" fmla="*/ 594 h 594"/>
                  <a:gd name="T2" fmla="*/ 192 w 192"/>
                  <a:gd name="T3" fmla="*/ 0 h 594"/>
                  <a:gd name="T4" fmla="*/ 192 w 192"/>
                  <a:gd name="T5" fmla="*/ 515 h 594"/>
                  <a:gd name="T6" fmla="*/ 0 w 192"/>
                  <a:gd name="T7" fmla="*/ 594 h 5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594"/>
                  <a:gd name="T14" fmla="*/ 192 w 192"/>
                  <a:gd name="T15" fmla="*/ 594 h 594"/>
                  <a:gd name="connsiteX0" fmla="*/ 0 w 10140"/>
                  <a:gd name="connsiteY0" fmla="*/ 9728 h 9728"/>
                  <a:gd name="connsiteX1" fmla="*/ 10140 w 10140"/>
                  <a:gd name="connsiteY1" fmla="*/ 0 h 9728"/>
                  <a:gd name="connsiteX2" fmla="*/ 10140 w 10140"/>
                  <a:gd name="connsiteY2" fmla="*/ 8670 h 9728"/>
                  <a:gd name="connsiteX3" fmla="*/ 0 w 10140"/>
                  <a:gd name="connsiteY3" fmla="*/ 9728 h 9728"/>
                  <a:gd name="connsiteX0" fmla="*/ 319 w 10319"/>
                  <a:gd name="connsiteY0" fmla="*/ 10000 h 10000"/>
                  <a:gd name="connsiteX1" fmla="*/ 0 w 10319"/>
                  <a:gd name="connsiteY1" fmla="*/ 9878 h 10000"/>
                  <a:gd name="connsiteX2" fmla="*/ 10319 w 10319"/>
                  <a:gd name="connsiteY2" fmla="*/ 0 h 10000"/>
                  <a:gd name="connsiteX3" fmla="*/ 10319 w 10319"/>
                  <a:gd name="connsiteY3" fmla="*/ 8912 h 10000"/>
                  <a:gd name="connsiteX4" fmla="*/ 319 w 10319"/>
                  <a:gd name="connsiteY4" fmla="*/ 10000 h 10000"/>
                  <a:gd name="connsiteX0" fmla="*/ 2669 w 10319"/>
                  <a:gd name="connsiteY0" fmla="*/ 10279 h 10279"/>
                  <a:gd name="connsiteX1" fmla="*/ 0 w 10319"/>
                  <a:gd name="connsiteY1" fmla="*/ 9878 h 10279"/>
                  <a:gd name="connsiteX2" fmla="*/ 10319 w 10319"/>
                  <a:gd name="connsiteY2" fmla="*/ 0 h 10279"/>
                  <a:gd name="connsiteX3" fmla="*/ 10319 w 10319"/>
                  <a:gd name="connsiteY3" fmla="*/ 8912 h 10279"/>
                  <a:gd name="connsiteX4" fmla="*/ 2669 w 10319"/>
                  <a:gd name="connsiteY4" fmla="*/ 10279 h 10279"/>
                  <a:gd name="connsiteX0" fmla="*/ 3432 w 11082"/>
                  <a:gd name="connsiteY0" fmla="*/ 1685 h 1685"/>
                  <a:gd name="connsiteX1" fmla="*/ 763 w 11082"/>
                  <a:gd name="connsiteY1" fmla="*/ 1284 h 1685"/>
                  <a:gd name="connsiteX2" fmla="*/ 0 w 11082"/>
                  <a:gd name="connsiteY2" fmla="*/ 0 h 1685"/>
                  <a:gd name="connsiteX3" fmla="*/ 11082 w 11082"/>
                  <a:gd name="connsiteY3" fmla="*/ 318 h 1685"/>
                  <a:gd name="connsiteX4" fmla="*/ 3432 w 11082"/>
                  <a:gd name="connsiteY4" fmla="*/ 1685 h 1685"/>
                  <a:gd name="connsiteX0" fmla="*/ 3097 w 14245"/>
                  <a:gd name="connsiteY0" fmla="*/ 10000 h 10000"/>
                  <a:gd name="connsiteX1" fmla="*/ 689 w 14245"/>
                  <a:gd name="connsiteY1" fmla="*/ 7620 h 10000"/>
                  <a:gd name="connsiteX2" fmla="*/ 0 w 14245"/>
                  <a:gd name="connsiteY2" fmla="*/ 0 h 10000"/>
                  <a:gd name="connsiteX3" fmla="*/ 14245 w 14245"/>
                  <a:gd name="connsiteY3" fmla="*/ 633 h 10000"/>
                  <a:gd name="connsiteX4" fmla="*/ 3097 w 14245"/>
                  <a:gd name="connsiteY4" fmla="*/ 10000 h 10000"/>
                  <a:gd name="connsiteX0" fmla="*/ 2478 w 13626"/>
                  <a:gd name="connsiteY0" fmla="*/ 9373 h 9373"/>
                  <a:gd name="connsiteX1" fmla="*/ 70 w 13626"/>
                  <a:gd name="connsiteY1" fmla="*/ 6993 h 9373"/>
                  <a:gd name="connsiteX2" fmla="*/ 41 w 13626"/>
                  <a:gd name="connsiteY2" fmla="*/ 0 h 9373"/>
                  <a:gd name="connsiteX3" fmla="*/ 13626 w 13626"/>
                  <a:gd name="connsiteY3" fmla="*/ 6 h 9373"/>
                  <a:gd name="connsiteX4" fmla="*/ 2478 w 13626"/>
                  <a:gd name="connsiteY4" fmla="*/ 9373 h 9373"/>
                  <a:gd name="connsiteX0" fmla="*/ 1334 w 10000"/>
                  <a:gd name="connsiteY0" fmla="*/ 12676 h 12676"/>
                  <a:gd name="connsiteX1" fmla="*/ 51 w 10000"/>
                  <a:gd name="connsiteY1" fmla="*/ 7461 h 12676"/>
                  <a:gd name="connsiteX2" fmla="*/ 30 w 10000"/>
                  <a:gd name="connsiteY2" fmla="*/ 0 h 12676"/>
                  <a:gd name="connsiteX3" fmla="*/ 10000 w 10000"/>
                  <a:gd name="connsiteY3" fmla="*/ 6 h 12676"/>
                  <a:gd name="connsiteX4" fmla="*/ 1334 w 10000"/>
                  <a:gd name="connsiteY4" fmla="*/ 12676 h 12676"/>
                  <a:gd name="connsiteX0" fmla="*/ 434 w 10000"/>
                  <a:gd name="connsiteY0" fmla="*/ 14237 h 14237"/>
                  <a:gd name="connsiteX1" fmla="*/ 51 w 10000"/>
                  <a:gd name="connsiteY1" fmla="*/ 7461 h 14237"/>
                  <a:gd name="connsiteX2" fmla="*/ 30 w 10000"/>
                  <a:gd name="connsiteY2" fmla="*/ 0 h 14237"/>
                  <a:gd name="connsiteX3" fmla="*/ 10000 w 10000"/>
                  <a:gd name="connsiteY3" fmla="*/ 6 h 14237"/>
                  <a:gd name="connsiteX4" fmla="*/ 434 w 10000"/>
                  <a:gd name="connsiteY4" fmla="*/ 14237 h 14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4237">
                    <a:moveTo>
                      <a:pt x="434" y="14237"/>
                    </a:moveTo>
                    <a:cubicBezTo>
                      <a:pt x="306" y="11978"/>
                      <a:pt x="179" y="9720"/>
                      <a:pt x="51" y="7461"/>
                    </a:cubicBezTo>
                    <a:cubicBezTo>
                      <a:pt x="-117" y="4751"/>
                      <a:pt x="199" y="2710"/>
                      <a:pt x="30" y="0"/>
                    </a:cubicBezTo>
                    <a:lnTo>
                      <a:pt x="10000" y="6"/>
                    </a:lnTo>
                    <a:lnTo>
                      <a:pt x="434" y="14237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99000">
                    <a:schemeClr val="bg1">
                      <a:lumMod val="75000"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67" name="Group 566">
                <a:extLst>
                  <a:ext uri="{FF2B5EF4-FFF2-40B4-BE49-F238E27FC236}">
                    <a16:creationId xmlns:a16="http://schemas.microsoft.com/office/drawing/2014/main" id="{F3F36025-2038-BC49-AF0C-2475C376E0E9}"/>
                  </a:ext>
                </a:extLst>
              </p:cNvPr>
              <p:cNvGrpSpPr/>
              <p:nvPr/>
            </p:nvGrpSpPr>
            <p:grpSpPr>
              <a:xfrm>
                <a:off x="9554792" y="4299763"/>
                <a:ext cx="571917" cy="461666"/>
                <a:chOff x="9980560" y="726571"/>
                <a:chExt cx="659732" cy="461666"/>
              </a:xfrm>
            </p:grpSpPr>
            <p:sp>
              <p:nvSpPr>
                <p:cNvPr id="568" name="Rectangle 228">
                  <a:extLst>
                    <a:ext uri="{FF2B5EF4-FFF2-40B4-BE49-F238E27FC236}">
                      <a16:creationId xmlns:a16="http://schemas.microsoft.com/office/drawing/2014/main" id="{ED5E50F7-5461-574C-9AF9-CB79813E9B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0996" y="761446"/>
                  <a:ext cx="559422" cy="38903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9" name="Rectangle 229">
                  <a:extLst>
                    <a:ext uri="{FF2B5EF4-FFF2-40B4-BE49-F238E27FC236}">
                      <a16:creationId xmlns:a16="http://schemas.microsoft.com/office/drawing/2014/main" id="{2F7C9861-2086-4945-8713-75641140A3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1638" y="769755"/>
                  <a:ext cx="559977" cy="130804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70" name="Text Box 230">
                  <a:extLst>
                    <a:ext uri="{FF2B5EF4-FFF2-40B4-BE49-F238E27FC236}">
                      <a16:creationId xmlns:a16="http://schemas.microsoft.com/office/drawing/2014/main" id="{12582F5C-7D7F-2140-8A3F-3E4115557DF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980560" y="726571"/>
                  <a:ext cx="659732" cy="461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network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link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physical</a:t>
                  </a: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571" name="Straight Connector 570">
                  <a:extLst>
                    <a:ext uri="{FF2B5EF4-FFF2-40B4-BE49-F238E27FC236}">
                      <a16:creationId xmlns:a16="http://schemas.microsoft.com/office/drawing/2014/main" id="{4562A11B-D98F-9E4C-8877-765050F91F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895309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2" name="Straight Connector 571">
                  <a:extLst>
                    <a:ext uri="{FF2B5EF4-FFF2-40B4-BE49-F238E27FC236}">
                      <a16:creationId xmlns:a16="http://schemas.microsoft.com/office/drawing/2014/main" id="{2D978BF9-AAF0-644C-A151-30CDCA01EA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1018248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62" name="Group 461">
              <a:extLst>
                <a:ext uri="{FF2B5EF4-FFF2-40B4-BE49-F238E27FC236}">
                  <a16:creationId xmlns:a16="http://schemas.microsoft.com/office/drawing/2014/main" id="{22F3DB9F-6BFB-3D4D-9EE3-40BAB140C142}"/>
                </a:ext>
              </a:extLst>
            </p:cNvPr>
            <p:cNvGrpSpPr/>
            <p:nvPr/>
          </p:nvGrpSpPr>
          <p:grpSpPr>
            <a:xfrm>
              <a:off x="10153753" y="4577638"/>
              <a:ext cx="628869" cy="576513"/>
              <a:chOff x="10153753" y="4577638"/>
              <a:chExt cx="628869" cy="576513"/>
            </a:xfrm>
          </p:grpSpPr>
          <p:sp>
            <p:nvSpPr>
              <p:cNvPr id="596" name="Freeform 917">
                <a:extLst>
                  <a:ext uri="{FF2B5EF4-FFF2-40B4-BE49-F238E27FC236}">
                    <a16:creationId xmlns:a16="http://schemas.microsoft.com/office/drawing/2014/main" id="{879A7AD4-7015-EA48-8AC1-1D4830161C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53753" y="5002899"/>
                <a:ext cx="590332" cy="151252"/>
              </a:xfrm>
              <a:custGeom>
                <a:avLst/>
                <a:gdLst>
                  <a:gd name="T0" fmla="*/ 0 w 192"/>
                  <a:gd name="T1" fmla="*/ 594 h 594"/>
                  <a:gd name="T2" fmla="*/ 192 w 192"/>
                  <a:gd name="T3" fmla="*/ 0 h 594"/>
                  <a:gd name="T4" fmla="*/ 192 w 192"/>
                  <a:gd name="T5" fmla="*/ 515 h 594"/>
                  <a:gd name="T6" fmla="*/ 0 w 192"/>
                  <a:gd name="T7" fmla="*/ 594 h 5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594"/>
                  <a:gd name="T14" fmla="*/ 192 w 192"/>
                  <a:gd name="T15" fmla="*/ 594 h 594"/>
                  <a:gd name="connsiteX0" fmla="*/ 0 w 10140"/>
                  <a:gd name="connsiteY0" fmla="*/ 9728 h 9728"/>
                  <a:gd name="connsiteX1" fmla="*/ 10140 w 10140"/>
                  <a:gd name="connsiteY1" fmla="*/ 0 h 9728"/>
                  <a:gd name="connsiteX2" fmla="*/ 10140 w 10140"/>
                  <a:gd name="connsiteY2" fmla="*/ 8670 h 9728"/>
                  <a:gd name="connsiteX3" fmla="*/ 0 w 10140"/>
                  <a:gd name="connsiteY3" fmla="*/ 9728 h 9728"/>
                  <a:gd name="connsiteX0" fmla="*/ 319 w 10319"/>
                  <a:gd name="connsiteY0" fmla="*/ 10000 h 10000"/>
                  <a:gd name="connsiteX1" fmla="*/ 0 w 10319"/>
                  <a:gd name="connsiteY1" fmla="*/ 9878 h 10000"/>
                  <a:gd name="connsiteX2" fmla="*/ 10319 w 10319"/>
                  <a:gd name="connsiteY2" fmla="*/ 0 h 10000"/>
                  <a:gd name="connsiteX3" fmla="*/ 10319 w 10319"/>
                  <a:gd name="connsiteY3" fmla="*/ 8912 h 10000"/>
                  <a:gd name="connsiteX4" fmla="*/ 319 w 10319"/>
                  <a:gd name="connsiteY4" fmla="*/ 10000 h 10000"/>
                  <a:gd name="connsiteX0" fmla="*/ 2669 w 10319"/>
                  <a:gd name="connsiteY0" fmla="*/ 10279 h 10279"/>
                  <a:gd name="connsiteX1" fmla="*/ 0 w 10319"/>
                  <a:gd name="connsiteY1" fmla="*/ 9878 h 10279"/>
                  <a:gd name="connsiteX2" fmla="*/ 10319 w 10319"/>
                  <a:gd name="connsiteY2" fmla="*/ 0 h 10279"/>
                  <a:gd name="connsiteX3" fmla="*/ 10319 w 10319"/>
                  <a:gd name="connsiteY3" fmla="*/ 8912 h 10279"/>
                  <a:gd name="connsiteX4" fmla="*/ 2669 w 10319"/>
                  <a:gd name="connsiteY4" fmla="*/ 10279 h 10279"/>
                  <a:gd name="connsiteX0" fmla="*/ 3432 w 11082"/>
                  <a:gd name="connsiteY0" fmla="*/ 1685 h 1685"/>
                  <a:gd name="connsiteX1" fmla="*/ 763 w 11082"/>
                  <a:gd name="connsiteY1" fmla="*/ 1284 h 1685"/>
                  <a:gd name="connsiteX2" fmla="*/ 0 w 11082"/>
                  <a:gd name="connsiteY2" fmla="*/ 0 h 1685"/>
                  <a:gd name="connsiteX3" fmla="*/ 11082 w 11082"/>
                  <a:gd name="connsiteY3" fmla="*/ 318 h 1685"/>
                  <a:gd name="connsiteX4" fmla="*/ 3432 w 11082"/>
                  <a:gd name="connsiteY4" fmla="*/ 1685 h 1685"/>
                  <a:gd name="connsiteX0" fmla="*/ 3097 w 14245"/>
                  <a:gd name="connsiteY0" fmla="*/ 10000 h 10000"/>
                  <a:gd name="connsiteX1" fmla="*/ 689 w 14245"/>
                  <a:gd name="connsiteY1" fmla="*/ 7620 h 10000"/>
                  <a:gd name="connsiteX2" fmla="*/ 0 w 14245"/>
                  <a:gd name="connsiteY2" fmla="*/ 0 h 10000"/>
                  <a:gd name="connsiteX3" fmla="*/ 14245 w 14245"/>
                  <a:gd name="connsiteY3" fmla="*/ 633 h 10000"/>
                  <a:gd name="connsiteX4" fmla="*/ 3097 w 14245"/>
                  <a:gd name="connsiteY4" fmla="*/ 10000 h 10000"/>
                  <a:gd name="connsiteX0" fmla="*/ 2478 w 13626"/>
                  <a:gd name="connsiteY0" fmla="*/ 9373 h 9373"/>
                  <a:gd name="connsiteX1" fmla="*/ 70 w 13626"/>
                  <a:gd name="connsiteY1" fmla="*/ 6993 h 9373"/>
                  <a:gd name="connsiteX2" fmla="*/ 41 w 13626"/>
                  <a:gd name="connsiteY2" fmla="*/ 0 h 9373"/>
                  <a:gd name="connsiteX3" fmla="*/ 13626 w 13626"/>
                  <a:gd name="connsiteY3" fmla="*/ 6 h 9373"/>
                  <a:gd name="connsiteX4" fmla="*/ 2478 w 13626"/>
                  <a:gd name="connsiteY4" fmla="*/ 9373 h 9373"/>
                  <a:gd name="connsiteX0" fmla="*/ 1334 w 10000"/>
                  <a:gd name="connsiteY0" fmla="*/ 12676 h 12676"/>
                  <a:gd name="connsiteX1" fmla="*/ 51 w 10000"/>
                  <a:gd name="connsiteY1" fmla="*/ 7461 h 12676"/>
                  <a:gd name="connsiteX2" fmla="*/ 30 w 10000"/>
                  <a:gd name="connsiteY2" fmla="*/ 0 h 12676"/>
                  <a:gd name="connsiteX3" fmla="*/ 10000 w 10000"/>
                  <a:gd name="connsiteY3" fmla="*/ 6 h 12676"/>
                  <a:gd name="connsiteX4" fmla="*/ 1334 w 10000"/>
                  <a:gd name="connsiteY4" fmla="*/ 12676 h 12676"/>
                  <a:gd name="connsiteX0" fmla="*/ 434 w 10000"/>
                  <a:gd name="connsiteY0" fmla="*/ 14237 h 14237"/>
                  <a:gd name="connsiteX1" fmla="*/ 51 w 10000"/>
                  <a:gd name="connsiteY1" fmla="*/ 7461 h 14237"/>
                  <a:gd name="connsiteX2" fmla="*/ 30 w 10000"/>
                  <a:gd name="connsiteY2" fmla="*/ 0 h 14237"/>
                  <a:gd name="connsiteX3" fmla="*/ 10000 w 10000"/>
                  <a:gd name="connsiteY3" fmla="*/ 6 h 14237"/>
                  <a:gd name="connsiteX4" fmla="*/ 434 w 10000"/>
                  <a:gd name="connsiteY4" fmla="*/ 14237 h 14237"/>
                  <a:gd name="connsiteX0" fmla="*/ 434 w 12908"/>
                  <a:gd name="connsiteY0" fmla="*/ 14237 h 14237"/>
                  <a:gd name="connsiteX1" fmla="*/ 51 w 12908"/>
                  <a:gd name="connsiteY1" fmla="*/ 7461 h 14237"/>
                  <a:gd name="connsiteX2" fmla="*/ 30 w 12908"/>
                  <a:gd name="connsiteY2" fmla="*/ 0 h 14237"/>
                  <a:gd name="connsiteX3" fmla="*/ 12908 w 12908"/>
                  <a:gd name="connsiteY3" fmla="*/ 3797 h 14237"/>
                  <a:gd name="connsiteX4" fmla="*/ 434 w 12908"/>
                  <a:gd name="connsiteY4" fmla="*/ 14237 h 14237"/>
                  <a:gd name="connsiteX0" fmla="*/ 391 w 12865"/>
                  <a:gd name="connsiteY0" fmla="*/ 10892 h 10892"/>
                  <a:gd name="connsiteX1" fmla="*/ 8 w 12865"/>
                  <a:gd name="connsiteY1" fmla="*/ 4116 h 10892"/>
                  <a:gd name="connsiteX2" fmla="*/ 2479 w 12865"/>
                  <a:gd name="connsiteY2" fmla="*/ 0 h 10892"/>
                  <a:gd name="connsiteX3" fmla="*/ 12865 w 12865"/>
                  <a:gd name="connsiteY3" fmla="*/ 452 h 10892"/>
                  <a:gd name="connsiteX4" fmla="*/ 391 w 12865"/>
                  <a:gd name="connsiteY4" fmla="*/ 10892 h 10892"/>
                  <a:gd name="connsiteX0" fmla="*/ 183 w 12657"/>
                  <a:gd name="connsiteY0" fmla="*/ 10892 h 10892"/>
                  <a:gd name="connsiteX1" fmla="*/ 8 w 12657"/>
                  <a:gd name="connsiteY1" fmla="*/ 7238 h 10892"/>
                  <a:gd name="connsiteX2" fmla="*/ 2271 w 12657"/>
                  <a:gd name="connsiteY2" fmla="*/ 0 h 10892"/>
                  <a:gd name="connsiteX3" fmla="*/ 12657 w 12657"/>
                  <a:gd name="connsiteY3" fmla="*/ 452 h 10892"/>
                  <a:gd name="connsiteX4" fmla="*/ 183 w 12657"/>
                  <a:gd name="connsiteY4" fmla="*/ 10892 h 10892"/>
                  <a:gd name="connsiteX0" fmla="*/ 175 w 12649"/>
                  <a:gd name="connsiteY0" fmla="*/ 10892 h 10892"/>
                  <a:gd name="connsiteX1" fmla="*/ 0 w 12649"/>
                  <a:gd name="connsiteY1" fmla="*/ 7238 h 10892"/>
                  <a:gd name="connsiteX2" fmla="*/ 2263 w 12649"/>
                  <a:gd name="connsiteY2" fmla="*/ 0 h 10892"/>
                  <a:gd name="connsiteX3" fmla="*/ 12649 w 12649"/>
                  <a:gd name="connsiteY3" fmla="*/ 452 h 10892"/>
                  <a:gd name="connsiteX4" fmla="*/ 175 w 12649"/>
                  <a:gd name="connsiteY4" fmla="*/ 10892 h 10892"/>
                  <a:gd name="connsiteX0" fmla="*/ 175 w 12649"/>
                  <a:gd name="connsiteY0" fmla="*/ 10892 h 10892"/>
                  <a:gd name="connsiteX1" fmla="*/ 0 w 12649"/>
                  <a:gd name="connsiteY1" fmla="*/ 7238 h 10892"/>
                  <a:gd name="connsiteX2" fmla="*/ 2263 w 12649"/>
                  <a:gd name="connsiteY2" fmla="*/ 0 h 10892"/>
                  <a:gd name="connsiteX3" fmla="*/ 12649 w 12649"/>
                  <a:gd name="connsiteY3" fmla="*/ 452 h 10892"/>
                  <a:gd name="connsiteX4" fmla="*/ 175 w 12649"/>
                  <a:gd name="connsiteY4" fmla="*/ 10892 h 10892"/>
                  <a:gd name="connsiteX0" fmla="*/ 175 w 12649"/>
                  <a:gd name="connsiteY0" fmla="*/ 10440 h 10440"/>
                  <a:gd name="connsiteX1" fmla="*/ 0 w 12649"/>
                  <a:gd name="connsiteY1" fmla="*/ 6786 h 10440"/>
                  <a:gd name="connsiteX2" fmla="*/ 2263 w 12649"/>
                  <a:gd name="connsiteY2" fmla="*/ 217 h 10440"/>
                  <a:gd name="connsiteX3" fmla="*/ 12649 w 12649"/>
                  <a:gd name="connsiteY3" fmla="*/ 0 h 10440"/>
                  <a:gd name="connsiteX4" fmla="*/ 175 w 12649"/>
                  <a:gd name="connsiteY4" fmla="*/ 10440 h 10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649" h="10440">
                    <a:moveTo>
                      <a:pt x="175" y="10440"/>
                    </a:moveTo>
                    <a:cubicBezTo>
                      <a:pt x="47" y="8181"/>
                      <a:pt x="128" y="9045"/>
                      <a:pt x="0" y="6786"/>
                    </a:cubicBezTo>
                    <a:cubicBezTo>
                      <a:pt x="1563" y="2515"/>
                      <a:pt x="1463" y="3373"/>
                      <a:pt x="2263" y="217"/>
                    </a:cubicBezTo>
                    <a:lnTo>
                      <a:pt x="12649" y="0"/>
                    </a:lnTo>
                    <a:lnTo>
                      <a:pt x="175" y="1044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99000">
                    <a:schemeClr val="bg1">
                      <a:lumMod val="75000"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61" name="Group 560">
                <a:extLst>
                  <a:ext uri="{FF2B5EF4-FFF2-40B4-BE49-F238E27FC236}">
                    <a16:creationId xmlns:a16="http://schemas.microsoft.com/office/drawing/2014/main" id="{C29EA216-1A13-4648-B304-50B3793355C6}"/>
                  </a:ext>
                </a:extLst>
              </p:cNvPr>
              <p:cNvGrpSpPr/>
              <p:nvPr/>
            </p:nvGrpSpPr>
            <p:grpSpPr>
              <a:xfrm>
                <a:off x="10210705" y="4577638"/>
                <a:ext cx="571917" cy="461666"/>
                <a:chOff x="9980560" y="726571"/>
                <a:chExt cx="659732" cy="461666"/>
              </a:xfrm>
            </p:grpSpPr>
            <p:sp>
              <p:nvSpPr>
                <p:cNvPr id="562" name="Rectangle 228">
                  <a:extLst>
                    <a:ext uri="{FF2B5EF4-FFF2-40B4-BE49-F238E27FC236}">
                      <a16:creationId xmlns:a16="http://schemas.microsoft.com/office/drawing/2014/main" id="{DE075DD4-ED42-6A4D-AE73-7FF16B9401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0996" y="761446"/>
                  <a:ext cx="559422" cy="38903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3" name="Rectangle 229">
                  <a:extLst>
                    <a:ext uri="{FF2B5EF4-FFF2-40B4-BE49-F238E27FC236}">
                      <a16:creationId xmlns:a16="http://schemas.microsoft.com/office/drawing/2014/main" id="{F7259EAC-8796-1E43-A2F4-D2BFE8251B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1638" y="769755"/>
                  <a:ext cx="559977" cy="130804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4" name="Text Box 230">
                  <a:extLst>
                    <a:ext uri="{FF2B5EF4-FFF2-40B4-BE49-F238E27FC236}">
                      <a16:creationId xmlns:a16="http://schemas.microsoft.com/office/drawing/2014/main" id="{1FFEDBB2-C626-674C-897C-7265632ACAB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980560" y="726571"/>
                  <a:ext cx="659732" cy="461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network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link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physical</a:t>
                  </a: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565" name="Straight Connector 564">
                  <a:extLst>
                    <a:ext uri="{FF2B5EF4-FFF2-40B4-BE49-F238E27FC236}">
                      <a16:creationId xmlns:a16="http://schemas.microsoft.com/office/drawing/2014/main" id="{219CCEA3-E9D0-E24D-8DA6-838694003D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895309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6" name="Straight Connector 565">
                  <a:extLst>
                    <a:ext uri="{FF2B5EF4-FFF2-40B4-BE49-F238E27FC236}">
                      <a16:creationId xmlns:a16="http://schemas.microsoft.com/office/drawing/2014/main" id="{3166A4C7-E5AA-FA45-9EA8-29BB7351E8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1018248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EFE641A-589B-7942-BC31-34CA4265ECA8}"/>
              </a:ext>
            </a:extLst>
          </p:cNvPr>
          <p:cNvGrpSpPr/>
          <p:nvPr/>
        </p:nvGrpSpPr>
        <p:grpSpPr>
          <a:xfrm>
            <a:off x="9783558" y="4989983"/>
            <a:ext cx="393760" cy="218578"/>
            <a:chOff x="7493876" y="2774731"/>
            <a:chExt cx="1481958" cy="894622"/>
          </a:xfrm>
        </p:grpSpPr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236DE3EE-811C-674F-9142-302E5E9C5593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1800B155-CF25-D24C-9B92-B08AAAB8313B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</a:t>
              </a: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B0AEF1A2-025A-BC41-A84F-2DC3E058332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09" name="Freeform 108">
                <a:extLst>
                  <a:ext uri="{FF2B5EF4-FFF2-40B4-BE49-F238E27FC236}">
                    <a16:creationId xmlns:a16="http://schemas.microsoft.com/office/drawing/2014/main" id="{8D3F6F1A-FE14-8948-A78A-73AA88A44A7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B90EE21A-C2A8-0D42-B6A5-6C7D12BEBF0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8A5097ED-FFBF-4544-860B-3817BA811B2C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6DF62723-77FE-9247-98F5-987E793C56FB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57" name="Freeform 456">
            <a:extLst>
              <a:ext uri="{FF2B5EF4-FFF2-40B4-BE49-F238E27FC236}">
                <a16:creationId xmlns:a16="http://schemas.microsoft.com/office/drawing/2014/main" id="{C29E3841-9511-CE48-9C97-7A796907B706}"/>
              </a:ext>
            </a:extLst>
          </p:cNvPr>
          <p:cNvSpPr/>
          <p:nvPr/>
        </p:nvSpPr>
        <p:spPr>
          <a:xfrm>
            <a:off x="7288696" y="3114260"/>
            <a:ext cx="3064097" cy="2683755"/>
          </a:xfrm>
          <a:custGeom>
            <a:avLst/>
            <a:gdLst>
              <a:gd name="connsiteX0" fmla="*/ 0 w 2769704"/>
              <a:gd name="connsiteY0" fmla="*/ 0 h 2637182"/>
              <a:gd name="connsiteX1" fmla="*/ 980661 w 2769704"/>
              <a:gd name="connsiteY1" fmla="*/ 1007165 h 2637182"/>
              <a:gd name="connsiteX2" fmla="*/ 2014330 w 2769704"/>
              <a:gd name="connsiteY2" fmla="*/ 993913 h 2637182"/>
              <a:gd name="connsiteX3" fmla="*/ 2478156 w 2769704"/>
              <a:gd name="connsiteY3" fmla="*/ 1007165 h 2637182"/>
              <a:gd name="connsiteX4" fmla="*/ 2054087 w 2769704"/>
              <a:gd name="connsiteY4" fmla="*/ 1709530 h 2637182"/>
              <a:gd name="connsiteX5" fmla="*/ 2650434 w 2769704"/>
              <a:gd name="connsiteY5" fmla="*/ 2001078 h 2637182"/>
              <a:gd name="connsiteX6" fmla="*/ 2769704 w 2769704"/>
              <a:gd name="connsiteY6" fmla="*/ 2637182 h 2637182"/>
              <a:gd name="connsiteX0" fmla="*/ 0 w 2769704"/>
              <a:gd name="connsiteY0" fmla="*/ 0 h 2637182"/>
              <a:gd name="connsiteX1" fmla="*/ 980661 w 2769704"/>
              <a:gd name="connsiteY1" fmla="*/ 1007165 h 2637182"/>
              <a:gd name="connsiteX2" fmla="*/ 2014330 w 2769704"/>
              <a:gd name="connsiteY2" fmla="*/ 1016216 h 2637182"/>
              <a:gd name="connsiteX3" fmla="*/ 2478156 w 2769704"/>
              <a:gd name="connsiteY3" fmla="*/ 1007165 h 2637182"/>
              <a:gd name="connsiteX4" fmla="*/ 2054087 w 2769704"/>
              <a:gd name="connsiteY4" fmla="*/ 1709530 h 2637182"/>
              <a:gd name="connsiteX5" fmla="*/ 2650434 w 2769704"/>
              <a:gd name="connsiteY5" fmla="*/ 2001078 h 2637182"/>
              <a:gd name="connsiteX6" fmla="*/ 2769704 w 2769704"/>
              <a:gd name="connsiteY6" fmla="*/ 2637182 h 2637182"/>
              <a:gd name="connsiteX0" fmla="*/ 0 w 2769704"/>
              <a:gd name="connsiteY0" fmla="*/ 0 h 2637182"/>
              <a:gd name="connsiteX1" fmla="*/ 980661 w 2769704"/>
              <a:gd name="connsiteY1" fmla="*/ 1007165 h 2637182"/>
              <a:gd name="connsiteX2" fmla="*/ 2014330 w 2769704"/>
              <a:gd name="connsiteY2" fmla="*/ 998374 h 2637182"/>
              <a:gd name="connsiteX3" fmla="*/ 2478156 w 2769704"/>
              <a:gd name="connsiteY3" fmla="*/ 1007165 h 2637182"/>
              <a:gd name="connsiteX4" fmla="*/ 2054087 w 2769704"/>
              <a:gd name="connsiteY4" fmla="*/ 1709530 h 2637182"/>
              <a:gd name="connsiteX5" fmla="*/ 2650434 w 2769704"/>
              <a:gd name="connsiteY5" fmla="*/ 2001078 h 2637182"/>
              <a:gd name="connsiteX6" fmla="*/ 2769704 w 2769704"/>
              <a:gd name="connsiteY6" fmla="*/ 2637182 h 2637182"/>
              <a:gd name="connsiteX0" fmla="*/ 0 w 2769704"/>
              <a:gd name="connsiteY0" fmla="*/ 0 h 2637182"/>
              <a:gd name="connsiteX1" fmla="*/ 980661 w 2769704"/>
              <a:gd name="connsiteY1" fmla="*/ 1007165 h 2637182"/>
              <a:gd name="connsiteX2" fmla="*/ 2014330 w 2769704"/>
              <a:gd name="connsiteY2" fmla="*/ 1011756 h 2637182"/>
              <a:gd name="connsiteX3" fmla="*/ 2478156 w 2769704"/>
              <a:gd name="connsiteY3" fmla="*/ 1007165 h 2637182"/>
              <a:gd name="connsiteX4" fmla="*/ 2054087 w 2769704"/>
              <a:gd name="connsiteY4" fmla="*/ 1709530 h 2637182"/>
              <a:gd name="connsiteX5" fmla="*/ 2650434 w 2769704"/>
              <a:gd name="connsiteY5" fmla="*/ 2001078 h 2637182"/>
              <a:gd name="connsiteX6" fmla="*/ 2769704 w 2769704"/>
              <a:gd name="connsiteY6" fmla="*/ 2637182 h 2637182"/>
              <a:gd name="connsiteX0" fmla="*/ 0 w 2769704"/>
              <a:gd name="connsiteY0" fmla="*/ 0 h 2637182"/>
              <a:gd name="connsiteX1" fmla="*/ 980661 w 2769704"/>
              <a:gd name="connsiteY1" fmla="*/ 1007165 h 2637182"/>
              <a:gd name="connsiteX2" fmla="*/ 2014330 w 2769704"/>
              <a:gd name="connsiteY2" fmla="*/ 1011756 h 2637182"/>
              <a:gd name="connsiteX3" fmla="*/ 2478156 w 2769704"/>
              <a:gd name="connsiteY3" fmla="*/ 1007165 h 2637182"/>
              <a:gd name="connsiteX4" fmla="*/ 2054087 w 2769704"/>
              <a:gd name="connsiteY4" fmla="*/ 1709530 h 2637182"/>
              <a:gd name="connsiteX5" fmla="*/ 2753026 w 2769704"/>
              <a:gd name="connsiteY5" fmla="*/ 2050143 h 2637182"/>
              <a:gd name="connsiteX6" fmla="*/ 2769704 w 2769704"/>
              <a:gd name="connsiteY6" fmla="*/ 2637182 h 2637182"/>
              <a:gd name="connsiteX0" fmla="*/ 0 w 2753026"/>
              <a:gd name="connsiteY0" fmla="*/ 0 h 2628261"/>
              <a:gd name="connsiteX1" fmla="*/ 980661 w 2753026"/>
              <a:gd name="connsiteY1" fmla="*/ 1007165 h 2628261"/>
              <a:gd name="connsiteX2" fmla="*/ 2014330 w 2753026"/>
              <a:gd name="connsiteY2" fmla="*/ 1011756 h 2628261"/>
              <a:gd name="connsiteX3" fmla="*/ 2478156 w 2753026"/>
              <a:gd name="connsiteY3" fmla="*/ 1007165 h 2628261"/>
              <a:gd name="connsiteX4" fmla="*/ 2054087 w 2753026"/>
              <a:gd name="connsiteY4" fmla="*/ 1709530 h 2628261"/>
              <a:gd name="connsiteX5" fmla="*/ 2753026 w 2753026"/>
              <a:gd name="connsiteY5" fmla="*/ 2050143 h 2628261"/>
              <a:gd name="connsiteX6" fmla="*/ 2742942 w 2753026"/>
              <a:gd name="connsiteY6" fmla="*/ 2628261 h 2628261"/>
              <a:gd name="connsiteX0" fmla="*/ 0 w 2760784"/>
              <a:gd name="connsiteY0" fmla="*/ 0 h 2820062"/>
              <a:gd name="connsiteX1" fmla="*/ 980661 w 2760784"/>
              <a:gd name="connsiteY1" fmla="*/ 1007165 h 2820062"/>
              <a:gd name="connsiteX2" fmla="*/ 2014330 w 2760784"/>
              <a:gd name="connsiteY2" fmla="*/ 1011756 h 2820062"/>
              <a:gd name="connsiteX3" fmla="*/ 2478156 w 2760784"/>
              <a:gd name="connsiteY3" fmla="*/ 1007165 h 2820062"/>
              <a:gd name="connsiteX4" fmla="*/ 2054087 w 2760784"/>
              <a:gd name="connsiteY4" fmla="*/ 1709530 h 2820062"/>
              <a:gd name="connsiteX5" fmla="*/ 2753026 w 2760784"/>
              <a:gd name="connsiteY5" fmla="*/ 2050143 h 2820062"/>
              <a:gd name="connsiteX6" fmla="*/ 2760784 w 2760784"/>
              <a:gd name="connsiteY6" fmla="*/ 2820062 h 2820062"/>
              <a:gd name="connsiteX0" fmla="*/ 0 w 2760784"/>
              <a:gd name="connsiteY0" fmla="*/ 0 h 2820062"/>
              <a:gd name="connsiteX1" fmla="*/ 980661 w 2760784"/>
              <a:gd name="connsiteY1" fmla="*/ 1007165 h 2820062"/>
              <a:gd name="connsiteX2" fmla="*/ 2014330 w 2760784"/>
              <a:gd name="connsiteY2" fmla="*/ 1011756 h 2820062"/>
              <a:gd name="connsiteX3" fmla="*/ 2478156 w 2760784"/>
              <a:gd name="connsiteY3" fmla="*/ 1007165 h 2820062"/>
              <a:gd name="connsiteX4" fmla="*/ 2054087 w 2760784"/>
              <a:gd name="connsiteY4" fmla="*/ 1709530 h 2820062"/>
              <a:gd name="connsiteX5" fmla="*/ 2753026 w 2760784"/>
              <a:gd name="connsiteY5" fmla="*/ 2050143 h 2820062"/>
              <a:gd name="connsiteX6" fmla="*/ 2760783 w 2760784"/>
              <a:gd name="connsiteY6" fmla="*/ 2639768 h 2820062"/>
              <a:gd name="connsiteX7" fmla="*/ 2760784 w 2760784"/>
              <a:gd name="connsiteY7" fmla="*/ 2820062 h 2820062"/>
              <a:gd name="connsiteX0" fmla="*/ 0 w 3188991"/>
              <a:gd name="connsiteY0" fmla="*/ 0 h 2681787"/>
              <a:gd name="connsiteX1" fmla="*/ 980661 w 3188991"/>
              <a:gd name="connsiteY1" fmla="*/ 1007165 h 2681787"/>
              <a:gd name="connsiteX2" fmla="*/ 2014330 w 3188991"/>
              <a:gd name="connsiteY2" fmla="*/ 1011756 h 2681787"/>
              <a:gd name="connsiteX3" fmla="*/ 2478156 w 3188991"/>
              <a:gd name="connsiteY3" fmla="*/ 1007165 h 2681787"/>
              <a:gd name="connsiteX4" fmla="*/ 2054087 w 3188991"/>
              <a:gd name="connsiteY4" fmla="*/ 1709530 h 2681787"/>
              <a:gd name="connsiteX5" fmla="*/ 2753026 w 3188991"/>
              <a:gd name="connsiteY5" fmla="*/ 2050143 h 2681787"/>
              <a:gd name="connsiteX6" fmla="*/ 2760783 w 3188991"/>
              <a:gd name="connsiteY6" fmla="*/ 2639768 h 2681787"/>
              <a:gd name="connsiteX7" fmla="*/ 3188991 w 3188991"/>
              <a:gd name="connsiteY7" fmla="*/ 2681787 h 2681787"/>
              <a:gd name="connsiteX0" fmla="*/ 0 w 3188991"/>
              <a:gd name="connsiteY0" fmla="*/ 0 h 2691285"/>
              <a:gd name="connsiteX1" fmla="*/ 980661 w 3188991"/>
              <a:gd name="connsiteY1" fmla="*/ 1007165 h 2691285"/>
              <a:gd name="connsiteX2" fmla="*/ 2014330 w 3188991"/>
              <a:gd name="connsiteY2" fmla="*/ 1011756 h 2691285"/>
              <a:gd name="connsiteX3" fmla="*/ 2478156 w 3188991"/>
              <a:gd name="connsiteY3" fmla="*/ 1007165 h 2691285"/>
              <a:gd name="connsiteX4" fmla="*/ 2054087 w 3188991"/>
              <a:gd name="connsiteY4" fmla="*/ 1709530 h 2691285"/>
              <a:gd name="connsiteX5" fmla="*/ 2753026 w 3188991"/>
              <a:gd name="connsiteY5" fmla="*/ 2050143 h 2691285"/>
              <a:gd name="connsiteX6" fmla="*/ 2760783 w 3188991"/>
              <a:gd name="connsiteY6" fmla="*/ 2639768 h 2691285"/>
              <a:gd name="connsiteX7" fmla="*/ 3188991 w 3188991"/>
              <a:gd name="connsiteY7" fmla="*/ 2681787 h 2691285"/>
              <a:gd name="connsiteX0" fmla="*/ 0 w 3188991"/>
              <a:gd name="connsiteY0" fmla="*/ 0 h 2700394"/>
              <a:gd name="connsiteX1" fmla="*/ 980661 w 3188991"/>
              <a:gd name="connsiteY1" fmla="*/ 1007165 h 2700394"/>
              <a:gd name="connsiteX2" fmla="*/ 2014330 w 3188991"/>
              <a:gd name="connsiteY2" fmla="*/ 1011756 h 2700394"/>
              <a:gd name="connsiteX3" fmla="*/ 2478156 w 3188991"/>
              <a:gd name="connsiteY3" fmla="*/ 1007165 h 2700394"/>
              <a:gd name="connsiteX4" fmla="*/ 2054087 w 3188991"/>
              <a:gd name="connsiteY4" fmla="*/ 1709530 h 2700394"/>
              <a:gd name="connsiteX5" fmla="*/ 2753026 w 3188991"/>
              <a:gd name="connsiteY5" fmla="*/ 2050143 h 2700394"/>
              <a:gd name="connsiteX6" fmla="*/ 2765243 w 3188991"/>
              <a:gd name="connsiteY6" fmla="*/ 2662071 h 2700394"/>
              <a:gd name="connsiteX7" fmla="*/ 3188991 w 3188991"/>
              <a:gd name="connsiteY7" fmla="*/ 2681787 h 2700394"/>
              <a:gd name="connsiteX0" fmla="*/ 0 w 3188991"/>
              <a:gd name="connsiteY0" fmla="*/ 0 h 2686921"/>
              <a:gd name="connsiteX1" fmla="*/ 980661 w 3188991"/>
              <a:gd name="connsiteY1" fmla="*/ 1007165 h 2686921"/>
              <a:gd name="connsiteX2" fmla="*/ 2014330 w 3188991"/>
              <a:gd name="connsiteY2" fmla="*/ 1011756 h 2686921"/>
              <a:gd name="connsiteX3" fmla="*/ 2478156 w 3188991"/>
              <a:gd name="connsiteY3" fmla="*/ 1007165 h 2686921"/>
              <a:gd name="connsiteX4" fmla="*/ 2054087 w 3188991"/>
              <a:gd name="connsiteY4" fmla="*/ 1709530 h 2686921"/>
              <a:gd name="connsiteX5" fmla="*/ 2753026 w 3188991"/>
              <a:gd name="connsiteY5" fmla="*/ 2050143 h 2686921"/>
              <a:gd name="connsiteX6" fmla="*/ 2765243 w 3188991"/>
              <a:gd name="connsiteY6" fmla="*/ 2662071 h 2686921"/>
              <a:gd name="connsiteX7" fmla="*/ 3188991 w 3188991"/>
              <a:gd name="connsiteY7" fmla="*/ 2681787 h 2686921"/>
              <a:gd name="connsiteX0" fmla="*/ 0 w 3188991"/>
              <a:gd name="connsiteY0" fmla="*/ 0 h 2689619"/>
              <a:gd name="connsiteX1" fmla="*/ 980661 w 3188991"/>
              <a:gd name="connsiteY1" fmla="*/ 1007165 h 2689619"/>
              <a:gd name="connsiteX2" fmla="*/ 2014330 w 3188991"/>
              <a:gd name="connsiteY2" fmla="*/ 1011756 h 2689619"/>
              <a:gd name="connsiteX3" fmla="*/ 2478156 w 3188991"/>
              <a:gd name="connsiteY3" fmla="*/ 1007165 h 2689619"/>
              <a:gd name="connsiteX4" fmla="*/ 2054087 w 3188991"/>
              <a:gd name="connsiteY4" fmla="*/ 1709530 h 2689619"/>
              <a:gd name="connsiteX5" fmla="*/ 2753026 w 3188991"/>
              <a:gd name="connsiteY5" fmla="*/ 2050143 h 2689619"/>
              <a:gd name="connsiteX6" fmla="*/ 2769703 w 3188991"/>
              <a:gd name="connsiteY6" fmla="*/ 2675452 h 2689619"/>
              <a:gd name="connsiteX7" fmla="*/ 3188991 w 3188991"/>
              <a:gd name="connsiteY7" fmla="*/ 2681787 h 2689619"/>
              <a:gd name="connsiteX0" fmla="*/ 0 w 3188991"/>
              <a:gd name="connsiteY0" fmla="*/ 0 h 2681967"/>
              <a:gd name="connsiteX1" fmla="*/ 980661 w 3188991"/>
              <a:gd name="connsiteY1" fmla="*/ 1007165 h 2681967"/>
              <a:gd name="connsiteX2" fmla="*/ 2014330 w 3188991"/>
              <a:gd name="connsiteY2" fmla="*/ 1011756 h 2681967"/>
              <a:gd name="connsiteX3" fmla="*/ 2478156 w 3188991"/>
              <a:gd name="connsiteY3" fmla="*/ 1007165 h 2681967"/>
              <a:gd name="connsiteX4" fmla="*/ 2054087 w 3188991"/>
              <a:gd name="connsiteY4" fmla="*/ 1709530 h 2681967"/>
              <a:gd name="connsiteX5" fmla="*/ 2753026 w 3188991"/>
              <a:gd name="connsiteY5" fmla="*/ 2050143 h 2681967"/>
              <a:gd name="connsiteX6" fmla="*/ 2769703 w 3188991"/>
              <a:gd name="connsiteY6" fmla="*/ 2675452 h 2681967"/>
              <a:gd name="connsiteX7" fmla="*/ 3188991 w 3188991"/>
              <a:gd name="connsiteY7" fmla="*/ 2681787 h 2681967"/>
              <a:gd name="connsiteX0" fmla="*/ 0 w 3188991"/>
              <a:gd name="connsiteY0" fmla="*/ 0 h 2687647"/>
              <a:gd name="connsiteX1" fmla="*/ 980661 w 3188991"/>
              <a:gd name="connsiteY1" fmla="*/ 1007165 h 2687647"/>
              <a:gd name="connsiteX2" fmla="*/ 2014330 w 3188991"/>
              <a:gd name="connsiteY2" fmla="*/ 1011756 h 2687647"/>
              <a:gd name="connsiteX3" fmla="*/ 2478156 w 3188991"/>
              <a:gd name="connsiteY3" fmla="*/ 1007165 h 2687647"/>
              <a:gd name="connsiteX4" fmla="*/ 2054087 w 3188991"/>
              <a:gd name="connsiteY4" fmla="*/ 1709530 h 2687647"/>
              <a:gd name="connsiteX5" fmla="*/ 2753026 w 3188991"/>
              <a:gd name="connsiteY5" fmla="*/ 2050143 h 2687647"/>
              <a:gd name="connsiteX6" fmla="*/ 2769703 w 3188991"/>
              <a:gd name="connsiteY6" fmla="*/ 2675452 h 2687647"/>
              <a:gd name="connsiteX7" fmla="*/ 3188991 w 3188991"/>
              <a:gd name="connsiteY7" fmla="*/ 2681787 h 2687647"/>
              <a:gd name="connsiteX0" fmla="*/ 0 w 3064097"/>
              <a:gd name="connsiteY0" fmla="*/ 0 h 2687647"/>
              <a:gd name="connsiteX1" fmla="*/ 980661 w 3064097"/>
              <a:gd name="connsiteY1" fmla="*/ 1007165 h 2687647"/>
              <a:gd name="connsiteX2" fmla="*/ 2014330 w 3064097"/>
              <a:gd name="connsiteY2" fmla="*/ 1011756 h 2687647"/>
              <a:gd name="connsiteX3" fmla="*/ 2478156 w 3064097"/>
              <a:gd name="connsiteY3" fmla="*/ 1007165 h 2687647"/>
              <a:gd name="connsiteX4" fmla="*/ 2054087 w 3064097"/>
              <a:gd name="connsiteY4" fmla="*/ 1709530 h 2687647"/>
              <a:gd name="connsiteX5" fmla="*/ 2753026 w 3064097"/>
              <a:gd name="connsiteY5" fmla="*/ 2050143 h 2687647"/>
              <a:gd name="connsiteX6" fmla="*/ 2769703 w 3064097"/>
              <a:gd name="connsiteY6" fmla="*/ 2675452 h 2687647"/>
              <a:gd name="connsiteX7" fmla="*/ 3064097 w 3064097"/>
              <a:gd name="connsiteY7" fmla="*/ 2681787 h 2687647"/>
              <a:gd name="connsiteX0" fmla="*/ 0 w 3064097"/>
              <a:gd name="connsiteY0" fmla="*/ 0 h 2683755"/>
              <a:gd name="connsiteX1" fmla="*/ 980661 w 3064097"/>
              <a:gd name="connsiteY1" fmla="*/ 1007165 h 2683755"/>
              <a:gd name="connsiteX2" fmla="*/ 2014330 w 3064097"/>
              <a:gd name="connsiteY2" fmla="*/ 1011756 h 2683755"/>
              <a:gd name="connsiteX3" fmla="*/ 2478156 w 3064097"/>
              <a:gd name="connsiteY3" fmla="*/ 1007165 h 2683755"/>
              <a:gd name="connsiteX4" fmla="*/ 2054087 w 3064097"/>
              <a:gd name="connsiteY4" fmla="*/ 1709530 h 2683755"/>
              <a:gd name="connsiteX5" fmla="*/ 2753026 w 3064097"/>
              <a:gd name="connsiteY5" fmla="*/ 2050143 h 2683755"/>
              <a:gd name="connsiteX6" fmla="*/ 2769703 w 3064097"/>
              <a:gd name="connsiteY6" fmla="*/ 2675452 h 2683755"/>
              <a:gd name="connsiteX7" fmla="*/ 3064097 w 3064097"/>
              <a:gd name="connsiteY7" fmla="*/ 2681787 h 2683755"/>
              <a:gd name="connsiteX0" fmla="*/ 0 w 3064097"/>
              <a:gd name="connsiteY0" fmla="*/ 0 h 2683755"/>
              <a:gd name="connsiteX1" fmla="*/ 980661 w 3064097"/>
              <a:gd name="connsiteY1" fmla="*/ 1007165 h 2683755"/>
              <a:gd name="connsiteX2" fmla="*/ 2014330 w 3064097"/>
              <a:gd name="connsiteY2" fmla="*/ 1011756 h 2683755"/>
              <a:gd name="connsiteX3" fmla="*/ 2478156 w 3064097"/>
              <a:gd name="connsiteY3" fmla="*/ 1007165 h 2683755"/>
              <a:gd name="connsiteX4" fmla="*/ 2054087 w 3064097"/>
              <a:gd name="connsiteY4" fmla="*/ 1709530 h 2683755"/>
              <a:gd name="connsiteX5" fmla="*/ 2753026 w 3064097"/>
              <a:gd name="connsiteY5" fmla="*/ 2050143 h 2683755"/>
              <a:gd name="connsiteX6" fmla="*/ 2769703 w 3064097"/>
              <a:gd name="connsiteY6" fmla="*/ 2675452 h 2683755"/>
              <a:gd name="connsiteX7" fmla="*/ 3064097 w 3064097"/>
              <a:gd name="connsiteY7" fmla="*/ 2681787 h 2683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64097" h="2683755">
                <a:moveTo>
                  <a:pt x="0" y="0"/>
                </a:moveTo>
                <a:lnTo>
                  <a:pt x="980661" y="1007165"/>
                </a:lnTo>
                <a:lnTo>
                  <a:pt x="2014330" y="1011756"/>
                </a:lnTo>
                <a:lnTo>
                  <a:pt x="2478156" y="1007165"/>
                </a:lnTo>
                <a:lnTo>
                  <a:pt x="2054087" y="1709530"/>
                </a:lnTo>
                <a:lnTo>
                  <a:pt x="2753026" y="2050143"/>
                </a:lnTo>
                <a:lnTo>
                  <a:pt x="2769703" y="2675452"/>
                </a:lnTo>
                <a:cubicBezTo>
                  <a:pt x="2903519" y="2686485"/>
                  <a:pt x="2930284" y="2684136"/>
                  <a:pt x="3064097" y="2681787"/>
                </a:cubicBezTo>
              </a:path>
            </a:pathLst>
          </a:custGeom>
          <a:noFill/>
          <a:ln w="31750"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7C8E70B-CD71-5344-8A10-A97CD4A21DD6}"/>
              </a:ext>
            </a:extLst>
          </p:cNvPr>
          <p:cNvGrpSpPr/>
          <p:nvPr/>
        </p:nvGrpSpPr>
        <p:grpSpPr>
          <a:xfrm>
            <a:off x="6543892" y="2922262"/>
            <a:ext cx="3175" cy="379738"/>
            <a:chOff x="6543892" y="2922262"/>
            <a:chExt cx="3175" cy="379738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6BDA0B02-D308-914F-B9AF-9B30A608DC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43892" y="2922262"/>
              <a:ext cx="0" cy="147963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Arrow Connector 538">
              <a:extLst>
                <a:ext uri="{FF2B5EF4-FFF2-40B4-BE49-F238E27FC236}">
                  <a16:creationId xmlns:a16="http://schemas.microsoft.com/office/drawing/2014/main" id="{57B8E898-44FB-B841-AE65-AE09A8A0CFEB}"/>
                </a:ext>
              </a:extLst>
            </p:cNvPr>
            <p:cNvCxnSpPr>
              <a:cxnSpLocks/>
            </p:cNvCxnSpPr>
            <p:nvPr/>
          </p:nvCxnSpPr>
          <p:spPr>
            <a:xfrm>
              <a:off x="6547067" y="3154037"/>
              <a:ext cx="0" cy="147963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1" name="Group 540">
            <a:extLst>
              <a:ext uri="{FF2B5EF4-FFF2-40B4-BE49-F238E27FC236}">
                <a16:creationId xmlns:a16="http://schemas.microsoft.com/office/drawing/2014/main" id="{B56D1341-8122-3F4B-B605-EEF86D2EC3FE}"/>
              </a:ext>
            </a:extLst>
          </p:cNvPr>
          <p:cNvGrpSpPr/>
          <p:nvPr/>
        </p:nvGrpSpPr>
        <p:grpSpPr>
          <a:xfrm>
            <a:off x="11233367" y="5608312"/>
            <a:ext cx="3175" cy="379738"/>
            <a:chOff x="6543892" y="2922262"/>
            <a:chExt cx="3175" cy="379738"/>
          </a:xfrm>
        </p:grpSpPr>
        <p:cxnSp>
          <p:nvCxnSpPr>
            <p:cNvPr id="542" name="Straight Arrow Connector 541">
              <a:extLst>
                <a:ext uri="{FF2B5EF4-FFF2-40B4-BE49-F238E27FC236}">
                  <a16:creationId xmlns:a16="http://schemas.microsoft.com/office/drawing/2014/main" id="{8548ACDB-2213-B74B-9620-96BE011EBE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43892" y="2922262"/>
              <a:ext cx="0" cy="147963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Arrow Connector 542">
              <a:extLst>
                <a:ext uri="{FF2B5EF4-FFF2-40B4-BE49-F238E27FC236}">
                  <a16:creationId xmlns:a16="http://schemas.microsoft.com/office/drawing/2014/main" id="{B997A270-0B54-B346-940E-141C5BCBA349}"/>
                </a:ext>
              </a:extLst>
            </p:cNvPr>
            <p:cNvCxnSpPr>
              <a:cxnSpLocks/>
            </p:cNvCxnSpPr>
            <p:nvPr/>
          </p:nvCxnSpPr>
          <p:spPr>
            <a:xfrm>
              <a:off x="6547067" y="3154037"/>
              <a:ext cx="0" cy="147963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6299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10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10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B8519-F020-5F41-9762-E63B0FD7E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8812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/>
              <a:t>Network service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64CE4-E4F1-4F4A-A1DB-26BB66DC4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233" y="2623931"/>
            <a:ext cx="4621697" cy="3208477"/>
          </a:xfrm>
        </p:spPr>
        <p:txBody>
          <a:bodyPr>
            <a:normAutofit/>
          </a:bodyPr>
          <a:lstStyle/>
          <a:p>
            <a:pPr>
              <a:buFont typeface="Wingdings" charset="0"/>
              <a:buNone/>
              <a:defRPr/>
            </a:pPr>
            <a:r>
              <a:rPr lang="en-US" sz="3200" dirty="0">
                <a:solidFill>
                  <a:srgbClr val="C00000"/>
                </a:solidFill>
              </a:rPr>
              <a:t>example services for </a:t>
            </a:r>
            <a:r>
              <a:rPr lang="en-US" sz="3200" i="1" dirty="0">
                <a:solidFill>
                  <a:srgbClr val="C00000"/>
                </a:solidFill>
              </a:rPr>
              <a:t>individual</a:t>
            </a:r>
            <a:r>
              <a:rPr lang="en-US" sz="3200" dirty="0">
                <a:solidFill>
                  <a:srgbClr val="C00000"/>
                </a:solidFill>
              </a:rPr>
              <a:t> datagrams</a:t>
            </a:r>
            <a:r>
              <a:rPr lang="en-US" sz="3200" dirty="0">
                <a:solidFill>
                  <a:srgbClr val="CC0000"/>
                </a:solidFill>
              </a:rPr>
              <a:t>:</a:t>
            </a:r>
          </a:p>
          <a:p>
            <a:pPr>
              <a:buFont typeface="Wingdings" charset="2"/>
              <a:buChar char="§"/>
              <a:defRPr/>
            </a:pPr>
            <a:r>
              <a:rPr lang="en-US" dirty="0"/>
              <a:t>guaranteed delivery</a:t>
            </a:r>
          </a:p>
          <a:p>
            <a:pPr>
              <a:buFont typeface="Wingdings" charset="2"/>
              <a:buChar char="§"/>
              <a:defRPr/>
            </a:pPr>
            <a:r>
              <a:rPr lang="en-US" dirty="0"/>
              <a:t>guaranteed delivery with less than 40 msec delay</a:t>
            </a:r>
          </a:p>
          <a:p>
            <a:pPr marL="130175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DB0211-6ED0-7F44-B672-CF345E4B3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216" y="2597426"/>
            <a:ext cx="5502965" cy="356483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en-US" sz="3200" dirty="0">
                <a:solidFill>
                  <a:srgbClr val="CC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example services for a </a:t>
            </a:r>
            <a:r>
              <a:rPr lang="en-US" altLang="en-US" sz="3200" i="1" dirty="0">
                <a:solidFill>
                  <a:srgbClr val="CC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flow</a:t>
            </a:r>
            <a:r>
              <a:rPr lang="en-US" altLang="en-US" sz="3200" dirty="0">
                <a:solidFill>
                  <a:srgbClr val="CC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of datagrams:</a:t>
            </a:r>
          </a:p>
          <a:p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in-order datagram delivery</a:t>
            </a:r>
          </a:p>
          <a:p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guaranteed minimum bandwidth to flow</a:t>
            </a:r>
          </a:p>
          <a:p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restrictions on changes in inter-packet spacing</a:t>
            </a:r>
          </a:p>
          <a:p>
            <a:endParaRPr lang="en-US" dirty="0"/>
          </a:p>
        </p:txBody>
      </p:sp>
      <p:sp>
        <p:nvSpPr>
          <p:cNvPr id="62" name="Rectangle 13">
            <a:extLst>
              <a:ext uri="{FF2B5EF4-FFF2-40B4-BE49-F238E27FC236}">
                <a16:creationId xmlns:a16="http://schemas.microsoft.com/office/drawing/2014/main" id="{1FBC4707-F7A4-A94F-8160-5F9B117612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3668" y="1413562"/>
            <a:ext cx="1078727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D7D31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Q: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What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service model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for “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channel” transporting datagrams from sender to receiver?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384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B8519-F020-5F41-9762-E63B0FD7E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8812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/>
              <a:t>Network-layer service model</a:t>
            </a: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84FBF14F-DE77-E447-8427-3CD225360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795" y="1745078"/>
            <a:ext cx="1552092" cy="3939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Architecture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Internet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ATM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ATM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Internet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Internet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4AA65A7D-5684-5446-97C1-4142D3B3D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3424" y="1760576"/>
            <a:ext cx="2645518" cy="3913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Service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Model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best effort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Constant Bit Rate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Available Bit Rate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Intserv Guaranteed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(RFC 1633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Diffserv 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(RFC 2475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) 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1C34DAB8-6802-8B4D-80C7-80C914B6F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3925" y="2071348"/>
            <a:ext cx="2137764" cy="36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Bandwidth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Constant rate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Guaranteed min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yes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possible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12C01AE2-D81C-9142-9900-6735E4EC69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0368" y="2071348"/>
            <a:ext cx="1112805" cy="36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Loss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yes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yes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possibly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215F45F4-0755-7644-85E6-6394DB1A33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15" y="2080873"/>
            <a:ext cx="1112805" cy="36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yes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yes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yes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possibly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51E1E123-2FC9-9A4C-AB30-DF20C3EA3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2924" y="2080873"/>
            <a:ext cx="946221" cy="36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Timing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yes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yes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" name="Line 19">
            <a:extLst>
              <a:ext uri="{FF2B5EF4-FFF2-40B4-BE49-F238E27FC236}">
                <a16:creationId xmlns:a16="http://schemas.microsoft.com/office/drawing/2014/main" id="{D3EFDF3E-E1B2-6442-9107-4885BC9E5F1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0632" y="2577761"/>
            <a:ext cx="9623199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Line 19">
            <a:extLst>
              <a:ext uri="{FF2B5EF4-FFF2-40B4-BE49-F238E27FC236}">
                <a16:creationId xmlns:a16="http://schemas.microsoft.com/office/drawing/2014/main" id="{32B4DD15-8EEC-9B42-A7A0-C871C28FD81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8049" y="3210609"/>
            <a:ext cx="9623199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Line 19">
            <a:extLst>
              <a:ext uri="{FF2B5EF4-FFF2-40B4-BE49-F238E27FC236}">
                <a16:creationId xmlns:a16="http://schemas.microsoft.com/office/drawing/2014/main" id="{0C2B32CB-160C-1949-B26F-AEE112AAA5C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5466" y="3827958"/>
            <a:ext cx="9623199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Line 19">
            <a:extLst>
              <a:ext uri="{FF2B5EF4-FFF2-40B4-BE49-F238E27FC236}">
                <a16:creationId xmlns:a16="http://schemas.microsoft.com/office/drawing/2014/main" id="{E012B3C4-5F72-A141-A441-ADA6CA97A55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2883" y="4445307"/>
            <a:ext cx="9623199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Line 19">
            <a:extLst>
              <a:ext uri="{FF2B5EF4-FFF2-40B4-BE49-F238E27FC236}">
                <a16:creationId xmlns:a16="http://schemas.microsoft.com/office/drawing/2014/main" id="{BF483ABF-DBE0-BF4B-94C9-E7D0F188F4A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5798" y="5217639"/>
            <a:ext cx="9623199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6539A4-4744-8842-8ED2-36EF0B5DAA55}"/>
              </a:ext>
            </a:extLst>
          </p:cNvPr>
          <p:cNvSpPr/>
          <p:nvPr/>
        </p:nvSpPr>
        <p:spPr>
          <a:xfrm>
            <a:off x="821410" y="3093349"/>
            <a:ext cx="10120393" cy="29044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Line 16">
            <a:extLst>
              <a:ext uri="{FF2B5EF4-FFF2-40B4-BE49-F238E27FC236}">
                <a16:creationId xmlns:a16="http://schemas.microsoft.com/office/drawing/2014/main" id="{B1FE5F6C-026F-0544-9F5F-295E95B4FC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15919" y="2007768"/>
            <a:ext cx="5362413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777822C-9D57-814F-877A-2273D1202ED7}"/>
              </a:ext>
            </a:extLst>
          </p:cNvPr>
          <p:cNvGrpSpPr/>
          <p:nvPr/>
        </p:nvGrpSpPr>
        <p:grpSpPr>
          <a:xfrm>
            <a:off x="1859797" y="3440624"/>
            <a:ext cx="8105613" cy="2557221"/>
            <a:chOff x="852407" y="3270142"/>
            <a:chExt cx="8105613" cy="255722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28EFD12-C61D-5143-AE81-9D893932CA81}"/>
                </a:ext>
              </a:extLst>
            </p:cNvPr>
            <p:cNvSpPr txBox="1"/>
            <p:nvPr/>
          </p:nvSpPr>
          <p:spPr>
            <a:xfrm>
              <a:off x="1175287" y="3794500"/>
              <a:ext cx="7516160" cy="1815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13A3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 guarantees on</a:t>
              </a: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</a:p>
            <a:p>
              <a:pPr marL="866775" marR="0" lvl="1" indent="-40957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romanLcPeriod"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successful</a:t>
              </a: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datagram delivery to destination</a:t>
              </a:r>
            </a:p>
            <a:p>
              <a:pPr marL="866775" marR="0" lvl="1" indent="-40957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romanLcPeriod"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timing or order of delivery</a:t>
              </a:r>
            </a:p>
            <a:p>
              <a:pPr marL="866775" marR="0" lvl="1" indent="-40957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romanLcPeriod"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bandwidth available to end-end flow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8D0C32C-957E-6540-8CA6-963771BBE837}"/>
                </a:ext>
              </a:extLst>
            </p:cNvPr>
            <p:cNvSpPr/>
            <p:nvPr/>
          </p:nvSpPr>
          <p:spPr>
            <a:xfrm>
              <a:off x="852407" y="3502617"/>
              <a:ext cx="8105613" cy="2324746"/>
            </a:xfrm>
            <a:prstGeom prst="rect">
              <a:avLst/>
            </a:prstGeom>
            <a:noFill/>
            <a:ln w="349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11B64E3-F240-2E4A-9BB4-1C9FDFBB21EA}"/>
                </a:ext>
              </a:extLst>
            </p:cNvPr>
            <p:cNvSpPr txBox="1"/>
            <p:nvPr/>
          </p:nvSpPr>
          <p:spPr>
            <a:xfrm>
              <a:off x="1100380" y="3270142"/>
              <a:ext cx="5474191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Internet  “best effort” service model</a:t>
              </a:r>
            </a:p>
          </p:txBody>
        </p:sp>
      </p:grpSp>
      <p:sp>
        <p:nvSpPr>
          <p:cNvPr id="29" name="Text Box 15">
            <a:extLst>
              <a:ext uri="{FF2B5EF4-FFF2-40B4-BE49-F238E27FC236}">
                <a16:creationId xmlns:a16="http://schemas.microsoft.com/office/drawing/2014/main" id="{9BD70DA9-3274-304C-A354-2FF885CD2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8457" y="1566819"/>
            <a:ext cx="45688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Quality of Service (QoS) Guarantees ?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6386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B8519-F020-5F41-9762-E63B0FD7E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8812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/>
              <a:t>Network-layer service model</a:t>
            </a: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84FBF14F-DE77-E447-8427-3CD225360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795" y="1745078"/>
            <a:ext cx="1552092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Architecture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Internet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ATM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ATM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4AA65A7D-5684-5446-97C1-4142D3B3D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3424" y="1760576"/>
            <a:ext cx="2645518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Service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Model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best effort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Constant Bit Rate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Available Bit Rate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1C34DAB8-6802-8B4D-80C7-80C914B6F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3925" y="2071348"/>
            <a:ext cx="2137764" cy="2923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Bandwidth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Constant rate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Guaranteed min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12C01AE2-D81C-9142-9900-6735E4EC69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0368" y="2071348"/>
            <a:ext cx="726481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Loss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yes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215F45F4-0755-7644-85E6-6394DB1A33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15" y="2080873"/>
            <a:ext cx="838691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yes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yes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51E1E123-2FC9-9A4C-AB30-DF20C3EA3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2924" y="2080873"/>
            <a:ext cx="946221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Timing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yes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" name="Text Box 15">
            <a:extLst>
              <a:ext uri="{FF2B5EF4-FFF2-40B4-BE49-F238E27FC236}">
                <a16:creationId xmlns:a16="http://schemas.microsoft.com/office/drawing/2014/main" id="{479EAFF1-C146-F24F-9503-6BE4EF35E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8457" y="1566819"/>
            <a:ext cx="45688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Quality of Service (QoS) Guarantees ?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" name="Line 16">
            <a:extLst>
              <a:ext uri="{FF2B5EF4-FFF2-40B4-BE49-F238E27FC236}">
                <a16:creationId xmlns:a16="http://schemas.microsoft.com/office/drawing/2014/main" id="{A7360785-A1D9-E240-8C62-5B61E714BE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15919" y="2007768"/>
            <a:ext cx="5362413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Line 19">
            <a:extLst>
              <a:ext uri="{FF2B5EF4-FFF2-40B4-BE49-F238E27FC236}">
                <a16:creationId xmlns:a16="http://schemas.microsoft.com/office/drawing/2014/main" id="{D3EFDF3E-E1B2-6442-9107-4885BC9E5F1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0632" y="2577761"/>
            <a:ext cx="9623199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Line 19">
            <a:extLst>
              <a:ext uri="{FF2B5EF4-FFF2-40B4-BE49-F238E27FC236}">
                <a16:creationId xmlns:a16="http://schemas.microsoft.com/office/drawing/2014/main" id="{32B4DD15-8EEC-9B42-A7A0-C871C28FD81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8049" y="3210609"/>
            <a:ext cx="9623199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Line 19">
            <a:extLst>
              <a:ext uri="{FF2B5EF4-FFF2-40B4-BE49-F238E27FC236}">
                <a16:creationId xmlns:a16="http://schemas.microsoft.com/office/drawing/2014/main" id="{0C2B32CB-160C-1949-B26F-AEE112AAA5C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5466" y="3827958"/>
            <a:ext cx="9623199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Line 19">
            <a:extLst>
              <a:ext uri="{FF2B5EF4-FFF2-40B4-BE49-F238E27FC236}">
                <a16:creationId xmlns:a16="http://schemas.microsoft.com/office/drawing/2014/main" id="{E012B3C4-5F72-A141-A441-ADA6CA97A55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2883" y="4445307"/>
            <a:ext cx="9623199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ADB90A9-C52B-2FE3-0D6D-4E8821BEE09D}"/>
                  </a:ext>
                </a:extLst>
              </p14:cNvPr>
              <p14:cNvContentPartPr/>
              <p14:nvPr/>
            </p14:nvContentPartPr>
            <p14:xfrm>
              <a:off x="114840" y="2930040"/>
              <a:ext cx="2298600" cy="17143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ADB90A9-C52B-2FE3-0D6D-4E8821BEE09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480" y="2920680"/>
                <a:ext cx="2317320" cy="173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361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B8519-F020-5F41-9762-E63B0FD7E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Network layer: data plane, control plane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64CE4-E4F1-4F4A-A1DB-26BB66DC4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1938" y="1534078"/>
            <a:ext cx="4621697" cy="4351338"/>
          </a:xfrm>
        </p:spPr>
        <p:txBody>
          <a:bodyPr>
            <a:normAutofit/>
          </a:bodyPr>
          <a:lstStyle/>
          <a:p>
            <a:pPr marL="0" indent="0">
              <a:buFont typeface="Wingdings" charset="2"/>
              <a:buNone/>
              <a:defRPr/>
            </a:pPr>
            <a:r>
              <a:rPr lang="en-US" sz="3200" dirty="0">
                <a:solidFill>
                  <a:srgbClr val="CC0000"/>
                </a:solidFill>
              </a:rPr>
              <a:t>Data plane:</a:t>
            </a:r>
          </a:p>
          <a:p>
            <a:pPr marL="292100" indent="-292100">
              <a:spcBef>
                <a:spcPts val="600"/>
              </a:spcBef>
              <a:buFont typeface="Wingdings" charset="2"/>
              <a:buChar char="§"/>
              <a:defRPr/>
            </a:pPr>
            <a:r>
              <a:rPr lang="en-US" i="1" dirty="0">
                <a:solidFill>
                  <a:srgbClr val="0000A3"/>
                </a:solidFill>
              </a:rPr>
              <a:t>local</a:t>
            </a:r>
            <a:r>
              <a:rPr lang="en-US" dirty="0"/>
              <a:t>, per-router function</a:t>
            </a:r>
          </a:p>
          <a:p>
            <a:pPr marL="292100" indent="-292100">
              <a:spcBef>
                <a:spcPts val="600"/>
              </a:spcBef>
              <a:buFont typeface="Wingdings" charset="2"/>
              <a:buChar char="§"/>
              <a:defRPr/>
            </a:pPr>
            <a:r>
              <a:rPr lang="en-US" dirty="0"/>
              <a:t>determines how datagram arriving on router input port is forwarded to router output port</a:t>
            </a:r>
          </a:p>
          <a:p>
            <a:pPr marL="130175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DB0211-6ED0-7F44-B672-CF345E4B3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216" y="1547331"/>
            <a:ext cx="5502965" cy="4614932"/>
          </a:xfrm>
        </p:spPr>
        <p:txBody>
          <a:bodyPr>
            <a:normAutofit/>
          </a:bodyPr>
          <a:lstStyle/>
          <a:p>
            <a:pPr marL="0" indent="0">
              <a:buFont typeface="Wingdings" charset="2"/>
              <a:buNone/>
              <a:defRPr/>
            </a:pPr>
            <a:r>
              <a:rPr lang="en-US" sz="3200" dirty="0">
                <a:solidFill>
                  <a:srgbClr val="CC0000"/>
                </a:solidFill>
              </a:rPr>
              <a:t>Control plane</a:t>
            </a:r>
          </a:p>
          <a:p>
            <a:pPr marL="228600" indent="-228600">
              <a:spcBef>
                <a:spcPts val="600"/>
              </a:spcBef>
              <a:defRPr/>
            </a:pPr>
            <a:r>
              <a:rPr lang="en-US" i="1" dirty="0">
                <a:solidFill>
                  <a:srgbClr val="0000A3"/>
                </a:solidFill>
              </a:rPr>
              <a:t>network-wide</a:t>
            </a:r>
            <a:r>
              <a:rPr lang="en-US" dirty="0"/>
              <a:t> logic</a:t>
            </a:r>
          </a:p>
          <a:p>
            <a:pPr marL="228600" indent="-228600">
              <a:spcBef>
                <a:spcPts val="600"/>
              </a:spcBef>
              <a:defRPr/>
            </a:pPr>
            <a:r>
              <a:rPr lang="en-US" dirty="0"/>
              <a:t>determines how datagram is routed among routers along end-end path from source host to destination host</a:t>
            </a:r>
          </a:p>
          <a:p>
            <a:endParaRPr lang="en-US" dirty="0"/>
          </a:p>
        </p:txBody>
      </p:sp>
      <p:grpSp>
        <p:nvGrpSpPr>
          <p:cNvPr id="34" name="Group 8">
            <a:extLst>
              <a:ext uri="{FF2B5EF4-FFF2-40B4-BE49-F238E27FC236}">
                <a16:creationId xmlns:a16="http://schemas.microsoft.com/office/drawing/2014/main" id="{A631C563-0189-334C-BAD6-5E7863CB03FA}"/>
              </a:ext>
            </a:extLst>
          </p:cNvPr>
          <p:cNvGrpSpPr>
            <a:grpSpLocks/>
          </p:cNvGrpSpPr>
          <p:nvPr/>
        </p:nvGrpSpPr>
        <p:grpSpPr bwMode="auto">
          <a:xfrm>
            <a:off x="1181100" y="4260145"/>
            <a:ext cx="3643313" cy="1582738"/>
            <a:chOff x="842050" y="4767952"/>
            <a:chExt cx="3644169" cy="1582996"/>
          </a:xfrm>
        </p:grpSpPr>
        <p:sp>
          <p:nvSpPr>
            <p:cNvPr id="35" name="Freeform 2">
              <a:extLst>
                <a:ext uri="{FF2B5EF4-FFF2-40B4-BE49-F238E27FC236}">
                  <a16:creationId xmlns:a16="http://schemas.microsoft.com/office/drawing/2014/main" id="{4BAC525B-86C4-444C-8006-DE0779B6AF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1886" y="5436399"/>
              <a:ext cx="1894333" cy="914549"/>
            </a:xfrm>
            <a:custGeom>
              <a:avLst/>
              <a:gdLst>
                <a:gd name="T0" fmla="*/ 1611 w 10001"/>
                <a:gd name="T1" fmla="*/ 374679 h 10125"/>
                <a:gd name="T2" fmla="*/ 287991 w 10001"/>
                <a:gd name="T3" fmla="*/ 147961 h 10125"/>
                <a:gd name="T4" fmla="*/ 1260716 w 10001"/>
                <a:gd name="T5" fmla="*/ 93322 h 10125"/>
                <a:gd name="T6" fmla="*/ 2011909 w 10001"/>
                <a:gd name="T7" fmla="*/ 0 h 10125"/>
                <a:gd name="T8" fmla="*/ 2706712 w 10001"/>
                <a:gd name="T9" fmla="*/ 93600 h 10125"/>
                <a:gd name="T10" fmla="*/ 3255305 w 10001"/>
                <a:gd name="T11" fmla="*/ 46104 h 10125"/>
                <a:gd name="T12" fmla="*/ 4023415 w 10001"/>
                <a:gd name="T13" fmla="*/ 277276 h 10125"/>
                <a:gd name="T14" fmla="*/ 3463544 w 10001"/>
                <a:gd name="T15" fmla="*/ 630526 h 10125"/>
                <a:gd name="T16" fmla="*/ 2817478 w 10001"/>
                <a:gd name="T17" fmla="*/ 864758 h 10125"/>
                <a:gd name="T18" fmla="*/ 2137577 w 10001"/>
                <a:gd name="T19" fmla="*/ 820324 h 10125"/>
                <a:gd name="T20" fmla="*/ 1760571 w 10001"/>
                <a:gd name="T21" fmla="*/ 919490 h 10125"/>
                <a:gd name="T22" fmla="*/ 1264743 w 10001"/>
                <a:gd name="T23" fmla="*/ 929416 h 10125"/>
                <a:gd name="T24" fmla="*/ 877667 w 10001"/>
                <a:gd name="T25" fmla="*/ 732382 h 10125"/>
                <a:gd name="T26" fmla="*/ 478105 w 10001"/>
                <a:gd name="T27" fmla="*/ 695276 h 10125"/>
                <a:gd name="T28" fmla="*/ 1611 w 10001"/>
                <a:gd name="T29" fmla="*/ 374679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001" h="10125">
                  <a:moveTo>
                    <a:pt x="4" y="4039"/>
                  </a:moveTo>
                  <a:cubicBezTo>
                    <a:pt x="-29" y="2271"/>
                    <a:pt x="194" y="2100"/>
                    <a:pt x="715" y="1595"/>
                  </a:cubicBezTo>
                  <a:cubicBezTo>
                    <a:pt x="1236" y="1089"/>
                    <a:pt x="2417" y="1272"/>
                    <a:pt x="3130" y="1006"/>
                  </a:cubicBezTo>
                  <a:cubicBezTo>
                    <a:pt x="3843" y="740"/>
                    <a:pt x="4397" y="0"/>
                    <a:pt x="4995" y="0"/>
                  </a:cubicBezTo>
                  <a:cubicBezTo>
                    <a:pt x="5593" y="1"/>
                    <a:pt x="6206" y="926"/>
                    <a:pt x="6720" y="1009"/>
                  </a:cubicBezTo>
                  <a:cubicBezTo>
                    <a:pt x="7234" y="1092"/>
                    <a:pt x="7536" y="241"/>
                    <a:pt x="8082" y="497"/>
                  </a:cubicBezTo>
                  <a:cubicBezTo>
                    <a:pt x="8628" y="756"/>
                    <a:pt x="9854" y="442"/>
                    <a:pt x="9989" y="2989"/>
                  </a:cubicBezTo>
                  <a:cubicBezTo>
                    <a:pt x="10124" y="5536"/>
                    <a:pt x="9098" y="5742"/>
                    <a:pt x="8599" y="6797"/>
                  </a:cubicBezTo>
                  <a:cubicBezTo>
                    <a:pt x="8100" y="7852"/>
                    <a:pt x="7544" y="8981"/>
                    <a:pt x="6995" y="9322"/>
                  </a:cubicBezTo>
                  <a:cubicBezTo>
                    <a:pt x="6446" y="9663"/>
                    <a:pt x="5793" y="8957"/>
                    <a:pt x="5307" y="8843"/>
                  </a:cubicBezTo>
                  <a:cubicBezTo>
                    <a:pt x="4819" y="8726"/>
                    <a:pt x="4628" y="10048"/>
                    <a:pt x="4371" y="9912"/>
                  </a:cubicBezTo>
                  <a:cubicBezTo>
                    <a:pt x="4114" y="9775"/>
                    <a:pt x="3505" y="10355"/>
                    <a:pt x="3140" y="10019"/>
                  </a:cubicBezTo>
                  <a:cubicBezTo>
                    <a:pt x="2774" y="9683"/>
                    <a:pt x="2820" y="8138"/>
                    <a:pt x="2179" y="7895"/>
                  </a:cubicBezTo>
                  <a:cubicBezTo>
                    <a:pt x="1586" y="6800"/>
                    <a:pt x="1549" y="8137"/>
                    <a:pt x="1187" y="7495"/>
                  </a:cubicBezTo>
                  <a:cubicBezTo>
                    <a:pt x="825" y="6852"/>
                    <a:pt x="-7" y="6157"/>
                    <a:pt x="4" y="4039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66CCFF"/>
                </a:gs>
                <a:gs pos="100000">
                  <a:srgbClr val="FFFFFF"/>
                </a:gs>
                <a:gs pos="50000">
                  <a:srgbClr val="FFFFFF"/>
                </a:gs>
              </a:gsLst>
              <a:lin ang="0" scaled="1"/>
              <a:tileRect/>
            </a:gradFill>
            <a:ln>
              <a:noFill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D15FAE8-03F8-BA4A-951E-9D4D23E6D586}"/>
                </a:ext>
              </a:extLst>
            </p:cNvPr>
            <p:cNvCxnSpPr/>
            <p:nvPr/>
          </p:nvCxnSpPr>
          <p:spPr>
            <a:xfrm flipV="1">
              <a:off x="3261968" y="5558656"/>
              <a:ext cx="500180" cy="157189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744B5FC-216C-3645-866B-ECC6E4613BA8}"/>
                </a:ext>
              </a:extLst>
            </p:cNvPr>
            <p:cNvCxnSpPr/>
            <p:nvPr/>
          </p:nvCxnSpPr>
          <p:spPr>
            <a:xfrm>
              <a:off x="3111121" y="5774591"/>
              <a:ext cx="862215" cy="10479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AF9B2C2-7AB9-604B-B4AE-5D6F8CA0DFF9}"/>
                </a:ext>
              </a:extLst>
            </p:cNvPr>
            <p:cNvCxnSpPr/>
            <p:nvPr/>
          </p:nvCxnSpPr>
          <p:spPr>
            <a:xfrm>
              <a:off x="3123824" y="5880971"/>
              <a:ext cx="714543" cy="27468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50A0971-27B1-0A40-B11B-F30D52475911}"/>
                </a:ext>
              </a:extLst>
            </p:cNvPr>
            <p:cNvCxnSpPr/>
            <p:nvPr/>
          </p:nvCxnSpPr>
          <p:spPr>
            <a:xfrm flipH="1">
              <a:off x="1283479" y="5801583"/>
              <a:ext cx="1506892" cy="1587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</p:cxnSp>
        <p:sp>
          <p:nvSpPr>
            <p:cNvPr id="40" name="TextBox 265">
              <a:extLst>
                <a:ext uri="{FF2B5EF4-FFF2-40B4-BE49-F238E27FC236}">
                  <a16:creationId xmlns:a16="http://schemas.microsoft.com/office/drawing/2014/main" id="{4BD8D488-F9B4-5D47-8E0A-4854620983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8813" y="5473700"/>
              <a:ext cx="2635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1</a:t>
              </a:r>
            </a:p>
          </p:txBody>
        </p:sp>
        <p:sp>
          <p:nvSpPr>
            <p:cNvPr id="41" name="TextBox 281">
              <a:extLst>
                <a:ext uri="{FF2B5EF4-FFF2-40B4-BE49-F238E27FC236}">
                  <a16:creationId xmlns:a16="http://schemas.microsoft.com/office/drawing/2014/main" id="{AD5D47CA-82AD-DC4E-A2CC-F6555ADBB7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3438" y="5761038"/>
              <a:ext cx="2635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</a:t>
              </a:r>
            </a:p>
          </p:txBody>
        </p:sp>
        <p:sp>
          <p:nvSpPr>
            <p:cNvPr id="42" name="TextBox 282">
              <a:extLst>
                <a:ext uri="{FF2B5EF4-FFF2-40B4-BE49-F238E27FC236}">
                  <a16:creationId xmlns:a16="http://schemas.microsoft.com/office/drawing/2014/main" id="{755C7E60-8A5C-5B4E-BCD3-83EC372268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8638" y="5862638"/>
              <a:ext cx="261937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3</a:t>
              </a:r>
            </a:p>
          </p:txBody>
        </p:sp>
        <p:grpSp>
          <p:nvGrpSpPr>
            <p:cNvPr id="43" name="Group 5">
              <a:extLst>
                <a:ext uri="{FF2B5EF4-FFF2-40B4-BE49-F238E27FC236}">
                  <a16:creationId xmlns:a16="http://schemas.microsoft.com/office/drawing/2014/main" id="{DA838191-9D78-6E40-B146-38B5229893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8213" y="5237163"/>
              <a:ext cx="1616075" cy="487362"/>
              <a:chOff x="-4079003" y="2717403"/>
              <a:chExt cx="1616718" cy="488475"/>
            </a:xfrm>
          </p:grpSpPr>
          <p:sp>
            <p:nvSpPr>
              <p:cNvPr id="56" name="Rectangle 97">
                <a:extLst>
                  <a:ext uri="{FF2B5EF4-FFF2-40B4-BE49-F238E27FC236}">
                    <a16:creationId xmlns:a16="http://schemas.microsoft.com/office/drawing/2014/main" id="{79AE2BC3-C380-EE40-9462-41F3726CC3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052413" y="2965119"/>
                <a:ext cx="1290538" cy="208750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7" name="Rectangle 98">
                <a:extLst>
                  <a:ext uri="{FF2B5EF4-FFF2-40B4-BE49-F238E27FC236}">
                    <a16:creationId xmlns:a16="http://schemas.microsoft.com/office/drawing/2014/main" id="{2D568618-D5B3-354C-974C-0C2355EDED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079003" y="2985994"/>
                <a:ext cx="1281675" cy="208750"/>
              </a:xfrm>
              <a:prstGeom prst="rect">
                <a:avLst/>
              </a:prstGeom>
              <a:solidFill>
                <a:srgbClr val="3333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8" name="Line 99">
                <a:extLst>
                  <a:ext uri="{FF2B5EF4-FFF2-40B4-BE49-F238E27FC236}">
                    <a16:creationId xmlns:a16="http://schemas.microsoft.com/office/drawing/2014/main" id="{D67E4958-4052-B649-83B2-2706B277FB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933828" y="3101502"/>
                <a:ext cx="471543" cy="0"/>
              </a:xfrm>
              <a:prstGeom prst="line">
                <a:avLst/>
              </a:prstGeom>
              <a:noFill/>
              <a:ln w="9525">
                <a:solidFill>
                  <a:srgbClr val="3333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9" name="Rectangle 104">
                <a:extLst>
                  <a:ext uri="{FF2B5EF4-FFF2-40B4-BE49-F238E27FC236}">
                    <a16:creationId xmlns:a16="http://schemas.microsoft.com/office/drawing/2014/main" id="{A6E72E22-A826-4E49-AA53-8A5FCBA23E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377007" y="2988777"/>
                <a:ext cx="476861" cy="21014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60" name="Text Box 105">
                <a:extLst>
                  <a:ext uri="{FF2B5EF4-FFF2-40B4-BE49-F238E27FC236}">
                    <a16:creationId xmlns:a16="http://schemas.microsoft.com/office/drawing/2014/main" id="{1BBEBC69-F691-7B4E-AA1F-3F1CFFF5C6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3430189" y="2965119"/>
                <a:ext cx="581451" cy="2407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0111</a:t>
                </a:r>
              </a:p>
            </p:txBody>
          </p:sp>
          <p:sp>
            <p:nvSpPr>
              <p:cNvPr id="61" name="Line 119">
                <a:extLst>
                  <a:ext uri="{FF2B5EF4-FFF2-40B4-BE49-F238E27FC236}">
                    <a16:creationId xmlns:a16="http://schemas.microsoft.com/office/drawing/2014/main" id="{4522617A-F9E8-6C4D-890C-B40CD1F2DA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3621642" y="2717403"/>
                <a:ext cx="405953" cy="3006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4" name="TextBox 6">
              <a:extLst>
                <a:ext uri="{FF2B5EF4-FFF2-40B4-BE49-F238E27FC236}">
                  <a16:creationId xmlns:a16="http://schemas.microsoft.com/office/drawing/2014/main" id="{E04647EA-CE57-8E43-979A-6EBC3F213D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2050" y="4767952"/>
              <a:ext cx="1992313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values in arriving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packet header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5" name="Group 357">
              <a:extLst>
                <a:ext uri="{FF2B5EF4-FFF2-40B4-BE49-F238E27FC236}">
                  <a16:creationId xmlns:a16="http://schemas.microsoft.com/office/drawing/2014/main" id="{09AF8C17-7E42-874A-B83C-5931470E1E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14625" y="5659438"/>
              <a:ext cx="565150" cy="293687"/>
              <a:chOff x="1871277" y="1576300"/>
              <a:chExt cx="1128371" cy="437861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442B41FA-D8CE-DA4F-BCCC-0C4BA14A78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3504" y="1693538"/>
                <a:ext cx="1125467" cy="319572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A77B4157-033B-B042-B386-C7E81265D594}"/>
                  </a:ext>
                </a:extLst>
              </p:cNvPr>
              <p:cNvSpPr/>
              <p:nvPr/>
            </p:nvSpPr>
            <p:spPr bwMode="auto">
              <a:xfrm>
                <a:off x="1870334" y="1738514"/>
                <a:ext cx="1128637" cy="115994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108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2D486A47-1979-CC46-BE7C-FE1EE9FB35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0334" y="1575177"/>
                <a:ext cx="1125465" cy="319572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573261F5-AADE-5B49-B26C-73A061CB4A13}"/>
                  </a:ext>
                </a:extLst>
              </p:cNvPr>
              <p:cNvSpPr/>
              <p:nvPr/>
            </p:nvSpPr>
            <p:spPr bwMode="auto">
              <a:xfrm>
                <a:off x="2158833" y="1672232"/>
                <a:ext cx="548468" cy="160970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3333CC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1AFE4CA0-422C-BB45-8378-5923AFA3A2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1767" y="1631990"/>
                <a:ext cx="662599" cy="111258"/>
              </a:xfrm>
              <a:custGeom>
                <a:avLst/>
                <a:gdLst>
                  <a:gd name="T0" fmla="*/ 0 w 3723451"/>
                  <a:gd name="T1" fmla="*/ 27219 h 932950"/>
                  <a:gd name="T2" fmla="*/ 116589 w 3723451"/>
                  <a:gd name="T3" fmla="*/ 321 h 932950"/>
                  <a:gd name="T4" fmla="*/ 330241 w 3723451"/>
                  <a:gd name="T5" fmla="*/ 62079 h 932950"/>
                  <a:gd name="T6" fmla="*/ 534068 w 3723451"/>
                  <a:gd name="T7" fmla="*/ 0 h 932950"/>
                  <a:gd name="T8" fmla="*/ 662599 w 3723451"/>
                  <a:gd name="T9" fmla="*/ 24703 h 932950"/>
                  <a:gd name="T10" fmla="*/ 566972 w 3723451"/>
                  <a:gd name="T11" fmla="*/ 55080 h 932950"/>
                  <a:gd name="T12" fmla="*/ 536184 w 3723451"/>
                  <a:gd name="T13" fmla="*/ 46891 h 932950"/>
                  <a:gd name="T14" fmla="*/ 333995 w 3723451"/>
                  <a:gd name="T15" fmla="*/ 111258 h 932950"/>
                  <a:gd name="T16" fmla="*/ 126634 w 3723451"/>
                  <a:gd name="T17" fmla="*/ 49258 h 932950"/>
                  <a:gd name="T18" fmla="*/ 93107 w 3723451"/>
                  <a:gd name="T19" fmla="*/ 55950 h 932950"/>
                  <a:gd name="T20" fmla="*/ 0 w 3723451"/>
                  <a:gd name="T21" fmla="*/ 27219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C2270E51-2490-C240-AD5F-825154ECC1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6103" y="1726678"/>
                <a:ext cx="244114" cy="97055"/>
              </a:xfrm>
              <a:custGeom>
                <a:avLst/>
                <a:gdLst>
                  <a:gd name="T0" fmla="*/ 0 w 1366596"/>
                  <a:gd name="T1" fmla="*/ 0 h 809868"/>
                  <a:gd name="T2" fmla="*/ 244114 w 1366596"/>
                  <a:gd name="T3" fmla="*/ 74997 h 809868"/>
                  <a:gd name="T4" fmla="*/ 154523 w 1366596"/>
                  <a:gd name="T5" fmla="*/ 97055 h 809868"/>
                  <a:gd name="T6" fmla="*/ 822 w 1366596"/>
                  <a:gd name="T7" fmla="*/ 51285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008859F4-DF2D-4347-8249-C929496F3B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9086" y="1729045"/>
                <a:ext cx="240945" cy="97056"/>
              </a:xfrm>
              <a:custGeom>
                <a:avLst/>
                <a:gdLst>
                  <a:gd name="T0" fmla="*/ 237656 w 1348191"/>
                  <a:gd name="T1" fmla="*/ 0 h 791462"/>
                  <a:gd name="T2" fmla="*/ 240945 w 1348191"/>
                  <a:gd name="T3" fmla="*/ 46835 h 791462"/>
                  <a:gd name="T4" fmla="*/ 87168 w 1348191"/>
                  <a:gd name="T5" fmla="*/ 97056 h 791462"/>
                  <a:gd name="T6" fmla="*/ 0 w 1348191"/>
                  <a:gd name="T7" fmla="*/ 75049 h 791462"/>
                  <a:gd name="T8" fmla="*/ 237656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8255DA76-192D-044B-8762-92700C24A73E}"/>
                  </a:ext>
                </a:extLst>
              </p:cNvPr>
              <p:cNvCxnSpPr>
                <a:cxnSpLocks noChangeShapeType="1"/>
                <a:endCxn id="49" idx="2"/>
              </p:cNvCxnSpPr>
              <p:nvPr/>
            </p:nvCxnSpPr>
            <p:spPr bwMode="auto">
              <a:xfrm flipH="1" flipV="1">
                <a:off x="1870334" y="1736147"/>
                <a:ext cx="3169" cy="12309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B8121134-CF29-9643-A097-AC1724B9BC6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2995800" y="1733779"/>
                <a:ext cx="3171" cy="12309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6" name="Freeform 120">
              <a:extLst>
                <a:ext uri="{FF2B5EF4-FFF2-40B4-BE49-F238E27FC236}">
                  <a16:creationId xmlns:a16="http://schemas.microsoft.com/office/drawing/2014/main" id="{AA8DABE2-7520-5C45-941C-F8EFCE33F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3963" y="5668963"/>
              <a:ext cx="982662" cy="233362"/>
            </a:xfrm>
            <a:custGeom>
              <a:avLst/>
              <a:gdLst>
                <a:gd name="T0" fmla="*/ 0 w 554"/>
                <a:gd name="T1" fmla="*/ 2147483647 h 167"/>
                <a:gd name="T2" fmla="*/ 2147483647 w 554"/>
                <a:gd name="T3" fmla="*/ 2147483647 h 167"/>
                <a:gd name="T4" fmla="*/ 2147483647 w 554"/>
                <a:gd name="T5" fmla="*/ 2147483647 h 167"/>
                <a:gd name="T6" fmla="*/ 0 60000 65536"/>
                <a:gd name="T7" fmla="*/ 0 60000 65536"/>
                <a:gd name="T8" fmla="*/ 0 60000 65536"/>
                <a:gd name="T9" fmla="*/ 0 w 554"/>
                <a:gd name="T10" fmla="*/ 0 h 167"/>
                <a:gd name="T11" fmla="*/ 554 w 554"/>
                <a:gd name="T12" fmla="*/ 167 h 1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54" h="167">
                  <a:moveTo>
                    <a:pt x="0" y="10"/>
                  </a:moveTo>
                  <a:cubicBezTo>
                    <a:pt x="102" y="0"/>
                    <a:pt x="240" y="5"/>
                    <a:pt x="324" y="26"/>
                  </a:cubicBezTo>
                  <a:cubicBezTo>
                    <a:pt x="416" y="52"/>
                    <a:pt x="502" y="120"/>
                    <a:pt x="554" y="167"/>
                  </a:cubicBezTo>
                </a:path>
              </a:pathLst>
            </a:custGeom>
            <a:noFill/>
            <a:ln w="57150" cmpd="sng">
              <a:solidFill>
                <a:srgbClr val="FF33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62" name="Content Placeholder 3">
            <a:extLst>
              <a:ext uri="{FF2B5EF4-FFF2-40B4-BE49-F238E27FC236}">
                <a16:creationId xmlns:a16="http://schemas.microsoft.com/office/drawing/2014/main" id="{A06F5D4D-83A2-064D-AF5B-6B67A6A12AB8}"/>
              </a:ext>
            </a:extLst>
          </p:cNvPr>
          <p:cNvSpPr txBox="1">
            <a:spLocks/>
          </p:cNvSpPr>
          <p:nvPr/>
        </p:nvSpPr>
        <p:spPr>
          <a:xfrm>
            <a:off x="6255252" y="4142307"/>
            <a:ext cx="5502965" cy="2095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two control-plane approaches: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traditional routing algorithms: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implemented in routers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software-defined networking (SDN)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implemented in (remote) servers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904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588</Words>
  <Application>Microsoft Office PowerPoint</Application>
  <PresentationFormat>Widescreen</PresentationFormat>
  <Paragraphs>281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ＭＳ Ｐゴシック</vt:lpstr>
      <vt:lpstr>Arial</vt:lpstr>
      <vt:lpstr>Calibri</vt:lpstr>
      <vt:lpstr>Comic Sans MS</vt:lpstr>
      <vt:lpstr>Gill Sans MT</vt:lpstr>
      <vt:lpstr>Times New Roman</vt:lpstr>
      <vt:lpstr>Wingdings</vt:lpstr>
      <vt:lpstr>ZapfDingbats</vt:lpstr>
      <vt:lpstr>Office Theme</vt:lpstr>
      <vt:lpstr>IT304 Computer Networks Week8-Lec1</vt:lpstr>
      <vt:lpstr>Network layer: our goals</vt:lpstr>
      <vt:lpstr>Protocol view</vt:lpstr>
      <vt:lpstr>Network layer: “data plane” roadmap</vt:lpstr>
      <vt:lpstr>Network-layer  services and protocols</vt:lpstr>
      <vt:lpstr>Network service model</vt:lpstr>
      <vt:lpstr>Network-layer service model</vt:lpstr>
      <vt:lpstr>Network-layer service model</vt:lpstr>
      <vt:lpstr>Network layer: data plane, control plane</vt:lpstr>
      <vt:lpstr>Router interfaces</vt:lpstr>
      <vt:lpstr>Per-router control plane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Week7-Lec1</dc:title>
  <dc:creator>Microsoft Office User</dc:creator>
  <cp:lastModifiedBy>Tanay Kewalramani</cp:lastModifiedBy>
  <cp:revision>18</cp:revision>
  <dcterms:created xsi:type="dcterms:W3CDTF">2023-09-11T05:01:14Z</dcterms:created>
  <dcterms:modified xsi:type="dcterms:W3CDTF">2024-10-10T16:28:37Z</dcterms:modified>
</cp:coreProperties>
</file>