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ink/ink5.xml" ContentType="application/inkml+xml"/>
  <Override PartName="/ppt/notesSlides/notesSlide10.xml" ContentType="application/vnd.openxmlformats-officedocument.presentationml.notesSlide+xml"/>
  <Override PartName="/ppt/ink/ink6.xml" ContentType="application/inkml+xml"/>
  <Override PartName="/ppt/notesSlides/notesSlide11.xml" ContentType="application/vnd.openxmlformats-officedocument.presentationml.notesSlide+xml"/>
  <Override PartName="/ppt/ink/ink7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8.xml" ContentType="application/inkml+xml"/>
  <Override PartName="/ppt/notesSlides/notesSlide14.xml" ContentType="application/vnd.openxmlformats-officedocument.presentationml.notesSlide+xml"/>
  <Override PartName="/ppt/ink/ink9.xml" ContentType="application/inkml+xml"/>
  <Override PartName="/ppt/notesSlides/notesSlide15.xml" ContentType="application/vnd.openxmlformats-officedocument.presentationml.notesSlide+xml"/>
  <Override PartName="/ppt/ink/ink10.xml" ContentType="application/inkml+xml"/>
  <Override PartName="/ppt/notesSlides/notesSlide16.xml" ContentType="application/vnd.openxmlformats-officedocument.presentationml.notesSlide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541" r:id="rId3"/>
    <p:sldId id="542" r:id="rId4"/>
    <p:sldId id="1055" r:id="rId5"/>
    <p:sldId id="1238" r:id="rId6"/>
    <p:sldId id="1058" r:id="rId7"/>
    <p:sldId id="1240" r:id="rId8"/>
    <p:sldId id="1066" r:id="rId9"/>
    <p:sldId id="1062" r:id="rId10"/>
    <p:sldId id="1063" r:id="rId11"/>
    <p:sldId id="1064" r:id="rId12"/>
    <p:sldId id="1203" r:id="rId13"/>
    <p:sldId id="1067" r:id="rId14"/>
    <p:sldId id="1068" r:id="rId15"/>
    <p:sldId id="1069" r:id="rId16"/>
    <p:sldId id="1070" r:id="rId17"/>
    <p:sldId id="1071" r:id="rId18"/>
    <p:sldId id="10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9T09:11:28.1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17204 6708 12 0,'0'0'0'0,"0"0"0"16,0 0 0-16,0 0 0 15,0 0 0-15,0 0 0 16,0 0 0-16,0 0 5 0,0 0 2 16,-27 13 3-1,14-3 2-15,-2-7 21 0,-1 5 2 16,-1 5 30 0,0 6 1-16,-3 14-19 0,7 15 2 15,1 23-4 1,9 13-1-16,-3 11-10 0,6 11 1 15,0 17-8-15,9 1 1 16,16-10-17-16,16-6 0 16,-41-108-444-16</inkml:trace>
  <inkml:trace contextRef="#ctx0" brushRef="#br0" timeOffset="27370.42">17321 6911 12 0,'0'0'0'16,"0"0"0"-16,0-18 0 16,2 14 0-16,3 0 0 0,-5 2 0 15,2 4 0 1,0 6 0-16,0 25 0 0,0 34 0 16,-2 7 0-1,-4 1 0-15,0-6 1 0,-3-8 2 16,5-3 1-1,4-6 1-15,5-15 2 16,1-20-7-16,-1-13 0 0,-7-4-25 0</inkml:trace>
  <inkml:trace contextRef="#ctx0" brushRef="#br0" timeOffset="27793.15">17328 7060 12 0,'0'0'0'16,"0"0"0"-16,0 0 0 15,0 0 0-15,0 0 0 16,0 0 0-16,17-19 0 16,-2-18 13-16,4-6 2 15,5 1 19-15,6 3-1 16,7 9 11-16,-4 6 0 16,1 9 0-16,-4 11 0 15,-13 10-28-15,-8 12 1 16,-9 18-17-16,-11 14 1 15,-13 7 2-15,-12 5 1 16,-3-4 4-16,-4-16 1 0,0-8 76 16,8-12 0-16,11-13-52 15,7-7 0-15,6-4-22 16,5-9-1-16,6 11-459 16</inkml:trace>
  <inkml:trace contextRef="#ctx0" brushRef="#br0" timeOffset="29603.49">17641 7339 12 0,'0'0'0'0,"32"-35"0"0,-8 7 0 0,-3-6 0 16,-4 1 0-1,-4 3 0-15,-8 4 0 16,-1 6 0-16,-4 5 0 15,0 2 0-15,-4 7 0 16,0 6 0-16,-1 0 0 16,-4 9 0-16,-3 6 0 15,1 8 1-15,4-1 0 0,3-3 15 16,4-6 0 0,4-4-3-16,3-4 2 0,6-1-1 15,6-4 1-15,1-5-2 16,1 1 1-16,-4-4 26 0,-6 7 0 15,-4 1 37 1,-3-4 0-16,-2 4-35 16,0 4 0-16,-2-1-23 0,-2 12 1 15,-2 9-15 1,2 10 2-16,-1 5-9 0,6-6 1 16,-1-3-5-1,2-6 0-15,1-7 1 0,5-8 0 16,1-7 2-16,8-13-1 15,9-22 21-15,-2-1 1 16,0 1-3-16,-6 7 1 16,-5 9-5-16,-6 2 1 15,-3 6-7-15,-2 5-1 16,-2-2-4-16,-2 6 1 16,0 0-1-16,0 2 0 15,-2 6 0-15,0 8 0 16,0 18-3-16,2 9 1 15,2-1-13-15,5-4 0 16,3-14-17-16,1-6 0 16,-2-12 0-16,2-10 0 0,6-12-9 15,0-18 1 1,-4-9 31-16,-4-3 1 0,-3 7 7 16,-6 11 1-1,-6 13 9-15,-3 6 0 0,0 3 24 16,-6 0 1-16,-4 6 11 15,-1 6 1-15,-5 9 13 16,3 5 2-16,5 5-25 0,8 1 0 16,9 0-25-1,4-4 0-15,9-11-10 0,9-3 2 16,12-16-34 0,-3-9 2-16,3-10-67 0,-4-11-1 15,-3-1 39 1,1-9 0-16,-9-14 23 0,2-6 0 15,-7-9 22-15,-4 7 2 16,-3 12 8-16,-3 21-1 16,-4 16 7-16,-2 12-1 15,2 2 5-15,0 8-1 16,-4 7 3-16,-1 18 1 16,-3 24-5-16,3 15 1 15,1 8-2-15,4-2 1 16,0-8-2-16,0-9 1 15,4-2-4-15,5-6 0 16,6-3 4-16,0-19 0 0,0-14 5 16,7-23 1-1,8-12 14-15,3-8 1 16,7-10 26-16,-1-9 1 16,-8-11-23-16,-3-15 0 0,-3-8-3 15,-7 2 1-15,-12 19-25 16,1 19 2-16,4 12-1 15,-7 10 1-15,-6 9 2 0,-3 8 1 16,1 7 1 0,0 3 1-16,-3 7 2 0,1-1 1 15,-3 10-6 1,-6 29-1-16,2 10 2 0,2 11 0 16,1 5-4-1,1-3 1-15,0-8 0 0,7-4 1 16,2-1-4-16,4-13 1 15,7-10-2-15,-6-26 0 16,3-5-16-16,12-4 2 16,-1-15-18-16,7-7 1 15,-3-8 15-15,-3-3 1 16,-1 1 5-16,-6 6 0 16,-4 2 5-16,-5 11-1 15,-1 0 3-15,-1 7 0 16,2 2 2-16,-4 4 1 15,2 8 0-15,0 9 0 0,0 3 0 16,-2 10 0 0,-2 3 0-16,4-5 0 0,1 2 0 15,3-15 0 1,-4-6 0-16,2-3 0 0,3-6 0 16,13-6 0-1,5-9 23-15,1-7-1 0,-2 2 168 16,-9 5 1-1,-2 0-86-15,-6 2 2 0,1 0-65 16,-4 3 2-16,1 1-25 16,-5 2 0-16,2 1-14 15,-2 4 0-15,0 0-5 16,0 2 1-16,0 4-1 16,4 30 0-16,-4 12-2 15,0 29 0-15,2 18 0 16,-4 7 0-16,-4 0-6 0,-3 8 0 15,1 8-10-15,-3-16 1 16,-4-22-48-16,-1-13 0 16,-3-16-50-16,10-27 1 15,-6-7-85-15,0-9 2 16,-4-14 169-16,-11-25 1 16,1-21 20-16,10-17 0 15,11-13 7-15,7-11 0 16,4-1 9-16,7-5 0 15,10-3 16-15,4 4 1 16,-24 100-393-16</inkml:trace>
  <inkml:trace contextRef="#ctx0" brushRef="#br0" timeOffset="30031.22">19344 6721 12 0,'0'0'0'16,"0"0"-10"-16</inkml:trace>
  <inkml:trace contextRef="#ctx0" brushRef="#br0" timeOffset="30600.39">19356 6718 12 0,'0'0'0'15,"0"0"0"-15,-6 31 0 0,-1 8 0 16,-1 17 0-16,-7 17 0 15,6 9 0-15,0-1 4 16,3-4 2 0,4-16 14-16,6-12 1 0,5-22 1 15,10-12 0-15,1-9 10 0,14-21-1 16,14-15 5 0,1-14 1-16,-10-16-37 0,-6-12 1 15,-3-23-9 1,-6 3 2-16,-5 3 6 0,-4 13 0 15,-4 13 7-15,-3 14 2 16,-7 21 8-16,-2 14 1 16,-3 8 19-16,-4 21 0 15,-8 18 3-15,1 10-1 16,-4 9-7-16,4 11 1 16,4 8-8-16,2 5 0 15,5 12-3-15,0-6 0 16,-1-10-6-16,-1-7 0 15,2-14-5-15,2-10 0 16,1-21 1-16,-1-7 1 16,0-7 4-16,4-12-1 15,7-18 2-15,-3-10 0 16,-1-16 27-16,3 0 0 16,1 1-8-16,2 7 0 0,-2 8-13 15,3 6-1 1,1 8-23-16,-4 11 0 0,4 5-1 15,4 13 1 1,3 6-5-16,-1 13 0 0,-4 11 1 16,-4 4 0-16,-2 0 6 0,-1-10 1 15,-3-9-2 1,5-3 0-16,1-6-4 0,8-8-1 16,5-7-31-1,11-7 1-15,10-8-72 0,1-6 2 16,-46 21-388-1</inkml:trace>
  <inkml:trace contextRef="#ctx0" brushRef="#br0" timeOffset="31168.95">20080 7041 12 0,'0'-7'0'0,"4"-4"0"0,0-2 0 16,-4 2 0-16,0 1 0 15,0 5 0-15,-2 1 0 16,0 4 0-16,0 4 0 15,0-2 22-15,-7 11 2 16,-15 20 44-16,-4 10 1 16,2 5 52-16,2-1 0 15,3-4 53-15,8-8 0 16,7-7-119-16,6-11 0 0,0-6-24 16,6-9 1-1,13-6-16-15,3-7-1 0,10-19-14 16,-2-4 2-1,-10 1-2-15,-7 5 1 0,-4 4-2 16,-5 9 1-16,0 6-1 16,-2 1 0-16,0 6 0 15,1 2 0-15,-3 10 0 16,0 6 1-16,0 25-1 16,0-2 1-16,0-5-1 0,6-15 1 15,-1-8-1 1,9-8 0-16,4-12 3 0,18-11-1 15,14-27 2-15,6-14 1 16,3-23-3-16,-5-9 2 16,-7-6-3-16,-12 1 1 15,-16 1-2-15,-8 8 0 16,-7 29-8-16,-6 17 1 16,-2 19-21-16,-3 15 1 15,-2 15 7-15,-8 18 0 16,-6 24 5-16,1 17 1 15,3 4 14-15,3 13 0 16,-1 9 38-16,2 4 1 16,9 0-12-16,8-8 0 15,8-18-19-15,6-19 0 0,9-22-9 16,6-22 1 0,-31-6-774-16</inkml:trace>
  <inkml:trace contextRef="#ctx0" brushRef="#br0" timeOffset="31369.43">20440 6950 12 0,'0'0'0'0,"41"-7"0"0,-11-2 0 0,3-6 0 0,1-4 0 16,-4-5 0-1,-10 0 0-15,-9 3 0 0,-5 6 0 16,-6 15-10 0</inkml:trace>
  <inkml:trace contextRef="#ctx0" brushRef="#br0" timeOffset="31587.89">19244 6941 12 0,'0'0'0'15,"0"0"0"-15,31 0 0 16,12-9 0-16,15-1 0 16,13-5 0-16,7-3 0 15,0-3 111-15,-3 8 1 16,-75 13-289-16</inkml:trace>
  <inkml:trace contextRef="#ctx0" brushRef="#br0" timeOffset="33850.46">17289 7923 12 0,'0'0'0'16,"15"-54"0"-16,0 11 0 15,-2 1 34-15,-2 3 0 16,-7 11 4-16,-4 4 1 16,-2 3-15-16,0 8 2 0,2 4-18 15,0 3 0-15,-5 1 5 16,-1 10 1-16,-3 4-11 16,-8 21 0-16,-7 15-3 15,-2 16 2-15,1 16-11 16,5 8 1-16,1 6 6 0,4 0-1 15,1 1 3-15,4-1 0 16,3 6 3-16,5-12-1 16,6-20 15-16,5-22-1 15,2-19 45-15,2-15 1 16,0-9-13-16,2-14 1 16,6-18-11-16,-1-13 0 15,-9-12-11-15,-1-5 1 16,-1-5-5-16,-7 4-1 15,0 11-5-15,-2 5 1 16,0 8 2-16,1-2-1 16,5 8-3-16,-2 7 1 15,-4 7-6-15,-2 8 1 16,0 7-8-16,0 4-1 16,-3 10-2-16,-5 6 0 0,1 16-2 15,0-4 1 1,-1-4-1-16,8-7 0 0,4 0 0 15,4-10 0 1,3 1-1-16,4-8 1 0,8-4-2 16,5-5-1-16,6-10 6 0,-3-5-1 15,-4-2 61 1,-5-2-1-16,-3 4-32 0,-4 3-1 16,-6 8-16-1,-5 8 1-15,2 1-11 0,-4 4 2 16,-6 0-5-1,-1 9 0-15,-10 12 0 0,0 3 0 16,6-2 9-16,6-3 1 16,5-8-2-1,1 2-1-15,7-4-4 0,1-1 0 16,6-1-2 0,0-3 0-16,2-8-9 0,1-3 1 15,1-8-26-15,0-6 2 16,-8-3-33-16,-2 0 1 15,-3 0 6-15,-2 1 0 16,-8 5 33-16,-2 3 0 16,1 4 21-16,-5 3 1 0,1 3 2 15,-2 3 0 1,-2 2 13-16,0 2 1 0,0 3 33 16,0 5 1-1,0 3-5-15,0 2-1 0,0-1-4 16,3-1 2-1,6 2-28-15,3 0 0 16,1-2-7-16,0-3 0 0,1-5-5 0,9-1 0 31,12-4-5-31,8-4-1 0,3-9-14 16,3-2 1-16,-6-5-112 16,-2-4 0-16,-10-1-2 15,-1 7-1-15,-4 1 72 16,-4 10 0-16,-7-1 44 15,2 6 0-15,-4 2 18 16,2 0 0-16,0 0 10 16,0 0 0-16,1 10 19 15,1-1 0-15,-2 6 10 0,2 1-1 16,1 3-6-16,1 3 1 16,-2-3 3-1,-4-4 1-15,0 4 2 0,0-1 0 16,0-1-13-16,0-13 1 15,0-4-7-15,0 3 2 16,0 3-10-16,0-6 1 16,0 2-7-16,0 0 1 15,0-1-3-15,3-1 1 16,5-3 0-16,10-12 1 16,-3-6 3-16,4-3 0 15,0-4 5-15,-10 13 2 16,-2 6 11-16,-3 0 1 0,0 3 4 15,-2 1 0-15,1 1-17 16,-3 4-1-16,0 0-9 16,6 9 0-16,-6 6-5 15,0 13 2-15,0 2-2 16,0-10 0-16,0-1-5 0,0-6 2 31,0-4-5-31,2-3 0 0,0-3-2 0,11 3 1 16,7-13 12-1,12-10 1-15,-4-7 0 16,-2-4 1-16,-2-2-2 0,-9 11 1 16,-2 1-17-16,-9 5 1 15,1 3-7-15,1 5 1 16,-6 3 11 0,2 2 0-16,-2 0 6 0,2 19 0 15,0 7 4-15,1 5 2 16,-1-1 0-16,4-6 1 15,3-5 0-15,2-4 0 16,2-4-3-16,6-4 0 16,1-10-3-16,8-10 1 0,-3-10-1 15,1-14 0 1,-6-9 0-16,-7 7 1 16,-3 1 1-16,-7 14 2 15,-1 4-1-15,0 10 1 0,-2 10-742 16</inkml:trace>
  <inkml:trace contextRef="#ctx0" brushRef="#br0" timeOffset="34740.42">18485 8000 12 0,'0'0'0'0,"8"-28"0"0,-4 7 0 15,1-1 0-15,-1 5 0 16,-4 4 7-16,-4 7 0 16,-1-1 79-16,-5 5 0 15,-5 2-1-15,-9 6 1 16,-9 16 25-16,-3 12 1 0,10 5-28 16,4 3 0-1,3 7-45-15,1-10-1 0,4-2-19 16,7-11 1-16,7-9-17 15,2-8 2-15,2-3-3 16,11-16 0-16,18-10-1 16,6-8 2-16,-3-5-2 15,-3-5 0-15,-3-1 0 0,-6 2 0 16,-7 7 1 0,-6 6 1-16,-5 9-9 0,-3 10 0 15,-3 3 5 1,-3 6 0-16,-1 5 1 0,-3 15 0 15,-8 23 8-15,0 1 1 16,5 0 61-16,5-12 0 16,7-14-35-16,7-7 0 15,0-6-15-15,10-5 1 16,11-13-11-16,3-14 2 16,-1-7-13-16,-4-7-1 15,-11-7-12-15,-2-3-1 0,-4 2-15 16,0 12 1-1,-9 9 11-15,-2 7 0 16,-2 10 12-16,2 3 1 16,0 4 4-16,-4 9 1 15,-3 10 0-15,-1 9 0 0,3 13 0 16,3 1 1 0,4-3 0-16,1-5 0 0,3-6 0 15,-2-4 0 1,7-2 0-16,2-7 2 0,0-4-3 15,-2-3 0-15,2-4 0 0,4-3 0 16,-17-1-786 0</inkml:trace>
  <inkml:trace contextRef="#ctx0" brushRef="#br0" timeOffset="35769.03">19091 7988 12 0,'0'0'0'16,"0"0"0"-16,0-18 0 16,0 10 0-16,0 3 0 15,0 1 0-15,0 4 0 16,-2 0 9-16,0 0 0 16,-7 2 41-16,-10 9 2 15,-16 11 57-15,-4 8 1 16,0 5 67-16,1 6 0 15,5-5 44-15,7-1 1 16,11-3-126-16,9-6 1 16,12-10-66-16,5-10 1 15,13-8-20-15,14-13-1 16,10-13-11-16,6-11 0 0,-6-13-73 16,-8-11 1-1,-11-8-45-15,-4-5 2 0,-7 3 83 16,-3 3 2-1,-9 16 19-15,-4 11 1 0,-2 10 9 16,-2 12 1-16,0 12 0 16,-2 5 0-16,4 6 2 15,-5 15 0-15,-7 12-1 16,-1 16 0-16,-3 15 1 16,-1 7-1-16,2 9-1 0,6 2 0 15,-1-2 0 1,1-14 0-16,5-14 0 0,2-14 0 15,2-16 0-15,4-7 0 16,4-7 0-16,6-11 1 16,11-14 3-16,1-7 2 15,0-7 0-15,-8-4-1 16,1-2 16-16,-2 6 2 16,-6 7 3-16,-2 7 1 15,-1 10 4-15,-3 4 0 16,-5 7 0-16,4 1 0 15,2 9-20-15,1 12 1 16,1 13-5-16,-7 6 1 16,-1-5-2-16,-1-8 0 15,-5-10-4-15,6-3 0 0,0-9-2 16,0-3 0 0,0 1-1-16,2-4 0 0,5-2-6 15,10-9 0 1,17-13-4-16,5-8 1 0,-2-1-1 15,-2-1 0-15,-1 3-88 16,-10 5 0-16,-5 9-59 16,-8 8 0-16,-7 5 112 0,-2 4 0 15,1 5 39 1,-1 14 1-16,2 20 6 0,-2 4 0 16,-4-6 19-1,-4-7 0-15,3-8 35 0,1-3 1 16,0-2-10-1,0-4 1-15,2-4-12 0,-4-7-1 16,4 0-6-16,4-2 1 16,0-4-7-16,11-18 0 15,11-18-4-15,4-6 0 16,-1-2-4-16,-1 3 2 16,-2 6 2-16,-3 11-1 15,-5 15 8-15,-6 11 1 16,-1 4 30-16,-4 15 1 15,-3 22-2-15,-2 4 1 0,2-1-24 16,-3-3 2 0,7-5-28-16,3-14 1 0,-11-20-1084 15</inkml:trace>
  <inkml:trace contextRef="#ctx0" brushRef="#br0" timeOffset="36330.36">20103 7897 12 0,'0'0'0'0,"0"0"146"0,0 0 0 0,7-18-140 16,-7 10 1-16,-4 6-18 16,3 2 1-16,-1 0-7 15,-4 0 0-15,-5 0 17 16,-11 15 0-16,-14 15 16 15,1 9 1-15,-2 6 53 0,5-1 2 16,6-1 120-16,5-6 1 16,10-5-2-16,4-8 0 15,9-7-145-15,5-13 0 16,6-4-28-16,11-8 0 16,10-12-23-16,1-8 1 15,-7-6-73-15,-7-3 2 16,-5 2-29-16,-3 1 0 15,-5 12 58-15,-6 7 0 16,0 9 41-16,-1 6 0 16,-1 2 5-16,0 17 1 15,6 27 8-15,-4 7 2 0,-4 4 5 16,-4 5 1 0,-3 10-4-16,-9 3 0 0,-3 8 9 15,-11-6 1 1,1-14 4-16,-3-9 1 0,-3-13-18 15,5-21 0-15,2-12 28 16,6-12 0-16,6-9-8 16,3-13 0-16,5-15-19 0,7-9 0 15,14-12-3 1,9-3 1-16,12-2-9 0,3 2 1 16,1 4-1-1,-1-4 0-15,1-4-15 0,-5-8-1 16,-31 77-890-16</inkml:trace>
  <inkml:trace contextRef="#ctx0" brushRef="#br0" timeOffset="36518.89">19445 7693 12 0,'0'0'0'0,"0"0"0"0,0 0 0 16,24-4 0-16,-13 2 0 15,-11 2-10-15</inkml:trace>
  <inkml:trace contextRef="#ctx0" brushRef="#br0" timeOffset="38520.37">20392 8013 12 0,'0'0'0'16,"29"-32"0"-16,-4-2 0 16,8-16 0-16,3-7 0 15,-3 1 0-15,-7-2 0 0,-7 10 34 16,-6-1 0 0,-8 8 19-16,-3 8 0 0,0 12 20 15,-2 7 0 1,-4 4-10-16,1 10 0 15,-1 2-32-15,-5 15 0 16,-10 22-3-16,-1 6 0 16,3 10-7-16,-2 9 0 0,4 10-4 15,4 4-1-15,5-5 8 16,5-8 0-16,2-11 3 16,5-11 1-16,3-17 0 15,1-10 0-15,1-10-8 16,0-12 1-16,11-18-6 15,4-7 1-15,2-9-5 0,0-4 0 16,0 1-3 0,2 0 0-16,2 6 23 0,1 9 2 15,1 10-20-15,-4 6 1 16,-12 9-9-16,-3 5 2 16,-2 9-7-16,-3 4 0 15,-1 12-33-15,0 1 1 16,-1 2-19-16,-3-2 2 15,-3-11 15-15,0-4 1 16,2-4 11-16,-1-7 1 16,-3 0 13-16,-1 0 1 0,-3-2 3 15,-2-10-1 1,-1-10 4-16,-3-14 1 0,-1-8 0 16,0 4 0-1,2 9 0-15,-4 8 0 0,3 8 5 16,-1 8 0-1,-4 5 25-15,-9 7-1 0,-6 12-12 16,-1 12-1-16,8 12-7 0,5 2 0 16,3 3-12-1,5-1 1-15,3-8-16 0,7-8 0 16,4-10-8 0,1-10 1-16,3-9-9 0,9-6-1 15,12-11 34 1,7-7 0-16,3-12-3 0,-2-5 2 15,-5 0-4 1,-12 0 1-16,-1 4-53 0,-10 11 2 16,-3 12-10-16,-4 3 1 15,0 9 58-15,-2 0 1 16,-2 6 6-16,0 16 1 16,0 21 10-16,0 7 0 15,0-3 28-15,2-10 1 16,6-11 11-16,3-8 1 15,2-6-21-15,2-11 1 16,6-4-13-16,3-18 0 16,6-16-13-16,2-21 0 15,-2-9-2-15,-4-7 0 0,1 0 0 16,-7-3 0 0,-5 7 34-16,-5 6 0 0,-6 9-15 15,-4 12 0 1,-4 17-8-16,-1 11 0 15,1 11-13-15,0 13 0 16,-5 16-12-16,2 10 1 0,0 17-10 16,1 8 0-16,4 3 2 0,1 4 0 15,-1 2-9 1,0-2 2-16,2-6 19 0,2-9 1 16,0-18 3-1,-1-14 1-15,-1-12 0 0,4-8 0 16,1 0 3-1,5-15 1-15,7-13 29 0,9-15-1 16,2 0 12 0,4 4 1-16,3 6 33 0,-7 8-1 15,0 9-40-15,-9 8 1 16,-2 4-18-16,-4 6 1 16,0 8-27-16,-3 18 0 15,-10 9-5-15,-11 11 1 16,-9-5-1-16,-6 0 0 15,-2-10 8-15,6-16 1 16,3 0-2-16,10-12-1 16,4 1-6-16,-1-2 1 15,3-3-22-15,3-1 2 16,-2-1 6-16,4-9 2 16,6-3 4-16,12-17 0 15,8 3 7-15,10-9 0 16,-1-5 3-16,4-1 0 15,6-5-8-15,-2-3 1 16,-2-4 9-16,-4-8 0 16,-3-1 5-16,-8-4 1 0,-4 0 0 15,-5 10 0-15,-6 4 5 16,-7 29-1-16,-2 0 20 16,-2 15-1-16,-2 0-1 15,0 3-1-15,-4 6-4 16,-12 20 1-16,-3 14-19 15,1 22 0-15,3 7-2 16,4 4 2-16,5 0-1 0,1 0 0 16,5 0-14-16,4-13 1 15,5-6 5-15,-5-26 0 16,4-3 1-16,-2-11 1 16,1-5 0-16,6-3 2 15,2-5 3-15,10-10 2 16,1-9 6-16,0-2-1 15,0 1 52-15,-7 9 1 16,-2 3 29-16,-8 7 0 16,1-3-61-16,-4 5 1 15,-1 2-23-15,-1 2 2 16,-2 6-5-16,-7 22 0 16,1 5-19-16,2 8 0 0,-1 2-17 15,5-17 0 1,5-6 7-16,3-5 1 0,9-5-59 15,13-7 2 1,3-12 46-16,10-15-1 0,-6-13-48 16,-14 12 0-16,-7-4-29 15,-8 1 1-15,-8 28-203 16</inkml:trace>
  <inkml:trace contextRef="#ctx0" brushRef="#br0" timeOffset="38720.29">20576 7812 12 0,'0'0'0'0,"54"-23"0"0,6 5 0 15,20-6 0-15,6-4 0 16,-12 2 31-16,-12-4 1 15,-62 30-90-15</inkml:trace>
  <inkml:trace contextRef="#ctx0" brushRef="#br0" timeOffset="41300.28">17293 8861 12 0,'0'0'0'0,"11"-37"121"0,0 5 1 16,6-9-69-1,5-5 1-15,6-5 2 0,-3-6 0 16,-1-1-17-1,-7-2 1-15,-1 12-43 16,-6 13 1-16,-8 7 3 16,-4 9 0-16,-2 10 3 15,-5 7 0-15,-1 4 4 0,-8 13 0 16,-8 20 4 0,-4 14 2-16,6 10 0 0,3 6 2 15,8-2-17-15,2 1 1 16,9 3-3-16,2 2 0 15,0-3 2-15,2-8 1 16,5-15 0-16,3-13 0 16,1-15 1-16,6-14 2 15,-1-8 37-15,9-12 2 16,8-14-14-16,4-10 1 0,-5-9-11 16,-4 4 0-1,-6 1-12-15,-5 16 1 0,-8 12-7 16,-3 10 0-1,-2 3 0-15,-4 6 0 16,0 0 0-16,0 11 0 0,-8 13 2 0,1 19 1 16,-2 11 6-1,-1 2 0-15,10-10 2 0,2-6 0 16,2-11 26 0,1-6 1-16,3-9-18 15,3-8 2-15,4-6-11 16,5-15 1-16,7-15-11 15,-1-7 1-15,-8-4-5 16,-8-1 2-16,-3 1-13 16,-5 7-1-16,-4 6 9 0,-4 10 1 15,-3 6 4-15,-2 5 1 16,0 5 0-16,-2 4 0 16,-4 4 4-1,4 1 1-15,0 2-1 0,5 1 1 16,7-1-2-1,8-2 0-15,2 1-3 0,12-6 2 16,9-2-11-16,3-8 0 16,1-5-4-16,-6-5 1 15,-6 5-8-15,-3 5 1 16,-8 8 21-16,-4 0 1 16,-3 2 15-16,-4 11 1 15,-4 15-8-15,-1 11 1 16,-3 9-8-16,3 1 1 15,3-8-4-15,2-8 0 16,5-9-1-16,1-9 0 16,-2-7 6-16,7-7-1 15,7-6 16-15,9-12 1 16,4-13-11-16,-1-7 1 0,-9-6-6 16,-10 1 0-1,-9 3-2-15,-6 9 2 0,-11 6-4 16,-4 9 1-16,-1 5-5 15,-8 7 0-15,-2 5-5 16,4 5 1-16,9-1-1 16,8-1-1-16,7 3-79 15,2-3 1-15,0-1 46 0,2 1-1 16,11 1 14 0,11-2 0-16,15-14 3 0,10-4 0 15,-1-14-6-15,1-10 1 16,-5-1-6-16,-10-3 0 15,-6-7-50-15,-8 1 1 16,-10 5 50-16,-5 10 0 16,-5 12 2-16,-4 8 0 15,3 8 32-15,1 5 0 16,0 0 9-16,-4 16 0 16,-5 20 19-16,-1 12 0 15,-1 6 59-15,-2 7 0 0,-4 6-30 16,1 0 1-1,1 0-1-15,3-7 0 16,5-14-2-16,5-23 1 16,2-3-29-16,2-14 0 15,2-1-12-15,9-3-1 0,5-11-7 16,14-19 0 0,-4-15-12-16,-2-3 1 0,-2-5-2 15,-1 5 1 1,-1 7 0-16,-11 16 2 0,-3 5 13 15,-5 9 0-15,1 1 3 16,-2 1 1-16,2 1-6 16,-4 4 0-16,-4 2-5 0,-7 8 0 15,-10 7-21-15,-14 16 1 16,-1 5-42-16,7-5 0 16,3 3 17-1,13-16 0-15,3-3 3 0,7-9 1 16,1-1 4-16,2-3 2 15,2-2 5-15,11-7 1 16,1-4-51-16,0 1-1 16,-3-5 59-16,-2 6 1 15,-3 2 14-15,-3 1-1 16,3 2 5-16,-6 2 0 16,2 2 2-16,1 2 2 0,1 10 9 15,4 12 2 1,-1-2 3-16,-1-3 1 15,-1-3 1-15,-1-6 0 16,2-3 20-16,7 1 0 16,5-8 11-16,21-17-1 0,2-9 34 15,-1-4 0 1,-5 2-53-16,-11 2-1 0,-1 2-18 0,-12 13 1 16,2-2-6-1,-10 5 1-15,3 1-5 16,-2 1 0-16,0 2-2 15,-3 3 0-15,1 1-1 16,2 0 1-16,-4 7-1 16,-4 21 1-16,2 4-1 15,1 1 0-15,1 1 0 0,1-14 0 16,1 1 3 0,2-10-1-16,-4-2-1 0,2-3 1 15,0-1-1-15,3-5 1 16,3-4-4-16,7-10 2 15,-2-7-29-15,2-5 1 16,0 0 17-16,-2 7 1 16,-6 4 6-16,0 2 2 15,-1 4-2-15,-2 4-1 16,0-1 3-16,-3 6 0 16,1-4 1-16,2 8 0 15,0 2-8-15,3 12 1 16,1 1-6-16,-3-2 1 15,1-1 2-15,-3-10 0 16,1 3 0-16,2-7 1 16,3-2 6-16,10-7-1 15,3-8 5-15,2-4 0 16,-1-3 43-16,-8 3-1 16,0 2 154-16,-6 8-1 0,-2 0-114 15,-3 1 0-15,0 3-47 16,-2 3 2-16,-2 2-23 15,7 15-1-15,-5 15-12 16,0 51 0-16,-2 9-3 16,0 16-1-16,-2 22-55 0,0 1 0 15,-5 1-48 1,1-4 0-16,-1-7 28 0,-3-20 2 16,10-99-657-1</inkml:trace>
  <inkml:trace contextRef="#ctx0" brushRef="#br0" timeOffset="41483.94">18789 8712 12 0,'0'0'0'0,"47"-22"0"0,-10 7 0 16,-37 15-10-16</inkml:trace>
  <inkml:trace contextRef="#ctx0" brushRef="#br0" timeOffset="41618.94">19041 8673 12 0,'2'7'0'0,"5"10"0"15,-3 11 0-15,-10 11 0 16,-9 9 0-16,-15 5 0 16,-7-3 0-1,-4-6 0-15,0-10 0 0,6-10 182 16,9-7 1-1,7-8-107-15,6-9 1 0,4-5-40 16,7-20 1-16,2 25-492 0</inkml:trace>
  <inkml:trace contextRef="#ctx0" brushRef="#br0" timeOffset="42269.11">19506 8664 12 0,'0'0'0'0,"0"0"0"0,28-19 0 0,-18 10 0 16,-3-1 0-16,-3 5 0 15,-4-1 0-15,-2 3 58 16,-2-3 2-16,-9-3 51 16,-5-1 0-16,-10 3 26 15,-6 7 0-15,1 7 36 16,1 8-1-16,10 0-7 15,7 6 1-15,11-1-116 0,4 2-1 16,11 4-26-16,10 4-1 16,10-2-16-16,1-4 0 15,0 0-46-15,-8-3 0 16,-9-4-103-16,-13-1 2 16,-14 1 104-16,-14 0 1 15,-16 0 21-15,-7-2 2 16,4-10 29-16,12-10 2 15,9-5 3-15,11-12 0 16,7-8 11-16,19-9 1 16,24-13-25-16,14-4 1 0,-51 56-873 15</inkml:trace>
  <inkml:trace contextRef="#ctx0" brushRef="#br0" timeOffset="42470.04">19676 8392 12 0,'0'0'0'0,"0"0"0"16,0 0 0-16,0 28 0 0,-4 7 0 16,1 23 0-1,-7 13 0-15,-6 11 1 0,-11 11 0 16,-8 22 38 0,-6 0 2-16,-2-12 64 0,2-5 2 15,8-7 72 1,8-13 1-16,12-22-70 0,8-30 0 15,5-26-774-15</inkml:trace>
  <inkml:trace contextRef="#ctx0" brushRef="#br0" timeOffset="43150.54">19715 8742 12 0,'0'0'0'16,"0"0"0"-16,-5 28 0 15,-5 9 0-15,-5 11 0 0,-3 1 0 16,3-7 0 0,-2-4 12-16,6-12 1 0,5-10 71 15,3-4 1 1,1-7 93-16,2-5 2 0,2-4-73 15,7-16-1 1,13-25-13-16,8-10 2 0,2-7-22 16,3 8-1-16,1 15 7 0,-7 7 1 15,-4 14 45 1,-9 7 2-16,-4 7-85 0,-7 8-1 16,-1 5-23-1,-4 15 1-15,-2 15-18 0,2 8 1 16,2-3-2-1,0-6 0-15,-2-10 0 0,0-12 0 16,2-5-3 0,1-5 2-16,3-4-1 0,7-10 0 15,11-10-2-15,4-10 2 16,4-6-27-16,-4 1 0 16,-8 11-43-16,-5 10 1 15,-6 5 44-15,-3 7 0 16,-2 4 7-16,-1 5 0 15,3 12 9-15,-2 5-1 16,3-2 7-16,-1 0 0 16,-2-13 3-16,-1-3 0 15,-1-7 2-15,11-12 0 16,13-28 1-16,2-5 0 0,-5-5 13 16,-10 1 0-1,-10 5 69-15,-6 13 1 0,-7 6-40 16,-5 11 1-1,-1 7-17-15,-9 10 1 0,-6 11-26 16,8 4-1 0,10-3-2-16,11 1 0 0,2-17-1236 15</inkml:trace>
  <inkml:trace contextRef="#ctx0" brushRef="#br0" timeOffset="44438.19">20589 8664 12 0,'0'0'0'0,"0"0"0"15,9-25 0 1,-5 3 0-16,2-11 0 0,5-6 0 15,0-8 0-15,0-1 2 0,-1 3 1 16,-9 12 41 0,1 5 0-16,-2 9 49 0,-3 8 1 15,3 7-5 1,-8 0 1-16,-3 8-16 0,-10 7 0 16,-10 21-48-1,-1 11 1-15,8 9 2 0,3 6 0 16,6-1 0-1,2-3 2-15,4 0 16 0,3-4 1 16,3 1-7 0,3-7 1-16,0-5 5 0,0-11 0 15,0-13-8-15,0-9 1 16,0-6-9-16,3-6 2 16,7-9 8-16,8-13 2 15,10-15-4-15,4-5 0 16,0 11-9-16,-4 9-1 15,-6 9 11-15,-1 8 2 16,-5 6 15-16,1 5 0 16,0 5 31-16,-4 8-1 0,-4 10-59 15,-3 10 1 1,-14 12-21-16,-5 3 1 16,-5-7-9-16,-7-4 0 15,1-7-49-15,2-4 0 16,5-11-33-16,2-11 0 15,0-4 30-15,6-12 2 16,-2-8 6-16,7-10 1 0,8-11-2 16,7-1 0-16,4 2 25 15,4 11 0-15,-3 5 5 16,3 5 2-16,1 6 11 16,3 2 1-16,-3 5 7 15,3 1 1-15,-3 10 53 16,-5 4 0-16,2 10-37 15,-4 11-1-15,-2 7-16 16,-2 8-1-16,1-8-14 0,-1-5 1 16,-2-6-17-16,-1-12 0 15,0-4-3-15,-5-7 0 16,7-4 5-16,9-11 2 16,12-21 2-16,3-6 0 15,-8-4-28-15,1 2 0 16,-7 6 39-16,-3 11 0 15,-6 7 8-15,-5 9 0 16,-2 5 4-16,-2 3 2 16,0 2 10-16,-2 7-1 15,-2 9 6-15,1 16-1 16,-1 12-13-16,4 7 0 16,6-14-2-16,3-10 1 15,0-10-1-15,1-12 2 16,-1-8-2-16,10-18 2 0,10-20 2 15,7-13 1 1,-1-8 13-16,2-10 0 0,3-7 30 16,-5-6 0-16,-7-9-26 15,-8 5 0-15,-7 18-3 16,-3 15 1-16,-14 23-14 0,-2 16 0 16,-3 9-6-1,-6 17 1-15,-9 21 0 16,0 16 1-16,5 14 3 15,8 12 0-15,2 12-5 0,5 1 0 16,4-3-2 0,2-2-1-16,5-6-3 0,6-13 1 15,6-20-7-15,1-15 1 16,-8-23-28-16,-3-19-1 16,11-20-91-16,3-14 2 15,-23 48-842-15</inkml:trace>
  <inkml:trace contextRef="#ctx0" brushRef="#br0" timeOffset="44649.16">21221 8597 12 0,'0'0'0'0,"18"15"0"0,-3-6 0 15,4-5 0-15,7-3 0 0,11-2 0 16,2-12 0-1,0-12 13-15,-5-8 2 0,-8-4-5 16,-7-2 0 0,-12 1-5-16,-9 5-1 0,-11 3-4 15,-13 6 0-15,26 24-53 16</inkml:trace>
  <inkml:trace contextRef="#ctx0" brushRef="#br0" timeOffset="44900.23">20986 8396 12 0,'0'0'0'15,"0"33"0"-15,2-7 0 16,5 2 0-16,4-5 0 16,2-9 0-16,6-4 0 15,3-8 44-15,5-12 0 16,4-16 29-16,-3-11 0 16,-7-6 102-1,-12 0 2-15,-3 4-8 0,-12 10 2 16,-3 6-102-16,-14 12 2 15,-3 7-24-15,-5 14 1 16,-7 8-43-16,7 16 0 16,8 14-16-16,12 8 1 15,11-56-862-15</inkml:trace>
  <inkml:trace contextRef="#ctx0" brushRef="#br0" timeOffset="45350.3">21864 8329 12 0,'0'0'0'0,"0"0"0"0,-25 0 0 16,10 0 55-16,2-4 0 15,2 0 196-15,4-3 2 16,1-2-75 0,2-8 2-16,6 0-103 0,6-9 1 15,7 0-19-15,7 2 2 16,6 0-15-16,2 9 0 15,-10 11-44-15,1 8 0 16,-4 1-2-16,-4 12 1 16,-6 15-1-16,-13 11 0 0,-14 14 1 15,-12 10 0 1,-7 0 4-16,-4 0-1 0,2-15 4 16,8-9 0-1,7-8 48-15,7-7 0 16,19-28-1178-16</inkml:trace>
  <inkml:trace contextRef="#ctx0" brushRef="#br0" timeOffset="45619.14">21634 9038 12 0,'0'0'0'0,"0"0"0"0,0 0 0 15,23 9 0 1,-18-9 0-16,3 0 26 0,5-6-1 15,7-1 56 1,1-2 0-16,-4-3-53 16,-6-1 1-16,-6-2 24 0,-1 1 1 15,-8-1 23-15,-1 0 1 16,-5 2-10-16,-1 4 2 16,-2 5 3-1,-2 6 1-15,0 7-18 0,0 8 0 16,-1 11-16-16,8 0 1 15,8-4-16-15,8-9 0 16,-8-15-829-16</inkml:trace>
  <inkml:trace contextRef="#ctx0" brushRef="#br0" timeOffset="46099.21">22113 7674 12 0,'0'0'0'0,"49"0"0"0,-3 9 0 15,19 10 0-15,8 24 0 16,0 29 0-16,-17 25 0 16,-25 26 38-16,-29 11 0 15,-37 24 86-15,-30-4-1 16,-36 4 109-16,-1-14 1 16,5-23-91-16,18-32 2 15,10-33-39-15,15-21 2 0,19-24-57 16,18-28 2-1,17 17-1102-15</inkml:trace>
  <inkml:trace contextRef="#ctx0" brushRef="#br0" timeOffset="57268.36">20583 11756 12 0,'0'0'0'0,"12"-19"0"0,-3 4 0 16,0-2 0-16,-1 2 0 15,-3 6 10-15,-3 2 1 16,0 1 48-16,0 1 0 0,0-1-13 16,-2 4 1-1,0-2 23-15,-2 3 0 0,2-1-11 16,-2 4 0 0,-5 7-7-16,-10 24-1 0,-9 31-6 15,-4 6 1 1,-2 8-9-16,6 6 2 0,9 15 22 15,10 5 1 1,16 0-32-16,15-13 2 0,16-20-13 16,14-21 0-16,-54-50-766 0</inkml:trace>
  <inkml:trace contextRef="#ctx0" brushRef="#br0" timeOffset="58520.18">21051 12124 12 0,'0'0'0'0,"0"0"0"0,0 19 0 0,0-6 0 0,4 3 0 15,-2-5 12-15,1-1 1 16,-1-5 57-16,2-7 2 16,2-11 30-16,1-13 0 15,2-15 22-15,-1 2-1 16,-6 10 21-16,-2 1-1 15,-4 9-19-15,-2 4-1 16,-1 4-53-16,-2 2 1 16,-4 1-27-16,-4 6 1 15,-4 4-18-15,-3 11 1 16,-4 6-9-16,2 11 2 16,0 9-6-16,5 7 1 0,8 6-5 15,10-1 1-15,3-10-4 16,9-8 1-16,6-16-3 15,0-15 0-15,9-17-3 0,0-13 0 16,1-11-4 0,1-6 1-16,-6 0 0 0,-3 8 0 15,-6 11 0-15,-3 9 0 16,-3 10 3-16,-1 5-1 16,-4 2 1-1,-2 2 1-15,0 5-1 0,2 16 1 16,-5 21-4-16,1 7 0 15,4-1 0-15,0-7 0 16,2-10-1-16,5-9 1 16,4-11-1-16,6-14 1 15,11-12 0-15,6-17 1 0,7-15-2 16,1-5 1 0,1-2-28-16,-4 3 1 0,-1 14-93 15,-12 7 1 1,-10 8-231-16,-6 7 1 15,-3 3 269-15,-1 3 2 16,-2-2 16-16,-1-4 1 16,1-2 22-16,0 2 1 0,-1 3 20 15,1 7 1-15,-4-5 17 16,0 6 1-16,0 2 41 0,-5 2 1 16,-1 6 62-1,-7 8 2-15,-9 12 10 0,-3 8 1 16,1 5-4-1,7 5 0-15,4 6-35 0,11-2 0 16,6-9-36 0,11-11 1-16,7-15-17 15,8-21 1-15,8-18-23 16,4-17 1-16,-2-9 1 0,-5-8-1 16,-5 6 1-16,-4-2 1 15,-6-1 29 1,-5-3 1-16,-4-11 19 0,-5 6 2 15,-4 13-28-15,-4 9 2 16,0 16-18-16,0 9 1 16,0 6-11-16,-1 12 0 0,-1 6-5 15,-3 18 1 1,-5 30-10-16,-1 14 0 16,2 8-20-16,2-5 1 15,1-8 5-15,3-2-1 16,3-3 9-16,7-4 2 15,10-14 10-15,6-15-1 0,3-24 3 16,4-20 1-16,6-18 12 0,-3-8 1 16,1-1-2-1,-4 5 1-15,-8 5-4 16,-5 12 1 0,-7 11-9-16,-6 7 1 0,-1 4-1 15,-2 9 0-15,-5 14 0 16,2 12 0-16,1 11 0 15,6-21 0-15,1-5-5 16,3-7-1-16,7-5-13 16,15-10 1-16,10-24 5 15,2-8-1-15,-41 34-1065 16</inkml:trace>
  <inkml:trace contextRef="#ctx0" brushRef="#br0" timeOffset="60500.35">22074 11988 12 0,'0'0'0'0,"0"0"0"0,0 0 0 0,0 0 0 15,0 0 0 1,0 0 2-16,0 0 1 16,0 0 48-16,0 0 1 15,0-17 37-15,4 10 1 16,-2 1 59-16,0 1 2 15,-1-1-51-15,-1 2 0 16,0 4-19-16,0 4 1 16,-1 5-22-16,-1 12 0 15,0 12-12-15,-2 8 0 16,2 0-29-16,2-4 0 16,6-3 2-16,1-6 2 0,12-11-4 15,9-10 0-15,11-14 1 16,6-10 1-16,3-11-5 15,-1-6 1-15,-3-3-4 16,-4 0 2-16,-7 5-14 16,-9 8 0-16,-11 8-1 0,-9 4 1 15,-4-1-1 1,-4 2 0-16,-1-7 0 0,-5 3 1 16,-1 7-1-1,-4 6 2-15,-3 2-2 0,-6 2 1 16,-3 9 0-16,-2 6 1 15,4 4 10-15,5 1 2 16,3 2 21-16,4 2 1 16,6 4-12-16,1 0 2 15,12-6-16-15,1-4 0 16,6-7-6-16,9-13-1 16,10-16-9-16,2-7 1 15,-3-8-23-15,-5 5 1 16,-7 1 10-16,-4 9 1 15,-11 5 8-15,-1 3 2 16,-3 6 2-16,-1 2 2 16,-3 0 1-16,2 0 1 15,-4 2 0-15,3 7 0 16,-1 8 0-16,2 7 0 0,8 10-1 16,3-1 0-1,6-7-3-15,2-9 1 0,7-17 1 16,6-15-1-1,5-11 1-15,1-9 1 0,-3-6 25 16,1-6 0-16,-1-5-1 16,-3-13-1-16,-4-13-6 15,-7-4 1-15,-8 13-10 16,-4 14-1-16,-5 17-3 16,-4 14-1-16,-1 9-2 0,3 8 1 15,3 3 1 1,-5 8 0-16,-7 5 4 0,-8 19 1 15,-5 20 2 1,1 16 0-16,10 14-7 0,6 6 1 16,5-4-2-16,5-10 2 15,1-10-3-15,9-14 0 16,7-14-1-16,6-19-1 16,4-19-44-16,3-18 2 15,2-19-44-15,-3-14 0 16,-4-10 59-16,-10-15 0 15,-1-4 19-15,-6 3 1 16,-2 8 8-16,-9 8 0 16,-2 8 1-16,-2 14 1 15,-5 15 1-15,1 13 0 0,2 10 2 16,3 11 0 0,-3 11-3-16,-2 18 0 0,-5 19-1 15,-2 13 0-15,2 10 0 16,0 7 2-16,5 9-1 15,0-8 0-15,5-8-2 0,1-32 1 16,3-6-1 0,1-17 1-16,3-5 0 0,-1-7 0 15,2-5 3 1,12-4 1-16,4-13 3 0,2-4 1 16,-3 1 80-1,-10 4-1-15,0 4 57 0,-6 3-1 16,-1 1-80-1,-2 1 1-15,-1 2-42 0,-1 2 0 16,0 0-18-16,2 6 1 16,-1-1-6-16,5 5 0 15,-1-1-9-15,5 0 0 16,1-5-38-16,16 0 1 16,5-12-73-16,-1-5 0 15,-1-4-26-15,-11 4 1 16,-5-5 78-16,-4 5 1 15,-3 2 55-15,-3 1 1 16,-3 5 10-16,-1-3 0 16,0 6 6-16,-2 2 1 15,-2 0 24-15,-7 25 2 16,1 10 10-16,-1 28-1 0,3 21 28 16,1 11 1-1,-3 5-30-15,-3 6 1 16,-6 10-19-16,-3-7 2 15,-6-8 1-15,-4-10 1 0,-2-11-17 16,1-15 0-16,3-17-10 16,4-21 1-16,-1-13-17 15,3-10 2-15,0-17-29 16,-3-7 0-16,7-12 14 16,5-18 0-16,11-19-17 15,2-15 0-15,7-13 37 16,10-7 0-16,5-11 7 0,6 5 1 15,4 2 2-15,-4 15 0 16,-4 19 24-16,-7 9 0 16,-17 65-1105-16</inkml:trace>
  <inkml:trace contextRef="#ctx0" brushRef="#br0" timeOffset="60780.37">21619 11703 12 0,'0'0'0'0,"0"0"11"0,0 0 1 0,21-3-5 16,7-1 1-16,26-3 58 15,11-6 2-15,12 1-46 16,-5 3 2-16,-1-4 41 16,0 6 1-16,-4 5 100 0,-6 4 0 15,-61-2-687 1</inkml:trace>
  <inkml:trace contextRef="#ctx0" brushRef="#br0" timeOffset="62799.85">21016 12842 12 0,'0'0'0'0,"-24"28"0"15,3-8 0-15,4 3 0 0,6-7 0 16,5-4 0 0,3-5 0-16,3-3 0 0,3-2 0 15,5-4 0 1,11-9 0-16,16-17 38 15,2-11 0-15,-3-10 58 16,-4-1 0-16,-2-8 11 0,-4 3 0 16,-6 2-15-16,-5 14 0 15,-7 15 88-15,-4 9 1 16,-4 6-124-16,-4 3 0 16,-1 6-22-16,-6 4 1 15,-8 7-18-15,1 6 1 16,1 5-21-16,10 6-1 15,5-4-17-15,8-1 0 16,5-3 11-16,10-7 1 16,7-3 5-16,8-9-1 15,-1-6 16-15,1-4 0 16,-6-1-1-16,-6 3 2 16,-9 5-5-16,-4 2 1 0,-3 2 0 15,-4 7 0 1,-6 12-5-16,-3 8 0 0,-3 10-1 15,-5 0-1 1,6-5 30-16,0-6 2 0,5-8 20 16,4-5 0-16,4-5-34 0,7-3 1 15,8-1-12 1,8-6 0-16,9-12-11 0,1-6 1 16,2-10-45-1,-3-2 0-15,-8-2-27 0,-8 6 0 16,-7 8 22-1,-5 5 1-15,-7 7 31 0,1 3 0 16,-2 1 14-16,-2 2 2 16,1 5 3-16,-1 5 0 15,-8 8 2-15,1 12 0 16,0 5 6-16,1-3 1 16,8-8 11-16,2-5 2 15,2-8-2-15,2-4 0 16,-5-3 0-16,5-4 1 15,5-6-10-15,4-8 0 16,4-16 11-16,-4-7 1 16,-6 1-10-16,-5 3 1 0,-6 12-6 15,-4 8 1 1,-1 4-9-16,-3 5 0 0,-1 2-5 16,2 2 2-1,3 2-8-15,3 2 0 0,3 0 5 16,0-2-1-1,1 1 4-15,11-3-1 16,12-5 2-16,8 1 0 16,-1 0 5-16,-3 1 1 0,-7 1 49 15,-3 4 2-15,-3 3-21 0,-4 6 1 16,-1 10-18 0,-7 7 1-16,-1 3-7 0,2-1 1 15,-4-6-3 1,0-7 0-16,0-6-5 0,0-5-1 15,6-3-3 1,5-6 1-16,11-7-1 0,4-12 0 16,4-13-10-16,-2-4 1 15,-7-2-46-15,-7 5 0 16,-2 14-28-16,-5 7 1 16,-5 6 44-16,0 5 0 15,0 6 31-15,-2 11 1 16,-2 15 6-16,-2 13 0 15,0 7 5-15,4-3-1 16,4-8 28-16,-2-31-1 16,0-3-6-16,0 1 1 15,1 2-7-15,10-6 1 16,6-11-4-16,16-19 0 16,-5-11 4-16,0-9 0 15,-2-10 7-15,-2-1 0 16,0 3 35-16,-5 4 1 15,-8 4 3-15,-8 14 1 0,-1 7-30 16,-4 16 0-16,2 3-24 16,-2 7 1-16,-2 3-14 15,-9 7 1-15,0 10-3 16,-8 26-1-16,4 9-21 16,4 9 0-16,4 6-41 15,1 0 0-15,6-4 31 0,0-7 2 16,2-9 13-1,2-31 0-15,1-3 13 16,3-7 1-16,3-4 4 16,15-10 1-16,0-8 0 0,7-14 0 15,-5-5 0-15,-2-3 0 16,-1 3-49-16,-12 13 1 16,-2 3-7-16,-5 10 0 15,-3-1 37-15,-1 7 0 16,0-1 13-16,2 4 1 15,-1 7 4-15,3 18 0 16,-2 3 1-16,1 5 1 16,-5 1 13-16,0-10-1 15,0-8 5-15,0-4 2 16,0-1 0-16,2-4 0 0,0-1-6 16,4-4-1-1,3-4-3-15,11-11 0 0,-1-6-3 16,7-9 0-1,2-2 0-15,-9 6 1 16,1 4-2-16,-10 11 1 0,-1-1 27 0,-4 5 0 16,1 1 7-1,2 6 1-15,-3 7 11 16,4 17 0-16,-3 6-33 16,0-1 0-16,-3-1-13 0,-1-9 0 15,0-3-7 1,0-7 1-16,0-1-2 0,0-5 0 15,3-3-1 1,12-4 1-16,4-5-4 16,10-10-1-16,-5-2 0 0,-5 6 0 15,-3 2-59-15,-6 6 0 16,-1 1-203-16,-4 4 1 16,-7 0-614-1</inkml:trace>
  <inkml:trace contextRef="#ctx0" brushRef="#br0" timeOffset="63450.14">23101 12827 12 0,'0'0'0'16,"17"-37"0"-16,-8 9 0 0,-2 0 111 15,-1-2 1 1,-6 2 34-16,0 4 0 0,-6 6-26 15,-1 5 0 1,-2 5-31-16,-8 6-1 0,-7 8-24 16,-10 11 1-16,-3 11-62 15,1 9-1-15,3 11-1 16,3 4 1-16,2-3 12 0,6-5 0 16,7-3-10-1,9-7 0-15,8-12 3 0,5-9 1 16,7-11 1-1,8-13 0-15,11-15 0 0,3-8 0 16,-8-10 0-16,-2-3 1 16,-2-1 11-16,-3 1 2 15,-5 8 24-15,-3 7 0 16,-3 16 46-16,-7 8 0 16,-3 8-18-16,-1 17 2 15,-1 24-27-15,-4 15 2 16,1 7-24-16,-7 11 1 15,-1 12-19-15,-2 9 1 0,-7 13-11 16,-2-4 0 0,-4-5-4-16,-2-6-1 0,-3-6 3 15,-1-11 0 1,4-20 1-16,0-15 0 0,-1-17 1 16,-7-11 1-1,5-13 42-15,1-13 2 16,-3-11-18-16,9-13 0 15,9-13-11-15,9-8 0 16,8-11-11-16,8-5 1 16,7-12-5-16,9-5 0 15,4-10-26-15,7 1 1 16,-1 11-10-16,-4 11 0 0,-10 9-4 16,-10 5 0-16,-12 5-227 15,-9 3 2-15,11 56-709 16</inkml:trace>
  <inkml:trace contextRef="#ctx0" brushRef="#br0" timeOffset="63668.14">22014 12541 12 0,'0'0'0'0,"0"0"0"0,0 0 0 16,0 0 0-16,0 0 0 15,21-6 0-15,14-5 0 16,29-10 13-16,8-1 2 16,1 0 7-16,-10 3 1 15,-10 6 5-15,-14 6 0 16,-39 7-135-16</inkml:trace>
  <inkml:trace contextRef="#ctx0" brushRef="#br0" timeOffset="63779.9">22490 12425 162 0,'-2'2'0'16,"2"2"0"-16,0-4 0 0,0 0-1 15,0 0 1 1,0 0 79-16,0 0 0 0,2 0 57 16,3 0 0-16,3 0-21 15,1-2 1-15,-9 2-733 16</inkml:trace>
  <inkml:trace contextRef="#ctx0" brushRef="#br0" timeOffset="64381.69">23745 12537 12 0,'0'0'0'0,"0"0"0"0,0 0 0 0,13-19 0 0,-9 17 0 15,0 1 4 1,0-3 2-16,-1 0 84 15,1 0 1-15,-2 3 66 16,2 1 0-16,-4 1-17 16,-6 14 2-16,-3 26-12 0,-1 13 0 15,1 4-46 1,7-4 0-16,2-11-19 0,4-12 0 16,3-10-14-1,5-12 0-15,1-5-15 0,5-19 1 16,8-15-20-16,-1-11 0 15,-9-7-21-15,-3-6-1 16,-3 2-117-16,-5 0 1 0,-5 52-866 16</inkml:trace>
  <inkml:trace contextRef="#ctx0" brushRef="#br0" timeOffset="64650.08">23723 12306 12 0,'0'0'0'16,"-20"10"0"-16,5 3 0 15,3 1 50-15,7 1 2 16,5-5 32-16,0-1 0 16,4 0-20-16,3 1 1 15,6 1-37-15,8-9 2 16,7-4 5-16,0-13 3 0,-8-9-23 16,-5-4 2-1,-8 4-6-15,-9-1 1 0,-7 9 21 16,-9 4 1-1,-9 5 15-15,-4 5 2 0,3 8 30 16,9 7-1-16,10 2 9 16,9 3 0-16,11 5-67 0,11 1 2 15,-22-24-886-15</inkml:trace>
  <inkml:trace contextRef="#ctx0" brushRef="#br0" timeOffset="64879.03">24241 12172 12 0,'0'0'0'15,"-4"-24"0"-15,1 11 0 16,-3 9 0-16,0 6 0 16,3 4 12-16,-7 14 1 15,-12 32 235-15,-10 19 0 16,1 9-172-16,-7 24 1 15,-4 32 27-15,-3 13 0 16,-4 9-20-16,-3-9 0 0,-6-13-84 16,4-21 0-1,54-115-798-15</inkml:trace>
  <inkml:trace contextRef="#ctx0" brushRef="#br0" timeOffset="65210.04">24306 12440 12 0,'0'0'0'0,"0"0"0"0,0 0 0 16,0 0 82-1,0 0 0-15,0 0 61 0,-15 43 1 16,0 15 23-16,-3 20 0 16,-3 22-66-16,-5 8 0 15,-2-2 17-15,2 2 1 0,4 9 39 16,3-16 1 0,4-32-82-16,8-19 0 15,5-19-54-15,4-14-1 16,0-11-21-16,7-19 2 15,-9 13-1321-15</inkml:trace>
  <inkml:trace contextRef="#ctx0" brushRef="#br0" timeOffset="65500.17">24228 12561 12 0,'0'0'0'0,"22"-5"25"15,-1-1 0-15,11-2-25 16,5 1 0-16,2 3 1 16,-2-1 1-16,-9 7 66 15,-4 5 0-15,-9 6 27 0,-13 13-1 16,-15 13 19 0,-13 6 2-16,-11 1-23 0,-8-5 1 15,-2-11-26 1,5-15 1-16,10-11-20 0,10-10 1 15,9-7-36-15,11-11 0 16,11-4-6-16,11 0 0 16,-20 28-814-16</inkml:trace>
  <inkml:trace contextRef="#ctx0" brushRef="#br0" timeOffset="65700.03">24742 12611 12 0,'0'0'0'16,"-9"21"0"-16,-4 1 0 15,-8 15 20-15,1 8 1 16,-1 5 276-16,-1 2-1 16,0-3-94-16,1-3 0 0,6-9-192 15,4-5 0 1,11-32-813-16</inkml:trace>
  <inkml:trace contextRef="#ctx0" brushRef="#br0" timeOffset="66430.24">25145 12507 12 0,'0'0'0'15,"0"0"47"-15,0 0 0 16,-26 13-31-16,9 0 1 16,-9 10-15-16,-2 6 1 0,7 7 30 15,8-3 0 1,8-1 27-16,8-8 1 0,9-9 61 16,10-8 1-1,19-14-60-15,6-10 1 0,-3-9-7 16,-6-7 1-1,-11-3-57-15,-10 3 1 0,-11 9 14 16,-10 5-1-16,-7 6 17 0,-13 5-1 16,-17 7 11-1,-10 2 0-15,1 7 82 0,7 3-1 16,15 0-67 0,13-1 0-16,12-5-22 0,10-1 0 15,25-2-18 1,11-8-1-16,20-9-9 0,2-5-1 15,-7-3-9-15,-8-4-1 16,-7-9 1-16,-7-7-1 16,-12 4 1-16,-7 2 1 15,-10 0 3-15,-5 2 1 16,-4 1 1-16,0 8 1 16,-2 9 9-16,4 4-1 15,0 4 9-15,0 7 0 16,0 2 0-16,0 11 2 15,-1 13-1-15,-7 21 0 16,-5 22 0-16,-6 15-1 0,-3 11-3 16,-2 19 1-1,0 23-11-15,-6 20 1 0,-7 22-3 16,-8 10-1 0,-5-2 1-16,1-20-1 0,49-165-1283 15</inkml:trace>
  <inkml:trace contextRef="#ctx0" brushRef="#br0" timeOffset="66830.42">25642 12399 12 0,'0'0'0'0,"0"0"0"0,0 0 0 15,17-17 18-15,-15 14 1 16,-2 3 251-16,-2 3 2 15,-4 7-134-15,-9 18 0 16,-7 22-20-16,2 24 0 16,1 29 23-16,0 8 2 15,-1 3-81-15,-1 5 2 16,3 9-22-16,1-11-1 0,8-27-19 16,3-16-1-1,2-14-20-15,4-23 0 0,0-37-1233 16</inkml:trace>
  <inkml:trace contextRef="#ctx0" brushRef="#br0" timeOffset="67150.74">25510 12643 12 0,'0'0'0'0,"24"-28"0"0,-1 8 0 16,6 3 0-16,5 4 0 15,3-2 3-15,0 6 2 16,-1 5 100-16,-8 8 2 16,-13 3-3-16,-12 10 1 15,-6 13 11-15,-12 7 1 16,-13 9-15-16,-8-3 1 15,-3-15-29-15,2-15 2 16,11-15 99-16,9-16 1 0,8-16-135 16,9-9 2-1,7-3-32-15,10 5 2 0,-17 41-1130 16</inkml:trace>
  <inkml:trace contextRef="#ctx0" brushRef="#br0" timeOffset="67949.86">21245 13744 12 0,'0'0'0'0,"0"0"0"0,20-11 0 16,3-21 0-16,7-12 0 16,3-8 0-16,4-2 0 15,1 2 0-15,-5 0 0 16,-5 1 0-16,-5 3 0 16,-10-2 16-16,-8 3 0 15,-7 10 11-15,-1 15 1 16,-7 9 25-16,-3 16 0 15,-9 16 15-15,-2 18 2 16,-1 21-7-16,1 18 1 16,2 21 103-16,3 16 1 15,4 16-75-15,2 14 1 0,2 17 8 16,0-6 1 0,0-16-65-16,9-10 0 0,11-1-29 15,8-21 1 1,-17-106-979-16</inkml:trace>
  <inkml:trace contextRef="#ctx0" brushRef="#br0" timeOffset="68850.39">21450 13504 12 0,'0'0'0'16,"45"-29"5"-16,-12 8 1 16,1 6-6-16,-5 6 1 15,-4 5 17-15,-5 8 0 16,-3 3 144-16,-6 4 0 16,-2 4-146-16,-9 11 1 15,-11 17 19-15,-7 9 0 16,-8 4 3-16,-4-2 0 15,-4-9-40-15,3-12 0 16,3-10 1-16,7-16 1 16,8-5 7-16,4-11 0 15,3-18 12-15,10-10 0 16,11-9 14-16,7-4 0 16,8-1-4-16,2 7 1 15,1 8-4-15,3 7 0 0,3 4-10 16,2 7 0-1,-2 3 37-15,0 7 1 16,-6 12-32-16,-10 5 2 0,-10 4-15 16,-9 12 0-16,-10 8-10 15,-3 12 0-15,-1 11 0 16,-1-4 0-16,6-2-1 16,1-11 1-16,4-13 5 0,2-9 0 15,3-10 0 1,8-11-1-16,8-10 0 15,7-12 0-15,4-15-5 16,-3-6 1-16,-8 2-7 0,-8 8 0 16,-9 11 6-16,-8 8 1 15,-4 5 0-15,-8 1 1 16,-16 3 13-16,-2 4-1 16,3 3 21-16,8 2 0 15,10 0 40-15,8 0 1 16,3 0-40-16,11-4 0 15,17-2-16-15,8-1 0 16,11-2-20-16,3-1 1 16,-7 3-3-16,-4 3 1 15,-9 6-2-15,-7 7-1 0,-6 6 5 16,-4 9 0 0,-2 17 10-16,-3 8 1 0,-6 3 1 15,-4-6 0 1,0-10-1-16,2-12 2 0,1-13 3 15,1-7 1-15,0-2-4 0,5-17 0 16,8-26 9 0,8-11 2-16,5 0-6 15,5-1 0-15,7 14-5 16,1 6 2-16,0 3-5 0,-4 8 1 16,-5 5-31-1,-7 10 0-15,-10 1-90 0,-4 4 1 16,-4 2-83-1,3 0 1-15,-8 0-546 0</inkml:trace>
  <inkml:trace contextRef="#ctx0" brushRef="#br0" timeOffset="69134.24">22536 13259 12 0,'2'-10'0'0,"0"-10"0"0,0-4 0 16,-2 1 0-16,0 5 0 16,0 3 0-16,-2 2 0 15,0 0 5-15,0 0 2 16,0 4 44-16,0-1 0 15,2 7 71-15,0 4 0 0,0 7 8 16,-1 18 1 0,-3 30-29-16,-2 13 2 0,-7 3-27 15,2 4 1 1,-2 8-13-16,4 0 0 16,5-4-11-16,6-13 1 15,9-21 28-15,4-20 1 16,2-20-36-16,7-23 0 15,11-26-11-15,1-12 0 16,-6-7-1-16,-10-1 0 16,-20 63-1267-16</inkml:trace>
  <inkml:trace contextRef="#ctx0" brushRef="#br0" timeOffset="69300.17">22335 13380 12 0,'0'0'0'0,"0"0"1"0,0 0 1 15,20 22 4 1,10-20-1-16,15-6 77 0,9-3 1 16,9-8 48-16,6 0 0 15,4 6-111-15,-10 1 0 16,-20 3 70-16,-13 1 0 16,-30 4-595-16</inkml:trace>
  <inkml:trace contextRef="#ctx0" brushRef="#br0" timeOffset="70130.22">23345 13683 12 0,'0'0'0'0,"0"0"0"16,0 0 0-16,0 0 0 0,0 0 0 15,22-21 0-15,-11-8 0 16,4-20 58 0,0-1 2-16,-6 5 73 0,-1 8 2 15,-6 7 103-15,-2 6 0 16,-4 6-125-16,-2 5 1 15,-5 5-21-15,-7 8 0 16,-10 9-36-16,-6 12 0 16,-5 9-8-16,-4 5 1 15,4 6 33-15,9 4 0 16,10-1-16-16,9-7 2 16,11-10-45-16,7-13 2 15,8-8-18-15,11-13 1 16,13-14-9-16,4-7 0 15,-6-5-40-15,-7-1-1 16,-8 4-9-16,-3 8 0 16,-8 7 27-16,-3 6-1 0,-6 3 13 15,-1 6 0-15,1 2 9 16,0 15-1-16,0 22 3 16,-2 21 0-16,-2 23 1 15,-3 14 1-15,-10 2 0 16,-4 12 1-16,-3 19 10 15,-4-5-1-15,-4-23 4 0,-4-9-1 16,4-1 43-16,-1-14 0 16,1-22-35-16,-2-21 2 15,1-26-17-15,5-26 1 16,1-27-8-16,5-16 1 16,12-12-49-1,8-5 1-15,4-3-14 0,9-13-1 16,9-16 16-16,12 3 1 15,13 16 7-15,7 5 1 16,5 1-17-16,-1 6 0 16,-58 78-983-16</inkml:trace>
  <inkml:trace contextRef="#ctx0" brushRef="#br0" timeOffset="71249.7">23565 13447 12 0,'0'0'0'0,"0"0"10"0,0 0 0 0,0 0 18 0,0 0 0 0,0 0 56 15,0 0 0 1,0 0 55-16,0 0 0 0,0 0-53 16,0 0 2-16,0 0 25 15,0 0 1-15,18 9 18 16,-8 6-1-16,-1 9-67 16,-3 17 1-16,-6 17-18 15,0 1 0-15,0-3-12 0,0-13 0 31,0-14-12-31,7-10 2 0,0-11-10 0,5-12-1 16,4-5-1-16,9-19-1 16,3-19-7-16,3-7 0 15,1-4-27-15,-4 6 0 16,0 11-28 0,-10 12 0-16,-5 10 38 0,-3 6 0 15,-6 7 8-15,-3 6 1 16,1 2 3-16,2 8 0 15,3 14 1-15,3 15 1 16,-3 19-2-16,-1 3 2 16,-1-3 0-16,1-8 1 0,1-13 2 15,1-13 0 1,-4-13 18-16,-3-7 0 0,1-2 9 16,0-6-1-1,4-7-2-15,5-19 0 0,6-20-9 16,1-8-1-1,3 1-1-15,-1 3 0 0,5 5 8 16,-1 12 1-16,-4 13 47 0,-5 9 2 16,-5 8-48-1,-5 3 1-15,-1 4-19 0,3 4 1 16,4 5-10 0,4 10 2-16,4 3-18 0,0 0 2 31,-6-5-44-31,-2-4 1 0,-4-6-7 0,1-3 2 15,-1-4 6 1,3-5 1-16,6-5 38 16,3-5 2-16,0-5 9 0,-5-2 1 15,-4 3 4-15,-5 4 0 16,-3 2 14-16,-2 2 1 16,-3 4 12-16,-3 3 0 15,-2 6-4-15,-5 7 2 16,-9 11-7-1,-2 14 1-15,3 7-11 0,6 9 0 16,6 8-3-16,2-1 1 0,3-4-3 16,6-16 2-1,3-13 4-15,1-11 0 16,0-7-4-16,5-10 2 16,11-11-4-16,4-13 2 15,2-17-5-15,0-7 0 16,0-2 0-16,-6 4 0 15,3 11 0-15,-3 13 0 16,-1 9 0-16,-3 8 0 16,1 5 17-16,-4 8 1 15,1 5 53-15,-1 14 1 16,-2 16-31-16,-5 9 0 0,-8 6-24 16,-4-2 0-16,-5-7-12 15,1-10 1-15,3-14-1 16,1-10-1-1,2-8-3-15,4-8 1 0,4-12-2 16,5-18 0-16,7-23 0 16,7-5 0-16,4 7-4 15,1 11-1-15,-2 12-43 16,-4 12 1-16,-7 12-39 16,-15 11-1-16,2 0 40 0,9 26 0 15,-4 16 30 1,-7 8 1-16,-4 2 12 0,-5-3-1 15,-1-7-1-15,5-23-1 16,1-6-31-16,2-14 0 16,0-1-1177-16</inkml:trace>
  <inkml:trace contextRef="#ctx0" brushRef="#br0" timeOffset="71520.24">23675 13255 12 0,'0'0'0'0,"0"0"0"16,0 0 0-16,20-4 0 16,-14 1 0-16,1-3 0 15,1-1 0-15,-3-8 101 16,-1 0 0-16,-6 2 46 15,-2 3 1-15,4 7-4 16,-3 5-1-16,-3 5-54 16,2 6 0-16,4-13-820 0</inkml:trace>
  <inkml:trace contextRef="#ctx0" brushRef="#br0" timeOffset="73130.49">25169 13523 12 0,'0'0'0'0,"-15"30"3"0,2-4 1 0,0 2 26 15,2-4 1-15,3-6 135 0,3-3 0 16,1-4 8 0,2-3 0-16,-3-4-81 0,3-4 1 15,0-4-29 1,2-11 1-16,9-20-16 15,12-8 1-15,8-2-16 0,5 6 1 16,-2 9-26-16,-6 8 1 16,-4 5-5-16,-3 8-1 15,-6 7 0-15,-4 2-1 16,0 6 4-16,-5 9 1 16,0 9 0-16,-2 13 0 15,-2 10 4-15,-2 3 1 16,0-2-1-16,0-7 1 15,2-15 2-15,2-7 0 16,-2-10-1-16,0-7 1 16,2-4-1-16,7-17 1 15,10-23 2-15,5-10 1 16,4 1-2-16,-4 7 0 16,0 6 12-16,1 9 0 0,1 6 64 15,2 7 2 1,-6 8-25-16,-5 4 1 0,-4 8-46 15,-2 5 0-15,-3 8-18 16,1 9 0-16,0 10-9 16,-1 3-1-16,-5 2-31 0,-1-8-1 15,0-9 7 1,-2-9 1-16,0-7 7 0,0-5-1 16,0-1 7-1,4-7 0-15,5-12 7 0,8-13-1 16,7-9-7-1,2-2 2-15,0 4 1 0,-3 9 1 16,-7 9 6-16,-3 8-1 16,-5 7 4-16,-4 6 1 15,-1 8-2-15,1 10 1 16,0 23-1-16,0 7 0 16,1 0 0-16,4-7 0 15,4-9 0-15,4-12 2 16,0-16 0-16,3-16 0 15,14-14 3-15,3-17 1 16,8-11 27-16,3-9 0 16,3-4-12-16,-7-10 1 0,-12-9-9 15,-9-1 2 1,-12 3-17-16,-8 15 2 0,-8 22-4 16,-4 16 1-1,-3 14 1-15,-4 13-1 0,-11 11 4 16,-2 17 1-1,-3 21 1-15,6 18 1 0,9 17 7 16,2 9 0-16,2 7 34 0,4 10 2 16,5 13-14-1,0-2 2-15,-3-7-22 0,3-15 1 16,8-17-10 0,3-21 1-16,5-25-7 0,1-25-1 15,3-20-12 1,7-23 1-16,7-23-25 0,-1-10-1 15,-6-2-25-15,-8-6-1 16,-6-6 38-16,-5 2-1 16,-8 14 17-16,-3 15 0 15,-5 17 12-15,-1 8-1 16,4 12 4-16,3 8 0 16,1 3 0-16,1 4 0 15,4 3-1-15,6 3 1 16,7 3-2-16,11-2 1 15,9-3-68-15,3-6 2 16,-4-8-25-16,-8-1 0 16,-11 0 46-16,-6 5 0 15,-3 0 19-15,-2 3 1 16,0 1 18-16,-4 5 2 16,-6 10 5-16,-3 15-1 0,-2 14 5 15,4 3 0 1,9-1 9-16,5-10 1 0,7-14 8 15,3-13 2-15,5-10 28 16,6-16 2-16,11-19-2 16,3-8 2-16,-3-6 63 0,-9 1 1 15,-11 8 23 1,-12 6 0-16,-7 3-87 0,-13 4 0 16,-11 8-32-1,-11 9 0-15,-8 11-14 0,-1 9 0 16,5 13-21-1,9 14 2-15,12 12-68 0,12 10 2 16,8-58-1343 0</inkml:trace>
  <inkml:trace contextRef="#ctx0" brushRef="#br0" timeOffset="73380.5">25387 13370 12 0,'0'0'0'15,"0"0"0"-15,24 10 0 0,-13-8 0 16,-5 1 0-16,-6-3-10 16</inkml:trace>
  <inkml:trace contextRef="#ctx0" brushRef="#br0" timeOffset="75749.16">22065 14775 12 0,'0'0'0'15,"0"0"0"1,0 0 0-16,0 0 0 0,18 13 0 15,-6-21 12-15,6-10 1 16,12-17 27-16,4-12 0 16,-3-9-21-16,-1-1 0 15,0 3 21-15,-6 7-1 16,-2 8-1-16,-1 7 1 16,-8 6 24-16,-4 4 1 15,-5 2 19-15,-4 1 0 16,-2 2-30-16,0 4 1 15,0 4 0-15,-1 3 1 16,-1 6-10-16,-5 8 1 16,-8 9-6-16,-5 10 2 15,-1 9 35-15,5 10 2 0,3 8 0 16,7 13 2 0,8 15-49-16,4 2 0 0,3-10-18 15,1-3-1 1,-3-2-9-16,3 0 1 0,3-1-7 15,2-6 1-15,-2-19-17 0,-1-17 1 16,-5-15 0 0,3-11 0-16,3-11 7 0,4-15 1 15,3-28 5 1,-1-2-1-16,-4 4 5 0,0 1 0 16,2 3 3-1,0 0 2-15,-9-6 1 16,-5-2 0-16,-2 0 7 15,-5 8-1-15,-3 12-5 0,-2 10-1 16,1 12 3 0,-3 6 0-16,-5 8 0 0,-5 8 1 15,-1 10 3-15,3 6-1 16,10 6 14-16,8-6 1 16,6-5-15-16,7-6 1 15,8-6-7-15,8-7 1 16,12-5-9-16,-5-8 1 15,-1-6-22-15,-2-3 2 16,-2-2-3-16,-1 1 1 16,-2 3 5-16,-7 7 0 0,3 7 18 15,-6 12 1 1,2 11 30-16,-3 10 2 0,-1 13 39 16,-3 2 0-1,-5-3-41-15,-3-7 2 16,-2-12-14-16,-2-7 1 15,2-5-8-15,0-6 2 16,0-2-9-16,0-4 1 16,2-2-5-16,9-14 1 15,4-28-2-15,10-4 0 0,-1-2-35 16,2 9 1-16,-2 10-184 16,2 9 0-16,0 9-41 15,-5 6 1-15,-6 5 131 16,-2 4 0-16,-4 2 59 15,-2 4 1-15,1 3 26 16,-1 10 1-16,1 7 18 0,-3 14 2 16,-1 6 18-16,-2 5 1 15,2-3 4-15,-1-9 2 16,-1-7 42-16,2-8 0 16,-2-7 75-16,2-7 1 15,-1-5-21-15,5-4 0 16,5-5-24-16,7-13 2 15,8-16 1-15,-3-13 0 16,-1-10 2-16,-9 4 0 16,-8 9 3-16,-7 12 1 15,-5 12-52-15,-7 8 1 16,-3 4-19-16,-7 7 0 16,-8 8-15-16,15-1 2 0,-1 8-23 15,-3 4 0 1,-2 4-40-16,8-5 1 0,4 5 39 15,5-3 1 1,2 1 12-16,4-6 2 0,2 0 4 16,5-5 0-16,4-1 0 0,4-3 1 15,2-4 10 1,3-4 0-16,-1-2 44 0,-1-1 1 16,-1-1 7-1,-4 3 0-15,0 1-37 0,-8 4 0 16,2 0-15-1,1 4 1-15,-3 3-10 0,2 6 2 16,-3 2-4 0,-2-2 0-16,0 0 2 0,-3-2 0 15,1-1 5-15,-2-5 0 16,0 1-2-16,2-2 2 16,0-3-4-16,9-2 1 15,10-11-2-15,18-17 1 16,-2-5-19-16,-3 1 0 15,-1-1-53-15,-14 14 2 0,-2 3 50 16,-8 10 0 0,0-3 14-16,-3 7 0 0,-1 1 3 15,5 7 0 1,-1 10 3-16,0 13 2 0,-3 2 9 16,-2 0 2-1,-4-2 5-15,0-10 1 16,0-3-6-16,0-6 2 15,0-1 0-15,0-5 0 0,1-1-3 16,3-4 1 0,2-11-3-16,7-18 0 0,4-3 5 15,-1 1 2-15,5 3-6 0,1 4 1 16,4 4 17 0,-5 11 1-16,-1 5-19 0,-5 6 2 15,-2 7-9 1,6 18 0-16,-8 8-5 0,2 23 1 15,-9 0-10 1,0-15 2-16,1-2-25 0,-3-24 0 16,-2-15-1333-16</inkml:trace>
  <inkml:trace contextRef="#ctx0" brushRef="#br0" timeOffset="78112.08">24062 14442 12 0,'0'0'0'0,"0"0"0"0,0 0 0 15,0 0 0-15,0 0 0 16,0 0 40-16,0 0 2 15,0 0 172-15,8-21 2 16,10 5-136-16,6-5 1 16,8 3 4-16,2 6 2 0,-1 9-14 15,-3 6 1 1,-6 5-71-16,-5 5 2 16,-4 6-5-16,-6 10 0 15,-3 14 0-15,-16 4 1 0,-8-1 4 16,-8-1 2-1,-4-6 12-15,0-8 0 0,6-6 44 16,5-9 0 0,8-10 93-16,4-10 1 0,-5-7-77 15,5-13 1-15,5-17-50 0,10-7 2 32,10-3-21-32,8 5 1 0,6 7-20 0,3 7-1 31,3 8-77-31,1 4 2 0,0 3-62 15,0 6-1-15,2 5 88 0,0 2 1 16,-4 4 10-16,-3 2 0 16,-6 4 46-16,-6 3 1 15,-5 2-7-15,-6 2 0 16,-7 0-4-16,-6 0 0 16,-4 2-17-16,-3 2 1 15,0 0-9 1,-1-2 1-16,5-6 31 0,1-2-1 15,2-3 5-15,2-2 1 16,0 0 2-16,2-4-1 0,4-4 5 16,3-5 0-1,6-7 1-15,0-3 0 16,-6 2 0-16,-1 6 0 16,-5 4 6-16,-1 2 2 15,-2-1 5-15,-4 1 1 16,-1-1 17-16,-5 1 0 15,-1 1 12-15,-5 8 0 16,-9 9-17-16,-1 10 0 16,4 9-12-16,5 9 2 15,4 9-24-15,4 0 0 0,3-3-8 16,4-6 0-16,10-7 3 16,5-8 0-1,-2-11 3-15,8-17 1 0,5-16 11 16,2-10 1-16,2-9 4 15,-4-8 0-15,-5-1 1 16,-6 2 0-16,-8 6-4 16,-5 7 2-16,-7 9-6 0,-4 7 3 15,-6 6 4-15,-4 7 1 16,-1 4 22-16,2 4 1 16,1 3-18-16,8 4 0 15,7 1-11-15,6-1 1 16,3 0-11-16,14 0 1 15,17-2-2-15,8-3 0 16,5-4-4-16,-1-4-1 16,-7-4-128-16,-9-3 1 15,-4 2 63-15,-11 3 1 16,-6 4 46-16,-4 2 1 0,-3 3 9 16,-2 7 1-1,-2 8 11-15,-2 14 1 16,-2 10 2-16,0 1 2 15,3-8 8-15,-1-7 1 0,0-8 10 16,0-7 0-16,2-8 7 0,6-7-1 31,3-5 7-31,6-14 0 0,7-18-4 16,-7 9 2 0,2-3 13-16,3-5 1 0,3 3 48 15,-10 10-1 1,-2 5 31-16,-4 8 0 0,1 3-78 0,-6 1-1 15,1 1-32 1,-1 3 2-16,0 2-13 16,4 13-1-16,3 9-4 0,0 16 1 15,4-1-23 1,4-4 2-16,2-1-28 0,-1-14 0 16,5-6-26-1,5-9 1-15,-2-8-16 0,13-18 1 16,-4-12 63-1,-1-8 0-15,-1-7 17 0,-1-9 1 16,-2-12 9-16,-4-2 0 16,-7 1 66-16,-6 9 0 15,-8 14-25-15,-3 27 0 16,-2 5-18-16,0 8 0 16,-2 1-15-16,-3 6 0 15,-3 6-10-15,-10 20 0 16,3 14-56-16,0 16 1 15,2 7 30-15,2 2 0 16,1 2-1-16,3 2 0 16,1 2 16-16,4-6 1 15,4-7 7-15,0-28 0 16,2-4 2-16,-4-14 1 16,4-5 0-16,9-5 1 0,7-17 5 15,23-22 1-15,2-5 33 16,-4-1 2-16,-4 4-20 15,-18 19 1-15,-5 3-12 16,-4 8 1-16,-3 2-9 16,-1 3 1-16,-3 1-4 15,1 1 0-15,0 2 0 16,0 2 0-16,-1 2-1 16,5 7 1-16,-3 6-4 0,1 11 1 15,-2 4-5 1,-2-2 0-16,-1-4 3 0,-1-7 0 15,2-4 0-15,0-6-1 16,0-1 3-16,2-3 0 16,1-4 2-16,12-11 1 15,0-2 0-15,3-9 0 16,1-1 0-16,-2 2 1 16,-1 3 3-16,-3 4-1 15,0 2 18-15,-4 4 2 16,-2 1 39-16,-3 5 0 15,0 1-27-15,-1 4 1 16,1 1-20-16,3 14 0 16,-1 4-12-16,-3 12 2 15,-1 2-11-15,-2-3 1 0,0-8-3 16,-2-7 0 0,0-2-2-16,0-8 1 0,0 1 3 15,0-6 0 1,2-2 4-16,14-13 1 0,7-10 0 15,21-19 1-15,-3-1 0 16,-13 15 0-16,0 4-1 16,-7 7 2-16,-3 2-16 0,-5 6 2 15,0 3-10 1,-5 4 1-16,-1 4-5 0,5 9 2 16,-3 10 6-1,0 10 0-15,1 5-6 0,-3-5 2 16,0-1-21-1,-1-9 2-15,1-8-63 0,1-4 2 16,-8-9-957-16</inkml:trace>
  <inkml:trace contextRef="#ctx0" brushRef="#br0" timeOffset="78650.19">26417 14542 627 0,'4'-7'0'0,"4"-6"-100"16,3-2 0 0,0-2 163-16,0 1 0 15,-5 1 62-15,3 0 1 16,10-6-54-16,-1-5 0 15,-3 0-5-15,-7 4 0 16,-7 9-22-16,-8 4 1 16,-13 1-6-16,-12 8-1 0,-7 9-5 15,-2 10-1 1,2 7 1-16,3 9 1 16,3 10-38-16,3 7 1 15,6 10-1-15,7 1 1 16,13-4 2-16,10-12 0 0,3-17 0 15,8-17 0-15,7-15 3 16,6-19 0 0,3-16 4-16,1-9 1 0,-4-6-3 15,-6 1 2-15,-4 8 18 16,-5 12 1-16,-3 14 96 16,-7 6 0-16,-3 9-62 15,-6 15-1-15,-5 21-27 16,-2 14-1-16,-2 28-16 0,-2 14-1 15,-4 4-14-15,-1 11 1 16,-6 10-4-16,-4 0 1 16,-6-9-73-16,-1-7 1 15,-2-10 44-15,2-16 1 16,5-30 17-16,6-23 0 16,7-18 3-16,1-23 1 15,-3-23 8-15,6-10 1 16,12-4 12-16,6-3 2 15,5-8-5-15,5-11 1 16,5-11-5-16,7-4-1 16,6 4-8-16,1-2 1 15,-4-4-15-15,-4 0 1 16,-24 97-1250-16</inkml:trace>
  <inkml:trace contextRef="#ctx0" brushRef="#br0" timeOffset="78899.12">25139 14334 12 0,'0'0'0'0,"19"0"0"0,5-2 0 16,17-2 2-1,9-5 1-15,10-9 22 0,11-5 1 16,14-1 3 0,5 0 0-16,-6 0-26 0,-12-1-1 15,-72 25-101-15</inkml:trace>
  <inkml:trace contextRef="#ctx0" brushRef="#br0" timeOffset="79030.89">25890 14120 150 0,'0'0'0'16,"0"0"8"-16,0 0 0 15,0 0-6-15,0 0 0 16,0 0 124-16,0 0-1 16,-20 0 43-16,18 2-1 0,2 5-37 15,-6 5 1 1,6-12-895-16</inkml:trace>
  <inkml:trace contextRef="#ctx0" brushRef="#br0" timeOffset="79682.11">23060 15597 12 0,'0'0'0'0,"0"0"0"0,24 4 0 0,-4-17 0 0,12-17 0 0,13-16 3 16,5-8 2-16,0 0 25 16,-5-2 1-16,-11 0-19 15,-12-2 0-15,-9-1 22 16,-9 5-1-16,-8 13 28 16,-3 11 1-16,-1 14 33 15,-3 8 2-15,-2 10-7 16,-6 20 1-16,-9 27 1 15,2 18 0-15,10 18-1 16,1 21 0-16,7 28 19 16,1 15 1-16,-3 11-38 0,3-2 1 15,1-9-47-15,5-8 0 16,4-7-27-16,8-18 0 16,-11-116-1093-16</inkml:trace>
  <inkml:trace contextRef="#ctx0" brushRef="#br0" timeOffset="80317.28">23172 15523 12 0,'0'0'0'0,"33"-49"0"16,1 12 0-1,7 4 0-15,3 5 0 0,1 5 0 16,-6 9 0-16,-5 6 34 0,-10 6 0 16,-7 2 53-1,-6 4 0-15,-4 0 22 0,-1 5 1 16,-2 8-28 0,-8 11 1-16,-9 13-23 0,-9 3 0 15,-8-1-39 1,-2-6 1-16,0-3 11 0,-1-10 1 15,7-11 5-15,5-7 1 16,6-10 47-16,4-5 2 16,6-6-25-16,1-8 1 15,11-6-26-15,14-7 0 16,10-1-15-16,9 0 0 16,1 1-13-16,1 7 0 15,1 4-4-15,-4 7 1 16,2 9-5-16,-7 9 0 15,-4 7 33-15,-10 10 0 16,-1 9-20-16,-8 9 1 16,-9 8-11-16,-4 2 1 15,-4-4-5-15,-3-8 1 16,-2-7-3-16,2-7 0 16,3-8 3-16,2-6 1 0,-1-3-2 15,-5-7 0 1,-1-8-2-16,4-12 0 0,7-14 4 15,7-5 2-15,14-3-6 16,9 3 0-16,7 3-1 16,6 3 1-16,5 5-24 0,-1 3 1 15,-6 4-191 1,-6 8 1-16,-7 10 98 0,-7 6-1 16,-8 6 27-1,-2 2 1-15,-11-6-424 16</inkml:trace>
  <inkml:trace contextRef="#ctx0" brushRef="#br0" timeOffset="81850.07">24045 15285 124 0,'0'0'0'0,"0"0"-3"0,0 0-1 0,2-2 4 0,2 0 0 15,0 0 36-15,-2-2 0 16,-1-1 60-16,1-3-1 16,-2 1 15-16,0-1 0 15,0 3 3-15,0 3 2 16,0-2-28-16,-2 4 2 15,1 0-23-15,-5 8 0 16,-9 14-10-16,-5 17 0 16,3 6-36-16,6 3 0 0,3 4-20 15,4-2 0 1,4-1 2-16,2-6 0 0,8-10 6 16,5-11 1-1,1-12 7-15,7-16 0 0,12-16 44 16,2-12 2-16,-3-7-25 0,-6-5 0 31,-4-4-11-31,-9-4 1 16,-9 3-12-16,-10 5 2 15,-7 5-7-15,-8 8 2 16,-3 12-5-16,-3 12 1 0,3 13 6 16,3 1 0-16,3 6-7 15,4 2 1-15,7 2-3 16,7 0 1-16,7-2-3 15,13 0 1-15,18-2-5 16,4-5 1-16,10-8-4 16,4-7 1-16,2-4-34 0,-4-4 1 15,-6-2 7-15,-7 3 1 16,-12 4 8-16,-8 5 1 16,-14 3 39-16,-5 2 1 15,-2 2 4-15,-2 2 1 16,-2 0-9-16,-2-2 3 15,-3 0-9-15,-5 4 0 16,-2 3-11-16,-5 6 1 16,-3 10-3-16,-1 5 1 15,3 3-7-15,1 4 1 16,0 3-11-16,3 3 1 16,5 5-14-16,3 2 1 0,4-1 22 15,8-8 1 1,7-7 6-16,8-14 0 0,7-14 4 15,9-15 1 1,12-15 28-16,5-10 1 0,-3-8-6 16,-1-6 0-16,0-1-6 15,-7-1 0-15,-9 0-16 16,-10 6-1-16,-8 7-3 0,-7 5 0 16,-3 2-1-1,-4 8 2-15,-2 11-2 0,0 6 0 16,0 7 0-1,-3 9 0-15,-5 15 0 0,-5 12 0 16,-3 10 1-16,-1 6 0 16,2 4 2-16,8 2 2 15,5-1-2-15,10-4 0 16,9-13 0-16,7-12-1 16,6-18-2-16,2-18 0 15,5-12 0-15,3-12 0 16,1-11-1-16,-2-3 1 15,-4-3 3-15,3 3 0 16,5 1 3-16,0 1 1 16,-2-5-3-16,-4 6 1 0,-7 10-3 15,-7 9 0 1,-10 11-11-16,-7 5 0 0,-4 5 3 16,-4 6-1-1,-5 7 2-15,-8 12 2 0,-9 13 2 16,0 6 0-1,3 0 15-15,18-26 2 0,1 2 8 16,0 9 0-16,6 4-10 0,6 9-1 16,5 0-8-1,-4-13 0-15,0-2-28 0,-3-7-1 16,-2-4-1 0,-3 0 1-16,-6 0 5 0,-14 7 1 15,-11-1 11 1,-3-6 1-16,1-8 6 0,12-3 2 15,1-2-1 1,10-2 0-16,1-1 2 0,5-7 1 16,8-4-9-16,21-20 2 15,12 2-20-15,6 1 1 16,5-3-19-16,-3 1 1 16,-1-1-24-16,-4-1 1 15,-2 0 14-15,-3-3 1 16,-7-1 4-16,-6 8 0 15,-3 3 45-15,-10 13 0 16,-3 2 39-16,-3 6-1 0,-1 1-2 16,-3 6 0-1,0 0-9-15,-3 6 0 0,-3 7-25 16,-5 14 2 0,5 3-6-16,-1 4 1 15,3-1-1-15,4-3-1 16,2 0 1-16,4-4 1 0,-1-2-1 15,-1-5 1 1,0-1-1-16,-2 1 1 0,-6-1 0 16,-4 5 0-1,-10-3 0-15,-3-1 0 0,-1-4-27 16,11-10 0-16,0-1 0 0,7-2 2 16,-4-2 12-1,5-4 2-15,1-3-16 16,5-12 0-16,9 0-2 15,10-8 1-15,-22 27-918 16</inkml:trace>
  <inkml:trace contextRef="#ctx0" brushRef="#br0" timeOffset="82400.39">25711 15192 12 0,'0'0'0'0,"0"0"0"0,26-10 0 16,-20 12 0-16,-4 4 0 15,-2 1 47-15,-6 8 1 16,-5 17 48-16,0 9 0 15,0-2-9-15,1 0 0 16,1 2-8-16,1-4 0 16,10-9-10-16,6-6 0 15,1-5-36-15,10-10-1 16,5-9 13-16,6-12 1 16,5-16 1-16,-3-7 2 15,-8-2-7-15,-7-1 2 0,-8 3 53 16,-7 8-1-1,-11 6-47-15,-10 6 1 0,-9 4-21 16,-4 6 0-16,-1 5-6 16,3 4-1-16,11 0-7 15,8 0-1-15,8 0-8 16,8-1 1 0,10 5-4-16,15-6 0 0,16 0 5 15,7-4 0-15,-1 2-2 16,-9 1-1-16,-12 4 21 15,-6 7 1-15,-9 3 30 0,-6 5 1 16,-10 10-29 0,-12 9 0-16,-10 12-17 0,-6 3 2 15,0-2-14-15,6-11 1 16,11-15-20-16,9-16 1 16,9-14 9-16,17-22 0 15,27-28 7-15,10-7 0 16,6-2 2-16,-1-2 0 15,-9-4 4-15,-3 3 0 16,-5 2 13-16,-12 16 0 16,-16 19-8-16,-10 12 0 15,-11 19-1383-15</inkml:trace>
  <inkml:trace contextRef="#ctx0" brushRef="#br0" timeOffset="83765.99">26859 14492 237 0,'22'-2'0'16,"29"-1"-13"-16,14 4-1 0,15 11 35 16,8 8-1-1,3 12 336-15,-4 12-1 16,-8 14-349-16,-14 13 0 16,-19 9-5-16,-23 16 1 0,-31 18 44 15,-31 11 0-15,-37 1-11 16,-30 6 1-16,-34 11-4 15,-15-5 2-15,-7-15 5 16,21-21 2-16,21-16-37 16,35-30 1-16,85-56-977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76" units="cm"/>
          <inkml:channel name="Y" type="integer" max="2240" units="cm"/>
          <inkml:channel name="T" type="integer" max="2.14748E9" units="dev"/>
        </inkml:traceFormat>
        <inkml:channelProperties>
          <inkml:channelProperty channel="X" name="resolution" value="135.2381" units="1/cm"/>
          <inkml:channelProperty channel="Y" name="resolution" value="135.75757" units="1/cm"/>
          <inkml:channelProperty channel="T" name="resolution" value="1" units="1/dev"/>
        </inkml:channelProperties>
      </inkml:inkSource>
      <inkml:timestamp xml:id="ts0" timeString="2024-09-29T09:58:09.57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9-29T09:58:12.259"/>
    </inkml:context>
  </inkml:definitions>
  <inkml:trace contextRef="#ctx0" brushRef="#br0">22453 12340 0,'0'0'0</inkml:trace>
  <inkml:trace contextRef="#ctx1" brushRef="#br0">18616 5955 12 0,'0'0'0'15,"0"0"0"-15,0 0 0 0,0 0 47 0,0 0 1 16,9-22 141-16,6-4-1 16,9-21-36-16,6-7-1 15,2-13-108-15,-1-9 1 16,3-6 39-16,-2 6 0 15,-6 9 30-15,-6 17 2 16,-7 14 26-16,-11 12 0 16,-2 11-93-16,-2 7-1 15,-3 1-29-15,-5 7 1 16,-6 7-14-16,-9 13 1 0,-6 17-6 16,1 14 1-1,6 15-77-15,1 9 1 16,1 6-86-16,0-1 1 15,1-6 132-15,-3-1 1 0,3-1 20 16,5-7 1 0,4-9 6-16,3-19 0 0,5-15 13 15,3-11-1-15,-3-7 57 0,4-6 2 16,0-6-12 0,4-18 0-16,3-19-14 15,10-9 1-15,1 0-20 16,5 4 1-16,3 9-4 0,2 11 2 15,0 9-5-15,-4 8 1 16,-4 4 12-16,-3 5 1 16,-2 7 43-16,-6 14 1 15,-1 14-47-15,-8 16 1 16,-9 8-18-16,-8 7 1 16,-6-3-15-16,-3-14 1 15,2-14-14-15,0-9 2 16,2-9-8-16,5-9 1 15,-4-6 3-15,3-6 2 16,3-7-4-16,2-7 0 0,9-18 3 16,8-6-1-1,5-8 6-15,10-6 0 0,1 6-39 16,8 9 1 0,-2 13 19-16,-2 8 1 0,-7 16 10 15,-4 6 1 1,0 10 14-16,-3 18 0 0,-3 22-2 15,-3 11 1-15,0 4 0 16,-4-7-1-16,3-17 1 16,3-9 1-16,-1-18 2 0,5-4 1 15,1-10 4 1,11-10 1-16,14-14-4 0,3-15 2 16,0-13-4-1,-2-9 1-15,-3 3-8 0,-6 10 1 16,-6 9-5-1,-3 14 0-15,-14 12 2 0,-3 2 1 16,-2 8 6 0,0-1 1-16,0 4 1 0,0 4 0 15,-2 1 0-15,-3 14 0 16,-5 23 0-16,3 7 0 16,5 9 0-16,2-3 0 15,4-6 0-15,3-10 0 16,1-15 1-16,-1-11 0 15,1-7 1-15,3-10 2 16,7-7-2-16,7-17 0 16,1-21 0-16,0-8 2 0,-4-10-3 15,1 9 1 1,-9 8 3-16,-1 16 0 0,-1 18 59 16,-11 3 1-1,1 7-1-15,0 6 0 16,-2 2-42-16,0 7 0 15,0 14-15-15,-2 14 1 16,2 20-11-16,0-12 1 16,4 3-10-16,4-9-1 15,-3-5-8-15,1-17 1 0,1-6-8 16,8 2 0-16,9-13 4 16,17-19 2-16,2-20-7 15,2-13-1-15,1-11-2 16,-1 1 0-16,-8 1 23 15,-1-2 2-15,-12-4 4 16,-5 0 2-16,-6 11 1 0,-6 23 0 16,-7 7 0-16,0 13 1 15,0 3 2-15,0 8 0 16,-7 8-4-16,-16 24 1 16,1 16-6-16,2 8 2 15,-1 9-12-15,2 21 0 16,4 17 8-16,-1-1 1 15,3-7 1-15,3 6 0 16,3-3 6-16,5-8 0 16,4-8 0-16,2-19 0 15,1-12 5-15,-1-34-1 0,0-2-4 16,1-8 0 0,5-14 0-16,16-30 0 15,-2-23 5-15,-2-1-1 16,1-2 0-16,-5-11 0 0,-7-12 23 15,-3 1 0 1,-4 11-1-16,-4 10 0 0,-4 18-13 16,4 28 2-16,-6 1-13 0,3 10 1 15,-1 3-3 1,-2 6 0-16,1 0-13 0,-7 11-1 16,3 12-29-1,2 10-1-15,5 1 2 0,2-10 2 16,4-6 16-1,1-6 1-15,4-9 8 0,23-18 2 16,5-16 14-16,6-12 1 16,4-5 3-16,-4-4-1 15,-4-6-1-15,-6-2 2 16,-8-1 1 0,-9 3 0-16,-4 6-3 0,-9 28 0 15,-1 5 3-15,0 10-1 16,-2-2-5-16,0 9 1 15,0 2 0-15,-7 17 2 16,-7 27 7-16,0 23 0 16,-1 4 0-16,-4 17 1 0,-1 25 35 15,-1 2 0 1,2-10-21-16,5 2 1 0,2 7 54 16,7-17 2-1,5-17-55-15,3-19 0 0,7-20-19 16,-8-24 0-1,5-8-7-15,2-9 0 0,8-19-3 16,11-29 0 0,0-19-53-16,-2-7 1 0,-5 1 7 15,-3-9 0-15,1-14 3 0,-4 4 0 16,-2 22 32 0,-2 6-1-16,-5 18 13 15,-3 22 2-15,-3 1-1 16,0 14 0-16,0 2 3 0,-9 3 1 15,-4 4-1 1,-13 13 1-16,-4 11-3 16,2 15 1-16,10 13-2 0,6 0 1 15,12-3-2-15,6-23 1 16,5-2-1-16,6-7 0 16,3-8-1-16,18-9 1 15,1-19-5-15,6-20 1 16,-1-11-5-16,-1 0 0 15,-2 3 10-15,-4 8 0 16,-9 2 7-16,-11 17 1 16,-4 1-1-16,-7 6-1 15,-1 2 8-15,-1 2 1 16,-4 1-8-16,0 6 1 16,-6-1-3-16,-3 3 1 15,0 5-1-15,-15 14-1 16,-1 7-1-16,1 18-1 0,4 3-2 15,7 1 1 1,7 3-1-16,6-20 1 0,6-1-1 16,-1-11 0-16,4-6-1 15,12-8 0-15,7-10 0 16,17-20 0-16,-2-12 0 0,1-11 0 16,1-4-6-1,-4 0 2-15,-6 5 3 16,-16 21 1-16,-4 2 0 15,-6 9 0-15,-5 6 1 0,0 1 1 16,-2 3 2-16,-2 3 1 16,0 2-1-16,0 0 2 15,0 0-4-15,0 2 2 16,0 1-1-16,1-1 0 16,3 2-1-16,0 5 0 15,3 1-2-15,3 4 0 16,-1 5-2-16,0 9 0 15,-7 5-3-15,-4 12 0 16,-2-2-14-16,1-15 1 16,1-4 6-16,2-15 0 0,0 1 3 15,5-1 1 1,10-7 6-16,25-8-1 16,1-12-2-16,13-12 0 15,-6 2-3-15,-26 13 0 0,-22 15-1204 16</inkml:trace>
  <inkml:trace contextRef="#ctx1" brushRef="#br0" timeOffset="848.52">21877 5535 12 0,'0'0'0'0,"0"0"0"0,0 0 0 16,22-6 0-16,-18 8 0 0,-4 2 4 16,-6 9 2-16,-11 20 99 15,-14 15 2-15,-16 5-3 16,-9 0 1-16,-5 0 28 16,1-1 2-16,6-4-34 15,2-3 1-15,5-8 43 16,6-13 1-1,6-11-70-15,5-11 0 0,8-4-21 0,3-11 0 16,6-6 86 0,9-7-1-16,4-5-73 15,11-5 2-15,12-1-33 0,7-2-1 16,5 2-15 0,2 3 0-16,-1 1-25 0,-3 3 2 15,-3 12-4-15,0 8 0 16,0 16 0-16,1 12-1 15,-5 16 7-15,-1 3 1 16,-5 2 13-16,-1 0 2 16,-2 8-6-16,-3-4 0 0,1-4-5 15,4-6 1 1,1-5-18-16,1-13 2 16,-1-13-27-16,5-8 0 15,5-9 4-15,-1-9 0 0,-4 0 20 16,-7 0 0-1,-5 11 13-15,-9 3 0 0,0 5 1 16,-2 1 0-16,-2 2 3 0,0 2 1 31,0 0 1-31,-2 0 2 0,0 0-1 0,0 0 1 32,2 0-1392-32</inkml:trace>
  <inkml:trace contextRef="#ctx0" brushRef="#br0" timeOffset="3865.9">30877 13522 0,'0'0'0,"0"0"15,0 0-15,-9 0 16,1 0-16,-9 0 16,8 0-16</inkml:trace>
  <inkml:trace contextRef="#ctx1" brushRef="#br0" timeOffset="6397.68">22603 5773 12 0,'0'0'0'0,"0"0"0"16,0 0 0-16,0 0 76 0,0 0 0 16,26-10-51-16,2-14 1 15,17-13-26-15,7-15 0 16,2-8 186-16,0-1 1 15,-5 0-148-15,-8 3 1 0,-4 6 30 16,-9 7-1-16,-8-1 0 16,-5 7 0-16,-5 0-4 15,-7 11 1-15,-3 5-18 0,-3 12 1 16,-1 2-13 0,0 3 1-16,-1 8-20 0,-10 11 1 15,-13 21-17 1,-4 8 0-16,-7 10 0 0,-2 6 0 15,0 5 2 1,4 8-1-16,9 2 4 16,5-1 0-16,10-9 11 0,10-7 0 15,6-19 45-15,1-10-1 16,0-13-33-16,-2-4 2 16,3-7-18-16,3-3 1 15,5 0-7-15,7-13 1 16,10-7-7-16,2-10 0 15,-4-3-1-15,-4-5 1 16,0 5-7-16,0-4 0 0,2 7 5 16,0 6 0-1,-7 9 2-15,-6 6 0 0,-2 9 8 16,-3 2-1 0,-1 7 23-16,1 13-1 0,-3 12 2 15,-1 8 2 1,-8-3-14-16,-1-1 0 0,-3-12-12 15,5-4-1 1,-3-3-5-16,6-12 2 0,0 1-3 16,0-7 0-16,0 1 0 0,0-2 0 15,6-2-1 1,5-9-1-16,17-13 4 16,7-9 0-16,2-5-1 15,2-1 1-15,1 2-1 0,-9 7 2 16,1 6-26-1,-8 11 1-15,-11 11-51 0,-2 8 0 16,-7-2 41 0,0 12 2-16,0 16 21 15,-1 7 0-15,-1 4 7 16,-2-6 1-16,-2-11 1 0,-3-4 0 16,1-5 6-16,2-6 1 15,0-3 2-15,0-5 1 16,2 1-2-16,0-4 0 15,0 2-1-15,0-4-1 16,2-7-1-16,11-15 1 16,4-23-2-16,4-1 1 15,-1 5-4-15,-3 10 0 16,-4 8 1-16,0 12 0 16,-2 8 0-16,-3 8 1 15,-1 7 2-15,-1 8 1 0,-1 21 3 16,-1 4 1-1,-2-4 0-15,-2-5 1 0,2-10 4 16,3-5 1 0,1-10-11-16,-1-4 2 15,3-1-1-15,12-11-1 0,21-14-4 0,8-12 0 16,3-19-1 0,0-12 0-16,-3-12-29 0,-7-6 1 15,-4 12 5 1,-9 3-1-16,-6 5 10 0,-6 18 0 15,-8 10-1 1,-5 10 1-16,-2 15 7 0,-2 9 0 16,0 0 3-16,-4 9 1 15,-4 11-5-15,-7 27 0 16,1 1-6-16,-3 10 1 16,0 9-7-16,0 0 0 15,0 0 6-15,3-4 2 16,0-11 3-16,7-22 1 15,0-4 6-15,3-15-1 16,2 2 3-16,2-11 0 16,0 2 0-16,4-4 0 15,5-10 0-15,17-29 1 0,0-7 3 16,4-2 0 0,4-1 12-16,-1 6 0 0,-1 10 11 15,-19 20 0 1,-4 2 130-16,-5 5 0 15,0 2-120-15,-4 1 1 16,-2 6-23-16,-15 12-1 16,-7 9-25-16,-4 8 0 0,2 2-218 0,5-14 0 31,6 0 186-31,6-6 1 0,3-1 23 0,-1-8-1 16,3-1 10-1,2-2 1-15,0 1 7 0,2-3 1 16,0 0 1-1,2 0 0-15,2 2 1 0,5 6 0 16,3 3 3-16,6 13-1 16,1 4 25-16,-1-4 1 15,1-2 25-15,11-1 1 16,5-6-21-16,17-6 1 16,4-13-21-16,-2-12 2 15,-7-12-9 1,-8-9 0-16,-11-8-20 0,-11-7 0 15,-17 52-1111-15</inkml:trace>
  <inkml:trace contextRef="#ctx1" brushRef="#br0" timeOffset="6632.8">23207 5330 12 0,'0'0'0'0,"0"0"0"0,0 0 0 0,24-2 0 16,-11 2 0-16,4-4 0 16,0 1 0-16,-4 1 3 15,-4 2 2-15,-9 0-21 16</inkml:trace>
  <inkml:trace contextRef="#ctx1" brushRef="#br0" timeOffset="7617.27">24880 5371 12 0,'0'0'0'0,"0"0"0"15,0 0 0 1,0 0 0-16,0 0 0 0,21-8 63 15,-14 7 1-15,1 1 148 16,-3-4 1 0,-1 2-95-16,0 0 0 0,-3 0 7 15,1 2 1 1,-2-3-49-16,-5 3 2 0,-10 3-18 16,-13 12 0-16,-11 9-54 15,-4 10 0-15,2 3 4 16,4 6 0-16,7 5 4 15,6-5 1-15,14-10 51 0,14-8 0 16,9-7-30 0,17-12 1-16,16-12-13 0,10-12 0 15,8-21 4-15,5-8 1 16,9-5-31 0,-5 7 0-16,-14 8 0 0,-16 13 0 15,-17 5 0-15,-13 8 1 16,-9-2 0-16,-8 4 0 15,-3 0 0-15,-12-1 1 16,-14 5 0-16,-7 5 1 16,-2 9 27-16,-1 6 2 0,5 7-15 15,5 12 2 1,3 5-9-16,4 3 0 16,6 3-31-16,6 2-1 15,9-14-14-15,3-9 0 16,6-13 13-16,7-9-1 15,11-9 12-15,14-14 0 0,14-12 13 16,6-10 0-16,-2 0 1 16,-9 4 0-16,-12 11 2 15,-9 8 0-15,-12 11-3 0,-9 1 1 32,-1 6-1-32,-2 4 1 0,-4 2-1 15,-3 5 1 1,-4 12-1-16,1 7 2 0,5-1-2 15,7-8 1-15,9-4-1 16,9-13 0-16,14-13-3 16,3-8 2-16,4-14-2 15,0-1 1-15,-4 1-2 16,-7 5 1-16,-11 4 33 16,-6 5 2-16,-6 8 62 0,-5 1 1 15,0 5-54-15,-2 5 0 16,-2 2-24-1,-7 14 1-15,-10 25-15 0,-3 25 2 16,-4 25-21-16,-2 24 0 16,0 28-89-16,-7 21-1 15,-10 26 76-15,-9 11 0 16,-6-4 16-16,10-26 2 16,18-22 30-16,15-39 0 15,14-34-12-15,3-26 0 16,0-50-1300-16</inkml:trace>
  <inkml:trace contextRef="#ctx1" brushRef="#br0" timeOffset="7998.71">25339 5590 12 0,'0'0'0'0,"13"-33"115"0,1 5 2 0,7 0-98 16,7-2 0-16,9 8 32 0,8 3 0 15,5 4-35-15,-3 6 1 16,-12 7-2 0,-9 2 0-16,-11 2 30 0,-9 7 1 15,-8 6 13 1,-11 11-1-16,-19 19 6 0,-7-2 1 15,-6 3-11-15,-1-5 0 16,1-7-12-16,10-10 1 16,10-7-11-16,9-12 1 15,6-5-25-15,7 0 0 16,3-9-4-16,7-11 2 16,14-23-1-16,12-4 1 15,14 3-10-15,9 6-1 16,-56 38-798-16</inkml:trace>
  <inkml:trace contextRef="#ctx1" brushRef="#br0" timeOffset="8448.41">25870 5404 162 0,'0'0'0'0,"46"-3"-5"16,-12-1-1-16,-5 2 52 15,-6 4 0-15,-12 2 12 16,-7-4 2 0,-4 0 5-16,0 0 1 0,0 0-1 15,0 0 1-15,0 0 13 16,-2 0 0-16,0-4 35 15,0 2 2-15,-2 2-46 16,-5-6 1-16,-8 3-14 16,-11 3 0-16,-9 0-46 0,-4 9 0 15,4 10-12 1,3 7 0-16,5 11-19 0,1 2 2 16,1 7 15-1,5-3 0-15,5-4 3 0,8-9 0 16,9-11 13-16,7-10 2 15,7-5 5-15,12-14 0 16,15-12 0-16,3-13 1 16,1-12-7-16,-6-1 2 15,-3 5-4-15,-8 13 2 0,-12 8 47 16,-6 11 2 0,-7 3-9-16,-3 12 1 15,-2 0-34-15,-7 14 2 16,-8 18-16-16,1 7 0 15,6-4-28-15,8-6 1 16,8-5-13-16,11-13 2 16,13-6-17-16,11-9 0 0,14-11-47 15,1-13 1 1,-56 24-888-16</inkml:trace>
  <inkml:trace contextRef="#ctx1" brushRef="#br0" timeOffset="9583.61">26352 5391 12 0,'0'0'0'0,"11"-20"0"0,-3 7 0 0,-5 2 0 15,-1 7 0-15,-2-2 12 16,-2 6 1-16,1 0 40 16,-5 2 2-16,-5 8 32 15,-8 14-1-15,-7 18-40 16,0 11 0-16,6 2-13 16,5-1 0-16,3-7 24 0,7-8-1 15,9-15 1 1,5-9 1-16,6-11 21 0,13-17 0 15,15-15-27 1,7-11 1-16,6-6 7 0,-2-1 1 16,-9 3-22-16,-12 9 1 15,-12 14-12-15,-10 3 0 16,-4 10-7-16,-5 3 0 16,-2 4-8-16,-5 5 0 15,-7 10-4-15,-6 17 0 16,-7 11 2-16,1 5 2 15,8 1 16-15,10-7 1 16,10-12 25-16,7-8 0 16,7-7-27-16,10-15 1 15,12-9-17-15,6-11 0 0,3-18-24 16,1-10 0 0,2-13 3-16,-4-3 2 0,3-1 1 15,-5-2 1 1,-7 4-39-16,-9 5-1 0,-9 10 4 15,-10 11 1-15,-9 13 13 0,-6 11 0 16,-5 7-1 0,-12 13 1-16,-14 18 3 0,-4 14 2 15,2 5 1 1,3 8 0-16,2 4 4 0,4 7-1 16,6 4-22-1,5 4 2-15,8-8 7 0,7-11 0 16,8-16 22-16,3-12 2 15,0-11 5-15,8-9 1 16,5-14 11 0,12-4 1-16,9-14 67 0,2-4 1 15,-5-3-31-15,-6 1 1 16,-8 10-17-16,-7 5-1 16,-8 10-31-16,-5 3 0 15,-3 3-8-15,-3 6 2 16,0-1-5-16,-5 11 1 15,-7 21 2-15,-1 3 1 0,2 6 5 16,6-4 2 0,5-13 11-16,5-9 0 0,6-8 0 15,8-9 0 1,9-4-3-16,4-9 1 0,-1-3-6 16,-5-9 1-1,-5-1 3-15,-6 2 0 0,-4 7 15 16,-4 4-1-1,-3 8 16-15,-2 1 1 0,0 0 6 16,-2 8 1-16,-2 0 1 16,-2 11 1-16,-3 27-8 15,-4 11 1-15,-2 4-9 0,-2 3 0 16,-6 10-7 0,-1 9 0-16,-4 10-3 0,-8-4 0 15,-5-3-4 1,-6-5 1-16,-1-5 13 0,3-5 2 15,4-6-18 1,3-8-1-16,5-18-9 16,5-13 0-16,7-12-23 0,2-10 1 15,-1-13-58-15,-1-12 1 16,0-14-18-16,8-7 0 16,8-8 39-16,6 13 1 15,8-9 25-15,6-17 1 16,6-15 17-16,8-4 0 15,8 1 9-15,10-1 0 16,9 6 0-16,-3 6 0 16,-6 7-10-16,-6 2 1 15,-8 5-15-15,-9 4 1 16,-26 56-1026-16</inkml:trace>
  <inkml:trace contextRef="#ctx1" brushRef="#br0" timeOffset="9816.62">26725 5354 12 0,'0'0'0'0,"0"0"0"0,0 0 0 16,0 0 0-1,17 19 1-15,-3-16 92 0,14-6 1 16,19-7 318-1,7-1 0-15,-2-4-346 0,-7-1 2 16,-10 1-9 0,-9 0 2-16,-9 0-25 0,-8-9-1 15,-9 24-1048-15</inkml:trace>
  <inkml:trace contextRef="#ctx1" brushRef="#br0" timeOffset="10060.16">26555 5203 12 0,'0'0'0'0,"0"0"0"15,-11 19 0 1,9-13 0-16,4-3 0 0,2 3 2 16,3-10 1-1,8-1 45-15,4-8-1 0,1 1-26 16,-3-2 0-1,-10 4 33-15,-5 3 1 0,-4 5 36 16,-1 2 1 0,-3 0-7-16,-5 9 1 0,-10 6-35 15,-3 0 1-15,24-15-593 16</inkml:trace>
  <inkml:trace contextRef="#ctx1" brushRef="#br0" timeOffset="11547.59">27653 5789 12 0,'0'0'0'0,"0"0"0"0,0 0 0 0,0 0 0 16,0 0 0-16,0 0 0 15,0 0 0-15,0 0 0 16,5 19 0-16,-8-15 26 16,-7-2-1-16,-5 5 87 0,0 2 0 15,2-7 44-15,2 2 1 16,4-4-18-16,1 0 0 16,2-4-12-16,1 2 0 15,-3-1-34-15,1-3 1 16,1 0-46-16,4-1 2 15,2 1-18-15,5-3 1 16,6 4-15-16,8-5 1 16,7 5-19-16,0 5 1 15,-6 0-2-15,-3 0 0 16,-6 7-1-16,-2 10 0 16,-4 3 1-16,-7 18 0 15,-13 10 0-15,-13 10 1 0,-15 9 0 16,-15-4 0-1,-16-2 0-15,1-7 0 0,9-4-36 16,18-7 1 0,44-43-1045-16</inkml:trace>
  <inkml:trace contextRef="#ctx1" brushRef="#br0" timeOffset="12433.49">28135 5611 12 0,'0'0'0'0,"0"0"25"0,0 0 0 16,15-24-25-16,-15 18 0 0,0 2 31 16,0 4-1-16,0-3 112 0,0 3 1 15,0 3-3 1,0 3 1-16,-2 13-18 0,-3 14 2 16,-6 15-21-1,-3 1 1-15,1-8-10 16,0-12 0-16,0-8-9 15,4-4 1-15,5-12-38 0,4-1 1 16,0-2-8 0,0-2 2-16,0-4-15 15,4-7 1-15,5-23-7 0,8-14-1 16,7-13-4 0,4-3 0-16,2-3-1 0,6 6 0 15,5 13-2-15,5 10-1 16,6 18-7-16,0 7 0 15,-5 13-5-15,-8 13 1 16,-11 11-2-16,-15 10 0 16,-17 5-2-16,-16 7 1 15,-21 3-3-15,-13-5 0 16,-13-3-48-16,0-5 1 16,9-9 25-16,10-2 0 15,7-7 18-15,9-7 1 16,15-3 0-16,6-8 1 15,7 0 1-15,4 0 1 16,0 0-1-16,2-6 2 16,7-1 0-16,8 1 0 0,9-3-1 15,2 0 1-15,0 9 1 16,-4 9 0-16,-1 6 0 16,-1 13 0-16,0 9 2 0,-3 6 1 31,-2 1 12-31,-4-1 0 0,0-4-2 0,2-7 2 15,2-12-7-15,7-10 1 16,15-16-8-16,6-13 0 16,-45 19-1337-16</inkml:trace>
  <inkml:trace contextRef="#ctx1" brushRef="#br0" timeOffset="12831.85">28659 5529 12 0,'0'0'0'0,"0"0"232"0,0 0 0 0,0 0-272 0,0 0 0 16,0 0 33-16,22 9 0 0,29-9 150 15,12 0-1 1,6-3-124-16,-4-1 1 0,-9-2 46 15,-11-3 2 1,-16-2 11-16,-10 1 1 0,-11 5-27 16,-7 1 2-16,-1-1-2 0,-7 1-1 15,-8 0-10 1,-13 8 0-16,-11 9 1 16,0 13-1-16,3 15 42 15,7 7 1-15,4 6 58 16,5 2 2-16,3 2-99 15,2-4 1-15,-3 7-25 16,-1 0 0-16,0 6-11 16,1-3 0-16,-1-10-14 15,2-8 1-15,4-12-41 16,6-8 0-16,7-26-1365 16</inkml:trace>
  <inkml:trace contextRef="#ctx1" brushRef="#br0" timeOffset="13263.5">29186 5523 12 0,'0'0'0'0,"0"0"25"0,0 0 0 0,19-3 43 16,-8 3-1-16,9-4 197 16,20 2 1-16,17-2-168 15,7-1 1-15,-3-5-81 16,-7-4-1 0,-9-3 33-16,-12 6 0 0,-10 1 5 0,-10 5 1 15,-8 1-1 1,-5 4 0-16,-3-4 3 15,-7 3 0-15,-8 1-10 16,-14 9 2-16,-9 8-10 0,0 14 0 16,2 14-11-16,2 12 1 15,-1 12 85 1,1 9 0-16,4 2-71 0,3 12 1 16,4 4-20-16,-2 5 2 15,-4-10-26-15,0 6 0 16,5 11-4-16,4-12 0 15,23-96-1475-15</inkml:trace>
  <inkml:trace contextRef="#ctx0" brushRef="#br0" timeOffset="16484.91">26422 13650 0,'0'0'0</inkml:trace>
  <inkml:trace contextRef="#ctx1" brushRef="#br0" timeOffset="14548.95">24385 7224 12 0,'0'0'0'0,"0"0"0"0,0 0 0 0,0 0 0 0,-8 18 1 0,4-18 78 15,2 0 0 1,1-3 27-16,1-3-1 0,3-3-15 15,7-19 0 1,8-17-20-16,7-7 2 16,2 0-16-16,5 13 2 0,0 2 11 15,-4 11 2 1,-6 13 80-16,-5 3 1 0,-6 14-107 16,-3 2 0-1,-5 12-14-15,-1 10 2 0,-4 17-21 16,-1-1 1-16,-1-8-9 15,0-6 0-15,2-16 18 16,2-4-1-16,2-5-3 0,2-1 0 16,1-8-9-1,10-5 1-15,13-11-6 0,4-8 2 16,-2-2-15 0,-6-4 1-16,-5 1-73 0,-5 11 1 15,-8 10 25 1,-4 7 0-16,0 3 41 0,0 9 2 15,1 5 11-15,1 16 0 16,-2 18 2-16,2-3 1 16,1-4 6-16,5-13 0 15,1-7 10-15,4-6 1 16,3-12 1-16,10-6 1 16,11-12 0-16,6-9 1 15,2-9 33-15,-3-8 0 16,-4-5-41-16,-5-1 2 15,-7 5-14-15,-8 8 1 16,-7 5-152-16,-3 8 2 16,-10 23-775-16</inkml:trace>
  <inkml:trace contextRef="#ctx1" brushRef="#br0" timeOffset="15485.86">25305 6779 12 0,'13'-9'0'0,"11"-10"0"0,10-7 0 0,1-7 0 15,10-10 0-15,7-15 0 16,0 1 0-16,-11 1 0 16,-15 7 1-16,-15 12 20 15,-11 7 2-15,-9 16 29 16,-13 0 1-16,-15 9 8 16,-4 9 1-16,1 3-5 15,5 15 0-15,3 16-13 0,4 10 1 16,2 13-37-1,6 12 0-15,3-1 7 0,2-1 0 16,2-8 19-16,6 4 1 16,1-3 9-16,4-5 1 15,6-14 36-15,2-12 1 16,-1-14-13-16,1-10 1 16,-1-7 41-16,5-13 1 15,5-17-43-15,1-9 0 16,5-6-6-16,-4 2 1 15,-3 4-6-15,-1 9 2 16,-1 13 7-16,-3 6 0 16,0 3-17-16,4 6-1 0,-3 4-15 15,1 7 1 1,-2 11-24-16,-3 17 1 0,-8 10-11 16,-2 5 2-1,4-4-3-15,0-11 0 0,2-9-3 16,4-8 1-1,3-11-10-15,11-7-1 0,16-13-9 16,9-6 1-16,3-17 6 0,-3-3 0 16,-8-8-77-1,-7 0 0-15,-10 4 37 0,-7 11 2 16,-7 13 35 0,-4 6 1-16,0 4 13 0,0 5 2 15,-4 1 2 1,-2 14 0-16,-2 17 0 0,1 3 1 15,3 3 2-15,4-11 0 16,3-8 2-16,5-12 1 16,3-3 8-16,9-13-1 15,15-12 18-15,2-6 1 16,-3-7 25-16,-8 1 1 16,-8 5 66-16,-5 7 0 15,-7 12-85-15,-6-2 0 16,-1 7-17-16,-1 6 1 15,-3 5-14-15,-9 17 1 16,-6 34-7-16,-3 13 1 16,-1 16-4-16,-2 16 1 15,-2 19-4-15,-2 9 2 0,-2-7-67 16,0-5 1 0,0-5 19-16,2-19 2 0,6-23 25 15,3-27 1 1,4-28 10-16,2-30 1 0,0-36 4 15,0-18 1-15,0-16 3 16,2-9 1-16,5-1-1 16,8-5 1-16,11-8-3 0,12 2 1 15,8 12-11 1,10 1 0-16,11-2-2 0,19 4 0 16,25 11-22-1,5 2 1-15,-103 76-1222 0</inkml:trace>
  <inkml:trace contextRef="#ctx1" brushRef="#br0" timeOffset="15848.89">26600 6597 12 0,'0'0'0'0,"0"0"0"0,0 0 0 0,0 0 0 15,-28-6 0 1,9-1 34-16,-1-3 0 15,3-1 135-15,6-4 0 0,9-3-104 16,8-6 1 0,10-6 13-16,10 2-1 0,12 4 10 15,1 5 1 1,2 6-83-16,-2 6 2 16,-5 7-1-16,-5 7 0 15,-3 12 13-15,-7 14 0 16,-11 19 10-16,-20 10 1 15,-19 5 5-15,-20 2 0 0,-19-4 8 16,-11-2 1-16,-1 8-13 16,8-4 0-16,18-4-15 15,19-9 1-15,18-8-22 16,12-10 0-16,10-10-35 16,7-8 1-16,-10-18-853 15</inkml:trace>
  <inkml:trace contextRef="#ctx1" brushRef="#br0" timeOffset="16098.72">26389 7467 12 0,'2'10'0'16,"6"6"0"-16,1 3 0 15,8-6 16-15,9-4 0 16,13-12 34-16,4-8 0 16,3-8 32-16,-6-5 0 15,-14 0-62-15,-10 5 2 16,-10 6 64-16,-10 4 2 15,-9 1 25-15,-18 6 1 16,-23 6-19-16,-4 9 0 16,6 8 74-16,11 12 1 15,11 10-117-15,11 1 1 0,12 3 48 16,10-2 1 0,-3-45-1298-16</inkml:trace>
  <inkml:trace contextRef="#ctx1" brushRef="#br0" timeOffset="101768.35">12262 8641 12 0,'0'0'-10'0</inkml:trace>
  <inkml:trace contextRef="#ctx1" brushRef="#br0" timeOffset="105477.32">14302 8623 12 0,'0'0'0'0,"-50"-21"0"0,4 6 1 0,-16 0-1 0,-9 2 1 16,-5 8 10-16,-8-3 1 16,-4 7 39-16,-8-3 1 15,-1 4-53-15,-4 4 1 16,-1-3 0-16,-3 7 0 16,-7 1 30-16,2 6 1 0,1 9 315 15,-7 0 1 1,2 4-352-16,4 0 2 15,8 2 4-15,5 4 0 0,8 5 7 16,3 7 1 0,11 2 45-16,8 6 0 0,8 4-22 0,5 0 2 31,5-8 0-31,10 4-1 16,4 7-5-16,7 1 1 15,5 5-8-15,10 0 0 0,10-4-2 16,12-2 1-16,8-1-11 15,11-2 0-15,11-3 0 16,4 3 1-16,11-4 16 16,5 2 0-16,10-8-13 0,9-9 2 15,10-5-4-15,7-6 0 16,2-6 20 0,7-2 0-16,6-5-8 0,2-2-1 15,2-5-12-15,-1-5 0 16,7 1-1-16,1-8 0 15,2-1-7-15,-6-4 2 16,4 3-2-16,-3-1 1 16,-7-10 0-16,1-2-1 15,-4 2-1-15,-2 1 0 16,-11-12-1-16,-5-2 1 16,-6-7-1-16,-10-2 0 15,-3-2-13-15,-6 0 0 16,-7 2 8-16,-10 2-1 15,-14-4 4-15,-10 0 1 16,-9 4 1-16,-6-1 0 0,-9-3 0 16,-7-3 1-1,-4-5 1-15,-10-3 2 0,-1-3 7 16,-2-1 1 0,-2 2 4-16,-8 4 0 0,-5 1-2 0,-9 1 2 31,-10-1 15-31,-2 1 2 0,-9 0-13 15,-3 5 1-15,-14 2 19 16,-4 6 0-16,-5 7-35 16,-7 4-1-16,-8 9-1 0,-7 7 1 15,-5 10-13 1,-4 9 0-16,-7 8-35 0,3 5 0 16,130-24-1256-16</inkml:trace>
  <inkml:trace contextRef="#ctx1" brushRef="#br0" timeOffset="107577.53">14953 9216 12 0,'0'0'0'0,"0"0"0"0,0 0 0 16,0 0 5-1,0 0 2-15,0 0 89 0,0 0-1 16,0 0 224-1,0 0 0-15,28-22-319 0,5-19 0 16,1-7 14-16,1-10-1 16,-1-5 10-16,-5 1-1 15,-4-3 10-15,-5 6 0 0,-1 12-22 16,-10 12 2 0,-7 11 7-16,-4 7 0 15,-2 6 3-15,1 1 1 16,-3 3 13-16,-1 7-1 0,-3 4 4 15,-5 14-1 1,-3 16-9-16,-5 12 0 16,7 12-11-16,3 9 1 0,1 7-7 15,3 1 2 1,-4-6 34-16,2-4 0 0,-2-8 37 16,5-8-1-1,8-12-46-15,-3-11 0 0,3-13-11 16,3-7 0-16,-3-6-16 15,10-13 0-15,12-14-5 16,6-6 1-16,2-6-8 16,0 4 1-16,-1 5-6 15,-1 9 2-15,-3 3-11 16,-3 7 1-16,0 9 9 0,1 9-1 16,-7 2 0-16,-2 12-1 15,-9 16 1 1,-7 8 1-16,-11 5 1 0,-7 4 1 15,-14 0 2 1,-3-6 1-16,-2-7 0 0,2-13 0 16,5-7 11-16,6-12 1 15,9-9 61-15,4-8 0 16,4-8-34-16,9-18 1 16,9-16-23-16,11-4-1 15,10-4-12-15,8 10 0 16,2 5-53-16,3 12-1 15,-9 14-59-15,-2 8 0 16,-4 12 57-16,-4 12 2 0,0 11 20 16,-4 8 1-1,-1 7 17-15,-4 0 1 0,4-4 10 16,1-8-1 0,1-8 19-16,1-10 1 0,2-15-2 15,6-12 0 1,9-20-6-16,0-8 0 0,0-3-11 15,-5 3 0 1,-14 1-10-16,-1 11 1 0,-10 10 4 16,-7 7 0-16,-4 4 3 0,-1 3 0 15,-3 5 2 1,-7 3 1-16,-7 0 0 16,-10 11 0-16,-8 11 1 15,-1 13 1-15,4 16 9 0,5 8 1 16,2 6 16-16,8-1 1 15,8-12 20-15,9-10 0 16,6-14-27-16,11-13 1 16,8-19-18-16,11-10 2 15,12-24-7-15,-2-6 1 16,2-14-34-16,-10-3 0 16,-1 7-32-16,-6 9 1 15,-8 13 37-15,-7 10 1 16,-7 11 16-16,-4 7 1 15,-2 4 7-15,0 10 1 0,-2 8 1 16,-2 16 0 0,-2 14-2-16,1 6-1 0,-3 2 2 15,7-32 0 1,1 0 1-16,-4-5 0 0,4-8 0 16,0-4 0-1,0 1 5-15,4-6 0 0,-3-2 1 16,16-12 1-1,4-12 3-15,7-15 1 0,-4-4 2 16,2 1 1-16,4 3 31 0,0 5 1 16,1 6-25-1,-10 11 1-15,-5 8-11 0,-4 4 0 16,-1 5-15 0,7 11 2-16,-8 13-21 0,1 24-1 15,-5 4 6 1,-3 0 0-16,-3-3 8 0,0-21 1 15,-3-4 9-15,3-11 1 16,0-2 5-16,0-5 1 16,0-3 0-16,5-6 2 15,10-22-1-15,17-23 1 16,1-10-9-16,3 5 0 16,-1 6 0-16,-7 15 0 15,0 10 0-15,-13 13 0 16,0 5 28-16,0 13 1 15,-4 10-12-15,2 33 0 16,-9 11-14-16,-3-1 1 16,3-7-4-16,2-17 0 15,3-5-9-15,-3-20 1 0,-6-13-1305 16</inkml:trace>
  <inkml:trace contextRef="#ctx1" brushRef="#br0" timeOffset="108827.38">16930 9363 12 0,'0'0'0'0,"0"0"0"0,0 0 0 16,0 0 0-16,0 0 0 0,0 0 0 16,0 0 0-1,0 0 40-15,0 0 2 0,-28-37 42 16,11 13 0-1,0 5 3-15,0 8 0 0,2 5-13 16,-9 8 1 0,-9 11-7-16,-3 11-1 0,-1 14 10 15,2 10 1-15,-5 4-13 0,9 2 0 16,8-6 21 0,7-7 2-16,5-11 26 0,7-9 2 15,6-8-73 1,9-11-1-16,9-4-18 0,10-15-1 15,13-17-21 1,5-14 0-16,-3-15-3 0,-2-10 0 16,-8-7-1-16,-3 2 2 15,-2 4 0-15,-10 1 0 16,-1 4 59-16,-10 8 0 16,-3 9-23-16,-12 13 0 15,-1 20-17-15,-1 6 1 16,1 8-11-16,-4 18 0 15,-12 20-10-15,3 15 1 16,1 10-38-16,4 0 0 16,4 3-9-16,0 6 0 15,7 15 25-15,4 9 1 0,0-5 10 16,0-17-1 0,8-19 9-16,5-19 0 0,5-14 2 15,7-15 1 1,14-11 1-16,0-12 1 0,4-9 0 15,1-12 0-15,1-16 0 0,-6-3 0 32,-7 3-2-32,-8 15 0 0,-9 13-15 0,-4 12 1 15,-9 9 2 1,-2 9 2-16,-2 3 5 16,-3 18 0-16,-10 21 4 15,0 12 0-15,4 4 1 0,5-2 1 16,1-8 5-1,1-11-1-15,6-12 23 0,5-9 0 16,6-6-8 0,6-10 0-16,16-11-7 0,4-12 2 15,-1-16-5-15,-3-9 0 16,-5-14 0-16,-2 3 1 16,-4 11 20-16,-5 14-1 15,-8 15 22-15,-7 12 0 16,-4 7-25-16,-4 22 0 15,-4 32-6-15,1 9 2 16,1-1-15-16,6-6 0 16,8-8-6-16,7-11 0 15,7-13-2-15,10-16 0 16,11-16-1-16,5-16 1 0,4-19-58 16,-7-16-1-1,-2-21 20-15,-12-4 0 0,-4 8 24 16,-13 11 2-1,-12 13 6-15,-7 15 0 0,-6 12-5 16,-6 12 0-16,-7 17 0 16,-3 9 1-16,3 13-168 15,0 4 0-15,24-30-804 16</inkml:trace>
  <inkml:trace contextRef="#ctx1" brushRef="#br0" timeOffset="110207.83">17912 9343 12 0,'0'0'0'0,"20"-28"0"0,-5 5 0 0,-4-3 0 0,-2 4 0 15,-1 7 7-15,-4 4 0 16,-1 0 79-16,3 2 0 16,1 1 49-16,-1 3-1 15,-2 1-16-15,-4 4 0 16,0 4-24-16,-4 16 1 15,-7 32-28-15,-2 8 1 16,-2 8-19-16,4-1 0 0,7-9 30 16,4-10-1-1,9-12-35-15,12-14-1 0,9-22-13 16,12-13-1 0,9-15-28-16,5-11 1 0,-2-5-18 15,-8-5 1 1,3-3-12-16,-3 0 1 0,-7 5-95 15,-3 8 0 1,-8 6 78-16,-10 9 1 0,-10 9 36 16,-8 6 1-16,-6 3-1 0,-5 4 1 15,-11 4 4 1,-8 5 0-16,-6 10 1 0,3 7 1 16,5 14 0-1,2 10 0-15,5 10 1 0,3 1 1 16,3-1 0-1,6-8 2-15,3-15 7 0,8-7 0 16,3-13 8-16,8-11 1 16,12-17 6-16,3-17 0 15,16-22 11-15,3-17 0 16,3-11-6-16,1-9 1 16,-5 5-7-16,-5 2-1 15,-7 0-18-15,-10 6 0 16,-9 11-6-16,-4 11 0 15,-7 13 0-15,-6 17 0 0,-2 13 0 16,-5 20 0 0,-6 15 0-16,-7 15 0 0,-1 25 1 15,1 10 0 1,1 2 0-16,-1 10 1 16,5 11 27-16,8-4 2 15,1-2-8-15,10-15 2 0,13-20-12 16,4-23 1-1,13-21-12-15,5-22 1 16,2-23-3-16,0-21 2 16,4-22-2-16,2-6 0 0,-4-4 0 15,0 2 0-15,-4-1 0 16,-2-1 1-16,-3-3-1 16,-4 11 0-16,-8 16 0 15,-7 18 0 1,-7 18 0-16,-10 15 0 0,-1 5 0 0,-14 17 0 15,-16 19 0 1,-8 15 0-16,7 18 6 16,3 13 1-16,7 11-5 0,3 5 1 15,9 3-3-15,0-4 0 16,13-4 3-16,4-11 1 16,10-14-1-16,12-23 0 15,12-21-1-15,4-21 1 16,11-18-1-16,0-18 0 15,-3-22-1-15,-5-15 0 16,-3-6-3-16,-5-9 1 16,-5-4-1-16,-3 0 1 15,-5-4-1-15,-6 14 2 0,-6 23 0 16,-6 23 0 0,-5 17 0-16,-5 13 0 0,-5 9-2 15,-6 16 1 1,-9 23-3-16,-3 19-1 0,4 18-72 15,9-16-1 1,0 10 41-16,0 9 0 0,1 4 29 16,-1-1 2-16,-2-6 6 0,6-9 0 15,5-20 19 1,6-27 0-16,-4-1 20 16,4-19 0-16,0 0 2 15,15-17 0-15,4-22-5 0,1-11 1 16,-1-2-8-1,0 4 2-15,-1 3-7 0,-6 21 2 16,-3 3 7-16,-5 12 0 16,1 3-1-1,-3 3 0-15,2 8-18 0,7 36-1 16,-4 13-9-16,1 7-1 16,1-3-3-16,4-15 0 15,2-10-2-15,7-14-1 16,10-10-8-16,17-12 0 15,-1-22-5-15,-3-8 2 16,-8-15-52-16,-7-5 0 16,-13 0-195-16,-10-7 1 0,-7 60-534 15</inkml:trace>
  <inkml:trace contextRef="#ctx1" brushRef="#br0" timeOffset="110288.43">18784 9123 12 0,'0'0'0'0,"0"0"-10"0</inkml:trace>
  <inkml:trace contextRef="#ctx1" brushRef="#br0" timeOffset="110377.44">18897 9138 99 0,'0'0'0'0,"52"-24"-2"0,-5-4 1 16,-4-2-1 0,-10-7 0-16,-12 0-1 0,-12 1 1 15,-9 5 0 1,-15 5 0-16,15 26-61 0</inkml:trace>
  <inkml:trace contextRef="#ctx1" brushRef="#br0" timeOffset="110508.75">17874 8865 12 0,'0'0'0'16,"0"0"-10"-16</inkml:trace>
  <inkml:trace contextRef="#ctx1" brushRef="#br0" timeOffset="110558.38">17826 8879 12 0,'0'0'0'16,"0"0"0"-16,0 0 0 16,0 0 0-16,0 0 0 15,0 0-10-15</inkml:trace>
  <inkml:trace contextRef="#ctx1" brushRef="#br0" timeOffset="111843.54">20097 9147 12 0,'0'0'0'0,"0"0"0"0,0 0 1 16,0 0-1-16,0 0 0 15,0 0 0-15,0 0 0 0,0 0 16 16,0 0 1-1,-2-29 43-15,-3 19 2 16,-1 3 23-16,-1 3 2 0,-5 6-9 16,-6 7 2-1,-19 12 5-15,1 7 0 0,3 7-21 16,7 8 0-16,3 5 8 16,5 1 0-16,10-5 13 15,3-10 0-15,6-14-28 16,7-9-1-16,3-7-25 15,13-13 2-15,21-15-15 16,7-16 1-16,2-13-10 16,-5-9 0-16,5-3-4 15,-6-2 2-15,-3-2-3 16,-6-7 1-16,-6 0-1 16,-8 3 1-16,-7 21-1 0,-8 11 2 15,-10 17-3-15,-10 13 1 16,-3 5-2-1,-7 8 0-15,-16 11-1 0,3 11 1 16,5 13-2-16,4 14 1 16,3 14-1-16,6 5 0 15,8 3-14-15,3-6 2 16,4-2-15-16,6-5 0 16,5-6 10-16,4-8 1 15,3-7 15-15,7-17 0 16,4-14 5-16,1-17 0 15,8-16 2-15,1-4 0 16,0-10 0-16,-4-2 0 0,-5 0-9 16,-8 5 1-16,-7 10 1 15,-9 4 1 1,-6 11 0-16,0-2 0 0,0 7 0 16,-4 4 1-1,0 4 1-15,-5 8 2 0,-8 12 0 16,-1 13 1-16,3 8 1 15,9 5 2-15,2 4-8 16,8 1 1-16,2-14-1 16,7-11 2-16,2-14-2 15,3-8 1-15,7-10-1 0,4-12 0 16,7-18 1 0,1-14 1-16,4-12 1 0,2-5 1 15,2-6 29-15,-3-5 2 16,-2-15-11-16,-7 3 0 15,-3 12-9-15,-6 15 1 16,-13 18-15-16,-5 11 1 16,-6 18-2-16,-8 8 1 0,-5 10-1 15,-11 11 0 1,-11 12 1-16,-2 18 0 16,10 20 19-16,3 13 0 15,2 12 12-15,7 3 2 16,8 2-17-16,7-8 1 15,9-5-6-15,13-15 2 16,15-24-11-16,6-27 1 16,13-25-5-16,-2-19 0 15,-2-20-228-15,-3-4 0 0,-10-2 141 0,-7 7-1 16,-32 47-693 0</inkml:trace>
  <inkml:trace contextRef="#ctx1" brushRef="#br0" timeOffset="112809.51">21303 9123 12 0,'2'0'0'15,"1"4"0"-15,-1-2 0 0,0 0 0 0,0-1 0 16,0 1 0-16,-2-2 0 16,-2-2 76-1,0 1 0-15,-2-1 24 0,-1 0 1 16,-5 0 72-16,1 0 0 15,-6 2-84-15,-3 4-1 16,-3 7-24-16,-7 8 1 16,2 7-18-16,2 7 2 15,5 8-49-15,6-2 1 16,2 0-9-16,5-7 0 16,8-14 8-16,2-6 0 15,0-9 5-15,7-6-1 16,11-12 24-16,8-9 1 15,4-14 61-15,1-1 0 16,-9-3-32-16,0 4 2 16,-4 9-25-16,-5 6-1 15,-9 12-16-15,-5 5 0 16,-3 5-13-16,0 2-1 0,0 5-3 16,0 3 2-1,-5 16-3-15,-1 8 1 16,2 6-1-16,-1 0 0 15,5-7-4-15,0-12 1 0,2-5-2 16,5-7 1-16,6-7-3 16,10-10 2-16,8-11-9 15,1-10 1-15,-2-4 0 16,-2 1 2-16,-6 5 8 0,-5 9-1 16,-6 8 3-16,-5 4 1 15,-5 3 4 1,-1 4 0-16,0 0 1 0,-1 4 0 15,-1 5 1-15,2 12-1 16,-4 12-3-16,4 1-1 16,4-12-1-16,3-9 1 15,4-8 0-15,10-12 1 16,12-13 0-16,3-8 1 16,-3-4 27-16,-5 0 0 15,-2 3 72-15,-5 4 2 16,-12 9-66-16,-5 5 0 15,-2-2-10-15,-2 5 0 16,-2 4-16-16,2 4 1 16,-4 2-1-16,-1 9 0 15,-7 19-4-15,1 15 0 0,4 20-2 16,-4 13 0 0,-1 11 0-16,-1 8 1 0,-3 5-5 15,-5 6 0 1,-3 2-2-16,-2-4 0 0,2-17-68 15,-1-9 1-15,-1-9-28 0,0-8 1 16,-2-11-55 0,-2-14 1-16,-3-14 104 0,-2-11 0 15,1-13 25 1,2-9 1-16,1-16 21 0,5-8 1 16,9-8 47-1,11-9 1-15,10-12-23 0,15-12 1 16,16-10-17-1,13-13 0-15,16-10-12 0,8-7 2 16,3-3-41-16,1 3-1 16,-5 12-108-16,-8 13 0 15,-63 89-685-15</inkml:trace>
  <inkml:trace contextRef="#ctx1" brushRef="#br0" timeOffset="113389.2">22119 9278 12 0,'0'0'0'0,"0"0"0"0,0 0 0 0,0 0 0 0,0 0 0 15,46-30 0-15,-3 2 1 16,6-6 20-16,-5-1 2 16,-8-2 26-16,-8 0 0 15,-6 1 5-15,-7 8 1 0,-9 10 3 16,-5 7-1-1,-1 7 19-15,-3 4 0 16,-3 5 7-16,-5 23 1 0,-8 30-12 16,-1 18 3-1,3 29 12-15,4 15 2 16,0 14-11-16,-8 13 1 16,3 13 21-16,-5-3 0 15,3-9-7-15,5-17 1 16,10-22-63-16,5-23 2 15,0-28-31-15,0-25 0 0,0-33-1227 16</inkml:trace>
  <inkml:trace contextRef="#ctx1" brushRef="#br0" timeOffset="113988.74">22117 9492 12 0,'9'-19'0'0,"15"-24"0"0,10-5 0 15,7-4 0-15,7 3 0 16,10 7 0 0,2 8 0-16,-2 4 0 0,-6 12 0 15,-8 8 0-15,-10 5 0 16,-13 10 12-16,-10 1 1 16,-6 7 66-16,-8 11 2 15,-9 15-13-15,-4 6 1 16,-7-2-14-16,-5-6 0 15,-5-6-55-15,-3-4 1 16,1-7 23-16,5-9-1 16,8-9 32-16,5-8 1 0,4-3 0 15,4-15 0 1,7-10 2-16,13-6-1 0,15 0-13 16,9 1 1-1,6 6-12-15,4 3 1 0,5-1-9 16,1 3-1-1,7 3 49-15,3 9 1 0,4 6-41 16,-5 5 0-16,-12 12-17 0,-10 8 1 16,-18 11-15-1,-12 8 2-15,-12 8-3 0,-11 9 1 16,-6 4 1 0,-5-6 2-16,0-6 2 0,-5-10 0 15,1-12 4 1,6-8-1-16,7-10 50 0,6-6 2 15,3-3 33-15,6-13 2 16,8-12-56-16,12-10 1 16,18-6-19-16,7-1 1 15,9-4-24-15,6 4 0 16,3-1-1-16,4 8 1 16,6 8-56-16,-7 9 1 15,-64 24-1194-15</inkml:trace>
  <inkml:trace contextRef="#ctx1" brushRef="#br0" timeOffset="115058.6">23354 9092 12 0,'0'0'0'0,"0"0"28"0,0 0 0 0,0 0-28 0,0 0 0 15,-9 18 1-15,-6-1 0 16,-20 20 93-16,-3 8 2 16,1 9-4-16,3-2 0 0,12-4 78 15,5-3 2 1,15-10 19-16,12-11 1 0,7-13-132 16,14-12 1-1,14-11-26-15,5-10 0 0,-1-13-41 16,-8-6 0-1,-10-2-28-15,-8 0 0 0,-8 2 25 16,-10 12 0-16,-7 8 7 0,-9 6 1 16,-9 2 2-1,-8 2 1-15,-10 4 8 0,5 1 1 16,11 6 7 0,7 0 1-16,9 0 9 0,10 0 0 15,5 0-11 1,23 0 0-16,20 0 7 0,11 0-1 15,12-9-8-15,5-2 1 16,6 3-16-16,-8 3 1 16,-13-7-6-16,-11 5 1 15,-15 1 5-15,-11 3 0 16,-11 1-1-16,-6 0 1 16,-5 0-1-16,-2-4 1 15,-1 5 13-15,-1-1 0 16,-2 0 0-16,-2 0 0 15,-1 0-1-15,-11 4 0 16,-13 5-11-16,-11 8 2 16,1 6-4-16,-2 5 0 15,-4 4 0-15,0 3 1 0,-2 2 0 16,4 3 0 0,10 4 35-16,8-6 0 0,16-5 24 15,13-12 2 1,5-12-36-16,22-14 1 0,27-21-14 15,7-11 1-15,0-13-13 0,-4-6 0 16,3-9-3 0,1-9 0-16,2-13-31 0,-10-2 1 15,-18 7 17 1,-15 15 1-16,-13 23 13 0,-13 14 0 16,-7 17 1-1,-10 9 0-15,-15 14 0 16,-3 24 0-16,-2 25 11 15,5 29 1-15,10 29-7 16,3 28 2-16,6 19-6 16,0 13 0-16,7 9-30 0,12-9 0 15,-6-175-1269-15</inkml:trace>
  <inkml:trace contextRef="#ctx1" brushRef="#br0" timeOffset="115876.87">24170 9272 12 0,'0'0'0'0,"0"0"1"0,-18 6 0 16,14-6 92-16,2 0 1 15,2 0 13-15,4-2 1 16,1-2 4-16,12-5 1 0,19-19-26 16,3-2 0-1,-4 6-68-15,-7 7 0 0,-8 10-3 16,-3-1 1 0,-4 6 11-16,-3-1 1 0,-3 3 2 15,-5 3 0 1,0 1 4-16,0 9 0 0,0 9-5 15,-2 6 0 1,-4 6-15-16,0-8-1 16,4-9-4-16,0-6 1 0,0-6 6 0,0-3 1 15,8-4 5 1,10-9 0-16,19-20 14 0,6-5 2 16,-2-3 86-1,-2 6 2-15,-3 5 0 0,-8 7 0 16,-13 10-82-1,-6 4 1-15,-5 3-28 0,-4 8 0 16,0-2-14 0,0 3 2-16,2 8-6 0,3 9 0 15,6 10-5-15,2 0 2 16,2-8-27-16,2-5 0 16,-6-10-53-16,4-4 1 15,6-5-56 1,5-9 1-16,-26 9-971 0</inkml:trace>
  <inkml:trace contextRef="#ctx1" brushRef="#br0" timeOffset="116357.37">25080 8976 12 0,'0'0'0'0,"0"0"0"0,-21 13 0 16,10-3 2-16,-2 4 1 15,-15 12 13-15,0 6 0 16,4 2 42-16,5 1 2 16,2 2-9-16,6 0 1 0,0 1-15 15,9-5 1-15,8-3 68 16,5-12-1-16,4-3-6 16,13-15 1-16,16-15-14 15,10-11 1-15,8-9-11 16,-2-12 1-16,-10-3-24 0,-7-7 0 15,-8-5-13-15,-5-9 2 16,-10-1-8-16,-5 5 1 16,-5 15-7-16,-7 13 0 15,-4 15-3-15,-3 9 0 16,0 7-6-16,-3 12 1 16,-6 9-4-16,-4 19 1 15,-4 25-14-15,1 14 1 16,1 9-1-16,6-2 0 15,2-3-1-15,2-8 2 16,3-10 1-16,6-7 1 16,6-12 2-16,1-14 1 15,2-15-1-15,6-24-1 0,11-18-5 16,4-16 0 0,-2-3-2-16,-5-9 1 0,-23 61-1189 15</inkml:trace>
  <inkml:trace contextRef="#ctx1" brushRef="#br0" timeOffset="116538.77">25115 8972 225 0,'0'0'0'0,"-17"28"-12"0,8-13 0 0,7-5 36 0,13-3 1 16,17-7 15-1,17-6 1-15,18-5 28 0,4-5 2 16,-7-7-62-1,-6-1 1-15,-2-6-44 16,0-1 2-16,-52 31-287 0</inkml:trace>
  <inkml:trace contextRef="#ctx1" brushRef="#br0" timeOffset="116776.71">26020 8621 12 0,'0'0'0'15,"0"0"0"-15,0 0 0 16,0 0 7-16,0 0 0 16,0 0 134-16,0 0 0 0,-9 20 21 15,-2 12 0 1,-4 20-52-16,0 13 0 16,0 17-51-16,-2 4-1 15,1-3 13-15,-1-5 1 16,2-7-34-16,4-4 0 15,3-13-29-15,7-11 1 0,1-43-916 16</inkml:trace>
  <inkml:trace contextRef="#ctx1" brushRef="#br0" timeOffset="117157.46">25931 9519 12 0,'0'6'0'0,"-4"1"0"0,1 3 0 16,-3-3 0-16,-5-1 0 15,-2-1 10-15,-2 1 1 16,-4 1 74-16,1 3 1 16,1-7 79-16,4 1 1 15,3-4-20-15,5-4 1 16,3 1-34-16,4-7 1 15,7-5-27-15,8-3-1 16,7-3-4-16,2 8 1 16,-3 6-29-16,-7 7 1 15,-3 7 48-15,-5 5 2 16,-10 6-65-16,-9 4 1 16,-10 3-20-16,-1-7 1 15,1-10-16-15,3-10 1 16,1-7-11-16,8-16 1 15,13-14-9-15,14-13 0 0,-18 52-1351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9T10:03:50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26227 11129 12 0,'0'0'0'0,"0"0"3"0,0 0 1 0,0-21 107 16,0 19 0-16,0 0-9 16,0 1 0-16,0 1-31 15,0 1-1-15,0 5 34 16,0 7 0-16,0 13-41 15,0 17 1-15,-2 9-20 16,2-4 0-16,2-14 19 0,-2-12 0 16,0-11 21-16,2-7 0 15,4-4-49-15,3-15 1 16,4-16-19-16,2-9 1 16,-6-4-17-16,1 1 0 15,-3 6 0-15,2 7 2 16,3 8 0-16,-5 7 1 15,-3 2 8-15,-2 7 0 16,1 4 60-16,1 2 0 16,0 2-40-16,0 9 2 15,1 15-14-15,3 15 0 16,-3 6-12-16,-1-1 1 16,1-7-7-16,3-11 1 0,-1-13-2 15,-1-9 1 1,1-6 8-16,14-13 1 15,12-17-2-15,5-9 0 16,-3-4-4-16,-7 0-1 16,-11 8-2-16,-8 9 1 0,-5 11-2 15,-4 6 0-15,0 5-1 16,0 2 1-16,0 0-3 16,0 1 0-1,0-1-6-15,0 2 0 0,0 3-4 16,2 9-1-16,5 12-49 15,3 5 2-15,-1-2-52 16,0-11 1-16,-1-6 58 0,1-7 1 16,8-12-4-1,7-11 0-15,6-8 22 0,1-13 2 16,-1-2 23 0,-4-4 0-16,-3-5 7 0,-5 0 0 15,-1-2 26-15,-6 4 1 16,-3 5 0-16,-3 12 2 15,-5 14 42-15,-2 6 0 0,1 8-39 16,-3 8 0 0,-4 9-19-16,-5 21 1 15,-5 28-18-15,-1 12 0 16,2 1-29-16,4-1 2 16,0-8-38-16,2-4 0 15,4-3 22-15,3-8 1 0,4-11 33 16,0-18 2-1,-2-12 10-15,4-5 2 0,2-12 2 16,1-16 2 0,3-24 6-16,1-4 1 0,2 7 39 15,4 8 0-15,-2 7-6 16,2 4 1 0,2 6 55-16,1 7 0 0,1 3-14 0,0 7 0 15,-1 3-20 1,1 5 1-16,-2 14-51 15,-6 7 1-15,-7 7-15 16,-4 8 0-16,0 10-8 16,0-1 0-16,0-7-23 15,3-10 0-15,3-12-24 16,5-14 0-16,6-7 7 16,11-13 1-16,18-24-8 15,3-8 0-15,-12-3-79 0,-9 1 0 16,-7 10 108-16,-8 11 2 15,-8 11 15-15,-3 6 1 16,-2 5 6-16,0 4 1 16,0 0 0-16,-4 9 1 15,-3 14 0-15,-4 21 2 16,5 1-4-16,4 1 1 16,2-6-2-16,2-18 2 15,2-4-1-15,1-8 1 16,3-5 0-16,9-7 1 15,3-11 6-15,4-13 0 16,-5-5 32-16,-8 5 2 0,-5 0 31 16,-4 7 3-16,-4 1-41 15,-4 4 2 1,-1 3-21-16,-3 4 1 0,-1 3-22 16,-2 6 0-1,0 4-23-15,-6 12 1 0,19-18-989 16</inkml:trace>
  <inkml:trace contextRef="#ctx0" brushRef="#br0" timeOffset="4569.26">29214 11028 12 0,'0'0'0'0,"0"0"-10"15</inkml:trace>
  <inkml:trace contextRef="#ctx0" brushRef="#br0" timeOffset="8150.23">30062 10894 12 0,'0'0'0'0,"0"0"0"0,0 0 0 0,0 0 0 0,19 0 0 16,-18 0 12-1,1 0 1-15,0 0 34 0,0 0 0 16,0 0 15 0,-2-4 0-16,-2 1 6 0,0 1-1 15,-2-4-13 1,3 3 0-16,-1 1-19 0,0 0 0 15,2 2-462-15</inkml:trace>
  <inkml:trace contextRef="#ctx0" brushRef="#br0" timeOffset="12730.2">27884 11166 12 0,'0'0'0'0,"0"0"0"0,0 0 0 15,0 0 85-15,0 0 2 0,0 0 65 16,0 0 2 0,0 0-12-16,20-22 2 0,-14 7-90 15,-4-2 0 1,-6-4-8-16,-2 3 1 15,-1 7-11-15,-2-2 1 16,-4 5-6-16,-6 6 1 16,-7 4-29-16,-6 9 2 0,-3 6-10 15,1 9 2 1,4-2-16-16,2 6 0 0,6 2 7 16,7-3 1-16,8-4 9 15,9-5 0-15,5-1 4 16,2-6 0-16,3-10 8 15,2-4 0-15,9-11 15 16,7-15 1-16,7-13 0 16,6-8 1-16,5 0 30 0,-1-1 0 15,-8 3 70-15,-6-6 1 16,-5 0-86 0,-5 1 1-16,-6 9-23 0,-4 4 0 15,-8 11-21 1,-3 8 1-16,0 8-3 0,-2 7 1 15,-2 4-3-15,-2 4 2 16,-3 9-1-16,-2 18 1 16,-5 25 2-16,0 4 1 15,1 1 1-15,3-1 1 16,1-4 17-16,0-4 1 16,3-6-10-16,12-7 0 15,8-11-7-15,11-11 2 16,10-13-8-16,4-16 2 15,4-12-43-15,0-9 2 16,0-8 17-16,-2-2 2 16,-2 2 10-16,-9 6 2 15,-12 5 39-15,-6 8 0 0,-11 9-5 16,-4 5 0 0,-7 6-9-16,-8 10 0 0,-12 10-9 0,0 8 0 15,6 6-25 1,7 3 1-16,6 4-19 0,3 2 0 15,3 2-8-15,7-6 0 16,9-9 13 0,8-15 2-16,7-7 18 0,9-10 1 15,13-7-1 1,5-8-1-16,-1-3-40 0,-7-2 1 16,-45 24-897-1</inkml:trace>
  <inkml:trace contextRef="#ctx0" brushRef="#br0" timeOffset="14049.26">28651 11036 12 0,'2'-6'0'0,"4"-1"0"0,-1-1 0 0,-3 3 0 0,-2-1 0 15,0 2 0-15,0 4 0 0,0 0 37 16,-2 2 1 0,-3 7 47-16,-10 12 2 0,-9 12 32 15,-2 8 1 1,1 2-20-16,9 4 0 0,4-3-25 15,7-5 1 1,9-7-15-16,9-10-1 0,5-11-18 16,8-16-1-16,10-14 1 0,3-12-1 15,2-12-9 1,0-2 0-16,-6 6-7 0,-7 0 0 16,-5 11 137-1,-7 6 2-15,-6 11-47 16,-5 1 0-16,-3 3-79 15,-2 7 1-15,-4 0-26 0,1 4 2 16,-3 9-14-16,-3 5 1 16,-8 18-11-16,2 5 2 15,11 1-67 1,6-4-1-16,6-11 27 0,10-8 1 16,14-6 12-16,11-13 2 15,7-13-14-15,2-6 1 16,-5-8-246-16,-8-5 0 15,-4 0 236-15,-3 4 0 16,-8 4 11-16,-7 4 0 16,-8 5 1-16,-5 2 2 15,-2 2 42-15,-2 1 0 16,-4 1 0-16,-3 2 0 16,-4 3 1-16,-6 4 0 15,-4 4 0-15,-5 7 0 16,-5 9 10-16,1 8 2 15,4 7 17-15,3 6 1 0,7 4 10 16,6-4-1 0,8-8 16-16,8-8 1 15,7-10-8-15,9-19 0 16,14-11-8-16,7-13-1 0,3-15-9 16,3-7 2-16,-5-2-10 15,-6 0 2-15,-9-2 137 16,-4 2-1-16,-9-4-124 15,-4 2 0-15,-9 8-20 16,-3 10 0-16,-1 14-17 16,-1 9 1-16,0 7-3 0,-6 10 0 15,-7 7-6 1,-3 17 0-16,-3 20-9 16,1 12 0-16,1 3-4 15,2-1 1-15,2 1-7 0,2-2 1 16,8-1-84-16,7-8 1 15,7-11 69-15,10-11-1 16,7-21 20-16,9-13 0 16,14-16 6-16,3-8 1 15,0-13 9-15,-5-4 2 0,-10-3 2 16,-7 1-1 0,-10 8 2-16,-7 9 2 15,-7 12-1-15,-4 5 1 16,-4 5 2-16,-4 8 2 15,-1 6 2-15,-6 11 1 0,-8 14-1 16,3 5 0 0,6 5-4-16,7 1 1 0,3 7-5 15,4-5 0 1,3-8 0-16,5-10 1 0,1-15 0 16,2-13 1-1,6-13 1-15,5-15 1 16,9-12 3-16,5-3-1 0,1 0 22 15,-11 21 2-15,3 2 72 16,5 0 1-16,-1 1-66 16,-9 10 1-16,-2 5-22 15,-7 1-1-15,-4 3-20 16,-3 2-1-16,-3 4-15 16,2 9 1-16,-5 11-6 15,-8 13 0-15,-9 2 7 16,-9 0 0-16,-10-2 8 0,1-7 0 15,-3-6 24-15,17-13 2 16,2-3-3-16,8-6 1 16,-1-2-3-16,3-6 2 15,7-5-8-15,14-17 2 16,14 0-6-16,6 4 1 16,-1 5-3-16,-13 10 1 15,-1 4-39-15,-4 1 2 16,-2 2-21-16,-4 2 0 15,0 2 25-15,-2 2-1 16,-3 3 10-16,-2 2 1 16,-4-9-844-16</inkml:trace>
  <inkml:trace contextRef="#ctx0" brushRef="#br0" timeOffset="14281.51">29071 10920 12 0,'0'0'0'0,"0"0"0"0,0 0 0 0,0 0 0 0,0 0 0 16,0 0 0-1,22 10 0-15,2-7 2 0,6 1 0 16,-30-4-15-16</inkml:trace>
  <inkml:trace contextRef="#ctx0" brushRef="#br0" timeOffset="14999.97">26222 11795 12 0,'0'0'0'0,"7"-45"0"0,-1 10 0 15,-3-1 0-15,-1 7 0 16,2 8 22-16,-2 8 2 16,0 9 68-16,-2 1 0 0,0 3-16 15,-4 16 1 1,-3 29 32-16,-3 16 3 0,1 18-26 15,-6 8 0-15,-7 2-12 16,-1 6 1-16,8 7 17 16,6-7 1-16,5-18-35 15,4-20 0-15,4-20-36 16,2-12 0-16,-1-20-22 0,3-14 1 16,3-17-39-1,-2-19 1-15,-9 45-870 16</inkml:trace>
  <inkml:trace contextRef="#ctx0" brushRef="#br0" timeOffset="16399.43">26201 11728 12 0,'0'0'0'16,"39"-25"0"-16,-7 7 0 16,3-1 0-16,-1 3 0 15,-6 8 0-15,-6 12 0 16,-5 5 13-16,-6 8 2 15,-3 13 15-15,-10 11 2 16,-11 11 13-16,-8 2-1 16,-7 1 5-16,-5-10-1 0,-1-11-41 15,4-10 0 1,8-9 17-16,5-10 1 0,4-5 14 16,4-7 1-1,3-6 4-15,4-8 0 0,8-7 0 16,9-3 1-1,9-5-8-15,6 1 1 0,-2 2-6 16,4 1 2-16,3 0-4 16,4 4 1-16,6 10-8 15,1 10 1-15,-1 12-5 0,-6 11 0 16,-7 13-3 0,-8 9-1-16,-11 2 13 0,-5 4 0 15,-6-10-7 1,-6 1 0-16,-5-10-5 0,-6-2-1 15,-4-1 13 1,-2-10 0-16,1-4 20 0,-1-5-1 16,3-4 17-16,3-3 1 15,6-6 19-15,7-8 0 16,9-11-54-16,14-7 1 16,14-4-19-16,8-5 0 15,5 1-35-15,-3 4-1 16,-8 8-310-16,-7 10-1 15,-9 12 245-15,-5 9 0 16,-2 4 33-16,-3 9-1 16,-2 10-22-16,-2-1-1 15,-3 6 28-15,0-2 0 0,2-5 21 16,1-4 0 0,-1-4 10-16,-3-2 0 0,1-3 22 15,0-2 0 1,-1-2 35-16,-1-1 1 0,2-1 45 15,0-3 0 1,-2-3 0-16,0-5 1 0,-1-6 1 16,3-7 1-1,4 0-18-15,1 5 1 0,2 3 2 16,2 4 0-16,4 7-23 16,-2-1 0-16,-6 4-8 15,-1 4 1-15,-5 4-3 16,-3 11 1-16,-3 22-8 15,-7 9 0-15,-7 6-7 16,1-6 2-16,1-3 23 0,4-8 1 16,7-7-14-16,4-8 1 15,4-7-12-15,7-11 2 16,6-8-12-16,14-9 1 16,18-11-10-16,1-8 2 15,-5-7-13-15,-12-4 2 16,-10 1-58-16,-8 6 0 15,-10 10 14-15,-3 8 0 16,-2 6 4-16,0 5 1 16,0 3 27-16,0 6 1 15,-2 4 13-15,-2 3-1 16,-1 15 3-16,-3 10 1 16,3 5 4-16,1 2-1 15,-2-4 13-15,-3-4 0 0,2-5-1 16,3-5 0-1,4-8-5-15,2-6 1 0,3-7-5 16,8-4-1 0,6-13-1-16,5-13 0 0,2-9-2 15,-14 16 1-15,-3-3 1 0,-2 0 1 16,-5 2-2 0,0 3 1-16,-4 2 1 0,0 4-1 15,0 2-4 1,1 4 1-16,-1-1-1 0,0 5 0 15,2-1 0 1,0 0 0-16,2 2 0 0,11-3 0 16,11 3 2-16,15 6 0 15,2 5 51-15,-5 4-1 16,-7 5-28-16,-8 3-1 16,-8-1-14-16,-6 3 2 15,-5 1 2-15,-4-4 0 16,-3 3-9-16,1-12 0 15,0 2 12-15,2-9 1 16,1 1 1-16,1-3 1 16,3-4-10-16,21-16 1 15,6-10-2-15,8-13 0 0,-5-4-20 16,-1 0 1 0,-4 4-73-16,-13 17 0 0,-2 4 5 15,-8 11 1 1,1 1 35-16,-4 6 2 0,0 2-42 15,-1 2 1 1,-1-2-760-16</inkml:trace>
  <inkml:trace contextRef="#ctx0" brushRef="#br0" timeOffset="17299.32">27778 11914 12 0,'3'0'0'0,"5"-6"0"0,1 2 0 16,4-9 12-1,0-2 1-15,0-5 126 16,0-6 1-16,2-6 79 15,-2 4 0-15,-5 10-130 16,-5 7 2-16,-1 5 39 0,0 6 2 16,-2 2-65-1,-4 13 2-15,-7 24-25 16,-2 11 2-16,-2 2-23 16,4-2 0-16,7-9-8 0,4-7 1 15,6-10-3-15,7-9 2 16,11-11-7-16,13-12 1 15,17-10 1-15,2-12 0 16,-3-9-1-16,-9-11 1 16,-7-14-12-16,-7-6 1 15,-4 1 1-15,-5 2 0 16,-6 11 0-16,-4 17 1 16,-7 17 10-16,-2 7 1 15,-2 7 4-15,-4 6 0 16,-4 6-2-16,-5 11 1 15,-5 17-12-15,-1 12 1 16,4 18-4-16,2 7 0 16,0 9 0-16,0-2 0 0,2-9-2 15,5-9 1-15,6-14-3 16,6-12-1-16,7-12 5 16,9-20 0-16,14-20 1 15,5-8 1-15,5-9-1 16,1-2 1-16,-1-4 46 0,-6-2 2 15,-14 8-25-15,-10 5 2 16,-6 14-12-16,-8 7 0 16,-4 7-10-16,-4 8 2 15,-3 9-6-15,-4 13 1 16,-2 13-1-16,4 4 0 16,5-4 15-1,6-10 0-15,6-8-9 0,10-16 0 16,12-5-4-16,8-5-1 15,3-12-19-15,-4-5 1 16,-9-4-88-16,-7 0 0 16,-8 3 67-16,-7 5 1 15,-2 1 8-15,-2 2 0 0,-2 8 23 16,0 5 1 0,-2 4 4-16,-1 11 0 0,-8 16 4 15,-2 18 1 1,0 16 6-16,0 15 0 0,2 23 4 15,0 7 0-15,-2-6 20 0,-2-3 1 16,-5-8 4 0,-2-11 2-16,-1-17-16 0,-1-16 0 15,-3-21-8 1,-1-21 1-16,4-16-15 0,1-17 2 31,-1-18-6-31,4-10 0 0,7-7-62 0,8-10 1 16,5-5 9-1,7-8-1-15,14-9 17 0,13 4 0 16,10 13 18 0,11 4 0-16,-53 74-1116 0</inkml:trace>
  <inkml:trace contextRef="#ctx0" brushRef="#br0" timeOffset="17531.89">28072 11722 12 0,'0'0'0'0,"0"0"7"0,22-9 0 0,2 3-4 16,14-9 0-1,10-7 34-15,4 0 0 16,-3 3 235-16,-12 2 0 15,-11 2-227-15,-9 2 1 16,-17 13-602-16</inkml:trace>
  <inkml:trace contextRef="#ctx0" brushRef="#br0" timeOffset="17731.33">28033 11581 12 0,'0'0'0'0,"0"0"0"16,-19 16 0-16,6-10 0 0,-2-2 0 16,15-4-10-1</inkml:trace>
  <inkml:trace contextRef="#ctx0" brushRef="#br0" timeOffset="17949.59">27332 11506 12 0,'0'0'0'0,"0"0"0"15,0 0 0 1,0 0 0-16,0 0 0 16,0 0 0-16,0 0 0 0,0 0 0 15,0 0 0-15,0 0-10 16</inkml:trace>
  <inkml:trace contextRef="#ctx0" brushRef="#br0" timeOffset="18299.56">28955 11997 12 0,'0'0'0'0,"-45"30"0"16,12-2 0-1,-4 7 0-15,5 4 0 16,11 1 0-16,14-11 0 16,7-29-10-16</inkml:trace>
  <inkml:trace contextRef="#ctx0" brushRef="#br0" timeOffset="19499.43">29214 11696 12 0,'0'0'0'0,"30"-32"3"0,-4 8 1 16,9-4 46-1,5-1 2-15,-1 1 6 0,-6-4 2 16,-7 2 10-16,-7 0 2 15,-10-1-69-15,-7-1 2 16,-7 1 2-16,-9 6-1 16,-4 11 15-16,-8 8-1 15,-8 15 8-15,-1 12 0 16,1 8 36-16,4 9 0 16,2 6-17-16,1 7 0 15,-1 4-10-15,3 7 0 16,7 8-35-16,1-1 1 15,4-7 8-15,7-12 1 16,10-17 12-16,4-12 0 16,3-16 29-16,7-10 1 0,12-19 6 15,2-10 0 1,-1-7 16-16,-3 2 1 0,-1-2 26 16,-5 6 1-1,-3 9-23-15,-6 7 0 0,-4 10-52 0,-5 3 0 16,-3 5-17-1,-1 6-1-15,-3 8-9 16,-3 15 0-16,-5 19-2 0,2-1 0 16,3-1 0-1,6-10 1-15,8-11-1 0,6-7 0 16,9-8 0-16,7-9 0 16,7-11-1-16,2-6 0 15,0-11-42 1,-7-1 1-16,-10-5-58 0,-5 6 1 15,-6 8 68-15,-3 5-1 16,-7 6 27-16,1 5 0 16,-2 4 5-16,-2 2 0 15,-1 5 6-15,-3 12 1 16,-5 16 8-16,2 2 1 16,7-3 4-16,4-15 0 15,1-8 21-15,1-8-1 16,2-3-8-16,5-9-1 15,2-6-11-15,2-13 0 16,-6-5-6-16,-3-1 1 16,-4 5-10-16,-4-1 1 15,-2 6-3-15,2 3 2 0,4 3-2 16,4 3 1 0,5 2 0-16,6 1 0 0,5 3 0 0,4 2 0 31,2 5 23-31,0 6 1 0,-2 3-7 15,-2 8 1-15,-7 9-14 0,-6 2-1 16,-9 6 16 0,-6-2 1-16,-5 1-16 0,-2-3 3 15,3-6-9 1,5-5 1-16,3-8 11 0,1-3-1 16,5-10-7-1,13-9-1-15,18-18-4 0,4-5 2 16,-4-1-52-16,-7 4 1 15,-11 7-42-15,-6 5 1 16,-4 12 56-16,-5-1 2 16,-2 9 17-16,-2 4 2 15,0 9 10-15,-2 14-1 16,-2 20 3-16,2-1 0 16,2-6 2-16,4-8 0 15,5-16 8-15,8-9 0 16,9-12 10-16,9-12 1 15,12-18 4-15,1-6 1 16,1-12 54-16,-4 0-1 16,-8 3-29-16,-9 5-1 15,-11 3-25-15,-16 36 0 16,-1-1-12-16,-1 3-1 0,-3-1-8 16,-7 4 1-1,-10 10-6-15,-7 7 2 0,28-15-1494 16</inkml:trace>
  <inkml:trace contextRef="#ctx0" brushRef="#br0" timeOffset="19861.33">30606 11357 12 0,'0'0'0'0,"-4"-18"139"0,4-1 1 16,4-3-121-16,3-6 0 16,6-5 95-16,8-1 0 15,7 2 18-15,9 8-1 16,10 6-55-16,1 8 0 15,2 5 0-15,-9 10-1 16,-11 5-16-16,-13 10 1 0,-11 10-55 16,-14 13 2-1,-14 12 5-15,-15 1 2 0,-17 0 3 16,-8 0 1 0,1-6-15-16,3 4 0 0,11 0-3 15,14-2 0 1,33-52-992-16</inkml:trace>
  <inkml:trace contextRef="#ctx0" brushRef="#br0" timeOffset="20163.78">30541 11988 12 0,'0'0'0'0,"0"0"0"0,-6 30 0 16,4-15 0-1,2 0 0-15,2-8 5 0,2 1 2 16,0 1 89-1,-1-4-1-15,5 3 45 0,3-3 1 16,0-1-28-16,-2-6 1 16,1-5 13-16,-1-2 0 15,-1-3-9-15,-5 3 0 16,-1 3-29-16,-2 1 1 16,-4-1-38-16,-1 3-1 15,-4 3-9-15,-5 3-1 16,1 3-18-16,2-1 0 15,6-1-8-15,5-2 1 16,0-2-1259-16</inkml:trace>
  <inkml:trace contextRef="#ctx0" brushRef="#br0" timeOffset="20432.84">31130 11153 12 0,'0'0'0'0,"0"0"0"0,0 0 0 16,0 0 50 0,0 0 2-16,0 0 75 0,7 30 0 15,-18 25 8 1,-4 14 2-16,-4 7-19 0,-1 3 0 15,-1-3-52 1,3-2 1-16,5 4-1 0,1-1 0 16,12-77-922-16</inkml:trace>
  <inkml:trace contextRef="#ctx0" brushRef="#br0" timeOffset="20765.91">30926 12128 12 0,'0'0'8'16,"0"0"1"0,0 0 71-16,8 20 1 0,-6-16 28 15,0-2 0 1,-1 0 12-16,1-1 0 0,0 1-29 15,-2 0 2 1,-2 0 2-16,0-2 1 0,1-2-16 16,-1 0 1-16,-2 0 42 0,2 1-1 15,2-1-51 1,4-2 0-16,9-3-23 0,7-5 1 16,7-1-35-1,-5 2 1-15,-11 9-10 0,-9 6-1 16,-2-4-1299-1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9T09:15:47.7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9003 16055 12 0,'-3'18'0'15,"-3"23"0"-15,-3 11 0 16,-6 8 5-16,-6 5 2 15,-3 8 147-15,0-3 0 16,1-6 85-16,7-9 1 16,3-8-240-16,7-10 0 0,2-13 62 15,8-9 0 1,0-11-29-16,3-13 1 0,12-17-16 16,3-19 1-1,4-26-18-15,2-12 0 0,8-9-63 16,-1-6 0-1,-1-6 30-15,-5 3 0 0,-6 6 28 16,-5 12 0 0,-6 14 4-16,-9 13 1 0,-3 13 3 15,-7 10 1-15,1 10 14 0,1 8 0 16,1 6 13 0,2 2 1-16,2 3-3 0,0 4 0 15,0 0 3 1,0 4 1-16,6 7-3 0,5 11 1 15,2 19 12-15,2 6 2 16,0 1 15-16,-2 4 1 16,2 4-22-16,1 5 2 15,1 6-18-15,0 2 1 16,2-2 23-16,-1-2 2 16,-1-3 34-1,2-3 1-15,-4 1-51 0,-1-6-1 16,1-10-18-16,-2-5 1 15,-3-7-13-15,-1-10 0 16,-3-7-3-16,-6-7 2 16,1-7-2-16,-1-1 1 15,0-5-1-15,-5-16 0 0,-6-20 0 16,-8-7 1 0,-1-8-1-16,-5 0 1 0,1 8-1 15,-8 5 0 1,-5 0 0-16,-4 4 0 15,0 4 0-15,-7 2 0 16,-1 1-2-16,-10 2-1 0,-5 2 1 16,3 10 0-16,7 8-35 0,2 7 0 15,1 1 9 1,7 2 0-16,6 5 18 0,9 3 0 16,8-4 5-1,6-3 1-15,6 1 2 0,1 0 2 16,7 0 0-1,1 0 0-15,0 0 3 0,0 1-1 16,9 5 2-16,11 3 2 16,14 8-1-1,5-1 0-15,6-5 0 0,9-5 0 16,9-5 17-16,10-8-1 16,9-12-5-16,5-9 0 15,-5-7 0-15,2-7 0 16,-2-2-10-16,-4-3 0 15,-5 8-5-15,-10 7 0 16,-14 8-1-16,-14 5 2 16,-11 6 2-16,-5 3 1 15,-10 3-2-15,-3 1 1 16,-6 2 0-16,2 2-1 16,2 0 1-16,-4 0 0 15,-4 0-2-15,-4 2 1 16,-8 6-1-16,-20 8 1 15,-14 10-1-15,-8 12 1 16,-5 10-1-16,-6 11 0 0,-2 12-2 16,-2 2 0-16,-1-1 2 15,-3 3 2-15,-1 5 4 16,4-2-1-16,5-6-4 16,-32 40-1-16,43-43-1 15,38-39 1-15,-1-3-1 16,14-15 1-16,1-3-7 15,4-3 1-15,2-3-2 16,-3-1 1-16,3 0 2 0,0 0 1 16,3 0 2-16,3-2 0 15,5-6 0-15,4-1 0 16,-2-1 0-16,-3 1 0 16,1-1-2-16,4-3-1 15,3-4-6-15,10-14 0 16,-28 29-1409-16</inkml:trace>
  <inkml:trace contextRef="#ctx0" brushRef="#br0" timeOffset="1229.94">10250 15214 12 0,'0'0'0'16,"0"0"0"-16,0 0 0 0,11-35 0 16,-7 5 0-1,-4-6 0-15,2 1 0 16,1 4 22-16,-6-3 2 15,-3-5 68-15,-5-2 0 0,-6 4 19 16,0 5 1 0,-5 4-7-16,1 6-1 15,1 5-66-15,-1 4 0 16,-1 4-21-16,-6 9 1 16,-4 9 30-16,-7 14 2 0,-9 12 8 15,-6 10 0-15,0 7 10 16,5 2 0-16,6 1-16 15,8 1-1-15,7-4-9 16,10-1-1-16,8-7-11 0,8-3-1 16,8-4-6-16,3-3 2 15,12-1-6-15,7-3 0 16,1-2-1-16,5-2 1 16,5 0-3-16,6 0 0 15,3 0-3-15,-5 0 2 16,-7-2-13-16,-8 2 1 15,-12 4 4-15,-3 0 0 16,-1 0 3-16,-9 1 0 16,-3 1 2-16,-11-4 1 15,-2 0 1-15,-7 5 2 16,-8 6 9-16,-8 2 0 16,-7 4-3-16,-5-2 0 0,-1-4-5 15,5-2 0 1,1-4 21-16,9-5 0 15,8-9-14-15,8-8 0 16,6-7-8-16,5-2 0 0,5-2-5 16,2 0 0-16,0 0-7 15,0 0-1 1,0 0-1-16,0 0 1 0,0 0 4 16,0-2 1-1,0 0 2-15,2 0 0 0,11 0-1 16,2-1 2-16,4-1 7 15,1 2-1-15,1 4 12 16,1 3 0-16,2 5 3 16,0 8 2-16,-3 10-20 15,-6 8 2-15,-6 6-11 0,-7 10 0 16,-4 14-4-16,-4 10 1 16,-8 8-2-16,1 3 0 15,-2 4 0-15,0 4 0 16,5 4 0-16,5-1 0 15,5-7 0-15,9-5 0 16,6-8-3-16,9-5 1 16,6-8-6-16,9-8 1 15,4-6-7-15,7-12-1 16,8-17-124-16,5-18 0 0,5-21 16 16,2-26-1-1,-70 43-1120-15</inkml:trace>
  <inkml:trace contextRef="#ctx0" brushRef="#br0" timeOffset="2148.69">8496 15445 12 0,'-18'18'0'0,"-27"29"4"0,-3 12 1 0,-4 10 0 15,3 7 2 1,4 8 53-16,6 9 0 0,4 11 10 16,7 4-1-1,4-2 65-15,9 2-1 0,9 7-9 16,12-3-1-1,14-11-54-15,12-7 0 0,13-4 34 16,5-7 0-16,11-4-44 0,12-12 2 16,7-12 22-1,6-12 1-15,1-13-11 0,9-11 0 16,6-12-36-16,2-13 1 16,-1-10-18-16,-8-16 0 15,2-13-16-15,0-10-1 16,-6-11-1-16,-3-2 2 15,-10-5-1 1,-9-5 2-16,-12-8 92 0,-6-3 2 16,-8 0-48-16,-10-2 0 15,-9 1-19-15,-9-1-1 16,-9-4-14-16,-12 0 1 16,-3 2-10-16,-12 4 1 15,-6 5-7-15,-13 6 1 16,-8 2-3-16,-10 3 1 15,-7 8-1-15,-11 9 0 16,-6 10 0-16,-6 11 0 16,-1 10 0-16,-10 12 0 15,-6 13 0-15,-4 19 0 0,-11 20 0 16,1 19 0 0,-6 18 5-16,4 17 0 0,4 17-6 15,3 22 1 1,-1 22 0-16,6 21 0 0,16 17-53 15,6 27-1 1,5 36 47-16,4 26 1 0,78-281-1515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9T09:29:12.9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6426 18209 12 0,'0'0'-10'0</inkml:trace>
  <inkml:trace contextRef="#ctx0" brushRef="#br0" timeOffset="81262.12">6009 16096 12 0,'-41'13'0'0,"-37"15"0"0,-23 5 76 0,2 1 0 0,3-1-78 16,12 2 1-16,7 5-2 0,14 0-1 31,5 1-1-31,17 0 0 0,8 2 5 16,14 2 0-16,13-1 7 15,16 3 0-15,6 1 15 16,16-1 1-16,7-3 41 15,12 1 1-15,10 0-17 16,17-1 1-16,10 5-14 16,11-1 0-16,9-3-9 0,13-2-1 15,15-6 44-15,5-6 1 16,10-5-30-16,10-5 1 16,10-8-7-16,8-4 1 15,2-5-1-15,3-6 0 16,-3-5 88-16,-4-4 0 15,-4-8-120-15,-5-5 0 16,-2-6 2-16,-2-2-1 16,-8-3 61-16,-5-6 1 15,-6-7-65-15,-9-1 1 16,-9 5 2-16,-9-1 0 16,-16-1 35-16,-11-7 1 15,-11-6-11-15,-12-3 2 0,-24 1-28 16,-14 2 0-1,-21-1 23-15,-14 1 1 0,-19 3-6 16,-21 2 1 0,-19-2-20-16,-14 0 1 0,-7 4 16 15,-18 6 0-15,-20 1-3 0,-13 6 0 16,-15 7 0 0,-15 6 1-16,-14 8-3 0,-16 5 2 15,-3 7-7 1,-10 2 1-16,-11-1 74 0,-9 5 0 15,-10 9-60 1,-7 11 2-16,0 12-18 16,-5 13 0-16,-3 16-12 0,1 10 1 15,0 7-45-15,5 2 2 16,248-80-1302-16</inkml:trace>
  <inkml:trace contextRef="#ctx0" brushRef="#br0" timeOffset="82491.44">16082 16204 12 0,'-39'2'0'0,"-47"7"0"16,-18 6 0-16,-6 3 0 15,-8 5 0-15,7 8 0 16,8 10 0-16,10 6 0 16,9 3 0-16,10 6 0 15,18 3 174-15,16 1 0 16,20-4-98-16,11-2 0 16,18 0-35-16,8-1 0 0,14 3-19 15,14 4-1 1,13-1-23-16,11-5-1 15,13-5 2-15,11-7 1 16,19-2 1-16,11-7 1 16,7-7-4-16,10-5 2 15,13-7 26-15,9-4 1 16,7-5 65-16,-3-5 0 0,-6-7-74 16,-5-4 1-16,-10-4 46 15,-7-6 2-15,-7-3-27 16,-12-6 1-16,-3-3-12 15,-14-8 0-15,-11-11-4 16,-7-6 1-16,-17 2-4 16,-16 4 0-16,-18 2-2 15,-16-2 0-15,-19-8 0 0,-17-5 0 16,-14-7 9-16,-12-1 0 16,-15-1-17-16,-12 1 2 15,-10 6 7 1,-15 4 2-16,-13 7-8 0,-15 8 2 15,-16 9-19-15,-23 9 0 16,-23 15-34-16,-23 19 0 16,-29 20-21-16,-46 15-1 15,285-39-934-15</inkml:trace>
  <inkml:trace contextRef="#ctx0" brushRef="#br0" timeOffset="83941.64">22391 15845 12 0,'-67'-8'0'0,"-52"-3"0"15,-32-2 0-15,-10 4 0 0,1 7 0 16,0 6 0 0,-2 5 0-16,-2 6 0 15,2 7 3-15,5 8 2 0,6 9 3 16,0 11 1 0,0 10-9-16,4 7 0 0,11 7 0 15,6 2 1-15,9-1 9 16,9 7 1-16,9 12 18 15,10 3 0-15,11-6 39 16,11 2 0-16,14 6 98 0,18 0 0 16,20-5-82-16,15-8 2 15,19-8-37 1,17-3 2-16,14-1-23 0,16-1 1 16,16-3 46-1,15-7 0-15,17-7-82 16,15-7 2-16,13-8-2 0,13-6 2 15,15-5 5-15,14-2 0 16,10-4 28-16,6-4 0 16,9-5 8-16,0-2-1 15,4-4 2-15,1-3 1 16,8-4-10-16,0-4 1 16,-2-7-1-16,-5-4 1 15,-4-2-10-15,-6-4 1 16,-4-5 6-16,-6-4 0 0,-5-5 3 15,-5-6 0 1,-14-6-7-16,-5-5-1 16,-9-10 84-16,-17-3 1 0,-15-2-68 15,-14 3 1 1,-18 3-14-16,-11-2 1 0,-11-6-11 16,-13-4 1-1,-15-5-9-15,-20-3 0 0,-17 1-2 0,-15 0 2 16,-15-4-6-1,-15-1 1-15,-20-7-2 16,-16 1 2-16,-16 3-2 0,-16 5 0 16,-18 2-6-1,-22 1 1-15,-18 0-1 0,-21 4-1 16,-23 7 5-16,-20 7-1 16,-24 10-12-16,-17 9 0 15,-26 8-5 1,-24 14 0-16,-17 15-9 15,-39 19-1-15,380-15-1313 0</inkml:trace>
  <inkml:trace contextRef="#ctx0" brushRef="#br0" timeOffset="89511.8">8765 17517 12 0,'0'0'0'0,"0"0"0"15,0 19 0-15,0-14 0 0,0-1 0 16,0-2 0 0,0-2 0-16,0 0 0 15,2-6 0-15,7-9 26 0,10-14-1 16,5-18 98-16,0-1 0 16,0 1 112-16,-3 4-1 15,-3 6-136 1,1 6 0-16,-4 6-14 0,0 7 1 15,-6 5-56-15,-3 3 1 16,-3 7-5-16,-3 3 1 16,6 0 0-16,-4 0 1 0,2 0-7 15,-1 3 1 1,7 7 2-16,1 7-1 16,0 7-13-16,2 2 0 15,-7 2 0-15,-1-2 1 0,-1-2-4 16,0 0 1-1,-2 4-5-15,1 2 1 16,1 1 0-16,-4-1 2 16,0-6 2-16,0-1-1 0,0-5 5 15,0-1 0-15,-4 0 13 0,4-4 1 16,-3-2 5 0,1-2 2-16,-2-1-1 15,0-1 1-15,-1 1-12 16,-1-1 0-16,1 0-4 15,-5 1 1-15,1-1-1 16,-2-1 2-16,1-1-4 0,-5 1-1 16,1 0 5-1,-3-1 1-15,-4-1 25 16,3 0 1-16,6-1-14 0,3-1 1 16,0 2 26-16,3-2 1 15,3 0-35-15,1 0 1 16,2-2-16-16,0 0 1 15,0 0-8-15,0 0 1 16,9 0-3-16,11 0 0 16,16-2-29-16,7-2 3 15,0-2-19-15,-8-3 1 16,-7 0-32-16,-4-1-1 16,-7 5 56-16,-4 1 1 15,-4 2 13-15,-1 0 1 16,-5 1 6-16,1-1 0 15,-4 2 4-15,2 0-1 16,-2 0 2-16,0 0 0 16,0 0-5-16,0 0 0 15,0 0-4-15,0-2 0 16,0 0-69-16,4-5 1 16,-4 7-1197-16</inkml:trace>
  <inkml:trace contextRef="#ctx0" brushRef="#br0" timeOffset="90141.99">8862 17035 12 0,'0'0'0'0,"-34"-11"0"0,1 5 0 15,-3 6 0-15,-7 10 0 16,-5 12 0-16,-6 8 0 16,0 2 0-16,-4 3 0 15,6 6 1-15,2 3 0 16,5 5 1-16,2 5 1 16,6 5 15-16,11 5 1 15,5 3 70-15,6-2 1 16,12-8-12-16,8-3-1 15,10-4-6-15,9-1-1 16,10-3-10-16,5-3-1 16,6-6 4-16,9-5 1 15,9-4-17-15,4-10 0 0,0-10 22 16,-2-12 0 0,6-11-2-16,2-9 0 0,1-7-58 15,-7-5 1-15,-3-3 42 16,-5 0-1-16,-10 0-8 15,-6-2 0-15,-8 0-15 0,-5 0 1 16,-2 0 107 0,-9 0 1-16,-5-3-53 0,-8-1 0 15,-10-1-49 1,-5 3 1-16,-6 6-18 0,-2 1-1 16,-1 1-10-1,-7-2 1-15,1 3-8 0,-4 3 0 16,-7-3-13-1,-2 2-1-15,-4 4-42 0,-8 6 0 16,1 5 33-16,-6 8 2 16,5 9 5-16,-3 13 2 15,2 13-9-15,-4 10 1 16,2 4-15-16,1 1 1 16,51-41-1194-16</inkml:trace>
  <inkml:trace contextRef="#ctx0" brushRef="#br0" timeOffset="91262.24">14655 17498 12 0,'0'0'0'0,"0"0"0"0,26-9 0 16,-2-2 0-16,8-6 0 16,7-1 0-16,0-1 0 15,2-1 0-15,2 1 0 16,0 4 0-16,-4 4 0 16,0 7 188-16,-9 4 1 15,-6 0-107-15,-6 2 0 16,-3 4-21-16,-9 5 2 15,-2 6 18-15,-12 9 0 0,-9 11-43 16,-7 4 1 0,-15 2-25-16,-4 1-1 0,-5 3 0 15,-3-5 0 1,-4-6-3-16,-1-5 1 0,0-3-2 16,5-2 1-1,16-5-2-15,3-6 0 0,16-6 65 16,6-3 0-1,5-5 43-15,-1-1-1 0,4 0-68 16,4 0 1-16,4 2-25 0,9 0 2 16,16-4-20-1,16-1 1-15,1-3-24 0,1-1 1 16,5-1 9 0,2 1 0-16,0-1 5 0,-2 3 1 15,-4-1 2 1,-3 1 0-16,-6 1 0 0,-10 4 1 15,-8 0 1-15,-9-2 0 16,-6 2-13-16,-6 0 1 16,0 0-34-16,-1 0 1 15,-1 0-47-15,-1 0 0 16,1 0-823-16</inkml:trace>
  <inkml:trace contextRef="#ctx0" brushRef="#br0" timeOffset="91914.14">15187 17262 12 0,'0'0'0'16,"-14"-24"0"-16,1 5 0 0,-6-3 0 15,-5 0 0 1,-8 1 18-16,-5 6 1 0,-4 4 68 15,-6 6 2 1,-5 5-89-16,-2 5 1 0,-8 6 47 16,3 4 2-16,-1 8-14 0,2 3 1 15,-3 5-56 1,5 7 0-16,-2 6 11 16,8 5 0-16,7-1 8 15,4 4 0-15,15 4 7 0,1 0 0 16,9-4 16-1,4 0-1-15,8-2 8 0,8-2-1 16,14 3 1-16,12-1 0 16,2-2 48-16,10-5-1 15,7-10-30-15,6-6 2 16,3-11 13-16,3-10 2 16,8-10-15-16,-6-7 0 15,-1-6 8-15,-3-7 0 16,-5-8 24-16,-4-3 1 15,-1 0-35-15,-3-1 2 16,-1 1-12-16,-6 2 1 16,-4 1-6-16,-9 0 1 0,-4-1-2 15,-3-3 2 1,-10-3-12-16,-4-5 2 0,-1-6-17 16,-6-1 2-1,-8 3 5-15,-1 3-1 0,-4 4 2 16,-4 2 2-1,-5 2 9-15,-4 2 1 0,0 3 17 16,-10 4 2-16,-3 6 17 0,-2 3 1 16,0 8-32-1,-4 7 2-15,-3 10-20 0,-2 7 1 16,-2 4-36 0,1 5 1-16,5 4-34 0,3 4 1 15,43-30-1363 1</inkml:trace>
  <inkml:trace contextRef="#ctx0" brushRef="#br0" timeOffset="93042.27">19292 17956 12 0,'0'0'0'0,"0"0"0"16,0 0 20-16,0 0 1 16,0 0 87-16,0 0 1 0,0 0 21 15,0 0 1 1,28-26-55-16,-2-6 0 0,8 1 0 16,5 3 1-1,8 4-34-15,-1 5 2 0,1 4-28 16,-3 4 1-1,-4 5 18-15,-7 3 0 0,-11 5 6 16,-5 3 1-16,-6 3 54 0,-3 1-1 16,-3 6-49-1,-5 3 1-15,-5 5-16 0,-3 1-1 16,-7 0-26 0,-1-2 0-16,-1-1-5 15,2-2 0-15,4-5 0 16,2-2 0-16,-5-1 0 15,5-2 0-15,4 0 3 16,3-1 0-16,2-3 6 0,3 3 1 16,9 1 8-16,3 2 0 15,11 2 9-15,0 0 1 16,-6-3 27-16,-5-1 1 16,-4 0 38-16,-3 1 1 15,-3 1-63-15,-12 5 2 16,-10 9-20-16,-7 3 1 15,-13-1-14-15,-4-1 1 16,-13-3-16-16,-4-5 0 16,-6 1 3-16,-3-6 0 15,4-6-16-15,3-1 0 16,3 0-14-16,8-5-1 16,10-2 41-16,9-5 0 15,6-1 1-15,9-1 0 16,6 1 1-16,3-1 1 0,1 1 7 15,3 1 1 1,0 1 1-16,2-1 2 0,0 1-4 16,0 1 0-16,-4 4-4 15,4-2 1-15,4 0-6 16,-2 0 0-16,2 0-26 16,-1 0 1-16,3 1-73 15,3-3 0-15,-9 4-1125 0</inkml:trace>
  <inkml:trace contextRef="#ctx0" brushRef="#br0" timeOffset="93191.6">19775 17597 12 0,'0'0'0'0,"0"0"-10"0</inkml:trace>
  <inkml:trace contextRef="#ctx0" brushRef="#br0" timeOffset="93822.03">19780 17485 12 0,'0'0'0'16,"-18"-7"0"-16,-5-2 0 0,-6-1 0 15,-12 3 0 1,-10 5 0-16,-6 4 0 0,-7 2 12 16,-3 5 1-1,-2 8 57-15,0 7 2 0,0 6 46 16,2 7 1-1,0 4-23-15,2 2 1 0,5 3 127 16,6 6 1 0,8 8-195-16,5 5 1 0,7 6-2 15,10 1-1-15,15-1-7 0,5-4 1 16,11-6-7 0,14-1 1-16,7-1-5 0,13-3 1 15,13-4-3 1,9-5 0-16,10-10 30 0,9-11 1 15,9-9-17 1,8-8 2-16,3-7 3 0,1-8 1 16,-6-9-1-16,-2-7 1 15,-4-4-6-15,-9-6-1 16,-9-5-9-16,-10-6-1 16,-18-3 14-16,-12-3 0 15,-8 5-3-15,-16-6 2 16,-9-10-23-16,-9-9 1 15,-16-7 6-15,-3-2 0 16,-1 2 35-16,-9 9 1 0,-8 9-16 16,-6 6 2-1,-3 7 7-15,1 6 0 0,-5 6-12 16,1 5-1 0,0 7-10-16,4 6 1 0,0 4-7 15,8 4 1 1,7-1-5-16,9 3 1 0,11 1-4 15,8 2 2 1,2 0 30-16,5 0 2 0,2 2-18 16,2 0 1-16,0 0-8 0,-4 0-1 15,4 0-7 1,-2 0 1-16,2 0-4 0,-1 0 2 16,1 0-2-1,0 0 0-15,0 0-3 16,0-1 2-16,0 1-29 15,-4-2 1-15,4 2-1578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9T09:31:12.0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9">
        <inkml:traceFormat>
          <inkml:channel name="X" type="integer" max="3976" units="cm"/>
          <inkml:channel name="Y" type="integer" max="2240" units="cm"/>
          <inkml:channel name="T" type="integer" max="2.14748E9" units="dev"/>
        </inkml:traceFormat>
        <inkml:channelProperties>
          <inkml:channelProperty channel="X" name="resolution" value="135.2381" units="1/cm"/>
          <inkml:channelProperty channel="Y" name="resolution" value="135.75757" units="1/cm"/>
          <inkml:channelProperty channel="T" name="resolution" value="1" units="1/dev"/>
        </inkml:channelProperties>
      </inkml:inkSource>
      <inkml:timestamp xml:id="ts1" timeString="2024-09-29T09:31:27.898"/>
    </inkml:context>
  </inkml:definitions>
  <inkml:trace contextRef="#ctx0" brushRef="#br0">2899 10318 12 0,'0'0'0'0,"11"-25"0"0,-5 9 0 16,-2-3 0-16,-1 0 0 0,-3 14 51 16,0-1 1-16,0 6 63 0,0 0 0 15,0 0-36 1,0 0 0-16,-3 2-2 0,-3 17-1 16,-9 33-21-1,-7 9 1-15,1 12-11 16,-3-1 1-16,-6 8 72 15,10 8 1-15,11 10-62 0,9-7 1 16,9-22-30 0,6-11 2-16,-15-58-982 0</inkml:trace>
  <inkml:trace contextRef="#ctx0" brushRef="#br0" timeOffset="1431.49">3134 10775 12 0,'0'0'0'0,"0"0"0"0,0 0 0 0,0 0 0 16,0 0 0-16,21-48 2 15,-3-2 1-15,6-4 34 16,1-4 1-16,-5-3 39 15,-1-3 0-15,-10-3-28 16,0 4 0-16,-3 13-32 0,0 14 0 16,-3 12 34-16,-3 11 2 15,-3 6 11 1,1 5 1-16,2 4-8 0,-4 13 2 16,-2 20-5-16,-3 17 1 15,3 19-13-15,6 3 1 16,0-9-7-16,0-5 0 15,-3-4-15-15,-3-4 0 16,2-2-6-16,4-7 1 16,0-12-3-16,0-8 2 15,0-12-1-15,0-9 1 16,0-2-1-16,0-2 2 16,0-5 0-16,4-10 0 15,5-24-2-15,6 0 1 16,10 6-7-16,4 9 1 15,1 3-7-15,-2 8 0 0,-4 4 0 16,-3 6 1 0,-6 3-3-16,-2 9 0 0,-8 8 0 15,-5 15 0 1,-9 22-2-16,-6 9 2 0,-3-3-6 0,-7-12 0 31,-1-10-2-31,-2-12 1 0,4-11 0 16,-4-11 0-16,6-10 7 15,-1-12 1-15,3-17 5 16,7-8-1-16,13-5-3 16,9 0 2-16,14 7-3 15,3 9 0-15,3 8-12 0,9 10 1 16,-5 8-28 0,-1 10-1-16,-4 11-27 0,-4 11 1 15,-5 15 23-15,-3 8 0 16,-1 7 12-16,2-2 1 15,-2-11 23-15,0-10 0 16,2-12 19-16,1-12-1 16,-5-10-5-16,8-18-1 15,9-23-4-15,3-14 0 16,1-7-4-16,1 2-1 16,-1 12-77-16,-6 5-1 15,2 10 41-15,-1 10 2 16,-8 10 20-16,-3 6 2 15,-3 7 8-15,-2 8 1 16,-1 10 5-16,1 4-1 16,-8 3 9-16,1-3 0 15,-2-1-1-15,-4-3 2 0,0-6-3 16,-4-1 1 0,4-1-5-16,-6-5 0 0,2 0 0 15,-1-2 0 1,-1-4 4-16,-7-5 1 0,-2-6 7 15,-5-3 2-15,5-7 8 16,0 7 1-16,6 7 2 16,3 3 2-16,-1 6-4 15,1 4-1-15,-5 6-2 16,-4 8 2-16,-7 18-8 16,1 12 2-16,6 6-7 15,6 6 1-15,5 3-3 0,8-7 1 16,2-20-6-16,-1-10 0 15,3-11-2-15,-3-11 0 16,6-11 0-16,8-21 0 16,1-33-1-16,-1 14 0 15,-4 3 0-15,-2 5 1 16,2 6-1-16,-9 20 1 16,-1 0 0-16,-1 7 0 15,1 1 0-15,-5 5 1 16,4 2-1-16,2 13 0 15,3 22 0-15,0 17 0 16,1 4 0-16,1-7 0 16,-2-10 0-16,1-23 0 0,-1-3 7 15,6-5-1-15,5-21-5 16,19-22 1-16,0-18-4 16,1-4 1-1,-40 57-680-15</inkml:trace>
  <inkml:trace contextRef="#ctx0" brushRef="#br0" timeOffset="2849.89">4381 10537 12 0,'0'0'0'0,"-10"19"0"15,-1 3 0-15,-13 17 0 16,-4 6 0-1,4 10 0-15,-4 3 0 0,7-4 4 16,3-9 2-16,10-15 19 16,-1-12 0-16,5-10 130 15,4-8 1-15,4-8-77 16,1-20 1-16,14-28-23 16,2-11 0-16,8 2-49 15,5 6 0-15,-4 9 2 16,-2 7 1-16,-4 9 2 15,-4 10 2-15,-7 9 2 0,-1 8 0 16,-3 11 12-16,-4 5 0 16,5 17-2-16,-10 13 1 15,-6 13-14-15,-3 9-1 16,-6 10-6-16,-4-4-1 16,1-9-7-16,1-15 1 15,2-17 0-15,2-10 0 16,-2-10 0-16,0-14 0 15,-5-12 1-15,1-14 1 16,0-16 0-16,8-4 1 16,2 4 2-16,9 7 0 0,2 10-2 15,5 9-1 1,4 5-2-16,2 10 0 0,2 3-8 16,6 6 1-1,-3 4-9-15,7 9 2 0,-5 11-32 16,-1 10 0-1,-2 8 7-15,-4 9-1 0,2-3 10 16,-6-11 0-16,2-7 8 0,2-11 2 16,-4-12 21-1,3-14 2-15,1-27 34 0,7-12 0 16,4-8 34 0,1-2 1-16,-5 4-31 0,-1 7-1 15,-4 6-21 1,0 11 1-16,-6 13-11 0,-5 6 0 15,1 3-8 1,1 8 2-16,-3 2-3 0,-1 9 0 16,2 19-1-16,0 14-1 15,-4 10-2-15,0 9-1 16,2 4-1-16,3-6-1 16,8-20 4-16,2-12 0 15,-5-14-1-15,1-11 1 16,2-8 1-16,5-20 1 15,8-31 1-15,4-10 0 16,-2-13 1-16,-2 3 2 16,2 12 2-16,-4 3 1 15,4 1 28-15,-1 5-1 0,-3 13 26 16,4 12 0 0,-4 24-32-16,-4 16 1 0,1 15-17 15,-8 5 0 1,-4 4-12-16,-1-7 1 0,-5-6-5 15,1-5-1-15,-4-8-6 0,0-3 1 16,-4-5-1 0,4-1 1-16,-5 2 1 0,1-8 1 15,-1-1 9 1,-1-10 0-16,-7-11 8 0,2-10 0 16,1-1 9-1,1 7 1-15,-2 12-7 0,2 10 0 16,1 8-5-1,-3 8 0-15,-4 10-3 0,-5 12-1 16,3 11-3 0,6 7 0-16,7 3-29 0,8 8 1 15,1 3 0-15,10-3 1 16,7-9 4-16,-12-37 1 16,1-5-38-16,13-5 1 15,6-14 16-15,13-15 1 16,0-17-9-16,-4-9-1 15,-8-2 13-15,-6 6 1 0,-25 48-462 16</inkml:trace>
  <inkml:trace contextRef="#ctx0" brushRef="#br0" timeOffset="4559.93">5452 10706 12 0,'0'0'0'0,"0"0"0"0,0 0 0 16,0 0 0-16,0 0 0 16,0 0 40-16,0 0 2 15,0-41 109-15,0 4 1 16,-8-2-71-16,1 6 0 15,0 12 0-15,-1 6 0 16,1 12-1-16,-3 3-1 16,-1 3-55-16,-9 16 0 15,-5 13-11-15,7 7 2 0,3 5-8 16,9 6 1 0,3 8-7-16,-1 0 1 0,8-12 2 15,-1-8 1 1,3-22 4-16,-4-6 1 0,1-7 6 15,1-18 2-15,6-22 1 16,4-15 2-16,1-11 6 16,0 1 1-16,-4 12-6 0,-1 13 2 15,-5 15 28 1,-1 11 1-16,0 3-1 0,-4 8-1 16,2 4-28-1,1 14-1-15,3 21-14 0,3 12 1 16,-3 3-4-1,3-2 0-15,0-9-5 0,6-10 1 16,-2-18 0 0,2-13 1-16,2-15-2 0,5-21 0 15,12-27-3-15,-2-10 1 16,5 0-33-16,-7-3 2 16,-10-8-14-16,-1-5-1 15,-8-1-10-15,-3 12 0 16,-8 22 37-16,-4 13 1 15,0 21 12-15,2 10 2 16,-7 10 6-16,-6 12 0 16,-9 15 0-16,3 20 1 0,8 22 4 15,8 7 1 1,8 4 1-16,3 0 0 0,0-5-3 16,5-1 2-1,5 4-6-15,-1-7 1 0,2-21-5 16,-2-20 2-1,2-19-1-15,-2-30 1 0,9-29-1 16,0-17 2 0,2-10 0-16,2-6 1 15,-7-7 1-15,-1-3 0 0,-1-6 42 16,-6 10 0-16,2 20-3 16,-6 18 0-16,-1 16 76 15,-5 14 1-15,-3 6-86 16,-5 13 0-16,-1 8-19 0,-3 16-1 15,-6 21-11-15,-4 16 1 16,4 15-46-16,10 6 0 16,5 4-18-16,0-3 1 15,-4-8 10 1,8-6 0-16,7-4 32 0,0-11 0 16,6-15 18-16,-2-13 1 15,0-11 6-15,3-19 1 16,8-16 3-16,8-18 0 15,1-14-3-15,5-5 1 16,-3 3-14-16,-11 3 1 16,-8 16-18-16,-4 7 2 15,-9 15-16-15,-3 13-1 0,-2 9 10 16,-2 16 0 0,-2 17 9-16,3 9 0 0,2-7-1 15,5-7 1 1,3-9-21-16,4-9-1 0,2-10 21 15,0-7 0 1,0-7 12-16,4-10 1 0,7-9 3 16,-13 10 2-16,2 0 5 0,-4-9 2 31,2 5 54-31,-2 1 0 0,2-2 58 0,-4 1-1 16,1-1-58-1,-3 4-1-15,1 0-36 0,-3 6 0 16,-1 0-18-1,-2 3 2-15,2 1-4 0,-4 1 0 16,1 0 0-16,-1 0 0 16,0 3 0-16,0 1 0 15,0-4 1-15,0 4 1 16,0 0 1-16,0 0 1 16,0 4 0-16,-1 5 2 15,1 0-1-15,-6 32 2 16,6 9-2-16,0 12 0 15,0 10 1-15,0 6-1 16,-4 6-1-16,-1 5 0 16,-8 6-3-16,1-5 2 0,-2-12-7 15,-1-15 1 1,-4-13-3-16,4-26 1 0,2-5-22 16,-6-4 0-1,-7-11 18-15,-3-4 0 0,-5-8 7 16,4-9 1-1,0-10-11-15,6-20 2 16,11-13-9-16,13-5 1 16,9-2-1-16,16-5 1 0,8-10 0 15,6-4 0-15,6-3 5 16,4 2-1-16,3 5-14 16,-6 2 1-16,-7 9-55 15,-7 6 2-15,-32 65-665 16</inkml:trace>
  <inkml:trace contextRef="#ctx0" brushRef="#br0" timeOffset="5149.7">4531 10213 12 0,'0'0'0'0,"-3"34"0"16,6-4 0-16,7 9 0 0,1-2 0 15,8-7 0-15,-1-10 0 16,-1-12 0-16,5-18 1 16,14-23-1-16,3-16 1 15,-9-8-1-15,-8-1 0 16,-16 12 17-16,-10 12 0 15,-7 6 52-15,-13 13 1 0,-10 13 109 16,-11 15 2 0,-3 19-114-16,-1 11 1 0,16 16-48 15,12 6 1 1,21-65-564-16</inkml:trace>
  <inkml:trace contextRef="#ctx0" brushRef="#br0" timeOffset="5849.09">7123 10329 12 0,'0'0'0'0,"0"0"0"0,19-25 0 0,-14 16 0 15,-5 2 0 1,0 5 1-16,0 2 0 0,-5-2 70 15,-3 0-1 1,-6 2 36-16,-7 9-1 0,-9 10 35 16,0 5-1-16,12 4 31 15,8 2 2 1,10 0-55-16,6-2-1 0,13 0-66 16,5-2 0-16,6-2-24 15,-2-6 1-15,-8-5-27 16,-5-3 1-16,-9-5-3 15,-8 5 0-15,-11 4-2 0,-13 7 2 16,-17 1 0-16,-6-1 1 16,-1-10 1-1,7-7 1-15,4-12 1 0,15-1 1 16,5 0 1 0,8-5 0-16,7 3-3 0,4 2 2 15,6-4-3-15,7 4 0 16,7 1-1-16,8 5 1 15,2 3-20-15,4 0 3 16,-34 0-990-16</inkml:trace>
  <inkml:trace contextRef="#ctx0" brushRef="#br0" timeOffset="6099.82">7373 10159 12 0,'0'0'0'0,"0"0"0"16,7-22 0-1,-5 18 0-15,-2 6 0 0,-2 6 0 16,-5 12 1 0,-8 30 52-16,0 15-1 0,-5 15-2 15,-5 8 0-15,-4 12 56 16,-11 14-1 0,-17 16 15-16,-5-5 0 0,3-19-25 0,5-17 0 15,24-20 99 1,15-23 0-16,11-27-146 0,13-25-1 15,10-22-34-15,11-16 2 16,-30 44-1043-16</inkml:trace>
  <inkml:trace contextRef="#ctx0" brushRef="#br0" timeOffset="6679.82">7475 10474 12 0,'0'0'0'16,"0"0"0"-16,8 22 0 15,-8-9 0-15,0 6 0 16,-8 3 7-16,-3 8 0 16,-7 7 99-16,3-2 1 15,-4-7-29-15,4-5 2 16,6-12 7-16,3-4 2 16,4-5 65-16,2-4 1 15,0-2-62-15,6-14 0 16,18-17-17-16,6-3 2 15,4-1-21-15,5 8 1 16,-4 6-14-16,-1 11 0 0,-14 6-44 16,-1 10 0-16,-6 7-4 15,-8 8 2 1,-5 11 2-16,-3 9 0 0,-3 2 0 16,-3-2 0-1,-1-5 1-15,5-10 0 0,9-9 3 16,-3-7-1-16,9-12 3 15,8-8-1-15,12-18 5 16,6-3 0-16,-5 7 10 0,-5 3-1 16,-3 12 28-1,-7 8 0-15,-2 9 31 0,-5 12 2 16,-7 22-47 0,-4 8-1-16,-2 8-18 0,0-2 0 15,12-13 4 1,3-17 1-16,2-20-11 0,8-26 0 15,12-30-8-15,1-13 0 16,1-3-2-16,-7-3 1 16,-13 8-4-16,-13 7 2 15,-4 8-10-15,-7 13 1 16,-1 16-17-16,-5 18 0 16,-3 8 7-16,3 16 2 15,15-21-1301-15</inkml:trace>
  <inkml:trace contextRef="#ctx0" brushRef="#br0" timeOffset="8349.83">8741 10306 12 0,'0'0'0'16,"0"0"0"-16,0 0 0 0,0 0 0 15,0 0 0 1,-4 19 0-16,-2 5 0 15,-9 25 34-15,-5 6 0 0,-4-1 39 16,-1-2 0 0,-4-9 14-16,4-6-1 0,9-7 17 15,4-13 0 1,7-8-14-16,1-7 1 0,4-4-19 16,4-13-1-1,5-14-7-15,8-14 1 0,5-4-10 16,4-1 0-1,2-2-5-15,2 1 1 0,0 8-13 16,-2 13 0-16,-8 17-14 16,-1 15 2-16,-4 16 34 15,-6 8 2-15,-3 15 33 0,-6 6 2 16,-9-9-69 0,-6-4 1-16,0-6-18 15,-4-6 0-15,2-6-16 0,-1-7 2 16,-1-5-69-16,-5-6 0 15,3-7-18-15,-1-6 1 16,5-6 51 0,8-1 1-16,5-3 19 0,10 1 1 15,10 0-5-15,5-3 2 16,3 7 12-16,2 3 0 16,-1 9 0-16,-1 12 1 15,4 7 6-15,-2 9 1 16,-4 10 29-16,-7-6 1 15,-6-4-14-15,1-3 0 16,-5-6-11-16,-1-2 0 16,2-5-4-16,-5-3 0 15,7-3-1-15,3-7 0 0,10-10-2 16,3-11-1 0,0-5 0-16,-2-3 0 0,-7 5-10 15,-4 8 0 1,-1 10-15-16,-5 10 1 0,-1-1-4 15,0 8 0-15,-4 1 20 16,2 14-1-16,1 14 10 16,-3 6 1-16,6 1 2 0,-2-9 0 15,5-7 0 1,-3-11 1-16,-1-1-2 0,-1-3 1 16,2-7 0-1,3-4 0-15,6-7 1 0,3-16 1 16,3-12 13-1,-2-2-1-15,-5 6 32 0,-4 8 1 16,-5 12 10-16,1 6-1 16,-6 5-23-16,4 6 1 15,-2 3-14-15,5 14 0 16,4 12 5-16,0 4 1 16,2-5-11-16,2-10 0 15,-5-9-1-15,-1-5-1 16,2-4 5-16,11-14 0 15,8-12-11-15,0-10 1 16,-2-5-6-16,-7-11 0 16,-3-1-5-16,-10 1 1 0,-5 7-38 15,-3 13 1 1,-2 13-7-16,1 6 1 0,-1 3 23 16,2 10-1-1,-4 2 13-15,4 12 0 0,4 12 4 16,1 2 2-1,10-8-1-15,4-9 1 0,0-6-6 16,-3-13 1-16,7-7-24 16,1-7 2-16,0-12-11 15,-9 2 2-15,-6 9 21 0,-9 19 0 16,0 0 14 0,0 0 1-16,0 0 3 0,0 10 1 15,-2 8 0 1,1 25 1-16,1 2 7 0,3 1 0 15,3 2 4-15,3-5 0 16,1-2 15-16,-3-18 0 16,0-5-3-16,1-12 0 15,1-3-10-15,19-10 0 16,6-17 37-16,5-15 1 16,0-13-30-16,-6-12 0 15,-3-10-10-15,-5 1-1 16,-1 8-10-16,-9 9 0 15,-4 8-1-15,-7 30 1 16,-1-1 0-16,-3 13 0 0,0-1 4 16,-3 5-1-1,-3 8 3-15,-18 27 0 0,5 17-3 16,4 14 1 0,11 8-3-16,3 4 1 0,1-5-3 15,5-2 2 1,6-6-2-16,4-16 0 15,8-12-40-15,-8-16 2 0,5-8-4 16,2-9 0-16,-22-2-1002 16</inkml:trace>
  <inkml:trace contextRef="#ctx0" brushRef="#br0" timeOffset="9681.39">10339 10355 12 0,'0'0'0'0,"0"0"0"0,0 0 0 15,0 0 0-15,19-11 0 0,-19 7 58 16,0 0 2-16,0 2 141 0,0-1 1 15,0 3-80 1,-6 3 1-16,-3 8 10 0,-13 21 0 16,-4 13-6-1,1 5 0-15,5 0-68 0,10-7 1 16,3-6-10 0,5-11 1-16,6-7-2 0,7-6 2 15,2-4-43 1,13-16 1-16,17-16-8 0,6-12 1 15,-1-10-2 1,-3-12 0-16,-2-20-20 0,-4-4 0 16,-8 1 12-16,-6 7 0 15,-11 19 4-15,-4 13 2 16,-6 15 0-16,-4 13 0 16,-4 6 2-16,-2 10 0 15,-9 10 0-15,-9 12 0 16,-6 14-6-16,6 15 2 15,5 11-13-15,10 11 0 16,3 0 5-16,1-7-1 0,1-13 5 16,2-11 1-1,0-14 5-15,1-7 1 0,1-13 1 16,0-5 0 0,0-4 7-16,0-6 1 0,1-5 2 15,12-12 1 1,6-14 9-16,5-6 2 15,2-2-3-15,2 4 1 16,-3 8 1-16,-7 10 2 0,-1 8-10 16,-4 9 2-16,-4 6 8 15,3 10 1-15,-7 12 12 16,-1 9 1-16,-8 8-25 16,-1-2 1-16,-1-5-11 15,2-8 1-15,4-8-4 16,0-5 1-16,0-9-4 15,0-2 0-15,4-4-5 0,11-11 1 16,18-15 5 0,7-5 0-16,-11-3-1 0,-1 3 1 15,-2 5-2-15,-3 9 2 16,-7 10-46-16,-2 5-1 16,-5 8-1-16,-2 9-1 15,1 11 34-15,-3 6 0 16,-5 7 13-16,0-7 0 15,-5-6 4-15,-3-2 1 16,6-3 0-16,2-4 0 16,0-4 1-16,2-2 0 0,2-3 4 15,0-6-1 1,1-7 3-16,12-14 1 0,15-16 1 16,1-6 1-1,-3 2 6-15,-4 4 0 0,-2 3 11 16,-1 8 1-1,-8 12 10-15,-4 4 1 0,2 7-7 16,-7 10 2-16,-1 10 17 16,-1 12 1-16,-2 14-33 15,-2 4 1-15,-2-4-13 0,-4-8 1 16,4-9-7 0,2-7 1-16,0-10-4 0,0-5 1 15,0-4-4 1,10-12 1-16,14-16-2 0,4-5 1 15,0 0-3-15,-4 3 0 16,-3 11 0-16,-3 8 0 16,-1 7-2-16,2 8 0 15,5 11-34-15,-15-6 1 16,0 8-35-16,6 15 1 16,-3 1-44-16,-3-11-1 15,-9-22-931-15</inkml:trace>
  <inkml:trace contextRef="#ctx0" brushRef="#br0" timeOffset="10231">11755 10459 12 0,'0'0'0'0,"0"0"0"15,0 0 0 1,0 0 67-16,0 0 1 0,-24-19 85 15,9 23 1 1,-7-2-58-16,-8 11 2 0,-5 7-43 16,-5 8 1-16,7 6-42 0,-1 3-1 15,6 2-9 1,8-4 0-16,9 1 4 0,7-5 1 16,8-6 1-1,3-12 0-15,6-10 21 16,12-18 2-16,8-16 11 15,2-6 0-15,-5-3 22 16,-6 5 1-16,-1 7 135 0,-8 8 0 16,0 7-21-16,-6 3 1 15,-3 7-116-15,-5 10 0 16,-1 4-38-16,-1 21 1 16,-11 26-19-16,-1 9 0 15,-2 11-10-15,-3 4 0 16,-3 1-27-16,-9 1 1 15,-3-2-24-15,-6-4 1 16,0-5-75-16,0-16 2 16,5-23 92-16,0-18 1 15,10-19 17-15,6-27 1 16,6-28 11-16,14-14 0 16,23-12 1-16,12-3 1 15,2-5 0-15,0 3 0 0,-4 0-9 16,-3 11 1-1,-8 16-18-15,-7 14 0 0,-4 7-3 16,-17 2 1 0,4 39-1104-16</inkml:trace>
  <inkml:trace contextRef="#ctx0" brushRef="#br0" timeOffset="10431.32">11049 10193 12 0,'0'0'0'0,"0"0"0"0,0 0 0 16,0 0 0-16,0 0 0 16,0 0-10-16</inkml:trace>
  <inkml:trace contextRef="#ctx0" brushRef="#br0" timeOffset="10611.38">9661 10210 12 0,'0'0'0'16,"54"-15"0"-16,-9 5 0 0,13 1 0 15,1 2 0-15,8 5 0 16,0 2 0-16,-67 0-10 16</inkml:trace>
  <inkml:trace contextRef="#ctx0" brushRef="#br0" timeOffset="12031.47">11930 10502 12 0,'0'0'0'0,"27"-17"0"0,-5-4 0 0,8-8 0 16,-6-1 0-16,-9 9 0 15,0 10 1-15,-6 9 102 16,0 4 2-16,-3 4 0 15,3 9 2-15,6 13 54 16,-5 9 2-16,-5 6-21 0,-5-4 2 16,-5-2-81-16,1-4 1 15,0-3-25-15,2-7 2 16,4-9-32-16,0-6 1 16,0-4-2-16,2-6 1 15,3-2-2-15,15-16 2 16,12-16 16-16,5-3 0 15,0 4-5-15,-9 7 1 16,-10 7-5-16,-5 8 1 16,-5 6-17-16,-5 5 0 15,-1 2-1-15,0 4 0 16,-2 3-3-16,5 8 1 16,0 7 1-16,7 3 0 15,-5-1 1-15,0-6 1 16,-1-5-2-16,-1-5 0 0,-1-4-12 15,3-6 2 1,2-6 1-16,2-8 0 0,6-12 0 16,-4-6 1-16,-10 1 1 0,-5 9 2 15,0 5-1 1,-3 4 0-16,1 6-1 0,2-1 0 16,0 7-8-1,0 1 0-15,0 0 5 0,5-2 0 16,10 1-1-1,9-7 2-15,17-10 9 16,2-6-1-16,0-4 5 0,-4-4-1 16,-3-3-1-16,-5-2 1 15,-5 0-1-15,-5 6 0 16,-8 7 0-16,-4 9 0 16,-5 4-1-16,-6 7 1 15,0 4-1-15,-7 4-1 16,-6 8 2-16,-9 14 0 15,-4 15 8-15,4 13 1 16,7 13 5-16,8 8 0 16,3-1 11-16,-1-5 0 0,-1-11 44 15,4-11 2 1,1-10-38-16,3-11-1 0,0-11-16 16,3-7 1-1,-3-4-6-15,6-10 0 0,7-9-2 16,7-12 0-1,8-10-4-15,2-2-1 16,0 3-4-16,-6 10 0 16,-5 12-12-16,-4 6-1 15,-4 7-18-15,-2 5 0 0,1 5 8 16,-1 8 2 0,0 11 11-16,-1 9 1 0,-6 4 0 15,-2-1 0-15,-2-9 1 16,4-8 0-16,3-6 1 15,-3-8 2-15,2-3 1 16,-1-8 1-16,12-5 2 16,6-14 0-16,3-12 1 15,6-6 0-15,-2 6 33 0,-4 5 2 16,-9 13 63-16,0 6-1 16,-9 6-28-16,-1 5 0 15,1 5-42-15,1 12 1 16,-3 16-21-16,1 8 1 15,-5 2-8-15,2-9 1 16,2-8-6-16,2-8-1 16,3-8-26-16,-9-10 1 15,4-2-74-15,20-13 0 16,11-6-146-16,1-5-1 16,-36 26-547-16</inkml:trace>
  <inkml:trace contextRef="#ctx0" brushRef="#br0" timeOffset="12631.99">13466 10362 12 0,'0'0'0'0,"0"0"0"0,0 0 0 0,0 0 0 15,-24 21 0-15,9-3 0 16,-6 10 0-16,3 13 44 0,-1 6 0 31,10-1 13-31,3 1-1 0,6-6 30 16,6-8 1-16,7-11-1 15,2-9 0-15,9-13-17 16,2-15-1-16,11-16-14 0,6-12 1 16,2-9 64-1,-4-6 1-15,-8-3-46 0,-5-2 1 16,-13 1-34-16,0 5 0 16,-6 14-3-16,1 9 2 15,-10 12-21-15,0 11 0 16,0 2-8-16,-6 9 0 15,2 5 2-15,-5 17 0 16,-10 19-3-16,4 11 0 16,4 8-1-16,2 3 1 15,0 0 10-15,-6-5-1 16,2-8 11-16,2-9 0 0,5-13-14 16,-2-9 1-1,7-10 9-15,2-9 0 16,7-5-9-16,7-16 0 15,9-18-17-15,6-6 1 16,-4 3-1-16,-4 6 0 16,-11 10-9-16,3 9 0 15,-5 8-48-15,-4 7 0 0,1 6-51 0,1 13 0 32,5 18 56-32,-7 8-1 0,-1 0 18 15,2-6 1-15,3-6 10 16,0-6 0-16,1-12 21 15,1-11-1-15,0-8 4 0,6-13 0 16,7-16 3-16,-4-6-1 16,-10 0 5-16,-10-2-1 15,0 43-860 1</inkml:trace>
  <inkml:trace contextRef="#ctx0" brushRef="#br0" timeOffset="12800.07">13173 10236 12 0,'0'0'0'0,"0"0"0"0,0 0 0 16,0 0 0-16,0 0 0 16,21-6 0-16,-12 6 0 15,-9 0-10-15</inkml:trace>
  <inkml:trace contextRef="#ctx0" brushRef="#br0" timeOffset="13649.34">14576 10182 12 0,'0'0'0'0,"0"0"0"0,0 0 0 0,0 0 12 16,0 0 1-1,-3 31 40-15,3 1 2 16,-2 20 46-16,-4 9 0 0,-5-1-15 16,0-6-1-1,0-8-14-15,3-10 0 0,6-14-13 16,-1-9 0 0,1-7 27-16,2-6 2 0,5-6-31 15,6-12 0 1,17-18-32-16,4-14-1 0,3-6 3 15,5-2 0-15,1 5-18 16,-2 8-1-16,-8 11-21 0,-3 14 0 16,-5 16 5-16,-12 13 0 15,-4 12 9 1,-7 12 0-16,-5 14 6 0,-8 5 1 16,-8-4 13-1,-3-5 1-15,0-9 45 0,1-10 1 16,3-7-2-1,1-10 0-15,3-7 1 0,2-6 0 16,3-3-23-16,8-9 0 16,4-10-29-16,9-2 2 15,12-4-13-15,2 3 1 16,8 8-41-16,2 10 0 16,-5 4-76-16,-1 15 1 15,0 16 67-15,-4 12 1 16,-5-1 23-16,-6 1 0 15,-9-7 24-15,-4-6 1 16,-2-6 2-16,2-6 1 16,0-7 0-16,-2-2-1 15,0-2-4-15,-11-20 0 16,13 22-983-16</inkml:trace>
  <inkml:trace contextRef="#ctx0" brushRef="#br0" timeOffset="13811.72">14567 10059 12 0,'0'0'0'0,"0"0"0"15,0 0 0-15,0 0 0 0,0 0 0 16,0 0 0 0,24 17 0-16,-14-8 2 0,1 2 0 15,-11-11-15 1</inkml:trace>
  <inkml:trace contextRef="#ctx0" brushRef="#br0" timeOffset="15711.2">15469 10303 12 0,'0'0'0'0,"0"0"0"15,22-26 0-15,-11 7 2 16,-1 4 1-16,-1-2 68 15,-3 2 1-15,3-3 79 16,-5 1 2-16,1-1-31 16,-5-1 1-16,-5 8 14 0,-5 7 0 15,-8 4-53 1,-10 9 1-16,-6 16-24 0,2 8 0 16,10 10-61-1,11 1 0-15,5 7 0 0,12-3 0 16,9-7 5-1,3-8-1-15,7-6 9 0,-5-7-1 16,-5-7 78-16,-11-2 0 16,-8-3-48-16,-13-1 1 15,-16 2-18-15,-8-1-1 16,-4-8-28-16,4-8-1 16,13-3-39-16,8-4 2 15,12-3-3-15,18-10 1 16,19-11 10-16,14-13 2 15,15-6 13-15,2 0 0 16,9 2-63-16,-2 6 0 16,-8 7-89-16,-8 6 1 0,-10 2 44 15,-8 0 2 1,-12-1 27-16,-7 3 2 16,0-4 44-16,-5 1 2 15,-4 5 18-15,-3 10 1 16,-2 8 23-16,-2 9 2 15,2 4 7-15,-5 11 0 0,-8 19 32 16,-2 13 0-16,0 9 27 16,2 8 1-16,2 1 69 15,0 2 1-15,1 4-58 16,3 0 1-16,7 0-17 16,4-7 1-16,5-12 1 15,-4-13 1-15,3-14-27 16,-1-10 0-16,1-5-9 0,7-16 1 15,7-12-9-15,6-11 1 16,2-10-3-16,-2-2 2 16,-2 6-3-16,-4 6 0 15,-7 14 38-15,-6 8-1 16,-5 7 23-16,-4 10 1 16,-2 9-47-16,-3 16 1 15,-6 18-17-15,1 3 0 16,1-2-12-16,3-11 0 15,6-11-2-15,0-6 0 16,2-11-5-16,0-5 1 16,2-2 2-16,7-10 1 15,9-9 2-15,5-13 1 0,-1-11-1 16,-7-9 1 0,-8 5 0-16,-5 2 0 0,-10 8-2 15,1 8 2 1,1 11 0-16,-4 2 0 0,6 7 0 15,2 1 0-15,0 0 0 0,10-1 0 16,5-5 0 0,18-4 0-16,10 1-55 0,2 3 0 15,-6 8-112 1,-9 8 0-16,-10 7 105 0,-7 11 2 16,-7 15 46-1,-6 4 1-15,-6 0 13 0,-3-4 0 16,3-6 8-1,6-12-1-15,0-8 53 0,0-8-1 16,0-1 27 0,6-13 0-16,18-21-33 0,2-7 0 15,4-11-3-15,-2-3 1 16,-6 16-12-16,-16 28 0 16,-4 1 45-16,2 4 2 15,-3-3-3-15,1 3 1 16,0 2-54-16,2 7 0 15,0 8-19-15,1 20 0 16,1 3-9-16,-2-9 0 16,1-3-2-16,-3-11 0 0,2-2-1 15,-1-5 1 1,5-3-3-16,14-7-1 0,2-12-5 16,16-18 0-1,-11-7-78-15,-1 0 0 0,-5 2-38 16,-12 12-1-1,0 3 99-15,-7 11 0 0,1 0 19 16,-5 3 2 0,2 3 6-16,-2 3 0 0,0 2 1 15,-2 2 0-15,-1 3 1 0,-1 12 0 16,4 3-2 0,2-6 0-16,3 0-12 0,-1-4 0 15,4-5-34 1,8-5 0-16,5-9 9 15,9-11 1-15,-4-7 9 0,-4 7 1 16,-1-4 27-16,-12 15 1 16,0-3 87-16,-5 9 0 15,2-5-33-15,-5 8 0 16,-2 4-25-16,-13 29 2 16,3 14-28-16,-4 11 2 15,2 1-16-15,8-9 0 16,-5-7-10-16,9-21 1 15,-1-3 3-15,2-10 0 16,0 1 8-16,2-7 2 16,-1-1 0-16,14-7 2 15,6-12 4-15,18-24 0 16,2-4 27-16,0 3 0 16,0 2-5-16,-11 16-1 0,0 6-5 15,-16 10 1 1,3 6-19-16,0 10 1 0,-2 9 0 15,0 16 0-15,-6 6 0 16,-5-5 0-16,-4-3 0 16,0-10 1-16,0-8 19 0,0-2 0 15,0-6-2 1,4-1 0-16,5-11-4 0,30-40-1 16,8-20-3-1,7-3 1-15,15-7-5 0,-2-3 1 16,-67 80-1345-1</inkml:trace>
  <inkml:trace contextRef="#ctx1" brushRef="#br0">25843 17681 0,'0'0'0</inkml:trace>
  <inkml:trace contextRef="#ctx0" brushRef="#br0" timeOffset="17411.25">17884 10191 12 0,'0'0'0'0,"0"0"0"0,11-32 0 0,2 10 0 0,11-10 0 15,0-7 0 1,6-9 0-16,-4-2 10 0,0 1 1 15,0 8-11-15,-5 10 0 16,-8 12 0-16,-9 8 0 16,-3 7 48-1,-2 14 1-15,-9 18 48 16,-8 12 1-16,-12 26 18 16,-2 10 0-16,2 2 132 0,10 4 0 15,7-2-103-15,11-9 1 16,9-14-94-16,10-20 0 15,7-16-25-15,10-19 1 16,7-19-23-16,2-20 0 16,1-23-9-16,3-10 0 15,3-12 2-15,3-4 0 16,1-3-5-16,-6-2 1 16,-11 5 3-16,-11 17 2 15,-14 23 1-15,-11 16 0 16,-2 17 7-16,-12 13 1 15,-14 13-4-15,-2 15 2 16,-5 24-2-16,4 15 2 0,10 11-5 16,3 2 1-16,2-2-2 15,4-1 0-15,-4 3-2 16,2-8 0-16,7-12-15 16,1-16 0-16,1-21 10 15,4-14 1-15,4-9 5 16,7-21-1-16,11-34 7 15,8-9-1-15,9 1 8 0,0 4 0 16,2 8-2-16,-5 14 1 16,-6 11-4-16,-8 13 0 15,-7 6-6-15,-4 10 1 16,0 7-14-16,-5 12 1 16,-1 19-34-16,-1 9 1 15,-6 0-3-15,-1 1 1 16,3-9 10-16,3-6 0 15,5-14 19-15,1-13 0 16,0-7 6-16,8-17 0 16,15-20 9-16,-2-12 0 0,3-6 2 15,1 0 0 1,1 7 6-16,1 7 1 0,-5 11 114 16,-1 9 1-1,-6 8-86-15,-7 6 0 0,0 5-23 16,-2 5-1-1,0 6-26-15,-1 6 2 0,-4 7-67 16,-5 2 2 0,-1 0-15-16,-4-5 0 0,0-6 43 15,-4-6 0-15,4-3 34 0,-1-3 0 16,-1-1 9 0,0-4 2-16,-6-7 12 0,1-6 0 15,-8-15 34 1,0 4 1-16,6 8 32 0,-1 7 1 15,5 1-9 1,-4 10 0-16,-16 4-38 0,-5 13 2 16,-1 16-19-16,5 12 1 15,2 9-10-15,9 3-1 16,5-4-48-16,7-9 0 16,6-12 15-16,-1-12 1 15,6-12 12-15,3-12 1 16,9-18 17-16,6-12 0 15,8-14 2-15,1-4-1 16,-7 2 0-16,-2 7 1 16,-1 11 1-16,-9 12 1 15,-4 7-2-15,-12 13 0 0,0 0-1 16,1 3 0 0,3 1-1-16,-4 26 2 0,0 14-1 15,-5 5 1 1,-3-5 1-16,4-14 1 0,2-6 1 15,1-11 2-15,1-1 5 0,0-7 1 16,0-1-2 0,1-4 0-16,9-11 2 0,14-26 0 15,0-4-11 1,4 0 2-16,2 3 0 0,-10 18 1 16,-3 3 1-1,-6 8 1-15,1 2 12 0,-3 5 0 16,-3 4-2-1,7 18 0-15,-6 8-5 0,0 20 1 16,-1-3-4 0,-6-17 0-16,0-6-3 15,0-7 1-15,0-8 0 0,0-3-1 16,0 0 1 0,2-4 0-16,5-19 9 0,16-23-1 15,1-5 3-15,0 6 1 16,2 8 30-16,-3 7 0 15,1 9-27-15,-2 8 1 16,-3 5-12-16,1 8 0 16,-1 9-23-16,1 13 0 15,-10 11-79-15,-6-2 1 16,-8 2 37-16,-6-9 0 16,10-28-1118-16</inkml:trace>
  <inkml:trace contextRef="#ctx0" brushRef="#br0" timeOffset="17599.08">17913 10133 12 0,'0'0'0'0,"49"-3"0"0,-1-1 0 15,18-2 0 1,10-3 0-16,6 2 0 15,7 3 0-15,19 4 0 16,-3-4 0-16,-105 4-10 0</inkml:trace>
  <inkml:trace contextRef="#ctx0" brushRef="#br0" timeOffset="18389.93">19758 10502 12 0,'0'0'0'0,"0"0"0"15,0 0 0 1,0 0 0-16,21-6 0 16,3-11 31-16,20-16 1 0,14-21 88 15,0-9 0-15,-8-8-113 16,-3-3 0-16,-8-1 74 16,-9 1 0-16,-8 1 37 15,-5 12 1-15,-8 16-29 16,-7 8-1-16,-6 18-7 15,-3 12 1-15,-2 12-20 16,-12 20 1-16,-7 27-39 16,0 9-1-16,2 12-18 15,6 1 1-15,1 6 2 16,2 0 1-16,4-5 20 0,6-10 2 16,3-19-8-16,2-16 1 15,0-17 40-15,2-7 1 16,2-5-25-16,4-8 0 15,3-14-14-15,6-10 0 16,5-10-12-16,3 0-1 16,1 4-13-16,-3 13 1 15,-3 7-1-15,-5 9 1 16,4 10 0-16,2 11 1 16,-3 13 5-16,1 8 0 15,-2 3 7-15,0-5 1 16,-4-10 6-16,8-11 0 15,7-11-13-15,13-17 0 16,17-16-6-16,0-17-1 16,0-12-25-16,-13-5 2 0,-8 0-118 15,-15-3 1-15,-5-3 59 16,-5 6 2-16,-5 9 20 16,1 12-1-16,-4 16 37 15,-2 12 1-15,0 8 12 16,2 14 1-16,3 11 5 15,-1 24 1-15,-6 35 1 0,-9 23 0 16,-15 13 11-16,-13 11 2 16,-15 16 15-16,-10 7 1 15,1-10 10-15,11-23 0 16,52-111-1030-16</inkml:trace>
  <inkml:trace contextRef="#ctx0" brushRef="#br0" timeOffset="19030.16">20848 10066 12 0,'0'0'0'0,"0"0"0"0,0 0 0 0,0 0 0 15,0 0 0 1,0 0 44-16,0 0 0 0,0 0 64 15,-4 25 1 1,-24 10 3-16,-7 6 1 16,3-2-19-16,4-6 0 15,6-5-22-15,5-11 1 0,10-8-19 16,1-5 1-16,2-4 10 0,6-9 0 31,11-12-10-31,12-12 0 0,8-4 16 0,6 1 0 16,-5 8-24-1,-4 8 2-15,-6 11-13 16,-9 7 1-16,-10 5-25 0,-1 5 1 16,-2 7-10-1,-2 7-1-15,-2 13-3 0,2-1 1 16,0-10-5 0,4-9 2-16,1-6-2 0,10-14 2 15,15-12-5-15,2-7 0 16,3-6 4-16,-5 2-1 15,-10 9 3-15,-5 8 1 16,-7 2 3-16,-4 9 2 16,-3 4-1-16,1 11 0 15,2 11 1-15,2 7 0 16,1-1 0-16,4-12 0 16,4-10-1-16,15-20 1 15,18-20-3-15,6-16 1 16,-1-2 51-16,-12-1 0 15,-15 5-17-15,-11 8 1 16,-10 10 0-16,-5 8 0 16,-4 6-19-16,-1 9 1 15,-10 6-14-15,0 10 2 0,6 19-6 16,-1 2 1-16,10-34-1400 16</inkml:trace>
  <inkml:trace contextRef="#ctx0" brushRef="#br0" timeOffset="19259.93">21489 10401 12 0,'0'0'0'0,"0"30"0"0,-6 0 0 15,-7 7 0-15,-16 15 0 16,-33 19 0-16,-14 14 0 16,76-85-10-16</inkml:trace>
  <inkml:trace contextRef="#ctx0" brushRef="#br0" timeOffset="22980.99">20170 11065 12 0,'0'0'0'15,"4"-28"0"-15,-1 6 0 16,5-8 28-16,1-3 1 16,4-6 87-16,-4 5 0 15,-1 12 11-15,-3 7 0 16,-1 10-73-16,-4-1 0 15,0 6 4-15,0 6 2 16,0 8-18-16,0 14 2 0,-4 23-15 16,-3 4 1-1,-6-1-7-15,-2 2-1 16,-4 4-4-16,3-3 0 16,1-5-21-16,2-9-1 0,7-15 4 15,2-9 0 1,3-14 5-16,1-5-1 0,0-2 11 15,3-14 0 1,8-22 16-16,4-2 2 0,2-7 3 16,2 8 1-16,5 6 21 0,2 10 1 15,0 8 75 1,-2 8-1-16,-5 5-93 0,1 8 0 16,-1 5-22-1,-4 7 1-15,-9 14-17 0,-8 7 2 16,-11 6-4-1,-12 3 0-15,-8-5-1 0,-2-4 0 16,1-9-6-16,0-8 1 16,8-15-2-16,4-8 2 15,3-12-34-15,8-12 1 16,2-10-4-16,11-6 1 16,11-4 22-16,7-3-1 15,8 5 14-15,6 2-1 16,-3 10 4-16,3 7 1 15,0 11 15-15,-3 7 1 16,-1 10-8-16,-9 7 1 16,-3 4-5-16,-7 9 0 0,-1 13-30 15,-5 4 1 1,-5 4-35-16,-2-6 0 0,-1-6 24 16,3-9 1-1,0-11 15-15,0-5 1 16,0-6 10-16,3-6-1 15,5-9 6-15,10-17 1 16,10-18 2-16,0-2 2 16,0 7 0-16,-3 11 0 0,-9 10 0 15,-1 7 2-15,-7 9 0 16,-1 6 0-16,-5 2 0 16,0 8 0-16,0 10 2 15,1 15 0-15,-3 14-2 16,0-1 0-16,0-3 0 15,0-12 0-15,6-7 0 0,3-11 1 16,-5-9 3-16,5-12 1 16,10-14 13-16,7-14 0 15,9-12 23-15,3-8 2 16,-1 4-12-16,-3 5 1 16,-8 13-16-16,-8 12-1 15,-8 11-7-15,-7 7 0 16,1 4-7-16,-10 16 1 15,-7 19-2-15,-1 12 0 16,4 5-1-16,8-2 1 16,8-8-1-16,5-10 0 15,4-16-1-15,5-14 1 16,12-13-2-16,7-19 2 16,0-20-8-16,2-10 0 0,-1-9 5 15,-1-6 0 1,-4 1 2-16,-5 1 1 0,-10-1 62 15,-5 12-1 1,-7 17-2-16,-6 12-1 0,-4 14-33 16,0 17 2-16,0 0-16 15,-17 22 2-15,-5 21-26 16,0 7 1-16,3 8-96 0,-3 3 1 16,6 4 59-1,5 2-1-15,7-1-29 0,8-7 0 16,9-16 52-1,-5-28 1-15,7-13 15 0,11-10 0 16,-24 8-777-16</inkml:trace>
  <inkml:trace contextRef="#ctx0" brushRef="#br0" timeOffset="23161.5">20960 11043 12 0,'0'0'0'0,"0"0"0"0,33 24 0 16,-8-20 0-16,12-8 0 16,8-5 31-16,9-6 1 0,5 0-31 15,3-2 0 1,-5 6-1-16,-8-2 0 0,-49 13-58 16</inkml:trace>
  <inkml:trace contextRef="#ctx0" brushRef="#br0" timeOffset="25064.52">21610 11099 12 0,'0'0'0'16,"0"0"0"-16,-15 22 0 16,0 1 0-16,-3 4 0 15,-10 5 0-15,5-6 0 16,12-9 5-16,6-8 2 16,3-5 61-16,4-6-1 15,1-2 38-15,10-18 2 16,13-19 2-16,6-4 1 15,2 6 12-15,-1 8 0 0,-1 5 59 16,-2 9 0-16,-10 8-70 16,1 7 0-16,-3 9-75 15,-3 6 1-15,-4 13-24 16,-5 8 1-16,-10 5-14 16,-5 0 0-16,-6-2-4 15,-2-5 1-15,4-10-4 16,4-5 1-16,3-8 7 15,4-9 1-15,2 0 0 0,4-17 2 16,6-18-2 0,10-8 0-16,8 0-1 0,5 4 1 15,5 8-13-15,-1 5 0 16,-2 1-43-16,-3 9 0 16,-6 8 5-16,-5 6 0 15,-5 6 23-15,-6 5 0 16,-5 8 16-16,-3 9 1 15,-4 11 4-15,-3 4 1 16,-3 0-2-16,1-5 2 16,1-8-12-16,3-8 1 0,1-7 11 15,0-6-1 1,0-5 5-16,6-13 0 0,9-17 4 16,9-11 0-1,6-7 6-15,4-1 2 0,1 8 45 16,1 9 1-1,-3 6 76-15,-3 7 0 0,-7 12-102 16,-6 7 0 0,-2 5-20-16,-6 10-1 0,-5 15-20 15,-4 8 1-15,-5 9-30 16,-1-6 0-16,5-2-7 16,3-8 0-16,2-11 2 0,1-9 2 15,3-7 12 1,7-15-1-16,19-19 12 0,7-11 2 15,4-6-33 1,1-1 2-16,-5 1 30 0,-3 8 2 16,-3 11 8-16,-1 9 1 15,-8 8 20-15,-5 5 0 16,-4 8 51-16,-2 9 2 16,0 9-46-16,-4 8 0 15,-9 7-17-15,0 4-1 16,0 2-4-16,-5-10 1 15,1-9-12-15,0-5-1 16,0-10-16-16,3-3 1 16,-1-12-8-16,0-7 1 15,0-15 10-15,2-9-1 0,0-4 8 16,0-2 0 0,-7 12 16-16,1 10-1 0,0 8 2 15,-3 11 0 1,-2 2 0-16,-10 4 1 0,-3 13-21 15,-2 9-1 1,0 7-75-16,4 5 0 0,7 2-35 16,5-6 0-16,7-8 93 0,3-7 0 15,1-10 34 1,5-11 1-16,7-11 4 0,11-13 1 16,2-11 10-1,2-6 0-15,-7 10 52 0,-6 8 0 16,-8 9 95-1,-7 16 2-15,0 0-116 16,0 0 0-16,0 0-25 16,-7 20 1-16,-3 19-13 15,1 11 1-15,4 1-9 16,3-11 1-16,4-6-3 16,-1-21 1-16,3-4-3 0,9-3 2 15,10-14 0-15,16-18 2 16,-2-9 0-16,-2-8 0 15,1 0 0-15,-18 14 1 16,3 3-10-16,-16 15 1 16,3 1 0-16,-4 5 0 15,-2 1 3-15,-2 4 1 16,0 4 1-16,-4 7 2 16,2 6 0-16,2 3 1 15,2-5 0-15,0-2-1 16,1-2 0-16,3-3 0 15,3-3-8-15,14-5 0 16,3-13 1-16,5-6 1 16,-3-1 2-16,-9-2 2 15,-4 1 5-15,-6 8 0 0,-1 2 50 16,-3 2-1-16,-1 3 16 16,0-1 2-16,-1 1-27 15,1 2 1-15,-4 1-12 16,2 3 0-16,-2 3-15 15,-2 38 1-15,-5 17-13 0,-6 15 0 16,-6 10-3-16,-9 18 0 16,-7 20 0-16,-4-2 0 15,-4 0 0 1,-2-2 0-16,0-4 17 0,4-14 1 16,4-21-10-1,3-22 0-15,3-23-7 0,8-25 1 16,-1-16-32-16,-4-21 0 15,4-20-89-15,11-12 1 16,7-8 35-16,12-13 0 0,11-11 37 16,11 0 0-1,13-4 33-15,11 4 1 16,9 2 6-16,3 6 1 16,-1 10-57-16,-1 10 1 15,-3 11 93-15,-7 8 0 16,-52 46-651-16</inkml:trace>
  <inkml:trace contextRef="#ctx0" brushRef="#br0" timeOffset="25765.86">23330 10803 12 0,'0'0'0'0,"0"-30"0"0,-4 10 0 15,-1 3 0 1,-1 8 0-16,-3 9 13 0,-1 5 2 31,-1 14 56-31,-7 11-1 0,-9 18 27 16,3 8 0-16,7 3 102 15,3 5 1-15,-1-1 4 16,0 0 0-16,2 2-135 0,3-1 0 16,3-16-19-1,1-11 0-15,3-18-11 0,5-14 1 16,3-8-20 0,8-20 1-16,11-25-6 0,6-6-1 15,7 6-6-15,-1 1 1 16,-1 8-9-16,-1 9 0 15,-4 12-8-15,-6 8 1 16,-7 7 1-16,-6 8 1 16,-4 8 0-16,-3 15-1 15,-6 13 2-15,-4 9-1 16,-12 2 4-16,-8 0 0 16,-8-5 1-16,-3-10 0 15,2-13 0-15,-1-9 0 16,8-11 40-16,4-10 2 15,3-8 68-15,10-11 1 16,11-12-76-16,11-2 0 0,10-4-21 16,9 6 1-1,7 7-23-15,2 6 0 16,-3 6-146-16,-3 6 2 0,-7 9-29 16,-2 4 1-16,1 5 136 15,-3 3-1-15,0 3 22 16,1-3 2-16,1-2 15 15,2-3 2-15,2-11 14 16,6-6 0-16,5-12 14 16,0-3-1-16,-6 1-7 0,-8 2 0 15,-9 5-7 1,-8 7 1-16,-8 5-6 0,-6 8 2 16,-9 8-4-16,-11 12 1 15,-13 19 5-15,0 12 1 16,9 10 30-1,10 2 1-15,10-3-12 0,14-10 0 16,13-22-11-16,13-19 1 16,12-20-10-16,7-15-1 15,-1-13-7-15,-7-8 0 0,-41 47-1087 16</inkml:trace>
  <inkml:trace contextRef="#ctx0" brushRef="#br0" timeOffset="26879.86">24491 10956 12 0,'0'0'0'0,"-38"24"0"0,11-2 0 15,-3 8 0-15,0 3 0 16,4 5 0-16,5 1 0 16,8 5 28-16,8-5 1 15,8-5 10-15,7-6 2 16,3-13 35-16,2-12 1 15,1-12-2-15,7-15-1 16,5-19-10-16,0-5 0 16,-4-1-9-16,-5 3 1 15,-8 9 130-15,-8 9 0 0,-4 9-112 16,-5 6 1-16,-1 4-34 16,-5 5 0-16,-1 6-16 15,-2 5 1 1,-3 5-26-16,5-1 0 15,5 0-2-15,6-6-1 0,4-1 1 16,8-4 0-16,8-9 0 16,16-19-1-16,10-15 3 15,9-11 2-15,4-13-1 16,-1 0 0-16,-5 10 0 0,-14 8 0 16,-13 14 6-1,-9 11-1-15,-9 9 0 16,-5 7 0-16,-2 7 3 15,-11 14 0-15,-12 13 2 0,-2 18 1 16,0 21 7-16,-2 12 2 16,8 6-7-16,5 3 1 15,-2-4 62-15,6-8 2 16,1-9-43-16,7-13 1 16,5-16-22-16,5-18 2 15,4-14-10-15,10-21 1 16,12-18-8-16,3-12 1 15,-3 3-17-15,-7-1 0 16,-3 8-9-16,-5 7 0 16,-5 8 13-16,-2 1 0 0,1 5 5 15,-1 1-1 1,-2 5-2-16,-3 7 1 0,-4 3-1 16,-4 7-1-1,-2 4-3-15,-7 12-1 0,-12 6 1 16,-3 1 0-16,0-7 3 15,2-5 0-15,9-7 0 16,6-3 0-16,3-3 9 16,3-5 1-16,1 0 0 15,4-3 0-15,5 1 1 0,4 0 0 16,6 0-1 0,2 4 1-16,-5 7-1 0,-2 12-1 15,1 10-9 1,2 6 1-16,0 1 0 0,1-12 1 15,7-13 1-15,8-23 1 16,16-17 4-16,13-13 1 16,14-12-8-16,2-3 1 15,-76 55-1040-15</inkml:trace>
  <inkml:trace contextRef="#ctx0" brushRef="#br0" timeOffset="28212.03">25663 10978 12 0,'0'0'0'0,"-45"43"0"0,8-10 0 15,-6 4 0-15,4 2 0 16,7 1 0-16,10-9 0 16,11-10 1-16,5-10 0 15,2-7 61-15,6-8 1 16,6-5 47-16,10-16 0 15,18-17-9-15,8-7 1 16,5 3-24-16,1-6 2 16,0 3-23-16,-3 1 2 0,-4 9-35 15,-8 13 2 1,-11 15-26-16,-9 11 0 0,-7 7 0 16,-8 19 1-1,-10 13-1-15,-3 9 1 16,-7-1 10-16,-4-4 1 15,-8-4 2-15,0-9 2 16,3-4 2-16,6-6 0 0,6-14-3 16,1-6-1-16,-1-6 21 15,0-7 0-15,0-11 41 16,6-6 0-16,7-3-3 16,8-1 0-16,4 4-48 15,7 4 1-15,9 6-18 16,4-1-1-16,1 10-39 0,-1 6-1 15,-3 8-168-15,-3 7 1 16,-1 10 145-16,-3 8 1 16,-3 7 8-16,-6 3 0 15,-3 1 24-15,-4-2 2 16,-2-7 11-16,2-4 1 16,0-8 2-16,-1-7-1 15,1-5 7-15,2-6 0 16,3-6 2-16,10-14 0 15,11-15 28-15,6-6 0 16,1 0 75-16,2 2 1 16,-1 5-10-16,-6 8 2 15,-8 9-60-15,-5 8 1 0,-6 5-23 16,-6 12 1 0,1 1-11-16,-10 12-1 0,-1 12-4 15,-3 4 2 1,-3 1-3-16,-2-7 0 0,2-7 0 15,3-5 0 1,5-6 0-16,3-7 0 0,0-3 1 16,0-3 1-16,3-7-1 0,10-10 1 15,17-16 2 1,8-8-1-16,1 5-3 0,-2 3 0 16,-3 3-2-1,-7 6 1-15,-8 7-3 0,-4 8 2 16,-4 7 1-1,-3 8 0-15,-3 8 1 0,-1 14 0 16,-4 8 0 0,-4 5 0-16,-1-2 1 0,-3-4 0 15,3-9-1-15,1-7 0 16,2-8 0-16,2-6 0 16,0-1 0-16,4-9 0 15,5-14 1-15,12-13 1 16,10-10 14-16,6-5 1 15,3 1 91-15,-7 6-1 0,-7 13-66 16,-5 12-1 0,-8 7-21-16,-4 16 1 0,-1 5-13 15,-7 13 0 1,-4 15-7-16,-3 3 1 16,0-5-3-16,3-5 0 15,3-12-14-15,7-7 1 16,8-15-29-16,13-9 2 15,17-15-150-15,5-10 1 16,-50 34-695-16</inkml:trace>
  <inkml:trace contextRef="#ctx0" brushRef="#br0" timeOffset="28611.46">26911 10837 300 0,'0'0'0'0,"0"0"-22"16,9-19 0-16,-7 15 45 16,-2 1-1-16,0 1 9 15,-2 4 0-15,-3 5 11 16,-10 8 0-16,-17 22-13 15,-1 8 1-15,3 1-11 16,6 3 0-16,5-1 22 0,4-2 2 16,8 3 4-16,9-12 1 15,7-11-10-15,9-17 2 16,10-14 8-16,12-19 1 16,10-15 1-16,4-6 0 15,0 0 75-15,-4 1-1 16,-5 1-75-16,-10 6 0 15,-12 5-20-15,-10 10 1 16,-9 9-27-16,-10 13-1 16,-7 11-1-16,-13 15 1 15,-13 18-1-15,0 7 2 0,7-1 54 16,11-4 1 0,14-1-23-16,11-8 0 0,9-16-22 15,15-18 1 1,14-21-10-16,7-12 1 0,-2-9-97 15,-10-4 0 1,-15-1-68-16,-18 3 2 0,-4 41-694 16</inkml:trace>
  <inkml:trace contextRef="#ctx0" brushRef="#br0" timeOffset="28791.02">26268 10621 12 0,'0'0'0'0,"0"0"0"0,0 0 0 16,0 0 0-16,0 0 0 15,0 0 0-15,0 0 0 16,0 0 4-16,0 0 2 16,0 0-23-16</inkml:trace>
  <inkml:trace contextRef="#ctx0" brushRef="#br0" timeOffset="29761.09">27830 11024 12 0,'0'0'0'0,"16"-24"0"16,-2 4 0-16,0-6 22 0,1-4 2 15,-2-5 49-15,0-1 0 16,-1 3 9-16,-3 7 0 16,-5 9 4-16,-3 6 0 15,1 7 12-15,-2 6 1 16,-3 4-22-16,-5 10 1 16,-9 29-17-1,-3 9 2-15,1 0-12 0,3-4 0 16,2-5-15-16,5-10 1 15,5-9-20-15,8-9 0 16,4-6-2-16,12-11 0 16,19-9-6-16,10-10 1 15,3-11-3-15,0-11 0 0,-7-7 2 16,-6-10 1 0,-2-18-15-16,-3 0 1 0,-5 3 3 15,-2 12 0 1,-9 13 1-16,-5 14 0 0,-7 14 23 15,-4 10 2-15,-2 7-9 0,-6 8-1 16,-7 14-6 0,-6 16 0-16,-7 21-20 0,2 15 0 15,5 10-68 1,6 5 1-16,4-13 45 0,2-10 2 16,1-11 11-1,2-13 0-15,4-17 19 0,2-9 0 16,0-9 3-1,6-8 2-15,8-9 12 0,9-11-1 16,6-19 49 0,5-5 0-16,3-4 51 0,4 4 0 15,1 5-62-15,-1 9 0 16,-4 12-22 0,-5 13 1-16,-10 10-32 0,-7 16 1 15,-8 15-5-15,-11 11 1 16,-14 9-3-16,-16 2 1 15,-13-8-5-15,-3-1 0 16,-1-2 1-16,8-10 1 16,11-12-5-16,12-8 2 0,8-10-5 15,7-6 2 1,1-12-3-16,4-9 0 0,9-14-1 16,8 1 0-1,5 7-4-15,6 6-1 0,5 7 5 16,0 10 2-1,-1 7-24-15,-4 4 2 0,-4 3-12 16,-8 1 0-16,-6-1-157 0,-5-3-1 16,-3-1 45-1,-2-1 1-15,-2-2-212 0</inkml:trace>
  <inkml:trace contextRef="#ctx0" brushRef="#br0" timeOffset="29961.33">28182 10788 12 0,'0'0'0'16,"41"-18"0"-16,-2-1 0 15,11-5 0-15,6 1 0 16,0 3 0-16,-15 5 0 15,-41 15-10-15</inkml:trace>
  <inkml:trace contextRef="#ctx0" brushRef="#br0" timeOffset="30141.45">27822 10652 12 0,'0'0'0'0,"21"-5"0"16,3 1 0-16,15 2 0 15,-2 4 0-15,-37-2-10 16</inkml:trace>
  <inkml:trace contextRef="#ctx0" brushRef="#br0" timeOffset="31730.99">29207 10957 12 0,'0'0'0'15,"11"-20"4"-15,4-10 1 0,9-16 7 16,6-8 1 0,3-8-13-16,6 1 1 0,2 3 27 15,-5 1 1-15,-8-5-13 16,-10 5 0-16,-8 5 0 16,-7 9 0-16,-4 15-7 0,-7 11 1 15,-3 10 16 1,-11 8 1-16,-14 14 13 0,-1 17 2 15,2 15 93 1,3 10 2-16,0 8-92 0,0 13 1 16,1 23-20-16,3 7 1 15,6 3-29-15,1-1-1 16,2-6-7-16,6-5 1 16,8-10 7-1,5-12 0-15,5-29 6 0,3-15 2 16,-1-14 37-1,4-12-1-15,6-10 18 0,6-14-1 16,6-13 35-16,1-13 1 16,-6-12 47-16,-5-3 2 15,-6-3-44-15,-5-3 1 16,-7 3-27-16,-1 3 1 16,-3 4-46-16,-1 6 0 15,-2 1-16-15,1 12 0 16,1 13-12-16,2 7 0 15,2 9-20-15,-2 1 0 16,0 5-33-16,1 2-1 16,-1 3-34-16,-2 6 2 0,-2 10 32 15,3 3 2-15,5-2 15 16,1-7 1-16,1-7 7 16,9-10 0-1,21-15 4-15,8-7 2 0,11-10 3 16,-3-7 1-16,-5-1 0 15,-8 1 0-15,-9 11-12 16,-8 9-1-16,-10 12 28 0,-7 2 0 16,-3 5 0-1,0 4 1-15,0 1 2 0,-1 16 0 16,-5 26 2 0,-2 10 1-16,1-1 2 0,1 2 1 15,1-7 1-15,-1-7 0 16,3-17 15-16,3-7 0 15,0-12 6-15,0-3 0 16,3-3-6-16,10-9 0 16,13-13 9-16,6-12 2 0,3-10-6 15,1-8 1 1,-3-4 2-16,-3 2 1 0,-6 11 61 16,-5 13 0-1,-8 10-32-15,-7 9 2 0,-2 5-43 16,0 4 0-1,-2 2-17-15,0 2 1 16,-2 4-11-16,2 1 0 16,2 4-32-16,3 2-1 0,8 0-51 15,6-2 1-15,3-1-159 16,-1-1 1 0,-4-7 6-16,-6 4 1 0,-6 3 177 15,-5 11 0 1,-7 18 41-16,-4 4 1 0,-4 1 16 15,0-2 0-15,4-11 59 0,5-6 1 16,4-9 109-16,4-8 2 16,4-1-95-16,7-4-1 15,7-4-25 1,10-11-1-16,5-8-34 0,1-12 1 16,-4-10-9-1,-3-5 0-15,-1-2 1 0,0-1 2 16,2 8 4-16,2 6 1 15,3 11 17-15,1 8 1 16,-1 8 38-16,-5 3 0 16,-8 9-38-16,-9 7-1 15,-7 8-15-15,-10 11 2 16,-11 16-9-16,-7 7 0 16,-10 1-3-16,-3-2 2 15,-1-9-7-15,3-8 1 16,1-9-2-16,2-7 0 15,6-7-17-15,5-9-1 16,5-2 6-16,2-11 0 16,7-8 12-16,5-12 0 15,3-12 5-15,7 10 0 16,3-3-4-16,4 3 1 0,7 1 3 16,-6 14-1-1,1 6-2-15,-6 6-1 0,0 3 13 16,-2 4 0-1,1 6 11-15,2 7 1 0,1 4-20 16,-3-4 2-16,-12-13-913 16</inkml:trace>
  <inkml:trace contextRef="#ctx0" brushRef="#br0" timeOffset="32060.23">30639 10191 12 0,'0'0'0'0,"0"0"0"0,0 0 0 15,0 0 0-15,-13 26 0 16,2 8 0-16,-2 19 0 16,-2 16 0-16,-1 9 0 15,1 6 0-15,3-2 1 16,3 4 42-16,4-5-1 15,3-8 159-15,7-15 0 16,5-17-87-16,1-15 2 0,-4-17 32 16,6-15 0-1,13-14-55-15,6-12 1 0,2-12 7 16,-5-8 1 0,-6-4-28-16,-6-2 1 0,-8 4-44 15,-7 8 2 1,-2 46-1255-16</inkml:trace>
  <inkml:trace contextRef="#ctx0" brushRef="#br0" timeOffset="32280.01">30571 10520 12 0,'-6'6'0'0,"-3"-2"100"15,1 3 0-15,6 0-72 16,2-1 1-16,2-2-30 0,4 1 0 16,5-3 14-1,17 0 1-15,22-4 26 0,8-3 0 16,5-5 85-16,1-1 1 15,-8-2-24-15,-12-2 0 16,-12 0-24-16,-13 2 2 16,-14 4-72-16,-12 0 1 15,-16-2 1-15,-18 5 1 16,-20 2-12-16,-10 8 0 16,71-4-767-16</inkml:trace>
  <inkml:trace contextRef="#ctx0" brushRef="#br0" timeOffset="32580.86">29579 10559 12 0,'0'0'0'0,"0"0"0"16,0 0 0-16,0 0 0 16,0 0 0-16,0 0 0 15,0 0 0-15,11 17 0 16,10-13 0-1,9 0 16-15,0-4 0 0,-6-8 106 16,-7 1-1-16,-4-3 75 16,-6 1 1-16,-3-2-59 15,-4 2 0-15,-4 1-69 16,-2 3 1-16,-3 1-22 16,-2 8 0-16,-4 5-42 15,-4 15 1-15,5 11-7 16,12 8 0-16,17 6 0 0,18-3 0 15,-33-46-904-15</inkml:trace>
  <inkml:trace contextRef="#ctx0" brushRef="#br0" timeOffset="33911.69">31683 10677 12 0,'0'0'0'0,"0"0"0"16,0-26 0-16,0 11 147 15,0-2 0-15,0 2 97 16,-2-2 2-16,-2-5-118 16,-3-2 0-16,-4 0-74 0,-6-1 1 15,-5 11-12 1,-6 8-1-16,-6 12-34 0,-3 10 1 16,-6 12 9-1,-4 6 0-15,1 3 9 0,5 2 1 16,11 2 0-1,13-4 1-15,12-7 7 0,8-8 0 16,12-9-11-16,13-11 1 16,15-9-9-16,4-16 1 15,-4-5-18-15,-6-5 0 16,-6-2 0-16,-6-3 2 16,-10 10 0-16,-6 8 0 15,-5 9 14-15,-4 7-1 16,-2 0 2-16,0 8 0 15,-4 2-2-15,-5 18-1 16,-6 26-9-16,4 19-1 16,6 22-3-16,1 13 2 15,1 0-3-15,-5 10 0 16,1 11 0-16,-6 1 0 0,-7-1-3 16,-12-1 1-1,-9-3 0-15,-7-11 1 0,-4-23-10 16,0-20-1-16,9-24-15 0,6-20 1 15,6-22-32 1,5-17 1-16,2-16-81 0,3-20 1 16,5-19 45-1,6-12 1-15,9-12 33 0,8-2-1 16,12 2 20 0,15-4 1-16,14-5 11 0,18 4 0 15,16 10 14 1,2 3-1-16,-6-2 12 15,-7 1 0-15,-9 6 2 0,-6 10 0 16,-8 12 156-16,-7 12 0 16,-3 13-78-16,-6 3 2 15,-8 6-36-15,-9 7-1 16,-7 6-18-16,-4 4 1 16,-2 3-4-16,-4 3 2 15,0 3-11-15,-11 7 1 16,-16 14-10-16,-5 8 1 15,4 7-1-15,6 5 2 16,8 5-4-16,5-3 0 16,7-8-22-16,4-9 0 15,4-11 12-15,7-9 0 0,8-10 6 16,11-7 1 0,15-17 28-16,5-2 0 0,3-3 17 15,-5-1-1 1,-7 6-4-16,-9 6 0 0,-11 5-30 15,-6 8 1-15,-4 2-3 16,-1 5-1-16,-3 4 4 16,3 1 1-16,3 7 0 15,0 5 0-15,-2 7 1 16,-3 4 1-16,-6 0-5 0,-4-2 1 16,1-5-4-1,-3-3 1-15,-2-3-4 0,3-3 1 16,3-8 4-1,2 0 0-15,0-1 3 0,0-4 1 16,4-9 22 0,9-10-1-16,11-13 20 0,4-2 0 15,4 3-11-15,1 6 1 16,-1 6 74-16,-6 9 1 16,-9 5-68-16,-4 12 2 15,-2 5-35-15,0 12-1 16,0 14-12-16,2 6 0 15,2 4-12-15,2-4 0 16,5-8-60-16,8-10 2 16,4-18-43-16,7-16 1 0,5-21 12 15,1-12-1 1,-4-12 61-16,-13-13 0 0,-30 69-1283 16</inkml:trace>
  <inkml:trace contextRef="#ctx0" brushRef="#br0" timeOffset="34091.46">32687 9886 61 0,'24'58'0'0,"10"40"0"16,-2 27 27 0,-16 12 1-16,-16 3 64 0,-31 9 1 15,-40 9 105 1,-43 6 1-16,-44-6-121 0,-27 2 1 15,-5-2 13 1,12-15 1-16,178-143-874 0</inkml:trace>
  <inkml:trace contextRef="#ctx1" brushRef="#br0" timeOffset="18652.18">33824 17085 0,'0'0'0,"0"0"0,0 0 0</inkml:trace>
  <inkml:trace contextRef="#ctx0" brushRef="#br0" timeOffset="81712.03">15752 8879 12 0,'0'0'0'0,"-41"-13"0"0,7 4 0 0,-10 0 100 0,-3 0 1 15,-3 1-106 1,-8 3 2-16,-2-3-4 0,-3 2 2 16,-4-1 6-16,-2 5 1 15,-4 4 73 1,-3 0 1-16,2-6-72 0,-5 0 0 15,-5 3 71-15,2 1 2 16,-5 0-29-16,-4 0 1 16,-3 0-44-16,-2 5-1 15,-1-5 8-15,0 0-1 16,-2-4 2-16,0 3 2 16,-7 2 2-16,0 3 1 15,1-4-6-15,3 0 1 16,-4 0 140-16,-2 0 1 15,3 0-149-15,5 0 2 16,3 0 2-16,-6 0 1 0,-1-5-1 16,0 5 0-16,3 0-1 15,2-4 1-15,2 0 0 16,-1 2 1-16,-3 2-2 16,2 2 0-16,2 2 30 15,1 0 1-15,-3 1-12 16,-2 4 0-16,6 1-9 15,-2-5 0-15,-3-1-7 0,1-2 2 16,6 2-6 0,1 1 1-16,1 3-2 0,4-1-1 15,-1 1 2-15,0-1 1 16,5 2 1 0,1 2 0-16,1 1 0 0,3-3 1 15,0 0 19-15,2 2 2 16,7 4-10-16,0 2 0 15,2 0-12-15,3 0 0 16,5-3 2-16,3-1 1 16,0 0 27-16,0 4 0 15,0 0-35-15,4 3 0 16,2 1-3-16,3-1 0 16,-1 3-1-16,1-7 0 15,4 1-11-15,4 2 1 0,5 3 1 16,6 0 1-1,2-1 3-15,2 1-1 16,0-1 12-16,0 7-1 16,3 1 11-16,-3 3 0 0,5-8-7 15,4-5 1-15,2-3-6 0,6 1 1 32,3-7-7-32,-1-1 2 0,1 0-3 15,0 2 0 1,2 0-4-16,-3 1 1 0,1 1 2 15,0 3 1-15,2-3-1 16,2 2 1-16,0 0-3 16,0 0 1-16,2-2 0 0,2 0 2 15,0 4 1-15,1-4-1 16,1 4 2-16,0 1 1 16,3 1 0-16,4-2 0 15,-2 5 0-15,4 0 1 16,0-3 14-16,0 1 1 15,7 1 8-15,2 1 2 16,8-1-14-16,2-3 2 0,3 1-9 16,-2-1 1-1,4-1-18-15,4-4-1 16,0-2 2-16,-2 0 0 16,2 1 3-16,2-3 1 0,7 0 7 15,-2-3 0 1,4 3 0-16,2 2 1 15,-2-1-1-15,39 3 2 16,-20-4-2-16,-15-4 1 0,5 1-4 16,15-2 2-16,1-4-5 15,-22 2-1 1,3-1 6-16,7 5 1 16,2-2 2-16,0 1 1 15,4-5-3-15,1 0 0 16,2 2-6-16,-7 2-1 0,4 0 10 15,3-4 2-15,-1-4-12 16,-2 0 0-16,1 4 1 16,-3-2-1-16,-2-3 5 15,15 1 0-15,-2 0 0 0,-15 1 1 16,4 3 0 0,-1 1 0-16,-1 1 1 0,-3-2 0 15,1 0 18-15,0 0 0 16,2 0-19-16,3 4 1 15,1 2 0-15,-8-3 0 16,2 1 15-16,10-2 1 16,1-2-16-16,-3 0 0 15,-1-4-2-15,-3 4 0 16,-6 4 2-16,11 0 0 16,1-10-3-16,-3 2 1 15,1 1 1-15,-4-1 0 16,-2 2 0-16,3 2 1 15,1 2 13-15,5 0 1 16,1-4-14-16,-5 0 0 16,2 2 11-16,-3 0 1 15,-4 0 6-15,15-6 1 0,0 1-15 16,3 1-1 0,3 0 5-16,-5 1 0 0,1 1-5 15,-2-2 0-15,2 2-4 16,-6 2 1-16,2 0-1 15,0 0 1-15,2-3 0 0,3-1 0 16,3 0-1 0,-5 0 1-16,-1 1 0 0,-4-3 0 15,4 2 0 1,-11 1 1-16,1 1 0 0,1-2 0 16,-2-7 2-1,3 2-1-15,-3-1 0 0,-6 3 0 16,2 3 0-16,0-1-1 15,-4-3 0-15,6 1 1 16,3 1 13-16,-3-3 0 16,0 3-15-16,-10-3 0 15,3-6 0-15,-10 2 1 16,-4 0 6-16,2-4 1 16,2-5-6-16,-2 1 1 15,-1 3-3-15,-7 3 0 16,-1 0 0-16,-4-4 0 15,-1 1-16-15,-3-3 0 16,0-1 8-16,-12 5 2 16,-3-1 2-16,-5 1 1 0,0-2 10 15,-6 5-1 1,1-3 49-16,1-9 0 0,-2 0-21 16,-3-2 0-1,-4-2-20-15,-4-9 1 0,-4-4-11 16,-3 8 2-1,-6 1-11-15,-2-1 2 0,-7-4-30 16,0 2 1-16,-4 3 12 0,-4 1-1 16,-1 5 11-1,-12-2 1-15,-4-2 5 16,-1 6 1-16,-2 2 3 16,-8 2 1-16,-1 3 0 0,-29-7 0 15,10-2 19 1,26 13 1-16,-9 1-21 0,-64-14 0 15,15 9-3 1,21 6 1-16,-8 6 0 0,-11-6-1 16,0 1 2-16,-7 5 0 15,-2 5 0-15,-2 4 1 16,1 5-20-16,-16 3 1 16,-9 1-17-16,-2 11 1 15,-8 12-7-15,-16-5 1 16,-15 1 2-16,-16 4 1 15,202-34-1189-15</inkml:trace>
  <inkml:trace contextRef="#ctx0" brushRef="#br0" timeOffset="180371.99">1774 9890 12 0,'0'0'0'0,"-24"3"22"0,-1 9 1 16,1 10-23-1,-4 9 0-15,-7 10 0 16,-2 8 0-16,-8 3 0 0,-4 9 0 16,-5 16 113-1,-3 6 2-15,-3 7-49 0,-3-3 1 16,5 8-66-16,9 2 0 15,1 9 9-15,9 2 2 16,3-6 9-16,3 8 1 16,3 9 8-16,2 0 0 15,2-6 7-15,4 3 0 16,7 6 0-16,4-1 1 16,7-5-4-16,4-1-1 15,9 2 5-15,6 0 0 16,4-7-18-16,-1 2 0 15,3 7 4-15,3-6-1 0,0-7-14 16,6 2 1 0,4 4 7-16,5-1 0 0,5-5-2 15,5 4 0 1,5 6 11-16,7-3 0 16,-1-7-4-16,9-4 1 15,-2-3 8-15,8-2 2 0,3-2-18 16,4 0 2-16,2-6-3 15,1 6 0-15,-6 5 0 16,5 1 0-16,7-7-1 16,-4-2-1-16,1-3-1 15,0 0 0-15,1 2 53 0,2 1 2 16,2-1-35-16,-1 2 2 16,-14 5-14-16,0 1 0 15,1-4-9 1,-11-4 0-16,-4-4-6 0,-6-1 2 15,-1-2-9 1,-3-6-1-16,-9-7 6 0,2-6 2 16,-6-10-2-16,-2-6 1 15,-6-6 1-15,-5-6-1 16,-2-4 6-16,-1-3 0 16,-5-8-1-16,-7-5 0 15,-4-6-3-15,-3-3 1 16,-6-5-6-16,4-1 0 15,-4 0 0-15,2 0 0 16,1 0 0-16,-3-2 0 0,0-4 0 16,-3-11 0-1,-7-22 0-15,-5-11 0 0,-1-4 5 16,-3-2-1 0,0-2 41-16,-1 0 1 0,5 0-18 15,0 0 0 1,2 4-13-16,2 4 0 0,-2 5-19 15,2 2 0-15,-2 2-1 16,7 4 0-16,0 1 2 16,1 5 0-16,1 4-2 0,0 7 1 15,2 3 3 1,-1 4-1-16,-1 3 1 0,4 5 0 16,0-1 1-1,-2 0 0-15,2 2 0 0,0 0 0 16,0 2 1-1,0 0 2-15,0 0-1 0,6 8 1 16,3 14-1-16,6 15 2 16,0 8 3-16,4 0 0 15,-5-1 27-15,1 3 0 16,0 3-12-16,-2 2 1 16,2 0 9-16,0 0 2 15,0-1-3-15,0-3 2 16,-6-2-19-16,2-1 2 15,2 0-9-15,2-2 0 16,0-6-23-16,0-7 0 16,-6-8-24-16,-3-7-1 15,-2-4 22-15,-2-4 0 16,1-3 9-16,-3 0 1 0,4-2 6 16,-4 0 0-1,0-1 3-15,-4 1 0 0,1 0 5 16,-3 0-1-1,-5-2 20-15,-8-2 1 0,-9 0 32 16,-3 0 1-16,-3 2-25 16,-5 2 0-16,0 2-11 15,0 0-1-15,0-1-21 0,-1 3 1 16,-2 5-7 0,2 0 0-16,7 2-3 0,3 2 1 15,6-2 0 1,5-3 0-16,4-3 8 0,6-3 0 15,3-1-1-15,3-1 0 16,3-2-1608-16</inkml:trace>
  <inkml:trace contextRef="#ctx0" brushRef="#br0" timeOffset="181905.49">3991 16976 12 0,'0'0'0'0,"0"0"0"0,0 0 130 0,6-34 0 15,9-7 298 1,7-9 0-16,4-8-428 0,4-7 0 16,-2-9-4-16,-4-4-1 15,-3 3 4-15,-3 8 0 16,-9 12 1-16,1 8 0 16,-10 8 4-16,-4 9-1 15,-2 10 8-15,1 7 0 16,-3 3 14-16,-3 10 1 15,-4 12 18-15,-9 14 1 16,-4 16-21-16,2 14 2 16,7 13-4-16,6 7 2 15,6 4-10-15,3-2 0 16,-1-9-7-16,-1-4 0 16,2-5-7-16,1-6 0 15,1-8 1-15,2-10 0 16,-4-16 2-16,4-9 1 15,0-5 3-15,0-4 1 16,0 0 6-16,0-2-1 16,0-4 14-16,6-11 1 0,7-18 5 15,3-8-1-15,3 3 3 16,3 7 1-16,1 3-11 16,1 7 0-16,-2 10-8 15,-1 6 1-15,-3 3-16 16,-3 7 2-16,4 10-9 15,-4 9 2-15,-9 10-39 0,-10 5 2 16,-7 4 18-16,-4 0-1 16,-10-4 12-16,1-6 1 15,-4-9 13-15,8-5 1 16,7-8 56-16,2-7 2 16,5-2 3-16,-3-4 1 15,-1-4-41-15,-1-7 1 16,2-13-17-16,9-9 1 15,9-4-14-15,6 2 1 16,6 7-8-16,-3 6 0 16,-1 7-12-16,0 8 1 15,-6 5-57-15,0 8 1 16,8 7-26-16,5 9 2 0,0 12-23 16,-3 1-1-1,-3-3 71-15,1-6 1 0,0-9 33 16,-5-7 1-1,3-8 13-15,6-15 0 0,3-21 6 16,2-6 0 0,-2-9 1-16,-4 1 0 0,-7 7 21 15,-6 10 2-15,-3 11 83 0,-6 5 2 16,-4 7-49 0,4 5 1-16,0 3-32 0,-2 0 0 15,2 2-18 1,-3 6 1-16,-7 7-11 15,1 18 0-15,-2 21-29 16,5 10 1-16,8-1-3 0,11-7-1 16,6-11 3-16,3-11 0 15,6-16 14-15,6-19 1 16,10-22-13-16,5-12 1 16,-49 37-928-16</inkml:trace>
  <inkml:trace contextRef="#ctx0" brushRef="#br0" timeOffset="183874.23">4936 16838 12 0,'0'0'0'0,"0"0"0"0,0 0 0 16,0 0 0-16,0 0 0 15,0 0 26-15,5-19-1 16,-5 12 116-16,0 0 0 16,-3-1-61-16,1 3 1 15,-2 1 8-15,2 4 1 16,-7 4-10-16,-6 16 0 15,-7 25-59-15,1 12 0 16,6 10-9-16,10-2 1 16,1-7 1-16,8-10 2 0,1-10 3 15,6-10 0 1,4-10 1-16,8-10 1 0,10-14 3 16,6-16 2-1,6-19 26-15,0-15-1 16,3-13-17-16,-5-3 1 15,-4 8-12-15,-3 9 2 16,-8 12-25-16,-10 11 1 16,-3 12-1-16,-4 10 0 0,-5 7-3 15,1 4 1-15,-1 5-2 16,-1 9 2-16,9 9-2 16,-3 4 0-16,4-2-7 15,-10-4 0-15,-1-3-11 16,0-6 2-16,-2-6 5 15,1-3-1-15,-3-2 5 16,0-2-1-16,0-2 7 16,-5-7-1-16,-3-12 2 0,-3-6 0 15,-4-5 3-15,0 2 1 16,-3 8 0-16,3 7 1 16,5 7 3-16,-1 5-1 15,-2 3 2-15,-2 7-1 16,-15 16-3-16,6 12 0 15,0 11-1-15,9 10 0 16,9 9-1-16,6-3 1 16,6-14 0-16,5-11 0 15,4-13-1-15,4-11 0 16,-1-11-1-16,7-15-1 16,14-18-8-16,-6-12 1 0,-7-13-11 15,-1 0 1 1,-7 4 7-16,-3 8 2 15,-6 8 4-15,-3 10 1 16,-6 11 10-16,0 8 2 0,0 3-2 16,0 6 1-16,4 2-2 15,-8 11 0-15,0 16-3 16,2 12 0-16,4 5-5 0,6 1 0 16,1-7-5-1,-1-6 0-15,5-10-2 0,-2-11 0 16,2-12 16-1,2-12 0-15,9-13 0 0,0-10-1 16,0-11-1-16,-3-3 1 16,-6-2-3-16,0 3 1 15,-2 8-1-15,-2 7 0 16,-2 8 0 0,-5 7 0-16,-4 7 0 0,2 5 0 15,2 3 0-15,-4 5 1 16,3 10-1-16,-3 13 0 15,0 17-4-15,0 5 1 16,2 2-17-16,7 0 1 16,1-5 3-16,-1-10 1 15,-3-15 5-15,-1-9 1 16,-1-7 5-16,2-14-1 0,12-16 3 16,3-15 0-1,7-17 1-15,-4-3 1 0,0-1 0 16,-3 6 0-1,-6 11 0-15,-12 28 0 0,-1 4 23 16,2 6 1-16,-4 1 7 0,4 4 2 16,-4 2-12-1,7 29 1-15,-3 23-10 0,-4 15 0 16,0-5-14 0,3-22 1-16,-1 3-5 0,2-23 2 15,2-3-4 1,-3-14 1-16,-1-1 7 15,21-11 0-15,10-23 1 16,21-41 2-16,-15 4-2 16,-13 26 1-16,2-1-2 0,-3 12 1 15,-7 4-9 1,-10 13 0-16,1 3-9 0,-2 7 2 16,-5-1-7-16,2 4 2 15,2 4 7-15,-1 29-1 16,-7 19-1-16,-13 25 0 15,-9-10 8-15,2-25 1 16,1 1 1-16,8-21 2 16,2-3 7-16,2-10 2 15,-1-1 56-15,5-4 0 0,-4-4 16 16,-6-15-1 0,0-19-51-16,9-14 1 15,6 3-20-15,9 10 1 16,6 3-28-16,-5 17 1 15,1 4-92-15,-6 4 1 16,5 1-27-16,10 6 1 16,5 8-13-16,8 16 1 15,-5 7 87-15,-8 7 0 16,-1-1 23-16,-10-17 1 0,6-1 22 16,-5-8 1-16,-3-4 14 15,15-5 1-15,3-13 14 16,25-30 1-16,-13-15 67 15,-11 12 0-15,-1-1 54 16,-12 15 0-16,-8 2 117 0,-5 14-1 16,0 1-200-16,0 5 1 15,0 3-26-15,0 1 1 16,-5 2-17 0,-14 15 2-16,-5 20-15 0,3 34 1 15,16 4-44-15,10-21 1 16,5-5 12-16,1-15 0 15,9-8 9-15,4-9 2 16,8-13-1-16,7-15-1 16,0-13-9-16,-3-14 0 0,-36 42-790 15</inkml:trace>
  <inkml:trace contextRef="#ctx0" brushRef="#br0" timeOffset="184871.27">7080 16832 12 0,'0'0'0'0,"0"0"0"0,-9 34 0 16,-2-10 0-16,-4 8 0 15,-9 3 31-15,1 2 1 16,7-3 256-16,1-8 2 0,5-11-205 16,5-10 1-1,1-1 61-15,4-8 0 0,0-3-80 16,6-14-1 0,12-20-22-16,3-7 0 0,7 0-44 15,-4 5 2 1,-5 11-10-16,-3 12 1 15,-3 11-1-15,-7 5 0 16,0 6 0-16,3 11 2 16,2 18-1-16,6 7 1 15,-6 4-4-15,2-3 1 16,4-9 5-16,2-8-1 0,-1-10 4 16,-1-16 1-1,11-17 0-15,0-14 0 0,-4-17 6 16,-3-6 0-16,-3-3 43 15,-7 0-1-15,-7-1 63 16,-2 8 1-16,-4 8-69 16,-7 10 0-16,-1 10-22 15,1 11 1-15,-2 10-22 0,3 9 0 16,1 9-12 0,0 18 0-16,5 25-4 0,2 13 1 15,2 11 3-15,5 15 0 16,4 16 5-16,-1 3 0 15,-5-8 3-15,4-11-1 16,-3-17 5-16,3-13 0 16,1-17 1-16,-5-16 2 15,1-19 3-15,3-20 1 16,6-19-4-16,4-19 2 16,5-22-4-16,0-13 1 15,-9-9-1-15,-11-3 1 16,-4 1-1-16,-10 9 1 15,-4 19 0-15,-5 17 0 16,-2 14 1-16,-1 13 0 16,2 18-1-16,5 14 2 0,0 13-2 15,5 7 1-15,7 4-3 16,12-3 0 0,13-8-1-16,4-11 0 0,12-15-9 15,6-13 1-15,1-15-20 16,-2-11 1-16,-9-6-41 15,-14-3 1-15,-20-1 17 0,-15 5 1 16,-22 7 22 0,-13 9 1-16,50 28-946 0</inkml:trace>
  <inkml:trace contextRef="#ctx0" brushRef="#br0" timeOffset="184989.77">7211 16511 12 0,'0'0'0'0,"30"7"0"0,-12 2 0 0,-18-9-10 16</inkml:trace>
  <inkml:trace contextRef="#ctx0" brushRef="#br0" timeOffset="186671.25">8219 16671 12 0,'0'0'0'15,"0"0"0"-15,0 0 0 16,0 20 0-16,0-5 0 15,-9 11 0-15,-1 9 0 16,-5 8 0-16,0 0 0 16,-3-8 2-16,3-7 0 15,0-9 60-15,6-6 1 16,5-6 52-16,4-3 1 16,0-4 20-16,0-6 1 15,4-5-38-15,9-13 0 16,7-15-23-16,4-4-1 15,1 4-15-15,4 6 1 16,-1 5 25-16,-7 9 1 16,-2 8 15-16,-8 5 1 15,-2 6-12-15,0 4 0 0,-3 7-43 16,-2 12 2 0,-4 14-35-16,-4 4 1 0,-2-4-13 15,3-7 1-15,1-8-23 16,2-9 1-16,0-6-8 15,0-5 1-15,2-4 2 16,11-11-1-16,7-18 12 16,4-5-1-16,1 1 6 0,1 2-1 15,-2 3 1 1,-2 6 0-16,-1 7-1 0,-3 6 0 16,-3 7-23-1,-4 6 1-15,4 5-14 0,2 8 1 16,-6 9 15-16,-1 10 0 15,-7 7 2-15,-1 4 2 16,-2-3-9-16,0-5 1 16,0-9 16-16,4-9 0 15,-4-10 12-15,2-5-1 16,2-6 4-16,1-15 1 16,10-20 0-16,4-7 0 15,1-5 3-15,3 1 1 16,-3 5 17-16,4 8 2 15,-5 7 35-15,-4 9 1 0,-6 10 8 16,0 7 0 0,-3 8-4-16,0 10 1 0,3 18-23 15,0 7 1 1,1 0-32-16,-9-2 1 0,3-2-10 16,0-5 0-1,1-10-3-15,1-7 0 0,-2-8-14 16,1-5 2-1,1-7-13-15,7-14 1 0,11-18-12 16,2-6 0-16,2-2-16 16,-2 2 1-16,-3 8 11 15,-1 7 2-15,-3 11-6 0,-6 8 1 16,-4 7 18 0,-2 8 0-16,1 7 9 0,-1 11 0 15,1 10 13 1,1 5 0-16,-3 2 1 0,3-4 0 15,-3-7-7 1,3-8 1-16,-3-9 7 0,3-11-1 16,0-12 3-16,6-12 1 15,9-15 0-15,1-6 1 16,-7-3 38-16,-3 1-1 16,-9 8 80-16,-1 9-1 15,-1 11-48-15,-4 10 0 16,-4 7-41-16,1 11 0 15,-3 15-17-15,4 11 0 16,2 10-11-16,8 1 0 16,6 0-1-16,9-7 1 15,1-11-5-15,6-15 1 0,3-17-10 16,7-17 1 0,-1-18-22-16,18-52 1 0,-25 9-5 15,-10 2 1 1,-10-2-6-16,-9 22 1 0,-6 4 31 15,1 24 0-15,-4 4 10 16,2 15 0-16,1 2 2 16,1 5 0-16,-2 2 2 15,-20 19 0-15,-2 26 5 16,0 41 0-16,20-3 2 16,10-8 1-16,7 1-2 15,2-20 1-15,2-3-8 16,0-22 2-16,4-4-2 15,-5-14 0-15,1-8-1 0,24-19 1 16,-3-23 0-16,10-36 0 16,-21-5 8-16,-1-13 1 15,-7-15 110-15,-2 23 2 16,-2 12-67-16,-10 43 1 16,-6 3-14-16,3 13 1 15,-6 3-31-15,2 8 1 16,-1 1-12-16,-23 20 0 15,2 27-3-15,-4 52-1 16,28 1-58-16,15-1-1 16,6-2 17-16,1-39 1 15,8-6-8-15,-2-24-1 16,8-13 25-16,16-15 1 0,-1-18 7 16,12-29-1-1,-61 49-1150-15</inkml:trace>
  <inkml:trace contextRef="#ctx0" brushRef="#br0" timeOffset="187339.08">10125 16717 12 0,'0'0'0'15,"0"0"0"-15,0-18 0 0,0 8 2 16,0 3 0 0,0 1 38-16,0 2 0 0,0 3 60 15,0-1 1 1,-2 2 1-16,2 3 1 0,-4 10-19 15,4 17 1-15,0 17-20 0,0 5 0 16,4 0-23 0,2-9 2-16,5-14-8 0,4-12 0 15,3-13-5 1,10-19 2-16,11-18 5 0,2-10 0 16,6-9 11-1,-2-6-1-15,-10 0-20 0,-7 4 1 16,-13 12-11-1,-6 12 0-15,-5 15-17 0,-11 13 0 16,-5 11 0-16,-6 19 2 16,-8 23-1-16,2 14 0 15,5 15 59-15,13 18 0 16,6 23-32-16,8 17 2 16,-1 16-14-16,-1 8-1 15,-12 13-13-15,1-17 0 16,10-30-10-16,5-31 2 15,-10-97-1126-15</inkml:trace>
  <inkml:trace contextRef="#ctx0" brushRef="#br0" timeOffset="187656">10432 16672 12 0,'0'0'0'0,"43"-22"0"0,-9 7 0 0,-1 4 0 15,-3 7 0-15,-6 8 0 0,-9 9 0 16,-5 13 0 0,-10 10 0-16,-15 10 12 0,-8 4 1 15,-10 2 37 1,-3-3 2-16,1-12 50 0,1-9 1 15,10-11-22 1,4-14 0-16,1-6-16 0,10-12 1 16,3-13-29-16,12-6 1 15,12-1-26-15,14-2 2 16,9-2-13-16,4 3 1 16,-45 36-558-16</inkml:trace>
  <inkml:trace contextRef="#ctx0" brushRef="#br0" timeOffset="188089.42">10783 16496 12 0,'0'0'0'16,"22"-52"0"-16,-1 7 0 16,-1-2 0-16,-1 3 0 15,-8 5 0-15,-4 9 0 0,-7 11 26 16,-5 10-1 0,1 5 34-16,-15 16 0 0,-10 17 67 15,-9 14 0 1,8 17 55-16,6 12 1 0,7 14-64 15,8 3 1 1,9-3-43-16,6-8 2 0,12-11-34 16,7-11-1-16,4-16-37 0,7-17 1 15,1-23-1 1,2-19 1-16,0-16-19 0,-5-10 1 16,-4-3 6-1,-10-4 1-15,-1 2 1 0,-8 7 2 16,-4 11 0-1,-5 12 1-15,-4 12 3 0,-11 17 2 16,-7 21 4-16,-4 11 0 16,3 4-2-16,12 1-1 15,9 1 0-15,5-8 1 16,10-7-4-16,6-8 2 16,1-13-5-16,2-13 1 15,-3-13-1-15,-10-9 1 16,-3-6-1-16,-14-5 0 15,6 35-994-15</inkml:trace>
  <inkml:trace contextRef="#ctx0" brushRef="#br0" timeOffset="188250.82">9646 16685 12 0,'0'0'0'0,"21"0"0"0,7-1 0 0,20-5 0 16,15-5 0 0,16-10 0-16,4-10 0 0,-83 31-10 15</inkml:trace>
  <inkml:trace contextRef="#ctx0" brushRef="#br0" timeOffset="188370.92">10408 16395 12 0,'0'0'0'0,"0"0"0"0,0 0 0 15,0 0 0 1,0 0 0-16,0 0 0 16,-17 23 0-16,17-23-10 0</inkml:trace>
  <inkml:trace contextRef="#ctx0" brushRef="#br0" timeOffset="188901.27">11785 16466 12 0,'0'0'0'0,"-5"-32"0"0,5 12 0 15,-4 3 50-15,2 6 2 16,2 5 42-16,0 14 0 16,-2 16 19-16,2 30-1 15,8 37-55-15,1 28 0 16,-2 23 11-16,-3 10-1 15,-10 8 5-15,-3-4 0 16,-2-3-2-16,0-15 1 16,3-17-23-16,3-23 1 0,7-29-25 15,1-26 2 1,-3-27-26-16,6-27 1 0,-6 11-909 16</inkml:trace>
  <inkml:trace contextRef="#ctx0" brushRef="#br0" timeOffset="189671.5">11906 16542 12 0,'0'0'0'0,"45"-18"30"16,-11 5 2-16,-1 5-3 0,-1 8 1 15,-4 9 33 1,-4 12 0-16,-5 11 12 0,-5 8 0 15,-12 7-51-15,-13 3 0 16,-13 4 11-16,-13-2 0 16,-4-1 2-16,-8-11 0 15,4-12-33-15,3-13 1 16,8-17 11-16,10-14-1 16,9-14 11-16,15-9 0 15,19-4-8-15,10-4 0 16,14-3-14-16,6 0 2 15,1 4-6-15,-2 6 0 16,1 14-17-16,-4 13 0 16,-1 15-99-16,-1 11 0 15,0 10 53-15,-4 3 2 0,-3 0 19 16,-5-2 0 0,-5-2 16-16,-7-3-1 0,-8-6 10 15,-3-6 1 1,-3-3 5-16,-5-2 0 15,0 0 12-15,-4-2 0 16,3-2 64-16,-3-6 1 16,-11-6 65-16,-6-7 1 15,3-3-23-15,-5 0-1 0,3 3-27 16,1 10 0-16,3 11-15 16,-3 11 2-16,-9 13 12 15,2 10 1-15,2 7 41 16,9 3 1-16,5 1-60 15,10-8 1-15,4-7-40 0,7-8 1 16,8-12-16 0,5-14 0-16,15-13-12 0,6-11 0 15,0-9-67-15,-8-2-1 16,-11 2 34-16,-7 7 1 16,-10 10 15-16,-5 8 0 15,-6 7 11-15,0 3 0 16,-3 4 7-16,-9 11 1 15,-2 17 1-15,-1 3 1 16,9-1 0-16,10-4 0 16,8-6 0-16,-1-2 1 15,6-1-6-15,4-6 1 16,1-5-15-16,8-8 0 0,7-10-8 16,1-6 1-1,-36 16-934-15</inkml:trace>
  <inkml:trace contextRef="#ctx0" brushRef="#br0" timeOffset="191120.1">12838 16529 12 0,'0'0'0'0,"0"0"0"15,0 0 0-15,-21 10 4 0,6 3 1 16,-3 9 28 0,-10 9 2-16,2 10 236 0,-2 6 0 15,7 3-191 1,3 2 1-16,8 4 12 15,9-4 1-15,6-7-40 16,6-10 1-16,8-14-16 0,9-20 2 16,11-17-19-16,9-18 1 15,7-16-30 1,-5-11 0-16,-4-12 6 0,-5-7 1 16,-7-6 0-16,-6 1 1 15,-8 9 11-15,-5 14 2 16,-5 18 53-16,-7 12 2 15,-3 13 35-15,-2 8 2 16,1 7-66-16,-3 8 0 16,2 6-23-16,-7 17 1 15,-10 22-19-15,0 14 1 0,3 13-55 16,1 6 0 0,0 2 2-16,-2-2 1 0,0-6 16 15,4-7 1 1,11-15 14-16,4-13-1 0,6-17 20 15,3-17 0 1,0-12 2-16,11-18 0 0,8-19 9 16,4-10 0-16,-1-2 52 0,3 0 2 31,-1 2 5-31,-7 5-1 0,-9 10-35 16,-8 11 2-16,-7 11-16 15,-4 7 0-15,-6 10-10 16,-13 10 0-16,-14 10-6 15,-6 8 1-15,0 1-3 16,3 1 1-16,8-4-1 16,8-6 2-16,7-7-7 0,3-6 1 15,9-5-1-15,2-4 2 16,9-6-1-16,10-7 1 16,14-9 2-16,3 0 0 15,-7 3 23-15,-4 6 2 16,-4 9-10-16,-7 12 2 15,-2 10-7-15,-5 14 0 16,-5 16-10-16,-1 8 0 16,0 0-18-16,9-8 1 15,8-12-15-15,11-16 2 16,9-18 9-16,4-19 1 16,3-22 9-16,5-13 1 15,-1-7 5-15,-7-3 0 16,-4 1 8-16,-15 5 0 15,-9 8 43-15,-13 10 1 16,-4 11-13-16,-7 10 1 16,-6 9-17-16,0 14 1 15,-9 13-14-15,1 8 1 0,3 14-14 16,5 8 0 0,6 3-26-16,7 0 0 0,9 2-3 15,6 0 1 1,4-8 19-16,5-10 0 0,6-14 9 15,4-18 0-15,0-19 5 16,3-17-1-16,0-16 3 0,3-12 1 16,-5-7 0-16,-3-5 0 15,-9-8-1 1,-3 0 2-16,-3 4-2 0,-2 12 0 16,-5 20 1-1,-3 16 1-15,-3 13-6 0,-2 9 1 16,0 8 1-16,0 19 1 15,0 23 1-15,0 18-1 16,-2 8 1-16,-5 57 0 16,1-34-8-16,-3-11 1 15,-6-8-4-15,7-35 1 16,3-2 5-16,5-27 1 16,0-5 0-16,0-3 0 15,2-2 4-15,26-43 0 16,9-22 2-16,-7 6 0 15,0 7 0-15,-10 18 0 16,2 3 31-16,3 3 2 16,-1 3 53-16,-9 16 1 0,-6 4-38 15,0 5 1 1,3 3-28-16,-3 23 2 0,-9 13-17 16,-15 25 1-1,-9-5-8-15,0-3 1 0,-4 0-2 16,7-17 1-16,-1-2-29 15,11-18 0-15,-4-6-73 16,9-8 1-16,1-1 39 0,3-4 1 16,4-6 33-1,24-36 1-15,13-10 13 0,-9 20 0 16,-1 8 11-16,-10 13 0 16,0 1-1-16,-10 7 1 15,0 1-2 1,-3 2 2-16,-1 2-10 0,-1 1-1 15,-4 5-7-15,0-3-1 16,0-5-991-16</inkml:trace>
  <inkml:trace contextRef="#ctx0" brushRef="#br0" timeOffset="191290">13665 16561 12 0,'0'0'0'0,"30"5"0"0,5-1 0 16,23-4 0-16,9-2 0 15,-7 0 0-15,-2-1 0 16,-6-3 0-16,-8-1 0 0,-44 7-10 16</inkml:trace>
  <inkml:trace contextRef="#ctx0" brushRef="#br0" timeOffset="192988.81">14737 16667 12 0,'0'0'0'15,"0"0"0"-15,16-30 0 0,-3 15 0 16,-3 4 0 0,-7 5 0-16,1 1 0 0,-2 1 3 15,-2 6 2 1,0 2 58-16,-7 9-1 0,-10 20 53 16,-11 14 0-1,-2 7 90-15,2 3-1 0,2 1-77 16,7-6 1-1,14-7-34-15,7-10 0 0,7-11-44 16,13-16 0-16,14-16-23 0,7-14 1 16,5-15-27-1,6-10 0-15,0-5 0 0,-2 0 1 16,0 2-1 0,-5 3 1-16,-12 8 32 0,-7 11 0 15,-18 14-2 1,-7 8-1-16,-4 8-4 0,-11 11 1 15,-16 17-12 1,-1 9 0-16,1 3-14 0,5-1 0 16,6-2-2-16,6-3 1 15,6-6-10-15,5-8 1 16,2-13 2-16,1-5-1 16,3-4 2-16,7-9 1 15,4-10 4-15,1-9 0 16,-3-5 29-16,-2-1 0 15,-7 3-1-15,-2 1 0 16,3 2-13-16,6 0 1 0,11-4-8 16,4 3-1-1,10 2-14-15,3 5-1 0,0 4-113 16,-4 10-1-16,-7 14 70 16,-10 10 0-16,-5 14 34 15,-6 9 1-15,-5 8 7 16,-4 1 1-16,-7 1 7 15,-1-5 1-15,-1-5 1 16,0-7 0-16,3-12 0 16,2-7 0-16,2-7 4 15,4-6 1-15,2-4 6 16,5-13 1-16,12-22 12 16,3-5 1-16,2 1 25 15,6 2 2-15,1 0 44 16,3 2 1-16,-1 6-60 15,-3 8 0-15,-6 10-22 0,-6 10 1 16,-7 10-11-16,-3 12 0 16,-8 15-4-16,-4 7 0 15,-8 4-1-15,-1-2 0 16,-2-4 0-16,0-4 0 16,2-5 0-16,5-5 0 15,3-9 0-15,1-6 0 16,2-4 0-16,5-8 2 15,-1-4-2-15,11-12 0 16,9-17 0-16,6-8 0 16,2-1-4-16,1-1 2 15,1 6-4-15,-4 8 2 16,-2 9-11-16,-4 9 2 16,-9 13 3-16,-2 11 1 15,-2 15 2-15,-6 10 1 16,-1 9 3-16,-8 1 1 15,3-1 0-15,-3-6 0 0,4-3 1 16,2-8 0-16,0-11 0 16,-1-10 1-16,3-3 0 15,4-13 0-15,14-19 0 16,6-7 0-16,2-6 24 16,0-2 0-16,-1 3-8 15,-1 4 0-15,2 7-7 16,-15 16 0-16,-2 4-10 15,-7 7-1-15,-1 4-20 0,5 11 0 16,-7 15 1-16,-3 32 1 16,-7-4-6-16,1-13 2 15,1-2 8-15,5-9 0 16,0-2 8-16,2-15 1 16,1-4-4-16,-3-4 1 15,2-1 2-15,17-8 1 16,11-14 3-16,16-27 1 15,-7-5 2-15,0-2 0 16,4 0 1-16,-13 20 0 16,0 2 20-16,-15 17 0 15,0 4 69-15,-10 5-1 0,1 4-25 16,3 12 0 0,-7 14-32-16,-6 26 1 0,-5-4-25 15,0-9 0 1,5-2-7-16,2-18 0 0,2-4-34 15,0-8-1 1,0-1-1-16,4-4 1 0,7-8 6 16,37-37 1-16,1-5 8 15,-10 1 0-15,-4-1 6 16,-10 18 1-16,-1 6-45 16,-9 11 1-16,0 4-2 15,-2 7 0-15,2 9 40 0,3 25 0 16,-10 13 11-16,-8 22 2 15,-8 0-6-15,6-21 1 16,6 1 4-16,0-33 1 16,-4-14-1064-16</inkml:trace>
  <inkml:trace contextRef="#ctx0" brushRef="#br0" timeOffset="193650.79">17075 16857 12 0,'0'0'0'15,"0"0"0"-15,0 0 0 0,0 0 34 16,0 0 0-1,0 0 96-15,0 0 2 0,0 18 24 16,0-16 0-16,0-2-56 0,-4-2-1 16,0-5 5-1,-1-14-1-15,3-16 24 0,2-6 0 32,0 6-60-32,-4 9 0 0,1 11-26 0,1 10-1 15,-8 5-5 1,-8 11 0-16,-16 18-12 0,-3 10 2 15,0 9-13 1,7 4 1-16,13 3-8 0,12-9 2 16,10-10-1-1,8-16-1-15,6-14-4 0,7-13 0 16,11-14-13-16,2-5 1 16,0-3 1-16,-9 3 0 15,-7 9-14-15,-9 8 0 16,-8 6 5-16,-6 14 0 15,-6 19 11-15,-3 20 2 16,-13 25 3-16,-4 10 1 16,-4 1 2-16,-2 5 0 15,1 6 52-15,-3 2-1 0,-5 0-16 16,-6-2 0 0,-1-6-15-16,1-15 2 15,8-23-50-15,11-25-1 16,11-26 5-16,11-26-1 15,15-26 7-15,11-23 0 0,8-23 6 0,6-12 0 32,5-7 6-32,0 1 1 15,0 8 1-15,3 6-1 0,7 11-4 16,6 9 2-16,-57 82-1165 16</inkml:trace>
  <inkml:trace contextRef="#ctx0" brushRef="#br0" timeOffset="195400.06">17774 16503 12 0,'0'0'0'0,"22"-54"0"0,-7 10 0 15,0-5 0-15,-4 5 0 0,-4 8 140 16,-5 10 2 0,-4 9-7-16,-1 8 2 0,-1 7-72 15,-9 15 2-15,-11 19 3 16,-4 16 2-16,-2 21-62 16,2 15 0-16,8 9-3 0,3 4 0 15,9-4 13 1,8-10 0-16,10-10 20 0,8-15 1 15,8-18 13 1,8-23 0-16,7-26-2 0,9-23 2 16,12-20 21-16,5-13 1 15,2-11-35-15,-2-12 2 16,-4-14 10-16,-13-4 0 16,-12 4 26-16,-12 12 1 15,-13 20-65-15,-11 14 1 16,-10 17-8-16,-7 17 0 15,-9 18-5-15,-6 17 2 16,-7 15-14-16,-2 9 0 0,4 8-9 16,7 9 1-1,5 12 3-15,6 13 1 0,6 6 8 16,2 1 1 0,5-12 4-16,-1-9 0 0,3-13 0 15,2-13 0 1,2-16 0-16,3-8 0 0,-3-10 0 15,6-7 1 1,6-9-1-16,5-7 1 0,11-12 0 16,-2-7 2-16,-2-2-1 0,0-2 1 15,2 0 2 1,0 4 0-16,-2 7 2 0,-4 9 0 16,-5 12 1-1,-4 11 1-15,-2 11 32 0,-5 15 1 16,-4 15-5-1,-4 7 1-15,0 6-21 0,-2-2 1 16,8-6-13-16,2-7 2 16,5-10-5-16,4-12 2 15,1-15-6-15,11-17 1 16,14-19-13-16,3-7 0 16,3-6-1-16,-4-3-1 15,-12-4-29-15,-8 2 1 16,-10 7 7-16,-4 11 0 15,-9 12 20-15,0 9 2 0,-7 5 6 16,-3 4 1 0,-3 8 5-16,-2 5 2 0,4 4 1 15,6 0 0 1,5-2 0-16,3-4 0 16,7-3-1-16,5-3 1 15,5 1-1-15,8-2 0 16,-4 0-2-16,-9 0 0 15,-4 3-2-15,-3 10 0 16,-3 9 3-16,-5 10 0 16,-9 7 0-16,0 2-1 0,3-1-1 15,2-6 0-15,8-10-8 16,5-10 0-16,6-10 3 16,10-13 1-16,8-16 3 15,8-8 1-15,4-10 21 16,-2-4 0-16,0 0-2 15,-10 5 2-15,-12 4-7 16,-6 8 1-16,-12 10-11 0,-3 6 0 16,-7 9 0-16,-4 8 0 15,-8 12 0-15,-2 11 0 16,1 7 2-16,3 6 0 16,6 2 7-16,5-4 1 15,8-5-3-15,6-8-1 16,-1-10-3-16,3-6 0 15,3-8-6-15,5-10 0 16,5-12-18-16,-1-8 1 16,-11-8 4-16,-7-1 2 15,-10 4 6-15,-7 5 0 16,-7 7 8-16,-1 6 0 16,4 4 2-16,4 2 1 15,10 3-1-15,3-1 0 16,15-8-1-16,18-2 0 0,16 1-1 15,5 3 0 1,-2 5 0-16,-6 8 0 0,-10 8-1 16,-10 8 1-16,-11 10-2 15,-12 8 1-15,-4 5 6 16,-5 0 2-16,0-6-1 0,3-18 0 16,3-2 5-1,0-5 2-15,3-1-2 0,7-1 0 16,5-8-3-1,39-28 1-15,-2-11-2 0,-17 0 0 16,-5-5-1-16,-17 14 1 16,-4 2-8-16,-3 17 1 15,-4 2-3-15,0 6 0 16,0-1-3-16,-2 6 0 16,0 0 4-16,-2 13 1 15,-2 22 1-15,0 38 0 16,4-6 2-16,8-28 1 15,7-2 4-15,5-16 0 16,6-10-3-16,43-13 1 16,2-24-3-16,7-24 0 0,-78 50-1308 15</inkml:trace>
  <inkml:trace contextRef="#ctx0" brushRef="#br0" timeOffset="196536.6">19939 16721 12 0,'0'0'0'0,"0"0"0"0,30-6 0 15,-25 6 105-15,-1 0 2 16,-2 0 50-16,1-2 0 15,-3 1-30-15,-3-3 1 16,-3-4-33-16,-5-7 2 16,-8-11-21-16,-3 0 0 15,0 6 11-15,-1 9-1 16,3 9-17-16,-10 13 0 16,-4 17-29-16,-5 9-1 15,6 8-13-15,5 3-1 16,7 1-17-16,12-7 0 15,13-8-10-15,13-12 1 16,14-14 0-16,8-20 0 0,15-17 1 16,6-9 0-16,1-2 0 15,-5 0 1-15,-17 7 1 16,-11 7 0-16,-9 7 4 16,-13 6 0-16,-3 8 2 15,-8 7 0-15,-3 5 2 0,-10 15 2 16,-12 21-2-1,-2 13 1-15,4 11 1 0,6 7 1 16,1 10 7 0,-3 2 0-16,-6-3 24 0,-5 3 1 15,-4 3-23-15,-4 1 2 16,-2-10-12-16,-1-13 1 16,1-19-9-16,0-16 0 15,-7-19-3-15,6-19 2 16,5-16-3-16,7-16 1 15,12-10 8-15,12-10 1 16,16-7-8-16,22-2 0 16,22-5-2-16,19-10 0 15,19-17-9-15,14-9 0 16,14-1-42-16,1-3-1 0,0-7 18 16,-8 7 1-1,-9 16 1-15,-20 14 2 16,-13 17 18-16,-18 13-1 15,-21 12 10-15,-21 11 0 0,-9 6 2 16,-13 7 1-16,-18 4 0 16,-10 14 0-16,-7 17 0 15,-2 14 1-15,5 16-1 16,6 12 1 0,6 15 0-16,7 8 1 0,5 4 18 0,10-7 2 15,6-12-13 1,9-11 1-16,7-15 3 0,2-15 2 15,-2-13-3 1,3-14 2-16,4-10 10 0,7-13 1 16,8-14 24-16,1-1 2 15,-4 0 82 1,-4 4 2-16,0 5-93 0,-7 7-1 16,-6 10-22-16,-3 5 0 15,-3 6-19-15,3 13 0 16,-2 15-3-16,3 8 0 0,-4 3-12 15,8-4 0 1,12-11 2-16,6-13 1 16,10-16-48-16,4-16 1 15,2-10 19-15,-12-10 2 0,-18-2 4 16,-25-2 2 0,8 45-1453-16</inkml:trace>
  <inkml:trace contextRef="#ctx0" brushRef="#br0" timeOffset="196725.72">17828 16546 12 0,'20'-7'0'0,"27"-10"0"0,22-4 0 16,22 1 0-1,15 1 0-15,6 3 0 16,15-1 0-16,-127 17-10 16</inkml:trace>
  <inkml:trace contextRef="#ctx0" brushRef="#br0" timeOffset="197972.08">21176 16738 12 0,'0'0'0'0,"0"0"0"16,-13 22 0-16,2-5 0 15,-4 9 0-15,-4 9 0 0,-5 0 0 16,0-3 0 0,0-4 1-16,1-4 97 0,6-5-1 15,8-8 68 1,5-7 0-16,4-6-27 0,10-17 0 16,18-20-18-1,5-13 1-15,8-6-40 0,6-3 0 16,3-2 73-1,-1 1 0-15,-7 14-104 0,-3 11 1 16,-12 13-21-16,-9 12 1 0,-7 14-28 16,-9 17-1-1,-5 14-2-15,-7 6 1 16,-7 4-1-16,-3-2 0 16,-4-6 12-16,1-1 1 15,-1-2 25-15,0-5 0 16,3-6-20-16,3-8 1 15,-1-4-11-15,-1-5 0 16,1-8-17-16,2-5 0 16,0-8-59-16,4-7 2 0,8-8 22 15,7-3 1 1,11-2 16-16,7 1 1 0,3 5 8 16,5 7 1-1,3 7 16-15,3 13 1 0,-1 15-1 16,-3 10 1-1,-2 7-1-15,-4 3 0 0,-3 3-3 16,-1-4 2-16,5-6-19 0,2-11-1 16,7-11-9-1,3-10 1-15,1-9 9 0,-1-7 2 16,-2-7 8 0,-5-8 0-16,-8-6 39 0,-12 0 1 15,-7 6-6 1,-6 8-1-16,-5 8-9 0,-1 8 1 15,-2 8-4-15,-4 5 1 16,-2 8-13-16,-2 10 0 16,1 16-43-16,3 11 1 15,7 9 22-15,8 0-1 16,4-2 12-16,4-5 0 16,3-6 7-16,7-6 2 15,5-10 2-15,5-14 0 16,3-13 11-16,5-12 1 15,3-10-1-15,-2-10 1 16,-1-7-1-16,-7-9 1 16,-1-5-9-16,-5 3 1 15,-10 15-9-15,-4 11-1 16,-5 13-4-16,-4 9 1 16,-2 8 7-16,0 13 0 0,2 20 2 15,0 10 0 1,4 3 3-16,7 1 0 0,-4-5 12 15,1-5 1-15,1-5 1 16,-1-6 1-16,1-8 10 16,-2-7 1-16,-3-7-6 15,7-15 2-15,8-17-7 16,11-15 0-16,5-17 35 0,6-7 1 16,-2-6 1-1,-3 2 1-15,-6 10-29 0,-8 16-1 16,-11 21-18-16,-9 16 0 15,-8 10-10-15,-12 14 0 16,18-18-1399-16</inkml:trace>
  <inkml:trace contextRef="#ctx0" brushRef="#br0" timeOffset="198851.08">22352 16555 12 0,'0'0'0'0,"0"0"75"16,-28 28 1-16,15-11 20 0,2 0-1 15,7-4-12-15,6-4 1 16,3-3-16-16,12-5 0 16,18-4-45-16,10-10 0 15,4-13-4-15,-3-8 0 16,-5-1 13-16,-7 1 0 16,-12 10 5-16,-9 9 0 15,-9 8 16-15,-12 11 0 16,-12 9-6-16,-12 9 1 15,-11 13-5-15,-5 8 1 16,9 4-7-16,3-3 0 0,12-5-8 16,9-3 1-1,10-5-7-15,10-5-1 0,12-9-4 16,11-11 1 0,17-10 17-16,7-11 0 0,4-13-16 15,3-11 1 1,1-9-16-16,-4-8-1 0,-8-4 0 15,-9 3-1 1,-11 8-1-16,-11 10 2 0,-15 11-2 16,-6 10 0-16,-5 8 2 0,-6 7-1 15,-4 5 4 1,-3 5-1-16,0 4 8 0,3 4 0 16,10 5 6-1,7 3-1-15,11-1-9 0,12-1 1 16,7-1-8-1,7-1 2-15,-1-3-11 0,-5 1 2 16,-2 2-10-16,-9 7 2 16,-9 9 1-16,-7 2 1 15,-7 1-6-15,-5-3 1 16,1-3 7-16,7-8 1 16,8-9 5-16,11-12 2 15,11-8 0-15,9-8 0 16,11-8 0-16,6-7 0 15,6-9-4-15,-2-2-1 16,-58 39-1138-16</inkml:trace>
  <inkml:trace contextRef="#ctx0" brushRef="#br0" timeOffset="199370.91">23449 16423 12 0,'0'0'0'0,"0"0"121"0,0 0 1 15,-17-18-128-15,10 12-1 0,-1 2-3 16,-8 6 1-1,-7 4 28-15,-10 7 0 0,-6 7 43 16,1 10-1-16,7 11 99 0,3 5-1 16,0 3 75-1,2-1 0-15,3-3-57 0,9-6 1 32,8-8-78-32,10-10 1 0,5-10-61 0,13-13 1 15,19-11-38 1,8-9-1-16,1-12-2 0,0-7 0 15,-9-1-31-15,-11 3-1 16,-13 9-30-16,-11 9 1 16,-8 14 30-16,-8 9 2 15,-5 7 19-15,-3 10 1 16,-5 9 8-16,3 3 0 16,11 3 4-16,9-4 1 15,11-10 5-15,11-9 1 16,15-9 8-16,10-13 1 15,9-13-1-15,5-17 0 16,5-19-8-16,-3-9 0 16,-5-9-5-16,-10-2 2 15,-12 4-1-15,-14 2 1 16,-11-3-9-16,-9 8 2 16,-8 19-1-16,-5 17 1 15,-4 20-1-15,-5 24 1 16,-14 24 0-16,-1 23 0 15,1 24 0-15,1 16 0 16,7 21 61-16,7 13 0 0,13 4-39 16,16-5 0-16,-10-131-1412 15</inkml:trace>
  <inkml:trace contextRef="#ctx0" brushRef="#br0" timeOffset="199851.34">24422 16345 12 0,'0'0'0'15,"22"-43"232"-15,-5 10 0 0,-2-1-235 16,-4 8 0-1,-5 15 8-15,-5 9 1 0,-1 4 29 16,-7 20 1-16,-10 32-12 0,-3 26 2 16,-4 34 40-1,-6 18 2-15,-8 17 3 0,-4 5 1 16,-3 8-9 0,0 0 1-16,6-11 44 0,7-25 1 15,16-25-62 1,10-23 1-16,12-28-40 0,10-30 1 15,-16-20-1011 1</inkml:trace>
  <inkml:trace contextRef="#ctx0" brushRef="#br0" timeOffset="200621.7">24293 16466 12 0,'0'0'0'15,"52"-41"1"-15,-5 9 1 16,9 5-2-16,3 4 1 0,1 10-1 16,-8 9 0-1,-9 8 0-15,-11 9 0 0,-19 10 0 16,-17 10 0 0,-14 14 36-16,-12 6 1 0,-15 5 29 15,-5 0 2 1,-4-6-41-16,0-9 0 0,3-15 39 15,14-12 0-15,13-14-3 0,13-11 1 32,12-13-14-32,18-18 2 0,20-17-9 15,13-8 0-15,12-2-7 16,7 9 0-16,3 13-10 16,-1 12 1-16,-8 11-20 15,-13 10 1-15,-15 12-4 16,-14 8 1-16,-14 7-4 15,-9 13 0-15,-13 16-1 0,0 7 0 16,2 1 2-16,2 0 0 16,1-6 5-16,2-7 0 15,5-9 11-15,1-9 1 16,1-12 19-16,5-5 1 16,0-4-4-16,5-10 0 15,9-10 7-15,3-10 1 16,-3-11-6-16,-7-5 0 15,-5-1-10-15,-5 1 1 16,1 5-9-16,5 5 0 16,4 5-7-16,6 3 0 0,5 4 31 15,8 3 0 1,11 4-20-16,2 8-1 0,-3 9-11 16,-6 11 1-1,-4 12-15-15,-10 8 1 0,-9 6-26 16,-7 8 1-1,-6 5 15-15,-4 2-1 0,-4-1 9 16,-1-10 1 0,-4-12 3-16,2-10 0 0,7-12 20 15,-2-9 1-15,6-5 6 0,6-13 0 16,9-18-1 0,7-6 0-16,8-8-19 0,4 1 1 15,1 5 1 1,-3 5 0-16,-4 7-1 0,-6 10 0 15,-7 11 45 1,-6 6 1-16,-1 5-42 0,1 2 0 16,-9 0-1319-1</inkml:trace>
  <inkml:trace contextRef="#ctx0" brushRef="#br0" timeOffset="201170.87">25726 16107 12 0,'6'-13'0'0,"5"-13"146"0,-2-4 0 16,-3 0-135-16,-4 6 0 15,-2 11-22-15,0 6 1 16,0 3 11-16,-4 8 1 0,-4 7 35 16,-6 20 0-1,-7 25 44-15,-1 11 1 0,1 6 105 16,4 5 1 0,-3 9 2-16,3 3 1 0,6-1-101 15,5-9 1 1,8-15-17-16,9-17 1 0,8-22-38 15,5-18 1 1,0-16-15-16,4-14 0 16,8-17-16-16,1-13 0 15,2-15 1-15,0 0 0 16,0 4-2-16,2 7 2 0,2 13 1 16,-4 15 0-16,-11 13 8 15,-9 12 1-15,-12 6-2 16,-10 16 0-16,-10 20 27 15,-13 9 0-15,-4 10-42 16,-2-2 1-16,0-4-2 16,1-11 0-16,1-11-1 0,6-10 1 15,3-11-19-15,3-7 0 16,3-9 0-16,2-8 0 16,2-7-5-16,5-2 1 15,10 1 2-15,5 5 1 16,6 3-1-16,7 2-1 15,8 3 11-15,4 9 1 16,1 4 5-16,0 7 0 16,-1 6 19-16,-6 3-1 15,-6-1 8-15,-5-3 2 16,-10-3-19-16,-3-7 2 16,-4-3-6-16,-2-4 0 15,2 2-1360-15</inkml:trace>
  <inkml:trace contextRef="#ctx0" brushRef="#br0" timeOffset="201331.89">25413 16356 12 0,'0'0'0'0,"0"0"0"16,41 0 0-16,4 2 0 0,14 4 0 15,18 1 0 1,7-1 0-16,1-4 7 0,-3 1 0 15,-82-3-27-15</inkml:trace>
  <inkml:trace contextRef="#ctx0" brushRef="#br0" timeOffset="201485.32">26376 16747 12 0,'0'0'0'16,"-20"54"0"-16,-6 0 0 15,-17 16 147-15,-13 9 0 16,-9 2-126-16,7-6 2 16,58-75-286-16</inkml:trace>
  <inkml:trace contextRef="#ctx0" brushRef="#br0" timeOffset="204336.15">26902 16550 12 0,'0'0'0'0,"0"0"0"0,-15 29 0 16,-4 5 44-1,-1 5 0-15,1-4-44 16,4-9 0-16,6-9 12 15,3-8-1-15,4-3 45 16,4-4 1-16,2-4 16 16,5-13 0-16,14-22 23 0,3-13 0 15,0-12 13-15,2 1 1 16,7 1-19-16,4 8 1 16,2 11-51-16,-2 12 1 15,1 4-19-15,-9 9 2 16,-8 6-25-16,-8 7 1 15,-10 5-1-15,-3 11 0 16,-2 13-1-16,-4 13 1 16,-1 13 0-16,-5 4 0 15,-1-4 0-15,2-8 1 16,3-8 1-16,3-10 2 16,3-11 16-16,-2-10 1 15,2-3 6-15,0-6 1 0,0-5-3 16,3-13 0-1,7-17-5-15,5-4 1 16,1-2-19-16,5 4 2 16,5 4-1-16,6 4 2 15,5 5 0-15,-2 5 2 0,-1 7 27 16,-6 4-1-16,-8 9 78 16,-5 5 1-16,-5 5-47 0,-5 8 1 15,-3 13-45 1,-2 9 1-16,-2 6-10 15,-2 0 0-15,-1-6-10 16,-1-6 2-16,1-6-4 16,1-9 0-16,4-6 0 0,2-5 0 15,0-3 0 1,0-8 0-16,3-8 0 0,10-16 0 16,7-17 0-1,10-5 0-15,7 2-17 0,4 3 0 16,4 8-23-16,-5 10-1 15,-8 12-4-15,-8 9 1 16,-9 12 27-16,-8 9 1 16,-5 11 10-16,-4 10 1 15,-4 12 3-15,-1 6 0 16,-3 2 0-16,3-1 0 16,5-11 2-16,5-10 0 15,6-12 0-15,4-10 0 16,6-12 4-16,9-15 1 15,12-16 22-15,11-14 1 16,2-7-7-16,3-4 2 16,-2 3-10-16,-7 3 2 15,-14 9-12-15,-11 7 0 16,-11 12-3-16,-7 9 2 0,-6 8-2 16,-4 3 0-1,-2 4 0-15,-7 8 0 0,-11 8 0 16,-2 9 0-16,2 1 0 15,3 7 0-15,1 6 0 16,-1 6 0-16,1 3 0 16,3 1 1-16,10-5-1 0,7-8 1 15,3-16 3-15,5-9 2 16,3-7-3-16,11-13 1 16,18-17-2-16,4-12 0 15,5-4 0 1,-3-5 1-16,-5 2-2 0,-3 6 0 15,-5 8 0-15,-7 8 1 16,-7 10 69-16,-6 6 1 16,-6 3-40-16,-5 6 1 15,0 4-19-15,-6 14 1 16,-5 17-10-16,-6 17 0 16,0-3-5-16,6-20 0 15,0 1-10-15,5-15 1 16,2-4-1-16,2-8 0 15,0-1 1-15,4-2 1 16,3-6-8-16,43-33 2 16,8-10 3-16,-24 16 0 15,-4 1-2-15,-6 8-1 0,0 1-38 16,-15 14-1 0,-1 1 35-16,-5 4 1 0,1 0 10 0,-2 2 1 31,0 4 0-31,0 31 1 0,-8 14-1 15,-1-3 1-15,-1-5 4 0,5-20 0 16,1-3 1 0,2-7 0-16,0-1 5 0,0-5-1 15,0 1 4 1,2-4 0-16,3-4 0 16,38-39 0-16,5-19 1 15,-5 5 0-15,-2 3 2 0,-13 22 1 16,2 4 6-1,-17 15 0-15,0 1 130 0,-11 8 1 16,0 1-110-16,0 1-1 16,0 1-24-16,-2 38 2 15,-10 17-14-15,-1 6 2 16,4-5-7-16,7-29 1 16,3-4-7-16,1-9 0 15,4-4-12-15,16-3 1 16,9-14-1-16,21-22 1 15,-9-14 5-15,-4-7-1 16,-6 1-119-16,-8 14 2 16,-3 5 106-16,-13 17 1 15,-2 3 16-15,-3 4 1 16,-2 1 7-16,-4 4-1 16,0 0 3-16,-6 17 0 15,-11 20 1-15,-7 26 1 16,9-2 0-16,6-16 0 15,3-2 1-15,8-21 1 0,4-1 1 16,1-10 1-16,1-4 2 16,14-3 0-16,8-13 4 15,9-23 0-15,-11-13-2 0,-13 3 2 16,-10-1 1 0,-5 8 2-16,-7 3-4 0,1 17 0 15,-1 2-3 1,5 9 0-16,0 1-4 0,0-1 2 15,0 0-3-15,6-5 1 16,9 0-1-16,19-6 2 16,7 3-2-16,13 3 0 15,-2 5 0-15,-23 8-1 16,-5 4-1-16,11 20 0 16,-21 7-1-16,-20 15 0 15,-18 2 0-15,0-11 0 16,2-6 0-16,18-25 0 15,1-5 88-15,5-5-1 16,0 0-44-16,26-26-1 0,24-24-19 16,38-41 0-1,-27 16-28-15,-40 48-1 0,1-3-5 16,-15 19 1 0,1-1-18-16,-4 7 0 0,-3-1-5 15,1 3 2 1,-2-1 1-16,0 2 0 0,0 0-139 15,0 2 1-15,0 0-1087 16</inkml:trace>
  <inkml:trace contextRef="#ctx0" brushRef="#br0" timeOffset="204836.88">29831 16269 904 0,'2'2'0'0,"1"1"-212"0,-1 1 0 0,-2 0 334 0,-3 0 0 16,-5 1-44-1,-9 12-1-15,-11 13-10 0,2 5 0 16,8 2-46-1,5-1 2-15,3-7 27 0,10-5 1 16,10-9 24-16,12-9 0 16,17-12-4-16,6-9-1 15,5-11-3-15,-1-9-1 16,-7-8-18-16,-6-3 1 16,-12 1-9-16,-7 8-1 15,-12 11-2-15,-6 9 0 16,-5 8-13-16,-3 5 0 15,-4 6 5-15,-4 9 1 0,-6 13-5 16,1 10 1 0,2 10-6-16,5 16 2 0,4 18 0 15,-2 11 1 1,-2 10-1-16,-4 9 2 0,-3 9 50 16,-8 0 0-1,-7-7-43-15,-6-8 1 0,-2-14-19 16,-2-14 2-1,-1-14-24-15,-2-16 1 0,5-18-2 16,4-20 1-16,6-23 2 0,10-20 0 16,16-17 8-1,15-13 1-15,12-9-1 16,14-13 0-16,14-23-1 16,12-5 1-16,9 0-2 15,6-6 1-15,7-9-129 16,8 1 0-16,7 12 12 0,3 12 0 15,-98 107-1253-15</inkml:trace>
  <inkml:trace contextRef="#ctx0" brushRef="#br0" timeOffset="206400.01">30282 16371 12 0,'0'0'0'0,"44"-22"0"15,-1-4 0-15,13-13 0 16,6-15 0-16,1-11 37 16,-3-12 1-16,-10-5 90 0,-7 2 1 15,-8 8-21 1,-9 9-1-16,-11 11 230 0,-9 13 0 16,-8 14-291-1,-7 14 1-15,-6 11-12 0,-9 13 1 16,-12 19-27-1,-5 11 0-15,0 5-32 0,2 13 1 16,0 19 3-16,3 10 1 16,5 3 12-16,3-6 2 15,5-11 4-15,10-7 0 16,10-9 22-16,6-14 2 16,5-14 10-16,3-14 2 15,2-12 9-15,4-12 1 16,7-12-23-16,4-8-1 15,4-8 3-15,1 1-1 16,1 3 3-16,-4 8 0 16,-2 5 26-16,-6 8 0 15,-7 5 28-15,-6 8 1 16,-5 3-47-16,-15 12 1 0,-15 16-15 16,-14 6-1-1,-8 2-20-15,-4-6 1 0,3-11-1 16,10-9 0-1,13-12 0-15,11-5 0 0,8-7-15 16,9-12 2 0,11-14-1-16,9-8 2 0,10-2 0 15,3 4 0-15,4 6 3 0,-3 7 2 16,-5 11 0 0,-6 9 1-16,-10 10 4 0,-6 5 0 15,-5 8 0 1,-3 9-1-16,1 11 2 0,4 4 0 15,7-2-1 1,2-4 1-16,-2-3-3 0,0-4 2 16,0-6 4-16,0-5 2 15,2-10 12 1,2-7 1-16,1-5-9 0,5-12 1 16,3-14-5-16,0-7 0 15,-4-4-23-15,1-3 0 16,-1 0-36-16,-2 4 0 15,-3 8 30-15,-6 11 0 16,-5 8 12-16,-4 5 1 16,0 5 9-16,-2 6 1 15,0 4 1-15,-6 11 1 16,-7 20 0-16,-2 8 0 16,4 1-1-16,7 2 0 0,6 1 0 15,4-10 1 1,9-8-1-16,7-10 1 0,6-16 0 15,5-14 0-15,8-15 0 16,0-11 0-16,-5-6 4 16,-4-4 1-16,-3 0 44 15,-4 5 0-15,-11 10 25 16,-4 7 0-16,-7 10-24 0,-3 6 0 16,-1 5-26-1,-3 2 1-15,-2 4-23 0,-5 11 1 16,-7 18-3-1,-3 10 0-15,6 3-2 0,4 1 0 16,5 0-27-16,6-8 0 16,8-12 6-16,9-8 0 15,5-11-21-15,8-12-1 16,11-11 22-16,3-11 1 16,5-13-4-16,-4-6 1 15,-10-1-25-15,12-21-1 16,-10 20 36-16,-19 29 0 15,5-1 11-15,-6 8-1 16,-2 5 18-16,-2 2 2 16,-2 4 86-16,0 4 1 0,-2 6-63 15,1 17 1 1,-14 11-23-16,-22 27 1 0,-12-6-16 16,-1-7 0-1,-7-1-37-15,5-14 2 0,-4-2-6 16,17-18 1-1,0-6 19-15,15-7 1 0,4-2 9 16,5-2 0-16,0-2 6 0,6-19 1 16,13-14 1-1,26-25 1-15,4 12-5 0,-12 16 1 16,5 3 1 0,-12 14 2-16,2 5 0 0,-8 7 1 15,-3 3 1 1,5 7 1-16,-1 6 30 0,-6-2-1 15,-2 2-14 1,0-3 1-16,2-5-9 0,44-8 0 16,12-20-10-16,11-18 1 15,-11-13-6-15,-30 0 2 16,-41 54-1480-16</inkml:trace>
  <inkml:trace contextRef="#ctx0" brushRef="#br0" timeOffset="208100.92">19097 17735 12 0,'0'0'10'0,"-28"15"1"15,-4 9 52-15,-2 7 0 0,3 10 278 16,5 4 1-1,1 2-258-15,5-5 2 0,5-8 0 16,4-8 2 0,5-9 82-16,4-8 1 0,2-5-102 15,0-4 1-15,6-2-34 16,11-11 1-16,16-17-12 16,6-7-1-16,8-6-28 0,-4-2-1 15,-4 3-36 1,-4 6 0-16,-5 12 23 0,-9 9 2 15,-10 10 11 1,-6 6 2-16,1 5 3 0,-6 13 0 16,0 18 2-16,-4 6 0 15,1 3 2 1,-1-3-1-16,2-10 1 0,2-8 1 16,0-11 2-16,0-6-1 15,0-4 22-15,0-3 2 16,0-1-7-16,2-3 1 15,3-3-6-15,10-11 1 16,6-16-6-16,5-6 2 16,-2 2 7-16,-5 7 1 15,-4 9 37-15,-2 8 2 0,-10 8-33 16,3 5 2 0,-4 4-18-16,4 7 0 0,5 11-5 15,2 10 0 1,2 3-8-16,-2-2 1 0,-2-5-1 15,0-5 0 1,0-8-1-16,2-12 1 0,10-6-14 16,3-12 0-16,4-17-7 0,-1-7-1 15,-4-8-26 1,-5 1 0-16,-7 1 32 0,-5 8 1 16,-7 9 9-1,-4 10 0-15,-5 6 6 0,-1 7 0 16,1 3 0-1,-1 4 0-15,-2 3 0 0,7 5 1 16,4 1 1-16,4-2-1 16,7-1-1-16,8-5 1 15,11-1-1-15,1-4 0 16,7-7 1-16,-5-4 0 16,-7 0 23-16,-7 4 0 15,-8 5 72-15,-4 2-1 16,-5 2-55-16,2 6 2 15,0 7-27-15,-2 13 0 16,-4 15-11-16,2 7-1 16,0 6-3-16,0 0 0 15,5-6-2-15,7-9 0 16,2-14-11-16,9-12 1 16,1-13-9-16,4-15 0 15,13-19-7-15,6-16 0 16,3-17-32-16,-5-11 0 15,-1-8 41-15,-6-3 1 16,-12 0 13-16,-10 5-1 0,-6 15 5 16,-5 15 0-16,-7 19 1 15,-1 13 1-15,-1 10 0 16,-5 12 1-16,-3 8-1 16,-2 16 2-16,-5 23-10 15,2 16 1-15,4 13-7 16,2 8 0-16,5-2 1 15,5-2 1-15,1 0 3 16,1-10 1-16,9-18 5 0,3-16 0 16,4-19 1-16,14-34 1 15,12-24 0-15,19-34 0 16,-7-10 12-16,-8-1 1 16,-6 1 0-1,-6-12 0-15,-14-11-3 0,-12 43 0 16,-5 15-10-16,-6 31 0 15,-2 4 0-15,2 8 0 16,1 1 0-16,-20 6 0 16,-11 19 0-16,-22 50 0 15,25 14 3-15,14 7-1 16,15 5 2-16,0-10 2 16,9-5-3-16,6-24 1 0,15-4-2 15,-2-20 0 1,9-14-6-16,0-16-1 0,2-20-9 15,0-22-1-15,-11-10-65 16,-26-9 2-16,-2 59-1282 16</inkml:trace>
  <inkml:trace contextRef="#ctx0" brushRef="#br0" timeOffset="208299.94">19739 17445 12 0,'0'0'0'0,"0"0"0"0,0 0 0 16,21 0 20 0,3-4 1-16,25-7 28 0,3-1 0 15,-8 3 62-15,-12 2 1 16,-15 3-112-16,-12 6 0 16,-12 3 5-16,-12 8 0 15,19-13-294 1</inkml:trace>
  <inkml:trace contextRef="#ctx0" brushRef="#br0" timeOffset="210000.12">20911 17685 14 0,'0'0'3'0,"51"-32"1"0,-1-3 60 0,4-12 0 16,4-14 61-16,0-6 1 15,-3 0 146 1,-8 5-1-16,-12 12-201 0,-10 9-1 16,-16 10 14-1,-9 8 2-15,-6 12-20 0,-14 15 0 16,-12 14-27-16,-3 12 1 15,-2 11-12-15,1 13 1 16,6 17-10-16,1 9 1 16,6 3-21-16,5-3 1 15,3-9 0-15,5-8 0 16,7-7 0-16,3-9 1 16,3-12 1-16,5-11 0 15,-6-11 8-15,5-9 0 16,2-8 11-16,12-11 1 15,14-14 23-15,6-5 1 16,-2 1 67-16,-3 5 1 16,-6 9-27-16,-6 8-1 15,-9 7-50-15,-6 6 0 0,-5 4-20 16,-8 5 2-16,-7 7-10 16,-11 8 1-1,-12 6-9-15,-3 0 1 0,-1-3-4 16,3-6 1-16,7-8-3 15,8-6 1-15,7-5-30 16,3-8 0-16,5-5 1 16,7-12 2-16,11-10 14 15,11-5 0-15,11-1 8 0,12-2 1 16,9 0-20 0,3 5 1-16,1 7-8 0,-2 2 0 15,-4 1-2 1,-10 6 0-16,-8 6-2 0,-12 7 1 15,-9 3 4-15,-6 6 2 16,-5 3 21-16,-4 12 2 16,-9 14 0-16,-4 8 0 15,-4 6-1-15,-5 1 1 16,5-2-15-16,0-6 0 16,10-9 7-16,1-7 0 15,6-9 15-15,6-9 1 16,-1-6 2-16,14-17 0 15,9-16 2-15,2-8 0 16,-4-4 16-16,-8 0 0 16,-8 4 81-16,-10 8 1 0,-10 9-60 15,-3 5 2 1,-4 6-21-16,-3 4 1 16,-2 5-13-16,1 4 2 0,4 2-13 0,8 2 2 15,3-1-3 1,6 3 1-16,4 1-2 0,7 1 1 15,12-1 0 1,10-3-1-16,10-11 2 16,7-12 1-16,4-16-1 0,4-10 0 15,2-11-1 1,-8-1 1-16,-13-1-10 0,-9 8 0 16,-11 12 2-1,-10 12 1-15,-7 12 3 0,-4 6 0 16,-2 4 2-16,-3 8 0 15,-5 9 2-15,-4 17 1 16,-3 16 0-16,-3 14 0 16,7 11-2-16,6 5 2 15,3 0-4-15,4-5-1 16,4-2 0-16,5-10 1 16,6-10 0-16,8-12 2 15,5-15-2-15,-2-24 1 16,8-13 1-16,28-40 0 15,-16-16 1-15,-3-5 1 16,-3-8 25-16,-5-18-1 16,-3-21 10-16,-2 26 0 0,-2 26-13 15,-17 43 2 1,-5 1-12-16,-2 13 1 0,-4 3-10 16,0 8 0-1,0-1-1-15,-11 9 0 0,-7 20 0 16,-21 53 0-16,15 7 3 15,11 5 0-15,9 10 1 16,4-5 1-16,2-6-3 16,10-20 2-16,6-6-4 15,1-27 1-15,9-7-1 0,6-14 0 16,5-13-32 0,30-30 2-16,-5-22 12 15,-12-19 1-15,-13-11 9 16,1-22 0-16,-1-21 5 15,-15 17 1-15,-9 17 30 0,-13 39 1 16,-9 5 14-16,-4 13 1 16,-4 4-21-16,8 19 1 15,-4 5-14-15,-19 16 0 16,-2 17-21-16,-5 44 1 0,15 9-63 16,13 11 1-1,11 9 39-15,11-9 1 16,8-7 17-16,12-31 2 15,22-12 8-15,23-17 1 16,8-26 1-16,5-20 1 16,3-17-3-16,-29 3 0 15,-63 34-1294-15</inkml:trace>
  <inkml:trace contextRef="#ctx0" brushRef="#br0" timeOffset="210536.28">22102 17491 12 0,'0'0'0'0,"0"0"0"16,0 0 0-16,-20 24 0 15,20-18 0-15,0-1 13 16,1 1 2-16,9 0 95 16,6-3 1-16,22-3-23 15,8-2 0-15,1-1-43 0,-1-5 1 16,-46 8-443 0</inkml:trace>
  <inkml:trace contextRef="#ctx0" brushRef="#br0" timeOffset="211521.01">22950 17645 12 0,'0'0'50'0,"-24"28"2"16,14-15-52-16,14-5 1 0,15-10 24 16,16-13 1-1,15-13 170-15,3-9 0 16,-1-8-98-16,-9 3 1 16,-12 6-15-16,-7 8 0 15,-12 10-17-15,-9 5 1 16,-6 5-16-16,-9 10 2 15,-12 5-16-15,-9 8 1 0,-6 13-12 16,-1 9 1 0,7 8-3-16,7 2 1 0,7-3-13 15,2-5-1-15,10-7-5 16,7-8 1-16,4-7 2 16,9-8 1-16,7-7 1 15,12-11 1-15,14-12 0 0,7-8 2 16,3-9 0-1,-1-3 1-15,-2 0-1 16,-7 4-1-16,-7 8-5 0,-9 6 1 16,-9 8-9-16,-8 6 1 15,-2 7 1-15,-6 10 0 16,1 8 2-16,-2 10-1 16,-4 10 12-16,-2 3 0 15,-4 2 29-15,-1-2-1 16,-6-4-11-16,2-3 1 15,1-2-11-15,5-4 2 16,-3-8-22-16,3-7 2 16,3-5 0-16,4-6 2 15,5-6 1-15,10-10 1 16,13-22 3-16,3-8 1 0,6-6 25 16,4-4 1-1,0 2-15-15,-6 8 0 0,-3 10-10 16,-6 12 0-1,-6 11-6-15,-5 7 1 0,-6 8-11 16,-2 11 1-16,3 11-1 0,-5 12 0 16,-3 10 0-1,-2 5 1-15,-2-3 2 16,0-7 0-16,2-10 2 16,5-8-1-16,2-10 1 0,6-9 1 15,6-10-1 1,7-11 0-16,11-14 0 0,4-18 0 15,-1-12 14-15,-4-2 1 16,-7 5 37-16,-10 10 0 16,-8 14-26-16,-7 12 1 15,-6 11-12-15,-10 12 0 16,-8 14-16-16,-7 15 2 16,-3 15-4-16,2 11 0 15,6 5-28-15,1-2 0 16,10-5 3-16,13-9 1 15,14-13 9-15,12-14-1 16,11-10-21-16,11-14 0 16,12-12-29-16,5-12-1 15,-1-11-108-15,-4-6 1 0,-64 47-1024 16</inkml:trace>
  <inkml:trace contextRef="#ctx0" brushRef="#br0" timeOffset="212233.16">24593 17363 414 0,'0'0'0'16,"0"0"-43"-16,0 0 0 0,0 0 42 0,-22 2 1 0,13 5 5 16,-8 13 0-16,-11 19 41 0,0 10 0 15,2 10 3 1,3 5-1-16,1-3 31 0,5-3 2 16,10-6 0-1,9-9 1-15,9-12-24 0,9-16 2 16,14-20 5-1,11-20 1-15,16-17-8 16,2-18 2-16,5-14-12 0,-5-12 2 16,-5-11 39-16,-10 4 1 15,-11 15-32-15,-11 15 1 16,-14 18-34-16,-11 14-1 16,-6 16-9-16,-10 11 1 15,-7 11-8-15,-6 12 3 16,-4 13-11-16,0 12 0 15,4 14 0-15,4 13 0 16,0 14 0-16,2 6 0 16,-1 2 0-16,3-5 0 15,7-12 27-15,7-14-1 16,12-22-6-16,1-15-1 16,6-20-5-16,8-22 2 15,12-22-12-15,6-11 1 0,2-9-5 16,-2-5 0-1,-1 1 0-15,-5 2 0 16,-3 9 0-16,-4 9 0 0,-5 13 3 16,-10 12 1-16,-7 10 16 15,-8 10 1-15,-5 7-5 16,-10 10 0-16,-15 12-6 16,-3 7 0-16,2 1-12 0,1-4 0 15,6-1 0 1,4-7 1-16,3-4-1 0,7-6 1 15,4-6 0 1,7-6 1-16,4-1-2 0,11 0 2 16,10 1 0-16,11 6 0 15,8 4 0-15,0 6 0 16,-7 3 0-16,-4 4 0 16,-2 5 0-16,3-5 0 15,7-9 0-15,10-21 0 16,12-26-1-16,7-20 1 15,2-21-3-15,-8-13 0 16,-16-5-12-16,-19 3 0 16,-26 84-1403-16</inkml:trace>
  <inkml:trace contextRef="#ctx0" brushRef="#br0" timeOffset="212521.14">25635 17573 12 0,'0'0'0'0,"0"0"0"16,0 0 0-16,0 0 122 0,0 0 2 16,-19-4 163-1,8 2 1-15,2 0-129 0,3 1 0 16,6-1-102-1,0 0 1-15,6-2-10 0,1 0 0 16,1 1-29 0,-5-1 1-16,-1 2-6 0,-2 2 0 15,-5 4 0-15,-3 1-1 16,8-5-1106-16</inkml:trace>
  <inkml:trace contextRef="#ctx0" brushRef="#br0" timeOffset="-211326.83">16263 16044 12 0,'0'0'0'16,"0"0"0"-16,0 0 0 15,-6 18 0-15,0-7 0 16,-3 10 18-16,-6 11 1 0,2 8 74 16,4 1 0-1,3-3-64-15,4-9 1 0,8-10 46 16,3-10 0 0,8-5-24-16,13-13 0 0,16-17-7 15,-1-13 0 1,-6-15 28-16,-11-8 1 0,-9-3 87 15,-8 4-1 1,-7 12-22-16,-6 16 1 16,-6 14-87-16,-10 19 0 0,-21 23-24 0,-10 25 1 15,-5 32-43 1,2 15 2-16,4 9-86 16,10 6 1-16,38-110-897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9T09:35:51.5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19184 11629 12 0,'0'0'0'0,"0"0"0"0,-32 26 0 0,12-5 0 0,-1 1 0 15,3 2 0-15,-1-5 0 16,2 5 37-16,-3 6 1 16,1 7-36-16,-1-2 1 15,-1-3 49-15,5-4 1 16,-3-2 87-16,2 2 2 16,-5 5-23-16,1 2 1 15,-1 12-74-15,5 5 1 16,2 6-27-16,0-2 0 15,-1-1-18-15,1-3 1 16,4-5-3-16,-4-1 0 16,0 3-4-16,0 7 1 15,0 13-23-15,0 3 2 16,2-1 18-16,0-8 0 16,-2-13 1-16,4 0-1 15,0 1 5-15,3 3 1 16,3 9 2-16,1 2 0 0,2 0 11 15,-2-3-1-15,-1-10 6 16,-5 3 0-16,-1 7 2 16,4 7 0-16,5 11-5 15,0-4 1-15,0-11 26 16,0-11 1-16,0-4-36 0,1 4-1 16,1 8 0-1,-4 3 1-15,4 3 22 0,4-1 0 16,-3-5-9-1,3-6 1-15,-2-4-21 0,0 4 0 16,-2 3 0-16,0 4 0 16,2 2 13-16,1-1 1 15,1-5-9-15,-2 1 1 16,2-1-6-16,-4 1 1 16,2 1 2-16,1 4 1 15,1 2 5-15,2-5 0 16,1-6-4-16,1-6 2 15,-3 4-4-15,1 3 1 16,-1 7-2-16,3 3 1 16,1 3 1-16,0-3 0 0,1-9-3 15,-3 0 0 1,1 1-1-16,1 1 0 0,2-3 3 16,0-1 0-1,2 0 9-15,-3-4 2 0,-1-4-1 16,2-3 1-1,2-4 41-15,0-2 1 0,0-4-9 16,-1 3 1-16,-1 1-20 0,2-2 1 16,2-5-1-1,1 1 1-15,-4 4-9 0,1 0 1 16,2-3-12 0,1-4 1-16,-1-6-7 0,-2-2 1 15,0-1-4-15,0-1 0 16,4 1-10-16,0-1 0 15,-2 0-23-15,-2 1 1 16,0-4-23-16,0-2 0 16,-2-2 18-16,0-2 0 15,2 0 19-15,4-2 0 16,2 1 14-16,-3-3 1 16,-1-1 3-16,-3-1 0 15,-3-1 1-15,2-2 1 16,-2 0 11-16,6-2 0 15,-4-2 23-15,3-2 0 16,0-3 15-16,1-6 1 16,10-10 11-16,-5-5 1 15,1 0 18-15,-3 2 1 0,-1 8-57 16,-2 3 1 0,0 0-20-16,-10 9 2 0,3-1-10 15,5-12 1 1,0-3-11-16,6-13 0 0,-3-6-34 15,3 0 1-15,-4-2-20 16,-2 4 1-16,0 2 41 16,-4 9 0-16,1 2 14 0,-1 0 1 15,2-2 5 1,0-9 1-16,0-4 1 16,-1-4 0-16,-1-1 0 15,-2-3 1-15,3-3 1 16,-3 2 0-16,-1 2 3 15,-1 7-1-15,-1 2 2 16,2 9-1-16,-4 2 22 16,5-9 0-16,1-4-7 15,-1-10 1-15,-3-2-6 0,1-3 2 16,3 0 3-16,-1 0 2 16,-3 4-9-16,1 7 1 15,1 4 26-15,-2-1 0 16,-2-3-19-16,1-7 0 15,-1-4-10-15,2 2 2 16,0 0 7-16,1 4 1 16,-3 3-10-16,2 12 1 15,-4 3-4-15,2-10 1 16,0-7-5-16,-1-6-1 0,3-11-1 16,0 3 1-1,2 4-2-15,-5 12 0 0,3 1-1 16,-2 8 1-1,0 3 0-15,-2-11 1 0,0-5-2 16,-2-6 2-16,0-7 3 16,0 3 1-16,2 5-2 15,0 12 1-15,2 3-2 0,0-2 0 16,2 2 12 0,-1-6 0-16,1-1-6 0,2-10 1 15,-4 1-1 1,1-1 1-16,-1 2-3 0,2 17-1 15,0-2-5 1,-1-2 1-16,1 1-2 0,-2-14 0 16,-2 0 0-16,0 2 0 15,4-2 0-15,-1 17 0 16,1 0 0-16,0-2 0 16,-4 2 0-16,0-20 0 15,0-3 0-15,-6 1 0 16,3 1 0-16,-1 17 0 15,0 3 0-15,0 2 0 16,1 3 0-16,-3 7 0 16,0 2 0-16,3-2 0 15,-7 0 0-15,3-9 0 0,0-2 0 16,-3-11 0 0,-1 3-31-16,4 14 2 15,-1-1-1-15,4 10 1 16,-3-2 1-16,1 6-1 0,1 1 22 15,-1 0-1-15,-3-1 7 16,1-1 1-16,1 3 2 16,-4-1 0-16,3 4 5 0,3-1 1 15,-5 3 3 1,5-2 0-16,-4 2 5 0,1-4 1 16,1 2-9-1,-5-2-1-15,3 1 1 0,-2-1 0 16,0 0 1-1,0 0 0-15,-2 1 1 0,1 1 0 16,-4 0-1 0,-1 2 0-16,2 2 6 0,-9-1-1 15,-4 9-10-15,-17 3-1 16,6 9-3-16,-19 15 0 16,58-24-1651-16</inkml:trace>
  <inkml:trace contextRef="#ctx0" brushRef="#br0" timeOffset="1770.18">18144 17242 12 0,'0'0'0'16,"0"0"0"-16,23-30 0 15,-12 11 0-15,-2 1 0 16,-1 1 10-16,-3 4 1 15,-1 0 65-15,2 2 1 16,-6 5-11-16,2 1 1 16,1-1 17-16,-3 2 1 15,0 4-17-15,-3 6 2 16,1 9-18-16,-6 16 2 16,-7 22-12-16,-5 8 0 15,-3 6 15-15,3 2 0 16,1 5-13-16,4-5 0 15,4-11-7-15,6-14 2 0,5-12 27 16,0-10 1 0,5-9-17-16,6-9-1 15,4-10-18-15,8-12 2 0,10-19-16 16,1-15 0-16,-4-14-6 16,-4-4 0-16,3-7 4 15,3 7 0-15,0 10 10 16,-1 6 0-16,-1 2-8 0,-4 2 0 15,-3 7-3 1,-10 8-1-16,-2 9-7 0,-5 7 1 16,-5 10-5-16,-2 3 1 15,-3 4 1 1,-5 8 0-16,-8 13 1 0,-4 8-1 16,3 9 25-16,3 3 1 15,5-2 40-15,3-5 1 16,1-6-19-16,1 0-1 15,-1 0-33-15,-3 7 1 16,3 10-13-16,-3 6 1 16,-4 6-9-16,4 5 2 15,3 1-4-15,4-7-1 0,-2-13 2 16,4-9 1 0,0-12 0-16,-1-9-1 15,1-7 2-15,1-2 0 16,3-2 1-16,2-7 1 0,7-10 12 15,7-19-1-15,-1-16 0 16,1-7 1-16,-1-3-2 16,2 8 0-16,-1 15-11 0,-1 12 0 15,-4 10-1 1,-2 6 0-16,-4 5-18 0,-2 2 0 16,-1 6 5-1,1 6 1-15,3 8-12 16,-3 20 0-16,-7 16 16 15,-2 9 0-15,-1 2 6 0,3-3 1 16,3-14 0-16,1-10-1 16,7-10 2-16,-1-9 1 15,4-6 0-15,3-9 0 16,9-8 0-16,4-9 1 16,2-9-1-16,-1-13 1 15,-6-15 1-15,1-12-1 16,2-10 9-16,0 5 0 15,7 12 27-15,-7 8 1 16,-6 12 5-16,-7 11-1 16,-7 11-19-16,-6 6-1 0,-4 5-6 15,-8 10 1 1,-14 8-12-16,-2 14 2 0,-2 15-4 16,4 11 1-1,9 9-3-15,6 1 1 0,1-1 0 16,8-7 1-1,8-12-2-15,1-8 0 0,2-14-1 16,2-9 1-16,2-7-1 16,0-6 0-16,9-8-1 15,1-5 0-15,-7-9-7 0,-12 11 0 16,-10-4-110 0,-9-21 0-16,13 36-1321 15</inkml:trace>
  <inkml:trace contextRef="#ctx0" brushRef="#br0" timeOffset="1950.71">17928 17467 87 0,'19'0'0'0,"22"-2"26"0,11 2 0 16,6-2-27-16,5-2-1 16,-63 4-101-16</inkml:trace>
  <inkml:trace contextRef="#ctx0" brushRef="#br0" timeOffset="2829.91">18122 18157 74 0,'-33'32'214'0,"-31"29"0"15,10 4-167-15,11-7 2 0,14-15 4 16,10-14 1-1,10-14 25-15,7-9 1 16,2-6-27-16,11-15 1 16,17-17-22-16,3-10-1 15,7-5-12-15,1 1 0 0,0 1-4 16,-4 6-1 0,-3 3-12-16,-8 7 0 0,1 6 0 15,-7 7 0-15,-5 6 4 16,0 7 1-16,-7 4 7 0,-2 7 1 15,-3 7-5 1,-2 11 0-16,-14 11 4 0,-8 2-1 16,-7 0 2-16,-5 0-1 15,-4-3 0 1,2-7-1-16,9-8-1 0,5-10 2 16,5-7 29-16,3-8 0 15,0-5 37-15,6-10 1 16,3-9-10-16,12-2-1 15,10-3-43-15,7 1 1 16,1 4-19-16,0 6 0 16,0 7-11-16,-5 6 0 15,-2 5-39-15,-2 8 1 16,0 7-15-16,0 10 0 16,-2 10 12-16,1 6 2 15,5 4-22-15,-2-2 1 16,5-7-16-16,4-10-1 15,2-11 45-15,6-11 1 16,5-13-16-16,6-9 2 0,-45 22-717 16</inkml:trace>
  <inkml:trace contextRef="#ctx0" brushRef="#br0" timeOffset="3479.99">18633 18144 12 0,'0'0'0'0,"0"0"0"0,0 0 0 0,0 0 0 16,-10-20 0-16,3 16 0 16,-2 0 20-1,-8 0 1-15,-6 4 48 0,-8 8 0 16,-8 7 91 0,-2 7-1-16,5 6 86 0,8 5-1 15,8 5-138-15,7 1-1 16,7-2-13-16,10-5 2 15,7-6-53-15,8-6 2 16,3-13-35-16,8-10 1 16,3-10-7-16,7-11 1 15,-1-12-16-15,-8-3 0 16,-5 2-16-16,-5 5 1 0,-14 6 20 16,1 6 1-1,-8 7 6-15,0 3 1 16,0 7 0-16,0 3 1 15,-4 2 4-15,0 9 1 16,-1 11 0-16,3 15 2 16,2 8 0-16,5 0 1 15,7-3-9-15,1-4 1 0,2-12 0 0,3-10 0 32,6-8 2-32,3-16-1 0,6-14-1 15,1-11 1-15,-6-8 4 16,-4-2 1-16,-2 4 5 0,1 5 0 15,-9 5-12 1,-2 4 0-16,-7 10-1 0,-3 6 0 16,0 4-10-16,2 1 0 15,-4 2-9 1,0 4 1-16,-4 2 3 0,0 5-1 16,-3 9 13-1,-3 12 1-15,3 13 1 0,5 2 1 16,4-3 1-1,5-2 0-15,6-7 0 0,8-9 0 16,9-9 0-16,3-11 0 16,8-13-22-16,6-14 2 15,3-14-5-15,2-6 2 16,-52 43-951-16</inkml:trace>
  <inkml:trace contextRef="#ctx0" brushRef="#br0" timeOffset="3899.88">19410 18105 153 0,'0'0'-1'0,"-21"-4"0"0,6 4 280 0,-5 8 2 31,-8 8-136-31,-2 9 1 0,2 2 58 16,8 5 1-1,1 3-197-15,6 5 0 16,-2 4-16-16,2 1 0 15,9-4 6-15,4-6 1 0,11-11 1 16,4-9 0-16,6-11 2 16,5-13 1-16,9-19 29 15,8-13 0-15,2-13 13 0,0-9 0 16,-4-8-10 0,-6-5 1-16,-9-4-11 0,-9 5-1 15,-10 12-24-15,-7 15 0 16,-7 14 0-16,-4 14 0 15,-2 12 0 1,-6 19 0-16,-11 17 4 0,4 19-1 16,9 23 3-16,2 10-1 15,0 10 36-15,8 3 0 16,9 3-25-16,7-6 1 16,6-16-14-16,0-18 0 15,-15-56-1373-15</inkml:trace>
  <inkml:trace contextRef="#ctx0" brushRef="#br0" timeOffset="4150.6">18912 18096 12 0,'0'0'0'0,"30"-13"0"0,3-6 0 0,-8-1 0 15,-22-3 0 1,-8 5 0-16,-6 6 34 0,-6 7 0 16,-4 5 44-1,3 4-1-15,18-4-254 0</inkml:trace>
  <inkml:trace contextRef="#ctx0" brushRef="#br0">18465 16312 12 0,'-65'-441'0'0,"31"439"0"16,-5 4 0-16,0 3 0 15,-10 6 0-15,-5 6 0 16,-7 5 13-16,-2 10 2 15,3 9 19-15,6 9-1 16,6 10-23-16,-1 1 2 16,4 1 20-16,2-5 1 15,4-3 10-15,0 6 2 0,0 9 20 16,6 5 2 0,6 0-5-16,5-3 2 15,5-4 13-15,6-2 0 16,9 4-7-16,4 2 0 15,6-1-16-15,1-5 1 16,0-7-15-16,1-8 0 16,1-9-18-16,0-5 1 15,-5-7-3-15,1-4 0 16,2-7-13-16,2-3 1 0,1-2-3 16,-5-2 2-16,-1-1-1 15,-3-3 1-15,-1-3 5 16,2-2 0-16,0-1 5 15,1 3 0-15,-5 0 1 16,4 0 1-16,0-1 0 16,-1 1 0-16,1 0-1 0,0 0 1 15,2 1-3-15,-5 3 1 16,3-3-3-16,0-1 1 16,1-2-4-16,-3 0 0 15,0-1-3-15,0 1 1 16,2 0-1-16,-4 0 0 15,2 0 0-15,-2-2-1 16,0-2 2-16,-2-2 2 16,-2-3-1-16,-2-12 0 15,-3-12 1-15,0-3 1 16,3 6 0-16,1 4-1 16,1 4 12-16,0-5 2 15,2-6 4-15,-3-3 0 0,1 1-12 16,0 5 1-1,2 9-9-15,-3 4 1 0,3 6-8 16,0 2 1-16,2 3-2 16,-5 4 0-16,3 2-1 15,2 3 1-15,0 7-1 0,0 4 1 32,3 12-1-32,7 4 1 0,3 1-1 0,3-1 1 15,1-4-1 1,0 0 2-16,2 2-4 0,-4 3 2 15,-1 2-1 1,1-1 1-16,-2-4-1 16,-1-3 1-16,-3-4 5 0,0-6-1 15,-9-6 20 1,2-6 0-16,-2-1 2 0,0-2 0 16,0-2-10-16,-2 0 1 15,-1 0-7-15,-3-2 1 16,-9-2-7-16,-9 2 1 15,-12 1-6-15,-3-1 0 16,2 2 0-16,-6 5 1 0,-2 6 0 16,3 4 0-1,6 2 9-15,6 4 1 0,8 1 4 16,16 0 1 0,6-22-1457-16</inkml:trace>
  <inkml:trace contextRef="#ctx0" brushRef="#br0" timeOffset="10703.64">19875 17813 12 0,'0'0'67'0,"-39"50"1"0,11-3-68 16,4-3 1-1,4-3 0-15,3-4 0 16,4-7-1-16,2-9 1 16,5-12 7-16,6-7 0 15,2-4 37-15,9-15 1 0,6-22 19 16,7-11 1 0,2-6 43-16,2 2 0 0,4 6-40 15,-4 1 1-15,2 6-23 16,-4 8 1-16,-6 7-21 15,-5 7 0-15,-4 8-25 0,-3 7 0 16,-5 4-2-16,1 6 0 16,2 9 0-16,-6 9 2 15,0 9-1 1,-8 5 0-16,1-1 0 0,-6-2 0 16,-4-1 1-1,-2-5 1-15,-3 1 0 0,-2-4 1 16,-2-7 18-16,-2-6 0 15,2-8 43-15,1-3 2 16,1-4-32-16,4-1 1 16,5-5-14-16,7-3-1 15,5-4-21-15,4-3 0 16,7-5 0-16,5-1 0 16,6 2 0-16,-1 5 0 15,3 6 11-15,-4 5 0 16,1 6-3-16,3 8 0 15,3 9-6-15,-2 5 2 16,-3 4-20-16,1-4 0 16,-5-5-38-16,2-6 1 0,0-5-5 15,7-12 1 1,6-14 30-16,5-14 1 0,4-14 16 16,1-12 1-1,0-7 6-15,-2-3 1 0,-7-5 80 16,-10 4 1-1,-10 14-17-15,-7 14 0 0,-8 15-22 16,-3 13-1-16,-1 8-24 0,-5 9 0 16,-5 9-15-1,-3 9 1-15,-1 16-33 16,1 10 0-16,12 8-60 16,0 4 0-16,3 1 32 0,-1 3 0 15,-7 1 30 1,1 0 1-16,-1-1 21 0,0-8 0 15,11-14 8-15,3-12 1 16,0-15 9-16,3-11 2 16,11-11 27-16,0-17 0 15,11-22 9-15,4-6 2 16,1 0 18-16,-2 3 2 16,-2 12 125-16,-1 10 0 15,-5 10-161-15,-3 8 1 16,-8 5-25-16,0 8 0 15,1 4-25-15,1 5 2 16,0 7-120-16,-2 7 1 0,1 3-62 16,1-1 0-1,4-1-39-15,3-5 2 0,3-8 154 16,-1-7-1 0,-1-6 28-16,0-6 1 0,5-5 17 15,0-4 2 1,-1-6 11-16,-7-1 1 0,-3 0 5 15,-7 1 1-15,-1 3 20 16,-1-1 0-16,-2-1 34 16,0-3 1-16,-2 3 2 0,-4 1 1 15,-1 4 0 1,1 12 1-16,-2-1-12 0,-7 0 0 16,-2 4 5-1,-18 11 1-15,-1 10-3 0,3 9 0 16,6 5 17-16,1 6 0 15,0 4 1-15,13-10 0 16,3 2-12-16,8-15 1 16,6-1-14-16,1-12 2 15,-1-3-10-15,20-6 1 16,9-17-14-16,16-26 1 16,-18-5 1-16,-12 14 1 15,-3 1 1-15,-6 11 1 16,-3-1 31-16,-5 12 1 15,-3 2-13-15,-1 3-1 0,0 2-11 16,0 3 0 0,0-1-8-16,0 2-1 0,-1 5-7 15,-7 25 0 1,3 5-4-16,-3 10-1 0,4-2-5 16,4-17 2-1,0 0-1-15,4-9 0 0,4-4 0 16,3-6 1-1,2-5 1-15,30-17 0 0,-2-15 7 16,-2-9 1-16,-6-3 29 16,-8 2 0-16,-1 1-13 15,-15 15 1-15,-5 0-12 0,-8 7 2 16,0 4-10 0,1 6 2-16,-3 1-5 0,0 3 0 15,-1 1 7-15,1 2 1 16,3 2 10-16,-3-1 1 15,4 3-13-15,2 0 0 16,4 0-7-16,11 3 1 16,7-3-26-16,10-2 2 15,-4-4-138-15,-15 0 1 16,-2 0 25-16,-2 2 1 16,-5 0 99-16,0 4-1 15,-4 5 13-15,-8 34 1 16,-8 3 15-16,3-5 0 15,5-2 6-15,8-16 0 16,6-1 1-16,3-7 0 16,4-4 0-16,22-2 0 15,8-14 0-15,15-19 0 16,-13-16 0-16,1-6 1 16,-1 1 36-16,-15 8 0 0,-10-4 62 15,-7 13 0 1,-3 2-58-16,-8 11 1 0,-2 2 15 15,-2 4 0-15,-2 2-34 16,-2 3-1-16,-3 4-20 16,-15 13 2-16,2 11-4 0,-1 13 1 15,8 6-1 1,6 0 0-16,5 0-18 0,8-2 1 16,9-1 3-1,6-8 0-15,5-6-3 0,15-5 0 16,9-12-45-1,8-13 0-15,-56 4-816 0</inkml:trace>
  <inkml:trace contextRef="#ctx0" brushRef="#br0" timeOffset="11099.61">21651 17701 12 0,'0'0'0'0,"0"0"0"16,0 0 0-16,4-20 0 15,-6 18 0-15,-2-2 0 16,1 0 0-16,-5 1 0 16,-5 1 2-16,-9 7 0 0,-16 10 1 15,-1 8-1 1,0 6 14-16,2 9 0 0,3 4 46 16,8 1 1-1,13-4 19-15,11-3 1 0,14-8-24 16,12-17 2-1,17-19 1-15,11-18 1 0,11-22-11 16,4-12 2-16,-3-7-12 16,-14-5-1-16,-11-3-16 15,-15 3 0-15,-11 3 26 16,-9 9 2-16,-8 12-4 16,-9 11 1-16,2 11-18 0,-4 11 1 15,0 13 25 1,-3 15 0-16,-12 22-34 0,0 23 0 15,0 24-14-15,4 22 1 16,2 19-11-16,7 11 0 16,12 9-58-16,10-5-1 15,-5-138-814-15</inkml:trace>
  <inkml:trace contextRef="#ctx0" brushRef="#br0" timeOffset="12731.21">22395 17848 12 0,'16'-28'10'0,"25"-29"1"0,4-14 26 0,-4-5 0 15,-6-6 29-15,-3 6 2 16,-4 10 203-16,-13 12 2 15,-9 17-224-15,-6 13 2 16,-6 11-20-16,-13 11 2 16,-10 13-15-16,-7 12 0 0,-3 12-41 15,0 12 2 1,2 12-10-16,3 6 0 0,4 2 26 16,4-2 0-1,9-7 5-15,6-6 1 0,7-7 17 16,4-10 1-1,4-9 20-15,2-9 0 0,-1-10 7 16,3-5 1-16,1-4 3 0,8-7 2 16,11-10-4-1,4-5 1-15,1-4-2 0,1 2 0 16,-3 2 6 0,5 4 0-16,5 5 30 0,-4 7 2 15,-9 10 22 1,-8 6 2-16,-8 3-70 0,-12 7 1 15,-12 10-26 1,-10 6 2-16,-4 5-15 0,-4 0 1 16,-2-6-3-16,-3-8 1 15,0-9-59-15,3-6-1 16,8-10-7-16,7-8 0 16,2-5 41-16,8-7 0 15,7-8 17-15,9-2 0 16,11-2 7-16,7 1 1 15,2-1 1-15,5 4 0 16,3 4 10-16,0 5 1 16,-1 6 75-16,-6 6 1 15,-8 9-51-15,-7 5 1 16,-4 6-24-16,-3 6 1 16,-3 7-12-16,1 4 1 15,-3 3-6-15,3-5 0 16,3-7-20-16,3-8 1 15,1-6-25-15,5-5-1 16,6-10 19-16,6-8 1 0,6-12 15 16,-5-4-1-16,-5-3 9 15,-3-1 0-15,-6 5 5 16,-6 5 0-16,-4 7 1 0,-7 6 0 16,2 6 2-1,0 3-1-15,-2 2-1 0,0 4 1 16,0 2-1-1,0 5 2-15,2 11-2 0,1 10 1 16,1 4-2 0,-4-1 1-16,0-1-1 0,0-6 1 15,2-8-1-15,2-6 0 16,1-7 0-16,7-9 0 16,2-7 0-16,9-11 1 15,7-10 15-15,-4-3 1 16,-2 0 24-16,-5 1 2 15,-1 6-24-15,-5 4 1 0,4 4-11 16,0 5 1 0,0 4-11-16,-6 3 1 0,6 6-24 15,3 4 0 1,1 6-25-16,-7 5 0 0,-6 7 27 16,-6 6 1-1,-8 6 11-15,-3 1 0 0,-6 3 5 16,0-3 2-1,-4-3 0-15,6-6 2 0,6-7 1 16,3-6 0-16,2-5 0 0,2-6 0 16,0-2 4-1,0-13 0-15,6-9 2 16,9-15 0-16,-2 1 1 16,-2 12 0-16,4 2-1 0,-4 5 0 15,2 3-1 1,4-1 0-16,5 2-5 0,-12 10 0 15,1 1-1 1,-2 4 1-16,0 4-1 0,3 12 1 16,-11 12-2-16,-4 19 1 15,-8-3-1-15,1-14 0 16,1 0-7-16,5-13 0 16,2-3-5-16,2-6-1 15,0-2 7-15,2-5 1 16,2-1 2-16,20-11 1 15,6-9 4-15,-11 3 0 16,-3 2 15-16,-8 8 1 0,-3 1-1 16,-3 4 0-1,0 0-12-15,0 2 0 0,-2 0-1295 16</inkml:trace>
  <inkml:trace contextRef="#ctx0" brushRef="#br0" timeOffset="13038.79">23870 17750 12 0,'0'0'100'0,"0"0"1"0,0 0-102 0,0 0-1 15,0 0 28-15,0 0 1 16,19-13 51-16,-17 13 0 16,0 0 0-16,-1 0 0 15,1 0-7-15,-2 0 0 16,0 0-610-16</inkml:trace>
  <inkml:trace contextRef="#ctx0" brushRef="#br0" timeOffset="20001.15">23898 17822 12 0,'0'0'0'0,"0"0"0"0,-9 34 0 0,7-21 0 15,0-2 0 1,-3-4 0-16,1-3 26 15,0-2-1-15,2 0 4 16,0-2 0-16,-1-4 31 0,1-2 1 16,2-5 22-16,4-2 1 15,3-2-11 1,4 2 0-16,-2 2-3 0,1 4-1 16,-3 3-26-1,-1 2 1-15,-1 0-18 0,-1 2 1 16,-4 2-9-16,-2 2 1 15,-1 1-13-15,-5 1 1 16,-5-2-2-16,-2-2 2 16,2-1-1-16,4-1 0 15,3 0-1-15,4-1 1 16,2-3 5-16,8-5 1 16,-8 9-719-16</inkml:trace>
  <inkml:trace contextRef="#ctx0" brushRef="#br0" timeOffset="20705.28">24683 17435 12 0,'0'0'0'0,"0"0"0"0,13-20 0 0,-8 3 0 16,3-5 0-1,3-2 13-15,-2-1 2 16,-3 1 47-16,-4 0 0 15,-6 2 19-15,-4 5 1 16,-5 4 20-16,-5 5 0 16,-6 7-7-16,-4 4 0 0,-4 10 30 15,0 10 0-15,6 5-81 16,6 3 1 0,3 5-21-16,6 3 0 0,7 7-24 15,8 1 0-15,3-1-1 16,3-3 1-16,-1-6-1 0,0-5 0 15,-3-8 15 1,-6-4 2-16,-10-3-7 0,-8 0 1 16,-12 1-4-16,-4 1-1 15,-3-4-37-15,0-4-1 16,5-5-16-16,6-6 0 16,4-6 35-16,3-5 1 15,8-4 10-15,7-5 1 16,12-8 2-16,5-2 0 15,5 2 0-15,5 6 0 16,3 5-9-16,-6 6 0 0,-20 11-706 16</inkml:trace>
  <inkml:trace contextRef="#ctx0" brushRef="#br0" timeOffset="22069.67">24690 17599 12 0,'11'-11'0'16,"15"-12"0"-16,6-6 0 0,3-7 0 15,-1-5 0 1,-6-1 0-16,-2-3 0 0,-5 0 0 16,-7 3 0-16,-4 4 7 15,-5 7 0 1,-5 3 37-16,-2 7 1 0,-1 8 8 0,-3 6 0 16,1 7-3-1,-7 7 1-15,-8 14-26 16,-2 10 2-16,-3 12-4 15,1 9-1-15,2 10 0 16,3 6 0-16,4 9-2 16,2-3 0-16,4-11-1 0,1-9 2 15,5-15 17-15,1-13 1 16,0-9 10-16,0-7 2 16,2-7-5-16,0-3 0 15,2-3 11-15,5-10 2 16,8-14-15-16,4-8 2 15,3-4-9-15,1 0 2 0,-1 2-9 16,0 5 1 0,1 6-26-16,-1 9 0 15,-3 14 0-15,-4 10-1 16,-2 10-1-16,-4 9 0 16,-2 9 9-16,-1 2 2 15,1-1 27-15,1-6 1 16,-1-8-21-16,5-5 1 15,2-10-16-15,11-9 2 16,14-9-8-16,4-8 0 16,0-8-3-16,-4-9-1 15,-6-5-97-15,-5 0 2 0,-6 4-130 16,-5 9 0 0,-11 8 114-16,-4 5 1 0,-2 4 87 15,-2 3 1-15,0 5 22 16,-2 1 0-16,-1 0 5 15,-7 2 2-15,-6 2 18 0,-6 7 1 16,-4 10 25 0,0 7 1-16,2 9 51 0,3 6 2 15,8 2 61-15,2-4 0 16,10-8-52-16,4-6 1 16,5-9-72-1,3-5 0-15,-1-7-23 0,9-8 1 16,11-7-17-1,1-9 0-15,-1-10-17 0,-5-3 1 16,-7-1-19-16,-4 4 2 16,-5 4-5-16,-1 8-1 15,-3 7 15-15,-1 7 0 16,-2 4 16-16,-2 4 1 16,-1 7 5-16,-3 9 1 15,0 14 1-15,3 3 0 16,1-2 5-16,0-9-1 15,2-7 1-15,4-8 0 16,3-5 0-16,4-5 0 16,6-6 0-16,7-12-1 0,6-13-1 15,0-7 0 1,-6-6 7-16,-3-3 1 0,-3-1 7 0,-6 6 0 31,-5 12 2-31,-1 6 1 0,-6 10-3 16,-2 6 1-1,0 7-11-15,0 2 1 0,-2 3-7 16,1 6 1-16,-3 8-10 0,2 3 1 16,4-3-9-1,2-4 0-15,2-6-2 0,0-3-1 16,-1-3 2 0,5-1 1-16,3 0 13 0,-6-2 0 15,1 0-4-15,0 2 1 16,-1 2-8-16,5 14 2 15,-7 8 7-15,-5 19 0 16,-1 0 1-16,-3-21-1 16,6 0 0-16,2-9-1 15,4-2-4-15,5-2 0 16,4-3-4-16,35-7 0 16,8-17-64-16,-1-14 1 15,-10-11-41-15,5-13 2 16,-3-5 99-16,-25 21 1 15,-4 1 14-15,-8 17 0 16,-5 1 2-16,-5 12 1 16,0 1 6-16,-2 4 1 15,-2 2 6-15,-13 8 1 16,-6 12-5-16,-8 23 1 16,8 2-1-16,10-6 1 0,4 2 1 15,5-8 1 1,7-1-11-16,3-14 1 0,3-1 14 15,6-4 1-15,5-7-8 16,34-6-1-16,-56 0-687 0</inkml:trace>
  <inkml:trace contextRef="#ctx0" brushRef="#br0" timeOffset="22482.51">26330 17422 12 0,'0'0'0'0,"0"0"0"0,0 0 0 16,0 0 0-16,-23-13 0 15,12 13 0-15,-11 4 0 16,-17 11 0-16,-4 9 0 16,2 9 12-16,7 8 1 15,8 2 159-15,8-4 1 16,8-5 138-16,10-10 0 15,8-9-256-15,14-10 0 0,21-8-17 16,7-14 0 0,8-18-39-16,0-21 1 0,-6-17-1 15,-4-7 0 1,-7 6-1-16,-11-1 0 0,-11-1 14 0,-8 5 0 31,-5 14 9-31,-8 16 1 0,-6 20 6 16,-1 21 1-1,-2 21-16-15,2 18 1 0,1 24-14 16,-1 15 0-16,-2 13-1 16,-4 14 1-16,0 16-16 15,2 12 0-15,13-133-960 0</inkml:trace>
  <inkml:trace contextRef="#ctx0" brushRef="#br0" timeOffset="23319.84">27265 17327 12 0,'0'0'0'0,"19"-33"37"15,-2 1 0-15,-1-11-34 0,-1-5 2 16,0-10 9-16,-2 1 2 15,-4 3 29-15,-5 7 1 16,-6 16-16 0,-3 10 1-16,-3 10 3 0,-3 11 1 15,-6 7-16-15,-5 16 0 16,-8 21-14-16,4 16-1 16,7 9 18-16,5 1 0 15,2-3-3-15,3-5 1 16,3-6 31-16,3-6 0 15,3-7 27-15,0-12 0 16,-2-10 23-16,4-10 2 16,0-6-40-16,1-5 1 0,3-7-4 15,11-12 1 1,12-12-1-16,5-3 1 0,-2 1-13 16,-4 5 1-1,0 7 31-15,-4 12 1 0,-4 11 53 16,-7 11 1-1,-5 9-85-15,-12 12 0 0,-13 11-30 16,-9 3 2-16,-9 2-16 16,-4-2 1-16,0-10-17 15,3-12 1-15,10-13-25 0,6-13 1 16,5-13 9 0,5-17 2-16,9-18 0 0,10-12 2 15,15-7-25-15,8-2 1 16,1 8 17-16,5 7 2 15,3 7-15-15,0 12 2 16,-41 35-1159-16</inkml:trace>
  <inkml:trace contextRef="#ctx0" brushRef="#br0" timeOffset="23549.56">27815 16931 12 0,'0'0'0'0,"0"0"0"0,0 0 0 15,0 0 0-15,-19-13 0 16,8 24 0-16,-11 21 0 16,-10 24 22-16,-3 14 2 15,-5 12 78-15,-1 11 0 16,-5 13 172-16,-4 10 0 16,-3 8-186-16,7 1 2 15,9-8-31-15,9-13-1 16,9-22-47-16,10-22 1 0,9-60-859 15</inkml:trace>
  <inkml:trace contextRef="#ctx0" brushRef="#br0" timeOffset="24171.05">27817 17346 12 0,'0'0'0'16,"-15"19"0"-16,-2 3 0 16,-11 13 0-16,0 4 0 15,2 0 5-15,4-5 2 16,7-10 121-16,5-7 1 16,5-10 6-16,5-5-1 15,4-6-25-15,9-11 1 16,15-18-22-16,3-8-1 15,1-4-10-15,-2 4 0 16,-4 10-21-16,-4 9 0 16,-3 10 44-16,-6 9 0 0,-4 6 20 15,-3 10 0 1,-4 15-78-16,-2 8-1 0,-4 6-23 16,0-1 1-1,-1-5-9-15,3-7 1 16,5-8-9-16,5-12 1 0,1-7-1 0,8-11 1 15,11-15-3 1,2-6 1-16,1-6-1 0,-3 5 0 16,-3 7-50-1,-7 9 1-15,-7 7-27 0,-5 8 0 16,-2 2 46 0,-4 9 0-16,-2 15 18 0,2 8 0 15,4 1 10 1,5-1 0-16,4-6 5 0,6-10 2 15,1-8 1 1,4-12 2-16,4-9 0 0,4-12 1 16,1-16 0-16,-1-9 0 15,-4-4-1-15,-4 0 1 16,-7 5 49-16,-4 12 1 16,-7 11 46-16,-4 9 1 15,-2 7-75-15,-2 6 0 16,2 4-22-16,-2 2 0 15,2-4-1469-15</inkml:trace>
  <inkml:trace contextRef="#ctx0" brushRef="#br0" timeOffset="25469.04">28875 17374 12 0,'0'0'0'0,"0"0"0"0,0 0 0 16,0 0 0-16,7 20 0 15,-7-18 0-15,0 0 0 16,0 0 37-16,0 0 1 16,0 0 57-16,0-1 1 15,0 1 40-15,0 0 0 16,0 0 4-16,0 0 0 15,0-2-33-15,0 0 0 16,0 0-19-16,0 0 0 16,0 0-8-16,0-2 0 0,0 2-27 15,0-2 0 1,0 2-14-16,0 0 0 0,0-2-12 16,0-1 1-1,0-1-10-15,2-4 1 0,2-5 0 16,0-5 0-1,-4-3 1-15,-2 1 2 0,0 3-7 16,-2 4 1 0,1 4 0-16,-3 1 0 0,-1 3-7 15,-5 3 0-15,-4 4-3 0,-9 5 0 16,-6 12-13 0,-1 9 1-16,0 11-49 0,4 5 0 15,12-1-41 1,6-6-1-16,7-5 77 0,6-10 0 15,5-10 15 1,5-14 2-16,9-15 3 0,6-9 0 16,6-13 3-16,-5-4 1 15,-4 2 31-15,-9 8 1 16,-4 8 85-16,-5 9 0 16,-5 6-39-16,0 7 0 15,-2 3-56-15,-4 5 0 16,-2 8-19-16,-3 11 0 15,0 16-17-15,1 2 1 16,5 3-10-16,3-4 0 0,3-8-4 16,7-8 1-1,5-12-6-15,5-12 0 0,8-10 8 16,6-13 0 0,7-17 6-16,1-11 0 0,-1-8-92 15,-3-5-1 1,-7-1 63-16,-6-3 1 0,-9 0 19 15,-4 6 1 1,-7 13 15-16,-5 12 0 0,-4 16 0 16,-1 12 0-16,-3 10-1 0,-5 19 1 15,-7 25 4 1,1 14-1-16,4 5 2 0,2 2 1 16,2 2-1-1,2 0 2-15,5-3 0 0,6-4 1 16,7-16 9-1,12-12 0-15,7-17 3 0,7-23 1 16,6-24 9 0,4-16 2-16,5-17-3 0,0-10 2 15,-5-3-8-15,-6-8 1 16,-9-11-3-16,-8 0 2 16,-5 11-8-16,-6 16 1 15,-3 17-3-15,-6 18 1 16,-4 16-4-16,-4 15 2 15,-5 12-3-15,-6 23 0 16,-7 30-1-16,0 17 0 16,3 13 0-16,3 6 0 15,-1-4 18-15,6-8 1 16,11-10 14-16,13-14 1 16,15-19-16-16,15-19 1 15,17-23-10-15,6-21 1 16,1-18-10-16,-9-4 1 15,-19 2-1-15,-26 22 0 16,-5 4-50-16,-14 7 0 16,-14 14-89-16,-49 36 0 0,71-44-899 15</inkml:trace>
  <inkml:trace contextRef="#ctx0" brushRef="#br0" timeOffset="26751.02">30379 17223 12 0,'0'0'0'0,"0"0"0"0,0 0 0 16,0 0 0-16,0 0 0 15,0 0 76-15,0 0 0 16,0 0 105-16,-23-2 0 16,14 4-87-16,-10 7 1 15,-9 10-16-15,-1 9 0 16,1 9-19-16,3 4 1 15,7 0-61-15,5-2 0 16,7-2 1-16,10-5 1 16,9-8 10-16,7-13 1 0,6-14 14 15,6-12 1 1,5-13 8-16,4-8 1 0,0-5-1 16,-1 1 0-1,-3-1-4-15,-6 5 2 16,-4 10-21-16,-7 9 1 15,-9 8 0-15,-5 4 1 16,-2 3-1-16,-4 4 1 16,0 1 0-16,-4 10 0 0,-2 13 1 15,-3 8 1-15,-4 5-14 16,0-2 2-16,2-3-4 16,3-6 0-16,4-8 1 15,4-5 0-15,0-8 2 16,0-3 0-16,0-4 5 15,4-7 0-15,4-10 4 16,-1-11-1-16,-1-7 0 0,-1 1 2 16,-1 6 2-16,0 8 0 15,1 3 1 1,7 4 0-16,4 2-2 0,7 0 0 16,5-2 6-1,0 3-1-15,-6 5-2 0,-2 3 0 16,-3 6 24-16,-2 3 2 15,-6 2 18-15,-3 6 1 16,-4 4-44-16,-4 5 0 16,-2 8-14-16,-1-3 2 15,-5-8-10-15,3-6-1 16,5-6-23-16,0-3 0 16,0-3 10-16,0-3 0 0,2-1 5 15,4-7 2 1,4-7 9-16,7-9 0 0,9-8 3 15,4 1 2-15,3 3 0 16,3 4 1 0,1 3-1-16,-5 6 1 0,-6 6-8 15,-7 7 2 1,-6 8-8-16,-5 7 2 0,-2 7-6 0,-6 8 1 31,-4 7 2-31,1 5 0 0,-1-1 3 0,2-8 1 16,4-8 3-1,4-10 1-15,3-8 1 0,10-9-1 16,11-10 0 0,2-11 1-16,0-12-17 0,-4-2 0 15,0 4-12-15,-2 1 0 16,-24 34-1232 0</inkml:trace>
  <inkml:trace contextRef="#ctx0" brushRef="#br0" timeOffset="28818.8">31288 17195 138 0,'2'-2'0'16,"1"1"-5"-16,-1-1 2 0,0 2 34 15,0 0 1 1,0 0 71-16,0 0 1 0,0 0 51 16,-2 0 0-1,0 0-61-15,-2 2 1 16,-4 5 11-16,-9 10-1 15,-11 11-38-15,-2 7 0 16,4 2-19-16,9 0 1 16,6-3-44-16,5-4 1 15,8-8 9-15,5-9 1 0,4-7 9 16,10-10 1 0,10-9-18-16,4-8-1 0,4-8 8 15,-2-3 1-15,-5 2 8 16,-8 4 1-16,-5 4 4 15,-6 5 0-15,-6 4-2 16,-2 2 1-16,-3 5-5 16,0 3-1-16,-2 1-4 15,-1 0 1-15,1 2-4 16,-2 4 1-16,-2 3-7 16,-1 10 1-16,-5 14-6 15,-1 8 2-15,0-1-6 0,1-9 0 16,8-6-1-16,6-8 1 15,5-8 0-15,6-7 0 16,11-9 0-16,5-10 1 16,3-9 2-16,-1-5 1 15,-3-1 28-15,-6 3 1 16,-4 1 90-16,-5 6 0 16,-8 9-57-16,-5 4-1 15,-2 5-42-15,0 6 2 16,-2 2-18-16,-2 7 1 15,0 10-8-15,-2 5 0 16,-3 6-4-16,1 0 1 0,4-8-10 16,2-5 2-16,0-2-26 15,2-2 0 1,6-2-1-16,5-4 0 0,9-5-1 16,10-8 0-1,7-8-30-15,2-7 0 0,-4-3-35 16,-9-4 0-16,-7-2 82 15,-5-1 1-15,-3 1 15 16,-3 4 1-16,-7 5 4 16,-3 6 0-16,0 6 1 15,0 2 0-15,0 3-2 0,-1 4 1 16,-1 2-4 0,-4 2 0-16,-1 1-3 0,-3 3 2 15,-1 3-3-15,4 0 0 16,3 0 0-16,4-2 0 15,4-1 1-15,7-1 0 16,7 1 1-16,7-5 2 16,3-1-2-16,-2 0 1 15,-8 0 6-15,-5 0 0 16,-5 2 7-16,-4 3 0 16,-1 4-4-16,-1 6 2 15,0 11-4-15,-2 2 1 0,-4-2-2 16,2-8 0-1,2-5 0-15,2-8 0 16,2-3 0-16,4-4 1 16,6-6 0-16,13-5 1 15,10-7 7-15,2-7 0 0,0-1-1 16,-2-1 0 0,-1-1-1-16,-6 0 0 0,-6 4-7 15,-8 7 0-15,-6 6 0 16,-6 3 0-16,-3 4-3 15,-1 3 2-15,-1-1-1 0,1 2 0 16,-2 0 0 0,-2 2 0-16,-2 1 1 0,-1 5 0 15,-1-1 1 1,3-1 0-16,1 1 0 0,2-3 0 16,0 0 0-1,1-1 0-15,-1 1-1 0,2 0 1 16,0 0-1-1,0 1 1-15,0 1-1 0,-4 9 1 16,0 1-1-16,-1 5 1 16,1-1-1-16,2-3 1 15,4-2-2-15,0-4 2 16,3-2 0-16,10 1 0 16,8-8 0-16,14-6 2 15,0-9-1-15,-11 0 0 16,-5-4 12-16,-8 6 2 15,-2 0 58-15,-2 1 0 16,-1 1-10-16,-3 2 1 16,1-1-21-16,0 1 2 0,-1-1-22 15,-1 5 0 1,-2-1-14-16,0 2 1 0,-1 0-7 16,-1 2-1-1,0 0-2-15,0 9 0 0,-1 4-16 16,-3 8 1-1,2-1-32-15,0-5 0 0,2-2 25 16,0-5-1-16,0-1 13 0,0-3 1 16,2 0 6-1,2-2 1-15,1-2 7 0,6-4 2 16,2-4 24 0,6-3 1-16,0-4-9 0,7-5 1 15,0-1-9-15,4 3-1 16,1 3-14-16,-8 6 0 15,-1 3-49-15,-9 2-1 16,-2 2 4-16,-3 2 0 16,-3 2 19-16,3 8 0 15,-3 4 8-15,-1 11 0 16,0-1 5-16,-2-4 0 16,0 1 4-16,-2-12 1 15,1-1 4-15,1-5 0 16,0 1 4-16,0-2 1 15,2-4 0-15,9-5 0 16,2-8 4-16,5-11 1 0,-1 0 23 16,-8 9 0-1,-2 2 30-15,-1 4 2 0,-3 1-30 16,-1 5 2 0,0 1-5-16,0 2-1 0,-3 2-18 15,5 2 1 1,0 4-8-16,1 3 1 0,1 2-2 15,-1-2 0-15,2 1-4 16,12-1 1-16,3-7-7 16,10-8 1-16,-1-9-2 0,6-11-1 15,-3-7 0 1,1-19 1-16,-9-6-25 0,4-40 0 16,-19 3-17-1,-10 37 0-15,-5-9-12 0,-1 13 1 16,-3 6 2-1,4 35 0-15,0 3-6 0,2 9 2 16,-1 1 20 0,-18 26 1-16,-7 28 11 0,-28 83-1 15,13-14 35-15,18-41 1 16,7 0 22-16,12-47 2 16,4-1 56-16,7-5 0 15,6-3-33-15,8-7 1 16,7-8-36-16,9-7-1 15,2-12-186-15,-3-8 1 0,-36 16-708 16</inkml:trace>
  <inkml:trace contextRef="#ctx0" brushRef="#br0" timeOffset="29019.02">33112 16942 12 0,'50'-4'0'0,"42"-5"0"0,12-6 9 0,-7-1 0 0,-15 3 28 16,-11 1 0-16,-19 3 26 16,-19 7 1-16,-33 2-238 0</inkml:trace>
  <inkml:trace contextRef="#ctx0" brushRef="#br0" timeOffset="29918.8">23790 18373 12 0,'0'0'0'0,"0"0"1"0,0 0 26 0,0 0 0 15,0 0 79 1,0 0 2-16,0 0 32 0,-7 46 1 15,-4 5-46-15,-1 3 0 16,5-4 94-16,5-9 0 16,6-10-124-16,3-7 1 15,1-10-21-15,5-9 1 16,3-7-35-16,11-9 0 16,4-15-12-16,-3-13 0 15,-13-8-43-15,-6-5 0 16,-9 52-920-16</inkml:trace>
  <inkml:trace contextRef="#ctx0" brushRef="#br0" timeOffset="30200.08">23788 18226 12 0,'0'0'0'0,"0"0"0"0,-16 22 0 15,10-11 0 1,0 2 0-16,4 0 0 15,2-1 4-15,0-5 2 0,6-3 16 16,5-8 2-16,6-5 32 16,3-8 1-16,-3-5 8 15,-7-1 2-15,-10 3 3 16,-6 5 1-16,-3 6 10 16,-3 3 1-16,-2 4-16 15,-1 6 1-15,-8 7-6 16,5 8 1-16,10 5-32 15,8 2 0-15,10 2-22 0,12-6 1 16,-22-22-723 0</inkml:trace>
  <inkml:trace contextRef="#ctx0" brushRef="#br0" timeOffset="30400.09">24247 18096 12 0,'0'0'0'0,"-17"24"0"16,-5 13 34-16,-5 15 0 16,-6 19 128-16,-4 13 1 0,-6 10-50 15,-4 3 1 1,1-2-71-16,-1-4 0 0,6-3-67 16,9-14 1-1,8-22-3-15,5-20 1 0,19-32-441 16</inkml:trace>
  <inkml:trace contextRef="#ctx0" brushRef="#br0" timeOffset="30681.5">24332 18324 40 0,'0'0'0'16,"0"0"1"-16,-24 47 34 0,9-6 0 16,0 15 216-16,-3 7 0 15,-5 2-117-15,3 4-1 16,1 7-30-16,8-3 0 16,5-10-22-16,8-13 0 15,2-16-39-15,0-16 0 16,-1-12-32-16,3-23 0 15,-6 17-1025-15</inkml:trace>
  <inkml:trace contextRef="#ctx0" brushRef="#br0" timeOffset="30950.77">24360 18332 93 0,'25'-8'263'15,"25"-1"2"-15,-7 7-229 16,-14 10 0-16,-10 5 1 16,-15 9 1-16,-13 12 9 0,-12 5 0 15,-11 5-32 1,-7-3 1-16,-4-9 6 0,-1-10 2 16,1-11 14-1,9-7 1-15,12-6-1 0,7-5 2 16,9-4-16-1,16-8 1-15,16-9-15 0,9 0 0 16,-35 28-883 0</inkml:trace>
  <inkml:trace contextRef="#ctx0" brushRef="#br0" timeOffset="31119.03">24875 18453 35 0,'0'0'48'0,"-28"61"-1"16,-6-12-25-16,-5-5 1 16,-6-7 62-16,6-5 0 15,9-8-24-15,12-7 0 16,18-17-412-16</inkml:trace>
  <inkml:trace contextRef="#ctx0" brushRef="#br0" timeOffset="31868.94">25234 18326 12 0,'0'0'147'0,"-32"23"0"16,3 3-44-16,4 3 0 0,9 5 51 16,6 1 0-1,7 1-72-15,6-7 1 0,7-4-59 16,1-9 2 0,0-8 1-16,4-10 0 15,9-7-1-15,4-12 1 16,0-16-26-16,-7-8 0 0,-12-1-2 15,-9 3 0 1,-9 11 1-16,-6 10 1 0,-4 9 6 16,-5 9-1-16,-2 10 28 0,-4 7 1 15,8 6 36 1,7 1-1-16,11-1-3 0,8-5 0 16,7-2-37-1,11-7 2-15,15-3-17 0,6-9 2 16,4-12-21-1,-2-11 0-15,-3-9-1 16,-2-4-1-16,-1 1 2 0,-6-1-1 16,-7 2 34-16,-3 4 2 15,-8 3 7-15,-2 6 1 16,-4 6-5-16,-5 5-1 16,-4 6-14-16,-2 5 2 15,0 6-14-15,-5 14 1 16,-10 17-5-16,-6 19-1 15,-3 21-2-15,-2 16 1 16,-11 23-1-16,-2 7 0 16,-7 1-103-16,1-5 1 0,8-3 40 15,7-17 0 1,-10 37 62-16</inkml:trace>
  <inkml:trace contextRef="#ctx0" brushRef="#br0" timeOffset="32168.97">25685 18315 35 0,'0'0'166'0,"0"0"1"0,0 0-68 0,-15 43 1 16,-2 5 135-16,-7 12 1 15,0 9-123-15,0 1 1 16,0 3-55-16,3-1 0 16,6-1-27-16,6-9-1 15,9-16-16-15,2-16 0 16,-2-30-1122-16</inkml:trace>
  <inkml:trace contextRef="#ctx0" brushRef="#br0" timeOffset="32449.63">25719 18323 12 0,'0'0'358'15,"33"-2"1"-15,-5 5-338 16,-7 9 2-16,-3 6-82 16,-3 8 1-16,-7 6 56 15,-12 1-1-15,-11 1 3 16,-11-3 2-16,-11-1 31 0,-6-4 1 16,-9-5 64-1,1-8 0-15,7-11 84 16,12-8 0-16,15-9-137 15,15-11 1-15,15-13-35 0,15-6 0 16,-28 45-1057-16</inkml:trace>
  <inkml:trace contextRef="#ctx0" brushRef="#br0" timeOffset="32985.12">26470 18429 12 0,'0'0'0'0,"27"-30"0"0,3-7 0 15,-2-4 0-15,-2 0 0 16,-5 0 0-16,-4 0 22 0,-8 2 2 16,-5 5 68-16,-4 7 0 15,-2 10 31-15,0 6 1 16,-2 7-22-16,-1 8 0 16,-7 9-20-16,-4 20 0 15,-7 25 29-15,1 16 0 16,5 17 1-16,4 4 0 15,4-4-54-15,1-7 0 16,3-6-15-16,1-7-1 16,4-8-29-16,0-14 0 15,2-22-13-15,0-14 0 16,-2-13-1148-16</inkml:trace>
  <inkml:trace contextRef="#ctx0" brushRef="#br0" timeOffset="33835.29">26643 18166 12 0,'0'0'159'16,"39"-2"2"-16,-11 4-151 15,-9 0 0-15,-6 0-24 16,-2 2 1-16,-2 1-7 16,-5 7 0-16,-10 6 20 15,-9 12 0-15,-11 7 16 0,-9 2 2 16,-4 2 46-16,0-6 1 16,7-9 7-16,9-9 0 15,10-9 127-15,6-8 0 16,3-8-151-16,10-10-1 15,11-14-22-15,7-3 1 16,11-1-21-16,3 3-1 16,-3 3-22-16,0 2 1 15,1 2 2-15,-3 6-1 16,-5 5 4-16,-5 5-1 16,-9 9 6-16,-4 4-1 15,-5 3 8-15,-1 7 0 16,-2 6 0-16,-2 5 0 15,-2 7-1-15,0 3 1 16,2-1-15-16,2-7 1 16,2-9 4-16,0-6 0 15,-1-5 4-15,3-6 0 16,3-4 6-16,6-7 0 16,7-13 20-16,-3-8 0 0,-8 2 70 15,-7 4 1-15,-8 6-10 16,-3 3 0-16,-4 6-50 15,-2 4 0-15,0 3-18 16,1 2-1-16,5 0-20 16,1 0 0-16,1 2-24 15,1 0-1-15,4 0 10 16,4-2-1-16,7-1 10 0,13-5-1 16,15-3 9-16,6 0 1 15,-4 3 1-15,-6 5 1 16,-3 6 1-16,-8 9 0 15,-7 6-32-15,-9 8 0 16,-12 10-4-16,-6 3 1 16,-4 3 18-16,-1-4 0 15,5-12 13-15,5-8 2 16,3-10 0-16,7-10 1 16,7-11 3-16,10-13 0 15,4-13 2-15,4-4 1 16,-2 0 7-16,-6 2 0 15,-3 6-8-15,-2 7 0 16,-2 9-1-16,-2 5 0 16,-13 14-828-16</inkml:trace>
  <inkml:trace contextRef="#ctx0" brushRef="#br0" timeOffset="34400.62">27455 17887 29 0,'0'0'0'0,"-5"-3"0"0,1 1 113 16,4 4 0-16,-2 1-32 15,-4 8 0-15,-3 15 4 16,-4 17 1-16,2 13-12 16,3 4 0-16,5-1-22 0,1-3 1 15,2-6-11-15,2-7 0 16,3-11 27-16,3-12-1 15,-1-12-18-15,6-12 0 16,8-9-39-16,3-10 1 16,6-10-1-16,0-2 1 15,-1 1 5-15,1 4 1 16,-2 4-15-16,-2 2 1 16,-2 6-4-16,1 5 0 15,-3 3 1-15,-3 6 0 16,-4 4 4-16,-6 4 1 15,-4 6 4-15,-6 8 1 16,-12 14 5-16,-12 3 1 16,-8 4 1-16,-4 2 0 15,-3 2 0-15,3-6 1 0,7-7-3 16,10-10 0 0,7-7 21-16,5-7 2 0,5-6-12 15,8-9 1 1,12-14-13-16,9-6 1 0,8-3-8 15,-1 4 0-15,-3 6-13 0,-4 3 1 16,-5 8-4-16,-3 5 1 16,-3 4-1-16,-2 6 0 15,0 5 1 1,-4 4 0-16,-3 4 0 0,-2 2 0 16,-4 1-28-1,-2-1-1-15,2-19-1061 0</inkml:trace>
  <inkml:trace contextRef="#ctx0" brushRef="#br0" timeOffset="34700.97">27403 18131 12 0,'0'0'0'0,"48"-7"0"0,3-5 0 16,-7 1 0-16,-10 0 0 15,-12 2 0 1,-9 3 28-16,-7 1 1 0,-4 1 92 16,-2 2 2-1,-2 0-7-15,0 0 2 0,2 2-16 16,0 0 0-1,0 0-58-15,0 0 1 0,-2 0-43 16,2 0 1-16,0 0-638 16</inkml:trace>
  <inkml:trace contextRef="#ctx0" brushRef="#br0" timeOffset="35253.32">28186 18295 12 0,'0'0'0'0,"0"0"0"0,0 0 0 0,0 0 0 16,-19 2 0-1,10 1 0-15,-1 1 37 0,1-2 1 16,2 0 52-1,3 0 1-15,2-1 31 0,0-1 0 16,0 0-21 0,2 0 0-16,0 0-20 0,0 0 0 15,0 0-27-15,2 2 1 16,2 6-17-16,0 1 1 16,-4-9-837-16</inkml:trace>
  <inkml:trace contextRef="#ctx0" brushRef="#br0" timeOffset="44301.26">17148 14665 12 0,'-19'-2'0'0,"-20"0"0"15,-10 2 0 1,5 2 2-16,-1 0 0 15,10 0-2-15,5 0 0 0,7 0 0 16,10-2 0-16,4 0 52 16,13-2 0-16,11-4 4 15,24-3 0-15,39-4-43 16,25-2 2-16,20-2-1 0,16 1 1 16,8 3 48-1,10-2 1-15,1 4-53 0,3 3 1 16,3-1-10-1,-6 5-1-15,-7 4 24 0,-19 0 2 16,-16 0-4 0,-8 2 0-16,-19 5-4 0,-12-1 2 15,-27-4-21-15,-18-2 1 16,-18 0 1-16,-23 2 0 16,-24 3 1-16,-16-1 0 15,-10-2 1-15,-5 0 2 16,1 0 2-16,-8-1 0 15,-13 3 50-15,-7 0 2 16,-12 0-29-16,-14 1 0 16,-19 4-12-16,-7 4 1 0,-3 4-10 15,6-6 0 1,16-9-6-16,17 2 2 0,20 3-5 16,16-3 1-1,24-4-2-15,14-2 1 0,11-1-10 16,14-1 0-1,4-2 2-15,17-3 0 0,19-6 2 16,13 0 2 0,14 2-7-16,16 8 1 0,22-1 9 15,9 4 1-15,17-2-1 0,6 1 1 16,10 1 59 0,-3 2-1-16,-9 0-78 0,-4-4 0 15,-11 0 45 1,-17 1 1-16,-24-1-14 0,-23 2 2 15,-24 2-11 1,-20 4 2-16,-24 3-6 0,-29 4 0 16,-42 6 0-16,-17 0 0 15,-12-2-4 1,-8-4 1-16,-19-4-81 0,1 1 0 16,1 1 52-16,7-1 2 15,10-8 26-15,14-2-1 16,11 2 1-16,12 0-1 15,17-8 5-15,10-1 1 16,21 0 6-16,14 1 1 0,14 3-3 16,15-1 2-1,15-1 1-15,24-3 0 0,43-5 4 16,20 2 2 0,27 4 11-16,12 2 1 15,18-3-24-15,-1 1 1 16,8 0 26-16,-6 3 1 15,-7 4-13-15,-13 0 0 16,-23 1-8-16,-18-5 1 16,-28 2-6-16,-23 2 2 0,-26 2 30 15,-31 4 0-15,-36 5-20 16,-25 3-1-16,-29 1-8 16,-18 2 0-16,-12 1-7 15,-9-1 0-15,-4-6-48 16,-3-3-1-16,0-2 26 15,-2-4 0-15,9-6 11 0,4-1 1 16,11-3 6-16,16 1 1 16,33 0 17-16,16 3 2 15,28 3 32-15,17 3 0 16,21 0-39-16,31 0 0 16,43 0 18-16,26 0-1 15,19 0-11-15,9 0-1 16,20 0-67-16,6-2 2 15,10 0 25-15,3 0 1 16,-8 0 20-16,-10 2 2 16,-15-4 3-16,-29 4 0 15,-18 6 1-15,-24 3 0 16,-28 2 0-16,-24 1 1 0,-31-5 0 16,-23 0 1-1,-25 1-1-15,-20-1 1 0,-22-1 1 16,-10-2 0-1,-5-2-1-15,-6-2 2 0,-8-6 93 16,1 4 2 0,3-2-107-16,-3 2 0 0,3-1 52 15,19-1 1-15,24 0-33 0,24 1 1 16,29-1-8 0,12 0 1-16,13 2-6 0,21-1 1 15,25-12-4 1,19-2-1-16,-59 17-959 0</inkml:trace>
  <inkml:trace contextRef="#ctx0" brushRef="#br0" timeOffset="44951.02">17880 14509 12 0,'0'0'0'16,"0"0"0"-16,0 0 0 0,0 0 0 16,9-22 0-16,-11 14 0 15,-1-3 0-15,-7-2 4 16,-8-6 2-16,-7-3 12 0,1 2 1 16,4 5-12-1,5 5-1-15,4 3 5 0,1 3-1 16,3 2 36-1,1 0 0-15,3 2 41 0,1 0 2 16,2 0 11-16,2 4 0 16,3 7-8-1,6 8 0-15,10 11-16 0,7 3 1 16,7 4 11 0,-1-1 1-16,1-3-45 0,2-3 2 15,4-4-16-15,-2-5-1 16,-1-8-12-16,-8-6 1 15,-12-5-18-15,-3-2 0 16,-11-2 1-16,-2 0 0 16,-2-2 6-16,-2 3 0 15,-2-9 20-15,-3 3 0 16,-10-1 11-16,-13 7 2 16,-11 10-2-16,-4 13 0 15,-5 17 38-15,-6 11 2 16,-5 12-42-16,-3 7 1 15,1 11-20-15,9 5 1 0,11 6-1 16,2-9 3-16,41-82-1357 16</inkml:trace>
  <inkml:trace contextRef="#ctx0" brushRef="#br0" timeOffset="47650.96">18828 13030 12 0,'0'0'0'16,"-2"-39"0"-16,2 11 0 15,0 4 0-15,0 9 1 16,0 7 48-16,0 3 2 16,0 1 54-16,0 2 2 15,0 4-49-15,4 17 1 16,4 27 5-16,3 25 1 15,0 33-8-15,-2 11 1 16,-3 1-8-16,1 5 0 0,-1 18-8 16,3-1-1-16,-7-10 4 15,0-9 1 1,4-11-4-16,-3-22-1 0,3-34-5 16,-4-22 0-1,-2-17-17-15,-4-28 1 0,-2-35-3 0,1-23 1 16,1-22 8-1,2-11 1-15,-7-4-18 16,3-7 1-16,6-11-5 16,0-1 2-16,0 7-3 15,8 3 0-15,5 9-2 0,5 17 1 16,-3 26-6 0,2 18 2-16,-4 20-4 0,-4 8-1 15,1 10-10-15,-1 11 1 16,2 9-12-16,-1 21 1 15,-1 22 7-15,-7 24 1 16,-2 32 13-16,-6 17 1 16,-5 0 4-16,-2 9 0 15,2 1 3-15,0-1 2 16,-1-11 29-16,7-13 1 16,9-19 4-16,-1-22 2 15,3-30-12-15,-6-20 1 16,-4-19-7-16,0-38 0 15,3-42 2-15,-5-13 1 16,2 2-10-16,1-9-1 0,1-29-1 16,2-1-1-1,2 11-11-15,1 2 2 0,-1-8 0 16,0 12 2 0,4 29-3-16,-3 23 1 0,-1 22-1 15,-2 14 2 1,0 14-3-16,-2 11 0 0,0 8-1 15,2 31 1-15,-1 48-1 0,-3 21 1 16,0 13-2 0,0 17 1-16,1 14-1 0,-1 1 0 15,-2-21-1-15,4-6-1 16,6-3 2-16,4-21 0 16,-5-35 0-1,-1-24 2-15,-2-20-2 0,-5-20 0 16,-7-16 1-16,-4-33 0 15,-5-47 3-15,-3-15 2 16,9 4-3-16,2-14 2 16,4-21-4-16,7 3 0 15,2 11-1-15,2 8 0 16,5 0 0-16,2 17 0 16,1 23 0-16,-3 25 0 15,-1 19 0-15,1 12 0 16,-7 12-1-16,4 16 0 15,2 21-3-15,-1 32 2 16,-1 44-3-16,-6 23-1 16,-4 5 1-16,1 11 1 15,3 11-5-15,4 4 0 16,3 12 3-16,5-25 1 0,3-37 1 16,2-25 1-1,0-21-5-15,-6-23 2 0,-3-22-56 16,-5-19 1-1,-1-17 36-15,-5-25 2 0,-6-31 12 16,-4-22-1-16,-2-22 11 16,4-15 1-16,4-14 0 15,9 1 0-15,11 5 0 16,4 1 0-16,1 5-1 16,-1 21 1-16,-3 33-1 0,-9 22 0 15,-1 25 0-15,-2 14 1 16,0 10-1-16,0 17 1 15,-2 20 0-15,2 33 0 16,-2 51 0-16,1 17 1 16,-5 5 0-16,6 7 0 15,2 8-1-15,2 8 0 16,1 8 1-16,1-17 1 16,-1-33 3-16,3-20 1 15,-4-22-6-15,1-23 0 16,-3-22 0-16,-4-18 0 15,-7-16 0-15,-4-24 0 16,-8-21 0-16,3-27 1 0,3-34 39 16,5-9 1-1,9 0-20-15,1-5 1 0,1-11-12 16,1 8 2 0,2 31-10-16,3 14 1 0,-7 14-4 15,2 14 0 1,-2 15-4-16,0 14 1 0,-2 14-8 15,2 15 0 1,-3 9 1-16,3 24 0 0,-2 31 1 16,-2 19 1-16,-1 20 9 0,-3 14 0 15,1 11 1 1,-1 10 1-16,1 13 8 0,-1-10 2 16,6-31 3-1,2-17 1-15,0-19-5 0,0-22 2 16,0-22-6-1,2-21 1-15,-2-18-2 0,-2-30 0 16,-3-26-4 0,1-30 0-16,-2-43-2 0,1-18 0 15,1-11 0-15,6-1 1 16,5 14-2-16,3 16 1 16,1 8-1-16,-2 22 1 15,-1 30 0-15,-1 26 0 16,-5 24 0-16,0 11 0 15,-2 8 0-15,-2 33 0 0,0 49 1 16,-3 27 0 0,-5 25 0-16,-5 18 0 0,2 24-1 15,4 10 0 1,3 9-1-16,10-26 1 0,7-37-3 16,2-30 1-1,2-24-98-15,-9-23 0 0,-6-46-874 16</inkml:trace>
  <inkml:trace contextRef="#ctx0" brushRef="#br0" timeOffset="48351.02">18890 13393 12 0,'0'0'0'0,"0"0"0"0,18-8 0 16,-12 5 0-16,1-1 0 15,-5 0 0-15,2 2 0 16,0 0 28-16,-2 0 1 16,-1-1 98-16,1 1 1 15,-2 2 91-15,-3 4 1 16,-9 9-82-16,-12 18 1 16,-13 20-45-16,-2 14 0 15,2 11-23-15,1 0 0 16,4-14-71-16,1-14 0 0,10-16 4 15,10-10 1-15,2-9 9 16,1-8 2-16,6-3 14 16,4-4 1-16,2-1 6 0,4-12 1 15,8-17-2 1,9-16 0-16,6-21 6 0,5-11 1 16,3 4-15-1,-6 9 0-15,-1 17 28 0,-6 12 1 16,-9 14 16-1,-8 9 1-15,-5 8-34 0,-4 5-1 16,0 2-20-16,-8 9 0 16,-10 12-14-16,-8 9 0 15,-4 9-5-15,2 2 0 16,4-2-2-16,3 0 0 16,1 2-59-16,-1 0 2 15,3-6-7-15,5-5 1 16,7-2 37-16,0-10 1 15,6-3 14-15,0-8 1 16,0-3 1-16,0-2 3 16,0 0-25-16,0-10 2 0,0 8-1266 15</inkml:trace>
  <inkml:trace contextRef="#ctx0" brushRef="#br0" timeOffset="48699.81">18733 13497 12 0,'0'0'0'0,"0"0"0"0,0 0 0 15,0 0 0 1,0 0 0-16,0 0 31 0,23 9 1 15,-8-16 238-15,1-8 2 16,9-9-180-16,-3 1 1 16,-4 7 167-16,-3 4 1 15,-3 7-197-15,-1 3-1 16,0 2-20-16,2 6 1 16,6 8-13-16,1 18 2 15,1 22-24-15,-1 13 0 16,-3 11-9-16,2-3 0 15,-5-16 2-15,1-14 0 16,0-16 2-16,-5-12 0 16,-10-17-1228-16</inkml:trace>
  <inkml:trace contextRef="#ctx0" brushRef="#br0" timeOffset="50231.18">19015 13549 12 0,'0'0'0'16,"0"0"16"-16,0 0-1 16,0 0 25-16,0 0-1 15,0 0 43-15,0 0 1 16,0 0 19-16,0-19 0 15,9 17-17-15,6 2 2 16,22 10-17-16,8 12 1 16,-6 12-14-16,-6 5 2 15,-3 2-16-15,-4-4 2 0,-3-7 44 16,-7-6 1 0,-6-9 96-16,-6-6 0 0,-3-3-95 15,-1-6 1 1,-1 0-52-16,-7-6 0 0,-12-2-19 15,-16-12 1 1,-14-13-34-16,0-12 2 0,3-2-26 16,10 5 2-16,9 10 19 0,11 10 2 15,6 9 8 1,3 5 1-16,5 4 5 0,3 4 0 16,0 0 2-1,3 6 2-15,7 11 1 16,6 14 1-16,9 16-7 15,1 3 0-15,-2-1 0 16,-4-10 0-16,-1-12 0 16,-2-10 0-16,-4-9 0 15,-4-8 0-15,-3-2 0 0,-2-17 0 16,-4-22 0-16,-4-9 1 16,-11-4 0-16,0 4 2 15,-9 11-2-15,1 9 1 16,7 13 1-16,6 8 1 15,1 7-2-15,5 2 0 16,2 0 0-16,2 4 2 16,-3 0-2-16,3-3 1 15,3 3-1-15,-3 0-1 16,2-2-1-16,0 0 0 16,0-1 0-16,0 1 0 15,-2 0 0-15,-2 0 0 0,0 0 1 16,-5 3 0-1,-8 7 0-15,-13 8 1 0,-9 4 0 16,-4 8 2 0,1 1 24-16,5 5 0 0,-2 3-11 15,1-6 1-15,-1-2-8 0,2-5 1 16,5-5-11 0,6-7 1-16,9-6-2 0,0-5 1 15,9-3-2 1,4 0 0-16,2-2-2 0,4-2 1 15,4-2-1 1,8-5 1-16,18-13 1 0,-1-4 0 16,-1-6-1-16,-4-3 2 15,2-8 1-15,2-2 0 16,5 2 1-16,0 6 1 16,-3 9-2-1,-3 12 1-15,-5 8-1 0,-1 8 1 16,-3 6-9-16,0 5 0 15,-1 6-27-15,-3-1 2 16,-1-3 5-16,2-3 1 0,0-7-23 16,3-8 1-1,-22 5-1193-15</inkml:trace>
  <inkml:trace contextRef="#ctx0" brushRef="#br0" timeOffset="52879.99">19013 12916 12 0,'0'0'0'0,"0"0"0"0,0 0 0 16,-19 0 20-16,14 0 1 16,5-1 35-16,5-1 2 15,3 0 23-15,18-2 0 0,24 0 0 16,17 1 1 0,11-7 9-16,12 3 0 0,20 1-25 15,9 1 1 1,6-1-17-16,3-7-1 0,8-2 1 15,-3-3 0-15,-5-3-25 16,-16-1 1-16,-19 11-23 16,-20 1 0-16,-25 9-3 0,-18 2 1 15,-21 1 3 1,-18 6 0-16,-26 3 6 0,-18 0 2 31,-19 0 7-31,-6-7 0 0,-6 2-2 0,-2-6 1 16,-5 0 34-1,-4 1 2-15,-8 9-30 0,1 3 0 16,-1-4-12 0,-3 0 0-16,-6 1-9 0,10-1 1 15,16-2 7-15,12-1 0 16,10-4 0-16,14-2 2 16,14-2 24-16,14 2 0 15,9 0-19-15,11 2 1 16,8 0-8-16,22 1 1 15,28 3 1-15,14-2-1 16,11-4-9-16,14 0 2 16,15 3-3-16,7 5 2 15,-2 1-2-15,1 0 1 16,3-1-1-16,-1-1 1 0,-14 1-2 16,-11-5 1-1,-9-3-2-15,-17 0 1 0,-28 2-1 16,-22-2 0-16,-17-2 0 0,-26 1 0 31,-28 1 0-31,-19 1 0 16,-5 1 0-16,-13-2 0 15,-18-3 0-15,-4-3 0 16,1-5 0-16,0-2 0 0,-3-2 0 16,5 6 0-16,15 1 0 15,17 5 0-15,9-1 0 16,18 0 0-16,21 2 0 15,14 0 1-15,6 0 0 16,10 4 1-16,4 0-2 16,20 0 0-16,27 2 4 0,14 3 1 15,9 3-3-15,12-1 0 16,15-2 0-16,3 3 0 16,6 1 0-1,-2 0-1-15,2-4 0 0,-6-1 0 16,-11-2-1-16,-9-4 1 15,-9-6 13-15,-16-1-1 16,-23 1-6-16,-16 0 1 16,-16-1-1-16,-28-2 1 15,-30-4-4-15,-19 5-1 16,-13 8-2-16,-12 4 0 16,-22 3-1-16,-6 3 0 15,-1-3 6-15,4-1 0 16,0 1-48-16,4 2 0 15,11-1 45-15,9-4-1 16,10-4 2-16,16 0 2 0,21-4 43 16,16 2 2-16,18 0-12 15,18 0 0-15,15 0-14 16,27 1 0-16,37-3-11 16,16 2 2-1,9 0-38-15,12 2 0 0,10 4 4 0,7 0 0 16,-3-3 6-1,0 1 0-15,-5 0 5 16,-9 0 1-16,-19-2 8 16,-19-2-1-16,-18 4 4 15,-21 0 1-15,-21-2-3 0,-16-2 1 16,-17 0-3 0,-20 0 0-16,-23 2-1 0,-13-2 0 15,-11-1 0-15,-13 1 0 16,-9 2-6-16,-8 0 2 15,-1-2-1-15,3 0 2 16,2-2-30-16,9 3 2 16,17-1 20-16,17 0 0 15,18 0 5-15,17 0 1 16,15 2 4-16,15 2 1 0,13 0 0 16,25-2 0-1,29 0 3-15,20-2-1 0,21 0 14 16,8 2-1-1,11-4-4-15,3 3 2 0,4 1 0 16,-5-2 2 0,-8-4-7-16,-15 1 0 15,-18-1-10-15,-19 2 2 0,-25 6-7 16,-18 0 0 0,-16-2-30-16,-18-2 0 0,-18 2 3 0,-17 0 0 31,-13-2 1-31,-3 0 0 0,3 1-22 15,7-1 0-15,8 2-8 16,6-4 1-16,9 2-136 16,4 0 2-16,3 0 109 0,4-1 1 15,0-3 29 1,-2-1 1-16,1-1 16 0,-5-9 2 16,-3 1 35-1,-2-5 0-15,-6 3 12 0,-3 3 0 16,-1 4 100-1,3 1 1-15,1 3-31 0,8-1-1 16,7 3-22-16,-2-1 1 0,5-5-32 16,4 2 1-1,3 1 28-15,3 5 1 16,-2 1 10-16,6-4 1 16,0 2 1-16,2 3-1 15,4 1-8-15,7 1 1 16,7 3-18-16,12 7 1 15,9 12 45-15,8 3 1 16,5 0-52-16,3 0-1 16,-3 2-15-16,0-6 0 15,-3-2 19-15,-5-3 1 16,-3-4-19-16,-4-2 0 0,-5-1 0 16,-10-3 2-1,-9-3 18-15,-6-2 1 0,-5 0-12 16,-2-1 1-1,0-1-17-15,1 0-1 0,-3 0-8 16,-3 0 0-16,1-1-2 0,-2-1-1 16,-1 0-2-1,-5 0 1-15,-5 0-1 0,-5 2 0 16,-10 2-1 0,-7 11 0-16,-6 9-19 0,-6 10-1 15,-6 9-32 1,-3 4-1-16,-6 3 29 0,10-3 1 15,13-12 14-15,12-9 0 16,14-11 10-16,5-5 1 16,9-8 0-16,1-10 1 15,5-3-2-15,8-3 0 16,10-3-5-16,-1 0 2 16,-22 19-1569-16</inkml:trace>
  <inkml:trace contextRef="#ctx0" brushRef="#br0" timeOffset="73381.57">14274 9625 12 0,'0'0'0'0,"0"0"0"16,0 0 0 0,0 0 0-16,0 0 0 0,0 0 0 15,0 0 0 1,0 0 0-16,0 0 0 0,27 6 0 15,4-4 0 1,14 2 0-16,5-1 1 0,2-6 16 16,2-1 0-16,8 2 5 0,7 2 1 15,0-6 91 1,5 1 2-16,3-3 16 0,1 3 2 16,6 5-129-1,3 0 2-15,1 0 0 0,1-4 0 16,10 2-2-1,0 0 1-15,7 1 10 16,-3 1 2-16,3 0-12 16,0 0 1-16,8 0 1 0,-1 0-1 15,-1 3 1-15,4 3 0 16,5-4 15-16,0 0 0 16,6-4-16-16,5 0 0 15,0-4 14-15,4 3 0 16,2-7-4-16,2 5 1 15,-4 1-3-15,2 0 0 16,1-1-12-16,-3 1 0 16,1 4 23-16,-1 0 1 0,1 0-4 15,3 0 1 1,4-2-3-16,3-2 0 0,6 1-4 16,1-1 0-1,5 0-3-15,-7 0 0 0,3-1-7 16,-2-1 1-1,0 3-3-15,-4-3 1 0,-6 8-3 16,1 2 2-16,-1-4-2 16,4 0 1-16,4 0 0 15,2 0 2-15,5 0-2 16,-1 0 1-16,-6 0-2 16,0-4 2-16,0 8 2 0,-6-4 2 15,2 1-1 1,4 1 0-16,0-2-1 15,7 0 0-15,8 0 10 0,11 0 1 16,4-2-15-16,3 1-1 16,1 1-9-16,-4-4 2 15,-4 2 26-15,-8 4 1 16,-7 2-22-16,-7-3 0 16,-8 9 0-16,-1 1 0 15,-3 2 0-15,2-2 0 16,3-3 0-16,2-3 0 15,3 3 0-15,4-5 0 16,-1 5 6-16,5 1 0 16,1 4-1-16,-2-2 2 15,-5-3-5-15,-3-3 2 16,1 1 1-16,-2-1 1 16,-2 3-5-16,-4-4 0 0,1 3 0 15,-3 0 0 1,-1-1-1-16,-2-4 1 0,-1 0 0 15,-1 0 1 1,0 1-5-16,-4-1 2 0,0-4 0 16,-1 2 0-16,-7-3 1 15,-4 1 0-15,-7-2-1 16,-7 0 1-16,-9 1-5 0,-8-5 2 16,-91 8-972-1</inkml:trace>
  <inkml:trace contextRef="#ctx0" brushRef="#br0" timeOffset="75019.7">25763 7540 12 0,'0'0'0'0,"0"-20"0"0,0 3 0 15,2 0 31-15,0 0 1 16,0 10 82-16,0 3 1 16,0 4-7-16,0 9 2 0,-1 12-15 15,3 20-1 1,-4 13-26-16,-4 3 1 0,1 5 33 16,-5-3 1-1,-5 6-34-15,0-3 0 0,2 1-28 16,2-11 0-1,1-13 1-15,3-11-1 0,1-13 19 16,2-9-1 0,2-3 11-16,2-6-1 0,2-7-27 15,1-16-1-15,6-20-11 0,4-6 0 16,2 3-22 0,4 3 1-16,1 10 1 0,4 9 1 15,4 6 0 1,0 4 0-16,1 12 19 0,5 9-1 15,1 9 48 1,-5 13 1-16,-12 13-42 0,-14 7-1 16,-17 12-6-16,-16-4 0 15,-12-2-20-15,-4-6 1 16,4-12-10-16,8-8 0 16,5-13-24-1,5-9 1-15,8-10-8 0,0-11 2 16,-2-12 1-16,6-9 0 15,7-6 13-15,7-3 2 16,9 3-28-16,2 3-1 0,3 5 21 16,3 8 0-1,2 8 9-15,3 7 1 0,1 7 4 16,-2 10 2 0,0 7 12-16,-2 10 1 0,-4 12 12 15,-3 8 2 1,-4 2-13-16,-2-4 1 0,1-13-8 15,1-7 0 1,3-12-2-16,10-11 0 0,14-20-11 16,1-9 1-16,-2-16-51 0,-6-1 2 15,-5 0 33 1,-5 7 1-16,-7 11 14 16,-8 10 0-16,-4 9 10 15,-4 6 1-15,0 5 0 16,-2 4 1-16,-2 1 0 15,-9 14 1-15,-15 24-1 16,0 11 1-16,4 11-2 0,9 2 0 16,9-11 0-1,8-7 0-15,7-14-5 0,8-14 1 16,6-12-2-16,5-8 0 16,3-9 2-16,3-12-1 15,-34 22-1248-15</inkml:trace>
  <inkml:trace contextRef="#ctx0" brushRef="#br0" timeOffset="76760.73">26667 7745 12 0,'0'0'0'0,"0"0"0"0,0 0 0 15,0 0 0-15,0 0 0 0,0 0 55 16,0 0 0-1,19-15 142-15,-17 13 1 0,-1 0-65 16,1 2 2 0,-2 0 19-16,-3 2 1 15,-5 5-61-15,-14 14 0 0,-17 16-21 16,-4 6 0 0,5 11 8-16,7 3 1 0,8 1 17 15,10-10 0-15,10-10-5 16,8-10-1-16,8-14-61 0,15-14 1 15,21-14-19-15,5-16 2 16,-2-17-18-16,-4-7 1 16,-5-5-67-16,-6 1 1 15,-3 10 31-15,-4 12 0 16,-10 18 17-16,-5 5 1 16,-4 7 24-1,2 6 1-15,8 6-1 0,5 7 2 16,8 2-2-16,-3 7-1 15,-8 2-14-15,-9-3 0 16,-8-6-85-16,-2-8 0 0,-2-1 40 16,0-5 1-1,-2 3 26-15,-2-4 2 0,0-5 11 16,-4-12 2 0,-3-9 12-16,0-6 0 15,1 2 8-15,3 8 1 16,-1 9 19-16,-3 4 1 0,-3 1 11 15,-6 8 1 1,-16 8-21-16,-1 12 1 0,-1 10-12 16,3 13 1-1,5 13-24-15,6 7-1 16,7-2-60-16,4-11 1 16,5-9 43-16,4-11 1 15,2-11 19-15,4-16 1 0,3-6 8 16,12-12-1-16,14-22 3 15,8-12 0-15,4-14 27 16,-2 2 1-16,-8 7 8 16,-7 11 1-16,-5 9-13 15,-8 10-1-15,-8 13-9 0,-5 6-1 16,-2 3-6-16,0 7 1 16,0 8-7-16,-2 17 0 15,-4 22-1-15,-3 6 0 16,-2 5 0-16,2-7 0 15,5-15 0-15,4-13 0 16,4-10 0-16,7-14 0 16,9-8 0-16,8-18 0 15,11-17-1-15,1-11 1 16,-7-10-25-16,-5 2 1 16,-2 10 12-16,-5 11 1 15,-8 11 7-15,-6 7-1 0,-5 10 5 16,0 5 1-1,0 6 0-15,0 9 1 0,-4 13-1 16,-2 19 0 0,0 13-2-16,1 7 0 0,-1-5-2 15,0-13 1-15,4-14-1 16,4-14 0-16,1-8 2 16,8-11 0-16,14-16 1 15,8-16 0-15,10-20 1 16,-1-5 2-16,-1-1-2 15,-6 8 1-15,-9 9 0 16,-7 14 0-16,-10 4-2 16,-3 12 2-16,-3 8-2 15,-3 1 1-15,0 8 0 16,-4 5 1-16,-2 6-2 0,-3 30 0 16,-4 10 0-16,1 5 1 15,3 0-1-15,5-12 1 16,6-13 5-16,-2-18 1 15,3-8-2-15,6-1 1 16,6-10-2-16,19-17 2 16,-3-14-3-16,1-14 1 15,-1-3-2-15,1 0 1 16,-4 5 3-16,-1 2 0 16,3 8 31-16,-2 9 1 15,0 6-20-15,-10 10 0 16,-1 1-10-16,-2 9-1 15,-1 6-12-15,-1 7-1 0,-5 7-22 16,-9 14 1 0,-14 3 7-16,-13 9 0 0,-9 3 5 15,-2-10 1 1,1-4 8-16,14-16 0 0,1-5 5 0,8-6 0 31,0-2 1-31,4-3 0 0,0-3-1 16,-4-9 0-16,3-10 1 15,5-5 0-15,7 0 0 16,5 0 1-16,6 0 2 16,0 5 1-16,2 4 38 15,7 2 2-15,3 7-20 0,1 6-1 16,0 10-10-16,0 5 0 16,-4 3-12-16,-1 3 1 15,-3 1-12 1,-3-7 1-16,2-4-12 0,11-3 0 15,5-16-1-15,20-12 2 16,3-12 3-16,-2-3 2 16,0 1 14-16,-13 1 1 15,-8-1 6-15,-14 14 2 16,-4 1 0-16,-10 10 0 16,-1 0 6-16,-4 3 1 15,-6 4-8-15,-7 4 1 16,-2 5-8-16,-16 27 0 15,1 12-2-15,8 8 2 16,7 2-7-16,11-26-1 0,6-6 1 0,5-9 0 31,6-6 4-31,19-5 1 16,9-10 1-16,15-18 1 16,-8-7-2-16,-16 5 2 15,-32 26-1253-15</inkml:trace>
  <inkml:trace contextRef="#ctx0" brushRef="#br0" timeOffset="77881.1">28940 7685 12 0,'0'0'0'0,"0"0"0"15,26-2 0 1,-20 4 28-16,-2 6 1 16,-3-3 92-16,-6 10 2 15,-14 22 71-15,-7 8 1 16,-6 7-92-16,3 0 0 0,6-4 111 16,7-7-1-1,8-11-137-15,12-17 1 0,7-7-24 16,15-14 2-16,23-16-14 15,5-11-1-15,0-14-13 16,-6-1 0-16,-11 0-30 16,-9 3-1-16,-11 10 3 15,-13 11 1-15,-10 8 0 0,-7 3 0 16,-6 5 7 0,-8 10 1-16,-11 2 12 0,-1 8 1 15,4 4 1 1,11-1-1-16,9-3 52 0,5-5 1 15,7-1-20-15,4-2 1 16,5-2-28-16,13-2 0 16,18-5-15-16,8-1 0 15,-4-5-23-15,-4 0 1 16,-4 0-2-16,-1 2 0 16,0 5 2-16,-2 6 0 15,-2 6 9-15,-6 7 0 16,-5 6 20-16,-10 5 0 15,-9 9-4-15,-5 3 0 16,-6 6-6-16,-4 3 2 16,0-4-11-16,2-9 0 15,6-14-27-15,2-7 0 0,3-7 15 16,4-4 2 0,0 0 7-16,4-15 0 0,7-18 3 15,9-10 0 1,6-4 2-16,8 3 1 0,7 7 20 15,0 3 0-15,-4 6-8 0,-1 8 1 16,-1 10-7 0,-5 5 1-16,-8 7-14 15,-7 7 1-15,-4 6-3 16,-3 9 2-16,-5 13-1 16,-3 6 2-16,-5 4-7 15,-3-1 1-15,3-1 1 16,3-6 0-16,6-15 1 15,5-15 1-15,4-9 2 16,11-17 1-16,15-18 2 0,8-8 1 16,7-5 0-16,-2-4 1 15,-3 4 23-15,-10 5-1 16,-11 6-6-16,-12 9 0 16,-10 11 2-16,-10 8 0 15,-7 9-10-15,-15 9 1 16,-22 19-8-16,-1 13 2 15,12 7-4-15,11 6 1 16,11 2-1-16,9 0 0 16,14-14 1-16,16-14 1 0,21-16-18 15,12-18 1 1,14-18-37-16,4-10 0 0,-1-9 27 16,-9-5 0-1,-65 48-1535-15</inkml:trace>
  <inkml:trace contextRef="#ctx0" brushRef="#br0" timeOffset="79400.58">30438 7918 12 0,'0'0'0'0,"0"0"0"0,13-21 0 15,0-3 0-15,10-11 0 16,8-8 202-16,5-2 1 16,-1-3-34-16,1-4 1 15,1-11-38-15,0-4 1 16,-3-10 18-16,-8 10 2 15,-8 10 11-15,-6 14-1 16,-11 15-63-16,-4 9 0 16,-5 14-60-16,-9 10-1 15,-9 18-23-15,-3 16 0 0,-3 18-19 16,2 20 0 0,4 8-121-16,2-3 1 0,1-9 85 15,3-6 1 1,3-6 25-16,4-9 2 15,6-11 10-15,1-13 0 0,2-15 16 16,4-9 0-16,2-6 21 16,4-13 0-16,5-15 5 0,4-9 1 15,5 0-5 1,1 2 1-16,-2 0 9 0,1 9-1 16,4 9 22-1,8 8 2-15,11 7 1 0,1 6 0 16,-3 6-45-1,-7 6-1-15,-10 9-15 0,-11 5 0 16,-11 5-7-16,-15 1 2 16,-17 1-7-16,-9 2 1 15,-7-9-5-15,-1-7 2 16,8-7-17-16,9-6 0 16,13-10-22-16,6-5 0 15,4-12 14-15,5-11 1 16,6-11 17-16,9-3 0 15,9 3 7-15,6 5 0 16,4 7 4-16,3 6 1 16,4 8 27-16,-4 8 1 15,-10 7-17-15,-9 7-1 16,-4 5-9-16,-5 10 2 0,-1 11-17 16,-3 6 0-1,-4 4-29-15,-1-9-1 0,5-6-7 16,5-12 0-16,1-3 1 15,6-9 1-15,7-8 5 16,8-7 0 0,6-13 23-16,-5-8 0 0,-5-5 13 15,-1 2 1-15,-5-2 4 0,-1 7 1 16,-4 6 14 0,-2 1 2-16,-6 12 20 0,-3 2 0 15,-2 3-14 1,0 8 1-16,-2 6-12 15,-2 12 0-15,-2 17-8 16,-2 12 2-16,-1-5-6 0,0-1 1 16,1-4-33-16,2-7 2 15,4-14 14-15,0-8 0 16,0-5 7-16,10-14 1 16,12-10 6-16,10-10-1 15,7-10 29-15,2-6 1 16,-6 4 1-16,-5 0 0 15,-6 0-3-15,-3 8 2 16,-8 10-9-16,-6 5 0 0,-5 8-17 16,0 9 0-1,2 1-2-15,1 14-1 0,4 11-17 16,-1 12 0 0,-6 6 1-16,-4 3 1 0,-4 1-9 15,-3-6 0-15,0-8 9 16,3-9 0-16,4-9 7 15,2-9 0-15,2-4 5 16,2-4 1-16,3-8 3 16,16-19 1-16,6-9 2 15,3-1 2-15,2-3 11 16,1 2 2-16,2 3 47 0,-1 6 1 16,-1 6 21-1,-14 14 0-15,-3 6-53 0,-3-1 0 16,0 8-20-1,6 7-1-15,-3 10-17 0,-1 7 1 16,-8 2-13-16,-5 5 0 16,-10 5-5-1,-7-3 1-15,-9-2-4 0,-10 1 0 16,-5-3-3-16,11-16 1 16,2-5-6-16,5-8 1 15,2-1 3-15,4-4 1 16,0-7 10-16,2-3 1 15,4 2 11-15,3 0 1 16,0 2 5-16,2 5-1 16,4-3 2-16,4 1 0 15,5 4 5-15,17 2-1 16,5 6 4-16,18-3 1 16,3-1-3-16,0-2 1 15,0-3-5-15,-4-5 0 0,-50 8-1433 16</inkml:trace>
  <inkml:trace contextRef="#ctx0" brushRef="#br0" timeOffset="80730.1">28810 8708 12 0,'0'0'0'0,"0"0"0"15,0 0 0-15,26-5 18 16,-2-6 1-16,23-12 50 16,7-16 1-16,3-11 65 0,-6-10-1 15,-12-10-130 1,-9-3-1-16,-10 8 55 0,-9 11 1 16,-9 15 35-1,-5 7 0-15,-5 16-20 0,-1 6 0 16,-2 7-3-1,-10 8 0-15,-14 14-22 16,-4 14 2-16,-1 16-15 16,3 21 0-16,5 25 23 15,5 8 0-15,-1 1 67 0,3 0 0 16,3 11-66-16,5-11 2 16,8-16-23-16,5-12 1 15,8-18-9-15,3-14 1 16,6-17-16-16,8-16 2 15,7-17-10-15,5-12 1 16,10-14-7-16,-4-9 2 16,-9-9-2-16,-7-10 0 15,-9-14-2-15,-4-4 0 16,-7-4-4-16,-3 15-1 16,-3 15 4-16,-3 15 0 15,-3 9 1-15,-4 11 0 0,-2 4 1 16,0 7 0-1,-2 6 3-15,2 2-1 0,6 6 9 16,3 1 2-16,6 0-9 16,4-3 2-16,5-1-5 15,12-1 1-15,12-8-10 16,8-7 1-16,0-7-53 16,-1-7 1-16,-1-4 18 15,-4 1 2-15,-3 5 11 16,-10 12 1-16,-13 8 27 0,-9 12 2 15,-7 13-1 1,-6 12 1-16,-8 10 0 0,1-1 0 16,3-8-3-16,6-3 0 15,5-4-19-15,6-4 0 16,6-9 8-16,5-4-1 16,2-9 6-16,6-6 0 15,5-11 6-15,0-3 0 16,-3-6 73-16,-8-1 1 15,-11 7-9-15,-10-1 0 16,-7-1-33-16,-3 1 0 16,-5 1-18-16,5-5-1 15,8 8-17-15,9 6 0 0,4 0-3 16,16-6 2 0,20-6-25-16,13 3 0 0,10 7 2 15,-3 7 0 1,-5 8 11-16,-9 11 2 0,-9 9-22 15,-12 9 1-15,-15 3 18 16,-11 1 0-16,-13 0 0 16,-3-4 0-16,-1-3 10 0,6-11 0 15,7-8 8 1,5-7 0-16,2-4 5 0,9-13 0 16,12-19 9-1,8-9 0-15,7-7 27 0,6-6 0 16,5-6 33-1,-3 4 0-15,-8 12-53 0,-9 14 0 16,-11 17-17-16,-9 11 2 16,-8 2-1512-16</inkml:trace>
  <inkml:trace contextRef="#ctx0" brushRef="#br0" timeOffset="82981.69">30183 8597 12 0,'0'0'0'0,"0"0"0"0,0 0 0 16,0 0 0-16,0 0 0 15,0 0 102-15,0 0 0 16,0 0 59-16,0 0-1 16,0 0-8-16,0 0 0 15,0 0 2-15,4-28 0 16,24 0-62-16,9 2 0 15,4 7 6-15,-2 4 1 16,-7 12-46-16,-8 8 0 0,-7 8-19 16,-10 8 1-16,-7 7-12 0,-9 7-1 15,-12 6-5 1,-5-6 1-16,-4-3 19 16,3-8 1-16,10-5 10 15,6-8 2-15,5-6-14 0,6-3 0 16,2-2-12-1,2-7 2-15,3-8-15 16,8-9 0-16,11-13-7 16,4 1 0-16,0-3-3 0,-4 6 2 15,0 8-6-15,-2 9 1 16,0 6-38 0,0 9-1-16,1 1-5 0,-3 7 0 15,-1 10 32-15,-5 7 0 16,-3 0 11-16,-5 0 0 15,-4 6 1-15,-4-2 2 16,-6-6 0-16,0-5 0 16,3-4 0-16,1-7 2 0,0-3 0 15,0-1 0 1,0 0 3-16,2-2-1 0,2-2 2 16,4-5 0-1,5-6 6-15,7-15 0 0,9-8 10 16,6 1 2-1,6 3 28-15,2 5 0 0,-4 8-25 16,-7 10 0 0,-6 9-12-16,-5 5 1 0,-4 6-14 15,-2 6 1-15,0 5-3 16,-5 3 0-16,-7-5-3 16,1 1-1-16,-2-1-2 15,-2-3 0-15,1-4-1 16,1-9 2-16,0 1-1 15,0-5 0-15,0 2 3 0,1-4 1 16,7-3 0-16,7-8 1 16,11-21-2-16,2-3 2 15,-4 1-2-15,-5 3 1 16,-4 5-1-16,-4 13 2 16,-4 6-2-16,-3 5-1 15,2 8 2-15,3 9 1 16,2 17-1-16,-2 3 1 15,-5 6 0-15,-4-5 1 16,0-14 0-16,0-5 1 16,2-7-1-16,0-5 0 15,0-1 1-15,1 2 0 16,3-4-1-16,11-9 1 16,20-16 6-16,4-6 0 15,-4-3 0-15,-3-1 2 16,-3-2-3-16,-4 3 0 15,-9 14-3-15,-5 7 1 16,-5 7-18-16,-5 6-1 16,1 4-7-16,0 13 1 0,1 24 5 15,1 1 1 1,-2-1 4-16,-4-5 1 0,-2-5 1 16,4-5 1-1,3-5 2-15,3-6 2 0,-3-8-3 16,3-1 2-16,5-10 0 15,-2-2 1-15,6-9-1 16,15-16 2-16,-3-6 3 0,1-8 1 16,-2-9 17-1,0-6 1-15,-2-3 11 0,-2 6 2 16,-3 8 35 0,-10 18 1-16,-2 5-46 0,-5 16-1 15,0-1-18 1,-2 7 2-16,0-1-6 0,-4 5 1 15,-6 9-11-15,-12 32-1 16,1 11-12-16,2 4-1 16,4 2-95-16,6-10 1 15,5-9 64-15,4-19 1 16,0-3 20-16,7-2 2 0,8-6 31 16,13-3 0-1,5-12 1-15,10-12 0 16,-4-12 1-16,-8-11 0 15,-5-9-21-15,-5-2 0 0,-5-6 3 16,-3 6 1-16,-6 0 8 16,-3 24 1-1,0 8-4-15,-5 7 1 0,1 3 6 16,0 5-1 0,-2 1-1-16,0 4 1 0,-2 4-2 15,-7 24 2 1,-2 5-8-16,-4 27 2 0,-2 7 0 15,2 0 1-15,0-8 6 16,6-18 1-16,5-8 9 16,4-14-1-16,2-4 3 0,4-6 0 15,5-1 1 1,9-6 1-16,5-8-3 0,8-13-1 16,-3-5-1-1,-6 0 0-15,-3 4 12 0,-10 5 1 16,-2 5-3-16,-3 7-1 15,-2-3 4-15,-3 6 1 16,1 2-6-16,2 11 0 16,0 6-6-16,-1-1 0 15,3 3-3-15,0-8 2 0,-1 1 4 16,5-4 1 0,1-1 5-16,11-1 1 15,4-8-7-15,6-8 1 16,-2-9-2-16,9-18 0 15,-6-8-25-15,-16 13 1 0,-2 4-33 16,-8 10 2 0,1 3 22-16,-4 7-1 15,-1-1 14-15,3 7 0 16,-2 15 9-16,3 46 2 16,-5 11 0-16,-6 21 2 15,-5 23 2-15,-6 8 1 0,-7 7 15 16,-4 3 1-1,-2 3 39-15,3-12 0 0,9-12 2 16,4-16 1-16,9-26-49 16,-1-23 2-16,2-14-16 15,2-27 1-15,0-7-1528 16</inkml:trace>
  <inkml:trace contextRef="#ctx0" brushRef="#br0" timeOffset="83783.32">32205 8515 12 0,'0'0'0'0,"20"-37"0"0,1 9 0 16,5 2 0-16,4 3 0 15,3 8 0-15,1 1 0 16,-3 6 0-16,-1 8 0 15,0 8 7-15,-4 1 0 16,-6 8 65-16,-6 7 0 16,-7 4 78-16,-7 3 1 15,-7 5-13-15,-7-5 0 0,-8-7-53 16,-4-7 2 0,0-4-21-16,5-9 1 0,8-4-9 15,6-2 2 1,3 0-38-16,4-9 2 0,2-2-6 15,9-11 0-15,13-10-13 16,8-3 2-16,5-2-5 16,3 0 2-16,2-4-4 0,1 0 1 15,0-3 15-15,0 1-1 16,-2-1-9-16,-4-6 0 16,-5-8-5-1,-6-1 0-15,-4 5-36 0,-3 11 0 16,-6 8 26-1,-6 11 0-15,-5 13 1 0,0 11 2 16,-2 4 5-16,-7 20 1 16,-10 32 1-16,-5 10 0 15,-6 12 13-15,-4 4 2 16,-2-8 57-16,7 1 0 16,8 1 94-16,10-5 0 15,9-13-110-15,9-15 0 16,8-15-34-16,7-19 2 15,9-14-17-15,7-15 1 16,1-16-13-16,-2-8 1 16,-8-6-16-16,-6 0 1 0,-7 2 6 15,-3 14 1 1,-6 16-1-16,-5 9 2 0,-6 9 5 16,-5 11 0-1,-6 21 3-15,-2 16 1 0,0 16-30 16,2 5 1-1,5-4 13-15,7-11 2 0,4-13 4 16,7-15 1-16,3-11 12 16,5-13-1-16,12-11 8 15,4-9 1-15,-3-10 48 16,-5-7 2-16,-7-8-40 16,-10-3 0-16,-12 3-20 15,-14 10 1-15,17 35-1404 16</inkml:trace>
  <inkml:trace contextRef="#ctx0" brushRef="#br0" timeOffset="83979.87">31692 8316 12 0,'0'0'0'0,"0"0"0"0,0 0 0 15,0 0 0-15,0 0 0 16,0 0 0-16,51-11 0 16,10-2 2-16,8 0 0 15,-8 1-2-15,-7 1 0 0,-54 11-13 16</inkml:trace>
  <inkml:trace contextRef="#ctx0" brushRef="#br0" timeOffset="84131.11">32147 8221 49 0,'0'0'0'0,"0"0"-1"0,0 0 1 16,0 0 238 0,0 0 0-16,0 0-8 0,0 0 0 15,0 0-104 1,0 0 1-16,0 0-68 0,0 0 0 16,0 0-1076-1</inkml:trace>
  <inkml:trace contextRef="#ctx0" brushRef="#br0" timeOffset="86999.65">28910 9687 12 0,'0'0'0'0,"0"0"0"16,0 0 0-16,0 0 111 15,0 0 1-15,0 0 54 0,0 0 0 16,12-22-49 0,8 1 1-16,12-7 20 0,3-5 1 15,2-5-70-15,-1-1 0 16,-3-7-44-16,-1 1 1 16,0 6 15-16,-4 11 1 15,-6 6 1-15,-5 11 2 16,-8 1 11-16,-3 5 0 15,-3 7 14-15,-1 3 0 0,0 7-37 16,-2 14 2 0,-4 20-17-16,-3 6 1 0,-4-2-16 15,-4-7 2 1,0-9-4-16,0-6 0 0,2-6-1 16,0-5 0-1,-2-4-5-15,-2-8-1 0,-5-3 4 16,-4-4 0-1,-4-3 0-15,-2-8 2 0,3-4 0 16,4-2 0 0,10 1 16-16,8-7 1 0,5-1-1 15,10 0-1-15,8-2-5 0,7 8 2 16,1 1-12 0,0 10 0-16,-5 4-35 0,-4 1 1 15,-4 8-3 1,0 3 1-16,0 13 14 0,-1 12 1 15,-3 9 8-15,-3 0 2 16,-4-6 5-16,0-5 2 16,0-8 0-16,3-1 2 15,3-12 2-15,3-3 0 16,4-6 0-16,13-10 0 16,17-12 1-16,8-4 0 15,-5-7 70-15,-3-5 0 16,-6 5-39-16,-5-1 2 15,-10-1-15-15,-5 7 0 16,-8 13-22-16,-1 6 0 16,-4 5-27-16,-3 4 2 15,3 4-3-15,0 5 1 0,2 8 12 16,-3 15 0 0,-6 10 9-16,-5 1 1 0,-3-6 7 15,-2-7 0 1,0-6 2-16,4-3 1 0,3-4 1 15,2-8 1-15,4-4-1 16,0-3 2-16,0-2-2 16,4-5 1-16,9-10 0 0,9-9-1 15,8-10-1 1,0-5 2-16,-4 2 1 0,-2 0 1 16,-1 1-4-1,-1 8 2-15,4 4-1 16,2 9 0-16,-4 12 2 0,-3 4-1 15,-3 16 12 1,-3 7 1-16,-7 10 28 16,-6 5 1-16,-10 0-29 15,-7-4 1-15,-3-1-13 0,-1-8 1 16,6-7-7-16,4-6 1 16,3-6-26-16,2-3 1 15,4-4 6-15,0-4 0 16,0-2 8-16,8-8 1 15,12-24 10-15,8-3 0 16,8-1 5-16,3 1 2 16,0 7-1-16,-2 6 0 15,-3 6-1-15,-5 9 0 16,-2 13-19-16,-7 4 0 16,-7 11-33-16,-9-8 1 15,-2 6 24-15,0 15 0 16,-6 0 12-16,-2 2 1 15,-1-6 9-15,-1-2 0 0,1-1 1 16,1-7 2 0,1-1 0-16,3-5 2 0,0-1 1 15,0-3 1-15,2-2 1 0,0-2 0 16,6-6 1 0,9-12 1-16,3-5 0 0,5-3 0 15,-1-5-4 1,0 5-1-16,1 2 0 0,-10 9-1 15,0 2 4 1,-4 7 1-16,0-1-4 0,-3 5 0 16,0 4 2-16,1 11 0 15,-1 5-5-15,-3 6 1 16,-1 1-3-16,-2-12 0 16,0 0-1-16,2-4 1 15,0-2-1-15,0-1 0 16,1 0-2-16,11-1-1 15,6-7 3-15,14-7 1 16,-1-6-1-16,4-13 1 16,-5 0 0-16,-10 4 0 15,-3 0-37-15,-10 13 0 0,-1 1-7 16,-3 3 1 0,1 1 30-16,-4 5 0 0,0 1 8 15,3 9 2 1,-3 8 2-16,-2 7 1 0,0 0 5 15,0-5 1-15,0-3 8 0,0-5 2 16,0 1-2 0,2-5-1-16,2-3-4 0,3 1 1 15,6-5-5 1,10-9-1-16,-1-10 2 0,2-7-1 16,-1-1 1-1,-5-5-1-15,-1 4 1 16,-10 11 1-16,1 2 3 15,-4 8 0-15,-1-1-3 0,-1 7 1 16,0 1-5 0,4 13 1-16,-3 5-1 0,-1 16 0 15,-2-5-1-15,0-4 1 16,2-3-2-16,-2-11 1 16,2 2-2-16,0-7 1 15,2-1-1-15,10 1 0 16,11-8 9-16,23-17 1 15,-3-10-1-15,-2-14 0 16,-6-9-2-16,-5-4 1 16,-6-2-17-16,-6-1 0 0,-3 1 2 15,-6 15 1 1,0 6 2-16,-5 17 1 0,-2 1-15 16,-2 10 0-1,-1 3 6-15,-1 2 2 0,0 8 2 16,-3 11 2-1,-3 6-2-15,-11 38 1 0,1 10 2 16,1 2-1-16,3-4 5 16,9-34 1-1,1-3 2-15,2-12 1 0,2-3 3 16,1-5 0-16,3-9-3 16,11-1 1-16,1-11 3 15,27-28 1-15,-4-9-1 16,-4-8 1-16,-3 2 8 15,-8-9 2-15,-5-8 69 16,-8 13 0-16,-4 8-56 0,-5 34 0 16,-1-1-19-16,-3 15 1 15,0-4-12-15,0 6 0 16,-2 10-4-16,-9 34 0 16,-4 8-13-16,-3 21 0 15,1 7-34-15,4-4 2 16,4-7 33-16,9-39 0 15,5-2 12-15,10 0 0 16,11-10 3-16,28 8 1 16,4-13 4-16,-28-9-1 15,0-4 3-15,-4 0 0 16,-2-6-7-16,2-5 0 16,-26 11-1457-16</inkml:trace>
  <inkml:trace contextRef="#ctx0" brushRef="#br0" timeOffset="89148.76">31614 9443 12 0,'0'0'0'0,"0"0"50"0,0 0 1 16,0 0 59 0,0 0 0-16,24-18 118 0,-9-5-1 15,6-7-8-15,-3-7 0 16,-7 4-125-16,-5 5 1 16,-2 11 74-16,-4 0 2 15,-2 6-107-15,-2 6 1 16,-1-3-26-16,-10 6 0 15,-13 6-23-15,-8 13 1 16,-3 14-24-16,2 10 0 16,2 10-60-16,5-7 1 0,5 3 47 15,7-12 0 1,7-9 14-16,7-9 1 0,8-10 4 16,5-9 0-1,10-5 5-15,7-10 1 16,9-13 8-16,-1-7 2 15,-8-2 1-15,-6 4 1 0,-5 7-2 16,-2 8 0 0,-4 8-3-16,-5 5-1 0,-4 5-6 15,0 6 1-15,2 3-7 16,2 14 1-16,-4 21-1 16,-4 1 0-16,-2-7-4 15,1-9 2-15,1-12-5 16,2-7 1-16,2-3 0 0,2-5 0 15,4 0 4 1,11-13 0-16,18-16 2 0,6-9 1 16,2 3 0-16,-2-4 0 15,-4 6 1-15,-3 5 1 16,-5 9-27-16,-4 4 2 16,-9 6 10-1,-3 9 1-15,0 2 5 0,0 7-1 16,1 13 0-1,-5 6 0-15,-2 11 5 0,-3 4 1 16,-4-4 1-16,-4-11 0 16,1-4 2-16,-1-9 0 15,2-9 12-15,0-3 0 16,2-3 3-16,0 0 0 16,0 0 0-16,0-9 0 15,4-13 6-15,9-12 2 16,7-9-2-16,3 3 0 15,1-3-4-15,2 9 1 16,0 5 15-16,-2 8 0 0,-3 10-5 16,-1 7 1-16,3 8-22 15,1 5 1-15,2 10-9 16,-2 5 1-16,-5 11-30 16,-6 6 1-1,-6 8-3-15,-3-10 1 0,-4-6 9 16,-2-5 2-16,4-17 7 15,0-3 1-15,0-6 9 0,3-4 1 16,8-4 0-16,10-11 0 16,8-12 2-16,1-9 1 15,-2-3 3-15,0-1 1 16,0-3 2-16,-2 0 1 16,-6 6 46-16,-3 8 0 15,-8 12 2-15,-6 6-1 16,-3 4-42-16,-4 5 2 15,-1 6-14-15,-7 7-1 16,-8 10-6-16,-7 11 2 16,-1 12-97-16,0 9 2 15,4 6-76-15,3 1 0 16,10-15 135-16,5-10 0 0,4-14 20 16,2-10 1-1,4-3 16-15,9-16 1 0,14-8 3 16,-4-1 1-1,3-5 44-15,7-6 1 16,0-3 13-16,-1-1 1 16,-4 1-26-16,-17 18 1 0,-2 6-16 15,-4-1 2-15,-1 5-27 0,-2 3 0 16,-2 0-16 0,1 4 1-16,-1 5-4 0,0 19 1 15,-4 6-4 1,-2 1 1-16,1-3 21 15,1-11 0-15,2-1 3 0,2-8 0 16,0-1 0-16,1-3 0 16,7-3 0-16,8-5 0 15,3-5-8-15,9-12 1 16,-2-10-15-16,-8 1 0 16,-3-2 13-16,-6 10 0 15,-4 3 4-15,-3 2 0 16,0 6 1-16,-2-1 0 15,-2 5 0-15,0 3 1 16,-4 2-10-16,-7 4 2 16,-2 5-5-16,-8 6 2 15,3 2-4-15,6-6 1 0,3-2 15 16,4-3 1 0,-1-1-2-16,4-3 1 0,2-2-1 15,4-2 0 1,3-5 1-16,14-16 0 0,1 1 0 15,0-2 1-15,3 0-2 0,-7 5 2 16,1 2 6 0,-4 8 0-16,-2-2 33 0,-2 7 2 31,0-1 10-31,-1 3 2 0,1 2-16 0,4 7 0 16,0 8-13-1,1 13 2-15,-3 4-18 0,-3 5 1 16,-3 0-6-1,-3-11 1-15,-2 0-1 0,-2-15 1 16,0 2-3 0,0-3 1-16,0-3 5 15,0 0 2-15,0-3 16 16,2-2-1-16,-1-2-1 16,14-4-1-16,4-5-2 0,5-8 1 15,0-5-20 1,1-4 0-16,-3 0-12 0,-5 5 0 15,0 3 4-15,-6 7 0 16,-2 1 6-16,-3 5-1 16,-1 1 1-16,-1 4 1 15,0 0-2-15,-1 2-1 16,-1 5 0-16,2 10-1 16,-2 2-4-16,0-4 2 15,0-4 0-15,-2-4 0 16,0 1 4-16,0-7-1 15,0 3 3-15,1-2 1 16,3-4 1-16,11-7 2 0,4-2 16 16,5-8 0-1,0 0-2-15,0-1 1 0,1 0 75 16,-9 5 0 0,-1 4-17-16,-3 1 0 0,-1 1-47 15,-4 5 0-15,1 2-24 16,5-1 2-16,2 6-7 15,-1 3 0-15,-1 3-64 16,-1 6 1-16,-3 4 6 16,-2 3 1-16,-3 0 11 0,-2 1 1 15,-2-5 20 1,-2-3 0-16,-2-2-5 0,-3 4 0 16,-6-2-5-1,-9 3 1-15,22-18-1488 0</inkml:trace>
  <inkml:trace contextRef="#ctx0" brushRef="#br0" timeOffset="89780.91">31109 9309 12 0,'0'0'0'0,"19"0"223"16,9 0 2-1,20 2-224-15,12 2 0 0,9-4-1 16,-6 0 0 0,-13-4 8-16,-12 2 1 0,-16 4-12 15,-9-2 1 1,-13 0-355-16</inkml:trace>
  <inkml:trace contextRef="#ctx0" brushRef="#br0" timeOffset="90162.03">29592 9248 12 0,'0'0'0'16,"0"0"0"-16,0 0 0 16,0 0 0-16,0 0 1 0,0 0 156 15,0 0 1 1,0 0-2-16,0 0 0 0,0 0-83 16,0 0 0-1,0 0 33-15,0 0 0 0,0 0-855 16</inkml:trace>
  <inkml:trace contextRef="#ctx0" brushRef="#br0" timeOffset="93511.41">28853 10453 12 0,'0'0'0'0,"11"-18"0"0,4-10 0 0,5-11 0 16,4-10 0-16,3-1 0 16,2-2 0-16,5 2 3 15,-2 3 2-15,-8 8 38 16,-6 9 1-16,-5 12 55 0,-5 3 0 16,-6 8-18-1,-4 5-1-15,-2 7 0 0,-7 14 1 16,-13 18-15-1,-6 17 0-15,-5 13 15 0,-1 9 0 16,3 6-15 0,5 0 1-16,3-8 84 0,9-10 0 15,6-14-44-15,8-15-1 16,8-12-69-16,7-10 2 16,9-10-24-16,8-12 2 15,9-11-17-15,2-7 0 16,0-4-9-16,-7-6 0 15,-6-10-10-15,-4 3 0 0,-5 1 11 16,-6 9 1 0,-9 10-13-16,-4 9 1 0,1 8 6 15,1 5-1 1,-2 2 5-16,-2 2 1 0,-1 1-5 16,-1 7 0-1,0-1-7-15,0 0 1 0,3 1 1 16,2-3 2-1,5 1-5-15,7-8 1 0,11-4 11 16,8-2 1 0,2-3 8-16,-7 1 0 0,-10 8 30 15,-7 4-1-15,-5 6 16 0,-5 12 1 16,-7 17-32 0,-4 4 2-16,-4-1-14 0,-2-6 0 15,4-8-3 1,5-6 1-16,5-1-39 0,3-12 1 15,1-4 11-15,7-1 0 16,7-9 9-16,15-8 1 16,14-15 17-16,5-6 0 15,-3-1 0-15,-5-2 1 16,-7-2 3-16,-4 1 0 16,-4 5-8-16,-4 5 0 15,-3 9-18-15,-4 6 1 16,0 6 8-16,1 11 2 15,5 3 3-15,-2 12 0 16,-5 12 7-16,-6 6 1 0,-8 6 2 16,-6-2 1-1,-5-2-3-15,-2-5 1 0,0-8-1 16,0-6 0 0,4-5-33-16,1-9 1 0,6-3 17 15,2-4 0 1,-1-7 12-16,1-9 0 15,1-14 9-15,3-8 1 0,4-4 19 16,1 0 1-16,-2 4 1 16,-5 6 0-16,-4 6-7 15,-1 13 2-15,-1 6-12 16,-2 8 1-16,-5 6-12 16,-8 7 0-16,-10 18 0 15,-5 10 0-15,2 4-1 0,3 1 1 16,3-1 5-1,3-4-1-15,5-2 16 16,6-13 1-16,7-9-1 0,5-8 0 16,4-3-9-16,12-16 0 15,20-8-4-15,3-10 0 16,-2-4-7-16,-5-3 0 16,-6 0 0-16,-4-4 0 15,-3 5 0-15,-15 30 0 16,-3-3 0-16,1 3 0 15,0 2 0-15,-2 2 0 16,0 0 0-16,2 8 0 16,-4 7 0-16,0 9 0 0,-1 2-1 15,-1-6 0 1,2 1-8-16,0-12 0 0,0 2-5 16,2-5 1-1,0 1 4-15,2-7 0 0,4 0 2 16,16-15 2-1,4-3 12-15,15-12 2 0,4 2 14 16,0-3-1 0,-6 5-4-16,-17 11 0 0,-1 5-7 15,-10 5 1-15,-2 1-18 0,-2 4 1 16,1 4-2 0,1 11 0-16,-7 9 0 0,-4 9 2 15,-3 1 5 1,-5-3 0-16,1-3 6 0,3-9 2 15,1 0 10 1,1-10 1-16,0 0 14 0,3-7 0 16,-1 2-2-16,2-4-1 15,2-4-11-15,7-11 1 16,4-5-4-16,7-10 0 16,5-2-8-16,-1-1 1 15,0 1-11-15,-7 12 2 16,-2 3-21-16,-6 8 1 15,0 1 1-15,-3 6 0 16,0 2 0-16,1 6 0 16,-1 7 4-16,-1 13 0 15,-3 2 5-15,-4 5 0 0,0-3 2 16,0-8 0 0,1-1 1-16,1-12 0 0,0 1 4 15,1-7 0 1,3-3 2-16,15-3 1 0,7-12 11 15,24-17 1 1,4-3 11-16,-2-3 1 0,-3-1-3 16,-17 15 1-16,-5 0-7 0,-12 9 1 15,-3 4-16 1,-5 5 0-16,0 5-2 0,1 1 0 16,1 3 0-1,6 14 0-15,-4 2-3 0,-1 1 2 16,-3 2-1-1,-3-3 0-15,-2 1 0 0,-6-1-1 16,-2 0 3-16,-5-3 0 16,-4 1 1-16,-5-2 1 15,-4-6 1-15,-3 1 0 16,1-5 46-16,8-1 0 16,1 2-19-16,8-6 0 15,-1 1-15-15,5 1-1 16,-1 0-11-16,6 2 1 15,8-8-2-15,38-5 0 16,5-10-25-16,8-11 0 16,1-7-13-16,-2-7 0 0,-3-9-108 15,-2-4 1 1,-5-6 11-16,-5 1 1 0,-8 6 72 16,-18 25 1-1,-2-1 33-15,-6 12 0 16,-1 1 20-16,-5 8 0 15,-1 2 6-15,-2 5 1 16,-3 4 3-16,-10 4 2 16,-4 7 62-16,-24 41 1 15,5 17-34-15,3 13 2 0,-3 5-15 16,5 10-1-16,3-1-12 16,5 3 1-16,5-2-11 15,5-10 2-15,5-11 0 16,7-42 0-16,2-2 4 15,1-12 0-15,0-1 13 16,0-16 1-16,0 1 17 16,2-2 0-16,-1-4 34 0,16-15 1 15,0-7 93-15,18-43-1 16,-2-13-119-16,-3 6 1 16,-6 7-24-16,-9 15 1 15,-4 1-16-15,-9 31-1 16,-4-4-4-16,0 7 1 15,-2 4-2-15,0 9 1 16,0-1-5-16,-2 1-1 16,-1 4-5-16,-1 0 0 15,2 0-6-15,1 0 0 16,-1 0 4-16,4 0 1 16,0 0-17-16,9-6 0 0,6-1 1 15,26-13 1 1,0-14-28-16,4-5 0 0,-6-7-29 15,-20 21 1 1,-3 1 69-16,-3 6 2 0,-1-1 11 16,-7 8 0-16,-1 1 2 0,-2 7 0 15,-2 1 7 1,0 2 0-16,0 2-5 0,-6 13 1 16,1 7 2-1,-7 21 0-15,1 0 0 0,6-19 2 16,1 0 14-1,2-11 0-15,0 0-2 0,2-6 1 16,2-5 3-16,2 2 0 16,1-4-9-16,18-6 1 15,1-7 11-15,26-16 1 16,-3-7 26-16,-6 5 1 16,-2-1-26-16,-20 17 1 15,-1 4-13-15,-5 2 0 16,0 3-19-16,0 6 0 15,2 6-5-15,2 7 0 16,-4 5 0-16,-4 6 1 16,-3 3 0-16,-4 0 1 0,-4-1 7 15,-2-5 0 1,0-1 8-16,1-8 0 0,1 1 21 16,2-12 1-1,0 3-13-15,0 0 0 0,2-4-9 16,9-9 1-1,4-10-6-15,16-20 0 0,-1-2-22 16,-2 4-1 0,0 0 3-16,-9 18 0 0,1-2 5 15,19-6 1-15,2 4 9 0,0 7 0 16,2 2 0 0,-13 7 0-16,2 0 0 0,-6-1 0 15,-2 1-32 1,-7 3-1-16,-2-3 6 0,-4 3 1 15,0 0 13 1,-5 4 0-16,-1-4 9 0,-3 3 1 16,0-1 4-16,-2 2 1 15,-2 0 5-15,-2 0 0 16,1 2 17-16,-7 3 2 16,1 3 16-16,0 8 0 15,1 1-13-15,3 13 2 16,3 1-17-16,4 20 2 15,1-7-9-15,-1-21 1 16,0-3-8-16,0-1 0 16,-2-3-1-16,-6 5-1 15,-7-1 0-15,-22 10 0 16,-6-8 0-16,15-10 1 16,0-5-7-16,7-1 0 15,19-6-1531-15</inkml:trace>
  <inkml:trace contextRef="#ctx0" brushRef="#br0" timeOffset="93994.48">28676 10461 12 0,'0'0'0'0,"0"0"37"0,0 0 0 0,0 0 103 16,0 0 2-1,0 0-53-15,31 3 1 0,44-8 48 16,27-10 0 0,31-4-29-16,23-3 1 0,29-4-28 15,25-6 1-15,29 1-30 0,8-1 1 16,-247 32-1041 0</inkml:trace>
  <inkml:trace contextRef="#ctx0" brushRef="#br0" timeOffset="94398.29">32009 10492 12 0,'0'0'0'0,"0"0"25"0,0 0 0 15,19 17 99-15,-16-15-1 0,-1-2 13 16,0 0 0 0,0 0 5-16,0 0 1 15,0 0-39-15,-2 0 0 16,-2 0-12-16,0 0 1 15,0 0-21-15,-2 0 1 16,2 0-11-16,1-2 2 16,-1 2-14-16,2 0 2 0,2-2-15 15,1 0 1-15,1-1-18 16,-2 3 0-16,0 0-5 0,-2-4-1 16,0 4-1333-1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9T09:40:57.3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3">
        <inkml:traceFormat>
          <inkml:channel name="X" type="integer" max="3976" units="cm"/>
          <inkml:channel name="Y" type="integer" max="2240" units="cm"/>
          <inkml:channel name="T" type="integer" max="2.14748E9" units="dev"/>
        </inkml:traceFormat>
        <inkml:channelProperties>
          <inkml:channelProperty channel="X" name="resolution" value="135.2381" units="1/cm"/>
          <inkml:channelProperty channel="Y" name="resolution" value="135.75757" units="1/cm"/>
          <inkml:channelProperty channel="T" name="resolution" value="1" units="1/dev"/>
        </inkml:channelProperties>
      </inkml:inkSource>
      <inkml:timestamp xml:id="ts1" timeString="2024-09-29T09:41:07.016"/>
    </inkml:context>
  </inkml:definitions>
  <inkml:trace contextRef="#ctx0" brushRef="#br0">6097 3791 12 0,'-51'-7'0'0,"-36"0"0"0,-25 3 12 16,-5-2 1 0,-1 6-13-16,3 0 0 0,3 0 111 15,0 0 0 1,0 0-111-16,4 0 1 0,0 0 104 15,-4 6 1-15,1-6-34 16,-1 4-1-16,4 3-10 16,1 6 1-16,-1-4-12 0,2 6 2 15,4 4-14 1,5 1 1-16,0 8-12 0,4-4 1 16,1 4-19-1,7 0 0-15,-1 7-8 0,4 3 1 16,2 1 1-1,4 0 1-15,7-2 110 0,2-3 0 16,7-1-101 0,8 0-1-16,7-3 5 0,6 2 1 15,3 1-2-15,5 1 2 16,1-1-15-16,4 1 0 16,7-4-3-16,4-3 0 15,2-2 0-15,8-1 1 16,5 0 0-16,3 0 0 15,7 10 16-15,1-1 1 0,9 1 1 16,3-6 1 0,3-4 0-16,6 0-1 0,-1-5-5 15,6-5 2 1,8-2-5-16,4 1 0 0,5-8-4 16,3 3 0-1,7 1-4-15,5 2 2 0,-2-5 40 16,11 1-1-1,4-5-44-15,7 2 0 0,3-4-1 16,1 0 0-16,4 0 1 16,0-4 0-16,1 2 0 15,5-5 0-15,3 1 0 0,0 1 0 16,2 5 0 0,1 0 1-16,-1 1 5 0,-2 3 0 15,2-4-12 1,4 0 0-16,-1 9 58 0,1-3 1 15,0-2-72 1,0 1 1-16,-4 5 26 0,2-1-1 16,0 0-28-16,2 1 0 15,3-5 21-15,-3 4 0 16,-6-5-9-16,2 2 0 16,-2-1 1-16,-1 5 1 15,-3-5 3-15,-1 3 0 16,1-1 2-16,-5 0 1 15,2 3 0-15,0-1 1 16,-2-7-2-16,-2 2-1 0,0 5 2 16,-4-3 0-1,-3-3 0-15,-7-6 1 0,-2 3 0 16,-1-4 0 0,0 2-1-16,-5-2 1 15,-4-1 0-15,-2-5 0 16,-4 1 30-16,1 3 2 0,-5-3-34 15,5-4 1-15,-7 2-1 16,3-2 1-16,-2 4 19 16,-4-2 0-16,-6-4-7 0,-3 2 0 15,-2-2 5 1,-4-4 1-16,0 4-10 0,-5-3 0 16,-8 3-5-1,-4-4 0-15,-1 4-3 0,-3 0 0 16,1-9-11-1,1 6 2-15,-5 3-2 0,-4 2 0 16,2-2 5 0,-3-4 0-16,-1-1-1 0,-3-3 2 15,-3 3 1-15,-12-2 1 16,-6-4-2-16,-13-15 1 16,-5 2 3-16,-3 5 0 15,-8 4 1-15,-3 6 1 16,2 0 17-16,-9 2 0 15,0-3-2-15,-17-12 1 16,6-2-3-16,-11 0 1 16,-4 2 63-16,-8 2 1 15,-3 1-83-15,-12-3 2 16,-5-6-4-16,-7 6 0 16,-8 7-4-16,-4 0 0 15,-9 2 29-15,-9 4 1 0,-10 2-11 16,-11 13 0-1,-11 10-4-15,-13 11 1 0,-5 6-41 16,-9 12 0 0,-14 17-14-16,86-18 1 0,-21 14-71 15,-26 9 0-15,179-52-1013 16</inkml:trace>
  <inkml:trace contextRef="#ctx0" brushRef="#br0" timeOffset="1886.79">7848 3883 12 0,'0'0'0'16,"0"0"0"-16,0 0 0 15,0 0 0-15,0 0 0 16,0 0 63-16,0 0 1 16,0 0-16-16,21-23 1 15,3-16-29-15,6-15 1 16,3-20 15-16,-3 1 0 15,0 3-36-15,-2 10 1 16,-4 8 2-16,-7 9 1 16,-4 10 16-16,-8 5-1 15,-1 11 26-15,-4 4 1 0,-4 0 10 16,2 6 0 0,2 3 10-16,0 4 1 15,-3 5-11-15,-8 10 2 16,-8 26-11-16,-5 4 1 0,-1 7 36 15,1 9 0-15,4 16-24 0,7 1-1 16,3-2-31 0,9-15 0-16,1-18 50 0,0-13-1 15,1-11-48 1,3-10 2-16,2-4-19 0,7-5 0 16,2-9-7-1,9-6-1-15,6-15-4 0,0-3 0 16,-12 0-12-1,-7-1 1-15,-1 8-6 0,-1 9 0 16,-5 8-11 0,1 1 1-16,-5 7 16 0,2 1 0 15,2 0 9-15,0 9 0 16,1 10 2-16,-1 10 0 16,3 14 3-16,1-4 0 15,-3-11 18-15,-3-9 1 16,2-4-7-16,2-4 1 15,1-4-5-15,4-1 1 16,-1-6-6-16,4-6 2 16,11-16 0-16,1-8 0 0,-2-13 27 15,-2-5-1 1,-7 0 19-16,0 1 1 0,-6 14-11 16,-3 12 0-1,-6 8-24-15,0 7 1 0,0 3-14 16,0 6 1-1,0 7-7-15,-4 20 1 0,-1 27-1 16,-1 10 0 0,-5 0-2-16,-2 6 0 0,-2 16-6 15,-5 8 0-15,3 3-72 0,0-14 1 16,2-19 8 0,0-13 0-16,0-12 33 15,6-10 0-15,1-17-10 16,3-13 0-16,-1-2 37 0,-3-11 1 15,-10-13 9 1,8-10 0-16,6-7 1 0,5-9 0 16,5-12 0-16,6-4 0 15,12-5 1-15,3 8 1 16,7 5-2-16,10 10 1 16,6 5-1-1,5 4 0-15,0 5-2 0,-4 1 1 16,-3-1-5-16,-6 1 1 0,-8-1-30 15,-5 6 0 1,-13 6-16-16,-6 7-1 0,-7 6 25 16,2 3 0-1,-4 3 17-15,0 1 1 16,0 2 10-16,0 0 1 16,-4 9 19-16,2 24 0 15,-3 27 9-15,-5 14 2 16,7-1 1-16,3 14 2 15,-6 27 7-15,0 1-1 16,-7-14-14-16,2-1 0 16,-4-5-21-16,8-13 0 0,11-21-4 15,-1-18 0-15,3-26-15 16,-4-23 1-16,-2 6-1018 16</inkml:trace>
  <inkml:trace contextRef="#ctx0" brushRef="#br0" timeOffset="2847.83">8619 3868 12 0,'0'0'0'0,"19"-34"0"0,-8 6 0 15,4-1 0-15,2-3 0 16,3 2 0-16,5-2 0 16,-1 12 3-16,0 5 2 15,2 11 19-15,-3 10 2 16,-9 7 193-16,-8 15 1 15,-12 11-132-15,-7 4 0 16,-13 0-42-16,-3-4 0 16,1-6-18-16,-2-5 0 0,7-13-39 15,7-4 1 1,3-7-8-16,3-4 0 0,5-4 15 16,5-7 0-1,0-8 3-15,9-9 2 0,10-11 4 16,1-3 1-1,4-1 5-15,1 4 2 0,-7 9-1 16,3 11 2 0,-3 14 30-16,7 10 1 15,1 6-5-15,2 12 1 0,-2 7-25 0,-2 1 0 16,-2-1-13 0,-5-10 0-16,2-3-5 0,-6-6 1 15,-2-1-10 1,-2-7 1-16,1-3-9 0,-1-3 0 15,2-3 6-15,2-13 0 16,2-20 8-16,0-3 1 16,-6-1-2-16,-7 4 2 15,2 7-1 1,-2 12 0-16,-2 10 4 0,0 5 0 16,0 5 2-1,-6 9 2-15,-5 21 7 0,-4 13 0 16,0 9 7-16,2-2 1 15,7-4 24-15,3-8 1 16,3-18-11-16,3-7 1 0,7-4-15 16,6-7 0-1,12-7 4-15,6-14-1 0,1-14-11 16,3-16 2 0,1-14 0-16,-6-2 2 0,3 4 33 15,-6 7 1 1,-3 15-24-16,-2 14 1 15,-14 12-14-15,-2 8 2 16,-5 5-13-16,-2 9 1 16,2 10-6-16,-1 16 0 0,-1 23-4 15,-4 7 0 1,-1-2-1-16,-7-9 2 0,-5-13 3 16,0-11 2-16,0-12 7 15,1-3 0-15,-1-9 15 16,-4-3 2-16,-3-3-11 15,1-9 0-15,6-4-8 16,4-7 2-16,7-5-21 16,8-8 2-16,7-10-14 15,10-1 1-15,7 3-25 0,5 7 2 16,6 14 4-16,1 5 1 16,2 15-27-16,-2 11 0 15,-5 11-126-15,-11 2 2 16,-3 10 167-16,-8-4 1 15,-8-2 9-15,-1-8 0 16,-4-7 1-16,-4-7 1 16,4-6-414-16</inkml:trace>
  <inkml:trace contextRef="#ctx0" brushRef="#br0" timeOffset="3070.18">8034 3496 12 0,'25'-4'0'0,"29"-5"0"16,13-3 0-16,13-6 0 0,11 3 0 15,-91 15-10 1</inkml:trace>
  <inkml:trace contextRef="#ctx0" brushRef="#br0" timeOffset="4098.2">10119 3529 12 0,'0'0'0'0,"0"0"0"0,-11 21 0 16,2 6 0-1,-8 16 0-15,0 4 0 16,4 1 0-16,8-13 0 16,3-7 1-16,2-9 16 15,2-10 0-15,3-5 40 0,8-11 1 16,2-8 3 0,6-13-1-16,1-11 1 0,-11-4 1 15,-1 8-8-15,-10 3 1 16,-6 11-14-1,0 3 2-15,-3 9-7 0,0 3 0 0,-4 2-8 16,2 8 1 0,-4 5-13-16,0 2-1 15,5 8-4-15,7 5 1 16,6-1-3-16,3-3 1 16,0-5-2-16,7-6 1 15,7-9-3-15,4-15 2 16,10-14 1-16,1-14 0 15,3-4 17-15,1-5 0 16,-8 4 129-16,-3-4-1 16,-7 3-109-16,-8 1 1 15,-8 5-23-15,-1 10 0 0,-8 9-19 16,-1 9 0 0,-1 9-4-16,-1 2 1 0,-1 8-1 15,-10 13 0-15,-5 20 3 16,1 10 0-16,5 1 7 15,6 10 1-15,5 9-7 16,-1 14 0-16,5 16-3 16,-2 2 0-16,4-12-2 0,0-11 1 15,0 1-20-15,4-10 1 16,2-10 0-16,3-18 1 16,-5-16 17-1,3-21 0-15,3-14-8 0,8-21 0 16,10-25 2-1,2-7 1-15,-6 11 4 0,-7-3 0 16,-10 1-3-16,-12 2 2 16,-4 5 2-16,-8 3 0 15,0 12 1-15,2 14 0 16,2 5 1-16,2 11 0 16,-2 10 18-16,2 7 1 15,-2 11-8-15,5 0 0 16,10 10-9-16,13-10 2 15,15-5-6-15,13-18 1 16,9-12-36-16,7-13 0 16,-59 24-917-16</inkml:trace>
  <inkml:trace contextRef="#ctx0" brushRef="#br0" timeOffset="5638.06">10859 3667 12 0,'0'0'0'0,"0"0"0"16,-9 20 0-1,-6 14 0-15,-7 5 0 16,-5 2 67-16,3-8 2 15,4-3-7-15,5-6 1 16,5-15-35-16,3-5 0 16,5-4 44-16,2 0 0 15,0-4-16-15,2-10 0 0,11-27-4 16,8-4 1 0,1 6-11-16,2-2 2 0,2 6-11 15,2 1 0-15,-4 12-35 16,-3 11 1-16,-6 5-36 15,3 12 0-15,-1 9-1 0,-2 9 1 16,-6 19 31 0,-1-1 0-16,-8 1 6 0,-4-8 0 15,-1-9 15 1,1-5 1-16,2-10 29 16,0-3 0-16,2-3-5 15,0-5 0-15,0 0-6 16,2-4 1-16,5-1-11 15,6-14 2-15,12-20-4 0,-1-5 0 16,0-3-14-16,-5 0 1 16,1 12 1-16,-5 7 0 15,0 13 2-15,-2 10 2 16,-2 7 21-16,0 13-1 16,3 16 2-16,-3 8 0 15,-8 8 5-15,-3-4 0 16,0-17-8-16,0-4 0 15,-3-7-23-15,1-4 1 16,2-4-9-16,-4-1 0 16,2-2-2-16,2-4 0 0,2 0-1 15,4-13 0 1,9-26 1-16,3-14 0 0,6-4-1 16,4 1 1-1,-3 11 0-15,-1 16 0 0,-9 10-32 16,-4 10 2-1,-4 11-52-15,1 11 0 0,5 20-14 16,-4 10 0-16,-1 15 64 0,-1-1-1 16,-1-8 20-1,-3-12 0-15,5-9 11 0,1-8 1 16,4-11 0 0,2-5 1-16,4-13 0 0,7-13 0 15,7-23 0 1,3-22 0-16,-3-15 0 0,-3-7 1 15,-2 16 2-15,-7 6 1 16,-5 15 133-16,-4 0 1 16,-11 4-79-16,-2 10 2 15,-5 12-37-15,0 12 2 16,3 10-17-16,-3 13 0 16,-11 26-12-16,1 12 1 15,-5 5-52-15,4 2 1 16,6 11-15-16,5 8-1 15,-1 12-23-15,5-3 0 16,2-9 61-16,9-12-1 16,1-16 20-16,5-17-1 15,-4-15 11-15,9-17 1 0,18-15 10 16,1-10 1 0,4-14 3-16,-2-9-1 0,-8-6-3 15,-3 0 1 1,-6 6-12-16,-5 13-1 0,-15 8 3 15,-3 14 0-15,-1 4 7 16,-1 7 0-16,1 6 9 16,-4 10-1-16,-11 8 17 0,0 16-1 15,-4 14-2 1,10-15 2-16,3 3-12 0,3-8 0 16,3-4 3-1,3-9 1-15,-1-2-15 16,2-4-1-16,5-7-5 15,16-4 0-15,-1-13-6 0,9-18 1 16,-3-10-6 0,0 0 0-16,-2 0-4 0,-13 19-1 15,-6 6 3-15,-1 5 1 16,-1 5 11-16,-7 4 1 16,2-1-1-16,2 5 0 15,-1 9-1-15,-3 26 2 16,-3 8-9-16,3 4 1 15,0-3-5-15,3-6 0 16,-1-5-2-16,2-18 2 16,0-2 8-16,3-2 1 0,6-2-1 15,21-5 2 1,7-13-7-16,7-19 1 0,-48 28-766 16</inkml:trace>
  <inkml:trace contextRef="#ctx0" brushRef="#br0" timeOffset="7048.28">12486 3550 12 0,'0'0'0'0,"0"0"0"0,0 0 1 0,20-26-1 15,-18 18 0 1,-2 6 0-16,0-2 0 15,0 3 24-15,-6 6-1 0,-8 19 35 16,-7 19 2 0,-3 11 43-16,0 4 2 0,3-2-25 15,6-14 1-15,6-6-5 16,9-8 2-16,2-15-21 16,11-11 0-16,4-8-23 15,14-15 0-15,10-16-4 16,6-15 0-16,-2-2-12 15,-6 2 0-15,-6 4 26 0,-7 14 1 16,-11 10 29-16,-5 11 1 16,-7 8-49-16,-3 6 0 15,-5 7-16-15,-5 12 1 16,-5 17-10-16,-3 12 0 16,5-1-1-16,5-5 0 15,5-13 0-15,6-6 0 16,3-7 0-16,0-12 0 15,-3-1 0-15,3-8 0 16,5-5-1-16,2-15 1 16,2-15-2-16,-2-4 0 0,-11 2-45 15,-4 8 1 1,-2 6-11-16,4 5 2 0,4 2 9 16,5 1 2-1,8-1 4-15,11 1 1 0,6 6 17 16,5 4-1-1,-6 3-51-15,-1 10 0 0,-4 5-10 16,-8 12 0 0,-1 7 36-16,-4 5 1 0,-10 10 24 15,-1 1-1-15,-11 3 20 0,-1-8 0 16,-5-9 4 0,4-8 0-16,7-7 31 0,-2-11 0 15,4-2 47 1,0-2-1-16,0-2-16 0,4-11 0 15,5-26-8-15,6-13 0 16,4 3-6-16,1-3 1 16,5 6-13-16,-1 10 1 15,-4 8 9-15,1 13 0 16,-4 6 85-16,-1 5 0 16,-1 12-97-16,-2 3-1 15,-1 11-21-15,-5 12 2 16,-5 14-15-16,-4 1 1 15,-2-1-10-15,-1-9 0 16,1-7-13-16,-2-12 1 0,6-7 22 16,-3-4 0-1,3-7-2-15,0-4 2 0,0-1-4 16,9-18-1 0,15-22 0-16,6-9 2 0,4 4-70 15,-1 7 1 1,-3 11-95-16,-2 6-1 0,-8 9 132 15,-3 10 1-15,-4 5 22 0,-4 15-1 16,1 9 11 0,-8 11 0-16,-4 12 4 0,-4 1 0 15,-3-2 2 1,0-7 1-16,3-9 3 0,4-7 1 16,0-9 18-1,2-8 1-15,0-2-5 0,0-4 0 16,2 0-4-1,6-15 0-15,10-22-5 0,6-8 2 16,2-1 3 0,2-3-1-16,-5 3 4 15,3 10-1-15,4 12 0 0,-25 20 1 16,1 1 19-16,7 6 0 16,2 1-27-16,9 17 0 15,-7 6-12-15,5 16 1 16,-22-43-859-16</inkml:trace>
  <inkml:trace contextRef="#ctx0" brushRef="#br0" timeOffset="7621.36">13861 3657 12 0,'0'0'0'0,"18"-9"0"0,7-9 0 16,8-20 0-16,6-1 0 15,-7 0 10-15,0 2 1 16,-10 9 206-16,-5 11 0 16,-8 8-153-16,-3 2 2 15,-6 5-20-15,-10 4 0 0,-14 5-18 16,-6 8 0 0,-9 15-28-16,6 11 1 0,3 13-104 15,8-2-1 1,10 2 69-16,9-8 1 0,8-11 33 15,10-8-1 1,7-20 7-16,14-13 1 0,16-18 23 16,6-9 1-16,5-12-21 0,-9-5 0 15,-54 50-426 1</inkml:trace>
  <inkml:trace contextRef="#ctx0" brushRef="#br0" timeOffset="8806.15">14325 3423 12 0,'0'0'0'0,"0"0"0"15,0 0 0-15,0 0 0 0,0 0 0 16,-24 24 0 0,3 4 0-16,-3 13 13 0,3 9 2 15,8 4 21-15,8-2 1 16,5-7 47-16,5-8 0 16,5-13 30-16,3-9 0 15,2-11-43-15,9-17 0 16,17-22-18-16,5-17 0 15,-1-15-15-15,0-6 0 0,1 2-9 16,-7 4 1 0,-9-3 44-16,-5 6 1 15,-11 3-39-15,-2 16 0 16,-9 12-14-16,-3 11 1 16,-3 10-13-16,-5 12 1 15,-5 10-7-15,-6 14 2 16,-7 19 2-16,2 14 1 15,4 5-7-15,1 7 1 16,4 7-3-16,2 4 2 16,2 2-35-16,7-6 2 0,14-18 6 15,1-16 0-15,7-17 7 16,10-24 1-16,4-12 17 16,7-18 0-16,8-14 3 15,-4-13-1-15,-4-2 4 16,-6-3-1-16,-5 11-13 0,-6 12 0 15,-12 20 6 1,-6 3 0-16,-3 9 1 0,-2 6 0 16,-3 6 1-16,-6 13 0 15,-8 16 1-15,1 11 0 16,8 3-1-16,3 3 0 16,6-9 1-16,6-4 0 15,-1-11 1-15,8-10 1 16,4-12 8-16,7-12 0 15,10-12 3-15,1-16-1 16,-1-5-3-16,-6-4 0 16,-4 0 13-16,-3 12-1 15,-10 14 66-15,-4 4 0 16,-5 4 2-16,-2 9 0 16,0 4-60-16,-2 1 2 0,-5 8-23 15,-3 13 1 1,3 21-25-16,-1-3 2 0,10-3-13 15,6-15 0 1,-1-9-2-16,-1-11 0 0,-4-1 28 16,5-5 0-16,1 0-1 15,3-5 1-15,0-8-2 16,-7-6 0-16,1-7-8 0,-5-2 0 31,-5-2-3-31,3 2 0 0,4 0-5 0,5 4 1 16,6 0-3-1,11 0 1-15,6 5-19 16,6 4 0-16,1 6-94 0,-4 5-1 16,-3 8-15-16,-6 5 1 15,-5 6 115-15,-4 9 0 16,0 14 22 0,-9 6 1-16,-6 7 9 0,-10-3 1 15,1-5 13-15,-2-8 0 16,3-7 51-16,3-9 2 15,3-10 56-15,2-4 2 16,0-5-51-16,0 0 1 16,0-9-19-16,11-15 0 0,9-24-17 15,7-10 1 1,2 0-8-16,3 1 2 16,0 14-17-16,-6 9 1 15,-4 12 19-15,-20 20 0 16,2 2-31-16,-1 6 2 15,3 5-6-15,0 30 2 16,-6 7-5-16,-4 1 1 16,2-3-13-16,4-22 1 15,2-3-14-15,-1-12 0 16,3 0-11-16,9-3 1 0,4-8-2 16,12-17 0-16,-1-8-181 15,-2-11 0-15,-6-1 22 16,-11 0 1-16,-11 39-198 15</inkml:trace>
  <inkml:trace contextRef="#ctx0" brushRef="#br0" timeOffset="8967.84">14576 3341 12 0,'0'0'0'0,"0"0"-10"0</inkml:trace>
  <inkml:trace contextRef="#ctx0" brushRef="#br0" timeOffset="8999.48">14869 3289 12 0,'0'0'0'16,"0"0"-10"-16</inkml:trace>
  <inkml:trace contextRef="#ctx0" brushRef="#br0" timeOffset="9168.44">15165 3243 12 0,'0'0'0'0,"0"0"0"16,0 0 0-16,0 0 0 16,0 0 0-16,0 0-10 15</inkml:trace>
  <inkml:trace contextRef="#ctx0" brushRef="#br0" timeOffset="9536.7">11644 3466 12 0,'18'-8'0'0,"27"-6"0"0,18-5 0 16,15-2 0 0,12-3 0-16,-90 24-10 15</inkml:trace>
  <inkml:trace contextRef="#ctx1" brushRef="#br0">23254 9516 0,'0'0'0</inkml:trace>
  <inkml:trace contextRef="#ctx0" brushRef="#br0" timeOffset="11536.87">17420 2887 12 0,'0'0'0'0,"0"0"-10"16</inkml:trace>
  <inkml:trace contextRef="#ctx0" brushRef="#br0" timeOffset="15497.19">15942 3827 12 0,'0'0'0'16,"0"0"0"-16,0 0 0 0,0 0 0 15,0 0 0 1,0 0 67-16,0 0 2 0,22-45-29 16,5-1 0-1,2 3-10-15,3 4-1 0,0 2 22 16,-1 7 1-1,-5 9-44-15,-1 8 1 16,-7 8-2-16,-5 10-1 16,-1 5 20-16,-7 10 0 15,-1 21 13-15,-4 2 2 0,0 0 8 16,-8-4 0-16,1-6-3 16,1-5 2-16,3-13 35 15,-1-10 1-15,4-1-20 16,0-4 1-16,0 0-17 0,4-9 1 15,5-15-18 1,6-17 0-16,9-13-3 0,4 2 0 16,2 7-4-16,0 8-1 15,-4 13-1 1,-2 5-1-16,-5 14 30 0,-5 1-1 16,1 8 34-16,-2 7 1 15,-5 11-37 1,-1 13 0-16,-3 16-32 0,-6-1 0 15,-7 0-12-15,-2-15 0 16,5-7-5-16,2-13 1 16,3-6-8-16,1-5 0 15,1-4-5-15,5-18-1 16,-6 18-1267-16</inkml:trace>
  <inkml:trace contextRef="#ctx0" brushRef="#br0" timeOffset="15719.6">16894 3183 12 0,'0'0'0'0,"0"0"0"0,0 0 0 0,0 0 0 16,15 21 0-16,-20 16 0 16,-9 17 0-1,-12 16 0-15,-9 18 0 0,-12 25 0 16,-14 14 1-1,-17 5 29-15,-2 7 1 0,9 5-11 0,13-16 0 16,58-128-106 0</inkml:trace>
  <inkml:trace contextRef="#ctx0" brushRef="#br0" timeOffset="16387.98">16924 3605 12 0,'0'0'0'16,"0"0"0"-16,-15 38 0 0,-7 12 0 16,-4 6 0-1,1-4 0-15,3-8 0 0,2-6 22 16,5-11 2-1,5-10 49-15,5-4 0 16,5-11 57-16,0-2 0 0,-4-5-17 16,10-14 2-1,16-22 21-15,8-9-1 0,5-4-36 16,2 2 1-16,-1 3 11 16,-6 12 0-16,-4 17-61 0,-4 7-1 15,-7 13-21 1,-6 13 0-16,-1 15-19 15,-3 11 0-15,-5 13-4 16,-3-4 0-16,1-13-3 16,2-7 1-16,2-9 8 0,1-10 1 15,-3-5-3-15,10-8 1 16,10-9-3-16,8-13 0 16,2-11-7-1,4-6 0-15,-10 0-5 0,-7 14 2 16,-4 6-16-16,-10 12 0 15,-1 6 11-15,2 5 0 16,-4 7 7-16,2 19 0 16,0 19 1-16,1 7 1 15,5-4 0-15,-3-14 1 16,7-14 21-16,2-11-1 16,5-5-6-16,9-19 1 15,15-18 16-15,3-19 1 16,1-12-16-16,-13-3 0 15,-8 2-3-15,-11 11 0 16,-10 12-6-16,-7 12 0 16,-7 17-4-16,-12 7-1 0,-18 12-4 15,6 7 0 1,18 7-13-16,11 3 0 0,4-23-1323 16</inkml:trace>
  <inkml:trace contextRef="#ctx0" brushRef="#br0" timeOffset="16802.54">17923 3429 12 0,'0'0'0'0,"20"-19"0"0,-1 4 0 15,-2 0 0-15,-4 0 0 16,-4 6 0 0,-3 0 0-16,-3 3 3 0,-1 2 2 15,0-1 95 1,-2 1 1-16,-2 0 35 0,0 4 1 15,-5 4 14-15,-8 2 0 16,-11 12-21-16,-4 10 2 16,0 0 18-16,12 2 2 15,8-6-95-15,10-3 0 16,4 1-30-16,11 2 1 16,11 4-14-16,4-4-1 15,-2-5-14-15,-8-4 0 16,-7-6-34-16,-9 0 0 15,-8-3 18-15,-14 3 2 16,-23 10 8-16,-6-8 1 16,2-2 4-16,3-9 0 15,14-5 2-15,11-1 0 0,7-7-2 16,9 0-1 0,4-2-5-16,10 0 1 0,17 0 2 15,7 2 1-15,-37 13-1051 16</inkml:trace>
  <inkml:trace contextRef="#ctx0" brushRef="#br0" timeOffset="17096.59">18258 3510 12 0,'0'0'0'0,"0"0"0"15,0 0 0-15,0 0 0 0,21 14 0 16,-21-13 0-1,1 3 0-15,1 5 26 0,-2 1 1 16,-3 5 49-16,-3 3 0 16,-3-3 44-16,-1-6 0 15,5-5-9-15,-1 2 1 16,4-6 14-16,0-6 2 16,-3-3-31-16,3-4 0 15,2 2-21-15,2-2-1 16,3 3-18-16,-1 5 0 15,2 5-30-15,-2 5 1 16,-4 14-21-16,-4 5 1 16,4-24-1106-16</inkml:trace>
  <inkml:trace contextRef="#ctx0" brushRef="#br0" timeOffset="17501.93">16663 4314 12 0,'0'0'0'0,"52"-4"10"0,15-5 0 15,45-11 2-15,37-10 1 16,43-13 202-16,47-5 1 15,46-2-73-15,5 5 2 16,-6 8-41-16,-12 11 2 16,-17 3-93-16,-2 3 1 15,3 1 82-15,-9-18 2 0,-247 37-1004 16</inkml:trace>
  <inkml:trace contextRef="#ctx0" brushRef="#br0" timeOffset="25953.22">12439 12513 12 0,'0'0'0'0,"0"0"0"16,0 0 0-16,0 0 31 15,0 0 1-15,0 0 51 16,0 0 1-16,0 0 18 16,0 0 0-16,0 0-31 15,0 0 1-15,0 0-10 16,0 0 1-16,0 0-13 15,0 0 0-15,28 29 0 16,-17 7 0-16,2 10 5 16,-3 5 0-16,-5-7-12 0,1-7 0 15,-2-7 25-15,-3-6 0 16,3-9 15-16,0-5 1 16,-4-3-20-16,2-5 2 15,1 0-17-15,-3 0 0 16,2-1-18-16,-2 1 0 15,0 0-6-15,0 0-1 16,0 0 15-16,0 0 0 16,0 0-8-16,0-1 2 15,0 3-9-15,0-4 2 16,0 0-8-16,2-4 0 0,9-3 11 16,28-23 1-1,38-33-7-15,42-28 2 16,60-36-8-16,99-68 1 15,104-78-11-15,65-70 1 0,-447 343-1611 16</inkml:trace>
  <inkml:trace contextRef="#ctx0" brushRef="#br0" timeOffset="29268.06">13391 12608 12 0,'0'0'0'0,"-13"41"0"0,-2-6 0 16,0 2 58-16,-3-2 2 15,3-1 112-15,2-6 2 16,5-11-59-16,-1-6-1 16,9-6-56-16,0-3 0 15,0-4-13-15,0-7 1 16,0-17-15-16,9-13 2 16,3-13-7-16,6-2-1 15,1 4-14-15,1 7-1 16,-1 9 3-16,3 8 1 0,1 8 1 15,1 5 2 1,-4 3 10-16,1 7 0 0,-2-1 20 16,-5 8 1-16,-1 3 26 15,-1 12 0 1,-3 12-45-16,-3 7-1 0,-8 12-17 16,-4 6 0-1,-1-4-8-15,-3-10 2 16,3-12-5-16,3-15 0 15,0-7 0-15,4-8 0 0,4-8 0 16,-2-18 0-16,5-24 0 16,5-8 0-16,3 2 0 15,3 6 0-15,5 9 13 16,3 10 2-16,-6 8-6 16,-1 8 1-16,-4 6-5 0,-2 5 0 15,2 2-4-15,0 6 1 16,-1 5-15-16,5 8 0 15,-8 7-28-15,-1 10 2 16,-10 12-12-16,-4 3 1 16,2-3 15-16,2-8 0 15,-4-11 17-15,8-8 0 16,-4-10 9-16,6-9 0 16,-1-5 6-16,14-19 1 15,7-29 2-15,6-2 0 16,1 3 0-16,-7 11 0 15,-11 7 0-15,-2 14 1 16,-7 9 18-16,-6 5 1 16,2 4-5-16,-2 2 1 15,0 0-6-15,-2 6 0 0,-4 10-4 16,-3 20 1 0,1 14-8-16,3 6 1 0,5-4-2 15,3-4 0 1,7-14 0-16,1-10 1 0,-2-15 0 15,1-16 1-15,3-10 2 16,7-20 1-16,1-21 9 16,-1-5 2-16,-5 7 26 0,-8 11 0 15,-7 14 41 1,-5 8 0-16,-3 9-51 0,-1 6 2 16,-2 4-21-1,-8 8 0-15,1 2-19 0,1 7 0 16,-2 7-54-1,8 3 0-15,7 1-17 0,4-4 1 16,4-1 26-16,4-10 0 16,5-3 31-16,5-12 0 15,21-12 10-15,0-5-1 16,1-1 10-16,-12 2 0 16,-28 22-897-16</inkml:trace>
  <inkml:trace contextRef="#ctx0" brushRef="#br0" timeOffset="31648.19">14455 12559 12 0,'0'0'0'0,"0"0"13"0,21-28 2 15,1 4 1-15,8-15-1 16,0-4-15-16,3-9 0 16,-7-13 5-16,2-4 0 15,6-9 3-15,-8 6 1 16,-7 10-10-16,-6 10 1 16,-13 11 0-16,-4 11 1 15,-5 16 10-15,-8 6 1 16,-7 16 35-16,-8 12 1 15,-7 17 43-15,3 8 1 16,1 12-52-16,9 14 1 0,9 20-19 16,2 4 1-1,6-15-15-15,1-4-1 16,3-3-8-16,3-4 1 16,8-8 0-16,3-10 0 0,2-18 16 15,6-20 0 1,5-22 12-16,8-21 0 0,9-18 3 15,2-6 1-15,-6 7-9 16,-5 4 1-16,-7 10-4 16,-7 11 1-16,-8 8-2 0,-6 7 0 15,1 3-1 1,-3 2 1-16,0 1-1 0,0 1 0 16,0 1-4-1,0 9 0-15,-3 8-1 0,3 12-1 16,3 11-7-16,-1 2-1 15,6 2-5-15,-3-10 0 16,5-15-5 0,-5-7 1-16,1-9 1 0,7-17 2 15,6-17 1-15,3-11 1 16,0-1 0-16,-5 1 0 16,-8 7 7-16,-3 4-1 15,-6 12 28-15,-2 5 1 16,-4 3-12-16,-3 5 2 15,0 1-10-15,-2 4-1 16,-2 2-11-16,1 2 0 16,5-1-3-16,1 1 0 0,3 0-1 15,3 0 1 1,2-1-5-16,5 1 2 0,8-2-6 16,9-6 0-1,10-5-6-15,5-2 2 0,0-2 10 16,-7 3 0-1,-6 10 27-15,-6 6 1 0,-5 3 4 16,-6 6 1 0,-3 4-12-16,-6 7 0 0,-7 7-7 15,-3 5 1-15,1-3-6 0,-4-5 1 16,5-10 12 0,-1-7 0-16,5-5-1 0,4-5 1 15,0-6-2 1,4-10 1-16,5-21-2 0,12-7-1 15,5 0-4-15,6 2 2 16,-1 6-11-16,-3 3 0 16,0 6-8-16,-9 5-1 15,-4 8-29-15,-4 7 0 16,-2 4 3-16,-5 9 2 16,2 10 13-16,-6 13 0 15,-8 11 9-15,1 5 1 16,-3 4 5-16,3-4 0 15,5-7-6-15,6-7 0 16,3-16 4-16,6-10 1 16,4-16 3-16,7-14 1 15,14-21 0-15,-1-5 1 16,2-2 0-16,-4-1 1 16,-5 7 115-16,-2 8-1 15,-9 12-38-15,-16 21-1 16,5-1-50-16,-3-2 1 0,5 2-20 15,3 4 1-15,0 0-25 16,4 8 1-16,-2 9-61 16,-1-1 2-16,-8 5 0 15,-2 9 0-15,-4 3 32 16,-4-7 0-16,-2-2 15 16,1-11 1-16,1-3 16 15,0-5 1-15,3-1 9 16,-3-4 0-16,2-6 3 15,-2-8-1-15,4-5 8 0,0-3 0 16,0 1-1 0,-3 4 1-16,-1 3-3 0,-4-1 0 15,-7 3-1-15,-3 7 1 16,-5 7-4-16,-8 11 1 16,1 7-3-16,0 12 0 15,8 7-67-15,7 0 1 16,4 4-52-16,7-19 0 15,4-2 91-15,0-12 1 16,4-3 17-16,7-3 1 16,9-12 21-16,21-14-1 0,0-6 30 15,-7 2 0 1,-8 0-12-16,-13 13 0 0,-2 2 3 16,-3 3 1-1,-3 3-15-15,-5 5 0 0,0 0-9 16,-7 28 2-1,-1 20 2-15,-5 17 1 0,8 8 9 16,-1 5 0 0,-3 4 25-16,-2 7 0 0,-4 6-27 15,-8-4 0-15,-5-17-14 0,-3-7 1 16,-7-9-22 0,12-26 0-16,-2-12-184 0,8-12 2 15,-4-12 160 1,5-7-1-16,6-8 8 0,0-31 1 15,11-17 22-15,10-7-1 16,10-1 6-16,8-1 0 16,10 1 36-16,10-8 1 15,12-14-5-15,5 10 0 16,6 14 4-16,-5 13 1 16,-10 18-10-16,-11 8 1 15,-4 8 2-15,-21 11 2 16,3 2-14-16,-6 4 1 15,-4 1 39-15,-2 1 0 16,-1 0-31-16,-5 1 1 16,1 4-15-16,0-3 0 15,-4 1-7-15,0 2 0 0,-4 0-9 16,0 0 0 0,1 2-10-16,-7 2 1 15,1 7 2-15,-8 17 1 16,1 10 1-16,1 8 1 0,5 3-11 15,5-15 0 1,5-3 10-16,2-14 0 0,1-5 5 16,8-5 1-16,12-10 1 0,18-25 0 15,2-7 12 1,1-6 2-16,1-2 48 0,-4 4 0 16,-7 4-21-1,-14 13 0-15,-5 3-14 0,-6 8 0 16,-3 2-23-1,-2 4-1-15,1 1-3 0,-5 2 0 16,2 3 0-16,0 1 0 16,0 1 0-16,2 7 0 15,-1 1 0-15,3 2 0 16,-1 1-3-16,1 6 0 16,-2 3-22-16,1 8 0 15,-5 5-78-15,0 1 0 16,-3-1 31-16,1-14-1 15,4-3 16-15,1-10 1 16,-1-1 27-16,17-4 1 16,9-17 18-16,15-19 0 15,1-5 5-15,-16 10 2 16,-2 1 61-16,-22 16 1 16,-4 12-867-16</inkml:trace>
  <inkml:trace contextRef="#ctx0" brushRef="#br0" timeOffset="32868.47">13658 13646 12 0,'0'0'0'0,"0"0"0"0,43-26 0 16,-1-6 0-16,12-11 0 0,14-9 0 15,0-15 0 1,0-11 1-16,-5-8 1 0,-3-3 32 15,-16 7 0-15,-12 19 49 16,-12 13 1-16,-16 13 32 16,-6 9 1-16,-5 11-38 0,-8 8 0 15,-11 7-11 1,-6 9-1-16,-7 12-29 0,2 11 0 16,1 12-11-1,7 20 0-15,4 20-9 0,3 9 0 16,11-4-18-1,1-7 0-15,5-5-1 0,-1-8 1 16,6-6 0 0,2-11 0-16,4-22 9 0,-3-13 1 15,-3-9 16-15,0-19 1 16,0-25 11 0,6-4 0-16,2-5 3 0,3 4-1 15,-2 6 6-15,6 5 0 16,0 5 41-16,3 2 2 15,7 3-18-15,-1 3 0 16,2 6-42-16,-4 10 0 16,-5 5-22-16,-2 7 0 0,-2 4-7 15,-2 7 2 1,-5 8-12-16,-4 8-1 0,-4 5-11 16,0 1 0-1,2-3-13-15,0-7 0 16,6-12 2-16,3-8 2 15,-4-12 1-15,14-15 1 16,15-17-1-16,1-7 2 16,2-2 10-16,-3 0 0 0,-8 8 13 15,-6 7 0-15,-7 3 4 16,-11 12 0-16,-2-2 1 16,0 8 0-16,0 1 1 15,-2 6 0-15,-1 1 0 16,-3 9 1-16,-3 10-1 15,0 13 0-15,5 8 0 16,6 4 1-16,3 3-2 0,1-2 1 16,7-9-1-16,2-11 1 15,0-15 0 1,1-20 1-16,16-23 0 0,4-13 0 16,6-11 38-16,3-3 2 15,7-5-17-15,-1-9 1 16,-9-14-11-16,-6-1 2 15,-8 10-17-15,-11 17 0 16,-8 18 0-16,-5 13 0 16,-6 15 0-16,-2 1 0 15,-5 9 0-15,-10 8 0 16,-7 10 0-16,-2 15 0 16,0 20 0-16,2 17 0 15,4 19-1-15,5 3 1 16,-2-7 1-16,8 2 1 0,11-3 6 15,6-2 0 1,14-16-5-16,12-18 1 0,7-29-3 16,6-23 0-16,-2-25-72 0,3-12 1 15,-46 44-950 1</inkml:trace>
  <inkml:trace contextRef="#ctx0" brushRef="#br0" timeOffset="33318.08">15223 13359 12 0,'0'0'0'0,"0"0"0"0,0 0 0 16,0 0 13-16,0 0 2 16,0 0 85-16,-28 6 0 15,-9 7 173-15,-8 5 1 16,0 5-220-16,6 6 1 15,0 9 12-15,7 6 2 16,8 7-16-16,7-3 1 16,8-9-53-16,5-9 1 15,8-12 4-15,9-18-1 16,9-18 6-16,10-18 1 0,15-19 37 16,3-9 1-1,2 3-16-15,-5-4 1 16,-8-13-10-16,-6-8 0 15,-12 1-25-15,-3 5 2 16,-8 26-2-16,-3 13 1 16,-5 20-1-16,-2 12 0 0,-2 7 0 15,-5 21 0-15,-8 27 0 0,-4 25 1 32,-1 27-1-32,-4 12 1 0,-10 6 0 15,2 8 0-15,8 10 0 16,4-4 1-16,20-130-1055 15</inkml:trace>
  <inkml:trace contextRef="#ctx0" brushRef="#br0" timeOffset="34100.65">15664 13395 12 0,'0'0'0'0,"23"-40"0"0,1-2 0 31,6-23 0-31,3-8 0 0,-5 2 0 0,-2 6 0 16,-11 8 0-1,-3 4 0-15,-9 11 1 16,-3 10 0-16,-3 13 26 0,-3 12 1 16,-5 11 24-1,-8 12-1-15,-11 18-10 0,-3 12 0 16,-1 14 3 0,8 11 1-16,7 14-6 0,8 5 0 15,4-9-5-15,-2-4 1 16,-3-8 106-16,-3-10 2 15,6-12-67-15,4-14 2 16,1-16-25-16,8-19 2 16,3-15-18-16,12-13 2 15,14-16-6-15,4-4 1 16,-1 3-9-16,-3 3-1 0,-3 6-2 16,4 9 0-1,-6 6 1-15,-2 8 0 0,-6 10-4 16,-3 12 0-1,0 12 25-15,-8 9 1 0,-14 5-29 16,-5 6-1 0,-14 4-10-16,-6 2-1 15,-9 1-5-15,-6-3 0 0,-1-6-53 16,1-11 0 0,11-16 25-16,8-18 0 0,13-16 12 0,10-10 0 15,16-3 3 1,11 0 0-16,15 0-3 15,6 0 2-15,3-1-9 16,3 1 1-16,-1-2-16 0,0 7 1 16,-50 32-787-16</inkml:trace>
  <inkml:trace contextRef="#ctx0" brushRef="#br0" timeOffset="34579.8">16331 13285 12 0,'0'0'0'0,"0"0"0"0,28 28 0 16,-18-19 0-16,-8-2 0 15,-1-1 0-15,-1-6 0 16,0 0 1-16,-1 0 0 16,-1 0 15-16,-6-6 0 15,1 3 69-15,-8-10 0 16,0-2 7-16,0 0 0 16,2 4-23-16,-2 7-1 15,-5 8 7-15,-5 7 2 16,-4 11-15-16,-3 8 2 15,2 0 16-15,2 3 0 16,2 3 31-16,6 1 0 16,7 0-13-16,7-7 0 15,6-8-61-15,7-9 0 0,5-11-19 16,10-13 0 0,15-15-19-16,4-10 1 15,2-3-28-15,0 2 0 0,-8-4 3 16,-3 6 1-1,-10 5 5-15,-7 12-1 0,-7 8 19 16,-8 6 0-16,0 8 1 16,-8 11 0-16,-8 20 0 15,-5 6 1-15,6-3-1 0,4-7 1 16,5-3-2 0,5-4 1-16,6-1-11 0,6-9 0 15,6-8 1-15,9-12 1 16,10-14 1-16,3-8 0 15,4-3 5-15,-4-5 1 16,-39 36-970-16</inkml:trace>
  <inkml:trace contextRef="#ctx0" brushRef="#br0" timeOffset="35348.19">16643 13207 12 0,'-2'-4'0'16,"0"-2"2"-16,0 3 1 16,-4 3-3-16,1 1 0 15,1 5 8-15,-9 11 0 16,-4 18 58-16,-5 8 2 15,7-2 15-15,4-2 1 16,-4 0 131-16,-2-2 2 0,6 0-135 16,5-3 1-1,10-10-33-15,7-11 2 0,4-13-17 16,13-15 1 0,19-18-34-16,5-12 1 0,0-5-12 15,-3-17 2-15,-3-22 3 16,-5-4 2-16,-5 3 2 15,-8 16 0-15,-8 16 90 16,-11 14-1-16,-9 8-14 16,-5 12 0-16,1 9-45 0,-5 13 1 15,-2 10-19 1,-4 10-1-16,-6 16-14 0,4 9-1 16,-1 7-35-1,7 15 1-15,-4 21-46 0,-2 5-1 16,-4-8 52-1,1-14-1-15,5-13 26 0,6-15 1 16,5-17 1-16,4-11-1 16,0-7 11-16,6-12 2 15,10-11 8-15,9-12 0 16,8-14 24-16,2-7 2 16,-1-6 44-16,-2 4 1 15,-1 1 9-15,-8 14 2 16,-7 13-60-16,-6 11 1 15,-5 6-22-15,-5 10 1 16,0 5-11-16,-3 12-1 16,-7 17-4-16,-5 4 1 15,-3-3-1-15,-3-7 1 16,3-7-1-16,1-3 0 16,-5-3-1-16,5-3 1 15,4-3-32-15,5-7 0 16,5-1-22-16,3-2 2 15,0-2 22-15,1-2 1 0,9-4 14 16,8 1 0-16,10-3 15 16,8 6 0-16,-3 12 2 15,-7 12 2-15,-3 11-1 16,-8 12 0-16,-1 3-2 16,1-1 2-16,0-15-19 15,10-25 1-15,17-33-9 16,5-15-1-16,3-13 15 0,-1-5 0 15,-5-5 6-15,-17-1 1 16,-14 0-3-16,-17 13 1 16,4 52-1031-16</inkml:trace>
  <inkml:trace contextRef="#ctx0" brushRef="#br0" timeOffset="36984.94">14027 14425 12 0,'0'0'0'0,"0"0"0"0,0 0 0 16,35-30 0-16,-3-9 0 16,7-18 0-16,-4-10 0 15,-3-11 0-15,-6 1 0 16,-5 12 0-16,-8 9 0 16,-13 12 16-16,-6 10 0 15,-3 10 46-15,-10 9 0 16,0 8 43-16,-7 12 2 15,-7 14 41-15,-5 11 0 16,7 11-87-16,7 13 1 16,-1 14-24-16,7 9 0 0,5 1-34 15,0-4 1 1,0-12 0-16,3-10 1 0,8-11 0 16,4-13-1-1,2-14 8-15,-2-8-1 16,5-6 10-16,8-13 1 15,11-15 5-15,6-5 1 16,0 1 128-16,-3 2 1 0,-1 4-107 16,0 4 0-16,-7 5-24 15,-6 8 1-15,-2 7-28 16,-2 6 2-16,-2 5-16 16,1 11 1-16,-10 12-3 15,-8 1 1-15,-12 1 4 16,-8-1 0-16,-8 7 4 0,-3 0 2 15,-2 0 0-15,0-11 2 16,6-10-1-16,5-8 2 16,6-15-76-16,3-12-1 15,12-16-33-15,9-7 1 16,11-2 59-16,8 4 2 16,5 5 11-16,6 2 1 15,0 4 39-15,3 4 1 16,1 3 51-16,-4 10 1 15,-4 9-27-15,-4 4 0 16,-3 3-17-16,-4 6 1 16,-4 10-11-16,-2 5 0 15,0 5-5-15,1 2 0 0,-8 1-17 16,1-5 1 0,7-5-20-16,-1-5 1 0,-2-8 16 15,1-6 1 1,1-5 13-16,0-11 1 0,12-13 7 15,3-8 2 1,0-4 2-16,-3 3-1 0,-6 6 7 16,-2 7-1-16,-4 1 45 0,-3 4 0 15,-3 6 4 1,3 3 0-16,-4 2-12 0,2 0 1 16,-1-2-20-1,3 1 2-15,3 1-8 0,6 0 2 16,0-2 14-1,2-1 2-15,-2-3 11 0,-2-1-1 16,0-4-32-16,-2 0 2 16,-2-2-12-16,-7 0-1 15,2 0-4-15,0 2 1 16,-4 4-1-16,0 3 0 16,0 3-1-16,0 3 1 15,-4 2 0-15,2 5 0 16,-2 6 5-16,1 9-1 15,-3 8 1-15,0 7 0 0,-3 4-2 16,3 9 0 0,-3 12-2-16,4 9 1 0,1 10-2 15,4-4 0 1,2-16 0-16,5-13 0 0,-1-10 0 16,-1-10 0-1,-1-12 0-15,-2-8 0 0,5-8 0 16,-5-2 1-1,6-2-1-15,1-3 0 0,2-3-12 16,-1 3 0 0,-5 0-10-16,-1 1 2 0,1 0 3 15,-5 3 2-15,2-1 1 0,-4 0 1 16,-1 2 12 0,-3 2 1-16,1 2-2 0,-9 4 2 15,3 3-1 1,-7 13 0-16,-1 8-17 15,-1 11 1-15,-1 6-41 16,1 1 1-16,1 0 15 0,-3-9 1 16,1-5 33-16,6-14 0 15,0-5 7-15,0-7 1 16,2-5 2-16,-5-10 2 16,1-17 6-16,4-30 0 15,13-15 6-15,9-4 0 16,6 1 2-16,7-14 0 15,8-14 0-15,4-2 1 16,11 5-1-16,5-2 1 16,11-1-16-16,5 10 0 15,-66 90-957-15</inkml:trace>
  <inkml:trace contextRef="#ctx0" brushRef="#br0" timeOffset="37718.78">15316 14109 12 0,'0'0'0'0,"21"-32"10"0,-8 8 0 16,-2 2-10-16,-8 5 0 16,-1 6 5-16,-4 5 0 15,-1 3 43-15,-12 4 1 0,-15 7 25 16,-9 9 1-16,5 9 11 16,3 7 1-16,10 8-20 15,10 0 0-15,11 2 21 16,4-4-1-16,9-4-18 15,2-5 0-15,1-6-29 0,-6-5-1 16,-5-4-13-16,-10 1 1 16,-14 3-10-16,-13-2 1 15,-12-4-7-15,-5-6 1 16,8-7 50-16,8-7 1 16,10-6-39-16,16-6 2 15,7-5-19-15,15-8 0 16,24-9-7-16,9-3 0 15,6-1-7-15,4 0 0 16,-2 5-349-16,-7 4 1 16,-49 36-67-16</inkml:trace>
  <inkml:trace contextRef="#ctx0" brushRef="#br0" timeOffset="39048">15461 13889 12 0,'4'-7'0'0,"4"-6"0"15,1-2 0 1,-7 0 18-16,1 4 1 0,-3 4 8 15,0 5 0 1,0-2 14-16,-3 8 1 0,1-1 3 16,-7 12 1-16,-16 19-12 0,3 14 2 15,5 2-19 1,8 14 0 0,0 8 4-16,3 6 2 0,-3-3 31 15,3-10 1-15,-1-9 14 0,1-10 1 16,0-9-24-1,3-11 0-15,1-13 20 0,2-7 0 16,0-6-11 0,2-9 1-16,5-15-9 0,1-10 1 15,5-5 21-15,5-4 2 16,-1-1 9-16,5-1-1 16,4 2-24-16,2 6 0 15,-3 7-39-15,-1 12 1 16,-5 12-15-16,1 15 0 15,-3 17-3-15,0 12 1 16,-10 8-7-16,0-1 2 16,-1-8-15-16,3-6 1 0,3-4-32 15,1-7 2 1,-2-5-16-16,11-10 1 0,4-8-116 16,8-8 0-1,1-8 118-15,-1-5-1 0,-6-4 17 16,-4-6 1-1,-6-1 43-15,-3-2 1 0,-13 2 5 16,-4 5 1-16,-5 6 3 0,-2 3 1 16,1 8 14-1,-1 6 0-15,-4 7-12 0,-2 9 0 16,-6 11 2 0,-3 10 1-16,6 11 14 0,3 4 0 15,3-4 7 1,-4-4 1-16,1-2 40 0,4-3 1 15,5-4-28 1,2-4-1-16,8-7-17 0,-2-10 1 16,5-7-9-16,8-11 1 15,15-10-4 1,4-8 0-16,-1-10-4 0,-1-6 1 16,-4-1 16-16,-4-1 2 15,-7 8 36-15,-4 9 1 16,-8 12-15-16,-1 6 1 15,-4 7-35-15,0 7-1 16,-4 3-14-16,-1 14 1 16,-5 16-9-16,1 8 0 15,4 4-3-15,3-7-1 16,0-1-5-16,0-7 1 16,4-10-1-16,5-7 0 15,3-7 4-15,6-8 0 16,12-11 3-16,6-10 0 15,5-12 0-15,0-8-1 0,-5-6 1 16,-8-3 0-16,-4-2-52 16,-7 4 1-16,-9 8-38 15,-6 13 2-15,-6 12 66 16,0 9 2-16,-3 2 15 16,-4 10 2-16,-4 9 4 15,1 5 1-15,1 6 10 0,9-1 0 16,8-7-3-1,5-1 1-15,8-2-5 0,2-4 0 16,5-4-12 0,3-3 1-16,-1-6-37 0,-9 0-1 15,-4 2 9-15,-4 4 1 16,-1 4 10 0,-6-5 2-16,0 5 11 0,-6 14 2 15,1 6 10-15,1-4 0 16,4 0 1-16,-4-9 2 15,8-2-1-15,-2-5 1 16,5-3 5-16,10 1 1 16,11-10-1-16,17-13 0 0,1-9 42 15,-1-7 1 1,-9-6-26-16,-5 2-1 16,-7-4-11-16,-12 18 0 15,-3 5 11-15,-7 5-1 0,0 1-4 16,-2 7 0-1,0-1-4-15,-4 4 0 0,-2 6 11 16,-7 15 1 0,2 11 10-16,2 5 0 0,1 4-7 15,8-7-1-15,4-3-24 0,5-6 2 16,10-5-7 0,5-5 0-16,12-9-232 0,12-11 1 15,-48 7-687 1</inkml:trace>
  <inkml:trace contextRef="#ctx0" brushRef="#br0" timeOffset="39434.19">16861 14226 138 0,'0'0'0'0,"18"-22"-3"0,-5 5 1 0,-5 0 3 0,-6 8 0 16,0 3 16-16,-1 5 1 15,3-3 26-15,-4 0 0 16,0-1 7-16,0-5 1 16,0 1-5-1,-4 0 1-15,1 3-2 0,-7 6 0 16,-10 6-8-16,-10 10 1 15,-5 14-32-15,1 7 2 16,-1 2 24-16,9 0 1 0,9-3 22 16,4-5 0-1,9-6 1-15,6-7 1 0,5-5-3 16,12-11 2 0,18-13-3-16,8-15 1 0,5-15-15 15,1-17-1 1,-1-12 28-16,-5-10 1 15,-12 0-22-15,-12 5 0 16,-16 10-10-16,-7 9 0 16,-11 14-17-16,-3 8 0 15,-3 19-10-15,-2 19 1 16,-1 18 19-16,2 19 0 16,5 15-14-16,0 22 0 0,0 28-10 15,-2 22-1-15,-9 19-71 16,-15 21 1-16,41-168-1101 15</inkml:trace>
  <inkml:trace contextRef="#ctx0" brushRef="#br0" timeOffset="41847.81">13855 15188 12 0,'0'0'0'0,"-15"22"0"0,0 2 0 16,-7 10 0-16,-4 3 0 16,-4-2 34-1,2-1 0-15,8-2 91 0,5-5 1 16,5-10-36-16,3-6 1 15,5-5 41-15,2-4-1 16,0-4-63-16,9-11 2 16,16-21-21-16,1-6 2 15,7 0-17-15,5 1 0 0,-1 0-25 16,0 6 1 0,-9 11-9-16,-4 5 2 15,-7 9 1-15,-4 10 2 16,-2 6 3-16,-1 10 0 0,-1 18 9 15,-3 5 1 1,-6-2-1-16,-6-6 1 0,-7-3-2 16,2-6 1-16,5-7-14 0,-1-6 2 15,5-6-6 1,2-1 0-16,-4-4 0 0,8-9 1 31,11-15 0-31,13-13 1 0,13-12 13 0,7-1 1 16,2 2 8-1,-3 8 2-15,-8 14-7 16,-13 12 0-16,-7 12-6 0,-6 7 0 16,-4 8-5-1,-7 10 0-15,-6 10-4 0,-3 4 1 16,-12-1 1 0,-1-3 1-16,-3-5 7 0,5-4 0 15,10-7 18-15,1-6-1 16,5-5-11-16,4-3 0 15,2-3-6-15,5-7-1 16,4-10-6-16,11-12 0 16,8-11-6-16,1 1 1 15,-7 6-3-15,-3 7 1 16,-12 5-7-16,2 8 1 16,-4 4-7-16,-1 5 1 15,1 6 3-15,4 4 1 0,-4 5 4 16,6 8-1-1,-2 7 3-15,0 3 0 16,-3 1 2-16,-3-6 1 0,-1-7 0 16,-4-4 1-1,1-5-1-15,3-5 0 0,3-1-1 16,12-7 1 0,16-12 8-16,2-9 0 0,-2-8-5 15,-1-7 0-15,-1-9-3 16,-5 0 1-16,-6 7-39 15,-7 13-1-15,-11 14-31 16,-6 4-1-16,-4 9 43 16,-2 6 2-16,-9 7 16 15,-7 10 1-15,-2 15 8 0,0 10 0 16,7 4 30-16,4-3 1 16,11-7 33-1,2-4 2-15,0-5-35 0,6-7 1 16,3-9-18-16,0-4-1 15,1-8-13-15,6-10 0 16,12-12-12-16,6-6 1 16,-4-8-7-16,-2-3 0 15,-2-4 2-15,-2-2 2 16,4-1 5-16,2 4 1 16,-6 14 4-16,-6 12 1 15,-5 8 3-15,1 10 0 16,-9 7 16-16,3 13 0 15,-1 15 24-15,-3 8 1 0,-4 1-11 16,-6-9-1 0,-3-4-18-16,9-27 0 0,-4-1-9 15,2 1 2 1,2-1-11-16,0-1 1 0,0-1-5 16,0-3 1-1,0-2-2-15,8-4 1 0,8-10-4 16,16-22 2-1,2-3 4-15,1-2 0 0,2 0-5 16,-3 8 1-16,-6 5-107 16,-15 17 1-16,-2 3 67 15,-3 6 0-15,-3 4 38 0,4 8 0 16,-1 8 12 0,-3 10 0-16,-1 2 9 0,-4-4-1 15,-2 0 20 1,0-9 0-16,2-2 3 0,0-6 1 15,0-2-7-15,0-3 0 16,0 0-7-16,2-4 1 16,6-8-6-16,16-20 0 15,-2-7-3-15,6-10 1 16,2-3-1-16,-8 15 0 16,3 5 11-16,-16 15 0 15,2 2 57-15,-5 5 1 0,-1 2-50 16,5 6 1-1,-3 9-14-15,8 17 1 16,-7 6-7-16,-1 1 1 16,-3 0-9-16,-1-7 1 15,1-2-2-15,0-7 1 0,0-2-6 16,1-8 0 0,3-2-5-16,8-1 0 0,3-10-41 15,16-9 1 1,-3-9-45-16,9-15 2 0,-7-4-2 15,-3 4-1-15,-1-4 71 16,-11 18 1-16,-1 7 16 16,-12 6 1-16,1 3 8 0,-5 5 0 15,2 2 2 1,2 9 0-16,-6 10 11 0,0 16 0 16,0 2 2-1,-4-5 0-15,2-2 2 0,2-12 1 16,0 1-3-1,0-8 0-15,0-2 1 0,2-5 0 16,4-2 2-16,7-4 1 16,1-7 48-16,5-12 2 15,-8-3 5-15,-3-2 0 16,-3-2-43-16,-8 8 1 16,-3 1-19-16,0 4 1 15,-7 4-37-15,8 4 1 16,-5 1-97-16,5 2 1 0,1 1 27 15,2 1 0 1,2 0 55-16,10-7 0 16,10-1 7-16,8-3 1 15,7 4-8-15,-1 3 0 16,0 5 13-16,-8 2-1 16,-2 3 21-16,-6 6-1 15,-1 4 4-15,-4 5 0 0,-3 3 3 16,-5 2 0-1,-1 3 43-15,1-13 1 0,-5 1 44 16,2-7 1-16,-2-1-33 16,2-5 2-16,0-2-19 15,11-6-1-15,4-10-9 16,20-29-1-16,-7-1-6 16,-10 16 0-16,1 2-5 0,-4 9 0 15,-6 4 38 1,-4 6 2-16,1 0-42 0,-4 5 1 15,-1 0-17-15,-1 3 0 16,2 1-38-16,-4 0 0 16,0 0-1236-16</inkml:trace>
  <inkml:trace contextRef="#ctx0" brushRef="#br0" timeOffset="42517.93">16460 14998 665 0,'2'-2'0'16,"2"2"-103"-16,-2 0 1 15,-2 0 116-15,0 0 1 16,0 0 36-16,0 0 1 15,-2 4 12-15,-2 11 0 16,0 18 2-16,4 10 1 16,6-4 14-16,3-9 0 15,0-11-42-15,4-10 1 0,6-5-6 16,7-12 1 0,8-10-1-16,1-8 0 0,2-14-34 15,-5 0 0 1,-6-3-2-16,-5 4 1 0,-8 7 4 15,-2 8-1-15,-7 9 11 0,-3 4 2 16,3 2 44 0,-4 1 2-16,0 4 5 0,0 3 0 15,0 1-19 1,0 0 2-16,0 0-17 0,2 1 2 16,4 5-13-1,1 9 1-15,2 15-6 0,-9 14 1 16,-5 8-3-1,-8 10 0-15,-2 7-1 0,-9 7-1 16,-4 6-1 0,-4 7 0-16,-5 17-4 0,1 0 1 15,-3-11 10-15,2-8 0 16,3-8-9-16,5-14 1 16,4-17-9-16,5-16 0 15,-1-17-2-15,3-19 1 16,-6-19-58-16,3-17-1 15,6-18 1-15,11-9 0 16,6-9-19-16,11-10 1 16,12-13 41-16,4 1 2 0,14 7 29 15,6 5 2 1,8 1 0-16,7 1 1 0,10 4 24 16,-1 11 2-1,-10 15 15-15,-7 13 1 16,-17 15-20-16,-13 7 0 15,-11 10 110-15,-9 4-1 0,-6 3-96 16,2 2 1-16,-2 0-22 16,-2 0-1-16,2 2-12 15,-6 1 1-15,-3 3-26 16,-6 1 2-16,15-7-1412 16</inkml:trace>
  <inkml:trace contextRef="#ctx0" brushRef="#br0" timeOffset="42732.15">17276 14475 12 0,'0'0'0'0,"23"-5"0"0,-9 3 0 16,-6 6 0-16,-4 7 0 15,-4 15 85-15,-10 24 2 16,-14 32 129-16,-15 24 2 15,-17 15-63-15,-11 11 0 16,-11 8-50-16,-6 8 2 16,-2 9-61-16,-5-18 1 15,91-139-973-15</inkml:trace>
  <inkml:trace contextRef="#ctx0" brushRef="#br0" timeOffset="44596.89">14459 16237 12 0,'0'0'0'16,"0"0"166"-16,24-20 0 0,2-10-150 16,8-17 1-1,9-16 18-15,5-8 2 0,6 3 8 16,-5 4 0-1,-16 7-45-15,-7 3 1 0,-11 0 17 16,-2 4 1 0,-7 7-2-16,-6 7 0 0,0 12 8 15,-6 9 1-15,2 6 25 0,-1 11 2 16,-10 15 1 0,-4 14 1-16,-5 20 4 0,4 4 2 15,1 1 33 1,6 4 0-16,2 9-3 0,5 5 1 15,1 6-43 1,3-8 0-16,0-16-24 0,-2-17 0 16,2-16 20-16,2-10 0 15,-4-8-25-15,8-3 1 16,-2-4-9-16,4-7 1 16,7-11-5-16,5-12 0 15,7-3-8-15,-1-3 1 16,6 5-11-16,-6 7 1 15,0 9-30-15,0 10 1 16,-7 10 22-16,-2 10 0 16,-4 10 11-16,-5 8 0 15,-6 10 5-15,-10 0 0 0,-12-5 8 16,-4-7 0 0,-4-5 2-16,-3-5 0 0,-3-6-2 15,3-7 0 1,3-8-1-16,7-4-1 15,10 1 24-15,6-3-1 16,7 1-17-16,6-8 0 0,8-11-8 16,11-6-1-16,8-5-3 15,1 0 0-15,1 3-47 16,-5 10 0-16,-8 13-53 16,-7 9 0-16,-4 8 66 15,-1 10 2-15,3 16 16 0,-2 5 2 16,-5-1 15-1,-1-7 0-15,3-4 20 0,1-5 0 16,0-1 9-16,-1-6-1 16,-3-4 7-16,3-3 0 15,3-5-6-15,4-6 0 16,3-10 7-16,7-9 1 16,3-8-22-16,1-7 0 15,-4-7-11-15,-7-1 1 16,3 4-7-16,-4 8 1 15,-8 7-30-15,-2 9 0 16,-5 10 2-16,2 5 1 16,-4 4 16-16,0 8 1 0,0 14 7 15,0 15 1 1,-4 12 2-16,2 1 0 0,2-5 5 16,2-12 2-1,2-7 4-15,1-7 1 0,1-6 0 16,0-4 0-1,1-3-3-15,2-6 0 0,6-8-7 16,6-10 0 0,12-14 1-16,-5-9 0 0,-2-11-1 15,2-2 1-15,-3 0-1 0,-1 6 0 16,-4 14-1 0,-5 12 1-16,-5 11 34 0,-10 7 0 15,1 4-11 1,1 9 1-16,-4 14-13 0,1 14 2 15,-7 11-10-15,2 4 2 16,5 0-6-16,-3-5 2 16,2-6-3-16,2-32 0 15,2 0 0-15,2 3 1 16,-3-1-1-16,5-2 0 16,3-3 2-1,16-3 0-15,6-10-1 0,10-15 0 16,-3-12-1-16,-3-11 1 15,0-7-29-15,-1 0 0 16,-4 2-22-16,-2 5 1 16,-4 12 29-16,-13 18 1 15,-2 2 13-15,-1 6 0 0,-3 1 6 16,-3 4 0 0,2 2 0-16,3 11 1 0,-1 13 0 15,-4 25 0 1,-8 3-1-16,-3-2 2 0,-2-1-2 15,-6-14 0-15,0-4 0 0,-3-4 1 16,-4-5-1 0,1-7 1-16,3-6 2 0,-1-3 0 15,4-1 11 1,6-3-1-16,2-2 37 0,3-2 0 16,3-2-31-1,1-7 2-15,4-5-16 16,11-16 1-16,2 0-15 15,-1 4 1-15,7 1-113 0,-8 12 1 16,2 2 23 0,-6 5 1-16,6 4 63 15,0 6 2-15,4 6 21 0,-4 7 1 16,0 1 9-16,-6 1 0 16,-2 0 30-16,1-6 0 15,-3-2 22-15,1-1-1 16,-2-1-25-16,-1-1 1 15,3-3-17-15,-4-1 2 16,2 0-12-16,5 0 1 16,-9-2-1119-16</inkml:trace>
  <inkml:trace contextRef="#ctx0" brushRef="#br0" timeOffset="44868">16188 16230 12 0,'0'0'0'0,"0"0"0"0,0 0 0 16,0 0 0-1,0 0 0-15,0 0 22 0,0 0 2 16,-22 18 94 0,20-18 1-16,-4-2-25 15,2-3 1-15,4-4 0 16,0-4 0-16,6-4-18 0,3 2 2 15,-5 6-62 1,2 3 0-16,-4 4-12 0,1 6 2 16,3 5 0-16,1 4 1 15,-7-13-677-15</inkml:trace>
  <inkml:trace contextRef="#ctx0" brushRef="#br0" timeOffset="72348.22">27792 13127 12 0,'0'0'0'0,"0"0"0"16,0 0 0-16,0 0 0 15,0 0 0-15,0 0 0 16,0 0 0-16,0 0 0 16,0 0 1-16,0 0 1 15,0 0 0-15,0 0 14 16,0 0 0-16,0 0 24 16,0 0 1-16,0 0 44 0,32-6 0 15,-13 8 17 1,3 0 2-16,6-2-45 0,2-2 2 15,2 2-28-15,-3 0 1 16,-3 0-13-16,1-2 1 16,0 0-25-16,5 2 2 15,2 2-11-15,1 0 0 16,2-2 7-16,1-2 2 16,1 0 2-16,2 0 1 15,-2 0 49-15,-2 2 0 0,-3 4-9 16,-3-2-1-1,1 0-13-15,-2-2 1 16,-2-2-28-16,-4 4 1 16,-2 0-11-16,1 0 2 15,-1-2 2-15,2 0 0 0,4 0 4 16,0 0 0 0,0 2 3-16,0 3 1 0,0-1 34 15,2 1 1-15,2-3-13 16,-1 0-1-16,-3 2-10 15,0 0 2-15,2-1-7 16,2-3-1-16,1 2-14 16,1-2 1-16,-3-2 0 0,1 2 1 15,2 2 2-15,1 0 0 16,2-2 4-16,-1 0 0 16,-1 2 24-1,0 2 1-15,-1-1-9 0,-2-1 2 16,-3-2-8-16,3 0 2 15,2 0-25-15,-1 0 2 16,-1 0-1 0,0 0 1-16,1 0 2 0,3-2 1 15,1 0 6-15,2 1 0 16,2 1 17-16,-2 0 1 16,-2 1-3-16,2 3 2 15,8-2-6-15,0-4 0 16,-3-3-12-16,1 1 1 15,2 4-2-15,-1 0 0 0,-1 0 0 16,0 0-1 0,-1 0 2-16,1 0 0 0,-2 0 0 15,-2 0 2 1,-2 4-8-16,2-1 1 16,6 3 1-16,1-4 0 15,0 0 1-15,-3-1 2 16,-2 3 5-16,-4 2 0 15,-2-6 0-15,-1-4 0 0,-4 8 0 16,-1-4 0-16,5 0-15 16,1-6 0-16,2 4 2 15,-2 2 0-15,-3 0 3 16,-1-3 0-16,5-1 16 16,1 2 0-16,0 2 2 0,-2-2 0 15,4-2-2 1,4 3 1-16,0-7-9 0,-1 3 0 15,1-1-2-15,-2 0 1 16,0 1 0-16,0 3 0 16,-1 4 4-16,-1 2 0 15,-1-3 0-15,-1-1 1 16,2 2-2-16,5 2 0 16,3 0-1-16,27-4 1 15,-13-8-1-15,-14 5 0 16,3-1-6-16,0 0 1 15,0-3-1-15,4-1 2 16,-2 3 0-16,0-5 1 16,0 1 1-16,-1 0-1 15,-1-2 2-15,-17 3 0 16,1 1 1-16,-5 1 0 16,1 2 0-16,0-1 0 0,-3-3 0 15,-4 5 0 1,-1-1-4-16,-7 2 0 0,-3-2-2 15,-6 2 0-15,-2 1-5 16,-5-3 0-16,-1 4-706 16</inkml:trace>
  <inkml:trace contextRef="#ctx0" brushRef="#br0" timeOffset="73466.19">26145 13783 12 0,'0'0'0'0,"-24"8"0"16,5-1 0-16,10 1 0 15,4-5 0-15,1-1 0 16,4 0 0-16,0 0 0 0,0-2 0 16,2 0 1-1,7 0 0-15,10 0 15 0,7 0 0 16,9 4 12-1,4-2 0-15,2-2 45 0,6-2 0 16,11 2 3-16,12 0 0 16,16 0 25-16,9 0 0 15,9-8 79-15,5 3 0 16,-1-1-118-16,-2 2 1 16,-6 4 5-16,-8 0 1 15,-8-1-55-15,-6 1 2 16,-4 0-7-16,3 1 0 15,-1 7-3-15,2-1 0 16,3-5 2-16,-1 0 0 16,-2 2-5-16,-5-1 1 15,-8-3-15-15,-9-1 1 16,-13-1 7-16,-14-2 2 0,-14 4 0 16,-5 0 0-1,-7 0 0-15,-3 0 1 0,0 0 0 16,0 0 0-16,-3 0 0 0,-10-2 0 15,-21-2-31 1,-11 1 2-16,45 3-886 0</inkml:trace>
  <inkml:trace contextRef="#ctx0" brushRef="#br0" timeOffset="74815.96">25257 13143 12 0,'0'0'0'0,"0"0"0"0,0 0 0 16,20-9 0-16,-18 9 0 15,0 0 0-15,0 0 0 16,-1 0 0-16,1 0 0 15,0 0 0-15,0 0 0 16,0 0 0-16,0 0 0 16,0 0 0-16,0 0 0 15,1 0 0-15,3 0 0 16,-1 0 1-16,-1 0 0 16,-2 0 9-16,0 0 0 15,0 0 10-15,0 0 2 0,-1 0 7 16,1 0 0-1,0 0 10-15,0 0 1 0,0 0 2 16,0 0 1 0,-2 0 4-16,0 0 1 0,0 0-11 15,0 0 0-15,0 0-4 0,0 0 1 16,0 0-7 0,0 0 1-16,0 0-5 0,0 0 2 15,0 0-6 1,0 0 0-16,-2 0-1 0,2 0 1 15,0 0-5 1,0 0 0-16,-2 0 0 0,2 0 0 16,0 0 1-16,0 0-1 15,-2 0 0-15,2 0-1 16,0 0 0-16,0 0-1 16,-2-4 6-16,2 4 0 15,0 0-2-15,0 0-1 16,-2 0 9-16,2 0 1 15,0 0 3-15,0 0 0 16,0-1-2-16,0 1-1 0,0 0 4 16,0 0 1-1,-1 1-7-15,-1 9 1 0,0 10 3 16,0 14 0 0,0 8 2-16,0-3 0 0,0-11 13 15,2-5-1 1,0-7 10-16,0 1 0 15,4-2-15-15,0-2 0 16,-4-2-15-16,0-1 2 0,0-3-6 16,0-1 1-16,0-1-6 0,2-3 0 15,1 2-2 1,-1-2 2-16,0-1-1 0,0 1 0 16,0 0-2-1,0 0 1-15,0 0-2 0,0 0 0 16,-1-2 0-16,1 0 0 15,0 0 2-15,0 0 1 16,0-2 3 0,2 0 1-16,1-2-5 15,14-11 1-15,16-18 3 0,19-15-1 16,23-18-4-16,25-17 1 16,38-31-4-16,42-42 1 15,68-58-8-15,39-39-1 16,16-9-10-16,-25 7 0 15,-280 255-1375-15</inkml:trace>
  <inkml:trace contextRef="#ctx0" brushRef="#br0" timeOffset="82776.72">25378 15113 12 0,'0'0'0'15,"0"0"0"-15,0 0 0 0,-8 23 0 16,4-14 0-16,1 4 0 16,-3 4 0-16,-3 1 0 15,0 3 0-15,-1 1 0 0,1-1 0 16,-2-6 0 0,1-4 0-16,5-4 2 0,1-3 1 15,2 0 13 1,2-2 0-16,0-1 15 0,0-1 1 15,0-1 15 1,2-5 0-16,7-11-2 0,6-14 0 16,4-8-4-16,3-6 2 15,3 4-7-15,-1 4 0 16,-2 5-4-16,-1 6 1 16,-5 7-1-16,-3 6 2 15,-1 4 76-15,-5 5 1 16,-1 3-7-16,-3 2 2 15,1 5-76-15,0 9 2 16,1 15-23-16,1 11 1 0,-2 1-6 16,-4 1 1-1,0-6-5-15,-6-7 0 0,2-6 4 16,3-5 1 0,1-8-3-16,0-3 1 0,0-5-3 15,0-1 1 1,0-2-1-16,3-4 0 0,7-3 0 15,6-12 0 1,9-14-5-16,-1-6-1 0,-2 0-54 16,0 1 0-16,-1 5-76 0,-2 5 2 15,-3 8 38 1,-1 5 2-16,-2 4 75 0,-1 3 0 16,-3 4 19-1,0 3 0-15,0-1 6 0,1 2 0 16,-1 5 14-1,0 8 1-15,1 8 8 0,-5 10 0 16,-5 10-2 0,-5 2 1-16,-3-2 2 15,-1-4 1-15,0-3 25 0,-1-6 0 16,3-8 0-16,1-5 1 16,4-8-24-16,1-3-1 15,1 0-7-15,1-4 1 16,3-2-9-16,7-13-1 15,12-22-2-15,3-10-1 16,4-5 1-16,-2 2-1 16,-2 5-3-16,-4 6 2 15,-3 11 6-15,-6 10-1 16,-4 7 52-16,-3 5-1 16,-3 4-10-16,1 4 0 15,2 2-38-15,3 3 2 16,4 6-15-16,0 10 1 15,0 12-8-15,-2 6 0 0,-5 0-1 16,-4-2 0 0,-6-2-4-16,0-3 1 0,1-6 1 15,1-4-1-15,2-6 1 16,0-3 1-16,0-6-3 16,2-1 2-16,3-4-4 0,4-4 1 15,3-2-19 1,6-8 0-16,12-12-18 0,2-8 2 15,-2-3-27 1,-3-4 2-16,3-4 11 0,0-2 0 16,-2 0 26-16,0 4 1 15,-4 8 24-15,-1 6 0 16,-5 7 4-16,-3 5 0 16,-2 2 32-16,0 3-1 15,0 4 57-15,-7 4 0 16,1 2-50-16,3 4 2 15,-1 3-16-15,6 32 2 16,-10 9-3-16,-14 8 0 16,-13-6-23-16,-4-5 0 15,-2-3-3-15,3-14 1 0,-2-4-7 16,2-9 1 0,3-2-66-16,11-10 0 0,0-1 37 15,1-4 0 1,3-2 26-16,-8-20 2 0,9-15 3 15,8-17-1 1,8 3 6-16,1 18 0 0,2 1 1 16,-8 19 0-16,1 4-4 0,-2 3 1 15,-2 1 1 1,-1 3 0-16,1 2 0 0,8 4 1 16,-1 9 1-1,15 22 0-15,0 2 7 0,-3-7 0 16,1-4 36-1,-5-7 1-15,0-1 48 0,5-1 1 16,2-6-61-16,2-3 0 16,0-7-22-16,14-8 2 15,-1-13-16-15,15-21 2 16,-6-4-37-16,4-22 1 16,-5-7 10-16,-15 20 1 15,-4-2 11-15,-4 4 0 16,-4 0 16-16,-9 7 1 15,-7 2 67-15,-4 10-1 16,-2 1-30-16,0 19 0 16,1-2-20-16,-1 8 1 15,0 1-20-15,0 2 1 16,-2 3-29-16,-16 12 2 16,-3 22-30-16,-8 27 1 15,7-1 15-15,5 14 2 0,6 1 24 16,-2 6 1-1,2-2-5-15,5-27 0 0,1-3 16 16,5-26-1 0,4-1 4-16,0-10 1 0,3-2 1 15,12 1 0-15,9-9 6 16,28-12 0-16,-1-15 41 16,-9-7 1-16,-7-6-18 15,-5 0 0-15,-4-2-11 16,-11 13 2-16,-6 0-22 0,-5 13 0 15,-3 2-2 1,-1 4 2-16,0 1-1 0,-2 4 1 16,0 1 0-16,0 1 0 15,-2 2 1-15,-16 17 2 16,-3 16 2-16,-3 17 1 16,5 2 11-16,10-14 0 15,5-5 48-15,4-16 1 16,2-2-41-16,4-2-1 15,1-2-15-15,19 4 0 16,10-10-11-16,16-12 0 16,-2-14-59-16,2-6 2 15,-3-5 26-15,-12 4 1 0,-3-5 15 16,-10 6 0 0,-4 3 19-16,-10 13 2 0,-1 2 0 15,0 1 2 1,-1 1-2-16,-3 1 2 15,1 3-6-15,-2-1 0 16,-1 2-6-16,1 2 2 0,0 2-2 16,5 11 2-16,-2 7-1 0,-1 6 1 15,-6 1-1 1,0-14 2-16,0-2 7 0,-2-2 2 16,0-2 18-1,0-1 1-15,2 0 2 0,0-3 0 16,0-1-14-1,0-2 1-15,0-2-8 16,-3-5-1-16,-1-2-5 16,-2-3 0-16,1 1-4 15,-1 2 0-15,1 0-2 16,-1 1-1-16,1 1-22 0,-3 1 1 16,-1 2-33-16,-10 3 2 15,0 6 5-15,-5 12 1 16,2 7 24-16,0 6 1 15,3 2 18-15,6-8 1 16,2-2 4-16,7-13 1 16,2 1 4-16,2-5 1 15,2 1 1-15,11 3 0 16,7-7 3-16,20-8-1 16,-1-5 64-16,2-6-1 15,-2-3-32-15,-15 5 1 16,-3 2-15-16,-14 8 1 0,0-1-25 15,-1 0 0-15,0 1-10 16,-3 1 1-16,1 0 3 16,0 2 1-16,-2 1 4 15,0 1-1-15,-1 1 3 16,3 16 1-16,-2 6 3 16,4 4 0-16,1-1 2 15,2-3-1-15,3-5 0 16,10 3 1-16,10-8 4 0,14-6-1 15,3-12-1 1,10-12 0-16,-1-7-2 0,-8-2 2 16,-5-2-3-16,-15 6 0 15,-4-1 0-15,-11 6-1 16,-4 1-3-16,-5 6 1 16,-3-1-1-16,1 0 0 15,-2 2-1-15,-2 0 2 16,-2-1 0-16,0 3 0 15,0-1 5-15,-1 3-1 16,-3-1 12-16,-3 2 0 16,-2 6 18-16,-21 11-1 15,0 12 12-15,2 6 0 0,4 3-25 16,10-8 0 0,1-2-11-16,9-15 0 0,2 0-8 15,2-1 2 1,2-3-3-16,4 1 0 0,5-4 0 15,27-8 0 1,1-9-1-16,15-18 1 0,-5-10-2 16,13-26 2-16,-18 6-55 0,-21 28 2 15,-3-8 30 1,-1 2 2-16,-4 2 12 0,-3 5 0 16,-3 1 7-1,-5 20 1-15,0 2 1 16,0 3 0-16,-2 1 0 15,0 5 1-15,0 0 0 0,-6 8 1 16,-3 18-2 0,-25 106 1-16,19-7-1 0,10-23 1 15,-1 5-1-15,10 25 0 16,9-4-2 0,2-18 0-16,-15-108-1192 0</inkml:trace>
  <inkml:trace contextRef="#ctx0" brushRef="#br0" timeOffset="83230.89">26894 14894 12 0,'0'0'0'0,"0"0"0"0,21 11 0 0,3-5 0 0,17-3 0 15,17-4 0-15,11-5 0 16,2-1 7-1,-3-1 0-15,0 3 37 0,-7-1 1 16,-9 2-45-16,-11 1 0 16,-41 3-87-16</inkml:trace>
  <inkml:trace contextRef="#ctx0" brushRef="#br0" timeOffset="83516.22">26030 14732 12 0,'0'0'0'0,"0"0"0"0,0 0 0 16,0 0 0-16,0 0 0 16,0 0 0-1,0 0 0-15,0 0 0 0,18-4 0 16,-18 4-10 0</inkml:trace>
  <inkml:trace contextRef="#ctx0" brushRef="#br0" timeOffset="84728.26">28910 15009 12 0,'0'0'0'0,"0"0"0"15,-20 38 0-15,5-7 0 0,-6 6 0 16,-1 2 0-1,2 0 1-15,3-5 14 0,4-6 0 16,4-10 22-16,5-6 0 16,8-7 33-16,3-1-1 15,6-6 2-15,13-11 0 0,11-15-7 16,-1-5 0 0,-8-5-13-16,-10-1 1 0,-6 2-36 15,-9 6 1 1,-8 3 2-16,-7 3 0 15,-4 5 0-15,-7 3 0 0,-1 4 26 16,2 4 0 0,3 5-14-16,4 4 2 15,6 4-9-15,1 2 2 16,3 5-12-16,3 2 0 16,4 2 3-16,5 3 0 15,8 3 0-15,9-5 0 16,10-6-3-16,3-8 2 0,1-10 2 15,-1-9 0 1,2-11-17-16,-2-5 0 0,-7-2 5 16,-8-1 0-16,-7 3 7 15,-7 1 0-15,-8 2 2 16,-6 3 0-16,-1 2 6 16,-1 3-1-16,-1 2 0 15,0 7 1-15,1 5-13 16,3 6 1-16,-1 4 0 0,-5 15 0 15,-8 22-1-15,0 11 0 16,3 8 4-16,3 9 2 16,3 13 5-16,7 7 1 15,3 1 5-15,0-5 0 16,0-5-4-16,5-3-1 16,10-3-15-16,2-6 2 15,0-14 10-15,-2-13 1 16,-6-17-2-16,-4-9-1 15,-1-9-6-15,2-17 0 16,5-21 1-16,0-10 2 16,-2-14 2-16,-3-5 2 15,-2 1-4-15,-4 3 1 0,-2 7-7 16,0 5 2 0,-4 6-1-16,1 6 0 0,-1 9-2 15,1 5 1 1,-1 5-6-16,1 1 1 0,-1 4-1 15,2 3 0 1,4 4-1-16,-2 1 0 0,2 1-3 16,0 4 2-16,0 1-1 0,2 5 1 15,4 3-3 1,5 2 2-16,4-2 0 0,4-5 2 16,1-6-1-1,2-6 1-15,3-3-2 0,-5 0 0 16,-3-1 0-16,-2 3 0 15,-2 1-6-15,2 3 1 16,-15 3-1208-16</inkml:trace>
  <inkml:trace contextRef="#ctx0" brushRef="#br0" timeOffset="86276.96">29661 15073 12 0,'0'0'0'0,"0"0"0"0,15-21 0 15,-5 10 0-15,-3 0 0 16,-3 0 0-16,-2-1 1 16,1 1 26-16,1 0 0 0,-2 2 45 15,0 1 1 1,0 5 80-16,-2-1 1 0,0 2-54 16,0 2 1-1,0 0-27-15,0 6 1 0,0 18-10 16,1 21 0-1,3 12-19-15,0 6 2 16,-2 6 0-16,0 0 0 0,-4-6-12 16,-4-1 0-16,-5-1-7 15,-2-7 0-15,0-7-15 16,-2-8 0-16,-2-11-8 16,0-8-1-16,1-9 2 15,-5-7 0-15,-1-8 1 16,-2-9 0-16,-2-11 4 0,5-10 0 15,12-6 3-15,9-7 0 16,9-5 0-16,13-2 1 16,10 2 0-16,9-2 0 15,6-2 14-15,1 2 0 16,-1 2 0-16,-4 6 1 16,-4 3-12-16,-2 6 1 15,-5 9-8-15,-4 7 1 16,-6 6-10-16,-5 4 1 15,-6 4-5-15,-6 1 1 16,-1 4-1-16,-2 0 1 16,0 1-1-16,0 1 0 15,0-2 0-15,-1 2 1 0,1 0 0 16,-2 0 0 0,0 0 0-16,0 0 0 0,0 0 0 15,-2 3 0 1,1 10 0-16,-3 14 0 0,-2 15 0 15,1 1 0 1,3-6 0-16,4-7 1 0,0-9-1 16,1-14 1-16,1-1 0 0,3-6 0 15,5-6 0 1,4-7 2-16,11-13-1 0,-1-6 0 16,-6-3 0-1,-3 0 2-15,-2 3 0 0,-2 4 2 16,-4 4 4-1,0 3 1-15,1 3 4 0,-3 5 0 16,-1 3 15-16,-1 5-1 16,-1 1 8-16,0 4 0 15,0 4-23-15,-3 5 2 16,3 8-11-16,-2 9 0 16,-4 9-5-16,-2 4 0 15,1 0-11-15,-1-7 1 16,2-10-5-16,4-5 1 15,2-6 1-15,1-5 2 16,5-4 2-16,3-10 1 16,5-12 7-16,7-10 1 0,1-9 6 15,2-2 1 1,-2 4-3-16,0 3 2 0,2 5-3 16,-4 4 0-1,-7 12-4-15,-4 6 0 0,-4 3-19 16,-3 4 0-1,-1 2-5-15,1 6 2 0,1 3 1 16,3 9 2-16,1 14 9 0,-4 5 0 31,-7 0-5-31,-5-2 1 0,-8-3 9 16,-8-5-1-16,-5-1 3 16,-2-9 2-16,2-10 2 15,11-9 1-15,-2-4 31 16,1-3 0-16,-1-4 45 15,4-4-1-15,3-6-41 16,10-14 1-16,15 0-23 0,15-2 2 16,9 9-11-16,-3 11 1 15,-1 6-19-15,-11 9 1 16,-1 4-77-16,-8 1 1 16,-4 5 47-16,4 10-1 15,-4 7 17-15,-2-1 0 16,-1-2 11-16,-5-7 0 15,1-2 11-15,0-5 0 16,-1-3 3-16,7 1 0 16,3-8 3-16,26-19 0 15,0-12 16-15,2-19 1 16,-11-4 45-16,-4 4 2 16,0-2-36-16,-2-2 1 0,-1 0-17 15,-7 17-1 1,-3 2-14-16,-5 17 1 0,-3-5-37 15,-1 16 0-15,0-4 6 16,-2 7 0-16,0 1 12 16,-2 3 1-16,0 2-1 15,5 22 0-15,-1 32 15 16,-4 39 0-16,-7-15 2 0,-3-14 1 16,-3-1 1-1,0-3 1-15,0-3 0 0,7-21 0 16,1-3-1-1,5-24 1-15,0-1-1 0,0-6 0 16,2-1-1-16,26-12 1 16,11-22-15-16,-4-16-1 15,-14 1-160-15,-12 13 1 16,-7-2 60-16,-8 3 1 16,6 34-673-16</inkml:trace>
  <inkml:trace contextRef="#ctx0" brushRef="#br0" timeOffset="86366.12">30768 14715 12 0,'0'0'0'0,"0"0"-10"15</inkml:trace>
  <inkml:trace contextRef="#ctx0" brushRef="#br0" timeOffset="86477.09">30794 14762 12 0,'0'0'0'0,"0"0"0"16,36 5 0-1,5-3 0-15,13-7 0 0,11-8 0 16,0-4 0-1,-9 0 5-15,-15 2 2 0,-21 6-5 16,-29 7 2-16,9 2-28 16</inkml:trace>
  <inkml:trace contextRef="#ctx0" brushRef="#br0" timeOffset="86696.83">29691 14818 12 0,'0'0'0'0,"0"0"0"0,0 0 0 16,0 0 0-16,0 0 0 15,0 0 0-15,0 0 0 16,0 0 0-16,0 0 0 15,0 0-10-15</inkml:trace>
  <inkml:trace contextRef="#ctx0" brushRef="#br0" timeOffset="91177.75">25711 15845 12 0,'0'0'0'0,"0"0"0"0,0 0 0 0,0 0 34 0,0 0 0 0,0 0 48 16,-24-2 1-16,-10 22 106 0,-12 12 0 16,1 12-94-1,4 9-1-15,6 10-29 0,5-2 1 16,8-7-13-1,8-13 0-15,9-15-17 16,7-11 1-16,5-9-9 0,12-16 1 16,14-18 7-16,5-11 0 15,1-11-9-15,-2-2 1 16,-9 2-9-16,-2 5 0 16,-5 12-19-16,-7 8 0 15,-4 11 0-15,-6 4 0 16,-4 5 0-16,-4 3 1 15,-2 4 1-15,-7 1 2 16,-7 5 11-16,-1 1 1 16,4 4 18-16,6 0-1 0,6-3-3 15,3-3-1 1,4-3-12-16,3-2 1 0,8-2-8 16,13-6 0-1,17-9-13-15,4-2 2 0,-2 1-5 16,-4 3-1-16,-6 3 0 15,-5 8 2-15,-8 8-1 16,-7 9 1-16,-8 9 4 16,-7 10 1-16,-7 10 0 15,-4 3 0-15,-2-3 0 0,0-5 0 16,3-9 1 0,3-8 1-16,5-12 0 15,0-6 0-15,2-4 1 16,8-12 2-16,7-17 1 0,5-12 0 15,4-6 8 1,2-1-1-16,2 3 12 0,2 8 1 16,4 7-8-16,-1 10 1 15,-3 9-7-15,-4 5 0 16,-5 8-8-16,-6 5 0 16,-2 6-6-16,-6 10 1 15,-7 12-15-15,-6 10 2 16,-5 5 0-16,0-2 2 15,2-5 3-15,3-8 1 16,10-12 8-16,3-10 0 16,5-8 0-16,8-12 1 15,17-16 0-15,8-14 1 0,2-15 0 16,-1-5-1 0,-5-1 0-16,-5 6 0 0,-8 11 33 15,-8 11-1 1,-11 11 41-16,-7 8 0 0,-4 8-46 15,-5 8 2-15,-10 8-21 16,-3 13 0-16,-3 19-9 16,1 11 1-16,3 7-75 0,8 0 1 15,11-9 31 1,11-9 2-16,10-17 15 0,9-15 0 16,11-13 1-1,7-13-1-15,8-13 3 0,2-10 0 16,-58 36-1140-1</inkml:trace>
  <inkml:trace contextRef="#ctx0" brushRef="#br0" timeOffset="91998.85">27233 16099 12 0,'0'0'0'0,"0"0"0"0,0 0 0 15,23 0 0-15,-18 0 0 0,-1 0 26 16,0-3-1-1,1-7 92-15,7-12 1 0,1-15 16 16,-2-6-1 0,-7 4 48-16,-6 9-1 0,-4 10-49 15,-3 5 0-15,-1 6-49 0,-10 3 1 16,-14 6-21 0,-7 9-1-16,-3 10-19 0,1 9-1 15,7 5-13 1,9 5 2-16,8 1 14 0,10-4 1 15,7-13 11-15,5-7 2 16,7-7-31-16,8-10 0 16,10-8-13-16,2-4 1 15,-2-3-18-15,-7 0 2 16,-6 4-31-16,-8 6-1 16,-3 5 15-16,-4 2 1 15,0 2 9-15,0 1 0 16,0 5 5-16,0 1 1 15,2 4 2-15,5 0 0 16,4-4 0-16,4-3 0 16,6-8 1-16,8-11 0 15,7-13 2-15,-1-9-1 16,-3-8 11-16,0-2 1 16,-1-1 39-16,-3-3 0 15,-5-4-29-15,-7-3 1 16,-6-2-15-16,-9 6 1 0,-8 9 19 15,-8 12 1-15,-9 8-32 16,-10 14-1-16,-10 13-3 16,-7 14 0-16,-5 18-7 15,-5 8 0-15,-6 12-2 16,-2 4 2-16,0 5-56 16,8 9 2-16,12 12 17 15,14 5-1-15,14-2 33 0,16-9-1 16,16-17 6-1,17-16 2-15,16-14-3 0,18-16-1 16,20-19 1 0,11-15-1-16,10-12-10 0,5-8-1 15,-108 37-1170-15</inkml:trace>
  <inkml:trace contextRef="#ctx0" brushRef="#br0" timeOffset="92607.79">28215 16111 12 0,'0'0'0'0,"0"0"0"0,8 20 0 0,-8-14 0 0,0-3 0 16,0-1 108 0,0-4-1-16,0-3 91 15,4-14 0-15,7-24-55 16,-2-7-1-16,-3 2-23 0,-4 5 2 15,-6 8-41 1,-4 9 1-16,-1 9-10 0,-6 8-1 16,-5 5-23-16,-8 9-1 15,-10 10-15-15,-3 11 1 16,0 10-11-16,4 7 0 16,5 3-6-16,8-3-1 15,7-8 61-15,8-7 2 16,7-11-9-16,6-8 1 15,5-7-42-15,10-11 1 16,13-14-19-16,1-5 1 0,-5 1-33 16,-7 2 2-1,-8 9-51-15,-4 4 0 0,-3 9 24 16,-3 3 1 0,-1 2 19-16,2 5 0 0,3 10 12 15,3 13 1 1,-1 9 9-16,2-2-1 0,6-9 4 15,3-10-1-15,3-8 0 16,7-10-1-16,9-10-1 16,5-5 0-16,-44 15-1216 0</inkml:trace>
  <inkml:trace contextRef="#ctx0" brushRef="#br0" timeOffset="93798.24">28696 16008 12 0,'0'0'0'0,"28"-31"2"0,-6 3 1 0,6-6 137 0,2-3 0 16,2-4-41-16,0-5 1 15,-3-6-15-15,-3-4 1 16,-5-6-86-16,-4 3 0 16,-8 7 1-16,-3 11 2 15,-6 15 9-15,-4 11 0 16,-2 9 15-16,-7 14 1 15,-9 12 27-15,-2 17 0 16,-2 17 31-16,-1 11 0 16,0 6-43-16,0-2-1 15,7-6-16-15,1-1 0 16,3 1-26-16,4-5 1 0,7-10-3 16,1-13 1-1,4-12 1-15,4-12 0 0,3-9 1 16,10-14 0-1,13-15 27-15,5-7 1 0,4-1 29 16,0 1 1 0,1 4-15-16,-3 6 0 0,-5 6-11 15,-6 7 0-15,-10 9-31 16,-4 5 0-16,-5 3-2 16,-1 7 0-16,-1 9-1 0,-1 8 0 15,-4 7-3 1,-4 1 1-16,-3-3 1 0,-1-5 1 15,6-10 0 1,2-5 1-16,0-8 0 0,4-7 1 16,5-5 0-16,12-14 1 15,13-16 4-15,1-6-1 16,0 2 5-16,-5 4 2 16,-4 8 7-16,-5 9 1 15,-8 7 57-15,-2 5 1 16,-4 6 6-16,-1 4 0 15,0 5-49-15,-3 12 0 16,-1 14-24-16,-2 4 0 0,-4 0-10 16,-1-7 0-1,-1-10-4-15,3-7 0 0,3-8-6 16,0-3 0 0,0-2-3-16,3-8 1 15,7-10-7-15,8-18 0 16,10-9-3-16,4 1 1 0,1 6-2 15,1 8 2 1,-4 10-70-16,-4 7 1 0,-6 7 38 16,-5 4 2-16,-5 4 26 0,-3 9 1 15,-1 14 6 1,-3 9 0-16,-5 7 7 0,-1-1 2 16,-3-4 4-1,1-10 1-15,3-10 1 0,2-7 1 16,0-5 5-1,3-8-1-15,7-7 4 0,10-15 0 16,10-17 1-16,4-6 0 16,-1 1-1-16,-3 5-1 15,-4 9 17-15,-4 10 0 16,-5 11 68-16,-6 7 0 16,-3 6-61-16,-3 5 2 15,3 10-26-15,-1 11 1 16,-3 13-8-16,-2 3 1 15,0 1-4-15,0-8 1 16,3-9-14-16,4-7 1 16,5-7-24-16,6-12 0 0,10-13 0 15,7-11-1 1,0-14-132-16,-3-6 0 0,-4-5-30 16,-8 3 1-1,-9 8 171-15,-4 10 0 0,-7 13 20 16,-2 13 0-1,-2 0-2-15,-16 19 0 0,-12 14 10 16,-2 8 2 0,6 4 0-16,9-6 0 0,8-4 0 15,5-20 0-15,4-2-1 0,4-5 1 16,5-7-8 0,8-6 1-16,-2-10-9 15,0-17 1-15,-15 32-521 16</inkml:trace>
  <inkml:trace contextRef="#ctx0" brushRef="#br0" timeOffset="93980.97">28540 15783 12 0,'0'0'0'0,"52"8"0"0,-4-5 0 15,17-3 0-15,14-3 0 16,12-3 0-16,8-1 0 16,-99 7-10-16</inkml:trace>
  <inkml:trace contextRef="#ctx0" brushRef="#br0" timeOffset="94981.94">30856 15863 12 0,'0'0'0'0,"18"-33"0"0,1-1 0 15,5-9 0-15,4-9 0 16,2-9 0-16,-2-6 0 15,-6 0 2-15,-7 6 1 16,-9 12 31-16,-12 14 0 16,-13 9 31-16,-7 11 1 15,-5 9 9-15,-5 10 2 16,-5 11-6-16,0 13 1 0,0 15 63 16,2 13 0-1,0 16-83-15,2 6 1 0,1-2-25 16,5-7 1-16,5-15-21 0,9-9 0 15,9-13 3 1,7-10 0 0,4-9 20-16,7-11 0 0,8-8 14 15,8-7 1-15,13-11 46 16,6 0 1-16,0 1 71 16,-2 5 0-16,0 7-110 15,-4 7 1-15,-4 8-24 16,-5 5 1-16,-6 6-32 0,-7 3 0 15,-10 9-12 1,-12 4 2-16,-16 6-4 0,-10 2-1 16,-12-1 3-16,-4-5-1 15,1-5 7-15,3-9-1 16,7-12 4-16,10-9 0 16,11-7-2-16,12-13-1 15,10-16 8-15,12-3 1 16,12 2-6-16,10 4 1 15,8 5-28-15,-1 4-1 16,-3 4-58-16,-2 5-1 16,-4 8-160-16,-4 3-1 15,-3 4 158-15,-4 2 0 16,-4 4 9-16,-1 0 0 16,-5 0 82-16,-5-3-1 15,-5 1 13-15,-5 0 1 16,-1 0 17-16,0 0 0 0,-2 0-13 15,-4 0 1-15,-1-1 2 16,-4 3 1-16,-6 2-13 16,-2 5 0-16,-2 6 2 15,1 7 0 1,-5 6 3-16,3 5 1 0,5 2 2 0,6-1 2 16,9-3 19-1,9-5 1-15,9-8 8 16,16-12 2-16,14-16 25 15,8-12 1-15,6-14-39 0,-3-5-1 16,-5-2-27 0,-5 2-1-16,-49 39-917 0</inkml:trace>
  <inkml:trace contextRef="#ctx0" brushRef="#br0" timeOffset="96648.19">31588 15774 12 0,'0'0'0'0,"0"0"0"0,22-2 0 16,-16 0 0-16,-4 0 0 16,-2 0 22-16,-2 2 2 0,-2 2 49 15,-9 4 0 1,-13 7 57-16,-9 7 0 0,-3 1-32 16,3 1-1-1,3 6-11-15,6 2 0 0,8 0-9 16,6-2 2-1,9-4-18-15,8-4 0 0,10-1-15 16,13-10 0 0,15-7-9-16,9-11 2 15,6-10-7-15,3-7 1 0,3-7-9 16,-3-3 1-16,-9 3-12 16,-7-1 1-16,-8 1-6 15,-7 3 0-15,-9 8-8 16,-8 5 1-16,-8 6-1 15,-3 3 0-15,-2 5-1 16,-4 1 1-16,-3 2-1 16,-15 7-1-16,-18 10 1 15,-4 7 1-15,-1 6 4 16,2 3 0-16,4 1 17 16,7-3 2-16,8 3-6 15,7-6 1-15,10-10 1 0,7-6 0 16,4-9-9-16,12-10 1 15,22-12-9-15,5-5 2 16,1-2-3-16,-1-2 1 16,-7 2-2-16,-7 4 1 15,-8 5-5-15,-8 4 0 16,-4 2 1-16,-3 3 0 16,-4 7 0-16,-2 2 1 15,-4 3 1-15,-5 9 1 16,-10 17-1-16,0 7 1 15,6-2-2-15,4-7 1 16,5-11-4-16,6-6 1 0,2-5-3 16,9-4 1-16,11-6 2 15,8-9-1-15,3-9 3 16,2-6 0-16,-3-2 1 16,-6 0 1-16,-6 0 17 15,-3 6 0-15,-8 9 51 0,-3 6 0 16,-5 5-34-1,-1 4 1-15,0 2-23 16,-4 8 0-16,-3 10-10 16,-7 10 0-16,-1 7-16 15,-2 0 1-15,4-3-96 0,4-6 1 16,3-10 41-16,6-7 1 16,2-5 38-16,11-10 0 15,14-9 15-15,9-9 1 16,4-8 13-16,1-3 0 15,-5-3 3-15,-5-1 0 16,-3 2 2-16,-6 7-1 16,-5 9-5-16,-6 6 0 15,-8 6-2-15,-1 7 0 16,-4 2-1-16,-4 9 2 16,-5 13 0-16,-6 9 1 15,-3 6 0-15,1-1 0 0,6-5 0 16,1-3 0-1,7-6 0-15,3-7 0 16,1-8 0-16,7-5 0 0,7-8 0 16,11-9 0-1,11-13 1-15,2-6 0 0,0-5 2 16,-5-2 0 0,-4 0 27-16,-4 0 1 0,-6 2 62 15,-3 9 0-15,-6 11-20 16,-11 15 1-16,2 2-39 15,0 2 0-15,0 4-26 0,0 27 0 16,-4 12-9 0,-7-2 0-16,-4-4-7 0,5-17 1 15,4-1-80-15,3-7-1 16,-1 1-37-16,2-7-1 16,2-3 68-16,11 1 1 15,9-10-11-15,26-11 0 16,-1-5 30-1,-27 7 0-15,-3-4 16 0,-9 10 1 16,-3-1-25-16,-1 4 1 0,-2 1 25 16,0 1 0-1,-2 0 10-15,-2 0 1 0,-2 0 8 16,-7 0 0 0,-4 2 18-16,-11 2 0 15,-2 0-1-15,0 4 1 16,2 1-8-16,7-1 0 15,3-1-7-15,4 1 2 16,3-2-25-16,3-1-1 0,1-1 10 16,5-2 1-16,0 0 6 15,24 4 0-15,23-6 5 16,9-2 1-16,-6 3 7 16,-11-3 1-16,0 0 6 15,-3-2 2-15,-1-3 5 16,2-6-1-16,-1-3-3 15,6-10 2-15,-2-4 10 16,-7-1 2-16,-3-5 7 0,-8 9 1 16,-7-1-18-1,-9 19 0-15,-2 1 26 0,-4 5 0 16,0 1-49 0,-17 4 0-16,-15 19 0 0,-48 48 0 15,18 3-1-15,29-25 0 16,-1 3-53-16,14-5 1 15,11 0 18-15,12-9 2 16,12-3 22-16,15-3-1 16,15-15 10-16,7-11 0 15,-2-11 2-15,-20-1 0 16,-4-3 0-16,-15 6 1 16,-11 7-866-16</inkml:trace>
  <inkml:trace contextRef="#ctx0" brushRef="#br0" timeOffset="99276.77">25961 16764 12 0,'0'0'0'0,"0"0"0"0,0 0 0 0,-15 22 0 16,-4 4 0-16,-14 19 0 16,-6 5 0-16,-4 2 0 15,0 0 0-15,4-5 31 0,5-10 1 16,6-11 55 0,10-9 2-16,8-12 167 0,5-10 0 15,3-14-177 1,11-13 1-16,15-16-23 0,10-6 0 15,7-2-50-15,6 2 0 16,3 10 0-16,2 6 0 16,0 9 1-16,-3 10 1 15,-6 13 24-15,-10 10 1 16,-9 5-14-16,-9 8 0 16,-11 7-9-16,-13 10 1 15,-16 11-6-15,-10 7 1 16,-12 3-7-16,-7-1 1 15,-5-7-2-15,-1-14 0 16,6-16-49-16,13-19 1 16,13-20-12-16,21-21 2 15,20-20 7-15,17-6 1 0,16 0 7 16,1 4 1 0,-4 6 1-16,-6 10 0 0,-2 10-4 15,-3 13 1 1,-2 13 13-16,-4 9 0 0,2 8-43 15,3 2 1-15,9 1 20 16,2-1 1-16,-2-4 19 16,-5-4 0-16,-3-2 10 0,-3-3 2 15,-1-7 6 1,-2-4 2-16,-1-8 2 0,-3-8 2 16,-3-5 2-1,-6-2 1-15,-6 4 0 16,-7 6 1-16,-5 4 6 15,-3 7 0-15,-3 5 0 16,-6 6 1-16,-5 7 18 0,-6 11 2 16,-8 15-15-16,1 16 1 15,3 15 15-15,6 16 1 16,2 13 35-16,0 3 2 16,0-1 8-16,-1-3 1 15,3 1 56-15,5-8 1 16,8-14-38-16,5-17 0 15,4-19 79-15,4-17 2 16,5-13-112-16,12-16 0 16,16-23-20-16,6-9 1 15,2-6-42-15,-1 4-1 16,-1 8 1-16,0 7-1 16,-2 9 2-16,-2 9 1 15,-5 10 16-15,-6 7 2 0,-6 6-7 16,-2 6 1-1,-1 1-5-15,-2 6-1 0,-4 5-21 16,-4 3 1 0,-9 1-46-16,-3-2 1 0,-1-1 33 15,2-3 1-15,0-3 16 16,-2-5 1-16,2-5 10 16,2-3 0-16,0-4 1 0,4-9 1 15,9-13 3 1,8-8-1-16,-1-1 7 0,-5 1 1 15,-4 10 1 1,-7 5 2-16,-4 8-2 0,-4 3 2 16,-1 2 12-16,-10 4 0 15,-11 4-3-15,-6 9 2 16,-1 9 22-16,1 10 2 16,4 5 19-16,6 6 1 15,3 4-39-15,6 5 2 16,5-11-18-16,8-30 0 15,2-2 8-15,4-3-1 16,5-5-22-16,32-23 0 16,5-19-1-16,3-7 1 15,-8-1-16-15,-19 23 2 0,-4 0-56 16,-9 12 1 0,1 0 36-16,-9 9 0 0,1-1 23 15,-2 4 1 1,0 1 6-16,0 1 1 0,0 0 2 15,-1 5 0-15,-2 8 0 0,-7 24 0 16,-3 1-1 0,2-5 1-16,-1 1 0 0,7-14 0 15,3-1 0 1,0-12 0-16,1-1 2 0,7-1 1 16,7-7 3-1,44-29-1-15,-1-19 4 0,-15 1 0 16,-4 3-3-1,-7 7 0-15,-4 0 82 0,-13 12 1 16,-4 0-44-16,-6 10 1 16,-1 2-19-16,-4 8 0 15,0-1-14-15,0 4 1 16,-2 2-11-16,0 1 0 16,-1 1 1-16,-10 9-1 15,1 8-4-15,3-1 1 16,5 1-10-16,3-6 1 15,1 0-42-15,1-1 2 16,3-3-16-16,0-1 0 16,0-1-77-16,-1 3 1 15,-1-1 82-15,0 17 0 16,-8 6 21-16,-1 4 0 16,0-3 20-16,3-8 1 15,2-3 8-15,4-7 0 16,2-2 2-16,14 0 2 15,16-11 1-15,33-18 1 16,-2-14-49-16,-11-9 2 0,-4-5 35 16,-20 12 1-16,-6 1 10 15,-12 16 1-15,-5 2 3 16,-3 6 0-16,-1 0 7 16,-1 5 0-16,-2 0 5 15,-3 2 1-15,-5 6 4 16,-18 20 0-16,2 10-15 0,-2 18 2 15,9 5-4 1,11-14 0-16,8-2 0 0,6-13 1 16,7-4 1-16,9-7 0 15,9-13 7-15,23-15 1 16,0-17-7-16,0-6-1 16,-2-3-9-16,-17 7 1 15,1 2-249-15,-10 6-1 16,0 2 175-16,-8 5 0 15,-1 0 21-15,-8 5-1 16,0 1 51-16,-4 2 1 0,1 1 25 16,-4 2-1-1,-1 1 57-15,-1 1 0 0,0 0 2 16,-4 0 1 0,-5 2 3-16,-30 8-1 0,-4 5-17 15,-38 27 0 1,12 9-12-16,37-21 2 0,1 7 89 15,12-11 0 1,6-1-35-16,9-20 1 0,4 1-61 16,20-4-1-16,21-20-19 0,80-64 1 15,-26 0-22 1,-17-11 0-16,-13-13-3 0,-9 6 0 16,-10 5-4-1,-31 55-1-15,-10 8 3 0,-7 30 1 16,0 2-1-1,-5 2-1-15,-10 8 0 0,-19 33 0 16,-1 28-11-16,-2 20 2 16,-2 23-13-16,-4 18 2 15,-4 20-61-15,-1 16-1 16,-3 15 43-16,16-7 0 16,35-174-914-16</inkml:trace>
  <inkml:trace contextRef="#ctx0" brushRef="#br0" timeOffset="100698.02">28500 16827 12 0,'0'0'0'0,"38"-35"0"0,-7-1 0 0,7-10 0 0,-5-12 0 15,-3-11 0-15,-8 0 0 16,-9 6 0-16,-5 9 0 16,-6 13 3-16,-6 13 2 15,-7 13 58-15,-8 8-1 16,-9 9 23-16,-5 11-1 15,-6 15-9-15,3 15 0 16,5 20-20-16,3 11 0 0,3 6 33 16,5-2-1-1,1-7 164-15,4-10 2 16,4-16-136-16,4-13-1 16,3-12-58-16,2-11 0 15,4-5-27-15,7-9 2 16,8-10-17-16,13-9 0 15,16-14-3-15,8-3-1 16,2 4-19-16,-3 6 1 16,-12 6 3-16,-10 11 2 0,-8 12 1 15,-9 9 0-15,-4 10 1 16,-10 9 2-16,-13 11 1 16,-8 4 2-16,-9 0 1 15,-5-2 0-15,-4-2-8 16,0-5 1-16,5-10 0 15,8-7 0-15,6-9 0 0,3-8 0 16,4-9 0-16,7-12 0 16,12-14 0-16,14-4 0 15,16-2-1-15,8 2 1 16,5 4-16-16,-3 7 1 16,-6 12-7-16,-7 9 1 15,-7 9-5-15,-7 7 0 16,-6 8 25-16,-2 5 1 15,-2 3 4-15,-1-1 0 16,-1 0-4-16,-1-1 1 16,-1-1-2-16,3 1 1 15,1-3-4-15,-1-5 0 16,-3-5-7-16,1-5 1 16,-1-3-1-16,9-9 1 15,13-13 1-15,9-8 0 0,3-5-4 16,0-2 2-1,-7 1 6-15,-10 6-1 0,-5 8 6 16,-6 7 0 0,-7 8 1-16,-2 5 0 0,0 2 5 15,-4 7 1-15,-2 10 6 0,-3 15 2 16,-5 14-6 0,1 6 1-16,4-3-7 0,3-8 2 15,6-8 1 1,3-7 2-16,5-13 2 0,5-13 1 15,7-11 6 1,6-11 1-16,9-16 1 0,4-4 0 16,2-3 34-16,-2 4 1 15,-2 2-9-15,-2 4 1 16,-1 3-24-16,-4 6 1 16,-3 9-13-16,-6 8 1 15,-8 5-12-15,-4 8 0 16,-4 5-2-16,-7 14 0 15,-5 16 0-15,-5 5 0 16,-3 1-1-16,-2-2 2 16,-1 0 0-16,-3-3-1 15,-3 0 3-15,-4-7 0 0,-6-5 0 16,-2-8 0 0,3-8 28-16,5-11 2 0,5-4-9 15,8-12 0 1,4-15-8-16,9-9-1 15,15-4-6-15,22-11-1 0,8 19-5 0,-12 16 0 16,4 4-12 0,-3 6 0-16,1 5-14 0,-14 6 1 15,-3 6-33 1,5 14 0-16,-8 10 6 0,-6 3 0 16,-5-2-2-1,0-10 1-15,3-3-14 0,-1-10 1 16,1-5 24-1,27 3 1-15,-34-8-1043 0</inkml:trace>
  <inkml:trace contextRef="#ctx0" brushRef="#br0" timeOffset="100907.92">29917 16879 37 0,'0'0'0'0,"0"0"0"0,22-15 0 0,-17 13 44 0,-1 2 1 16,0 0 101-16,0-2 1 15,-1 1 0-15,1-1 0 16,-2 0-36-16,0 0 0 16,0 2-5-16,0 0-1 15,-1 0-38-15,-1 0 0 16,-1 0-19-16,1 2 2 16,1 5-16-16,3 3 2 15,-4-10-1123-15</inkml:trace>
  <inkml:trace contextRef="#ctx0" brushRef="#br0" timeOffset="110796.87">4468 14020 12 0,'0'0'0'0,"0"0"0"0,0 0 0 0,0 0 0 0,0 0 0 16,0 0 0-1,0 0 0-15,0 0 0 0,0 0 0 16,0 0 0-1,0 0 0-15,21 0 0 16,-3 0 0-16,6 0 1 16,6 3 0-16,6 3 5 0,7-1-1 15,1-3-1-15,3-2 0 16,1 0-4-16,-3-2 0 16,-2 1 0-16,-4 1 1 15,2 3 9-15,2 1 2 16,0-2 34-16,1 2 0 15,10 3 4-15,-1-5 1 16,1-4-3-16,0-2 1 16,0-1-12-16,0-1 0 15,3 1-8-15,-2-3 1 16,6 3-11-16,-1-5 1 0,-3 3-4 16,-3-1-1-1,0 3 39-15,-3 3 1 0,1 6-19 16,0-2 0-1,4-4-36-15,2-2 1 0,0 2-1 16,1-2 1 0,3-5 92-16,1 0 2 0,2 3-68 15,2 1 0-15,-3-3-43 16,-1 1 1-16,-3 3 7 16,-3 4 1-16,1 2 19 0,0 0 1 15,2 0-3 1,-3 1 1-16,1 1-25 0,5-4 2 15,1-6 12-15,5 1 0 16,0-3 32-16,0 3 2 16,7 1-35-16,-3 4 0 15,-3 2-2-15,1 2 2 16,-6-1 1-16,3-1 0 16,0 0 5-16,5-2 0 15,4-5-6-15,1-3 1 16,-4 1 8-16,3-3 0 15,3 1 10-15,6 2 0 16,-6-3-15-16,-4 5 2 0,-3 1 5 16,-4 4 0-1,0 4 11-15,3 0 1 0,5-1-20 16,1-1 0 0,-4-2-1-16,3 0 2 0,1 2 5 15,0 2 1 1,6-1-9-16,2-1 0 0,2 0 0 15,-5 0 0-15,-4 4 5 0,3 3-1 16,-4 0 0 0,4-1-1-16,-4 1-3 15,2 0 0-15,2-1 0 16,6 1 0-16,3 2-5 0,2 2-1 16,-5-7 1-1,3-1 1-15,2-1 2 0,2 0-1 16,6 1 1-1,1-3 1-15,-3-4-67 0,5-1-1 16,6 3 57 0,0-2 0-16,-2-2 3 0,-5 0 0 15,-2 1 2-15,-6 1 0 16,-4 2 3-16,-9 0-1 16,-8-4 5-16,-1-3 0 15,-73 7-714-15</inkml:trace>
  <inkml:trace contextRef="#ctx0" brushRef="#br0" timeOffset="111810.35">4537 14780 12 0,'0'0'0'0,"0"0"0"0,0 0 0 0,0 0 0 0,0 0 0 16,0 0 0-16,0 0 0 16,0 0 10-16,0 0 1 15,0 0 33-15,0 0 0 16,30-5 20-16,13 14 1 15,11-1-46-15,4-3 0 0,-1 5-11 16,8-1 0 0,8-2 25-16,4-1 2 15,10-2-26-15,3-1 1 16,6 1 87-16,3 0 0 0,11 1-26 16,2 1 0-1,7-4-22-15,6 0 2 0,7-1-50 16,4 1 0-1,6 0 1-15,5 2 1 0,12 0 3 16,12-1 0 0,4 3 85-16,10 1 1 15,-3 1-92-15,6-4 0 16,8-4-9-16,3-2 1 0,3-2 3 16,10-3 2-16,4-6-1 15,2-4 1-15,6-2 1 16,7-5 0-16,-231 24-743 15</inkml:trace>
  <inkml:trace contextRef="#ctx0" brushRef="#br0" timeOffset="114430.22">4640 16585 12 0,'0'0'0'0,"0"0"0"0,0 0 0 0,0 0 0 15,24 13 0-15,-6-7 0 16,16 5 0-16,11-2 0 16,5 0 0-1,6-1 0-15,3-3 0 0,10 3 0 16,13 3 0-1,12-4 0-15,2-3 28 0,11-2 1 16,16 2-6-16,3-1-1 0,10-1-22 16,10 0 0-1,10 0-1-15,19-4 0 16,15-2 61-16,15 1 1 16,10-1-20-16,8 0 1 15,12-1 194-15,3 1-1 16,16 2-192-16,3 2 1 15,8 0-23-15,16 2 1 16,2 4-23-16,6 1 0 16,7 2-123-16,-5 6 0 0,-8 6 96 15,-9-1 1 1,-2-1 19-16,0-6 2 0,2-6 1 16,13-7 2-1,15-7-7-15,15-10 1 0,-317 17-420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9T09:45:35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5400 16950 12 0,'0'0'139'0,"0"0"1"0,0 0-139 0,0 0 1 0,0 0-13 16,0 0 1-16,0 0 10 16,0 0 0-16,0 0 14 15,0-34 0-15,13-5 48 0,2-2 1 16,0 2 103 0,-4 2 1-16,-2 2 23 0,0 1 1 15,1 4-74 1,-7 6 1-16,3 9-45 0,-6 6 0 15,2 5-44-15,-2 6 1 16,-2 6-17-16,2 18 2 16,-4 28-10-16,4 16 2 15,6 20-5-15,1 14 2 16,-1 15-4-16,-6 5 0 16,-6 8 0-16,6-3 0 15,0-8-9-15,6-13 0 16,3-19-8-16,2-16 0 15,8-18-41-15,-4-17-1 16,-15-38-1035-16</inkml:trace>
  <inkml:trace contextRef="#ctx0" brushRef="#br0" timeOffset="3069.85">5536 16952 12 0,'0'0'0'0,"0"0"0"0,0 0 0 15,0 0 0-15,0 0 0 16,0 0 1-16,0 0 0 16,0 0 53-16,0 0 0 15,0 0 34-15,0 0 1 16,0 0 3-16,18-34 1 16,12-3 2-16,9 0 0 15,4 7-69-15,-2 9 0 16,2 8-17-16,-9 12 1 15,-5 12-5-15,-10 11 1 16,-10 8 10-16,-9 11-1 16,-9 13 3-16,-6 0 0 0,-4-8 6 15,-5-11 0 1,0-7 3-16,0-9 0 16,-2-10 15-16,-6-7 0 15,0-6 22-15,-1-5 0 16,9-2 34-16,-1-4 1 15,7-2 1-15,7-3 0 0,1-2-67 16,10-1 2-16,6 1-20 16,5 1-1-16,6 5-10 15,0 4 0-15,5 9-22 16,-2 6 0-16,5 9-59 16,-1 10-1-16,0 15-47 15,0 4 0-15,1-4 83 16,-5-5 1-16,-1-8 23 0,1-5 0 15,-1-8 15 1,-1-11-1-16,3-13 4 0,5-17 0 16,6-18 10-16,-3-10 1 15,-2-5 30-15,1 3 1 16,-4 12 7-16,-4 7 1 16,3 8-27-16,-8 8 0 15,-1 10-15-15,1 8 1 16,0 5-11-16,0 6 1 15,6 5-48-15,1 6 0 16,2 7-40-16,-7 4 0 16,0 4 6-16,-2-4 0 15,-4-5 8-15,-2-3 1 0,0-5 39 16,-7-3 1 0,2-5 25-16,-4-3 1 0,0-2 7 15,0-4 1 1,-4-3 0-16,-1-10 1 0,-5-13 7 15,-1-5 0-15,-4 3 19 16,0 6 0-16,6 8 24 16,0 5 1-16,-1 5-10 0,-1 5 0 15,-2 1-8 1,-2 5 1-16,-13 10-7 0,2 12 0 16,-3 8 3-1,6 8 2-15,6 6-11 0,8-1 1 16,5-3-13-1,8-6 1-15,2-7-8 0,-1-10 2 16,5-10-5 0,4-9 0-16,5-4-1 0,5-10 1 15,6-13-32-15,0-6 2 16,-6-5-62-16,-5-2 0 16,-4 2 66-16,-6 7 1 15,0 9 19-15,-7 6 0 16,2 6 5-16,-4 4 1 15,4 3 1-15,-4 4 0 16,0 1 3-16,-4 10 0 16,4 19-3-16,0 11 1 0,4 5-2 15,1-1 2 1,6-8-2-16,2-8 1 0,-3-8-1 16,1-10 1-1,2-11 9-15,8-21 1 0,12-16 16 16,12-34 1-1,-12 2 24-15,-18 30-1 16,-4-4 53-16,-3 11-1 16,-3 2-35-16,-5 11 2 0,-3 2-47 15,1 4 1-15,2 2-8 16,-4 3-1-16,0 1-11 16,3 1-1-16,-5 2-3 15,2 2 1-15,0 0-9 16,3 2 2-16,-3 0-11 0,2 3 1 15,4 3-10 1,7 5 2-16,6-4-13 0,4-1 0 16,-1-5-23-16,3 1 1 15,-6 0-82-15,3-2 1 16,-3 0 21-16,-5-1 1 16,-3 1 52-16,1 6 0 15,-3 5 31-15,-1 39 1 16,-8 15 25-16,0-24 0 15,8-4 8-15,0-17 0 16,1-3 1-16,1-8 1 16,3-2 3-16,6-3 0 15,4-6 3-15,29-21 1 16,-7-18 5-16,-7-2 2 16,-6-4 1-16,-4 6 0 15,0 4 2-15,0 3 0 16,1 3 110-16,1 3 0 0,-2 3-73 15,-11 14 1 1,-2 2-32-16,-5 3 0 0,3 2-16 16,0 8 0-16,3 7-12 0,4 26 0 15,-8 7-26 1,-1 4 0-16,-1 1-49 16,-4-12 1-16,5-2 36 15,-5-19 1-15,2-3 18 0,0-7 1 16,-4-3 8-1,0-3 2-15,0-2 6 0,5-5 1 16,-3-16 5 0,2-29 0-16,-4 2 2 0,0 12 1 15,-6 5 5-15,1 10 1 16,-5 3 33-16,3 5-1 16,-1 0 46-16,-1 3 0 15,0 3-8-15,-6 1-1 16,-8 6-43-16,-6 10 1 15,3 8-24-15,-4 12 1 0,7 7-11 16,5 8 1 0,7 3-52-16,5-13 1 0,6-3 15 15,0-15 2 1,0-2 10-16,2-4 1 0,2-2 19 16,-1-3 0-1,3-3 10-15,12-6 0 0,7-12 1 16,1-7 1-1,-6-5-3-15,-1 3 0 0,0 2-6 16,-14 11 0 0,1 2-2-16,-3 1 0 0,1 2-1 15,2 3 0-15,-4-1 1 0,1 2 0 16,-3 2 0 0,13 15 0-16,-1 13 0 15,2 7 0-15,0-1 1 16,-3-10 0-16,2-4 3 0,-8-10-1 15,1-3 2 1,3-1 0-16,2-2 0 0,21-8 0 16,-2-15 1-16,9-18 0 15,-13-10 0-15,-2-3 2 16,-1-2 0-16,-8 2 0 16,-6 0 54-16,-2 5 0 15,1 0-19-15,-8 14 0 16,2 3-21-16,-2 19 1 15,0-1-12-15,0 5 1 16,-2-1-12-16,2 4 0 16,-4 4-10-16,-7 20 0 15,2 12-5-15,-1 25 2 16,1 3-3-16,5 38 1 16,12-12 3-16,-3-53 2 0,5 0 5 15,1-1-1 1,4-4 6-16,3-10 0 15,1-5 8-15,11-8 0 16,0-12-2-16,22-25 2 16,-8-20 1-16,24-47 0 15,-27 10-10-15,-28 51 1 0,2-3 0 16,-1-13 0-16,-4-2 0 16,-5 17 1-16,-1 4-1 15,-4 20 1-15,0 1 4 0,0 5-1 16,0 1 0-1,0 4 0-15,0 2 4 0,-7 4 0 16,-1 7 0 0,-16 38 1-16,2 5-5 0,-8 42 2 15,9-6 15-15,18-38 0 16,6 7-7-16,7-5 1 16,-3-5-6-16,6-16 1 15,-2-5-8-15,2-9 1 16,2-6-1-16,-4-8 1 15,2-1 2-15,15-8 1 16,2-9 11-16,4-15 1 16,-8-11 54-16,-2-9-1 0,-3-2-29 15,-8 9 1 1,-2 2-22-16,-4 16 1 0,-5 5-10 16,2 10-1-1,-4 1-10-15,0 1 1 0,0 3-3 16,0 1 1-1,0 2-3-15,-4 3-1 0,2 10-16 16,-13 40 1-16,12 2-5 0,3-4 1 16,5-5-1-1,4-9 1-15,6-1 0 16,4-12 1-16,7-6 3 16,21-8 1-16,1-16-62 0,42-33 0 15,-22-22 58 1,-15-10 0-16,-10-9 15 0,-23 35 0 15,-1-5 7-15,-4-8 0 16,-6 1 72-16,-4 3 1 16,-5 0-32-16,-5 17 2 15,1 3-18-15,0 25-1 16,3 0-12-16,-5 5-1 16,2 2-15-16,-11 8 1 15,-3 14-36-15,-7 34 0 16,11 9-2-16,-1 58 1 15,5-15 15-15,14-57 0 16,2 6 12-16,3-10 1 16,2-4 6-16,8-15 0 15,5-7 6-15,10-6 0 0,7-11-3 16,7-12 1 0,-48 10-1054-16</inkml:trace>
  <inkml:trace contextRef="#ctx0" brushRef="#br0" timeOffset="3508.45">8649 16868 12 0,'0'0'0'0,"0"0"80"0,0 0 0 0,0 0-82 0,0 0 1 16,0 0 88-16,0 0 2 15,13 18 72-15,12-18 0 16,14-1-35-16,5-5 0 16,-1-3 115-16,-4-1 1 15,-3-1-180-15,-8 2 1 16,-8 3-27-16,-5 4 1 15,-7 6-29-15,-8 9-1 0,0-13-1219 16</inkml:trace>
  <inkml:trace contextRef="#ctx0" brushRef="#br0" timeOffset="5869.43">9262 16916 12 0,'0'0'0'0,"0"0"0"0,0 0 0 0,0 0 0 15,0 0 0 1,-11 21 0-16,2 5 0 15,-10 16 9-15,-1 3 0 16,-5-6 63-16,7-9-1 0,7-8 37 16,3-5 1-16,6-8 36 0,-1-3 0 31,3-4-37-31,0-2 1 0,0-4-30 0,9-9 0 31,10-19-16-31,5-7 1 0,0-2-14 16,0 2-1-1,-3 6 0-15,-1 3 2 0,-1 6 34 16,-4 9 2-16,-4 8-30 16,-4 3 0-16,-5 4-36 0,2 2 2 15,-4 3-4-15,0 14 0 16,0 20-13-16,0 7 0 16,4-1-5-16,1-6 1 15,1-3-2-15,3-7 0 16,6-6-4-16,-4-10 2 15,-1-8-6-15,3-3 0 16,2-6-16-16,11-11 0 16,7-12-31-16,-1-11 1 15,-2-3-1-15,-6-1 0 16,-4 3-5-16,1 5-1 16,-3 10 49-16,-6 7 0 15,-3 6 11-15,-2 5 0 16,-5 5 1-16,2 2 0 15,2 7 2-15,-1 10 2 16,-1 16 0-16,-2 7 2 16,-4-2 4-16,-4-2 1 0,-3-3-2 15,0-6 1-15,-4-10-4 16,1-5 0-16,1-4 0 16,-2-3 1-16,-11-2-3 15,-2-8 1-15,-2-7-3 16,4-6 2-16,9-3 1 15,0-3 2-15,9 3-3 16,3-1 1-16,3 3-2 16,0 5 2-16,5 4-5 0,5 3 0 15,-1 6-7 1,2 2 1-16,6 5-12 0,5 8 0 16,6 7 1-16,-4 1 0 15,-5-5 2-15,-4-3 2 16,0-4 10-16,-4-1 1 15,4-3 2-15,4-5 1 16,3-8 7-16,2-8 0 16,2-11 31-16,-2-4 1 15,-5-5-15-15,-4 2 1 16,-4 6-16-16,-3 6 0 16,-3 5-6-16,1 6-1 15,-6 3-4-15,3 2 1 16,-3 3-5-16,2 2 2 15,2 3-14-15,5 6 0 16,6 14-14-16,0 7 1 16,-5 7 7-16,-1-3 2 0,-4-5 6 15,-1-6 1 1,2-9 6-16,-6-4 1 0,5-6 2 16,-1-1 0-1,2-4 2-15,5-9-1 0,11-12 1 16,4-10 1-16,-2-8-11 15,-3-2 2-15,1 4-16 16,-5 3 0-16,5 6 17 0,-3 8 1 16,-10 7 6-1,-1 3 1-15,-3 5 2 0,-3 5 0 16,0 0 4 0,8 2 2-16,-5 5 3 0,10 17 1 15,-2 10 1 1,-4 5 0-16,-3-2 0 0,-6-11 1 15,0 0 6-15,0-11 1 16,-4-2 2-16,4-7 1 16,0-1-13-16,0-1 2 15,0 0-8-15,0-4 0 16,0 0-2-16,4-6 2 16,0-14-1-16,7-31 0 15,0 3-1-15,2 11 2 16,6 0-1-16,-4 12 1 15,0 5-2-15,-4 9 2 16,-2 2-3-16,-2 3 1 16,1 0-1-16,-1 4 1 15,-1 2-6-15,9 10 1 0,0 12-23 16,5 15 0 0,-5 2-13-16,-2-3 0 0,-3-3 22 15,-1-12 1-15,-4-5 11 16,1-4 0-16,0-3 5 15,1-4 0-15,-1-1 1 0,10-4 0 16,11-13 0 0,19-24 1-16,-7-8 0 0,-7 1 1 15,-2 1 2 1,-10 13-1-16,3 2 22 0,-9 13-1 16,1 4 91-1,-5 4-1-15,-5 1-77 0,5 2 2 16,-5 3-24-1,6 2 2-15,2 5-19 0,6 13 1 16,-4 9-30-16,-8 5 1 16,1-1-15-16,-6-8 0 15,1 0 20-15,-3-9 0 16,0-4 11-16,0-5 1 16,0-1 12-16,0-3 1 15,0-2 1-15,-3-6 0 16,1-10 2-16,-6-27 1 15,7 2 0-15,-3 9 1 0,4 3 0 16,-2 12 1 0,2 2 10-16,-6 6-1 0,3-1 6 15,-3 5 0 1,-1 1-12-16,-14 8 1 0,-7 16-7 16,-4 21 2-1,14 8-5-15,5-1 0 0,5 2-16 16,5-16 0-1,6-3 2-15,-3-16-1 0,6-4 3 16,0-3 1-16,-1-3 11 16,10-3 1-16,4-11 0 15,14-13 0-15,-9-6 0 16,-9 2 0-16,-2-2-20 16,-7 13 0-16,0 2 12 15,-3 4 2-15,3-1 4 16,-6 5 0-16,2-1 1 0,-2 6 0 15,0 0 2 1,9 22 0-16,0 29 5 0,10 57 0 16,-10-21-2-16,-9-29 1 15,-3 9 2-15,-7 44-1 16,-1-20 15-16,-2-50 0 16,-6 6-6-16,-7-6 1 15,-3-8 15-15,-1-7 1 16,-4-7-14-16,-3-4 1 15,2-6-8-15,-1-7 1 16,3-8-13-16,1-7 1 16,6-7-1-16,2-19 0 15,11-13-3-15,16-80 0 0,35 18 0 16,1 27 1 0,5-6 2-16,-4 15 0 0,-5-1 0 15,-16 44 0 1,-1-2 0-16,-3 7 0 0,-15 30-1208 15</inkml:trace>
  <inkml:trace contextRef="#ctx0" brushRef="#br0" timeOffset="6269.99">9760 16732 12 0,'0'0'0'15,"0"0"0"-15,-6 24 0 0,6-13 0 0,0-1 0 16,0-3 0-16,0 1 0 15,0-3 67-15,9-1 2 16,6-2 31-16,10-6-1 16,8-9-4-16,1-8-1 0,-12-3 8 15,-9-2 1 1,-9 4 9-16,-8 5 2 0,-5 6-27 16,-10 4 2-1,-7 3-18-15,-7 9 1 16,-3 12-39-16,4 6 2 15,8 1-16-15,9 2 1 0,13 0-20 16,8-6 0-16,-6-20-1046 0</inkml:trace>
  <inkml:trace contextRef="#ctx0" brushRef="#br0" timeOffset="6648.71">9232 16749 12 0,'0'0'0'15,"0"0"0"-15,0 24 0 16,6-13 0-16,3-3 0 16,-3-5 0-16,3-1 0 15,1-2 55-15,8-9 0 0,12-14-10 16,-6-8 0 0,-13-4 22-16,-7-1 1 0,-8 5 40 15,-5 8 0 1,-2 12-55-16,-4 11 0 0,0 7-18 15,-3 12 0 1,-3 15-7-16,2 5 0 0,19-39-625 16</inkml:trace>
  <inkml:trace contextRef="#ctx0" brushRef="#br0" timeOffset="7869.57">7162 17895 12 0,'21'-30'44'0,"22"-33"0"0,-10 7-14 0,-12 15-1 0,-8 13-26 16,-11 9 1-1,-2 10 11-15,-2 4 1 0,2 3 3 16,-8 9 1-16,-7 12 14 0,-1 12 0 16,-3 14-9-1,4 13 2-15,6 16 0 0,3 12 0 16,6 10-17 0,0 7 2-16,6 1 3 0,-4-4 2 15,5-10-17 1,2-12 0-16,-1-15 24 0,-8-18-1 15,0-45-407 1</inkml:trace>
  <inkml:trace contextRef="#ctx0" brushRef="#br0" timeOffset="9819.84">7196 17843 12 0,'0'0'0'0,"0"0"0"0,0 0 0 15,0 0 0 1,0 0 10-16,33-13 1 0,-1 0 52 15,7-2 0 1,-1 4 29-16,-5 3 0 0,-9 4 151 16,1 4 2-1,-1 4-185-15,-7 5-1 0,-4 6-23 16,-8 9 1-16,-14 10-5 16,-6 5 2-16,-9 4-16 15,-4-4 0-15,-2-7-18 16,4-10 0-16,2-7-1 15,1-10 1-15,6-5-3 16,-1-9 0-16,-6-6-9 16,9-7 0-16,5-8 0 0,10-2 1 15,6 4-1-15,7 4 1 16,2 2 8-16,4 3 1 16,-5 4 2-16,1 6 0 15,0 5 5-15,0 6-1 16,4 8 15-16,5 10 1 15,0 12 22-15,1 5 1 16,-5 0-12-16,-1-3 0 16,1-8-22-16,-1-6 1 15,-4-9-8-15,1-11 0 16,7-9-11-16,3-13 0 16,6-16-58-16,-3-6 0 15,-3-5-6-15,2 3 0 0,-7 7 49 16,1 7 0-1,-7 6 15-15,-6 8 0 0,-3 8 9 16,-4 7 1-16,2 4 5 16,1 5 0-16,8 5-2 15,-2 10 2-15,3 10-1 16,-3 6 2-16,-2 4-2 16,0-2 0-16,-5-5-3 0,-4-6 1 15,2-11 4 1,-2-6 2-16,0-6 4 0,0-5 0 15,0-3-7-15,0-10-1 16,-2-17-1-16,2-11-1 16,-4-2-3-16,-1 2 0 15,-5 6-1-15,1 7 1 16,-2 7-1-16,3 5 1 16,3 6-1-16,-6 7 1 15,1 3-6-15,-3 3 1 16,-2 7-11-16,-3 10 0 15,-3 14-11-15,6 8 0 16,2 9-5-16,12-3-1 16,1-3 22-16,5-6 0 15,4-9 7-15,-3-8 2 0,3-9 3 16,1-9 2 0,1-6 2-16,7-11 1 0,7-13 5 15,-1-10 1 1,-5-5 10-16,-5 0 0 0,1 2 5 15,-5 8 0 1,-5 12 49-16,-1 6 1 0,-4 8-13 16,2 5 1-16,2 3-46 0,-4 10 1 15,1 12-13 1,3 6 1-16,2 6-7 0,1 1 1 16,4-7-3-1,2-7 1-15,2-7-4 0,0-6 1 16,0-5-6-1,4-10 1-15,5-13-32 16,2-11-1-16,2-9-75 0,-7-6-1 16,-8-3 63-16,-8 12 0 15,-3 8 42-15,-2 15 1 16,-2 2 10-16,2 2 1 16,-5-1 6-16,1 3 1 15,-2 1 14-15,3 2 1 16,-1 0-4-16,2 2 0 15,2 0-6-15,0 0 0 16,0 0-12-16,6 2 0 16,7 0-11-16,3 0 0 15,3 0-23-15,-10-1 1 16,2 1 0-16,-1 0 2 16,-1 4 7-16,6 12 0 15,-6 10 1-15,1 17-1 16,-9-1 7-16,3-12 2 15,0 0 4-15,-2-12 0 16,3-3 10-16,-1-10 1 16,0-1 4-16,7-2 0 0,8-8 17 15,29-24 1-15,-5-15 37 16,-4-5 2-16,-7 0-35 16,-1 5-1-16,1 4-14 15,-10 13 0-15,3 5-11 16,-16 12 1-16,2 1-7 0,-7 5 2 15,2 1-6 1,3 4 1-16,-4 5-6 0,10 19 2 16,-5 10-5-16,-1 12 0 15,0-2-8-15,-7-14 0 16,2-2 15-16,-4-15 0 16,2-2 6-16,-2-6 1 15,0-1 4-15,0-4 1 16,0-1 2-16,-2-2 1 15,-2-12 3-15,-5-30 2 16,7-2 9-16,-4 8 1 0,-3 3 2 16,2 12-1-1,-1 2 14-15,-1 7 0 0,1 3 20 16,-3 3 0 0,-4 3-9-16,-18 12 0 0,-3 12-7 15,5 10 1 1,8 7 12-16,10-2 0 0,10 1-19 15,3-8 0 1,7-2-23-16,-1-13 1 0,-1-2-8 16,8-4 0-16,4-3-7 15,11-10 2-15,0-7-64 16,-6-3 0-16,-5-5-53 16,-10 10 0-16,1 2 84 15,-2 3 2-15,-5 2 25 0,1 3 1 16,0-1 8-1,4 4 0-15,1 5 3 0,4 15 0 16,2 4 6-16,-1 0 2 16,6-1 14-16,-3-7 1 15,9-5 11-15,10-3 1 16,11-10-2-16,20-13 1 16,-65 13-855-16</inkml:trace>
  <inkml:trace contextRef="#ctx0" brushRef="#br0" timeOffset="10898.89">8785 17951 12 0,'0'0'2'0,"15"-28"0"0,13-19 65 0,6-7-1 16,-5 0 2-16,-4-2 1 16,-5-3 13-1,-5-1 1-15,-7 6-53 0,-7 12 0 16,-1 12-26-16,-1 11-1 15,-1 10 15-15,0 7 0 16,-4 6 12-16,-9 16 0 0,-3 23 19 16,-3 15 0-1,8 7 87-15,8 6 0 16,-1-1-78-16,8-1 0 16,3 2-23-16,8-4 1 15,2-8-22-15,4-10 0 16,2-14-13-16,6-13 1 15,3-14-4-15,9-16 0 16,1-12-23-16,2-17 2 16,-1-17 13-16,-3-10 1 15,-12-3 6-15,-2-1 1 16,-4-1 6-16,-3 0-1 0,-2 0 84 16,-6 6 2-1,-7 5-49-15,2 10 2 0,2 9-8 16,-6 7 0-16,-6 12-28 15,0 7 0-15,3 7-6 16,-7 8 1-16,1 5-1 16,-2 12 0-16,-4 14-28 15,0 12 0-15,0 11-47 0,8 5-1 16,5 4 30 0,2 1 1-16,2-5 24 0,3-2 1 15,8-1 11 1,2-2 1-16,0-4 7 0,6-7 1 15,7-10 18-15,-4-9 1 16,4-11-3-16,7-13 1 16,2-11-7-16,3-14 0 15,-1-10-23-15,-4-8 1 16,-5-6-38-16,-2-1-1 16,-11 3 35-16,-1 8 2 15,-8 9 9-15,-4 8 2 16,-8 5 9-16,-2 4-1 15,1 3 7-15,-5 4 2 16,5 3 2-16,-5 1 0 16,-3 1-10-16,-1 9 0 15,-3 8-4-15,2 10 1 0,2 9-4 16,9 6 1 0,6 9-1-16,4-1 1 0,-1-9-1 15,8-8 0-15,8-12 1 16,3-9 1-16,6-13 2 15,5-15 2-15,6-14 14 0,0-7 0 16,-4-3 3 0,-5 2 2-16,-32 37-936 0</inkml:trace>
  <inkml:trace contextRef="#ctx0" brushRef="#br0" timeOffset="13140.13">9963 17820 12 0,'9'-20'0'0,"12"-32"1"0,-3-4-1 0,-7 6 0 16,-1 3 0-16,-6 4 0 16,-4 4 0-16,-4 4 0 15,-2 2 0-15,-1 6 0 16,-1 11 3-16,1 6 2 16,-1 7 20-16,-8 6 0 15,-5 5 43-15,1 10 0 16,-5 16 14-16,7 9 0 15,8 9 45-15,5 7 1 0,1 6-21 16,4 4 2 0,4 0-59-16,0-2-1 0,7-5-23 15,4-9 1 1,7-10-10-16,-1-9-1 0,3-14-3 16,0-14-1-1,6-16-11-15,-2-14 1 0,2-13-2 16,-1-8 2-1,-4-5 0-15,-5 2 0 0,-1 9 5 16,-6 7 0 0,-2 10 44-16,-2 5 1 0,-3 6 40 15,-6 3 0-15,4 7-54 0,-4 1 0 16,0 1-19 0,0 7 0-16,0 7-13 0,0 13 1 15,0 14-7 1,0 5 0-16,0 1-1 0,1-3-1 15,9-10 0-15,3-9 0 16,2-7 4-16,-6-8 2 16,2-7-3-16,10-12 1 15,16-12-2-15,2-12 1 16,0-10-9-16,-3-5 0 16,1-1-92-16,-2 1 1 15,-1 6 74-15,-6 8 1 16,-4 9 18-16,-3 7-1 15,-12 8 8-15,-4 5 0 16,-1 6 5-16,-2 9 0 0,2 13 0 16,-8 13 0-1,-2 12-3-15,-7 6 1 0,2 5-12 16,-4-6-1 0,0-9-4-16,6-14 2 15,0-12 2-15,3-12 0 16,1-7 2-16,-3-5 1 0,-1-8 2 15,-4-10 1-15,-6-10-5 16,4-3 1-16,8 5-8 16,5 3 0-16,4 4-8 15,7 1 2-15,10 3 5 16,1 3 1-16,3 4 4 16,-3 4 0-16,1 5 4 15,-3 6-1-15,3 4 5 16,1 7 2-16,2 9 2 15,-7 4 1-15,-2 4 20 0,-2 0 0 16,-4-6 38-16,1-4-1 16,-5-7-33-16,-1-5 1 15,2-6-20-15,-1-8 0 16,8-9-5-16,8-11 0 16,3-9-9-16,-4-3 1 15,3 1-31-15,-1 6 0 16,0 6 12-16,-1 9 1 15,-6 6 13-15,-2 5 0 16,-2 5 8-16,-2 5 0 16,3 10 1-16,1 8 0 0,-8 10-2 15,-1 6 2 1,-4 4 2-16,0-2 0 0,-6-4 0 16,3-18 1-1,-1-3 14-15,4-8-1 0,0-1 15 16,0-5 0-1,0 0-6-15,4-6 2 0,1-14-7 16,23-46 1-16,2 5 2 0,-11 18 2 16,1 0 5-1,-1 17 0-15,-1 3-2 0,-5 12 0 16,0 2 87 0,-7 3 0-16,1 0-61 15,5 4-1-15,-3 4-33 16,0 11 1-16,-3 5-12 0,-1 16 0 15,-1 3-7-15,-4-13 1 16,0 0-1-16,0-13 0 16,0-2 0-16,0-4 0 15,0-1 0-15,0-4 0 16,0-2-1-16,6-8 1 16,7-14-2-16,19-30 1 15,-1 5-27-15,-10 18 1 16,-3 1-24-16,-7 17 1 15,-1 1 2-15,-6 7 2 16,1-1 21-16,1 4-1 0,-1 5 6 16,8 23 1-1,-3 11 1-15,-1 4 1 0,2-2 2 16,-2-20 1 0,6-6 9-16,-3-8 1 0,2-7 2 15,26-19 2 1,-3-20 0-16,-13-9 0 0,-9-2 6 15,-11-6 1-15,-17 2-7 16,-17-11 0-16,30 65-1029 16</inkml:trace>
  <inkml:trace contextRef="#ctx0" brushRef="#br0" timeOffset="13473.05">10222 17487 12 0,'0'0'0'0,"0"0"0"0,24 30 0 16,-11-17 0-16,2-5 0 15,0-5 0-15,-6-1 0 16,2-4 7-16,1-9 0 15,1-11 6-15,-2-8-1 16,-7-2 73-16,-8 6 1 16,2 10 26-16,-4 6 0 15,-3 8-4-15,-4 17 0 16,-11 23-50-16,3 15 1 16,21-53-644-16</inkml:trace>
  <inkml:trace contextRef="#ctx0" brushRef="#br0" timeOffset="14438.68">12059 17320 12 0,'0'0'0'0,"0"0"110"0,0 0 1 0,0 0-102 16,0 0 0-16,0 0 22 16,19 18 1-16,-16 9 69 15,5 15 1-15,-1 12-6 16,-1 4 2-16,-10 1 41 15,2-3 0-15,-3-5-70 16,3-9-1-16,6-8-21 16,1-10 2-16,1-7-48 0,1-6 1 15,-3-6-7-15,3-3 2 16,-7-2-910-16</inkml:trace>
  <inkml:trace contextRef="#ctx0" brushRef="#br0" timeOffset="14718.34">12175 17725 447 0,'0'0'-31'0,"-4"-1"-1"0,2 1 32 16,2 0 0-1,0-2 31-15,0 0 0 0,2-2 31 16,11-9 1 0,11-13-14-16,6-11 0 0,5-6 15 15,8 2 2 1,0 2-63-16,2 6 0 0,-6 5-4 15,-6 9 1 1,-3 13 12-16,-6 10 1 0,-3 9 24 16,1 4 0-16,1 3 76 0,-1-1 2 15,-1-4 52 1,-1-4 1-16,-1-5-136 0,-4-4-1 16,-1-2-24-1,-1-2 0-15,-13 2-1166 0</inkml:trace>
  <inkml:trace contextRef="#ctx0" brushRef="#br0" timeOffset="15319.94">11990 18125 12 0,'0'0'0'0,"0"0"0"0,0 0 0 0,0-20 0 0,0 16 20 16,0-1 1-1,0-3 122-15,0 3 1 0,0 1-4 16,0 2 1-16,4 2-18 16,1 0-1-16,7 2-28 15,6 7 0-15,10 8-22 16,8 3 0-16,6 1 28 15,-1-6 0-15,2-6-59 0,2-5 2 16,7-6-18-16,0-9-1 16,-1-10-16-16,-8-8 0 15,1-11-2-15,-8 0-1 16,-7-1 1-16,-4 2 1 16,-9 5 16-16,-6 4 2 15,-8 6 19-15,-4 5 0 16,-2 6 8-16,0 4 1 15,2 5-22-15,2 3 1 16,-3-1-15-16,3 0-1 16,0 2-15-16,0 0 2 15,0 0-4-15,0 2-1 16,0 3-8-16,3 6 0 16,-3-11-1407-16</inkml:trace>
  <inkml:trace contextRef="#ctx0" brushRef="#br0" timeOffset="27004.68">12014 16970 12 0,'0'0'0'0,"-35"48"0"0,7-3 0 0,0 9 0 0,-2 2 0 16,0 0 0 0,2 3 0-16,6 12 0 0,9 5 0 15,7 6 12 1,3 2 1-16,3-2 20 0,9-2 2 15,6 0 28 1,7 1 1-16,4 5 12 0,2-6 2 16,8-11-28-16,-1-10 1 15,6-6-3 1,6-11 0-16,5-8 5 0,6-10 1 16,5-7-40-16,6-6 2 15,4-7 0-15,-8-12-1 16,-4-12 59-16,3-12 0 15,-5-9 38-15,3-9-1 16,-3-8-79-16,-6-7 1 16,-9-6 5-16,-5-3 1 15,1-2 25-15,-11-1 1 16,-1 1-24-16,-9-4-1 16,-6-5-4-16,-4-1 1 15,-1 4-7-15,-8 6 1 16,-10 2-7-16,-4 1 2 15,-9 0-7-15,-9 3 1 16,-10 10-4-16,-12 12 1 0,-10 11 23 16,-7 12 2-16,-1 14-42 15,-8 9 0-15,-6 12 27 16,-3 10 1-16,-12 12-12 16,2 11-1-16,8 14-24 15,1 12 1-15,-1 11-17 0,7 15 0 16,15 18-33-1,12 16 0-15,57-129-1229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9T09:56:07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23978 18047 12 0,'0'0'5'0,"-26"36"2"16,6-1 44-16,7-5 0 15,5-10 29-15,6-7 0 16,2-5 33-16,0-5 1 16,6-3-63-16,5-7 1 15,12-10 7-15,4-11 2 16,1-7 12-16,-2-6 0 15,4-5 16-15,-4 3 1 16,-5 9 17-16,-4 10-1 16,-6 11-71-16,-6 7 1 15,-1 6-12-15,-4 10 0 16,-2 12-10-16,0 13-1 16,1 8-9-16,-5 2 0 15,0-2 15-15,1-6 0 0,3-7-10 16,6-8 0-1,1-9-5-15,1-6 0 0,-1-5-4 16,7-7 1-16,10-12-2 16,6-11 1-16,4-11-13 15,-3-6 0-15,-6-1-43 16,-5 5 1-16,-3 7-35 16,-4 12 1-16,-7 9 61 0,-2 6-1 15,0 5 25 1,0 4-1-16,0 3 5 0,1 10 0 15,1 13 7-15,0 7 0 16,0 3 10-16,-3-1 0 16,-1-4 19-16,2-5 1 15,4-9-5-15,-1-8 2 16,1-6-8-16,2-5 0 16,5-7-8-16,7-17 2 15,4-17-9-15,-1-7 0 16,-7-3 0-16,-3 5 0 15,0 12-2-15,-3 10 0 16,-6 9 14-16,-4 6-1 16,0 5-9-16,0 6-1 15,0 4-4-15,0 9 1 0,1 12-5 16,5 7 2 0,3-1-4-16,1-7 1 0,1-7 13 15,6-10 1 1,5-9-8-16,11-14 1 0,8-16-5 15,8-13-1-15,5-15-30 16,-2-1 2-16,-11 3 5 16,-11 4 1-16,-11 7-4 0,-8 10 2 15,-9 9 8 1,-6 7-1-16,-5 10 8 0,-4 7 0 16,-4 8 1-1,-4 9-1-15,-3 12 3 0,0 11 0 16,1 8 1-16,1 8 0 15,0 6 1-15,-1 5 0 16,3 5 0 0,1-3 0-16,4-9 10 0,4-15 1 15,4-15 47-15,3-13 2 16,8-12-33-16,5-12 0 16,12-17-15-16,5-13 1 15,3-9-10-15,3-8 0 16,2-4-34-16,-3 6 0 15,-5 13-5-15,-5 13 2 0,-6 14 18 16,-4 8 1 0,-4 8-3-16,-5 13 0 15,0 11 13-15,-4 13-1 16,-7 11 6-16,-2 4 1 0,1 0 0 16,3-6 0-1,3-7-1-15,2-9 2 0,2-10 0 16,0-20 0-1,2 0-1-15,8 0 1 0,6-6 0 16,29-26 0 0,-6-14 12-16,-5-5 2 0,-6 1 40 15,-17 24 0-15,-2 1-25 0,-5 14 0 16,0 2-17 0,-2 3 0-16,-1 0-9 0,-1 4-1 15,0 0-4 1,-5 28 1-16,1 15 0 15,0 5 2-15,1-5 0 0,4-17 1 16,5-4-4-16,2-10 2 16,1-3-2-16,24-7 0 15,10-19-30-15,17-28 1 16,-17-12-85-16,-23 16 0 16,-5-4-36-16,-13 19 1 15,-9 4 116-15,-14 1 1 16,-13 12 26-16,-20 11 2 15,2 20 4-15,6 15 0 16,14 12 46-16,4 16 1 16,28-65-910-16</inkml:trace>
  <inkml:trace contextRef="#ctx0" brushRef="#br0" timeOffset="1767.97">25994 18034 12 0,'0'0'0'0,"0"0"0"0,10 19 0 16,-3-21 0-1,2-7 20-15,1-12 1 0,-3-12 87 16,-5-4 1 0,-6 1 16-16,-7 8 0 0,-6 8-16 15,-3 7 1-15,-4 11-56 0,-6 13 0 16,-9 13-40 0,0 12 2-16,7 10-15 0,4 4 1 15,6 1 11 1,5-9 0-16,11-8 6 0,8-10 2 15,6-9 8-15,3-9 1 16,7-8 12-16,9-13-1 16,10-17-1-16,4-16 1 15,5-21-12-15,3-7 1 16,-1-1 33-16,-7 7 1 16,-7 10-32-16,-10 6 0 15,-9 8-13-15,-10 9 1 16,-5 12-16-16,-3 12-1 15,-3 8-1-15,-7 12 1 16,-7 12-1-16,-3 11 0 16,-3 12 28-16,2 9 2 15,7 10 7-15,4 6 0 0,4 5-3 16,3-1 0 0,4-8-20-16,10-9 1 0,7-13-14 15,5-11 2 1,4-15-9-16,6-17 2 15,8-15-8-15,3-14 1 0,0-16-70 0,-4-10 2 16,-2-7-27 0,-5 5-1-1,-8 12 83-15,-7 14-1 0,-5 12 18 16,-7 10 0-16,-3 6 3 16,-5 10 0-16,-6 12 2 15,-1 13 0-15,-4 14 0 16,1 7 0-16,2 2 0 15,5-2 0-15,6-9 0 16,4-6 1-16,4-10 3 16,3-8 2-16,2-6 2 0,2-11 1 15,4-4-1-15,5-10 1 16,6-13 9-16,-2-8-1 16,-7-7 28-16,-6-1 1 15,-5 2-1-15,-8 5 1 16,-4 7-26-16,-4 8 2 15,-1 7-13-15,-2 5 0 16,0 8-11-16,-2 8-1 16,-12 8-41-16,3 12 1 15,5 10-8-15,4 2 1 16,2 1 27-16,6-5 1 0,8-5 12 16,8-5 0-1,4-7 6-15,2-10 1 0,9-9 1 16,6-11 1-1,9-13 3-15,0-11 0 0,-2-10-2 16,-2-3 1-16,2-1-1 0,-3 5 0 16,-8 10-38-1,-8 10 1-15,-9 9 10 0,-5 6 0 16,-4 5 13 0,-2 6 0-16,-4 3 10 0,-9 14-1 15,-13 16 5 1,0 8 0-16,2 4 0 0,3-1 0 15,6-3 30 1,2-4 2-16,4-4 55 0,5-5 1 16,8-7-57-16,2-9 2 15,1-4-22-15,-1-10 0 16,5-2-12-16,28-11 1 16,0-11-22-16,6-14-1 15,-10-4-17-15,4-7-1 16,0-3 20-16,-9 13 1 15,4 4 10-15,-3 5 1 16,1 6 9-16,-4 7 0 16,4 2 1-16,-16 10 0 15,-1 1 0-15,-7 4 1 0,-1 0 0 16,-3 4-1 0,-4 5 0-16,-9 28 0 0,-8 4 0 15,-9 9 0 1,-2-3 12-16,0-10-1 0,-6-4-1 15,8-8 0 1,-2-5-4-16,13-11 0 0,2-3-6 16,6-2 0-16,0-2-4 0,3-2 0 15,0-2-1 1,0-6 1-16,8-7-1 0,13-14 2 16,7 3 1-1,-2 5 0-15,1 3 1 0,-6 6 1 16,-1 5 30-1,-3 3 1-15,0 4-19 0,-1 4 1 16,-1 5-13 0,-2 4 1-16,-9-13-1094 0</inkml:trace>
  <inkml:trace contextRef="#ctx0" brushRef="#br0" timeOffset="2088.75">27340 17718 12 0,'0'0'0'0,"0"0"1"0,0 0 7 0,0 0 1 16,0 0 39-16,28-13 0 15,-2 0 192-15,9-6 2 16,2 1-232-16,2 3 1 16,1 6 13-16,-9 5 0 0,-8 8-16 15,-12 9 1-15,-15 11 2 16,-16 11 2-16,-25 17 9 16,-11 11 1-16,-4 8-19 15,4-2 1-15,12-8-5 16,6-10 0-16,38-51-579 15</inkml:trace>
  <inkml:trace contextRef="#ctx0" brushRef="#br0" timeOffset="2400.3">27239 18410 12 0,'0'0'7'0,"45"-22"0"0,-1-8-2 16,-6-2 1 0,-12-1 323-16,-9 5 1 0,-12 7-157 15,-7 7 0 1,-7 4-147-16,-8 7 0 0,-9 6 4 15,-6 12 1 1,-3 13-23-16,3 9 0 0,12 8-29 16,5 1 1-16,15-46-829 15</inkml:trace>
  <inkml:trace contextRef="#ctx0" brushRef="#br0" timeOffset="6529.99">11351 13465 12 0,'0'0'0'0,"-19"24"0"16,1-3 0-16,3 1 0 0,4-3 1 16,5-8 20-1,2-5 2-15,4-3 50 0,-3-3 1 16,3 0-29 0,3-5 0-16,7-10 2 0,5-9 1 15,5-15 1 1,8 1 1-16,-4 9-14 0,-7 6-1 15,-4 10-22-15,-4 6 0 16,-7 3-6-16,2 4 1 16,2 2 1-16,3 7 0 15,0 10 1-15,0 9 0 16,-3 9 2-16,-2 2 1 16,1-2-8-16,-5-7 2 15,4-8-6-15,-2-9 0 16,2-5 6-16,-4-6 0 15,5-2 8-15,5-10 2 16,5-14 12-16,9-11 2 0,-4-4 1 16,-1 2 1-1,-4 9 49-15,-2 7 0 0,-2 8 10 16,-7 4 1 0,1 3-33-16,-5 3 2 0,2 3-30 15,0 1 0 1,0 3-22-16,2 5 0 15,-3 12-9-15,7 12 1 0,3 12-2 16,0 2 0-16,2-3-3 16,-3-7 2-16,5-12-3 15,-1-16 0-15,5-15-2 16,5-20 0-16,6-22-2 16,4-6 0-16,-5 4-49 15,-10 5 0-15,-10 8 6 0,-3 7 1 16,-6 6 12-1,-6 9 1-15,3 2-19 0,-3 7 1 16,-1 6 9 0,-1 6 0-16,4 7-16 0,-1 0 1 15,5 6 2-15,0 1 0 16,0 2-6-16,5-1 1 16,5-4 4-16,-1-4-1 15,6-4 15-15,0-3 0 16,5-5 17-16,8-8 0 15,4-14 18-15,2-8-1 0,-1-8 10 16,-3-8 0 0,-2-7 30-16,-9 2 1 0,-8-3 51 15,-2 11-1 1,-9 12 13-16,0 9 2 0,-6 10-51 16,3 6 2-1,-1 3-20-15,-3 7 1 0,-8 14-25 16,-2 15 0-1,2 18-3-15,4 9 0 0,5 6-6 16,2 0 1-16,-1-2 5 16,5 0-1-16,-4 4 0 15,2-8 1-15,2-16 6 0,2-15 1 16,2-17 11 0,-4-9 0-16,2-14 11 0,1-18 0 15,7-26 7 1,1-5 0-16,2 5-3 0,2 7 2 15,4 8 45-15,-3 8 2 16,7 7 44-16,1 7 1 16,-7 7-89-16,-1 7 0 15,-1 6-24-15,0 7 0 16,-5 10-14-16,-5 12 0 16,-5 11-25-16,-4 5 0 15,1 4-25-15,1-5 2 16,6-12-2-16,-3-31 2 15,3-2 17-15,5-4 2 16,6-11-2-16,15-19 2 16,0-3-106-16,0-1 0 15,-2 3 8-15,-17 14 1 0,-11 19-269 16</inkml:trace>
  <inkml:trace contextRef="#ctx0" brushRef="#br0" timeOffset="6731.55">12462 13393 12 0,'0'-4'0'0,"0"4"0"15,0 4 0-15,0-2 0 16,0 3 0-16,5 6 0 16,1 8 0-16,-3 13 0 0,-1 8 0 31,-2 1 4-31,0-2 2 0,4-3 25 0,5-6 1 16,-3-10 30-1,5-11-1-15,6-9 3 16,3-13 1-16,14-15 18 15,1-5 1-15,-35 33-463 16</inkml:trace>
  <inkml:trace contextRef="#ctx0" brushRef="#br0" timeOffset="7401.41">12685 13348 12 0,'0'0'0'16,"-4"19"0"-16,1-1 0 0,-3 6 0 15,0 6 1 1,-3 7 16-16,-2 4 1 0,7 6 40 16,4-3 0-1,4-6 15-15,7-10 0 0,4-14-26 16,9-12 2-1,15-17-10-15,6-14 1 0,2-16-40 16,-3-9 0 0,-3-7 0-16,-3-4 0 0,-14-4 6 15,-9-2 1-15,-2 0 19 0,-6 10 0 16,-3 13 21 0,-4 14 0-16,-6 14 3 0,3 10 2 15,-3 7-14 1,1 6 1-16,-5 7-21 0,-5 14 1 15,0 19-19 1,2 12 1-16,2 12 0 0,2 2 2 16,-6 2 1-16,6 0 1 15,-4-3 16-15,1-4 1 16,7-14 12-16,5-13 1 16,2-16 13-16,3-14 2 15,3-14-21-15,3-19 1 16,8-32 7-16,5-2 0 15,-4 10-7-15,1 4 1 16,-4 7 27-16,-3 9 2 16,-4 11-2-16,-3 10 1 15,1 7-9-15,-6 13 0 0,1 10-31 16,1 16 0 0,2 19-13-16,-3 5 1 0,5 0-4 15,5-8 2 1,2-14-4-16,9-19 1 0,9-20-8 15,1-20 1-15,3-18-9 16,-3-6 1-16,-12-5-123 16,-7 1 0-1,-13 2 44-15,-13-1 0 0,11 47-794 16</inkml:trace>
  <inkml:trace contextRef="#ctx0" brushRef="#br0" timeOffset="7700">12570 13235 12 0,'0'0'0'0,"0"0"0"0,0 0 0 16,20 9 0-16,-12-15 0 15,-3-3 0-15,1-8 0 16,-3-9 0-16,-3 0 0 16,-3 8 4-16,-3 6 2 15,-3 7 52-15,-2 3 2 16,-1 4-16-16,5 7 0 16,-2 2-27-16,3 13 0 15,2 14 20-15,8-1 0 0,-4-37-289 16</inkml:trace>
  <inkml:trace contextRef="#ctx0" brushRef="#br0" timeOffset="8217.87">13511 13143 12 0,'0'0'0'16,"37"-33"18"-16,-2 9 0 0,8 5-7 15,-2 4 0 1,-2 10 24-16,-7 10 0 0,-17 10-36 16,-12 9 1-16,-6 19 5 0,-12 4 2 15,-13 7 20 1,-2-1 1-16,2-6 91 0,2-6 0 16,4-8-52-1,5-5 1-15,8-5-26 0,3-8 1 16,6-15-541-1</inkml:trace>
  <inkml:trace contextRef="#ctx0" brushRef="#br0" timeOffset="8498.93">13499 14044 12 0,'0'0'0'0,"0"0"0"0,0 0 0 15,0 0 0-15,0 0 0 16,0 0 0-16,0 0 0 16,25 11 12-16,-11-18 1 15,13-10 29-15,1-7 2 16,-4-2 131-16,-9 3 0 16,-10 10-65-16,-7 6 1 15,-14 5-56-15,-9 6 0 16,-4 9-40-16,-3 5-1 15,4 10-2-15,2 4 0 16,13 1-90-16,13-5 1 16,0-28-450-16</inkml:trace>
  <inkml:trace contextRef="#ctx0" brushRef="#br0" timeOffset="9900">14133 13374 12 0,'0'0'0'0,"0"0"-10"15</inkml:trace>
  <inkml:trace contextRef="#ctx0" brushRef="#br0" timeOffset="10980.03">14137 13374 12 0,'0'0'0'0,"0"0"0"16,0 0 0-1,0 0 0-15,0 0 0 0,0 0 0 16,0 0 0-1,0 0 0-15,0 0 0 16,0 0 0-16,0 0 0 0,0 0 0 16,0 0 0-1,0 0 0-15,0 0 0 0,0 0 0 16,29-24 0 0,-21 13 0-16,1 0 0 0,0-4 0 15,-1-2 0-15,-2-2 0 16,-1 3 0-16,-3 3 0 15,2 0 0-15,-1-6 0 16,1 0 0-16,2 3 0 16,-1 3 0-16,-1 0 2 15,-2 3 0-15,-2 5 16 16,0 1 0-16,0 4 16 16,0 2 0-16,-2 2 7 15,-2 7 2-15,-1 17 6 0,-5 13 0 16,1 5 23-16,0 2 0 15,5-3 19-15,-2-2 1 16,1 0-44-16,-1 3 1 16,6 8-25-16,0 2 2 15,8-4-9-15,1-9 0 16,4-13-8-16,-4-12 1 16,3-10-5-16,6-16 1 15,16-14-5-15,-3-14 0 16,5-12-1-16,-4-2 0 15,-5 1 3-15,-8 7-1 16,-4 6 4-16,-4 10 1 16,-5 10 52-16,-2 4 0 0,-4 5-23 15,-4 3 0 1,2 2-15-16,-4 4 2 0,-1 2-19 0,-2 5 1 31,-3 8-5-31,1 15 0 0,4 9-9 0,3 7 1 16,6 4-17-1,3-5 2-15,10-12 9 16,0-13 2-16,4-14 5 16,-4-16 1-16,9-14 9 15,2-12 0-15,11-12 56 0,-3-4 2 16,1-4-26 0,-1 2 0-16,-4-2-16 0,-6-4 1 15,-5-7-20-15,-8 3 0 16,-4 9-39-16,-5 13-1 15,-4 16 18-15,-2 9-1 16,1 8 11-16,-3 13 1 16,-9 12 6-16,0 19 2 15,6 25 2-15,3 5 0 16,3 0 3-16,-1-6 0 16,2-3 1-16,2-1-1 15,4 1-1-15,9-6 0 16,4-11-1-16,3-15 1 15,-1-17-1-15,-2-20 0 16,5-20-2-16,2-12 1 0,-5-5 0 0,1-5 1 31,4-2 0-31,1-10 0 0,-5-19 28 16,-1 0 1-16,-10 13 8 16,0 16 1-16,-7 16 16 15,-2 12 0 1,-2 14-33-16,-1 13 2 0,-10 10-17 15,-4 21 2-15,-2 27-10 16,-3 15 0-16,9 8-50 0,5 3 2 16,5-2 20-16,3-8 2 15,7-8 13 1,-1-40-1-16,5-4 9 0,2-9 0 16,6-9 6-1,22-10 0-15,5-22-1 0,-5-5 0 16,-4-5-15-1,-12-2 1-15,-25 40-836 0</inkml:trace>
  <inkml:trace contextRef="#ctx0" brushRef="#br0" timeOffset="11199.62">14056 13368 12 0,'0'0'0'0,"34"-3"0"0,9-1 0 0,16-2 0 15,9-3 0 1,-9-2 0-16,-1-2 0 16,0-2 0-16,-2 0 0 15,-56 15-10-15</inkml:trace>
  <inkml:trace contextRef="#ctx0" brushRef="#br0" timeOffset="11900.35">15609 13121 12 0,'0'0'0'0,"0"0"0"0,-21 9 0 16,17-5 10-1,4-4 1-15,-3-4 70 0,1-3 0 16,0-6 11-1,4-8 0-15,5-5 0 0,10-3 1 16,9-3-6-16,8 2 1 16,-1 6-43-16,-3 9 1 15,-4 4-33-15,-2 9 2 16,-1 6 9-16,-5 7-1 16,-5 9 3-16,-9 12 0 15,-10 15 1-15,-12 7 0 16,-8 13-17-16,-8 3 0 15,-5-8-2-15,-4-8 1 0,4-10-5 16,9-8 2 0,15-12 12-16,6-7 1 0,9-17-841 15</inkml:trace>
  <inkml:trace contextRef="#ctx0" brushRef="#br0" timeOffset="12217.27">15527 13806 12 0,'0'0'0'0,"0"0"0"0,-6 22 0 16,2-5 0-1,2 1 0-15,2-1 0 0,0-2 0 16,0-2 0 0,2-2 0-16,4-2 5 0,3 1 2 15,4-5 0 1,2-7 1-16,6-7-5 15,3-9 2-15,-2-7 1 16,-7 1 1-16,-9 2 55 0,-14 3 0 16,-3 4 31-16,-9 4 0 15,-10 8 0-15,-2 3 0 16,2 3 41-16,10 8 0 16,5 4-89-16,9 4 0 15,6 5-26-15,11 8 1 16,-11-32-736-16</inkml:trace>
  <inkml:trace contextRef="#ctx0" brushRef="#br0" timeOffset="13717.92">16127 13201 12 0,'0'0'0'16,"0"0"42"-16,0 0 2 15,0 0-40-15,0 0-1 16,0 0 37-16,-10 21 1 15,-1 10 58-15,-4 18 0 16,0 1-4-16,0 6 0 16,2 7 98-16,2 2 0 15,6 2-117-15,3-8 1 0,9-10-28 16,2-12 2 0,6-11-13-16,0-11 0 15,2-9-10-15,5-16 0 16,12-10-24-16,1-14 2 15,-1-10-8-15,-8-7 0 16,-4 1-3-16,-5 5 2 0,-8 14 2 16,-3 9 1-16,-2 9 0 15,-4 7 0-15,-2 6 2 16,-2 4 1-16,-1 5 3 16,-10 17 1-16,-2 19-7 15,2 7 1-15,6 4-1 16,7-8 1-16,4-9-1 15,7-9 1-15,4-10 1 0,2-12 0 16,4-10 5-16,5-13 0 16,9-17 5-16,3-12 1 15,3-12 28-15,-2-6 2 16,2-1 12-16,-3-4 1 16,-3 0-31-16,-7 4-1 15,-5 2-14-15,-5 12 0 16,-6 12-26-16,-5 11 0 15,-5 11-18-15,-5 10 2 16,1 8 8-16,-11 20 2 16,-9 23 7-16,2 12 2 15,7 5 14-15,4 4 1 16,-1 4 24-16,5 1 0 0,7 4-2 16,5-3 1-1,9-15-15-15,6-14 1 0,4-16-11 16,4-17 1-1,2-14-5-15,0-23-1 0,3-19-21 16,3-20 0-16,1-15 12 0,-7-2 1 16,3 4 6-1,-8 7 0-15,-9 8 40 0,-4 5 1 16,-7 10-8 0,-9 11 3-16,-1 16-12 0,-5 12 1 15,-1 5-15 1,-4 17-1-16,-3 21-9 0,-3 12 2 15,8 12-38 1,2 7 1-16,0 8 12 0,3 8 0 16,3 12 15-16,5-3 2 15,5-20 7-15,5-19 2 16,10-27 1-16,6-28 2 16,15-27 5-16,0-20-1 15,-2-19-3-15,-14-7 0 16,-25 77-1120-16</inkml:trace>
  <inkml:trace contextRef="#ctx0" brushRef="#br0" timeOffset="13900.08">15750 13380 12 0,'0'0'0'0,"0"0"0"0,28 9 0 0,-7-5 0 15,8-2 0-15,20-2 1 0,14-2 0 16,19-4 29 0,4-1 1-16,-6-1-31 0,2-3 0 15,-82 11-58 1</inkml:trace>
  <inkml:trace contextRef="#ctx0" brushRef="#br0" timeOffset="15029.75">17666 13140 12 0,'0'0'0'0,"0"0"0"0,0 0 1 0,0 0-1 16,0 0 0-16,0 0 0 15,-12 28 0-15,5 24 12 16,-2 9 1-16,-6 4 26 0,-2 0 1 15,2 0 92 1,0 2-1-16,8 4-57 0,5-8 1 16,2-16-19-16,5-16 0 15,5-14-24-15,5-19-1 16,9-14-4-16,4-20 0 16,7-18 3-16,1-7 2 15,-5-2-9-15,-1 5 2 16,-9 11-6-16,-3 12 1 15,-10 13 87-15,-1 7 1 16,-7 6-59-16,0 3 2 16,0 4-32-16,0 10 0 15,-7 8-13-15,-4 14 1 0,-1 13-8 16,-1 3 0 0,10-3-33-16,4-6 1 0,5-9 8 15,3-9 1 1,6-8 10-16,9-18 0 0,16-18 13 15,4-8 0 1,7-6 1-16,-1-8 0 0,-5-7 0 16,-6-5 1-16,-8-6-1 0,-6-2 0 15,-9 4-9 1,-4 10 0-16,-9 16 6 0,-3 13 1 16,0 11 0-1,-9 7 2-15,-2 10 0 0,-6 15 0 16,-7 24 3-1,0 11-1-15,7 16 6 0,2 3 0 16,6-1-2-16,-1 1 1 16,7-1-1-16,6-5 1 15,7-11-4-15,14-17 1 16,11-20 0-16,10-28 0 16,9-30 0-16,2-15-1 15,-6-8 0-15,-3-5 2 16,-12-3 7-16,-9-7 0 15,-9-6-4-15,-2-1 0 16,-8 11 10-16,-3 17 0 16,-6 19-9-16,-1 15 1 15,-3 11-5-15,-7 14-1 16,-9 16 7-16,-6 20 2 16,-10 24-7-16,3 19 1 15,5 11-5-15,8 4 2 16,7-4-4-16,9-11 1 15,12-11-1-15,13-21 0 16,10-19-5-16,10-21 1 16,10-21-67-16,-3-15 1 0,-5-12-34 15,-16-6 1-15,-25 44-624 16</inkml:trace>
  <inkml:trace contextRef="#ctx0" brushRef="#br0" timeOffset="15248.68">17509 13380 12 0,'0'0'0'0,"0"0"0"0,0 0 0 16,39 16 0-16,-5-17 0 15,9-7 0-15,1-5 0 16,1-7 0-16,3-3 1 15,10-5-1-15,6-1 0 16,-64 29-10-16</inkml:trace>
  <inkml:trace contextRef="#ctx0" brushRef="#br0" timeOffset="15552.96">18731 13030 12 0,'0'0'0'0,"0"0"0"16,0 0 0-16,0 0 0 0,0 0 0 15,0-21 0 1,17-5 0-16,22-13 202 0,8 0 1 16,5 6-192-1,2 7 0-15,0 7 43 0,-13 12 1 16,-7 14-21-1,-12 12 1-15,-9 10 12 16,-19 12 0-16,-18 17 8 0,-17 13 1 16,-20 13-12-1,-4 3 1-15,1-1-16 0,12-14 0 16,17-9-26 0,10-11 1-16,25-52-737 0</inkml:trace>
  <inkml:trace contextRef="#ctx0" brushRef="#br0" timeOffset="15849.93">18743 14020 12 0,'0'0'0'15,"0"0"4"-15,28 7 1 16,-10-9 7-16,5-3 1 15,3-10 46-15,0-4 0 16,-4-7 32-16,-7 4 1 16,-8 3-30-16,-5 4 1 0,-5 4 19 15,-7 4 1-15,-14-3-12 16,-6 10 0 0,-3 12-23-16,-1 10-1 0,1 13-1 15,1 15 0-15,4 19-91 16,13 13 0-16,15-82-613 0</inkml:trace>
  <inkml:trace contextRef="#ctx0" brushRef="#br0" timeOffset="21532.22">27865 18042 12 0,'0'0'0'0,"0"0"0"0,0 0 0 16,0 0 0-16,0 0 16 16,0 0 0-16,0 0 46 15,0 0 0-15,0 0 10 16,-7 24-1-16,5-13-3 15,-2 0 0-15,0-3-6 16,2-3 0-16,2-1-13 0,-1 0 0 16,-1-2 1-16,0-1 0 15,2 1-6-15,0 0 1 16,0 0-11-16,0 0 0 16,0 0 3-1,0-2 0-15,2-2-6 0,5-4-1 16,4-9 5-16,2-11 0 15,0-9-8-15,-3 0 0 16,-3 3-10-16,-1 6 3 0,-2 7-10 16,-1 4 0-1,1 4-5-15,-2-2 1 0,2-2-4 16,-1 1 2 0,-1 0-3-16,0 5 1 15,0 4-1-15,0-1 0 16,-2 2 1-16,-2 8 1 15,-4 3-1-15,-3 12 1 16,-8 20 1-16,0 11 0 16,1 12-4-16,3-1 0 15,5-3 1-15,3-6 0 0,1-9-1 16,2-12 2-16,2-10-2 16,4-10 1-1,1-7 1-15,5-8 0 0,5-9 4 16,5-8 0-16,8-6 62 15,-2-3 0-15,-5 0-31 16,-7 0 0-16,0 2-14 16,0 6-1-16,5 2-21 15,0 3 2-15,-3 2-15 0,1 4 1 16,-2 5-28-16,-4 6 1 16,0 4 25-16,1 9 2 15,-3 13 9-15,-2 9 0 16,-3 4 2-16,-2 0 0 15,0-5 3-15,0-8 0 16,0-7 6-16,-1-8 0 16,3-4 12-16,2-3 0 15,3-6 1-15,6-7 1 16,6-14-3-16,-1-10 0 0,-3-10 16 16,-2-9 0-1,0-9-6-15,0-3 2 0,-1 5 10 16,-1 7 1-1,-3 13-12-15,-3 11 1 0,-1 9 6 16,-4 6 1 0,-2 6-29-16,0 3 2 0,0 2-12 15,-2 2 0-15,2 0-1475 16</inkml:trace>
  <inkml:trace contextRef="#ctx0" brushRef="#br0" timeOffset="22117.73">28450 17748 12 0,'0'0'0'0,"4"2"0"0,-2-1 0 0,-2 5 0 15,-2 7 0-15,0 13 0 16,0 19 55-16,-2 11 0 15,-1 9 58-15,-3 2 1 16,3 0 76-16,-1-8 2 16,-1-9-31-16,1-12 0 15,4-18-87-15,2-11 0 16,0-7-18-16,0-9 1 16,4-10-34-16,2-11 2 15,3-7-11-15,-2-2 2 16,-3 3-2-16,0 4 0 15,1 8-12-15,5 5 2 16,-3 8-5-16,-1 3 1 16,-1 5-12-16,5 2 2 15,5 5-14-15,7 3 0 0,6 2 3 16,2-1-1-16,-2-7 8 16,-4-6-1-16,0-8 12 15,-2-8 1-15,1-11 2 16,-6-5 0-16,-6 1 1 15,-4 6 1-15,-7 8 6 16,-2 5 0-16,1 8 12 16,-1 3 1-16,0 2 4 15,0 4 1-15,-2 4-5 16,-1 14 2-16,-8 23 5 16,-2 11 1-16,0 7-7 15,2 2 2-15,2-1-13 0,-1-6 0 16,3-4-3-16,7-10 0 15,10-12-8-15,1-13 0 16,-9-17-1182-16</inkml:trace>
  <inkml:trace contextRef="#ctx0" brushRef="#br0" timeOffset="22530.78">29022 17772 12 0,'0'0'0'0,"-28"35"0"0,0 12 118 16,4 7 0-16,5 7 167 16,6 4 0-16,4 0-141 15,5-7 1-15,6-6-107 16,6-9 0-16,5-11-5 15,9-16-1-15,10-18-19 16,3-14-1-16,2-16-12 16,1-13 0-16,-3-12 0 0,-9-8 0 15,-11-4 5 1,-11 2-1-16,-10 11 4 0,-7 13 0 16,-7 17 8-1,-10 17 0-15,-7 14 5 0,-3 16 0 16,5 12 3-1,7 12-1-15,8 5 13 0,7 2 1 16,7-3-9-16,8-8 1 0,-2-41-1191 16</inkml:trace>
  <inkml:trace contextRef="#ctx0" brushRef="#br0" timeOffset="22779.1">29359 17763 12 0,'0'0'0'0,"0"0"0"0,0 0 0 15,0 0 0-15,15 20 85 16,-13 10 2-1,-4 18 58-15,-7 12 2 0,-8 9-16 16,-3-1-1-16,-3-6-25 16,3-6 2-16,5-8-35 15,8-9 0-15,7-39-893 0</inkml:trace>
  <inkml:trace contextRef="#ctx0" brushRef="#br0" timeOffset="23150.23">29192 18522 12 0,'0'0'31'0,"-6"13"1"15,2-4-11-15,3-3 1 16,1-3 60-16,0-1 1 15,0-2 79-15,0 0 0 16,0 0-64-16,3-2 1 16,8-1-4-16,6-3 1 15,7-5 13-15,-1 0 0 0,-8 3-10 16,-6 4 1 0,-3 4-24-16,-5 2-1 0,-2 4-39 15,-9 3 0-15,-8 6-16 16,-3-2 1-16,3-4-21 15,5-3 0-15,3-4-3 16,5-6-1-16,5-9-23 16,7-20 2-16,-7 33-1189 0</inkml:trace>
  <inkml:trace contextRef="#ctx0" brushRef="#br0" timeOffset="23529.75">29667 17848 40 0,'0'0'94'0,"0"0"0"16,0 0 4-16,0 0 1 15,0 0 35-15,0 0 1 16,20-13 66-16,5-5 1 16,8-3-126-16,1 4 1 0,-6 6 58 15,-4 4 2-15,-2 5-91 16,-1 7 0-16,-6 9-22 16,-10 10 1-1,-10 15-5-15,-12 13 1 0,-7 13-10 0,-10 4 2 16,-7 2-19-1,-2-6 0-15,-1-10-1 16,4-6 0-16,9-10-85 0,8-9 0 16,23-30-1047-1</inkml:trace>
  <inkml:trace contextRef="#ctx0" brushRef="#br0" timeOffset="23879.98">29417 18736 12 0,'0'0'0'0,"0"0"0"15,28 7 1-15,-9-9 0 16,3-2 48-16,0-1 2 15,-1-4 84-15,-4-3 0 16,-4-1-27-16,-4-1 0 16,-3-1-5-16,-4 2 0 15,-4 3 8-15,-4 3 1 0,-3 1-26 16,-8 3 0 0,-9 4-33-16,-6 5 1 0,-3 7 8 15,3 4-1 1,10 1 31-16,9 3 0 15,7-1-63-15,8-5 0 0,7-6-23 16,4-3 1-16,-13-6-1273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9T09:57:32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18415 16098 12 0,'0'0'0'0,"0"0"-10"16</inkml:trace>
  <inkml:trace contextRef="#ctx0" brushRef="#br0" timeOffset="6470.95">18907 15934 12 0,'0'0'0'0,"0"0"-10"0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AB39C-CEA2-41A9-B13B-75FAAC8F85D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CB009-95BE-4255-8D70-960462C15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81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>
            <a:extLst>
              <a:ext uri="{FF2B5EF4-FFF2-40B4-BE49-F238E27FC236}">
                <a16:creationId xmlns:a16="http://schemas.microsoft.com/office/drawing/2014/main" id="{9E9F16A1-BCA8-455F-DBC2-E71226E0FF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>
            <a:extLst>
              <a:ext uri="{FF2B5EF4-FFF2-40B4-BE49-F238E27FC236}">
                <a16:creationId xmlns:a16="http://schemas.microsoft.com/office/drawing/2014/main" id="{249FB786-49B5-5567-3ACB-5841E0F7D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677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214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336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541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888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might think that more buffering is a good thing.  Buffering is a bit like salt—just the right amount of salt makes food better, but too much makes it inedible! 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314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671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E592CAF1-114D-6C84-3498-1813BC97DA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AE3F9AE0-E244-6CB4-EEB7-70524D08F1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896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Green box is a physical layer responsible for receiving bit level transmission.  Copper, fiber wireless.</a:t>
            </a:r>
          </a:p>
          <a:p>
            <a:r>
              <a:rPr lang="en-US" dirty="0"/>
              <a:t>Link layer in blue – bit assemble into Ethernet frame.   We will discuss this in details in chapter 6.  </a:t>
            </a:r>
          </a:p>
          <a:p>
            <a:r>
              <a:rPr lang="en-US" dirty="0"/>
              <a:t>But most critical one, is here.  Lookup, forwarding function.    Lookup and forward is “Match plus action” behavior.  </a:t>
            </a:r>
          </a:p>
          <a:p>
            <a:r>
              <a:rPr lang="en-US" dirty="0"/>
              <a:t>GOAL – processing at “line speed”,  otherwise, buffer will be full and packet will be lost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719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858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5194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169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043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67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E876-CC02-877C-F591-61D3B6E48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9E017-1D1E-D490-FB44-36FD6F000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8673-4344-F08C-3983-D2E34496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7A77-F000-4413-8F06-D47C8027BE84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3B658-B856-A9AA-0DFD-3869CA20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A326F-E4DF-1BE7-7ACE-D7FA784D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C289-F4EF-43F3-B544-868686C76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85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73E8-86C7-3AC8-83BA-FE25368F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8407B-3EB4-605C-E91F-D215C5358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DDC7B-15E4-1FEE-A6D9-DE2FC6FEE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7A77-F000-4413-8F06-D47C8027BE84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FC1E-A3F5-5CBC-7D53-3A99C423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83B08-0A08-E26D-B589-6779A921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C289-F4EF-43F3-B544-868686C76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31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575200-6EFC-DF19-3634-D392D2155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0F8CD-78D5-85BA-9A88-DD95B1B59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3BF58-2A62-9000-7E70-15ED60A1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7A77-F000-4413-8F06-D47C8027BE84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653B1-2783-156B-2675-812FF6BC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3B19F-D87F-CB68-35CE-5D8D5EE9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C289-F4EF-43F3-B544-868686C76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51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82B6-287B-8DFB-A4DC-51E3AC70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5BD1-3FD4-900E-094D-A0AD15DE5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4EAE9-BC2E-37A7-FD81-D598D31C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7A77-F000-4413-8F06-D47C8027BE84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67800-5C6B-580E-801F-B4B40B91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CF860-ADBA-9AAF-C9B0-7A56ABC9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C289-F4EF-43F3-B544-868686C76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7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3A68-5E6D-0601-1D12-375E642C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B74E8-09F5-9A97-EC82-2FCBBC84D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4B241-E69F-B2BA-83A4-3C67EE0C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7A77-F000-4413-8F06-D47C8027BE84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4DE3-7EE2-6B15-B1AD-A77F43FD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1857-47D8-273F-9B1E-BA876755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C289-F4EF-43F3-B544-868686C76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68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F4712-3EBC-60FF-C4BD-FDCB0BFB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B4901-B8D4-0E0C-9062-A64F45BDF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BE4D7-595F-AC08-4DEC-ED4E4D622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9754E-00AA-6D89-1C1D-8DDBD665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7A77-F000-4413-8F06-D47C8027BE84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4C6DE-8F3A-A6A1-CA8B-7F13795F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DC995-8B1D-8001-4C8E-AA0E92B9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C289-F4EF-43F3-B544-868686C76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39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7DE7-9428-1F12-8FEC-5E4CDD6A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61B16-C371-79D2-AB24-97E8CABB9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A69BE-3B47-1262-5189-67932BC6C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B8C419-A316-D6A0-B578-AEB338FF4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48EB1-D562-038D-F5F7-C6EEE8EA5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82373-F2D4-A279-E7BD-BFB104E8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7A77-F000-4413-8F06-D47C8027BE84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49CFF-45EB-C94B-3FEE-42C5DB1A2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9CAA5-DAC2-8238-90EB-612D053B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C289-F4EF-43F3-B544-868686C76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90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AA39-CFE1-DBCB-9C34-9633D124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3318D-121C-298E-A196-B0B5EDF6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7A77-F000-4413-8F06-D47C8027BE84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8C679-0159-8B12-6921-C25091B21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AB14A-93FC-4185-122E-36B707E78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C289-F4EF-43F3-B544-868686C76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30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CC2F2-CBF7-566F-518C-38D9FF6E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7A77-F000-4413-8F06-D47C8027BE84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B0220-6F3D-1CA4-6B3F-8A5DD625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12455-5538-35AD-983E-9CD1F35E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C289-F4EF-43F3-B544-868686C76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23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D0ED-AE27-A1AD-7242-9CD35FF3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9A6FA-F9B8-8C13-EB52-0E8EAA55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D0058-E5DE-AB28-54B1-D28B0B183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6D95C-E510-BF13-3EB9-067A0B37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7A77-F000-4413-8F06-D47C8027BE84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EFF21-CE06-EBDE-7F71-BAB00C1A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8226-F3A8-5EBB-FBA8-CB4AF552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C289-F4EF-43F3-B544-868686C76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77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7DBE-FC24-5C76-38E5-51856F82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15BBB-A9AC-A783-4AB5-40586C0DE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E8B20-81BF-5667-97AF-47A39B3FB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9D92D-2044-0A23-5CE5-1D045356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7A77-F000-4413-8F06-D47C8027BE84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31E19-E0D7-65EB-0010-64C70224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7F214-C5F2-A1E1-D2EC-6987000C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C289-F4EF-43F3-B544-868686C76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77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CD3A6-7482-D07E-614E-E1E09E95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822E9-BC1A-2E33-D43F-C48017CBF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85D1-E26F-302E-B078-82709C4A2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77A77-F000-4413-8F06-D47C8027BE84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24F47-287D-E6EE-E259-B0AFAEF05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DCCD3-6E1C-D54C-9428-0A567CA29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4C289-F4EF-43F3-B544-868686C76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68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4.x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277A-173B-0C75-25E3-A38054596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IT304 Computer Networks</a:t>
            </a:r>
            <a:br>
              <a:rPr lang="en-IN" sz="5400" dirty="0"/>
            </a:b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53F4D-A944-0519-4744-B1E7CCE49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Week 9-Lec1_Router internals</a:t>
            </a:r>
          </a:p>
        </p:txBody>
      </p:sp>
    </p:spTree>
    <p:extLst>
      <p:ext uri="{BB962C8B-B14F-4D97-AF65-F5344CB8AC3E}">
        <p14:creationId xmlns:p14="http://schemas.microsoft.com/office/powerpoint/2010/main" val="1385496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1128-B8E1-7C40-B73B-BD6D4E180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51" y="1353793"/>
            <a:ext cx="5654419" cy="2768460"/>
          </a:xfrm>
        </p:spPr>
        <p:txBody>
          <a:bodyPr>
            <a:normAutofit fontScale="92500"/>
          </a:bodyPr>
          <a:lstStyle/>
          <a:p>
            <a:pPr marL="234950" indent="-234950">
              <a:buNone/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first generation routers:</a:t>
            </a:r>
          </a:p>
          <a:p>
            <a:pPr marL="404813" indent="-287338"/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traditional computers with switching under direct control of CPU</a:t>
            </a:r>
          </a:p>
          <a:p>
            <a:pPr marL="404813" indent="-287338"/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packet copied to system’</a:t>
            </a:r>
            <a:r>
              <a:rPr lang="en-US" altLang="ja-JP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 memory</a:t>
            </a:r>
          </a:p>
          <a:p>
            <a:pPr marL="404813" indent="-287338"/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speed limited by memory bandwidth</a:t>
            </a:r>
            <a:endParaRPr lang="en-US" altLang="en-US" sz="20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Switching via memory</a:t>
            </a:r>
            <a:endParaRPr lang="en-US" sz="4800" dirty="0"/>
          </a:p>
        </p:txBody>
      </p:sp>
      <p:grpSp>
        <p:nvGrpSpPr>
          <p:cNvPr id="172" name="Group 42">
            <a:extLst>
              <a:ext uri="{FF2B5EF4-FFF2-40B4-BE49-F238E27FC236}">
                <a16:creationId xmlns:a16="http://schemas.microsoft.com/office/drawing/2014/main" id="{F2B5464E-F88B-A642-84D4-5094AFD5B16B}"/>
              </a:ext>
            </a:extLst>
          </p:cNvPr>
          <p:cNvGrpSpPr>
            <a:grpSpLocks/>
          </p:cNvGrpSpPr>
          <p:nvPr/>
        </p:nvGrpSpPr>
        <p:grpSpPr bwMode="auto">
          <a:xfrm>
            <a:off x="1629474" y="4058753"/>
            <a:ext cx="6611937" cy="1787525"/>
            <a:chOff x="983" y="2540"/>
            <a:chExt cx="4165" cy="1126"/>
          </a:xfrm>
        </p:grpSpPr>
        <p:sp>
          <p:nvSpPr>
            <p:cNvPr id="173" name="Rectangle 30">
              <a:extLst>
                <a:ext uri="{FF2B5EF4-FFF2-40B4-BE49-F238E27FC236}">
                  <a16:creationId xmlns:a16="http://schemas.microsoft.com/office/drawing/2014/main" id="{45BBBE01-E2E8-274B-8035-4961E1D9E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" y="2542"/>
              <a:ext cx="766" cy="70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4" name="Text Box 31">
              <a:extLst>
                <a:ext uri="{FF2B5EF4-FFF2-40B4-BE49-F238E27FC236}">
                  <a16:creationId xmlns:a16="http://schemas.microsoft.com/office/drawing/2014/main" id="{FFED6ECD-74D4-9944-B695-F1E1E045E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1" y="2557"/>
              <a:ext cx="70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input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(e.g.,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Ethernet)</a:t>
              </a:r>
            </a:p>
          </p:txBody>
        </p:sp>
        <p:sp>
          <p:nvSpPr>
            <p:cNvPr id="175" name="Text Box 32">
              <a:extLst>
                <a:ext uri="{FF2B5EF4-FFF2-40B4-BE49-F238E27FC236}">
                  <a16:creationId xmlns:a16="http://schemas.microsoft.com/office/drawing/2014/main" id="{20392B0C-5AA1-5D4A-8C31-19BC5047B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" y="2773"/>
              <a:ext cx="6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memory</a:t>
              </a:r>
            </a:p>
          </p:txBody>
        </p:sp>
        <p:sp>
          <p:nvSpPr>
            <p:cNvPr id="176" name="Rectangle 34">
              <a:extLst>
                <a:ext uri="{FF2B5EF4-FFF2-40B4-BE49-F238E27FC236}">
                  <a16:creationId xmlns:a16="http://schemas.microsoft.com/office/drawing/2014/main" id="{EA86606E-2DCD-924C-A723-41E2CA4CD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2542"/>
              <a:ext cx="1173" cy="6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7" name="Rectangle 35">
              <a:extLst>
                <a:ext uri="{FF2B5EF4-FFF2-40B4-BE49-F238E27FC236}">
                  <a16:creationId xmlns:a16="http://schemas.microsoft.com/office/drawing/2014/main" id="{24885012-DDCB-5048-A51F-1CDF934C2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" y="2540"/>
              <a:ext cx="766" cy="70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8" name="Text Box 36">
              <a:extLst>
                <a:ext uri="{FF2B5EF4-FFF2-40B4-BE49-F238E27FC236}">
                  <a16:creationId xmlns:a16="http://schemas.microsoft.com/office/drawing/2014/main" id="{14386179-C33A-9940-94C2-AA092DA42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5" y="2555"/>
              <a:ext cx="70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output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(e.g.,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Ethernet)</a:t>
              </a:r>
            </a:p>
          </p:txBody>
        </p:sp>
        <p:sp>
          <p:nvSpPr>
            <p:cNvPr id="179" name="Line 37">
              <a:extLst>
                <a:ext uri="{FF2B5EF4-FFF2-40B4-BE49-F238E27FC236}">
                  <a16:creationId xmlns:a16="http://schemas.microsoft.com/office/drawing/2014/main" id="{65666B6A-D931-D542-B3CE-2E1BC9433D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" y="3561"/>
              <a:ext cx="33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0" name="Line 38">
              <a:extLst>
                <a:ext uri="{FF2B5EF4-FFF2-40B4-BE49-F238E27FC236}">
                  <a16:creationId xmlns:a16="http://schemas.microsoft.com/office/drawing/2014/main" id="{60D852FF-88FA-2B42-8C46-DCE293525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0" y="3252"/>
              <a:ext cx="0" cy="316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1" name="Line 39">
              <a:extLst>
                <a:ext uri="{FF2B5EF4-FFF2-40B4-BE49-F238E27FC236}">
                  <a16:creationId xmlns:a16="http://schemas.microsoft.com/office/drawing/2014/main" id="{6E64FFE5-A2FF-0849-879D-A0AA8D0578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9" y="3242"/>
              <a:ext cx="0" cy="316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" name="Line 40">
              <a:extLst>
                <a:ext uri="{FF2B5EF4-FFF2-40B4-BE49-F238E27FC236}">
                  <a16:creationId xmlns:a16="http://schemas.microsoft.com/office/drawing/2014/main" id="{CA89C20C-F9FF-C845-B7D8-9DEA22C14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5" y="3240"/>
              <a:ext cx="0" cy="3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3" name="Text Box 41">
              <a:extLst>
                <a:ext uri="{FF2B5EF4-FFF2-40B4-BE49-F238E27FC236}">
                  <a16:creationId xmlns:a16="http://schemas.microsoft.com/office/drawing/2014/main" id="{2EA1FDDA-9659-AC45-86D4-9A5051345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" y="3435"/>
              <a:ext cx="8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system bus</a:t>
              </a:r>
            </a:p>
          </p:txBody>
        </p:sp>
      </p:grpSp>
      <p:pic>
        <p:nvPicPr>
          <p:cNvPr id="184" name="Picture 43">
            <a:extLst>
              <a:ext uri="{FF2B5EF4-FFF2-40B4-BE49-F238E27FC236}">
                <a16:creationId xmlns:a16="http://schemas.microsoft.com/office/drawing/2014/main" id="{934DBF87-BC52-A04F-9252-6C0BA3F16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99" y="4252428"/>
            <a:ext cx="5334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" name="Picture 44">
            <a:extLst>
              <a:ext uri="{FF2B5EF4-FFF2-40B4-BE49-F238E27FC236}">
                <a16:creationId xmlns:a16="http://schemas.microsoft.com/office/drawing/2014/main" id="{F4E5056C-1E65-BD48-BC26-3C48FF565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299" y="4215916"/>
            <a:ext cx="533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Rectangle 45">
            <a:extLst>
              <a:ext uri="{FF2B5EF4-FFF2-40B4-BE49-F238E27FC236}">
                <a16:creationId xmlns:a16="http://schemas.microsoft.com/office/drawing/2014/main" id="{8A994D05-53E3-B047-9E60-A9448B35F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86" y="4487378"/>
            <a:ext cx="434975" cy="22225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Rectangle 46">
            <a:extLst>
              <a:ext uri="{FF2B5EF4-FFF2-40B4-BE49-F238E27FC236}">
                <a16:creationId xmlns:a16="http://schemas.microsoft.com/office/drawing/2014/main" id="{14B41E01-8B4F-2643-84CF-7D3D707C7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86" y="4496903"/>
            <a:ext cx="446088" cy="2127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E873C787-12AC-6546-8188-86FCEB09A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E6B8FCE7-61E9-514A-8033-08F648AB4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885" y="1353793"/>
            <a:ext cx="5137150" cy="236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9BE36E-2D80-DE3D-4F92-E382FD27B5CC}"/>
                  </a:ext>
                </a:extLst>
              </p14:cNvPr>
              <p14:cNvContentPartPr/>
              <p14:nvPr/>
            </p14:nvContentPartPr>
            <p14:xfrm>
              <a:off x="314640" y="3163680"/>
              <a:ext cx="11862360" cy="335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9BE36E-2D80-DE3D-4F92-E382FD27B5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5280" y="3154320"/>
                <a:ext cx="11881080" cy="336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094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1 -0.00162 L 0.11159 -0.00162 L 0.11497 0.13334 L 0.26849 0.13334 L 0.26849 0.0391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29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1487 3.7037E-6 L 0.15195 0.13819 L 0.31055 0.13588 L 0.30924 0.03842 " pathEditMode="relative" rAng="0" ptsTypes="AAAAA">
                                      <p:cBhvr>
                                        <p:cTn id="13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21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49 0.03912 L 0.28151 0.03912 L 0.28151 0.12685 L 0.44622 0.12199 L 0.44713 -0.00324 L 0.58046 -0.00324 " pathEditMode="relative" rAng="0" ptsTypes="AAAAAA">
                                      <p:cBhvr>
                                        <p:cTn id="17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99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186" grpId="1" animBg="1"/>
      <p:bldP spid="186" grpId="2" animBg="1"/>
      <p:bldP spid="187" grpId="0" animBg="1"/>
      <p:bldP spid="18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1128-B8E1-7C40-B73B-BD6D4E180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940" y="1405975"/>
            <a:ext cx="10574934" cy="27684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§"/>
              <a:defRPr/>
            </a:pPr>
            <a:r>
              <a:rPr lang="en-US" sz="3200" dirty="0"/>
              <a:t>datagram from input port memory to output port memory via a shared bus</a:t>
            </a:r>
          </a:p>
          <a:p>
            <a:pPr>
              <a:buFont typeface="Wingdings" charset="2"/>
              <a:buChar char="§"/>
              <a:defRPr/>
            </a:pPr>
            <a:r>
              <a:rPr lang="en-US" sz="3200" dirty="0"/>
              <a:t>Append with label indicating Output Port</a:t>
            </a:r>
          </a:p>
          <a:p>
            <a:pPr>
              <a:buFont typeface="Wingdings" charset="2"/>
              <a:buChar char="§"/>
              <a:defRPr/>
            </a:pPr>
            <a:r>
              <a:rPr lang="en-US" sz="3200" dirty="0"/>
              <a:t>Appropriate port responds </a:t>
            </a:r>
          </a:p>
          <a:p>
            <a:pPr>
              <a:buFont typeface="Wingdings" charset="2"/>
              <a:buChar char="§"/>
              <a:defRPr/>
            </a:pPr>
            <a:r>
              <a:rPr lang="en-US" sz="3200" i="1" dirty="0">
                <a:solidFill>
                  <a:srgbClr val="CC0000"/>
                </a:solidFill>
              </a:rPr>
              <a:t>bus contention:</a:t>
            </a:r>
            <a:r>
              <a:rPr lang="en-US" sz="3200" dirty="0"/>
              <a:t>  switching speed limited by bus bandwidth</a:t>
            </a:r>
          </a:p>
          <a:p>
            <a:pPr>
              <a:buFont typeface="Wingdings" charset="2"/>
              <a:buChar char="§"/>
              <a:defRPr/>
            </a:pPr>
            <a:r>
              <a:rPr lang="en-US" sz="3200" dirty="0"/>
              <a:t>32 Gbps bus, Cisco 5600: sufficient speed for access routers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Switching via a bus</a:t>
            </a:r>
            <a:endParaRPr lang="en-US" sz="4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8CD304-8CB5-AA4B-A0E8-C0ADE3BF0764}"/>
              </a:ext>
            </a:extLst>
          </p:cNvPr>
          <p:cNvGrpSpPr/>
          <p:nvPr/>
        </p:nvGrpSpPr>
        <p:grpSpPr>
          <a:xfrm>
            <a:off x="4078698" y="4298863"/>
            <a:ext cx="5296665" cy="1766337"/>
            <a:chOff x="4336991" y="4484392"/>
            <a:chExt cx="2903568" cy="1047064"/>
          </a:xfrm>
        </p:grpSpPr>
        <p:grpSp>
          <p:nvGrpSpPr>
            <p:cNvPr id="21" name="Group 80">
              <a:extLst>
                <a:ext uri="{FF2B5EF4-FFF2-40B4-BE49-F238E27FC236}">
                  <a16:creationId xmlns:a16="http://schemas.microsoft.com/office/drawing/2014/main" id="{6528F6A7-EDEC-9C4B-9732-5C83E48F2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9281" y="4484392"/>
              <a:ext cx="1093120" cy="215900"/>
              <a:chOff x="876" y="2800"/>
              <a:chExt cx="788" cy="175"/>
            </a:xfrm>
          </p:grpSpPr>
          <p:sp>
            <p:nvSpPr>
              <p:cNvPr id="22" name="Rectangle 81">
                <a:extLst>
                  <a:ext uri="{FF2B5EF4-FFF2-40B4-BE49-F238E27FC236}">
                    <a16:creationId xmlns:a16="http://schemas.microsoft.com/office/drawing/2014/main" id="{DFDBF7BA-06E4-494D-8F9D-FFA33A3BF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" name="Rectangle 82">
                <a:extLst>
                  <a:ext uri="{FF2B5EF4-FFF2-40B4-BE49-F238E27FC236}">
                    <a16:creationId xmlns:a16="http://schemas.microsoft.com/office/drawing/2014/main" id="{2C9A0A09-54EF-D24E-84A4-0E4BF0FA6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" name="Rectangle 83">
                <a:extLst>
                  <a:ext uri="{FF2B5EF4-FFF2-40B4-BE49-F238E27FC236}">
                    <a16:creationId xmlns:a16="http://schemas.microsoft.com/office/drawing/2014/main" id="{AF1F9C4D-1234-2343-9758-A7BC801F6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" name="Rectangle 84">
                <a:extLst>
                  <a:ext uri="{FF2B5EF4-FFF2-40B4-BE49-F238E27FC236}">
                    <a16:creationId xmlns:a16="http://schemas.microsoft.com/office/drawing/2014/main" id="{FFA1C2EC-B4A7-7945-BE6D-F41404063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" name="Line 85">
                <a:extLst>
                  <a:ext uri="{FF2B5EF4-FFF2-40B4-BE49-F238E27FC236}">
                    <a16:creationId xmlns:a16="http://schemas.microsoft.com/office/drawing/2014/main" id="{BB9C01BB-870F-9B4A-8484-B8328825B5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7"/>
                <a:ext cx="7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7" name="Group 86">
              <a:extLst>
                <a:ext uri="{FF2B5EF4-FFF2-40B4-BE49-F238E27FC236}">
                  <a16:creationId xmlns:a16="http://schemas.microsoft.com/office/drawing/2014/main" id="{0507AB92-4047-F447-8DD5-6B9DDD7137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7694" y="4879680"/>
              <a:ext cx="1094506" cy="215900"/>
              <a:chOff x="876" y="2800"/>
              <a:chExt cx="789" cy="175"/>
            </a:xfrm>
          </p:grpSpPr>
          <p:sp>
            <p:nvSpPr>
              <p:cNvPr id="28" name="Rectangle 87">
                <a:extLst>
                  <a:ext uri="{FF2B5EF4-FFF2-40B4-BE49-F238E27FC236}">
                    <a16:creationId xmlns:a16="http://schemas.microsoft.com/office/drawing/2014/main" id="{1F3E0863-B0C8-C846-9E3A-94CA2AB7D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" name="Rectangle 88">
                <a:extLst>
                  <a:ext uri="{FF2B5EF4-FFF2-40B4-BE49-F238E27FC236}">
                    <a16:creationId xmlns:a16="http://schemas.microsoft.com/office/drawing/2014/main" id="{E1208338-3967-594A-A93C-06C80B2E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" name="Rectangle 89">
                <a:extLst>
                  <a:ext uri="{FF2B5EF4-FFF2-40B4-BE49-F238E27FC236}">
                    <a16:creationId xmlns:a16="http://schemas.microsoft.com/office/drawing/2014/main" id="{AD425D1B-FA67-5D49-809C-40473A853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" name="Rectangle 90">
                <a:extLst>
                  <a:ext uri="{FF2B5EF4-FFF2-40B4-BE49-F238E27FC236}">
                    <a16:creationId xmlns:a16="http://schemas.microsoft.com/office/drawing/2014/main" id="{C12121D2-ED33-1E48-B66D-BB7E33554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" name="Line 91">
                <a:extLst>
                  <a:ext uri="{FF2B5EF4-FFF2-40B4-BE49-F238E27FC236}">
                    <a16:creationId xmlns:a16="http://schemas.microsoft.com/office/drawing/2014/main" id="{29B1EBEE-9DC3-F248-883E-3C7EBBC5D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7"/>
                <a:ext cx="78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33" name="Group 92">
              <a:extLst>
                <a:ext uri="{FF2B5EF4-FFF2-40B4-BE49-F238E27FC236}">
                  <a16:creationId xmlns:a16="http://schemas.microsoft.com/office/drawing/2014/main" id="{15849422-916A-D541-89DB-EDF9C76CA0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2932" y="5306717"/>
              <a:ext cx="1079248" cy="215900"/>
              <a:chOff x="876" y="2800"/>
              <a:chExt cx="778" cy="175"/>
            </a:xfrm>
          </p:grpSpPr>
          <p:sp>
            <p:nvSpPr>
              <p:cNvPr id="34" name="Rectangle 93">
                <a:extLst>
                  <a:ext uri="{FF2B5EF4-FFF2-40B4-BE49-F238E27FC236}">
                    <a16:creationId xmlns:a16="http://schemas.microsoft.com/office/drawing/2014/main" id="{6837A002-1AB6-B746-AB5C-86F943C2E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" name="Rectangle 94">
                <a:extLst>
                  <a:ext uri="{FF2B5EF4-FFF2-40B4-BE49-F238E27FC236}">
                    <a16:creationId xmlns:a16="http://schemas.microsoft.com/office/drawing/2014/main" id="{3B8F334D-4C97-7143-9AC3-AC7B3FE5F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" name="Rectangle 95">
                <a:extLst>
                  <a:ext uri="{FF2B5EF4-FFF2-40B4-BE49-F238E27FC236}">
                    <a16:creationId xmlns:a16="http://schemas.microsoft.com/office/drawing/2014/main" id="{4D921AF2-17CB-8E49-8671-3EAA4877D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" name="Rectangle 96">
                <a:extLst>
                  <a:ext uri="{FF2B5EF4-FFF2-40B4-BE49-F238E27FC236}">
                    <a16:creationId xmlns:a16="http://schemas.microsoft.com/office/drawing/2014/main" id="{B87CC2E9-EF90-8543-8B83-B8D8ADCE2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" name="Line 97">
                <a:extLst>
                  <a:ext uri="{FF2B5EF4-FFF2-40B4-BE49-F238E27FC236}">
                    <a16:creationId xmlns:a16="http://schemas.microsoft.com/office/drawing/2014/main" id="{B30FD0D3-0C14-504C-BBDC-CDFB3AC056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7"/>
                <a:ext cx="77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Line 98">
              <a:extLst>
                <a:ext uri="{FF2B5EF4-FFF2-40B4-BE49-F238E27FC236}">
                  <a16:creationId xmlns:a16="http://schemas.microsoft.com/office/drawing/2014/main" id="{DE23C0B3-C20C-6E4B-83D9-8205BD88B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8461" y="4492509"/>
              <a:ext cx="0" cy="10033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" name="Group 99">
              <a:extLst>
                <a:ext uri="{FF2B5EF4-FFF2-40B4-BE49-F238E27FC236}">
                  <a16:creationId xmlns:a16="http://schemas.microsoft.com/office/drawing/2014/main" id="{B057B153-5339-C940-9B95-E3A19199C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00" y="4501349"/>
              <a:ext cx="1030288" cy="215900"/>
              <a:chOff x="367" y="3463"/>
              <a:chExt cx="649" cy="136"/>
            </a:xfrm>
          </p:grpSpPr>
          <p:sp>
            <p:nvSpPr>
              <p:cNvPr id="41" name="Rectangle 100">
                <a:extLst>
                  <a:ext uri="{FF2B5EF4-FFF2-40B4-BE49-F238E27FC236}">
                    <a16:creationId xmlns:a16="http://schemas.microsoft.com/office/drawing/2014/main" id="{8DEBF029-6DFE-F347-BF75-F0FE46DE4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" name="Rectangle 101">
                <a:extLst>
                  <a:ext uri="{FF2B5EF4-FFF2-40B4-BE49-F238E27FC236}">
                    <a16:creationId xmlns:a16="http://schemas.microsoft.com/office/drawing/2014/main" id="{30E34A5E-46CF-1448-8180-33029F585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" name="Rectangle 102">
                <a:extLst>
                  <a:ext uri="{FF2B5EF4-FFF2-40B4-BE49-F238E27FC236}">
                    <a16:creationId xmlns:a16="http://schemas.microsoft.com/office/drawing/2014/main" id="{644A9EC6-2179-E746-B3EC-49E5DC46F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" name="Rectangle 103">
                <a:extLst>
                  <a:ext uri="{FF2B5EF4-FFF2-40B4-BE49-F238E27FC236}">
                    <a16:creationId xmlns:a16="http://schemas.microsoft.com/office/drawing/2014/main" id="{ADA4A993-AB6B-9847-94AF-6B5ABC32A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" name="Line 104">
                <a:extLst>
                  <a:ext uri="{FF2B5EF4-FFF2-40B4-BE49-F238E27FC236}">
                    <a16:creationId xmlns:a16="http://schemas.microsoft.com/office/drawing/2014/main" id="{7F7B93B6-8CCC-4246-80FD-A0BC1C0DE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" y="3527"/>
                <a:ext cx="64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" name="Group 105">
              <a:extLst>
                <a:ext uri="{FF2B5EF4-FFF2-40B4-BE49-F238E27FC236}">
                  <a16:creationId xmlns:a16="http://schemas.microsoft.com/office/drawing/2014/main" id="{253A7FA6-AF01-EE46-AEBD-180DFBBE2B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46775" y="4893462"/>
              <a:ext cx="1044574" cy="215900"/>
              <a:chOff x="358" y="3463"/>
              <a:chExt cx="658" cy="136"/>
            </a:xfrm>
          </p:grpSpPr>
          <p:sp>
            <p:nvSpPr>
              <p:cNvPr id="47" name="Rectangle 106">
                <a:extLst>
                  <a:ext uri="{FF2B5EF4-FFF2-40B4-BE49-F238E27FC236}">
                    <a16:creationId xmlns:a16="http://schemas.microsoft.com/office/drawing/2014/main" id="{4CB26F35-0AB7-6C45-9E02-E33340F14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" name="Rectangle 107">
                <a:extLst>
                  <a:ext uri="{FF2B5EF4-FFF2-40B4-BE49-F238E27FC236}">
                    <a16:creationId xmlns:a16="http://schemas.microsoft.com/office/drawing/2014/main" id="{67BE3DEA-07EB-2B43-8B04-C28F82821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9" name="Rectangle 108">
                <a:extLst>
                  <a:ext uri="{FF2B5EF4-FFF2-40B4-BE49-F238E27FC236}">
                    <a16:creationId xmlns:a16="http://schemas.microsoft.com/office/drawing/2014/main" id="{B51ABD53-CAD7-F74A-89E0-FCB3F00BF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" name="Rectangle 109">
                <a:extLst>
                  <a:ext uri="{FF2B5EF4-FFF2-40B4-BE49-F238E27FC236}">
                    <a16:creationId xmlns:a16="http://schemas.microsoft.com/office/drawing/2014/main" id="{3F2D9755-73A8-9948-95A4-E712A4BDF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" name="Line 110">
                <a:extLst>
                  <a:ext uri="{FF2B5EF4-FFF2-40B4-BE49-F238E27FC236}">
                    <a16:creationId xmlns:a16="http://schemas.microsoft.com/office/drawing/2014/main" id="{D7F71280-BF9B-274A-A19D-8AD6340BC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" y="3527"/>
                <a:ext cx="65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52" name="Group 111">
              <a:extLst>
                <a:ext uri="{FF2B5EF4-FFF2-40B4-BE49-F238E27FC236}">
                  <a16:creationId xmlns:a16="http://schemas.microsoft.com/office/drawing/2014/main" id="{AEA606A1-09BC-9842-A76E-4118C48EBE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45368" y="5315556"/>
              <a:ext cx="1046163" cy="215900"/>
              <a:chOff x="357" y="3463"/>
              <a:chExt cx="659" cy="136"/>
            </a:xfrm>
          </p:grpSpPr>
          <p:sp>
            <p:nvSpPr>
              <p:cNvPr id="53" name="Rectangle 112">
                <a:extLst>
                  <a:ext uri="{FF2B5EF4-FFF2-40B4-BE49-F238E27FC236}">
                    <a16:creationId xmlns:a16="http://schemas.microsoft.com/office/drawing/2014/main" id="{0AEBF59D-138D-7B49-A052-A32BEC687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" name="Rectangle 113">
                <a:extLst>
                  <a:ext uri="{FF2B5EF4-FFF2-40B4-BE49-F238E27FC236}">
                    <a16:creationId xmlns:a16="http://schemas.microsoft.com/office/drawing/2014/main" id="{3A86422E-A2BC-1241-A314-C1DCEDCA5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5" name="Rectangle 114">
                <a:extLst>
                  <a:ext uri="{FF2B5EF4-FFF2-40B4-BE49-F238E27FC236}">
                    <a16:creationId xmlns:a16="http://schemas.microsoft.com/office/drawing/2014/main" id="{2BDFF28F-4422-D64B-8B07-E2807D44A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6" name="Rectangle 115">
                <a:extLst>
                  <a:ext uri="{FF2B5EF4-FFF2-40B4-BE49-F238E27FC236}">
                    <a16:creationId xmlns:a16="http://schemas.microsoft.com/office/drawing/2014/main" id="{0A511C67-6757-134F-8367-4F223A2119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Line 116">
                <a:extLst>
                  <a:ext uri="{FF2B5EF4-FFF2-40B4-BE49-F238E27FC236}">
                    <a16:creationId xmlns:a16="http://schemas.microsoft.com/office/drawing/2014/main" id="{761AAC06-8D58-1442-B04E-57C0C45D51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7" y="3527"/>
                <a:ext cx="65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9" name="Freeform 172">
              <a:extLst>
                <a:ext uri="{FF2B5EF4-FFF2-40B4-BE49-F238E27FC236}">
                  <a16:creationId xmlns:a16="http://schemas.microsoft.com/office/drawing/2014/main" id="{B11B5CDC-2A64-4848-B87A-BC58BA35A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6991" y="4553666"/>
              <a:ext cx="2903568" cy="396590"/>
            </a:xfrm>
            <a:custGeom>
              <a:avLst/>
              <a:gdLst>
                <a:gd name="T0" fmla="*/ 0 w 1264"/>
                <a:gd name="T1" fmla="*/ 2147483647 h 252"/>
                <a:gd name="T2" fmla="*/ 2147483647 w 1264"/>
                <a:gd name="T3" fmla="*/ 0 h 252"/>
                <a:gd name="T4" fmla="*/ 2147483647 w 1264"/>
                <a:gd name="T5" fmla="*/ 2147483647 h 252"/>
                <a:gd name="T6" fmla="*/ 2147483647 w 1264"/>
                <a:gd name="T7" fmla="*/ 2147483647 h 2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64"/>
                <a:gd name="T13" fmla="*/ 0 h 252"/>
                <a:gd name="T14" fmla="*/ 1264 w 1264"/>
                <a:gd name="T15" fmla="*/ 252 h 252"/>
                <a:gd name="connsiteX0" fmla="*/ 0 w 12819"/>
                <a:gd name="connsiteY0" fmla="*/ 155 h 10000"/>
                <a:gd name="connsiteX1" fmla="*/ 7740 w 12819"/>
                <a:gd name="connsiteY1" fmla="*/ 0 h 10000"/>
                <a:gd name="connsiteX2" fmla="*/ 7692 w 12819"/>
                <a:gd name="connsiteY2" fmla="*/ 9762 h 10000"/>
                <a:gd name="connsiteX3" fmla="*/ 12819 w 12819"/>
                <a:gd name="connsiteY3" fmla="*/ 10000 h 10000"/>
                <a:gd name="connsiteX0" fmla="*/ 0 w 12819"/>
                <a:gd name="connsiteY0" fmla="*/ 155 h 10000"/>
                <a:gd name="connsiteX1" fmla="*/ 7740 w 12819"/>
                <a:gd name="connsiteY1" fmla="*/ 0 h 10000"/>
                <a:gd name="connsiteX2" fmla="*/ 7773 w 12819"/>
                <a:gd name="connsiteY2" fmla="*/ 9838 h 10000"/>
                <a:gd name="connsiteX3" fmla="*/ 12819 w 12819"/>
                <a:gd name="connsiteY3" fmla="*/ 10000 h 10000"/>
                <a:gd name="connsiteX0" fmla="*/ 0 w 13839"/>
                <a:gd name="connsiteY0" fmla="*/ 155 h 9838"/>
                <a:gd name="connsiteX1" fmla="*/ 7740 w 13839"/>
                <a:gd name="connsiteY1" fmla="*/ 0 h 9838"/>
                <a:gd name="connsiteX2" fmla="*/ 7773 w 13839"/>
                <a:gd name="connsiteY2" fmla="*/ 9838 h 9838"/>
                <a:gd name="connsiteX3" fmla="*/ 13839 w 13839"/>
                <a:gd name="connsiteY3" fmla="*/ 9696 h 9838"/>
                <a:gd name="connsiteX0" fmla="*/ 0 w 10000"/>
                <a:gd name="connsiteY0" fmla="*/ 158 h 10077"/>
                <a:gd name="connsiteX1" fmla="*/ 5593 w 10000"/>
                <a:gd name="connsiteY1" fmla="*/ 0 h 10077"/>
                <a:gd name="connsiteX2" fmla="*/ 5375 w 10000"/>
                <a:gd name="connsiteY2" fmla="*/ 10077 h 10077"/>
                <a:gd name="connsiteX3" fmla="*/ 10000 w 10000"/>
                <a:gd name="connsiteY3" fmla="*/ 9856 h 10077"/>
                <a:gd name="connsiteX0" fmla="*/ 0 w 10000"/>
                <a:gd name="connsiteY0" fmla="*/ 3 h 9922"/>
                <a:gd name="connsiteX1" fmla="*/ 5351 w 10000"/>
                <a:gd name="connsiteY1" fmla="*/ 0 h 9922"/>
                <a:gd name="connsiteX2" fmla="*/ 5375 w 10000"/>
                <a:gd name="connsiteY2" fmla="*/ 9922 h 9922"/>
                <a:gd name="connsiteX3" fmla="*/ 10000 w 10000"/>
                <a:gd name="connsiteY3" fmla="*/ 9701 h 9922"/>
                <a:gd name="connsiteX0" fmla="*/ 0 w 10000"/>
                <a:gd name="connsiteY0" fmla="*/ 3 h 10078"/>
                <a:gd name="connsiteX1" fmla="*/ 5351 w 10000"/>
                <a:gd name="connsiteY1" fmla="*/ 0 h 10078"/>
                <a:gd name="connsiteX2" fmla="*/ 5346 w 10000"/>
                <a:gd name="connsiteY2" fmla="*/ 10078 h 10078"/>
                <a:gd name="connsiteX3" fmla="*/ 10000 w 10000"/>
                <a:gd name="connsiteY3" fmla="*/ 9777 h 10078"/>
                <a:gd name="connsiteX0" fmla="*/ 0 w 10000"/>
                <a:gd name="connsiteY0" fmla="*/ 3 h 10156"/>
                <a:gd name="connsiteX1" fmla="*/ 5351 w 10000"/>
                <a:gd name="connsiteY1" fmla="*/ 0 h 10156"/>
                <a:gd name="connsiteX2" fmla="*/ 5365 w 10000"/>
                <a:gd name="connsiteY2" fmla="*/ 10156 h 10156"/>
                <a:gd name="connsiteX3" fmla="*/ 10000 w 10000"/>
                <a:gd name="connsiteY3" fmla="*/ 9777 h 1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156">
                  <a:moveTo>
                    <a:pt x="0" y="3"/>
                  </a:moveTo>
                  <a:lnTo>
                    <a:pt x="5351" y="0"/>
                  </a:lnTo>
                  <a:cubicBezTo>
                    <a:pt x="5359" y="3359"/>
                    <a:pt x="5357" y="6797"/>
                    <a:pt x="5365" y="10156"/>
                  </a:cubicBezTo>
                  <a:lnTo>
                    <a:pt x="10000" y="9777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8" name="Slide Number Placeholder 4">
            <a:extLst>
              <a:ext uri="{FF2B5EF4-FFF2-40B4-BE49-F238E27FC236}">
                <a16:creationId xmlns:a16="http://schemas.microsoft.com/office/drawing/2014/main" id="{804CF0B2-B0FB-2D4A-9DE1-131005920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9290D9C-9D09-7B7A-DFFA-6A4B1C6EB569}"/>
                  </a:ext>
                </a:extLst>
              </p14:cNvPr>
              <p14:cNvContentPartPr/>
              <p14:nvPr/>
            </p14:nvContentPartPr>
            <p14:xfrm>
              <a:off x="5138640" y="2600640"/>
              <a:ext cx="6991200" cy="4257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9290D9C-9D09-7B7A-DFFA-6A4B1C6EB5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9280" y="2591280"/>
                <a:ext cx="7009920" cy="427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6870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1128-B8E1-7C40-B73B-BD6D4E180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940" y="1405975"/>
            <a:ext cx="5414851" cy="5100842"/>
          </a:xfrm>
        </p:spPr>
        <p:txBody>
          <a:bodyPr>
            <a:normAutofit/>
          </a:bodyPr>
          <a:lstStyle/>
          <a:p>
            <a:pPr indent="-287338">
              <a:buFont typeface="Wingdings" charset="2"/>
              <a:buChar char="§"/>
              <a:defRPr/>
            </a:pPr>
            <a:r>
              <a:rPr lang="en-US" dirty="0"/>
              <a:t>Crossbar, Clos networks, other interconnection nets initially developed to connect processors in multiprocessor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Switching via interconnection network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3BC25E0-E8D5-F049-83E9-F0682565AF56}"/>
              </a:ext>
            </a:extLst>
          </p:cNvPr>
          <p:cNvGrpSpPr/>
          <p:nvPr/>
        </p:nvGrpSpPr>
        <p:grpSpPr>
          <a:xfrm>
            <a:off x="8083826" y="1590262"/>
            <a:ext cx="2319130" cy="1855304"/>
            <a:chOff x="7417077" y="4485654"/>
            <a:chExt cx="2112963" cy="2066925"/>
          </a:xfrm>
        </p:grpSpPr>
        <p:grpSp>
          <p:nvGrpSpPr>
            <p:cNvPr id="60" name="Group 118">
              <a:extLst>
                <a:ext uri="{FF2B5EF4-FFF2-40B4-BE49-F238E27FC236}">
                  <a16:creationId xmlns:a16="http://schemas.microsoft.com/office/drawing/2014/main" id="{BDFB8215-3D56-2D42-B36A-269A0DF68C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69465" y="4485654"/>
              <a:ext cx="890587" cy="215900"/>
              <a:chOff x="876" y="2800"/>
              <a:chExt cx="642" cy="175"/>
            </a:xfrm>
          </p:grpSpPr>
          <p:sp>
            <p:nvSpPr>
              <p:cNvPr id="109" name="Rectangle 119">
                <a:extLst>
                  <a:ext uri="{FF2B5EF4-FFF2-40B4-BE49-F238E27FC236}">
                    <a16:creationId xmlns:a16="http://schemas.microsoft.com/office/drawing/2014/main" id="{EF4B7892-A69C-B64C-8510-14C1B274D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0" name="Rectangle 120">
                <a:extLst>
                  <a:ext uri="{FF2B5EF4-FFF2-40B4-BE49-F238E27FC236}">
                    <a16:creationId xmlns:a16="http://schemas.microsoft.com/office/drawing/2014/main" id="{FE2EA6C0-E7DC-1842-B380-66BD448F4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1" name="Rectangle 121">
                <a:extLst>
                  <a:ext uri="{FF2B5EF4-FFF2-40B4-BE49-F238E27FC236}">
                    <a16:creationId xmlns:a16="http://schemas.microsoft.com/office/drawing/2014/main" id="{7E0CFCBF-4656-A846-BB21-6FD14CE46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2" name="Rectangle 122">
                <a:extLst>
                  <a:ext uri="{FF2B5EF4-FFF2-40B4-BE49-F238E27FC236}">
                    <a16:creationId xmlns:a16="http://schemas.microsoft.com/office/drawing/2014/main" id="{92F45F15-8114-484B-BB16-CBD68760A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3" name="Line 123">
                <a:extLst>
                  <a:ext uri="{FF2B5EF4-FFF2-40B4-BE49-F238E27FC236}">
                    <a16:creationId xmlns:a16="http://schemas.microsoft.com/office/drawing/2014/main" id="{2D95AFB2-02C8-3D4A-87D0-AE121B456C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61" name="Group 124">
              <a:extLst>
                <a:ext uri="{FF2B5EF4-FFF2-40B4-BE49-F238E27FC236}">
                  <a16:creationId xmlns:a16="http://schemas.microsoft.com/office/drawing/2014/main" id="{93E2D3F6-A7EF-6542-84C8-21B44C9CEE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45652" y="4880941"/>
              <a:ext cx="890588" cy="215900"/>
              <a:chOff x="876" y="2800"/>
              <a:chExt cx="642" cy="175"/>
            </a:xfrm>
          </p:grpSpPr>
          <p:sp>
            <p:nvSpPr>
              <p:cNvPr id="104" name="Rectangle 125">
                <a:extLst>
                  <a:ext uri="{FF2B5EF4-FFF2-40B4-BE49-F238E27FC236}">
                    <a16:creationId xmlns:a16="http://schemas.microsoft.com/office/drawing/2014/main" id="{41418EC7-91D0-5544-BCA0-2A1CC3DFC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5" name="Rectangle 126">
                <a:extLst>
                  <a:ext uri="{FF2B5EF4-FFF2-40B4-BE49-F238E27FC236}">
                    <a16:creationId xmlns:a16="http://schemas.microsoft.com/office/drawing/2014/main" id="{D8E3B2A9-3D82-AD48-A93B-71583BCE3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6" name="Rectangle 127">
                <a:extLst>
                  <a:ext uri="{FF2B5EF4-FFF2-40B4-BE49-F238E27FC236}">
                    <a16:creationId xmlns:a16="http://schemas.microsoft.com/office/drawing/2014/main" id="{C0867EE3-2BC5-874A-814C-A4B0DAF95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" name="Rectangle 128">
                <a:extLst>
                  <a:ext uri="{FF2B5EF4-FFF2-40B4-BE49-F238E27FC236}">
                    <a16:creationId xmlns:a16="http://schemas.microsoft.com/office/drawing/2014/main" id="{75944114-E888-5043-A7C2-56BC12040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8" name="Line 129">
                <a:extLst>
                  <a:ext uri="{FF2B5EF4-FFF2-40B4-BE49-F238E27FC236}">
                    <a16:creationId xmlns:a16="http://schemas.microsoft.com/office/drawing/2014/main" id="{26320DB4-394D-0A43-A8A6-C99E5CC0BF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62" name="Group 130">
              <a:extLst>
                <a:ext uri="{FF2B5EF4-FFF2-40B4-BE49-F238E27FC236}">
                  <a16:creationId xmlns:a16="http://schemas.microsoft.com/office/drawing/2014/main" id="{DD7E937A-F922-3B49-B727-489978FC63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40890" y="5307979"/>
              <a:ext cx="890587" cy="215900"/>
              <a:chOff x="876" y="2800"/>
              <a:chExt cx="642" cy="175"/>
            </a:xfrm>
          </p:grpSpPr>
          <p:sp>
            <p:nvSpPr>
              <p:cNvPr id="99" name="Rectangle 131">
                <a:extLst>
                  <a:ext uri="{FF2B5EF4-FFF2-40B4-BE49-F238E27FC236}">
                    <a16:creationId xmlns:a16="http://schemas.microsoft.com/office/drawing/2014/main" id="{A0A7DC16-AAF0-0543-B181-2D0657967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0" name="Rectangle 132">
                <a:extLst>
                  <a:ext uri="{FF2B5EF4-FFF2-40B4-BE49-F238E27FC236}">
                    <a16:creationId xmlns:a16="http://schemas.microsoft.com/office/drawing/2014/main" id="{4888429E-949E-5C46-B8C3-47C65F62A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1" name="Rectangle 133">
                <a:extLst>
                  <a:ext uri="{FF2B5EF4-FFF2-40B4-BE49-F238E27FC236}">
                    <a16:creationId xmlns:a16="http://schemas.microsoft.com/office/drawing/2014/main" id="{B17D677C-7F64-6F43-82D8-FCC88D2C0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2" name="Rectangle 134">
                <a:extLst>
                  <a:ext uri="{FF2B5EF4-FFF2-40B4-BE49-F238E27FC236}">
                    <a16:creationId xmlns:a16="http://schemas.microsoft.com/office/drawing/2014/main" id="{E19D732E-85B6-E34A-9661-7644732E7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3" name="Line 135">
                <a:extLst>
                  <a:ext uri="{FF2B5EF4-FFF2-40B4-BE49-F238E27FC236}">
                    <a16:creationId xmlns:a16="http://schemas.microsoft.com/office/drawing/2014/main" id="{9E926801-1D95-B942-965D-EC34909B22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63" name="Group 154">
              <a:extLst>
                <a:ext uri="{FF2B5EF4-FFF2-40B4-BE49-F238E27FC236}">
                  <a16:creationId xmlns:a16="http://schemas.microsoft.com/office/drawing/2014/main" id="{5D801805-22E9-3342-9E61-4013BDBDBF00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8564840" y="5504829"/>
              <a:ext cx="895350" cy="1035050"/>
              <a:chOff x="2954" y="2776"/>
              <a:chExt cx="564" cy="652"/>
            </a:xfrm>
          </p:grpSpPr>
          <p:grpSp>
            <p:nvGrpSpPr>
              <p:cNvPr id="81" name="Group 136">
                <a:extLst>
                  <a:ext uri="{FF2B5EF4-FFF2-40B4-BE49-F238E27FC236}">
                    <a16:creationId xmlns:a16="http://schemas.microsoft.com/office/drawing/2014/main" id="{DC4ACDF3-3A37-974C-9F24-96752CB4F9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4" y="2776"/>
                <a:ext cx="561" cy="136"/>
                <a:chOff x="455" y="3463"/>
                <a:chExt cx="561" cy="136"/>
              </a:xfrm>
            </p:grpSpPr>
            <p:sp>
              <p:nvSpPr>
                <p:cNvPr id="94" name="Rectangle 137">
                  <a:extLst>
                    <a:ext uri="{FF2B5EF4-FFF2-40B4-BE49-F238E27FC236}">
                      <a16:creationId xmlns:a16="http://schemas.microsoft.com/office/drawing/2014/main" id="{5140BCA1-AB6C-7246-9D38-40A1E491AA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5F5F5F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5" name="Rectangle 138">
                  <a:extLst>
                    <a:ext uri="{FF2B5EF4-FFF2-40B4-BE49-F238E27FC236}">
                      <a16:creationId xmlns:a16="http://schemas.microsoft.com/office/drawing/2014/main" id="{C37AD059-391A-BD44-8F54-18B650B064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" name="Rectangle 139">
                  <a:extLst>
                    <a:ext uri="{FF2B5EF4-FFF2-40B4-BE49-F238E27FC236}">
                      <a16:creationId xmlns:a16="http://schemas.microsoft.com/office/drawing/2014/main" id="{EE27F0FF-5EF9-D843-929A-3953523A9F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7" name="Rectangle 140">
                  <a:extLst>
                    <a:ext uri="{FF2B5EF4-FFF2-40B4-BE49-F238E27FC236}">
                      <a16:creationId xmlns:a16="http://schemas.microsoft.com/office/drawing/2014/main" id="{09C2F96D-9977-7F48-B003-05EE8C4173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" name="Line 141">
                  <a:extLst>
                    <a:ext uri="{FF2B5EF4-FFF2-40B4-BE49-F238E27FC236}">
                      <a16:creationId xmlns:a16="http://schemas.microsoft.com/office/drawing/2014/main" id="{B0A2C267-A8F8-5343-BBA6-24283D0BE1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82" name="Group 142">
                <a:extLst>
                  <a:ext uri="{FF2B5EF4-FFF2-40B4-BE49-F238E27FC236}">
                    <a16:creationId xmlns:a16="http://schemas.microsoft.com/office/drawing/2014/main" id="{73020812-FECA-6246-AAD6-7B05930AC0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7" y="3023"/>
                <a:ext cx="561" cy="136"/>
                <a:chOff x="455" y="3463"/>
                <a:chExt cx="561" cy="136"/>
              </a:xfrm>
            </p:grpSpPr>
            <p:sp>
              <p:nvSpPr>
                <p:cNvPr id="89" name="Rectangle 143">
                  <a:extLst>
                    <a:ext uri="{FF2B5EF4-FFF2-40B4-BE49-F238E27FC236}">
                      <a16:creationId xmlns:a16="http://schemas.microsoft.com/office/drawing/2014/main" id="{D6FCD1B7-B959-994C-B29E-A9A5B76E36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5F5F5F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0" name="Rectangle 144">
                  <a:extLst>
                    <a:ext uri="{FF2B5EF4-FFF2-40B4-BE49-F238E27FC236}">
                      <a16:creationId xmlns:a16="http://schemas.microsoft.com/office/drawing/2014/main" id="{593F7969-8E89-2D47-BDE5-5210EAEE60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1" name="Rectangle 145">
                  <a:extLst>
                    <a:ext uri="{FF2B5EF4-FFF2-40B4-BE49-F238E27FC236}">
                      <a16:creationId xmlns:a16="http://schemas.microsoft.com/office/drawing/2014/main" id="{C1482B84-B84B-7E4B-AF00-6AA2344929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2" name="Rectangle 146">
                  <a:extLst>
                    <a:ext uri="{FF2B5EF4-FFF2-40B4-BE49-F238E27FC236}">
                      <a16:creationId xmlns:a16="http://schemas.microsoft.com/office/drawing/2014/main" id="{73FD5F69-21CF-0346-B2CA-EDA9FF6EFD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3" name="Line 147">
                  <a:extLst>
                    <a:ext uri="{FF2B5EF4-FFF2-40B4-BE49-F238E27FC236}">
                      <a16:creationId xmlns:a16="http://schemas.microsoft.com/office/drawing/2014/main" id="{31A2A149-6C13-3640-A322-7E1A5ED0BD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83" name="Group 148">
                <a:extLst>
                  <a:ext uri="{FF2B5EF4-FFF2-40B4-BE49-F238E27FC236}">
                    <a16:creationId xmlns:a16="http://schemas.microsoft.com/office/drawing/2014/main" id="{6C1D3A5F-381C-864A-88EB-B040498493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4" y="3292"/>
                <a:ext cx="561" cy="136"/>
                <a:chOff x="455" y="3463"/>
                <a:chExt cx="561" cy="136"/>
              </a:xfrm>
            </p:grpSpPr>
            <p:sp>
              <p:nvSpPr>
                <p:cNvPr id="84" name="Rectangle 149">
                  <a:extLst>
                    <a:ext uri="{FF2B5EF4-FFF2-40B4-BE49-F238E27FC236}">
                      <a16:creationId xmlns:a16="http://schemas.microsoft.com/office/drawing/2014/main" id="{14AD2249-2359-6A4A-A176-4000523777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5F5F5F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" name="Rectangle 150">
                  <a:extLst>
                    <a:ext uri="{FF2B5EF4-FFF2-40B4-BE49-F238E27FC236}">
                      <a16:creationId xmlns:a16="http://schemas.microsoft.com/office/drawing/2014/main" id="{04B515EF-281D-F94C-AED4-8ED9BEAE7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6" name="Rectangle 151">
                  <a:extLst>
                    <a:ext uri="{FF2B5EF4-FFF2-40B4-BE49-F238E27FC236}">
                      <a16:creationId xmlns:a16="http://schemas.microsoft.com/office/drawing/2014/main" id="{C272AC2F-2576-1447-A246-09AEE63AFD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7" name="Rectangle 152">
                  <a:extLst>
                    <a:ext uri="{FF2B5EF4-FFF2-40B4-BE49-F238E27FC236}">
                      <a16:creationId xmlns:a16="http://schemas.microsoft.com/office/drawing/2014/main" id="{7806C0E0-4DAD-EB43-94FA-6C7BFC6D43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" name="Line 153">
                  <a:extLst>
                    <a:ext uri="{FF2B5EF4-FFF2-40B4-BE49-F238E27FC236}">
                      <a16:creationId xmlns:a16="http://schemas.microsoft.com/office/drawing/2014/main" id="{3BF9883C-66A0-5947-BC28-BF02D827A9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64" name="Line 155">
              <a:extLst>
                <a:ext uri="{FF2B5EF4-FFF2-40B4-BE49-F238E27FC236}">
                  <a16:creationId xmlns:a16="http://schemas.microsoft.com/office/drawing/2014/main" id="{A0B12453-ABAF-784E-9587-2EDADB3CEE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0052" y="4592016"/>
              <a:ext cx="10636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Line 156">
              <a:extLst>
                <a:ext uri="{FF2B5EF4-FFF2-40B4-BE49-F238E27FC236}">
                  <a16:creationId xmlns:a16="http://schemas.microsoft.com/office/drawing/2014/main" id="{3BA7B7A3-5901-8B41-AF4B-8AD856BE21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21952" y="4979366"/>
              <a:ext cx="1111250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Line 157">
              <a:extLst>
                <a:ext uri="{FF2B5EF4-FFF2-40B4-BE49-F238E27FC236}">
                  <a16:creationId xmlns:a16="http://schemas.microsoft.com/office/drawing/2014/main" id="{F69E1FCD-BBAA-9E43-BED9-EE235364E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21952" y="5411166"/>
              <a:ext cx="11017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Line 158">
              <a:extLst>
                <a:ext uri="{FF2B5EF4-FFF2-40B4-BE49-F238E27FC236}">
                  <a16:creationId xmlns:a16="http://schemas.microsoft.com/office/drawing/2014/main" id="{4DEB4277-4967-454A-9807-61DFB43FB2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04527" y="4592016"/>
              <a:ext cx="0" cy="977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Line 159">
              <a:extLst>
                <a:ext uri="{FF2B5EF4-FFF2-40B4-BE49-F238E27FC236}">
                  <a16:creationId xmlns:a16="http://schemas.microsoft.com/office/drawing/2014/main" id="{32ED3CA0-6B4A-9940-A7FF-2B4B1FD494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26802" y="4592016"/>
              <a:ext cx="0" cy="977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9" name="Line 160">
              <a:extLst>
                <a:ext uri="{FF2B5EF4-FFF2-40B4-BE49-F238E27FC236}">
                  <a16:creationId xmlns:a16="http://schemas.microsoft.com/office/drawing/2014/main" id="{D6336297-B3DB-A64E-8187-6A52BB96D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23677" y="4582491"/>
              <a:ext cx="0" cy="977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0" name="Oval 161">
              <a:extLst>
                <a:ext uri="{FF2B5EF4-FFF2-40B4-BE49-F238E27FC236}">
                  <a16:creationId xmlns:a16="http://schemas.microsoft.com/office/drawing/2014/main" id="{14FD0237-6962-7D4D-A26A-99F549DF7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3252" y="4553916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1" name="Oval 162">
              <a:extLst>
                <a:ext uri="{FF2B5EF4-FFF2-40B4-BE49-F238E27FC236}">
                  <a16:creationId xmlns:a16="http://schemas.microsoft.com/office/drawing/2014/main" id="{2384493A-323F-B14C-9F98-CA6218402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3252" y="493809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2" name="Oval 163">
              <a:extLst>
                <a:ext uri="{FF2B5EF4-FFF2-40B4-BE49-F238E27FC236}">
                  <a16:creationId xmlns:a16="http://schemas.microsoft.com/office/drawing/2014/main" id="{32E7692D-5C12-B442-80FF-C7B249514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902" y="536354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3" name="Oval 164">
              <a:extLst>
                <a:ext uri="{FF2B5EF4-FFF2-40B4-BE49-F238E27FC236}">
                  <a16:creationId xmlns:a16="http://schemas.microsoft.com/office/drawing/2014/main" id="{0DDA2FFE-E5BA-0C4F-8A0B-F1CA4A5E3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8702" y="4553916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Oval 165">
              <a:extLst>
                <a:ext uri="{FF2B5EF4-FFF2-40B4-BE49-F238E27FC236}">
                  <a16:creationId xmlns:a16="http://schemas.microsoft.com/office/drawing/2014/main" id="{9CF681B8-BF04-5441-BEE3-A16AEEDE8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8702" y="493809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5" name="Oval 166">
              <a:extLst>
                <a:ext uri="{FF2B5EF4-FFF2-40B4-BE49-F238E27FC236}">
                  <a16:creationId xmlns:a16="http://schemas.microsoft.com/office/drawing/2014/main" id="{F756BE03-9919-5149-B8C1-27AA85376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2352" y="536354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6" name="Oval 167">
              <a:extLst>
                <a:ext uri="{FF2B5EF4-FFF2-40B4-BE49-F238E27FC236}">
                  <a16:creationId xmlns:a16="http://schemas.microsoft.com/office/drawing/2014/main" id="{ACBB363A-E96A-164C-982D-673D5C98F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9227" y="4553916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7" name="Oval 168">
              <a:extLst>
                <a:ext uri="{FF2B5EF4-FFF2-40B4-BE49-F238E27FC236}">
                  <a16:creationId xmlns:a16="http://schemas.microsoft.com/office/drawing/2014/main" id="{6B3D6E0C-831F-1C4C-A193-5B2FD8811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9227" y="493809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Oval 169">
              <a:extLst>
                <a:ext uri="{FF2B5EF4-FFF2-40B4-BE49-F238E27FC236}">
                  <a16:creationId xmlns:a16="http://schemas.microsoft.com/office/drawing/2014/main" id="{9A7D3398-0377-0B4F-823A-F463BA7F4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2877" y="536354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Freeform 173">
              <a:extLst>
                <a:ext uri="{FF2B5EF4-FFF2-40B4-BE49-F238E27FC236}">
                  <a16:creationId xmlns:a16="http://schemas.microsoft.com/office/drawing/2014/main" id="{030444B6-CE0A-BD47-AC76-37A98FE88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7077" y="4538041"/>
              <a:ext cx="1543050" cy="2014538"/>
            </a:xfrm>
            <a:custGeom>
              <a:avLst/>
              <a:gdLst>
                <a:gd name="T0" fmla="*/ 0 w 972"/>
                <a:gd name="T1" fmla="*/ 2147483647 h 1266"/>
                <a:gd name="T2" fmla="*/ 2147483647 w 972"/>
                <a:gd name="T3" fmla="*/ 0 h 1266"/>
                <a:gd name="T4" fmla="*/ 2147483647 w 972"/>
                <a:gd name="T5" fmla="*/ 2147483647 h 1266"/>
                <a:gd name="T6" fmla="*/ 0 60000 65536"/>
                <a:gd name="T7" fmla="*/ 0 60000 65536"/>
                <a:gd name="T8" fmla="*/ 0 60000 65536"/>
                <a:gd name="T9" fmla="*/ 0 w 972"/>
                <a:gd name="T10" fmla="*/ 0 h 1266"/>
                <a:gd name="T11" fmla="*/ 972 w 972"/>
                <a:gd name="T12" fmla="*/ 1266 h 12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1266">
                  <a:moveTo>
                    <a:pt x="0" y="3"/>
                  </a:moveTo>
                  <a:lnTo>
                    <a:pt x="969" y="0"/>
                  </a:lnTo>
                  <a:lnTo>
                    <a:pt x="972" y="1266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B2396B77-B6FA-2840-BC57-4DD04AF562BD}"/>
              </a:ext>
            </a:extLst>
          </p:cNvPr>
          <p:cNvSpPr txBox="1"/>
          <p:nvPr/>
        </p:nvSpPr>
        <p:spPr>
          <a:xfrm>
            <a:off x="9071309" y="3438940"/>
            <a:ext cx="1229696" cy="303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3x3 crossbar</a:t>
            </a:r>
          </a:p>
        </p:txBody>
      </p: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F80CBFA4-4A18-914C-A713-E4A5E18F64DB}"/>
              </a:ext>
            </a:extLst>
          </p:cNvPr>
          <p:cNvSpPr txBox="1">
            <a:spLocks/>
          </p:cNvSpPr>
          <p:nvPr/>
        </p:nvSpPr>
        <p:spPr>
          <a:xfrm>
            <a:off x="788873" y="3242734"/>
            <a:ext cx="4629004" cy="10937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multistage switch: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nxn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switch from multiple stages of smaller switches</a:t>
            </a:r>
          </a:p>
        </p:txBody>
      </p:sp>
      <p:sp>
        <p:nvSpPr>
          <p:cNvPr id="114" name="Content Placeholder 2">
            <a:extLst>
              <a:ext uri="{FF2B5EF4-FFF2-40B4-BE49-F238E27FC236}">
                <a16:creationId xmlns:a16="http://schemas.microsoft.com/office/drawing/2014/main" id="{C44BED26-0F25-A14C-A2DE-9DA48DF09A44}"/>
              </a:ext>
            </a:extLst>
          </p:cNvPr>
          <p:cNvSpPr txBox="1">
            <a:spLocks/>
          </p:cNvSpPr>
          <p:nvPr/>
        </p:nvSpPr>
        <p:spPr>
          <a:xfrm>
            <a:off x="775016" y="4281825"/>
            <a:ext cx="4555741" cy="2118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exploiting parallelism: </a:t>
            </a:r>
          </a:p>
          <a:p>
            <a:pPr marL="693738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fragment datagram into fixed length cells on entry</a:t>
            </a:r>
          </a:p>
          <a:p>
            <a:pPr marL="693738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 cells through the fabric, reassemble datagram at exit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ACE683F-C3E3-E542-87F3-26A8CC51B32B}"/>
              </a:ext>
            </a:extLst>
          </p:cNvPr>
          <p:cNvSpPr txBox="1"/>
          <p:nvPr/>
        </p:nvSpPr>
        <p:spPr>
          <a:xfrm>
            <a:off x="7817222" y="2689668"/>
            <a:ext cx="1229696" cy="303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3x3 crossbar</a:t>
            </a:r>
          </a:p>
        </p:txBody>
      </p:sp>
      <p:sp>
        <p:nvSpPr>
          <p:cNvPr id="115" name="Slide Number Placeholder 4">
            <a:extLst>
              <a:ext uri="{FF2B5EF4-FFF2-40B4-BE49-F238E27FC236}">
                <a16:creationId xmlns:a16="http://schemas.microsoft.com/office/drawing/2014/main" id="{4F8C5248-5115-F748-B1EF-FF98DE1EC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/>
              <a:t>Network Layer: 4-</a:t>
            </a:r>
            <a:fld id="{C4204591-24BD-A542-B9D5-F8D8A88D2FEE}" type="slidenum">
              <a:rPr lang="en-US" sz="1050" smtClean="0"/>
              <a:pPr/>
              <a:t>12</a:t>
            </a:fld>
            <a:endParaRPr lang="en-US" sz="1050" dirty="0"/>
          </a:p>
        </p:txBody>
      </p:sp>
      <p:sp>
        <p:nvSpPr>
          <p:cNvPr id="119" name="TextBox 7">
            <a:extLst>
              <a:ext uri="{FF2B5EF4-FFF2-40B4-BE49-F238E27FC236}">
                <a16:creationId xmlns:a16="http://schemas.microsoft.com/office/drawing/2014/main" id="{F5606C1B-BF0F-EA45-BB6E-781C28ABB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395" y="4297024"/>
            <a:ext cx="284003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 x N switching elements</a:t>
            </a:r>
          </a:p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allows N simultaneous packets switched (in the best case when all packets going to different outputs)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51B9A-6282-C847-8B48-473DA166E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309" y="3304105"/>
            <a:ext cx="2774082" cy="28357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FFB65EC-B1DD-1F5D-24B7-0869669CECAC}"/>
                  </a:ext>
                </a:extLst>
              </p14:cNvPr>
              <p14:cNvContentPartPr/>
              <p14:nvPr/>
            </p14:nvContentPartPr>
            <p14:xfrm>
              <a:off x="1002240" y="1039320"/>
              <a:ext cx="10940760" cy="5246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FFB65EC-B1DD-1F5D-24B7-0869669CEC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2880" y="1029960"/>
                <a:ext cx="10959480" cy="526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044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1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1128-B8E1-7C40-B73B-BD6D4E180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646" y="1287519"/>
            <a:ext cx="10585173" cy="1026189"/>
          </a:xfrm>
        </p:spPr>
        <p:txBody>
          <a:bodyPr>
            <a:normAutofit/>
          </a:bodyPr>
          <a:lstStyle/>
          <a:p>
            <a:pPr indent="-287338">
              <a:buFont typeface="Wingdings" charset="2"/>
              <a:buChar char="§"/>
              <a:defRPr/>
            </a:pPr>
            <a:r>
              <a:rPr lang="en-US" sz="3200" dirty="0"/>
              <a:t>scaling, using multiple switching “planes” in parallel: </a:t>
            </a:r>
          </a:p>
          <a:p>
            <a:pPr lvl="1" indent="-287338">
              <a:buFont typeface="Wingdings" charset="2"/>
              <a:buChar char="§"/>
              <a:defRPr/>
            </a:pPr>
            <a:r>
              <a:rPr lang="en-US" sz="2800" dirty="0"/>
              <a:t>speedup, scaleup via parallelism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Switching via interconnection network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ACF90F-291D-A84B-9EA4-A850C531F102}"/>
              </a:ext>
            </a:extLst>
          </p:cNvPr>
          <p:cNvGrpSpPr/>
          <p:nvPr/>
        </p:nvGrpSpPr>
        <p:grpSpPr>
          <a:xfrm>
            <a:off x="5465885" y="2987580"/>
            <a:ext cx="6504470" cy="2842592"/>
            <a:chOff x="2502527" y="2166731"/>
            <a:chExt cx="6504470" cy="2842592"/>
          </a:xfrm>
        </p:grpSpPr>
        <p:grpSp>
          <p:nvGrpSpPr>
            <p:cNvPr id="334" name="Group 118">
              <a:extLst>
                <a:ext uri="{FF2B5EF4-FFF2-40B4-BE49-F238E27FC236}">
                  <a16:creationId xmlns:a16="http://schemas.microsoft.com/office/drawing/2014/main" id="{AF49CF4D-AE10-6E4A-BE27-3F975761A6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1555" y="4446106"/>
              <a:ext cx="977484" cy="193795"/>
              <a:chOff x="876" y="2800"/>
              <a:chExt cx="642" cy="175"/>
            </a:xfrm>
          </p:grpSpPr>
          <p:sp>
            <p:nvSpPr>
              <p:cNvPr id="335" name="Rectangle 119">
                <a:extLst>
                  <a:ext uri="{FF2B5EF4-FFF2-40B4-BE49-F238E27FC236}">
                    <a16:creationId xmlns:a16="http://schemas.microsoft.com/office/drawing/2014/main" id="{4093A69A-1A26-8344-A1EE-EC3CD90B7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6" name="Rectangle 120">
                <a:extLst>
                  <a:ext uri="{FF2B5EF4-FFF2-40B4-BE49-F238E27FC236}">
                    <a16:creationId xmlns:a16="http://schemas.microsoft.com/office/drawing/2014/main" id="{2812FBDC-BDD7-A446-BBAE-BB6C428C7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7" name="Rectangle 121">
                <a:extLst>
                  <a:ext uri="{FF2B5EF4-FFF2-40B4-BE49-F238E27FC236}">
                    <a16:creationId xmlns:a16="http://schemas.microsoft.com/office/drawing/2014/main" id="{F1C83022-DCCD-824D-9EFC-DB58276AF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8" name="Rectangle 122">
                <a:extLst>
                  <a:ext uri="{FF2B5EF4-FFF2-40B4-BE49-F238E27FC236}">
                    <a16:creationId xmlns:a16="http://schemas.microsoft.com/office/drawing/2014/main" id="{7EF3B5CA-CC9D-5D42-9788-BE1DCF3D2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21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9" name="Line 123">
                <a:extLst>
                  <a:ext uri="{FF2B5EF4-FFF2-40B4-BE49-F238E27FC236}">
                    <a16:creationId xmlns:a16="http://schemas.microsoft.com/office/drawing/2014/main" id="{888A3CB1-B901-B84C-9FDC-4A75C03255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328" name="Group 118">
              <a:extLst>
                <a:ext uri="{FF2B5EF4-FFF2-40B4-BE49-F238E27FC236}">
                  <a16:creationId xmlns:a16="http://schemas.microsoft.com/office/drawing/2014/main" id="{424B3156-291C-B04F-8BD2-8D13170A35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5415" y="4611758"/>
              <a:ext cx="977484" cy="193795"/>
              <a:chOff x="876" y="2800"/>
              <a:chExt cx="642" cy="175"/>
            </a:xfrm>
          </p:grpSpPr>
          <p:sp>
            <p:nvSpPr>
              <p:cNvPr id="329" name="Rectangle 119">
                <a:extLst>
                  <a:ext uri="{FF2B5EF4-FFF2-40B4-BE49-F238E27FC236}">
                    <a16:creationId xmlns:a16="http://schemas.microsoft.com/office/drawing/2014/main" id="{B9D5FCED-BF06-4C46-AE44-21C038F85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0" name="Rectangle 120">
                <a:extLst>
                  <a:ext uri="{FF2B5EF4-FFF2-40B4-BE49-F238E27FC236}">
                    <a16:creationId xmlns:a16="http://schemas.microsoft.com/office/drawing/2014/main" id="{51E04347-0FE1-6E45-B8AF-9085B6208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1" name="Rectangle 121">
                <a:extLst>
                  <a:ext uri="{FF2B5EF4-FFF2-40B4-BE49-F238E27FC236}">
                    <a16:creationId xmlns:a16="http://schemas.microsoft.com/office/drawing/2014/main" id="{4B3FD1AD-66FF-344E-8B85-CE87F954D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2" name="Rectangle 122">
                <a:extLst>
                  <a:ext uri="{FF2B5EF4-FFF2-40B4-BE49-F238E27FC236}">
                    <a16:creationId xmlns:a16="http://schemas.microsoft.com/office/drawing/2014/main" id="{38C47484-37BF-CC4A-8AFC-5633045A3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21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3" name="Line 123">
                <a:extLst>
                  <a:ext uri="{FF2B5EF4-FFF2-40B4-BE49-F238E27FC236}">
                    <a16:creationId xmlns:a16="http://schemas.microsoft.com/office/drawing/2014/main" id="{E9322185-052D-CF4D-9604-30F5852D09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20BA766-6DB9-0342-ACF5-6818F39878BC}"/>
                </a:ext>
              </a:extLst>
            </p:cNvPr>
            <p:cNvGrpSpPr/>
            <p:nvPr/>
          </p:nvGrpSpPr>
          <p:grpSpPr>
            <a:xfrm>
              <a:off x="4623758" y="2166731"/>
              <a:ext cx="2290665" cy="2842592"/>
              <a:chOff x="4199689" y="2922105"/>
              <a:chExt cx="2290665" cy="2842592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40760763-7D13-D14C-B004-0516855F8019}"/>
                  </a:ext>
                </a:extLst>
              </p:cNvPr>
              <p:cNvGrpSpPr/>
              <p:nvPr/>
            </p:nvGrpSpPr>
            <p:grpSpPr>
              <a:xfrm>
                <a:off x="4802662" y="2922105"/>
                <a:ext cx="1687692" cy="1311965"/>
                <a:chOff x="1416732" y="5221357"/>
                <a:chExt cx="1687692" cy="1311965"/>
              </a:xfrm>
            </p:grpSpPr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A4E31C51-93A1-5042-9D84-F246E6733681}"/>
                    </a:ext>
                  </a:extLst>
                </p:cNvPr>
                <p:cNvCxnSpPr/>
                <p:nvPr/>
              </p:nvCxnSpPr>
              <p:spPr>
                <a:xfrm>
                  <a:off x="1629149" y="5306714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C4626BFC-BC91-AE40-9E2F-1CAF813F24B3}"/>
                    </a:ext>
                  </a:extLst>
                </p:cNvPr>
                <p:cNvCxnSpPr/>
                <p:nvPr/>
              </p:nvCxnSpPr>
              <p:spPr>
                <a:xfrm>
                  <a:off x="1629814" y="5415191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3D5CC8D6-8701-3148-9853-D5C192B7DF31}"/>
                    </a:ext>
                  </a:extLst>
                </p:cNvPr>
                <p:cNvCxnSpPr/>
                <p:nvPr/>
              </p:nvCxnSpPr>
              <p:spPr>
                <a:xfrm>
                  <a:off x="1626486" y="6458033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DFBBFD44-0DFB-B049-98DF-A3EE6FC4071B}"/>
                    </a:ext>
                  </a:extLst>
                </p:cNvPr>
                <p:cNvCxnSpPr/>
                <p:nvPr/>
              </p:nvCxnSpPr>
              <p:spPr>
                <a:xfrm>
                  <a:off x="1627151" y="6358873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3E13D79D-4110-5C48-B252-22BF34D55EEE}"/>
                    </a:ext>
                  </a:extLst>
                </p:cNvPr>
                <p:cNvCxnSpPr/>
                <p:nvPr/>
              </p:nvCxnSpPr>
              <p:spPr>
                <a:xfrm>
                  <a:off x="1627152" y="6251062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CF1ED62F-9B31-4E4D-A9A1-B5604E0F379D}"/>
                    </a:ext>
                  </a:extLst>
                </p:cNvPr>
                <p:cNvCxnSpPr/>
                <p:nvPr/>
              </p:nvCxnSpPr>
              <p:spPr>
                <a:xfrm>
                  <a:off x="1627817" y="6151902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F2389D36-0494-AF4B-BE1C-E8755716C377}"/>
                    </a:ext>
                  </a:extLst>
                </p:cNvPr>
                <p:cNvCxnSpPr/>
                <p:nvPr/>
              </p:nvCxnSpPr>
              <p:spPr>
                <a:xfrm>
                  <a:off x="1623825" y="5604859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AC930B35-8338-024A-815B-949A85C3DE94}"/>
                    </a:ext>
                  </a:extLst>
                </p:cNvPr>
                <p:cNvCxnSpPr/>
                <p:nvPr/>
              </p:nvCxnSpPr>
              <p:spPr>
                <a:xfrm>
                  <a:off x="1624490" y="5505699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45AFFA33-989B-6A44-AEC9-7FFF15DD3FD7}"/>
                    </a:ext>
                  </a:extLst>
                </p:cNvPr>
                <p:cNvGrpSpPr/>
                <p:nvPr/>
              </p:nvGrpSpPr>
              <p:grpSpPr>
                <a:xfrm>
                  <a:off x="1749287" y="5221357"/>
                  <a:ext cx="1200970" cy="1311965"/>
                  <a:chOff x="4426226" y="4479235"/>
                  <a:chExt cx="1200970" cy="1311965"/>
                </a:xfrm>
              </p:grpSpPr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7AAD5D40-EBE5-7A46-BA23-4588D31D97BE}"/>
                      </a:ext>
                    </a:extLst>
                  </p:cNvPr>
                  <p:cNvSpPr/>
                  <p:nvPr/>
                </p:nvSpPr>
                <p:spPr>
                  <a:xfrm>
                    <a:off x="4426226" y="4479235"/>
                    <a:ext cx="1166191" cy="13119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A09B1F95-9C4A-5041-A4C5-44BBBB463756}"/>
                      </a:ext>
                    </a:extLst>
                  </p:cNvPr>
                  <p:cNvSpPr txBox="1"/>
                  <p:nvPr/>
                </p:nvSpPr>
                <p:spPr>
                  <a:xfrm>
                    <a:off x="4426226" y="4479235"/>
                    <a:ext cx="120097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fabric plane 0</a:t>
                    </a:r>
                  </a:p>
                </p:txBody>
              </p:sp>
            </p:grp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61383D0-8600-7145-ABB4-73D8D87E126A}"/>
                    </a:ext>
                  </a:extLst>
                </p:cNvPr>
                <p:cNvSpPr txBox="1"/>
                <p:nvPr/>
              </p:nvSpPr>
              <p:spPr>
                <a:xfrm rot="16200000">
                  <a:off x="1369604" y="5690044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 . .</a:t>
                  </a: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C3A565F3-8853-E54F-91C8-30A8A3BB49DE}"/>
                    </a:ext>
                  </a:extLst>
                </p:cNvPr>
                <p:cNvSpPr txBox="1"/>
                <p:nvPr/>
              </p:nvSpPr>
              <p:spPr>
                <a:xfrm rot="16200000">
                  <a:off x="2687964" y="5686717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 . .</a:t>
                  </a:r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1ECDB28F-7D58-FC47-90E4-A1884B6DED49}"/>
                  </a:ext>
                </a:extLst>
              </p:cNvPr>
              <p:cNvGrpSpPr/>
              <p:nvPr/>
            </p:nvGrpSpPr>
            <p:grpSpPr>
              <a:xfrm>
                <a:off x="4716523" y="3140766"/>
                <a:ext cx="1687692" cy="1311965"/>
                <a:chOff x="1416732" y="5221357"/>
                <a:chExt cx="1687692" cy="1311965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22B49291-35C1-F646-9151-8D5CAD91152E}"/>
                    </a:ext>
                  </a:extLst>
                </p:cNvPr>
                <p:cNvCxnSpPr/>
                <p:nvPr/>
              </p:nvCxnSpPr>
              <p:spPr>
                <a:xfrm>
                  <a:off x="1629149" y="5306714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AE4800AA-0F72-3B48-BF00-140135B900EF}"/>
                    </a:ext>
                  </a:extLst>
                </p:cNvPr>
                <p:cNvCxnSpPr/>
                <p:nvPr/>
              </p:nvCxnSpPr>
              <p:spPr>
                <a:xfrm>
                  <a:off x="1629814" y="5415191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96A1667E-854A-2D44-8A29-88B7998B7DBC}"/>
                    </a:ext>
                  </a:extLst>
                </p:cNvPr>
                <p:cNvCxnSpPr/>
                <p:nvPr/>
              </p:nvCxnSpPr>
              <p:spPr>
                <a:xfrm>
                  <a:off x="1626486" y="6458033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0307BC52-7519-E74E-82F4-7446D94755B4}"/>
                    </a:ext>
                  </a:extLst>
                </p:cNvPr>
                <p:cNvCxnSpPr/>
                <p:nvPr/>
              </p:nvCxnSpPr>
              <p:spPr>
                <a:xfrm>
                  <a:off x="1627151" y="6358873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2DFB66F9-2EEA-4F45-9982-AA0ECE4D0705}"/>
                    </a:ext>
                  </a:extLst>
                </p:cNvPr>
                <p:cNvCxnSpPr/>
                <p:nvPr/>
              </p:nvCxnSpPr>
              <p:spPr>
                <a:xfrm>
                  <a:off x="1627152" y="6251062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C5AE7172-0A61-A943-AF6A-AA3B4966318B}"/>
                    </a:ext>
                  </a:extLst>
                </p:cNvPr>
                <p:cNvCxnSpPr/>
                <p:nvPr/>
              </p:nvCxnSpPr>
              <p:spPr>
                <a:xfrm>
                  <a:off x="1627817" y="6151902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AB86A0CA-2BBD-3241-BDD7-CC2EA169186B}"/>
                    </a:ext>
                  </a:extLst>
                </p:cNvPr>
                <p:cNvCxnSpPr/>
                <p:nvPr/>
              </p:nvCxnSpPr>
              <p:spPr>
                <a:xfrm>
                  <a:off x="1623825" y="5604859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DB056F78-A09C-F34E-9087-9576AB942378}"/>
                    </a:ext>
                  </a:extLst>
                </p:cNvPr>
                <p:cNvCxnSpPr/>
                <p:nvPr/>
              </p:nvCxnSpPr>
              <p:spPr>
                <a:xfrm>
                  <a:off x="1624490" y="5505699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6EAD8D3D-6C07-0C47-BC6F-F6E324523699}"/>
                    </a:ext>
                  </a:extLst>
                </p:cNvPr>
                <p:cNvGrpSpPr/>
                <p:nvPr/>
              </p:nvGrpSpPr>
              <p:grpSpPr>
                <a:xfrm>
                  <a:off x="1749287" y="5221357"/>
                  <a:ext cx="1175002" cy="1311965"/>
                  <a:chOff x="4426226" y="4479235"/>
                  <a:chExt cx="1175002" cy="1311965"/>
                </a:xfrm>
              </p:grpSpPr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E1A34E00-2B81-5C43-BD96-BAC50603F9AB}"/>
                      </a:ext>
                    </a:extLst>
                  </p:cNvPr>
                  <p:cNvSpPr/>
                  <p:nvPr/>
                </p:nvSpPr>
                <p:spPr>
                  <a:xfrm>
                    <a:off x="4426226" y="4479235"/>
                    <a:ext cx="1166191" cy="13119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4E8CD73F-1D04-324E-8B5D-52BE9676926D}"/>
                      </a:ext>
                    </a:extLst>
                  </p:cNvPr>
                  <p:cNvSpPr txBox="1"/>
                  <p:nvPr/>
                </p:nvSpPr>
                <p:spPr>
                  <a:xfrm>
                    <a:off x="4426226" y="4479235"/>
                    <a:ext cx="117500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fabric plane 1</a:t>
                    </a:r>
                  </a:p>
                </p:txBody>
              </p:sp>
            </p:grp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AC67F0E3-96A7-9C40-9453-5DD6D22CDBF7}"/>
                    </a:ext>
                  </a:extLst>
                </p:cNvPr>
                <p:cNvSpPr txBox="1"/>
                <p:nvPr/>
              </p:nvSpPr>
              <p:spPr>
                <a:xfrm rot="16200000">
                  <a:off x="1369604" y="5690044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 . .</a:t>
                  </a: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A1B35328-3A8C-DC49-B311-E8D84E1C8394}"/>
                    </a:ext>
                  </a:extLst>
                </p:cNvPr>
                <p:cNvSpPr txBox="1"/>
                <p:nvPr/>
              </p:nvSpPr>
              <p:spPr>
                <a:xfrm rot="16200000">
                  <a:off x="2687964" y="5686717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 . .</a:t>
                  </a:r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763257EE-6514-D14D-BB4B-808C84B0BBED}"/>
                  </a:ext>
                </a:extLst>
              </p:cNvPr>
              <p:cNvGrpSpPr/>
              <p:nvPr/>
            </p:nvGrpSpPr>
            <p:grpSpPr>
              <a:xfrm>
                <a:off x="4630384" y="3359427"/>
                <a:ext cx="1687692" cy="1311965"/>
                <a:chOff x="1416732" y="5221357"/>
                <a:chExt cx="1687692" cy="1311965"/>
              </a:xfrm>
            </p:grpSpPr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625BA914-684C-6F4B-A078-484B0935E6E4}"/>
                    </a:ext>
                  </a:extLst>
                </p:cNvPr>
                <p:cNvCxnSpPr/>
                <p:nvPr/>
              </p:nvCxnSpPr>
              <p:spPr>
                <a:xfrm>
                  <a:off x="1629149" y="5306714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DB5939BD-2E58-F046-B3EB-98CD21C55CFB}"/>
                    </a:ext>
                  </a:extLst>
                </p:cNvPr>
                <p:cNvCxnSpPr/>
                <p:nvPr/>
              </p:nvCxnSpPr>
              <p:spPr>
                <a:xfrm>
                  <a:off x="1629814" y="5415191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94550567-087F-7D4A-ABF2-7F3F4FACFA92}"/>
                    </a:ext>
                  </a:extLst>
                </p:cNvPr>
                <p:cNvCxnSpPr/>
                <p:nvPr/>
              </p:nvCxnSpPr>
              <p:spPr>
                <a:xfrm>
                  <a:off x="1626486" y="6458033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5D893FAE-2400-F144-9821-71CAA7E70A34}"/>
                    </a:ext>
                  </a:extLst>
                </p:cNvPr>
                <p:cNvCxnSpPr/>
                <p:nvPr/>
              </p:nvCxnSpPr>
              <p:spPr>
                <a:xfrm>
                  <a:off x="1627151" y="6358873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7B0FF6F9-EC58-C84A-B28F-451E6C448902}"/>
                    </a:ext>
                  </a:extLst>
                </p:cNvPr>
                <p:cNvCxnSpPr/>
                <p:nvPr/>
              </p:nvCxnSpPr>
              <p:spPr>
                <a:xfrm>
                  <a:off x="1627152" y="6251062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8841956C-2DE9-8B42-95DA-9121FCD6BE5D}"/>
                    </a:ext>
                  </a:extLst>
                </p:cNvPr>
                <p:cNvCxnSpPr/>
                <p:nvPr/>
              </p:nvCxnSpPr>
              <p:spPr>
                <a:xfrm>
                  <a:off x="1627817" y="6151902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3F88C77F-CF8B-2C4D-AD38-8280A026C0C2}"/>
                    </a:ext>
                  </a:extLst>
                </p:cNvPr>
                <p:cNvCxnSpPr/>
                <p:nvPr/>
              </p:nvCxnSpPr>
              <p:spPr>
                <a:xfrm>
                  <a:off x="1623825" y="5604859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EA7D2E27-F9F1-9C4C-9900-89369B77816F}"/>
                    </a:ext>
                  </a:extLst>
                </p:cNvPr>
                <p:cNvCxnSpPr/>
                <p:nvPr/>
              </p:nvCxnSpPr>
              <p:spPr>
                <a:xfrm>
                  <a:off x="1624490" y="5505699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F24FFC69-3FC3-EE40-BEED-9120F9E4723F}"/>
                    </a:ext>
                  </a:extLst>
                </p:cNvPr>
                <p:cNvGrpSpPr/>
                <p:nvPr/>
              </p:nvGrpSpPr>
              <p:grpSpPr>
                <a:xfrm>
                  <a:off x="1749287" y="5221357"/>
                  <a:ext cx="1175002" cy="1311965"/>
                  <a:chOff x="4426226" y="4479235"/>
                  <a:chExt cx="1175002" cy="1311965"/>
                </a:xfrm>
              </p:grpSpPr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286D436C-A2D4-BF4B-8437-C11986C72671}"/>
                      </a:ext>
                    </a:extLst>
                  </p:cNvPr>
                  <p:cNvSpPr/>
                  <p:nvPr/>
                </p:nvSpPr>
                <p:spPr>
                  <a:xfrm>
                    <a:off x="4426226" y="4479235"/>
                    <a:ext cx="1166191" cy="13119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88E4113D-A9CA-8949-8F16-E16EBD61CBD4}"/>
                      </a:ext>
                    </a:extLst>
                  </p:cNvPr>
                  <p:cNvSpPr txBox="1"/>
                  <p:nvPr/>
                </p:nvSpPr>
                <p:spPr>
                  <a:xfrm>
                    <a:off x="4426226" y="4479235"/>
                    <a:ext cx="117500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fabric plane 2</a:t>
                    </a:r>
                  </a:p>
                </p:txBody>
              </p:sp>
            </p:grp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BE7EBCF1-265E-5742-9AD9-4E6EA8AC8417}"/>
                    </a:ext>
                  </a:extLst>
                </p:cNvPr>
                <p:cNvSpPr txBox="1"/>
                <p:nvPr/>
              </p:nvSpPr>
              <p:spPr>
                <a:xfrm rot="16200000">
                  <a:off x="1369604" y="5690044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 . .</a:t>
                  </a: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2A4BCCF5-BAE8-7B49-93B9-352D63E3BADF}"/>
                    </a:ext>
                  </a:extLst>
                </p:cNvPr>
                <p:cNvSpPr txBox="1"/>
                <p:nvPr/>
              </p:nvSpPr>
              <p:spPr>
                <a:xfrm rot="16200000">
                  <a:off x="2687964" y="5686717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 . .</a:t>
                  </a:r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4DCE3833-0A76-C643-A867-84E6834282A7}"/>
                  </a:ext>
                </a:extLst>
              </p:cNvPr>
              <p:cNvGrpSpPr/>
              <p:nvPr/>
            </p:nvGrpSpPr>
            <p:grpSpPr>
              <a:xfrm>
                <a:off x="4544245" y="3578088"/>
                <a:ext cx="1687692" cy="1311965"/>
                <a:chOff x="1416732" y="5221357"/>
                <a:chExt cx="1687692" cy="1311965"/>
              </a:xfrm>
            </p:grpSpPr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47C70EEA-30DB-8C4F-90AC-620FDA2A0138}"/>
                    </a:ext>
                  </a:extLst>
                </p:cNvPr>
                <p:cNvCxnSpPr/>
                <p:nvPr/>
              </p:nvCxnSpPr>
              <p:spPr>
                <a:xfrm>
                  <a:off x="1629149" y="5306714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4FFC5AE1-AA4D-9446-9C71-2CBADB228D10}"/>
                    </a:ext>
                  </a:extLst>
                </p:cNvPr>
                <p:cNvCxnSpPr/>
                <p:nvPr/>
              </p:nvCxnSpPr>
              <p:spPr>
                <a:xfrm>
                  <a:off x="1629814" y="5415191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499BB1B1-8E50-DB42-8699-52C4D6CE4F8F}"/>
                    </a:ext>
                  </a:extLst>
                </p:cNvPr>
                <p:cNvCxnSpPr/>
                <p:nvPr/>
              </p:nvCxnSpPr>
              <p:spPr>
                <a:xfrm>
                  <a:off x="1626486" y="6458033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FEDB77A6-D189-AA46-AEDF-2E616F256A12}"/>
                    </a:ext>
                  </a:extLst>
                </p:cNvPr>
                <p:cNvCxnSpPr/>
                <p:nvPr/>
              </p:nvCxnSpPr>
              <p:spPr>
                <a:xfrm>
                  <a:off x="1627151" y="6358873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91EBC83D-1513-A14A-B855-971436AA892D}"/>
                    </a:ext>
                  </a:extLst>
                </p:cNvPr>
                <p:cNvCxnSpPr/>
                <p:nvPr/>
              </p:nvCxnSpPr>
              <p:spPr>
                <a:xfrm>
                  <a:off x="1627152" y="6251062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539B859B-2C00-EC4B-BB9F-FA2A699D633A}"/>
                    </a:ext>
                  </a:extLst>
                </p:cNvPr>
                <p:cNvCxnSpPr/>
                <p:nvPr/>
              </p:nvCxnSpPr>
              <p:spPr>
                <a:xfrm>
                  <a:off x="1627817" y="6151902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0C304F32-EE17-864A-AE73-180F7283F1C8}"/>
                    </a:ext>
                  </a:extLst>
                </p:cNvPr>
                <p:cNvCxnSpPr/>
                <p:nvPr/>
              </p:nvCxnSpPr>
              <p:spPr>
                <a:xfrm>
                  <a:off x="1623825" y="5604859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F889F01C-0F8B-0B4D-9089-8FA49FB1058C}"/>
                    </a:ext>
                  </a:extLst>
                </p:cNvPr>
                <p:cNvCxnSpPr/>
                <p:nvPr/>
              </p:nvCxnSpPr>
              <p:spPr>
                <a:xfrm>
                  <a:off x="1624490" y="5505699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8C5D3CC4-DD40-464E-81E7-9C5248FEC8AE}"/>
                    </a:ext>
                  </a:extLst>
                </p:cNvPr>
                <p:cNvGrpSpPr/>
                <p:nvPr/>
              </p:nvGrpSpPr>
              <p:grpSpPr>
                <a:xfrm>
                  <a:off x="1749287" y="5221357"/>
                  <a:ext cx="1175002" cy="1311965"/>
                  <a:chOff x="4426226" y="4479235"/>
                  <a:chExt cx="1175002" cy="1311965"/>
                </a:xfrm>
              </p:grpSpPr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5CE93A9B-38A1-BF40-811E-E359099DDBBC}"/>
                      </a:ext>
                    </a:extLst>
                  </p:cNvPr>
                  <p:cNvSpPr/>
                  <p:nvPr/>
                </p:nvSpPr>
                <p:spPr>
                  <a:xfrm>
                    <a:off x="4426226" y="4479235"/>
                    <a:ext cx="1166191" cy="13119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5B2E5208-A895-B14E-8DCB-4EA25D617FA8}"/>
                      </a:ext>
                    </a:extLst>
                  </p:cNvPr>
                  <p:cNvSpPr txBox="1"/>
                  <p:nvPr/>
                </p:nvSpPr>
                <p:spPr>
                  <a:xfrm>
                    <a:off x="4426226" y="4479235"/>
                    <a:ext cx="117500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fabric plane 3</a:t>
                    </a:r>
                  </a:p>
                </p:txBody>
              </p:sp>
            </p:grp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2C56D9DF-BEBF-9F41-9334-37C8562CF65B}"/>
                    </a:ext>
                  </a:extLst>
                </p:cNvPr>
                <p:cNvSpPr txBox="1"/>
                <p:nvPr/>
              </p:nvSpPr>
              <p:spPr>
                <a:xfrm rot="16200000">
                  <a:off x="1369604" y="5690044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 . .</a:t>
                  </a:r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5FB62124-F9A9-B74E-801E-939E6D55F5FC}"/>
                    </a:ext>
                  </a:extLst>
                </p:cNvPr>
                <p:cNvSpPr txBox="1"/>
                <p:nvPr/>
              </p:nvSpPr>
              <p:spPr>
                <a:xfrm rot="16200000">
                  <a:off x="2687964" y="5686717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 . .</a:t>
                  </a:r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852B1340-D76B-4E46-856E-F639AB9F1AE8}"/>
                  </a:ext>
                </a:extLst>
              </p:cNvPr>
              <p:cNvGrpSpPr/>
              <p:nvPr/>
            </p:nvGrpSpPr>
            <p:grpSpPr>
              <a:xfrm>
                <a:off x="4458106" y="3796749"/>
                <a:ext cx="1687692" cy="1311965"/>
                <a:chOff x="1416732" y="5221357"/>
                <a:chExt cx="1687692" cy="1311965"/>
              </a:xfrm>
            </p:grpSpPr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F59DED08-18FE-834E-9DA0-0FC95C193D97}"/>
                    </a:ext>
                  </a:extLst>
                </p:cNvPr>
                <p:cNvCxnSpPr/>
                <p:nvPr/>
              </p:nvCxnSpPr>
              <p:spPr>
                <a:xfrm>
                  <a:off x="1629149" y="5306714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4FCA4BD1-13EE-CD49-9555-680BF4FBC4CB}"/>
                    </a:ext>
                  </a:extLst>
                </p:cNvPr>
                <p:cNvCxnSpPr/>
                <p:nvPr/>
              </p:nvCxnSpPr>
              <p:spPr>
                <a:xfrm>
                  <a:off x="1629814" y="5415191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DE1EB86E-EDA3-A241-9E9D-72B854D1C38F}"/>
                    </a:ext>
                  </a:extLst>
                </p:cNvPr>
                <p:cNvCxnSpPr/>
                <p:nvPr/>
              </p:nvCxnSpPr>
              <p:spPr>
                <a:xfrm>
                  <a:off x="1626486" y="6458033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D6A935F4-98BE-5444-BD08-78AC8A59CCE5}"/>
                    </a:ext>
                  </a:extLst>
                </p:cNvPr>
                <p:cNvCxnSpPr/>
                <p:nvPr/>
              </p:nvCxnSpPr>
              <p:spPr>
                <a:xfrm>
                  <a:off x="1627151" y="6358873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B9C75665-BA08-3640-BED8-5DDF21BEBB11}"/>
                    </a:ext>
                  </a:extLst>
                </p:cNvPr>
                <p:cNvCxnSpPr/>
                <p:nvPr/>
              </p:nvCxnSpPr>
              <p:spPr>
                <a:xfrm>
                  <a:off x="1627152" y="6251062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59C2AFDA-7A15-AB47-A801-28BE8DB6A7AE}"/>
                    </a:ext>
                  </a:extLst>
                </p:cNvPr>
                <p:cNvCxnSpPr/>
                <p:nvPr/>
              </p:nvCxnSpPr>
              <p:spPr>
                <a:xfrm>
                  <a:off x="1627817" y="6151902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DA760F63-3FCA-1E48-9694-3000FEDFCC64}"/>
                    </a:ext>
                  </a:extLst>
                </p:cNvPr>
                <p:cNvCxnSpPr/>
                <p:nvPr/>
              </p:nvCxnSpPr>
              <p:spPr>
                <a:xfrm>
                  <a:off x="1623825" y="5604859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354AEC58-3B5E-C34C-A4BF-C9CABF071051}"/>
                    </a:ext>
                  </a:extLst>
                </p:cNvPr>
                <p:cNvCxnSpPr/>
                <p:nvPr/>
              </p:nvCxnSpPr>
              <p:spPr>
                <a:xfrm>
                  <a:off x="1624490" y="5505699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1170DB51-8293-234B-B9F1-B0B3101F4AF8}"/>
                    </a:ext>
                  </a:extLst>
                </p:cNvPr>
                <p:cNvGrpSpPr/>
                <p:nvPr/>
              </p:nvGrpSpPr>
              <p:grpSpPr>
                <a:xfrm>
                  <a:off x="1749287" y="5221357"/>
                  <a:ext cx="1175002" cy="1311965"/>
                  <a:chOff x="4426226" y="4479235"/>
                  <a:chExt cx="1175002" cy="1311965"/>
                </a:xfrm>
              </p:grpSpPr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74C76E3E-68EE-114E-B49D-DCEC2C9B222A}"/>
                      </a:ext>
                    </a:extLst>
                  </p:cNvPr>
                  <p:cNvSpPr/>
                  <p:nvPr/>
                </p:nvSpPr>
                <p:spPr>
                  <a:xfrm>
                    <a:off x="4426226" y="4479235"/>
                    <a:ext cx="1166191" cy="13119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1" name="TextBox 190">
                    <a:extLst>
                      <a:ext uri="{FF2B5EF4-FFF2-40B4-BE49-F238E27FC236}">
                        <a16:creationId xmlns:a16="http://schemas.microsoft.com/office/drawing/2014/main" id="{A87D0399-6E79-5643-89F0-7906B987D4DB}"/>
                      </a:ext>
                    </a:extLst>
                  </p:cNvPr>
                  <p:cNvSpPr txBox="1"/>
                  <p:nvPr/>
                </p:nvSpPr>
                <p:spPr>
                  <a:xfrm>
                    <a:off x="4426226" y="4479235"/>
                    <a:ext cx="117500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fabric plane 4</a:t>
                    </a:r>
                  </a:p>
                </p:txBody>
              </p:sp>
            </p:grp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A79B0505-1934-F54D-B44C-8780B6463E57}"/>
                    </a:ext>
                  </a:extLst>
                </p:cNvPr>
                <p:cNvSpPr txBox="1"/>
                <p:nvPr/>
              </p:nvSpPr>
              <p:spPr>
                <a:xfrm rot="16200000">
                  <a:off x="1369604" y="5690044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 . .</a:t>
                  </a:r>
                </a:p>
              </p:txBody>
            </p:sp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B0BBB775-1B8E-AF45-9C88-E7B9BFDFBD3A}"/>
                    </a:ext>
                  </a:extLst>
                </p:cNvPr>
                <p:cNvSpPr txBox="1"/>
                <p:nvPr/>
              </p:nvSpPr>
              <p:spPr>
                <a:xfrm rot="16200000">
                  <a:off x="2687964" y="5686717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 . .</a:t>
                  </a:r>
                </a:p>
              </p:txBody>
            </p: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27A16CD3-F266-6F4E-9433-67344A61D1CD}"/>
                  </a:ext>
                </a:extLst>
              </p:cNvPr>
              <p:cNvGrpSpPr/>
              <p:nvPr/>
            </p:nvGrpSpPr>
            <p:grpSpPr>
              <a:xfrm>
                <a:off x="4371967" y="4015410"/>
                <a:ext cx="1687692" cy="1311965"/>
                <a:chOff x="1416732" y="5221357"/>
                <a:chExt cx="1687692" cy="1311965"/>
              </a:xfrm>
            </p:grpSpPr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242CBD24-8BFA-4F4B-871C-88474723172A}"/>
                    </a:ext>
                  </a:extLst>
                </p:cNvPr>
                <p:cNvCxnSpPr/>
                <p:nvPr/>
              </p:nvCxnSpPr>
              <p:spPr>
                <a:xfrm>
                  <a:off x="1629149" y="5306714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EB9D3DD4-EFAB-BE46-97AE-6C051DD69973}"/>
                    </a:ext>
                  </a:extLst>
                </p:cNvPr>
                <p:cNvCxnSpPr/>
                <p:nvPr/>
              </p:nvCxnSpPr>
              <p:spPr>
                <a:xfrm>
                  <a:off x="1629814" y="5415191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4300FE2E-5CE0-B442-98C0-BC4D3906A2E8}"/>
                    </a:ext>
                  </a:extLst>
                </p:cNvPr>
                <p:cNvCxnSpPr/>
                <p:nvPr/>
              </p:nvCxnSpPr>
              <p:spPr>
                <a:xfrm>
                  <a:off x="1626486" y="6458033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A97E0211-B1F2-6149-9BC1-481F09996CD6}"/>
                    </a:ext>
                  </a:extLst>
                </p:cNvPr>
                <p:cNvCxnSpPr/>
                <p:nvPr/>
              </p:nvCxnSpPr>
              <p:spPr>
                <a:xfrm>
                  <a:off x="1627151" y="6358873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7A3AA3DF-BABF-A94F-856A-2269148C5774}"/>
                    </a:ext>
                  </a:extLst>
                </p:cNvPr>
                <p:cNvCxnSpPr/>
                <p:nvPr/>
              </p:nvCxnSpPr>
              <p:spPr>
                <a:xfrm>
                  <a:off x="1627152" y="6251062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B95EAEAA-4623-7644-9035-CD12D3CEDA0A}"/>
                    </a:ext>
                  </a:extLst>
                </p:cNvPr>
                <p:cNvCxnSpPr/>
                <p:nvPr/>
              </p:nvCxnSpPr>
              <p:spPr>
                <a:xfrm>
                  <a:off x="1627817" y="6151902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9D777CAA-B533-BD47-8D37-FE2DB83393A3}"/>
                    </a:ext>
                  </a:extLst>
                </p:cNvPr>
                <p:cNvCxnSpPr/>
                <p:nvPr/>
              </p:nvCxnSpPr>
              <p:spPr>
                <a:xfrm>
                  <a:off x="1623825" y="5604859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33884B12-0A7D-744B-B331-BAAC393D6F46}"/>
                    </a:ext>
                  </a:extLst>
                </p:cNvPr>
                <p:cNvCxnSpPr/>
                <p:nvPr/>
              </p:nvCxnSpPr>
              <p:spPr>
                <a:xfrm>
                  <a:off x="1624490" y="5505699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6450D750-FD73-664B-A24E-E4A6F25DD06A}"/>
                    </a:ext>
                  </a:extLst>
                </p:cNvPr>
                <p:cNvGrpSpPr/>
                <p:nvPr/>
              </p:nvGrpSpPr>
              <p:grpSpPr>
                <a:xfrm>
                  <a:off x="1749287" y="5221357"/>
                  <a:ext cx="1175002" cy="1311965"/>
                  <a:chOff x="4426226" y="4479235"/>
                  <a:chExt cx="1175002" cy="1311965"/>
                </a:xfrm>
              </p:grpSpPr>
              <p:sp>
                <p:nvSpPr>
                  <p:cNvPr id="204" name="Rectangle 203">
                    <a:extLst>
                      <a:ext uri="{FF2B5EF4-FFF2-40B4-BE49-F238E27FC236}">
                        <a16:creationId xmlns:a16="http://schemas.microsoft.com/office/drawing/2014/main" id="{4EB2FFEE-D801-434F-811C-4D932D9FD863}"/>
                      </a:ext>
                    </a:extLst>
                  </p:cNvPr>
                  <p:cNvSpPr/>
                  <p:nvPr/>
                </p:nvSpPr>
                <p:spPr>
                  <a:xfrm>
                    <a:off x="4426226" y="4479235"/>
                    <a:ext cx="1166191" cy="13119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6338DC98-C356-5F4C-BDDB-19CFA45B2ADF}"/>
                      </a:ext>
                    </a:extLst>
                  </p:cNvPr>
                  <p:cNvSpPr txBox="1"/>
                  <p:nvPr/>
                </p:nvSpPr>
                <p:spPr>
                  <a:xfrm>
                    <a:off x="4426226" y="4479235"/>
                    <a:ext cx="117500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fabric plane 5</a:t>
                    </a:r>
                  </a:p>
                </p:txBody>
              </p:sp>
            </p:grp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4F03D8B2-18DF-9441-91C6-EDCF41C5DCFE}"/>
                    </a:ext>
                  </a:extLst>
                </p:cNvPr>
                <p:cNvSpPr txBox="1"/>
                <p:nvPr/>
              </p:nvSpPr>
              <p:spPr>
                <a:xfrm rot="16200000">
                  <a:off x="1369604" y="5690044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 . .</a:t>
                  </a:r>
                </a:p>
              </p:txBody>
            </p: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B1680810-053C-1B44-97E5-1DCD007C9E5C}"/>
                    </a:ext>
                  </a:extLst>
                </p:cNvPr>
                <p:cNvSpPr txBox="1"/>
                <p:nvPr/>
              </p:nvSpPr>
              <p:spPr>
                <a:xfrm rot="16200000">
                  <a:off x="2687964" y="5686717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 . .</a:t>
                  </a:r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7D56FDB2-A56A-2049-AAEE-5D25D788A270}"/>
                  </a:ext>
                </a:extLst>
              </p:cNvPr>
              <p:cNvGrpSpPr/>
              <p:nvPr/>
            </p:nvGrpSpPr>
            <p:grpSpPr>
              <a:xfrm>
                <a:off x="4285828" y="4234071"/>
                <a:ext cx="1687692" cy="1311965"/>
                <a:chOff x="1416732" y="5221357"/>
                <a:chExt cx="1687692" cy="1311965"/>
              </a:xfrm>
            </p:grpSpPr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22EAFDB0-6DE3-0E44-9902-0724F0EAB690}"/>
                    </a:ext>
                  </a:extLst>
                </p:cNvPr>
                <p:cNvCxnSpPr/>
                <p:nvPr/>
              </p:nvCxnSpPr>
              <p:spPr>
                <a:xfrm>
                  <a:off x="1629149" y="5306714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08C7048B-F714-F84E-B906-722645E72990}"/>
                    </a:ext>
                  </a:extLst>
                </p:cNvPr>
                <p:cNvCxnSpPr/>
                <p:nvPr/>
              </p:nvCxnSpPr>
              <p:spPr>
                <a:xfrm>
                  <a:off x="1629814" y="5415191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6E4A0C0A-06FA-5F4D-B2FA-1D4BF01B99CB}"/>
                    </a:ext>
                  </a:extLst>
                </p:cNvPr>
                <p:cNvCxnSpPr/>
                <p:nvPr/>
              </p:nvCxnSpPr>
              <p:spPr>
                <a:xfrm>
                  <a:off x="1626486" y="6458033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5E372A1A-E34B-F942-9893-AA5FB31EFB57}"/>
                    </a:ext>
                  </a:extLst>
                </p:cNvPr>
                <p:cNvCxnSpPr/>
                <p:nvPr/>
              </p:nvCxnSpPr>
              <p:spPr>
                <a:xfrm>
                  <a:off x="1627151" y="6358873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A99CA063-1FE2-EE45-84DD-A3F243F39CBA}"/>
                    </a:ext>
                  </a:extLst>
                </p:cNvPr>
                <p:cNvCxnSpPr/>
                <p:nvPr/>
              </p:nvCxnSpPr>
              <p:spPr>
                <a:xfrm>
                  <a:off x="1627152" y="6251062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4621C27B-0228-544D-966D-4F474D033ED9}"/>
                    </a:ext>
                  </a:extLst>
                </p:cNvPr>
                <p:cNvCxnSpPr/>
                <p:nvPr/>
              </p:nvCxnSpPr>
              <p:spPr>
                <a:xfrm>
                  <a:off x="1627817" y="6151902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E54809C9-307B-984C-AA4B-37B74EF60940}"/>
                    </a:ext>
                  </a:extLst>
                </p:cNvPr>
                <p:cNvCxnSpPr/>
                <p:nvPr/>
              </p:nvCxnSpPr>
              <p:spPr>
                <a:xfrm>
                  <a:off x="1623825" y="5604859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534B91EF-1FC6-6947-8ABD-09296A096B07}"/>
                    </a:ext>
                  </a:extLst>
                </p:cNvPr>
                <p:cNvCxnSpPr/>
                <p:nvPr/>
              </p:nvCxnSpPr>
              <p:spPr>
                <a:xfrm>
                  <a:off x="1624490" y="5505699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A3B5CB2A-7E9D-A740-9A3C-4E1E9C4E860E}"/>
                    </a:ext>
                  </a:extLst>
                </p:cNvPr>
                <p:cNvGrpSpPr/>
                <p:nvPr/>
              </p:nvGrpSpPr>
              <p:grpSpPr>
                <a:xfrm>
                  <a:off x="1749287" y="5221357"/>
                  <a:ext cx="1175002" cy="1311965"/>
                  <a:chOff x="4426226" y="4479235"/>
                  <a:chExt cx="1175002" cy="1311965"/>
                </a:xfrm>
              </p:grpSpPr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67652EB3-8E5E-124E-8E46-0E70E5F5EB07}"/>
                      </a:ext>
                    </a:extLst>
                  </p:cNvPr>
                  <p:cNvSpPr/>
                  <p:nvPr/>
                </p:nvSpPr>
                <p:spPr>
                  <a:xfrm>
                    <a:off x="4426226" y="4479235"/>
                    <a:ext cx="1166191" cy="13119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" name="TextBox 218">
                    <a:extLst>
                      <a:ext uri="{FF2B5EF4-FFF2-40B4-BE49-F238E27FC236}">
                        <a16:creationId xmlns:a16="http://schemas.microsoft.com/office/drawing/2014/main" id="{1C717108-F21C-404D-BC48-34D7D27FDE9C}"/>
                      </a:ext>
                    </a:extLst>
                  </p:cNvPr>
                  <p:cNvSpPr txBox="1"/>
                  <p:nvPr/>
                </p:nvSpPr>
                <p:spPr>
                  <a:xfrm>
                    <a:off x="4426226" y="4479235"/>
                    <a:ext cx="117500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fabric plane 6</a:t>
                    </a:r>
                  </a:p>
                </p:txBody>
              </p:sp>
            </p:grp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B69D0A55-0506-A841-9161-089AD1E68DB7}"/>
                    </a:ext>
                  </a:extLst>
                </p:cNvPr>
                <p:cNvSpPr txBox="1"/>
                <p:nvPr/>
              </p:nvSpPr>
              <p:spPr>
                <a:xfrm rot="16200000">
                  <a:off x="1369604" y="5690044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 . .</a:t>
                  </a:r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A0CCAB8F-FD60-2243-B1B8-FF0A635D71D1}"/>
                    </a:ext>
                  </a:extLst>
                </p:cNvPr>
                <p:cNvSpPr txBox="1"/>
                <p:nvPr/>
              </p:nvSpPr>
              <p:spPr>
                <a:xfrm rot="16200000">
                  <a:off x="2687964" y="5686717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 . .</a:t>
                  </a:r>
                </a:p>
              </p:txBody>
            </p: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EBE05E73-D99E-C147-9716-828223599C40}"/>
                  </a:ext>
                </a:extLst>
              </p:cNvPr>
              <p:cNvGrpSpPr/>
              <p:nvPr/>
            </p:nvGrpSpPr>
            <p:grpSpPr>
              <a:xfrm>
                <a:off x="4199689" y="4452732"/>
                <a:ext cx="1687692" cy="1311965"/>
                <a:chOff x="1416732" y="5221357"/>
                <a:chExt cx="1687692" cy="1311965"/>
              </a:xfrm>
            </p:grpSpPr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BD2E3933-9FCB-D54C-9E07-9014FBA4EECE}"/>
                    </a:ext>
                  </a:extLst>
                </p:cNvPr>
                <p:cNvCxnSpPr/>
                <p:nvPr/>
              </p:nvCxnSpPr>
              <p:spPr>
                <a:xfrm>
                  <a:off x="1629149" y="5306714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50DDC4D9-1AE1-124C-B7D3-5CBC537D97AC}"/>
                    </a:ext>
                  </a:extLst>
                </p:cNvPr>
                <p:cNvCxnSpPr/>
                <p:nvPr/>
              </p:nvCxnSpPr>
              <p:spPr>
                <a:xfrm>
                  <a:off x="1629814" y="5415191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90194CF0-8839-CC4F-99D8-3F3A37783E56}"/>
                    </a:ext>
                  </a:extLst>
                </p:cNvPr>
                <p:cNvCxnSpPr/>
                <p:nvPr/>
              </p:nvCxnSpPr>
              <p:spPr>
                <a:xfrm>
                  <a:off x="1626486" y="6458033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352B5416-5AAB-2D46-9B0E-CE3CA11D2ED9}"/>
                    </a:ext>
                  </a:extLst>
                </p:cNvPr>
                <p:cNvCxnSpPr/>
                <p:nvPr/>
              </p:nvCxnSpPr>
              <p:spPr>
                <a:xfrm>
                  <a:off x="1627151" y="6358873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2E2826A0-6585-5742-B3D7-72AC0D8B5703}"/>
                    </a:ext>
                  </a:extLst>
                </p:cNvPr>
                <p:cNvCxnSpPr/>
                <p:nvPr/>
              </p:nvCxnSpPr>
              <p:spPr>
                <a:xfrm>
                  <a:off x="1627152" y="6251062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985CEE96-F86A-3F45-A843-174A5CE01AEE}"/>
                    </a:ext>
                  </a:extLst>
                </p:cNvPr>
                <p:cNvCxnSpPr/>
                <p:nvPr/>
              </p:nvCxnSpPr>
              <p:spPr>
                <a:xfrm>
                  <a:off x="1627817" y="6151902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16F9E714-0E70-3C4B-995B-BA09A4319E0E}"/>
                    </a:ext>
                  </a:extLst>
                </p:cNvPr>
                <p:cNvCxnSpPr/>
                <p:nvPr/>
              </p:nvCxnSpPr>
              <p:spPr>
                <a:xfrm>
                  <a:off x="1623825" y="5604859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99A2B0DD-2B68-0345-8098-716D1C4E5C05}"/>
                    </a:ext>
                  </a:extLst>
                </p:cNvPr>
                <p:cNvCxnSpPr/>
                <p:nvPr/>
              </p:nvCxnSpPr>
              <p:spPr>
                <a:xfrm>
                  <a:off x="1624490" y="5505699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8" name="Group 247">
                  <a:extLst>
                    <a:ext uri="{FF2B5EF4-FFF2-40B4-BE49-F238E27FC236}">
                      <a16:creationId xmlns:a16="http://schemas.microsoft.com/office/drawing/2014/main" id="{E207C60C-2027-014E-ACA1-A8C5FECF1B84}"/>
                    </a:ext>
                  </a:extLst>
                </p:cNvPr>
                <p:cNvGrpSpPr/>
                <p:nvPr/>
              </p:nvGrpSpPr>
              <p:grpSpPr>
                <a:xfrm>
                  <a:off x="1749287" y="5221357"/>
                  <a:ext cx="1200970" cy="1311965"/>
                  <a:chOff x="4426226" y="4479235"/>
                  <a:chExt cx="1200970" cy="1311965"/>
                </a:xfrm>
              </p:grpSpPr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08D55DB1-B076-A04E-8054-6804391003C5}"/>
                      </a:ext>
                    </a:extLst>
                  </p:cNvPr>
                  <p:cNvSpPr/>
                  <p:nvPr/>
                </p:nvSpPr>
                <p:spPr>
                  <a:xfrm>
                    <a:off x="4426226" y="4479235"/>
                    <a:ext cx="1166191" cy="13119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2" name="TextBox 251">
                    <a:extLst>
                      <a:ext uri="{FF2B5EF4-FFF2-40B4-BE49-F238E27FC236}">
                        <a16:creationId xmlns:a16="http://schemas.microsoft.com/office/drawing/2014/main" id="{03F187CE-BFD2-954F-B4CF-08652524520B}"/>
                      </a:ext>
                    </a:extLst>
                  </p:cNvPr>
                  <p:cNvSpPr txBox="1"/>
                  <p:nvPr/>
                </p:nvSpPr>
                <p:spPr>
                  <a:xfrm>
                    <a:off x="4426226" y="4479235"/>
                    <a:ext cx="120097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fabric plane 7</a:t>
                    </a:r>
                  </a:p>
                </p:txBody>
              </p:sp>
            </p:grp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B8F709DD-A4C9-964E-9369-DC9024B01328}"/>
                    </a:ext>
                  </a:extLst>
                </p:cNvPr>
                <p:cNvSpPr txBox="1"/>
                <p:nvPr/>
              </p:nvSpPr>
              <p:spPr>
                <a:xfrm rot="16200000">
                  <a:off x="1369604" y="5690044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 . .</a:t>
                  </a:r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0CB27A1C-1B33-8D47-A809-2A64EA9496C4}"/>
                    </a:ext>
                  </a:extLst>
                </p:cNvPr>
                <p:cNvSpPr txBox="1"/>
                <p:nvPr/>
              </p:nvSpPr>
              <p:spPr>
                <a:xfrm rot="16200000">
                  <a:off x="2687964" y="5686717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 . .</a:t>
                  </a:r>
                </a:p>
              </p:txBody>
            </p:sp>
          </p:grpSp>
        </p:grpSp>
        <p:grpSp>
          <p:nvGrpSpPr>
            <p:cNvPr id="276" name="Group 148">
              <a:extLst>
                <a:ext uri="{FF2B5EF4-FFF2-40B4-BE49-F238E27FC236}">
                  <a16:creationId xmlns:a16="http://schemas.microsoft.com/office/drawing/2014/main" id="{2E570F32-B5FE-CB40-B069-AF1FD15449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58844" y="4535520"/>
              <a:ext cx="799405" cy="236966"/>
              <a:chOff x="453" y="3465"/>
              <a:chExt cx="561" cy="136"/>
            </a:xfrm>
          </p:grpSpPr>
          <p:sp>
            <p:nvSpPr>
              <p:cNvPr id="277" name="Rectangle 149">
                <a:extLst>
                  <a:ext uri="{FF2B5EF4-FFF2-40B4-BE49-F238E27FC236}">
                    <a16:creationId xmlns:a16="http://schemas.microsoft.com/office/drawing/2014/main" id="{FEA32228-96F7-134B-A34B-AB5502318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8" name="Rectangle 150">
                <a:extLst>
                  <a:ext uri="{FF2B5EF4-FFF2-40B4-BE49-F238E27FC236}">
                    <a16:creationId xmlns:a16="http://schemas.microsoft.com/office/drawing/2014/main" id="{2365A856-1D41-F642-858D-16C20FD0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9" name="Rectangle 151">
                <a:extLst>
                  <a:ext uri="{FF2B5EF4-FFF2-40B4-BE49-F238E27FC236}">
                    <a16:creationId xmlns:a16="http://schemas.microsoft.com/office/drawing/2014/main" id="{0B0BE8CF-B7C0-7947-BE53-3B146B8EC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3481"/>
                <a:ext cx="108" cy="104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0" name="Rectangle 152">
                <a:extLst>
                  <a:ext uri="{FF2B5EF4-FFF2-40B4-BE49-F238E27FC236}">
                    <a16:creationId xmlns:a16="http://schemas.microsoft.com/office/drawing/2014/main" id="{868D8C31-ED5A-E24D-8D93-00655F638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" y="3478"/>
                <a:ext cx="108" cy="105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1" name="Line 153">
                <a:extLst>
                  <a:ext uri="{FF2B5EF4-FFF2-40B4-BE49-F238E27FC236}">
                    <a16:creationId xmlns:a16="http://schemas.microsoft.com/office/drawing/2014/main" id="{65D89C0F-33F9-8F40-A576-039AE5F239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C5C06A7-CC33-B147-8CF7-72174E9EF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4532" y="2250005"/>
              <a:ext cx="1064231" cy="29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F8E278EB-F529-0245-8909-19F0275C51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9613" y="2473015"/>
              <a:ext cx="975008" cy="70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52CBCAC-3051-6E4F-BE6E-0E188B5230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74532" y="2542460"/>
              <a:ext cx="887706" cy="145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A1AA8BB-3481-5D4C-8AE1-96BF35A119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83143" y="2539506"/>
              <a:ext cx="803404" cy="366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8EE266F-7F85-D745-9E59-EFAAD06842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74532" y="2542460"/>
              <a:ext cx="721772" cy="582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DA93283C-0C9E-8543-AF5F-81C9EADB16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79613" y="2543036"/>
              <a:ext cx="630409" cy="796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D9651E7-198A-4540-9EAA-6C1B85AA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74532" y="2542460"/>
              <a:ext cx="554878" cy="1023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82B32D18-45B7-A544-93F3-482D031376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74532" y="2542460"/>
              <a:ext cx="463674" cy="123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60B2CCF9-7FBB-EB49-9BF3-CFE052378D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4697" y="3196191"/>
              <a:ext cx="643514" cy="14580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F5AB2FF7-2FB7-E24A-9C38-598523278059}"/>
                </a:ext>
              </a:extLst>
            </p:cNvPr>
            <p:cNvCxnSpPr>
              <a:cxnSpLocks/>
              <a:stCxn id="281" idx="0"/>
            </p:cNvCxnSpPr>
            <p:nvPr/>
          </p:nvCxnSpPr>
          <p:spPr>
            <a:xfrm flipH="1" flipV="1">
              <a:off x="6730554" y="3415671"/>
              <a:ext cx="728290" cy="1238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8A0880C7-A15A-534A-90E6-FBF859429BDA}"/>
                </a:ext>
              </a:extLst>
            </p:cNvPr>
            <p:cNvCxnSpPr>
              <a:cxnSpLocks/>
              <a:stCxn id="281" idx="0"/>
            </p:cNvCxnSpPr>
            <p:nvPr/>
          </p:nvCxnSpPr>
          <p:spPr>
            <a:xfrm flipH="1" flipV="1">
              <a:off x="6653472" y="3638681"/>
              <a:ext cx="805372" cy="1015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3E017690-EC6F-FB4F-A1FF-CAE71BABDE52}"/>
                </a:ext>
              </a:extLst>
            </p:cNvPr>
            <p:cNvCxnSpPr>
              <a:cxnSpLocks/>
              <a:stCxn id="281" idx="0"/>
            </p:cNvCxnSpPr>
            <p:nvPr/>
          </p:nvCxnSpPr>
          <p:spPr>
            <a:xfrm flipH="1" flipV="1">
              <a:off x="6569330" y="3858161"/>
              <a:ext cx="889514" cy="795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8412F5B1-1BE1-734A-B9C4-7E61DAACE56E}"/>
                </a:ext>
              </a:extLst>
            </p:cNvPr>
            <p:cNvCxnSpPr>
              <a:cxnSpLocks/>
              <a:stCxn id="281" idx="0"/>
            </p:cNvCxnSpPr>
            <p:nvPr/>
          </p:nvCxnSpPr>
          <p:spPr>
            <a:xfrm flipH="1" flipV="1">
              <a:off x="6478128" y="4074111"/>
              <a:ext cx="980716" cy="579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B2D8881F-1594-4149-9DD1-52BC68531279}"/>
                </a:ext>
              </a:extLst>
            </p:cNvPr>
            <p:cNvCxnSpPr>
              <a:cxnSpLocks/>
              <a:stCxn id="281" idx="0"/>
            </p:cNvCxnSpPr>
            <p:nvPr/>
          </p:nvCxnSpPr>
          <p:spPr>
            <a:xfrm flipH="1" flipV="1">
              <a:off x="6390458" y="4290061"/>
              <a:ext cx="1068386" cy="363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FB912C47-FFD4-2740-8D44-D2C1F2E1EFA0}"/>
                </a:ext>
              </a:extLst>
            </p:cNvPr>
            <p:cNvCxnSpPr>
              <a:cxnSpLocks/>
              <a:stCxn id="281" idx="0"/>
            </p:cNvCxnSpPr>
            <p:nvPr/>
          </p:nvCxnSpPr>
          <p:spPr>
            <a:xfrm flipH="1" flipV="1">
              <a:off x="6299258" y="4509543"/>
              <a:ext cx="1159586" cy="1444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9F4EF984-B0C2-4946-A8C1-37C7146F8B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8650" y="4657807"/>
              <a:ext cx="1228969" cy="782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2" name="Group 118">
              <a:extLst>
                <a:ext uri="{FF2B5EF4-FFF2-40B4-BE49-F238E27FC236}">
                  <a16:creationId xmlns:a16="http://schemas.microsoft.com/office/drawing/2014/main" id="{8531BEC6-8E48-1745-9FD6-6DA75DC1C2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2527" y="4777410"/>
              <a:ext cx="977484" cy="193795"/>
              <a:chOff x="876" y="2800"/>
              <a:chExt cx="642" cy="175"/>
            </a:xfrm>
          </p:grpSpPr>
          <p:sp>
            <p:nvSpPr>
              <p:cNvPr id="323" name="Rectangle 119">
                <a:extLst>
                  <a:ext uri="{FF2B5EF4-FFF2-40B4-BE49-F238E27FC236}">
                    <a16:creationId xmlns:a16="http://schemas.microsoft.com/office/drawing/2014/main" id="{AD85F25B-088A-FF43-8996-713EAF236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Rectangle 120">
                <a:extLst>
                  <a:ext uri="{FF2B5EF4-FFF2-40B4-BE49-F238E27FC236}">
                    <a16:creationId xmlns:a16="http://schemas.microsoft.com/office/drawing/2014/main" id="{881293D1-125C-CE4E-BDAC-ED5BE197B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5" name="Rectangle 121">
                <a:extLst>
                  <a:ext uri="{FF2B5EF4-FFF2-40B4-BE49-F238E27FC236}">
                    <a16:creationId xmlns:a16="http://schemas.microsoft.com/office/drawing/2014/main" id="{512AFAA5-EC34-A742-993A-F06E45DCE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21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Rectangle 122">
                <a:extLst>
                  <a:ext uri="{FF2B5EF4-FFF2-40B4-BE49-F238E27FC236}">
                    <a16:creationId xmlns:a16="http://schemas.microsoft.com/office/drawing/2014/main" id="{E5A9B695-D6BC-E646-8F7D-BABEDDBA0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21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7" name="Line 123">
                <a:extLst>
                  <a:ext uri="{FF2B5EF4-FFF2-40B4-BE49-F238E27FC236}">
                    <a16:creationId xmlns:a16="http://schemas.microsoft.com/office/drawing/2014/main" id="{E65D8F28-EA0F-2244-AA7B-70C137E80E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810B165-77EB-1340-AB6E-272C262E9452}"/>
                </a:ext>
              </a:extLst>
            </p:cNvPr>
            <p:cNvGrpSpPr/>
            <p:nvPr/>
          </p:nvGrpSpPr>
          <p:grpSpPr>
            <a:xfrm>
              <a:off x="3507269" y="2955235"/>
              <a:ext cx="216590" cy="413440"/>
              <a:chOff x="3507269" y="2955235"/>
              <a:chExt cx="216590" cy="41344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C1FC9A4-61A1-B14D-939C-A6CF2C62ABA5}"/>
                  </a:ext>
                </a:extLst>
              </p:cNvPr>
              <p:cNvSpPr/>
              <p:nvPr/>
            </p:nvSpPr>
            <p:spPr>
              <a:xfrm>
                <a:off x="3631094" y="2955235"/>
                <a:ext cx="92765" cy="9276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AC8158DD-C79C-C24C-AD83-DDBAB99ED80C}"/>
                  </a:ext>
                </a:extLst>
              </p:cNvPr>
              <p:cNvSpPr/>
              <p:nvPr/>
            </p:nvSpPr>
            <p:spPr>
              <a:xfrm>
                <a:off x="3570769" y="3117160"/>
                <a:ext cx="92765" cy="9276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8FF7AB88-E320-7840-9DA7-5197F446D998}"/>
                  </a:ext>
                </a:extLst>
              </p:cNvPr>
              <p:cNvSpPr/>
              <p:nvPr/>
            </p:nvSpPr>
            <p:spPr>
              <a:xfrm>
                <a:off x="3507269" y="3275910"/>
                <a:ext cx="92765" cy="9276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799C3A75-BFC9-2E48-85C8-5B7EC7CCDAB9}"/>
                </a:ext>
              </a:extLst>
            </p:cNvPr>
            <p:cNvGrpSpPr/>
            <p:nvPr/>
          </p:nvGrpSpPr>
          <p:grpSpPr>
            <a:xfrm>
              <a:off x="3177069" y="3850585"/>
              <a:ext cx="216590" cy="413440"/>
              <a:chOff x="3507269" y="2955235"/>
              <a:chExt cx="216590" cy="413440"/>
            </a:xfrm>
          </p:grpSpPr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72ABB4E7-CCDD-1048-8C9B-331093124F08}"/>
                  </a:ext>
                </a:extLst>
              </p:cNvPr>
              <p:cNvSpPr/>
              <p:nvPr/>
            </p:nvSpPr>
            <p:spPr>
              <a:xfrm>
                <a:off x="3631094" y="2955235"/>
                <a:ext cx="92765" cy="9276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788BF5C4-FCBC-234C-A3AA-4A94BEC19621}"/>
                  </a:ext>
                </a:extLst>
              </p:cNvPr>
              <p:cNvSpPr/>
              <p:nvPr/>
            </p:nvSpPr>
            <p:spPr>
              <a:xfrm>
                <a:off x="3570769" y="3117160"/>
                <a:ext cx="92765" cy="9276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81E03BF8-40AA-A14E-A442-E2FE179942C4}"/>
                  </a:ext>
                </a:extLst>
              </p:cNvPr>
              <p:cNvSpPr/>
              <p:nvPr/>
            </p:nvSpPr>
            <p:spPr>
              <a:xfrm>
                <a:off x="3507269" y="3275910"/>
                <a:ext cx="92765" cy="9276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46" name="Group 118">
              <a:extLst>
                <a:ext uri="{FF2B5EF4-FFF2-40B4-BE49-F238E27FC236}">
                  <a16:creationId xmlns:a16="http://schemas.microsoft.com/office/drawing/2014/main" id="{09A94EFC-0C6E-AB46-BB6D-B8EDD8753E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9128" y="2453587"/>
              <a:ext cx="977484" cy="193795"/>
              <a:chOff x="876" y="2800"/>
              <a:chExt cx="642" cy="175"/>
            </a:xfrm>
          </p:grpSpPr>
          <p:sp>
            <p:nvSpPr>
              <p:cNvPr id="347" name="Rectangle 119">
                <a:extLst>
                  <a:ext uri="{FF2B5EF4-FFF2-40B4-BE49-F238E27FC236}">
                    <a16:creationId xmlns:a16="http://schemas.microsoft.com/office/drawing/2014/main" id="{95557478-C808-0A49-99F3-AB762999C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8" name="Rectangle 120">
                <a:extLst>
                  <a:ext uri="{FF2B5EF4-FFF2-40B4-BE49-F238E27FC236}">
                    <a16:creationId xmlns:a16="http://schemas.microsoft.com/office/drawing/2014/main" id="{57DD8E6C-AE44-C246-A617-6D3940612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9" name="Rectangle 121">
                <a:extLst>
                  <a:ext uri="{FF2B5EF4-FFF2-40B4-BE49-F238E27FC236}">
                    <a16:creationId xmlns:a16="http://schemas.microsoft.com/office/drawing/2014/main" id="{EC25F33B-A2F2-E441-9E7F-31DC2E7A8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21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0" name="Rectangle 122">
                <a:extLst>
                  <a:ext uri="{FF2B5EF4-FFF2-40B4-BE49-F238E27FC236}">
                    <a16:creationId xmlns:a16="http://schemas.microsoft.com/office/drawing/2014/main" id="{43EDE764-1035-AE47-96B5-71878F878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21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1" name="Line 123">
                <a:extLst>
                  <a:ext uri="{FF2B5EF4-FFF2-40B4-BE49-F238E27FC236}">
                    <a16:creationId xmlns:a16="http://schemas.microsoft.com/office/drawing/2014/main" id="{6F7EBE29-77D5-1443-A62A-0BCECCF4B6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190EAB13-BC95-254B-8BB7-4ECCA50E13F0}"/>
                </a:ext>
              </a:extLst>
            </p:cNvPr>
            <p:cNvGrpSpPr/>
            <p:nvPr/>
          </p:nvGrpSpPr>
          <p:grpSpPr>
            <a:xfrm>
              <a:off x="8205165" y="3160644"/>
              <a:ext cx="216590" cy="413440"/>
              <a:chOff x="3507269" y="2955235"/>
              <a:chExt cx="216590" cy="413440"/>
            </a:xfrm>
          </p:grpSpPr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804BF0A2-3072-234A-8050-8FB74487C8DA}"/>
                  </a:ext>
                </a:extLst>
              </p:cNvPr>
              <p:cNvSpPr/>
              <p:nvPr/>
            </p:nvSpPr>
            <p:spPr>
              <a:xfrm>
                <a:off x="3631094" y="2955235"/>
                <a:ext cx="92765" cy="9276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C413300F-0BEB-F24C-821D-DC72C49D43A3}"/>
                  </a:ext>
                </a:extLst>
              </p:cNvPr>
              <p:cNvSpPr/>
              <p:nvPr/>
            </p:nvSpPr>
            <p:spPr>
              <a:xfrm>
                <a:off x="3570769" y="3117160"/>
                <a:ext cx="92765" cy="9276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31EB8237-FBF1-B04A-AB23-73699C8FBA07}"/>
                  </a:ext>
                </a:extLst>
              </p:cNvPr>
              <p:cNvSpPr/>
              <p:nvPr/>
            </p:nvSpPr>
            <p:spPr>
              <a:xfrm>
                <a:off x="3507269" y="3275910"/>
                <a:ext cx="92765" cy="9276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96152ADC-604E-D743-A986-EE1E09F3192C}"/>
                </a:ext>
              </a:extLst>
            </p:cNvPr>
            <p:cNvGrpSpPr/>
            <p:nvPr/>
          </p:nvGrpSpPr>
          <p:grpSpPr>
            <a:xfrm>
              <a:off x="7874965" y="4055994"/>
              <a:ext cx="216590" cy="413440"/>
              <a:chOff x="3507269" y="2955235"/>
              <a:chExt cx="216590" cy="413440"/>
            </a:xfrm>
          </p:grpSpPr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AD2413A3-D610-3A44-A8C9-D33C8445F06C}"/>
                  </a:ext>
                </a:extLst>
              </p:cNvPr>
              <p:cNvSpPr/>
              <p:nvPr/>
            </p:nvSpPr>
            <p:spPr>
              <a:xfrm>
                <a:off x="3631094" y="2955235"/>
                <a:ext cx="92765" cy="9276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A236988D-798F-384E-8DDE-1AC0A77B3151}"/>
                  </a:ext>
                </a:extLst>
              </p:cNvPr>
              <p:cNvSpPr/>
              <p:nvPr/>
            </p:nvSpPr>
            <p:spPr>
              <a:xfrm>
                <a:off x="3570769" y="3117160"/>
                <a:ext cx="92765" cy="9276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C4C673DD-75A7-5844-A4F5-64B9BEA27A98}"/>
                  </a:ext>
                </a:extLst>
              </p:cNvPr>
              <p:cNvSpPr/>
              <p:nvPr/>
            </p:nvSpPr>
            <p:spPr>
              <a:xfrm>
                <a:off x="3507269" y="3275910"/>
                <a:ext cx="92765" cy="9276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66" name="Group 148">
              <a:extLst>
                <a:ext uri="{FF2B5EF4-FFF2-40B4-BE49-F238E27FC236}">
                  <a16:creationId xmlns:a16="http://schemas.microsoft.com/office/drawing/2014/main" id="{F021FAE4-32E0-2144-BFDD-D6EFA8B276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07592" y="2673589"/>
              <a:ext cx="799405" cy="236966"/>
              <a:chOff x="453" y="3465"/>
              <a:chExt cx="561" cy="136"/>
            </a:xfrm>
          </p:grpSpPr>
          <p:sp>
            <p:nvSpPr>
              <p:cNvPr id="367" name="Rectangle 149">
                <a:extLst>
                  <a:ext uri="{FF2B5EF4-FFF2-40B4-BE49-F238E27FC236}">
                    <a16:creationId xmlns:a16="http://schemas.microsoft.com/office/drawing/2014/main" id="{93B37654-0763-114F-AA2F-3A9E07388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8" name="Rectangle 150">
                <a:extLst>
                  <a:ext uri="{FF2B5EF4-FFF2-40B4-BE49-F238E27FC236}">
                    <a16:creationId xmlns:a16="http://schemas.microsoft.com/office/drawing/2014/main" id="{AABF2D8B-7487-0742-BA35-023E04B67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9" name="Rectangle 151">
                <a:extLst>
                  <a:ext uri="{FF2B5EF4-FFF2-40B4-BE49-F238E27FC236}">
                    <a16:creationId xmlns:a16="http://schemas.microsoft.com/office/drawing/2014/main" id="{D6D3CB67-9339-734B-AB0F-9E44535D5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3481"/>
                <a:ext cx="108" cy="104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0" name="Rectangle 152">
                <a:extLst>
                  <a:ext uri="{FF2B5EF4-FFF2-40B4-BE49-F238E27FC236}">
                    <a16:creationId xmlns:a16="http://schemas.microsoft.com/office/drawing/2014/main" id="{D8AB43B3-3B77-B646-A401-FABAFFFA1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" y="3478"/>
                <a:ext cx="108" cy="105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1" name="Line 153">
                <a:extLst>
                  <a:ext uri="{FF2B5EF4-FFF2-40B4-BE49-F238E27FC236}">
                    <a16:creationId xmlns:a16="http://schemas.microsoft.com/office/drawing/2014/main" id="{E6B2B676-EED8-CB4D-921C-F264E4A9D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372" name="Content Placeholder 2">
            <a:extLst>
              <a:ext uri="{FF2B5EF4-FFF2-40B4-BE49-F238E27FC236}">
                <a16:creationId xmlns:a16="http://schemas.microsoft.com/office/drawing/2014/main" id="{79568C0E-EF16-3C4B-8D37-DECD1B4863BB}"/>
              </a:ext>
            </a:extLst>
          </p:cNvPr>
          <p:cNvSpPr txBox="1">
            <a:spLocks/>
          </p:cNvSpPr>
          <p:nvPr/>
        </p:nvSpPr>
        <p:spPr>
          <a:xfrm>
            <a:off x="942537" y="2612461"/>
            <a:ext cx="4009292" cy="356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Cisco CRS router:</a:t>
            </a:r>
          </a:p>
          <a:p>
            <a:pPr marL="695325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basic unit: 8 switching planes</a:t>
            </a:r>
          </a:p>
          <a:p>
            <a:pPr marL="695325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plane: 3-stage interconnection network</a:t>
            </a:r>
          </a:p>
          <a:p>
            <a:pPr marL="695325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 to 100’s Tbps switching capacity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52103-AEE1-3D43-8707-045D60286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909" y="4890993"/>
            <a:ext cx="937683" cy="733606"/>
          </a:xfrm>
          <a:prstGeom prst="rect">
            <a:avLst/>
          </a:prstGeom>
        </p:spPr>
      </p:pic>
      <p:sp>
        <p:nvSpPr>
          <p:cNvPr id="223" name="Slide Number Placeholder 4">
            <a:extLst>
              <a:ext uri="{FF2B5EF4-FFF2-40B4-BE49-F238E27FC236}">
                <a16:creationId xmlns:a16="http://schemas.microsoft.com/office/drawing/2014/main" id="{E7A4998C-0527-1B40-A7CD-C664065D2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99BD41C-47E5-8A4F-353B-2A2A2641C489}"/>
                  </a:ext>
                </a:extLst>
              </p14:cNvPr>
              <p14:cNvContentPartPr/>
              <p14:nvPr/>
            </p14:nvContentPartPr>
            <p14:xfrm>
              <a:off x="1944000" y="5965920"/>
              <a:ext cx="2742480" cy="745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9BD41C-47E5-8A4F-353B-2A2A2641C4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4640" y="5956560"/>
                <a:ext cx="2761200" cy="76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221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67" y="1386402"/>
            <a:ext cx="10515600" cy="1356798"/>
          </a:xfrm>
        </p:spPr>
        <p:txBody>
          <a:bodyPr/>
          <a:lstStyle/>
          <a:p>
            <a:r>
              <a:rPr lang="en-US" altLang="en-US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If switch fabric slower than input ports combined -&gt; queueing may occur at input queues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queueing delay and loss due to input buffer overflow!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ea typeface="ＭＳ Ｐゴシック" panose="020B0600070205080204" pitchFamily="34" charset="-128"/>
              </a:rPr>
              <a:t>Input port queuing</a:t>
            </a:r>
            <a:endParaRPr lang="en-US" sz="4000" dirty="0"/>
          </a:p>
        </p:txBody>
      </p:sp>
      <p:sp>
        <p:nvSpPr>
          <p:cNvPr id="104" name="Text Box 62">
            <a:extLst>
              <a:ext uri="{FF2B5EF4-FFF2-40B4-BE49-F238E27FC236}">
                <a16:creationId xmlns:a16="http://schemas.microsoft.com/office/drawing/2014/main" id="{A61D6C7D-A6A0-2949-A958-E9C2A14B3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666" y="5728188"/>
            <a:ext cx="4459458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output port contention: only one red datagram can be transferred. lower red packet is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blocked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8B7A346-0262-A945-984D-C0F97E764874}"/>
              </a:ext>
            </a:extLst>
          </p:cNvPr>
          <p:cNvGrpSpPr/>
          <p:nvPr/>
        </p:nvGrpSpPr>
        <p:grpSpPr>
          <a:xfrm>
            <a:off x="2528548" y="3841801"/>
            <a:ext cx="3027362" cy="1817687"/>
            <a:chOff x="2908374" y="3743325"/>
            <a:chExt cx="3027362" cy="1817687"/>
          </a:xfrm>
        </p:grpSpPr>
        <p:grpSp>
          <p:nvGrpSpPr>
            <p:cNvPr id="73" name="Group 7">
              <a:extLst>
                <a:ext uri="{FF2B5EF4-FFF2-40B4-BE49-F238E27FC236}">
                  <a16:creationId xmlns:a16="http://schemas.microsoft.com/office/drawing/2014/main" id="{D164F740-85C3-9A46-A495-5762FFD544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8374" y="3751262"/>
              <a:ext cx="3027362" cy="1809750"/>
              <a:chOff x="523" y="976"/>
              <a:chExt cx="2099" cy="1356"/>
            </a:xfrm>
          </p:grpSpPr>
          <p:sp>
            <p:nvSpPr>
              <p:cNvPr id="74" name="Rectangle 8">
                <a:extLst>
                  <a:ext uri="{FF2B5EF4-FFF2-40B4-BE49-F238E27FC236}">
                    <a16:creationId xmlns:a16="http://schemas.microsoft.com/office/drawing/2014/main" id="{3D3FDDE5-E1D2-4741-B9DB-0E91DB81E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75" name="Group 9">
                <a:extLst>
                  <a:ext uri="{FF2B5EF4-FFF2-40B4-BE49-F238E27FC236}">
                    <a16:creationId xmlns:a16="http://schemas.microsoft.com/office/drawing/2014/main" id="{E04796AD-83ED-2C40-B3DD-6EE81FAF76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94" name="Rectangle 10">
                  <a:extLst>
                    <a:ext uri="{FF2B5EF4-FFF2-40B4-BE49-F238E27FC236}">
                      <a16:creationId xmlns:a16="http://schemas.microsoft.com/office/drawing/2014/main" id="{43ED5184-D575-0248-A3F3-81B5349D97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40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5" name="Rectangle 11">
                  <a:extLst>
                    <a:ext uri="{FF2B5EF4-FFF2-40B4-BE49-F238E27FC236}">
                      <a16:creationId xmlns:a16="http://schemas.microsoft.com/office/drawing/2014/main" id="{2FA9BAD8-AE3E-DB45-B0FD-7FDA2BE93B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40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" name="Rectangle 12">
                  <a:extLst>
                    <a:ext uri="{FF2B5EF4-FFF2-40B4-BE49-F238E27FC236}">
                      <a16:creationId xmlns:a16="http://schemas.microsoft.com/office/drawing/2014/main" id="{9F580657-7B0A-D44A-A81D-E4A1D6379E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38"/>
                  <a:ext cx="240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76" name="Group 13">
                <a:extLst>
                  <a:ext uri="{FF2B5EF4-FFF2-40B4-BE49-F238E27FC236}">
                    <a16:creationId xmlns:a16="http://schemas.microsoft.com/office/drawing/2014/main" id="{056EE82A-FAB8-7249-BC14-6FFA66DA07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91" name="Rectangle 14">
                  <a:extLst>
                    <a:ext uri="{FF2B5EF4-FFF2-40B4-BE49-F238E27FC236}">
                      <a16:creationId xmlns:a16="http://schemas.microsoft.com/office/drawing/2014/main" id="{E5CA9310-6AD6-2146-9776-7012072315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2" name="Rectangle 15">
                  <a:extLst>
                    <a:ext uri="{FF2B5EF4-FFF2-40B4-BE49-F238E27FC236}">
                      <a16:creationId xmlns:a16="http://schemas.microsoft.com/office/drawing/2014/main" id="{8D066A34-9935-0949-9FF4-6C93094CBF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3" name="Rectangle 16">
                  <a:extLst>
                    <a:ext uri="{FF2B5EF4-FFF2-40B4-BE49-F238E27FC236}">
                      <a16:creationId xmlns:a16="http://schemas.microsoft.com/office/drawing/2014/main" id="{AEE24D80-D9B2-5E43-BE37-0732E26D5A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77" name="Line 17">
                <a:extLst>
                  <a:ext uri="{FF2B5EF4-FFF2-40B4-BE49-F238E27FC236}">
                    <a16:creationId xmlns:a16="http://schemas.microsoft.com/office/drawing/2014/main" id="{E7EAA4E2-487B-894A-934C-8BED5D29A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6" y="1181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8" name="Line 18">
                <a:extLst>
                  <a:ext uri="{FF2B5EF4-FFF2-40B4-BE49-F238E27FC236}">
                    <a16:creationId xmlns:a16="http://schemas.microsoft.com/office/drawing/2014/main" id="{F056DF5E-0636-A74F-AFC5-06DA708CC8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1644"/>
                <a:ext cx="16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9" name="Line 19">
                <a:extLst>
                  <a:ext uri="{FF2B5EF4-FFF2-40B4-BE49-F238E27FC236}">
                    <a16:creationId xmlns:a16="http://schemas.microsoft.com/office/drawing/2014/main" id="{1A5F3287-940C-9740-86D0-1AB977CAFF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0" name="Line 20">
                <a:extLst>
                  <a:ext uri="{FF2B5EF4-FFF2-40B4-BE49-F238E27FC236}">
                    <a16:creationId xmlns:a16="http://schemas.microsoft.com/office/drawing/2014/main" id="{F520F608-8F8B-EE4D-AB7D-4587DC70B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1" name="Line 21">
                <a:extLst>
                  <a:ext uri="{FF2B5EF4-FFF2-40B4-BE49-F238E27FC236}">
                    <a16:creationId xmlns:a16="http://schemas.microsoft.com/office/drawing/2014/main" id="{5D5075D4-1165-4C4C-AF51-B90ABAD1F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" name="Line 22">
                <a:extLst>
                  <a:ext uri="{FF2B5EF4-FFF2-40B4-BE49-F238E27FC236}">
                    <a16:creationId xmlns:a16="http://schemas.microsoft.com/office/drawing/2014/main" id="{C10787ED-2529-B644-9C51-F8157D8A6B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2102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" name="Group 23">
                <a:extLst>
                  <a:ext uri="{FF2B5EF4-FFF2-40B4-BE49-F238E27FC236}">
                    <a16:creationId xmlns:a16="http://schemas.microsoft.com/office/drawing/2014/main" id="{971E0D16-1F7C-F048-8258-EDA2CB10DD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88" name="Line 24">
                  <a:extLst>
                    <a:ext uri="{FF2B5EF4-FFF2-40B4-BE49-F238E27FC236}">
                      <a16:creationId xmlns:a16="http://schemas.microsoft.com/office/drawing/2014/main" id="{A7F9F178-4046-3247-B2E2-AE134DC9BB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9" name="Line 25">
                  <a:extLst>
                    <a:ext uri="{FF2B5EF4-FFF2-40B4-BE49-F238E27FC236}">
                      <a16:creationId xmlns:a16="http://schemas.microsoft.com/office/drawing/2014/main" id="{C8CD8FEE-FC96-3A43-8409-D693193AE5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0" name="Line 26">
                  <a:extLst>
                    <a:ext uri="{FF2B5EF4-FFF2-40B4-BE49-F238E27FC236}">
                      <a16:creationId xmlns:a16="http://schemas.microsoft.com/office/drawing/2014/main" id="{4CBECCBD-CFD3-764F-887C-FED5405A0A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84" name="Group 27">
                <a:extLst>
                  <a:ext uri="{FF2B5EF4-FFF2-40B4-BE49-F238E27FC236}">
                    <a16:creationId xmlns:a16="http://schemas.microsoft.com/office/drawing/2014/main" id="{1DA00A78-49E3-534E-A704-59927A7641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85" name="Line 28">
                  <a:extLst>
                    <a:ext uri="{FF2B5EF4-FFF2-40B4-BE49-F238E27FC236}">
                      <a16:creationId xmlns:a16="http://schemas.microsoft.com/office/drawing/2014/main" id="{61838874-A5DC-7947-8DA7-12A88836EA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6" name="Line 29">
                  <a:extLst>
                    <a:ext uri="{FF2B5EF4-FFF2-40B4-BE49-F238E27FC236}">
                      <a16:creationId xmlns:a16="http://schemas.microsoft.com/office/drawing/2014/main" id="{5372ECE9-A44D-9040-8B03-CA9D88C7D7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5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7" name="Line 30">
                  <a:extLst>
                    <a:ext uri="{FF2B5EF4-FFF2-40B4-BE49-F238E27FC236}">
                      <a16:creationId xmlns:a16="http://schemas.microsoft.com/office/drawing/2014/main" id="{FA2DA940-73AA-D447-84F1-95C932F532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97" name="Rectangle 55">
              <a:extLst>
                <a:ext uri="{FF2B5EF4-FFF2-40B4-BE49-F238E27FC236}">
                  <a16:creationId xmlns:a16="http://schemas.microsoft.com/office/drawing/2014/main" id="{DC8735CA-28A8-9844-8915-2B52D5644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811" y="3748087"/>
              <a:ext cx="252413" cy="1301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" name="Rectangle 56">
              <a:extLst>
                <a:ext uri="{FF2B5EF4-FFF2-40B4-BE49-F238E27FC236}">
                  <a16:creationId xmlns:a16="http://schemas.microsoft.com/office/drawing/2014/main" id="{583B70AF-74AA-594D-B7DD-CD3587045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524" y="4479925"/>
              <a:ext cx="252412" cy="131762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" name="Rectangle 57">
              <a:extLst>
                <a:ext uri="{FF2B5EF4-FFF2-40B4-BE49-F238E27FC236}">
                  <a16:creationId xmlns:a16="http://schemas.microsoft.com/office/drawing/2014/main" id="{7B6BE014-EC1B-4245-8E39-262F9C155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4936" y="5114925"/>
              <a:ext cx="252413" cy="1301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0" name="Rectangle 58">
              <a:extLst>
                <a:ext uri="{FF2B5EF4-FFF2-40B4-BE49-F238E27FC236}">
                  <a16:creationId xmlns:a16="http://schemas.microsoft.com/office/drawing/2014/main" id="{5727D261-4FAD-9C40-8357-59F2BB7AE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036" y="3743325"/>
              <a:ext cx="252413" cy="131762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1" name="Rectangle 59">
              <a:extLst>
                <a:ext uri="{FF2B5EF4-FFF2-40B4-BE49-F238E27FC236}">
                  <a16:creationId xmlns:a16="http://schemas.microsoft.com/office/drawing/2014/main" id="{1194EC16-CE8F-8D4B-A795-C4A17F3FE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274" y="5103812"/>
              <a:ext cx="252412" cy="131763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Line 60">
              <a:extLst>
                <a:ext uri="{FF2B5EF4-FFF2-40B4-BE49-F238E27FC236}">
                  <a16:creationId xmlns:a16="http://schemas.microsoft.com/office/drawing/2014/main" id="{67621AA8-BE0E-7F4B-BC70-5D6A01E48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911" y="3803650"/>
              <a:ext cx="1479550" cy="15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3" name="Freeform 61">
              <a:extLst>
                <a:ext uri="{FF2B5EF4-FFF2-40B4-BE49-F238E27FC236}">
                  <a16:creationId xmlns:a16="http://schemas.microsoft.com/office/drawing/2014/main" id="{63B03E4B-DC34-6549-9693-9E2101F3E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7361" y="4202112"/>
              <a:ext cx="1395413" cy="979488"/>
            </a:xfrm>
            <a:custGeom>
              <a:avLst/>
              <a:gdLst>
                <a:gd name="T0" fmla="*/ 0 w 967"/>
                <a:gd name="T1" fmla="*/ 2147483647 h 735"/>
                <a:gd name="T2" fmla="*/ 2147483647 w 967"/>
                <a:gd name="T3" fmla="*/ 2147483647 h 735"/>
                <a:gd name="T4" fmla="*/ 2147483647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5" name="Text Box 64">
              <a:extLst>
                <a:ext uri="{FF2B5EF4-FFF2-40B4-BE49-F238E27FC236}">
                  <a16:creationId xmlns:a16="http://schemas.microsoft.com/office/drawing/2014/main" id="{CB734319-6832-8C4E-B16D-A545895BC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6611" y="4548187"/>
              <a:ext cx="683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switch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fabric</a:t>
              </a:r>
            </a:p>
          </p:txBody>
        </p:sp>
        <p:sp>
          <p:nvSpPr>
            <p:cNvPr id="106" name="Line 73">
              <a:extLst>
                <a:ext uri="{FF2B5EF4-FFF2-40B4-BE49-F238E27FC236}">
                  <a16:creationId xmlns:a16="http://schemas.microsoft.com/office/drawing/2014/main" id="{5550252A-B930-0747-B713-DACF5B30A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3386" y="4548187"/>
              <a:ext cx="1458913" cy="1905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7" name="Group 79">
            <a:extLst>
              <a:ext uri="{FF2B5EF4-FFF2-40B4-BE49-F238E27FC236}">
                <a16:creationId xmlns:a16="http://schemas.microsoft.com/office/drawing/2014/main" id="{C5196E2D-6A1D-9849-8A2B-31C0EF009838}"/>
              </a:ext>
            </a:extLst>
          </p:cNvPr>
          <p:cNvGrpSpPr>
            <a:grpSpLocks/>
          </p:cNvGrpSpPr>
          <p:nvPr/>
        </p:nvGrpSpPr>
        <p:grpSpPr bwMode="auto">
          <a:xfrm>
            <a:off x="7144970" y="3842240"/>
            <a:ext cx="3587750" cy="2514600"/>
            <a:chOff x="2950" y="2025"/>
            <a:chExt cx="2260" cy="1584"/>
          </a:xfrm>
        </p:grpSpPr>
        <p:grpSp>
          <p:nvGrpSpPr>
            <p:cNvPr id="108" name="Group 31">
              <a:extLst>
                <a:ext uri="{FF2B5EF4-FFF2-40B4-BE49-F238E27FC236}">
                  <a16:creationId xmlns:a16="http://schemas.microsoft.com/office/drawing/2014/main" id="{961F130E-3A11-5044-A5C6-98D394F90B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4" y="2047"/>
              <a:ext cx="1907" cy="1140"/>
              <a:chOff x="523" y="976"/>
              <a:chExt cx="2099" cy="1356"/>
            </a:xfrm>
          </p:grpSpPr>
          <p:sp>
            <p:nvSpPr>
              <p:cNvPr id="118" name="Rectangle 32">
                <a:extLst>
                  <a:ext uri="{FF2B5EF4-FFF2-40B4-BE49-F238E27FC236}">
                    <a16:creationId xmlns:a16="http://schemas.microsoft.com/office/drawing/2014/main" id="{72F70161-3D6F-B147-8A8F-41A13F54E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19" name="Group 33">
                <a:extLst>
                  <a:ext uri="{FF2B5EF4-FFF2-40B4-BE49-F238E27FC236}">
                    <a16:creationId xmlns:a16="http://schemas.microsoft.com/office/drawing/2014/main" id="{E1D22FF4-168D-4C4A-9242-A4710729BB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138" name="Rectangle 34">
                  <a:extLst>
                    <a:ext uri="{FF2B5EF4-FFF2-40B4-BE49-F238E27FC236}">
                      <a16:creationId xmlns:a16="http://schemas.microsoft.com/office/drawing/2014/main" id="{90EE215A-C3AE-254D-88D8-6E5E1C6253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40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9" name="Rectangle 35">
                  <a:extLst>
                    <a:ext uri="{FF2B5EF4-FFF2-40B4-BE49-F238E27FC236}">
                      <a16:creationId xmlns:a16="http://schemas.microsoft.com/office/drawing/2014/main" id="{B87EB84E-1DCB-6747-983D-A91A87C6BA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40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0" name="Rectangle 36">
                  <a:extLst>
                    <a:ext uri="{FF2B5EF4-FFF2-40B4-BE49-F238E27FC236}">
                      <a16:creationId xmlns:a16="http://schemas.microsoft.com/office/drawing/2014/main" id="{13842296-C860-1A4C-94BA-0C09F8E543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38"/>
                  <a:ext cx="240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20" name="Group 37">
                <a:extLst>
                  <a:ext uri="{FF2B5EF4-FFF2-40B4-BE49-F238E27FC236}">
                    <a16:creationId xmlns:a16="http://schemas.microsoft.com/office/drawing/2014/main" id="{20C7A379-A501-F04B-A31A-66AAB7D4AB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135" name="Rectangle 38">
                  <a:extLst>
                    <a:ext uri="{FF2B5EF4-FFF2-40B4-BE49-F238E27FC236}">
                      <a16:creationId xmlns:a16="http://schemas.microsoft.com/office/drawing/2014/main" id="{9AE46CFA-B305-FE44-AB5C-0CCBC6BAF9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6" name="Rectangle 39">
                  <a:extLst>
                    <a:ext uri="{FF2B5EF4-FFF2-40B4-BE49-F238E27FC236}">
                      <a16:creationId xmlns:a16="http://schemas.microsoft.com/office/drawing/2014/main" id="{06D7163C-5A06-6144-AF1D-9BE7DECCB8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7" name="Rectangle 40">
                  <a:extLst>
                    <a:ext uri="{FF2B5EF4-FFF2-40B4-BE49-F238E27FC236}">
                      <a16:creationId xmlns:a16="http://schemas.microsoft.com/office/drawing/2014/main" id="{06F54AE9-52AF-6E46-8BE7-EDEF5EBD71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21" name="Line 41">
                <a:extLst>
                  <a:ext uri="{FF2B5EF4-FFF2-40B4-BE49-F238E27FC236}">
                    <a16:creationId xmlns:a16="http://schemas.microsoft.com/office/drawing/2014/main" id="{DBC39202-C178-0345-82BD-7B039DC4DA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6" y="1181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2" name="Line 42">
                <a:extLst>
                  <a:ext uri="{FF2B5EF4-FFF2-40B4-BE49-F238E27FC236}">
                    <a16:creationId xmlns:a16="http://schemas.microsoft.com/office/drawing/2014/main" id="{7204CF78-4E3E-4646-91B1-ADD2AF615C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1644"/>
                <a:ext cx="16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3" name="Line 43">
                <a:extLst>
                  <a:ext uri="{FF2B5EF4-FFF2-40B4-BE49-F238E27FC236}">
                    <a16:creationId xmlns:a16="http://schemas.microsoft.com/office/drawing/2014/main" id="{1055BDC1-D40C-E34D-8FC0-FEC34E65B7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4" name="Line 44">
                <a:extLst>
                  <a:ext uri="{FF2B5EF4-FFF2-40B4-BE49-F238E27FC236}">
                    <a16:creationId xmlns:a16="http://schemas.microsoft.com/office/drawing/2014/main" id="{ED714F6D-8C7C-B141-9C39-2A02E5F58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5" name="Line 45">
                <a:extLst>
                  <a:ext uri="{FF2B5EF4-FFF2-40B4-BE49-F238E27FC236}">
                    <a16:creationId xmlns:a16="http://schemas.microsoft.com/office/drawing/2014/main" id="{933F11AA-9C89-1D46-94C9-F6A2C2D75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6" name="Line 46">
                <a:extLst>
                  <a:ext uri="{FF2B5EF4-FFF2-40B4-BE49-F238E27FC236}">
                    <a16:creationId xmlns:a16="http://schemas.microsoft.com/office/drawing/2014/main" id="{24DAFD3A-BCAA-494F-BFF3-4DD6E41FE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2102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27" name="Group 47">
                <a:extLst>
                  <a:ext uri="{FF2B5EF4-FFF2-40B4-BE49-F238E27FC236}">
                    <a16:creationId xmlns:a16="http://schemas.microsoft.com/office/drawing/2014/main" id="{727F9349-D858-B041-AFEF-0AA1923906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132" name="Line 48">
                  <a:extLst>
                    <a:ext uri="{FF2B5EF4-FFF2-40B4-BE49-F238E27FC236}">
                      <a16:creationId xmlns:a16="http://schemas.microsoft.com/office/drawing/2014/main" id="{92DDAA32-1BC7-F341-9DF3-8F292F94E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3" name="Line 49">
                  <a:extLst>
                    <a:ext uri="{FF2B5EF4-FFF2-40B4-BE49-F238E27FC236}">
                      <a16:creationId xmlns:a16="http://schemas.microsoft.com/office/drawing/2014/main" id="{E1CF388A-0B46-9045-8B1B-9EFE86E926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4" name="Line 50">
                  <a:extLst>
                    <a:ext uri="{FF2B5EF4-FFF2-40B4-BE49-F238E27FC236}">
                      <a16:creationId xmlns:a16="http://schemas.microsoft.com/office/drawing/2014/main" id="{8098E830-FF85-B942-A58C-7073F1ABDA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28" name="Group 51">
                <a:extLst>
                  <a:ext uri="{FF2B5EF4-FFF2-40B4-BE49-F238E27FC236}">
                    <a16:creationId xmlns:a16="http://schemas.microsoft.com/office/drawing/2014/main" id="{3BE0EB8F-2722-8840-9E9E-42692DC4EC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129" name="Line 52">
                  <a:extLst>
                    <a:ext uri="{FF2B5EF4-FFF2-40B4-BE49-F238E27FC236}">
                      <a16:creationId xmlns:a16="http://schemas.microsoft.com/office/drawing/2014/main" id="{1471ECA8-52E2-7B48-B1D0-0E3A3FC8CC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0" name="Line 53">
                  <a:extLst>
                    <a:ext uri="{FF2B5EF4-FFF2-40B4-BE49-F238E27FC236}">
                      <a16:creationId xmlns:a16="http://schemas.microsoft.com/office/drawing/2014/main" id="{5E4485D6-A44E-9F41-A60B-F118E84451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5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1" name="Line 54">
                  <a:extLst>
                    <a:ext uri="{FF2B5EF4-FFF2-40B4-BE49-F238E27FC236}">
                      <a16:creationId xmlns:a16="http://schemas.microsoft.com/office/drawing/2014/main" id="{76683E62-74AF-A340-8049-71651532D7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09" name="Text Box 63">
              <a:extLst>
                <a:ext uri="{FF2B5EF4-FFF2-40B4-BE49-F238E27FC236}">
                  <a16:creationId xmlns:a16="http://schemas.microsoft.com/office/drawing/2014/main" id="{BB81457D-DD34-A44B-8BDA-064DBFE04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0" y="3237"/>
              <a:ext cx="2260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one packet time later: green packet experiences HOL blocking</a:t>
              </a:r>
              <a:endPara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" name="Text Box 65">
              <a:extLst>
                <a:ext uri="{FF2B5EF4-FFF2-40B4-BE49-F238E27FC236}">
                  <a16:creationId xmlns:a16="http://schemas.microsoft.com/office/drawing/2014/main" id="{07D40F57-D66B-F444-8FCA-AFEAF69F0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8" y="2507"/>
              <a:ext cx="4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switch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fabric</a:t>
              </a:r>
            </a:p>
          </p:txBody>
        </p:sp>
        <p:sp>
          <p:nvSpPr>
            <p:cNvPr id="111" name="Rectangle 66">
              <a:extLst>
                <a:ext uri="{FF2B5EF4-FFF2-40B4-BE49-F238E27FC236}">
                  <a16:creationId xmlns:a16="http://schemas.microsoft.com/office/drawing/2014/main" id="{CF7111F1-74EA-1F48-AF61-C3DDC0EAC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2025"/>
              <a:ext cx="159" cy="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2" name="Rectangle 69">
              <a:extLst>
                <a:ext uri="{FF2B5EF4-FFF2-40B4-BE49-F238E27FC236}">
                  <a16:creationId xmlns:a16="http://schemas.microsoft.com/office/drawing/2014/main" id="{C338CC7B-B194-3243-B60D-75BEFA01C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" y="2050"/>
              <a:ext cx="159" cy="82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3" name="Rectangle 70">
              <a:extLst>
                <a:ext uri="{FF2B5EF4-FFF2-40B4-BE49-F238E27FC236}">
                  <a16:creationId xmlns:a16="http://schemas.microsoft.com/office/drawing/2014/main" id="{CD0DF6A5-8591-FF4A-B8B0-1D6E21620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916"/>
              <a:ext cx="159" cy="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4" name="Freeform 71">
              <a:extLst>
                <a:ext uri="{FF2B5EF4-FFF2-40B4-BE49-F238E27FC236}">
                  <a16:creationId xmlns:a16="http://schemas.microsoft.com/office/drawing/2014/main" id="{D86522CF-FBA5-EA4F-A7F3-97C45B0DB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5" y="2324"/>
              <a:ext cx="878" cy="618"/>
            </a:xfrm>
            <a:custGeom>
              <a:avLst/>
              <a:gdLst>
                <a:gd name="T0" fmla="*/ 0 w 967"/>
                <a:gd name="T1" fmla="*/ 65 h 735"/>
                <a:gd name="T2" fmla="*/ 134 w 967"/>
                <a:gd name="T3" fmla="*/ 65 h 735"/>
                <a:gd name="T4" fmla="*/ 251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5" name="Freeform 72">
              <a:extLst>
                <a:ext uri="{FF2B5EF4-FFF2-40B4-BE49-F238E27FC236}">
                  <a16:creationId xmlns:a16="http://schemas.microsoft.com/office/drawing/2014/main" id="{F3DEE41D-FD9A-D049-8B83-8B6A31265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" y="2134"/>
              <a:ext cx="860" cy="437"/>
            </a:xfrm>
            <a:custGeom>
              <a:avLst/>
              <a:gdLst>
                <a:gd name="T0" fmla="*/ 0 w 860"/>
                <a:gd name="T1" fmla="*/ 3 h 437"/>
                <a:gd name="T2" fmla="*/ 468 w 860"/>
                <a:gd name="T3" fmla="*/ 0 h 437"/>
                <a:gd name="T4" fmla="*/ 860 w 860"/>
                <a:gd name="T5" fmla="*/ 437 h 437"/>
                <a:gd name="T6" fmla="*/ 0 60000 65536"/>
                <a:gd name="T7" fmla="*/ 0 60000 65536"/>
                <a:gd name="T8" fmla="*/ 0 60000 65536"/>
                <a:gd name="T9" fmla="*/ 0 w 860"/>
                <a:gd name="T10" fmla="*/ 0 h 437"/>
                <a:gd name="T11" fmla="*/ 860 w 860"/>
                <a:gd name="T12" fmla="*/ 437 h 4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0" h="437">
                  <a:moveTo>
                    <a:pt x="0" y="3"/>
                  </a:moveTo>
                  <a:lnTo>
                    <a:pt x="468" y="0"/>
                  </a:lnTo>
                  <a:lnTo>
                    <a:pt x="860" y="437"/>
                  </a:ln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6" name="Rectangle 76">
              <a:extLst>
                <a:ext uri="{FF2B5EF4-FFF2-40B4-BE49-F238E27FC236}">
                  <a16:creationId xmlns:a16="http://schemas.microsoft.com/office/drawing/2014/main" id="{CC9EB8FA-449A-AD48-B0D0-F22B0CB1D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" y="2890"/>
              <a:ext cx="159" cy="83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7" name="Rectangle 77">
              <a:extLst>
                <a:ext uri="{FF2B5EF4-FFF2-40B4-BE49-F238E27FC236}">
                  <a16:creationId xmlns:a16="http://schemas.microsoft.com/office/drawing/2014/main" id="{ED96AE20-CFC4-C449-96F2-A1836A8AD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2" y="2518"/>
              <a:ext cx="159" cy="83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42" name="Content Placeholder 1">
            <a:extLst>
              <a:ext uri="{FF2B5EF4-FFF2-40B4-BE49-F238E27FC236}">
                <a16:creationId xmlns:a16="http://schemas.microsoft.com/office/drawing/2014/main" id="{427FA225-82DF-964C-86B6-E9C527239F0C}"/>
              </a:ext>
            </a:extLst>
          </p:cNvPr>
          <p:cNvSpPr txBox="1">
            <a:spLocks/>
          </p:cNvSpPr>
          <p:nvPr/>
        </p:nvSpPr>
        <p:spPr>
          <a:xfrm>
            <a:off x="835334" y="2690269"/>
            <a:ext cx="10515600" cy="984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Head-of-the-Line (HOL) blocking: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queued datagram at front of queue prevents others in queue from moving forward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Slide Number Placeholder 4">
            <a:extLst>
              <a:ext uri="{FF2B5EF4-FFF2-40B4-BE49-F238E27FC236}">
                <a16:creationId xmlns:a16="http://schemas.microsoft.com/office/drawing/2014/main" id="{27DA9828-E8AA-634F-A5D6-E2BC44AAF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/>
              <a:t>Network Layer: 4-</a:t>
            </a:r>
            <a:fld id="{C4204591-24BD-A542-B9D5-F8D8A88D2FEE}" type="slidenum">
              <a:rPr lang="en-US" sz="1050" smtClean="0"/>
              <a:pPr/>
              <a:t>14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72394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Output port queuing</a:t>
            </a:r>
            <a:endParaRPr lang="en-US" dirty="0"/>
          </a:p>
        </p:txBody>
      </p:sp>
      <p:sp>
        <p:nvSpPr>
          <p:cNvPr id="142" name="Rectangle 3">
            <a:extLst>
              <a:ext uri="{FF2B5EF4-FFF2-40B4-BE49-F238E27FC236}">
                <a16:creationId xmlns:a16="http://schemas.microsoft.com/office/drawing/2014/main" id="{913FC5A4-1E19-7B47-9F20-2A2FD0E7A215}"/>
              </a:ext>
            </a:extLst>
          </p:cNvPr>
          <p:cNvSpPr txBox="1">
            <a:spLocks noChangeArrowheads="1"/>
          </p:cNvSpPr>
          <p:nvPr/>
        </p:nvSpPr>
        <p:spPr>
          <a:xfrm>
            <a:off x="888773" y="3417068"/>
            <a:ext cx="5977544" cy="1413266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Buffering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 when datagrams arrive from fabric faster than link transmission rate.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Drop policy: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which datagrams to drop if no free buffers?</a:t>
            </a:r>
          </a:p>
        </p:txBody>
      </p:sp>
      <p:sp>
        <p:nvSpPr>
          <p:cNvPr id="191" name="Rectangle 3">
            <a:extLst>
              <a:ext uri="{FF2B5EF4-FFF2-40B4-BE49-F238E27FC236}">
                <a16:creationId xmlns:a16="http://schemas.microsoft.com/office/drawing/2014/main" id="{655E40F4-C569-5647-83A5-4E4AC0D12CE4}"/>
              </a:ext>
            </a:extLst>
          </p:cNvPr>
          <p:cNvSpPr txBox="1">
            <a:spLocks noChangeArrowheads="1"/>
          </p:cNvSpPr>
          <p:nvPr/>
        </p:nvSpPr>
        <p:spPr>
          <a:xfrm>
            <a:off x="938650" y="5182135"/>
            <a:ext cx="5131875" cy="1289003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Scheduling discipline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chooses among queued datagrams for transmission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ACDE6A-9FE9-BD4D-9835-19E2A389BF2D}"/>
              </a:ext>
            </a:extLst>
          </p:cNvPr>
          <p:cNvGrpSpPr/>
          <p:nvPr/>
        </p:nvGrpSpPr>
        <p:grpSpPr>
          <a:xfrm>
            <a:off x="6900841" y="3768360"/>
            <a:ext cx="5036234" cy="1255728"/>
            <a:chOff x="6302327" y="3768360"/>
            <a:chExt cx="5036234" cy="1255728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0FDEEE0-B9AF-9D4C-ACC2-98B5C1037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5539" y="3768360"/>
              <a:ext cx="3953022" cy="125572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Datagrams can be lost due to congestion, lack of buffers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2B8D69F4-7226-5D4D-A695-DB1CC7F30950}"/>
                </a:ext>
              </a:extLst>
            </p:cNvPr>
            <p:cNvSpPr/>
            <p:nvPr/>
          </p:nvSpPr>
          <p:spPr>
            <a:xfrm>
              <a:off x="6302327" y="4135902"/>
              <a:ext cx="978408" cy="484632"/>
            </a:xfrm>
            <a:prstGeom prst="rightArrow">
              <a:avLst/>
            </a:prstGeom>
            <a:gradFill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88476A-12F9-364B-B461-B0624DF38E97}"/>
              </a:ext>
            </a:extLst>
          </p:cNvPr>
          <p:cNvGrpSpPr/>
          <p:nvPr/>
        </p:nvGrpSpPr>
        <p:grpSpPr>
          <a:xfrm>
            <a:off x="6875475" y="5201260"/>
            <a:ext cx="5319932" cy="1255728"/>
            <a:chOff x="6243711" y="5201260"/>
            <a:chExt cx="5319932" cy="1255728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EC532F3-AD2F-834B-A210-0023284DA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1470" y="5201260"/>
              <a:ext cx="4192173" cy="125572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Priority scheduling – who gets best performance, network neutrality</a:t>
              </a:r>
            </a:p>
          </p:txBody>
        </p:sp>
        <p:sp>
          <p:nvSpPr>
            <p:cNvPr id="192" name="Right Arrow 191">
              <a:extLst>
                <a:ext uri="{FF2B5EF4-FFF2-40B4-BE49-F238E27FC236}">
                  <a16:creationId xmlns:a16="http://schemas.microsoft.com/office/drawing/2014/main" id="{0BB35D2A-3275-9A47-BFA6-3685C1F9CA7F}"/>
                </a:ext>
              </a:extLst>
            </p:cNvPr>
            <p:cNvSpPr/>
            <p:nvPr/>
          </p:nvSpPr>
          <p:spPr>
            <a:xfrm>
              <a:off x="6243711" y="5512190"/>
              <a:ext cx="978408" cy="484632"/>
            </a:xfrm>
            <a:prstGeom prst="rightArrow">
              <a:avLst/>
            </a:prstGeom>
            <a:gradFill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D5CAC8-4273-BF4C-A720-130BA9B77F38}"/>
              </a:ext>
            </a:extLst>
          </p:cNvPr>
          <p:cNvGrpSpPr/>
          <p:nvPr/>
        </p:nvGrpSpPr>
        <p:grpSpPr>
          <a:xfrm>
            <a:off x="1178949" y="1396538"/>
            <a:ext cx="7113685" cy="1695796"/>
            <a:chOff x="763318" y="1529542"/>
            <a:chExt cx="7113685" cy="1695796"/>
          </a:xfrm>
        </p:grpSpPr>
        <p:sp>
          <p:nvSpPr>
            <p:cNvPr id="168" name="Rectangle 5">
              <a:extLst>
                <a:ext uri="{FF2B5EF4-FFF2-40B4-BE49-F238E27FC236}">
                  <a16:creationId xmlns:a16="http://schemas.microsoft.com/office/drawing/2014/main" id="{9B163D0F-CA1A-3E4C-BF5C-777B168A4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123" y="1529542"/>
              <a:ext cx="4568825" cy="167917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9" name="Rectangle 6">
              <a:extLst>
                <a:ext uri="{FF2B5EF4-FFF2-40B4-BE49-F238E27FC236}">
                  <a16:creationId xmlns:a16="http://schemas.microsoft.com/office/drawing/2014/main" id="{D9ABA473-56A4-9140-B810-39DA1BF9A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711" y="1946056"/>
              <a:ext cx="1417637" cy="82867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termination</a:t>
              </a:r>
            </a:p>
          </p:txBody>
        </p:sp>
        <p:sp>
          <p:nvSpPr>
            <p:cNvPr id="170" name="Rectangle 7">
              <a:extLst>
                <a:ext uri="{FF2B5EF4-FFF2-40B4-BE49-F238E27FC236}">
                  <a16:creationId xmlns:a16="http://schemas.microsoft.com/office/drawing/2014/main" id="{A93445FD-0A38-824D-AD5C-D69A392C9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023" y="1673006"/>
              <a:ext cx="1152525" cy="14097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Line 10">
              <a:extLst>
                <a:ext uri="{FF2B5EF4-FFF2-40B4-BE49-F238E27FC236}">
                  <a16:creationId xmlns:a16="http://schemas.microsoft.com/office/drawing/2014/main" id="{F251D37A-1EA2-C048-A7C5-11851E554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0223" y="2392143"/>
              <a:ext cx="19050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11">
              <a:extLst>
                <a:ext uri="{FF2B5EF4-FFF2-40B4-BE49-F238E27FC236}">
                  <a16:creationId xmlns:a16="http://schemas.microsoft.com/office/drawing/2014/main" id="{E70C16AE-A78C-2644-ACA1-5A2B601BF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723" y="2349281"/>
              <a:ext cx="190500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4" name="Rectangle 13">
              <a:extLst>
                <a:ext uri="{FF2B5EF4-FFF2-40B4-BE49-F238E27FC236}">
                  <a16:creationId xmlns:a16="http://schemas.microsoft.com/office/drawing/2014/main" id="{A66255F7-4CD5-DF46-8B83-7D17A0565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361" y="1982568"/>
              <a:ext cx="1055687" cy="828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layer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protocol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(send)</a:t>
              </a:r>
            </a:p>
          </p:txBody>
        </p:sp>
        <p:sp>
          <p:nvSpPr>
            <p:cNvPr id="175" name="Rectangle 16">
              <a:extLst>
                <a:ext uri="{FF2B5EF4-FFF2-40B4-BE49-F238E27FC236}">
                  <a16:creationId xmlns:a16="http://schemas.microsoft.com/office/drawing/2014/main" id="{DDB93494-97A6-8A4A-91E9-BC29A5AE3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318" y="1925822"/>
              <a:ext cx="1055688" cy="828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switch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fabric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rate: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NR)</a:t>
              </a:r>
            </a:p>
          </p:txBody>
        </p:sp>
        <p:grpSp>
          <p:nvGrpSpPr>
            <p:cNvPr id="176" name="Group 28">
              <a:extLst>
                <a:ext uri="{FF2B5EF4-FFF2-40B4-BE49-F238E27FC236}">
                  <a16:creationId xmlns:a16="http://schemas.microsoft.com/office/drawing/2014/main" id="{D9BF0A2B-C5F9-A740-8460-7E12116245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7523" y="1623793"/>
              <a:ext cx="1247775" cy="1504950"/>
              <a:chOff x="3180" y="909"/>
              <a:chExt cx="786" cy="948"/>
            </a:xfrm>
          </p:grpSpPr>
          <p:sp>
            <p:nvSpPr>
              <p:cNvPr id="177" name="Rectangle 8">
                <a:extLst>
                  <a:ext uri="{FF2B5EF4-FFF2-40B4-BE49-F238E27FC236}">
                    <a16:creationId xmlns:a16="http://schemas.microsoft.com/office/drawing/2014/main" id="{DD4D9539-6E74-FE4C-939B-205C9E71D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909"/>
                <a:ext cx="786" cy="94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8" name="Text Box 14">
                <a:extLst>
                  <a:ext uri="{FF2B5EF4-FFF2-40B4-BE49-F238E27FC236}">
                    <a16:creationId xmlns:a16="http://schemas.microsoft.com/office/drawing/2014/main" id="{AE54DBDF-A7F9-704B-B392-E2740194AA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2" y="917"/>
                <a:ext cx="724" cy="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datagram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buffer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queueing</a:t>
                </a:r>
              </a:p>
            </p:txBody>
          </p:sp>
          <p:grpSp>
            <p:nvGrpSpPr>
              <p:cNvPr id="179" name="Group 17">
                <a:extLst>
                  <a:ext uri="{FF2B5EF4-FFF2-40B4-BE49-F238E27FC236}">
                    <a16:creationId xmlns:a16="http://schemas.microsoft.com/office/drawing/2014/main" id="{06F8403D-BA10-5144-A155-19FE3754BE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0" y="1299"/>
                <a:ext cx="626" cy="295"/>
                <a:chOff x="310" y="3526"/>
                <a:chExt cx="1040" cy="457"/>
              </a:xfrm>
            </p:grpSpPr>
            <p:sp>
              <p:nvSpPr>
                <p:cNvPr id="180" name="Rectangle 18">
                  <a:extLst>
                    <a:ext uri="{FF2B5EF4-FFF2-40B4-BE49-F238E27FC236}">
                      <a16:creationId xmlns:a16="http://schemas.microsoft.com/office/drawing/2014/main" id="{9A795CC1-826F-4C44-9993-319F64F49F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" y="3526"/>
                  <a:ext cx="1040" cy="457"/>
                </a:xfrm>
                <a:prstGeom prst="rect">
                  <a:avLst/>
                </a:prstGeom>
                <a:solidFill>
                  <a:srgbClr val="FF0000"/>
                </a:solidFill>
                <a:ln w="3810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1" name="Line 19">
                  <a:extLst>
                    <a:ext uri="{FF2B5EF4-FFF2-40B4-BE49-F238E27FC236}">
                      <a16:creationId xmlns:a16="http://schemas.microsoft.com/office/drawing/2014/main" id="{4731A973-BD75-D041-B879-015ABFDDD7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6" y="3535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2" name="Line 20">
                  <a:extLst>
                    <a:ext uri="{FF2B5EF4-FFF2-40B4-BE49-F238E27FC236}">
                      <a16:creationId xmlns:a16="http://schemas.microsoft.com/office/drawing/2014/main" id="{E25B9F25-22CB-0447-9AC4-9FC92218F4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8" y="3538"/>
                  <a:ext cx="2" cy="435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3" name="Line 21">
                  <a:extLst>
                    <a:ext uri="{FF2B5EF4-FFF2-40B4-BE49-F238E27FC236}">
                      <a16:creationId xmlns:a16="http://schemas.microsoft.com/office/drawing/2014/main" id="{91851468-4893-D34C-9AE7-1771C894A6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1" y="3534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4" name="Line 22">
                  <a:extLst>
                    <a:ext uri="{FF2B5EF4-FFF2-40B4-BE49-F238E27FC236}">
                      <a16:creationId xmlns:a16="http://schemas.microsoft.com/office/drawing/2014/main" id="{24979CFA-E6E8-6443-8031-1C8E87B15C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82" y="3535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5" name="Line 23">
                  <a:extLst>
                    <a:ext uri="{FF2B5EF4-FFF2-40B4-BE49-F238E27FC236}">
                      <a16:creationId xmlns:a16="http://schemas.microsoft.com/office/drawing/2014/main" id="{DD3375EE-F46C-7845-8A16-1C39FA3943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95" y="3534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6" name="Line 24">
                  <a:extLst>
                    <a:ext uri="{FF2B5EF4-FFF2-40B4-BE49-F238E27FC236}">
                      <a16:creationId xmlns:a16="http://schemas.microsoft.com/office/drawing/2014/main" id="{2CF7F543-916F-574B-9CF5-E75F82B8E6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6" y="3534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7" name="Line 25">
                  <a:extLst>
                    <a:ext uri="{FF2B5EF4-FFF2-40B4-BE49-F238E27FC236}">
                      <a16:creationId xmlns:a16="http://schemas.microsoft.com/office/drawing/2014/main" id="{5571B680-4F31-6A43-B505-CB421081C0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21" y="3535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8" name="Line 26">
                  <a:extLst>
                    <a:ext uri="{FF2B5EF4-FFF2-40B4-BE49-F238E27FC236}">
                      <a16:creationId xmlns:a16="http://schemas.microsoft.com/office/drawing/2014/main" id="{87E5063B-F80B-F542-9BC3-D9BE9AAED9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9" y="3538"/>
                  <a:ext cx="2" cy="435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89" name="Line 27">
              <a:extLst>
                <a:ext uri="{FF2B5EF4-FFF2-40B4-BE49-F238E27FC236}">
                  <a16:creationId xmlns:a16="http://schemas.microsoft.com/office/drawing/2014/main" id="{AC914BE7-EF9D-D444-B3B1-4333D5182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8016" y="1579418"/>
              <a:ext cx="0" cy="16459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9">
              <a:extLst>
                <a:ext uri="{FF2B5EF4-FFF2-40B4-BE49-F238E27FC236}">
                  <a16:creationId xmlns:a16="http://schemas.microsoft.com/office/drawing/2014/main" id="{CBD25FB7-BD31-354A-B607-0A105E81B2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0598" y="2435006"/>
              <a:ext cx="92551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2077A03-5191-4C4E-9229-0F4C5ED20B83}"/>
                </a:ext>
              </a:extLst>
            </p:cNvPr>
            <p:cNvCxnSpPr/>
            <p:nvPr/>
          </p:nvCxnSpPr>
          <p:spPr>
            <a:xfrm>
              <a:off x="6846225" y="2394066"/>
              <a:ext cx="1030778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49EDB8-5525-2E4A-8DBC-6D03E6692746}"/>
                </a:ext>
              </a:extLst>
            </p:cNvPr>
            <p:cNvSpPr txBox="1"/>
            <p:nvPr/>
          </p:nvSpPr>
          <p:spPr>
            <a:xfrm flipH="1">
              <a:off x="7215448" y="2377441"/>
              <a:ext cx="315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39" name="Slide Number Placeholder 4">
            <a:extLst>
              <a:ext uri="{FF2B5EF4-FFF2-40B4-BE49-F238E27FC236}">
                <a16:creationId xmlns:a16="http://schemas.microsoft.com/office/drawing/2014/main" id="{00A3717F-1F0F-FC43-A1DA-5E87871F0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44F966-9A77-A5B4-5C65-11DBBEDB29CC}"/>
                  </a:ext>
                </a:extLst>
              </p14:cNvPr>
              <p14:cNvContentPartPr/>
              <p14:nvPr/>
            </p14:nvContentPartPr>
            <p14:xfrm>
              <a:off x="4059000" y="4615200"/>
              <a:ext cx="6703200" cy="2137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44F966-9A77-A5B4-5C65-11DBBEDB29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49640" y="4605840"/>
                <a:ext cx="6721920" cy="215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273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Output port queuing</a:t>
            </a:r>
            <a:endParaRPr lang="en-US" dirty="0"/>
          </a:p>
        </p:txBody>
      </p:sp>
      <p:grpSp>
        <p:nvGrpSpPr>
          <p:cNvPr id="109" name="Group 78">
            <a:extLst>
              <a:ext uri="{FF2B5EF4-FFF2-40B4-BE49-F238E27FC236}">
                <a16:creationId xmlns:a16="http://schemas.microsoft.com/office/drawing/2014/main" id="{082D51D0-D1D3-A942-9BB2-2D4682B56DD8}"/>
              </a:ext>
            </a:extLst>
          </p:cNvPr>
          <p:cNvGrpSpPr>
            <a:grpSpLocks/>
          </p:cNvGrpSpPr>
          <p:nvPr/>
        </p:nvGrpSpPr>
        <p:grpSpPr bwMode="auto">
          <a:xfrm>
            <a:off x="2375414" y="1576437"/>
            <a:ext cx="7412037" cy="2870200"/>
            <a:chOff x="550" y="931"/>
            <a:chExt cx="4669" cy="1808"/>
          </a:xfrm>
        </p:grpSpPr>
        <p:grpSp>
          <p:nvGrpSpPr>
            <p:cNvPr id="110" name="Group 29">
              <a:extLst>
                <a:ext uri="{FF2B5EF4-FFF2-40B4-BE49-F238E27FC236}">
                  <a16:creationId xmlns:a16="http://schemas.microsoft.com/office/drawing/2014/main" id="{A3EB5D9E-72A3-7745-8A3E-36D91FF392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" y="948"/>
              <a:ext cx="2099" cy="1356"/>
              <a:chOff x="523" y="976"/>
              <a:chExt cx="2099" cy="1356"/>
            </a:xfrm>
          </p:grpSpPr>
          <p:sp>
            <p:nvSpPr>
              <p:cNvPr id="159" name="Rectangle 6">
                <a:extLst>
                  <a:ext uri="{FF2B5EF4-FFF2-40B4-BE49-F238E27FC236}">
                    <a16:creationId xmlns:a16="http://schemas.microsoft.com/office/drawing/2014/main" id="{D8B6A1DB-471C-CC4C-A15D-8F1744B84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60" name="Group 10">
                <a:extLst>
                  <a:ext uri="{FF2B5EF4-FFF2-40B4-BE49-F238E27FC236}">
                    <a16:creationId xmlns:a16="http://schemas.microsoft.com/office/drawing/2014/main" id="{CF011BEC-3BD8-724A-930F-DF1BD144E0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204" name="Rectangle 7">
                  <a:extLst>
                    <a:ext uri="{FF2B5EF4-FFF2-40B4-BE49-F238E27FC236}">
                      <a16:creationId xmlns:a16="http://schemas.microsoft.com/office/drawing/2014/main" id="{0ECFBAAE-DF3A-A940-A3AE-05CA1F501F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5" name="Rectangle 8">
                  <a:extLst>
                    <a:ext uri="{FF2B5EF4-FFF2-40B4-BE49-F238E27FC236}">
                      <a16:creationId xmlns:a16="http://schemas.microsoft.com/office/drawing/2014/main" id="{E7A662AD-6DCF-F34A-A047-07F4B580C1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6" name="Rectangle 9">
                  <a:extLst>
                    <a:ext uri="{FF2B5EF4-FFF2-40B4-BE49-F238E27FC236}">
                      <a16:creationId xmlns:a16="http://schemas.microsoft.com/office/drawing/2014/main" id="{9926E030-FA12-C74C-949A-473AE1056F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61" name="Group 11">
                <a:extLst>
                  <a:ext uri="{FF2B5EF4-FFF2-40B4-BE49-F238E27FC236}">
                    <a16:creationId xmlns:a16="http://schemas.microsoft.com/office/drawing/2014/main" id="{2DAF4907-42BF-A548-B33A-D2FBEF2C97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201" name="Rectangle 12">
                  <a:extLst>
                    <a:ext uri="{FF2B5EF4-FFF2-40B4-BE49-F238E27FC236}">
                      <a16:creationId xmlns:a16="http://schemas.microsoft.com/office/drawing/2014/main" id="{CD600951-D32E-2F4A-8B8D-2BC1898E47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2" name="Rectangle 13">
                  <a:extLst>
                    <a:ext uri="{FF2B5EF4-FFF2-40B4-BE49-F238E27FC236}">
                      <a16:creationId xmlns:a16="http://schemas.microsoft.com/office/drawing/2014/main" id="{349846DD-5315-9F46-A3D4-630D59325A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3" name="Rectangle 14">
                  <a:extLst>
                    <a:ext uri="{FF2B5EF4-FFF2-40B4-BE49-F238E27FC236}">
                      <a16:creationId xmlns:a16="http://schemas.microsoft.com/office/drawing/2014/main" id="{AE0A909B-B320-604A-89A1-1760A69BDA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62" name="Line 15">
                <a:extLst>
                  <a:ext uri="{FF2B5EF4-FFF2-40B4-BE49-F238E27FC236}">
                    <a16:creationId xmlns:a16="http://schemas.microsoft.com/office/drawing/2014/main" id="{B4E57E31-441A-7241-9895-1E601460D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6" y="1180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3" name="Line 16">
                <a:extLst>
                  <a:ext uri="{FF2B5EF4-FFF2-40B4-BE49-F238E27FC236}">
                    <a16:creationId xmlns:a16="http://schemas.microsoft.com/office/drawing/2014/main" id="{51B07D47-E6CB-8D41-85B6-448EE5F8F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1645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4" name="Line 17">
                <a:extLst>
                  <a:ext uri="{FF2B5EF4-FFF2-40B4-BE49-F238E27FC236}">
                    <a16:creationId xmlns:a16="http://schemas.microsoft.com/office/drawing/2014/main" id="{1BA71812-14CA-334D-B6DE-FC0BBC850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5" name="Line 18">
                <a:extLst>
                  <a:ext uri="{FF2B5EF4-FFF2-40B4-BE49-F238E27FC236}">
                    <a16:creationId xmlns:a16="http://schemas.microsoft.com/office/drawing/2014/main" id="{87EC818D-2CED-6445-96A3-B864E22C9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6" name="Line 19">
                <a:extLst>
                  <a:ext uri="{FF2B5EF4-FFF2-40B4-BE49-F238E27FC236}">
                    <a16:creationId xmlns:a16="http://schemas.microsoft.com/office/drawing/2014/main" id="{3FC82DB6-CD3B-1043-B270-4880E4F38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7" name="Line 20">
                <a:extLst>
                  <a:ext uri="{FF2B5EF4-FFF2-40B4-BE49-F238E27FC236}">
                    <a16:creationId xmlns:a16="http://schemas.microsoft.com/office/drawing/2014/main" id="{291916CC-CF8D-0C43-904A-57618DC52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2103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93" name="Group 24">
                <a:extLst>
                  <a:ext uri="{FF2B5EF4-FFF2-40B4-BE49-F238E27FC236}">
                    <a16:creationId xmlns:a16="http://schemas.microsoft.com/office/drawing/2014/main" id="{8685B4BD-95B3-D548-8A50-02AB19D73F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198" name="Line 21">
                  <a:extLst>
                    <a:ext uri="{FF2B5EF4-FFF2-40B4-BE49-F238E27FC236}">
                      <a16:creationId xmlns:a16="http://schemas.microsoft.com/office/drawing/2014/main" id="{695AD499-8E12-5F4D-B492-77637F16E7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9" name="Line 22">
                  <a:extLst>
                    <a:ext uri="{FF2B5EF4-FFF2-40B4-BE49-F238E27FC236}">
                      <a16:creationId xmlns:a16="http://schemas.microsoft.com/office/drawing/2014/main" id="{6D509BF4-A289-5848-B0EC-FF37900D68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0" name="Line 23">
                  <a:extLst>
                    <a:ext uri="{FF2B5EF4-FFF2-40B4-BE49-F238E27FC236}">
                      <a16:creationId xmlns:a16="http://schemas.microsoft.com/office/drawing/2014/main" id="{77D1F46B-8487-0443-B204-6D39A32CAC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94" name="Group 25">
                <a:extLst>
                  <a:ext uri="{FF2B5EF4-FFF2-40B4-BE49-F238E27FC236}">
                    <a16:creationId xmlns:a16="http://schemas.microsoft.com/office/drawing/2014/main" id="{8CC26DE9-2259-C249-BCBA-49FB43CFAD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195" name="Line 26">
                  <a:extLst>
                    <a:ext uri="{FF2B5EF4-FFF2-40B4-BE49-F238E27FC236}">
                      <a16:creationId xmlns:a16="http://schemas.microsoft.com/office/drawing/2014/main" id="{CAC9505F-8DFC-D849-A39D-F3F19EF2D5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6" name="Line 27">
                  <a:extLst>
                    <a:ext uri="{FF2B5EF4-FFF2-40B4-BE49-F238E27FC236}">
                      <a16:creationId xmlns:a16="http://schemas.microsoft.com/office/drawing/2014/main" id="{55359C2D-B6B3-3344-987F-A1ADCD12D9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7" name="Line 28">
                  <a:extLst>
                    <a:ext uri="{FF2B5EF4-FFF2-40B4-BE49-F238E27FC236}">
                      <a16:creationId xmlns:a16="http://schemas.microsoft.com/office/drawing/2014/main" id="{5F30395D-D362-F345-A3BD-DBCBEAE6AE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111" name="Group 30">
              <a:extLst>
                <a:ext uri="{FF2B5EF4-FFF2-40B4-BE49-F238E27FC236}">
                  <a16:creationId xmlns:a16="http://schemas.microsoft.com/office/drawing/2014/main" id="{87B52D43-752A-3147-8555-38567E7FAD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931"/>
              <a:ext cx="2099" cy="1356"/>
              <a:chOff x="523" y="976"/>
              <a:chExt cx="2099" cy="1356"/>
            </a:xfrm>
          </p:grpSpPr>
          <p:sp>
            <p:nvSpPr>
              <p:cNvPr id="133" name="Rectangle 31">
                <a:extLst>
                  <a:ext uri="{FF2B5EF4-FFF2-40B4-BE49-F238E27FC236}">
                    <a16:creationId xmlns:a16="http://schemas.microsoft.com/office/drawing/2014/main" id="{01131CB9-416C-BC46-84D2-855A2BA95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34" name="Group 32">
                <a:extLst>
                  <a:ext uri="{FF2B5EF4-FFF2-40B4-BE49-F238E27FC236}">
                    <a16:creationId xmlns:a16="http://schemas.microsoft.com/office/drawing/2014/main" id="{A51BEB8E-CB78-6343-AB5B-0FAAD83DDB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156" name="Rectangle 33">
                  <a:extLst>
                    <a:ext uri="{FF2B5EF4-FFF2-40B4-BE49-F238E27FC236}">
                      <a16:creationId xmlns:a16="http://schemas.microsoft.com/office/drawing/2014/main" id="{1D2E2A7A-D30D-664E-A612-0857B3D0E4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7" name="Rectangle 34">
                  <a:extLst>
                    <a:ext uri="{FF2B5EF4-FFF2-40B4-BE49-F238E27FC236}">
                      <a16:creationId xmlns:a16="http://schemas.microsoft.com/office/drawing/2014/main" id="{8E72E2CC-79B7-6543-BC67-FF039A8E2F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8" name="Rectangle 35">
                  <a:extLst>
                    <a:ext uri="{FF2B5EF4-FFF2-40B4-BE49-F238E27FC236}">
                      <a16:creationId xmlns:a16="http://schemas.microsoft.com/office/drawing/2014/main" id="{30FE5ACD-D95D-574F-9366-5EFC8A7E18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35" name="Group 36">
                <a:extLst>
                  <a:ext uri="{FF2B5EF4-FFF2-40B4-BE49-F238E27FC236}">
                    <a16:creationId xmlns:a16="http://schemas.microsoft.com/office/drawing/2014/main" id="{5C3DD79B-12CD-B541-8D50-5DBDCC7A60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153" name="Rectangle 37">
                  <a:extLst>
                    <a:ext uri="{FF2B5EF4-FFF2-40B4-BE49-F238E27FC236}">
                      <a16:creationId xmlns:a16="http://schemas.microsoft.com/office/drawing/2014/main" id="{0D165B5C-42F0-7146-AA7F-E468E41E99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4" name="Rectangle 38">
                  <a:extLst>
                    <a:ext uri="{FF2B5EF4-FFF2-40B4-BE49-F238E27FC236}">
                      <a16:creationId xmlns:a16="http://schemas.microsoft.com/office/drawing/2014/main" id="{75AA2AC8-0434-1D42-B745-912205EEB8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5" name="Rectangle 39">
                  <a:extLst>
                    <a:ext uri="{FF2B5EF4-FFF2-40B4-BE49-F238E27FC236}">
                      <a16:creationId xmlns:a16="http://schemas.microsoft.com/office/drawing/2014/main" id="{53CBA0BE-8E05-424B-B90D-1C4E2ED729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36" name="Line 40">
                <a:extLst>
                  <a:ext uri="{FF2B5EF4-FFF2-40B4-BE49-F238E27FC236}">
                    <a16:creationId xmlns:a16="http://schemas.microsoft.com/office/drawing/2014/main" id="{414D90B8-DEBE-B84E-92C6-CBB94C405F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6" y="1180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7" name="Line 41">
                <a:extLst>
                  <a:ext uri="{FF2B5EF4-FFF2-40B4-BE49-F238E27FC236}">
                    <a16:creationId xmlns:a16="http://schemas.microsoft.com/office/drawing/2014/main" id="{193F439E-A0CB-BE4E-A767-399A338483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1645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8" name="Line 42">
                <a:extLst>
                  <a:ext uri="{FF2B5EF4-FFF2-40B4-BE49-F238E27FC236}">
                    <a16:creationId xmlns:a16="http://schemas.microsoft.com/office/drawing/2014/main" id="{07DC5438-65CD-8040-9C95-EB788FCACA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9" name="Line 43">
                <a:extLst>
                  <a:ext uri="{FF2B5EF4-FFF2-40B4-BE49-F238E27FC236}">
                    <a16:creationId xmlns:a16="http://schemas.microsoft.com/office/drawing/2014/main" id="{EC6AC95C-A7B2-8D45-BDD7-51C70380F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0" name="Line 44">
                <a:extLst>
                  <a:ext uri="{FF2B5EF4-FFF2-40B4-BE49-F238E27FC236}">
                    <a16:creationId xmlns:a16="http://schemas.microsoft.com/office/drawing/2014/main" id="{391784A2-88F1-CF43-B836-438D26F35D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1" name="Line 45">
                <a:extLst>
                  <a:ext uri="{FF2B5EF4-FFF2-40B4-BE49-F238E27FC236}">
                    <a16:creationId xmlns:a16="http://schemas.microsoft.com/office/drawing/2014/main" id="{E4BF36D2-171F-B148-8431-04035400B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2103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45" name="Group 46">
                <a:extLst>
                  <a:ext uri="{FF2B5EF4-FFF2-40B4-BE49-F238E27FC236}">
                    <a16:creationId xmlns:a16="http://schemas.microsoft.com/office/drawing/2014/main" id="{6A23E468-2FC0-D842-99E6-C85245510E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150" name="Line 47">
                  <a:extLst>
                    <a:ext uri="{FF2B5EF4-FFF2-40B4-BE49-F238E27FC236}">
                      <a16:creationId xmlns:a16="http://schemas.microsoft.com/office/drawing/2014/main" id="{46B8DCC8-C78E-5946-97FA-DF37A5D122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1" name="Line 48">
                  <a:extLst>
                    <a:ext uri="{FF2B5EF4-FFF2-40B4-BE49-F238E27FC236}">
                      <a16:creationId xmlns:a16="http://schemas.microsoft.com/office/drawing/2014/main" id="{CDDE8C10-BFA8-D045-BFE9-3D6F6089A7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2" name="Line 49">
                  <a:extLst>
                    <a:ext uri="{FF2B5EF4-FFF2-40B4-BE49-F238E27FC236}">
                      <a16:creationId xmlns:a16="http://schemas.microsoft.com/office/drawing/2014/main" id="{39539C18-A10C-DB44-A87D-DDBFE4B9A7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46" name="Group 50">
                <a:extLst>
                  <a:ext uri="{FF2B5EF4-FFF2-40B4-BE49-F238E27FC236}">
                    <a16:creationId xmlns:a16="http://schemas.microsoft.com/office/drawing/2014/main" id="{C5C5F675-53F5-C345-BF7D-D175E0816F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147" name="Line 51">
                  <a:extLst>
                    <a:ext uri="{FF2B5EF4-FFF2-40B4-BE49-F238E27FC236}">
                      <a16:creationId xmlns:a16="http://schemas.microsoft.com/office/drawing/2014/main" id="{98C13E3B-D516-B947-BE59-93C8B104F3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8" name="Line 52">
                  <a:extLst>
                    <a:ext uri="{FF2B5EF4-FFF2-40B4-BE49-F238E27FC236}">
                      <a16:creationId xmlns:a16="http://schemas.microsoft.com/office/drawing/2014/main" id="{CE252363-458C-C941-BAB9-6BC53DD18A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9" name="Line 53">
                  <a:extLst>
                    <a:ext uri="{FF2B5EF4-FFF2-40B4-BE49-F238E27FC236}">
                      <a16:creationId xmlns:a16="http://schemas.microsoft.com/office/drawing/2014/main" id="{D9F4BF94-F778-5040-8CC6-996F2BF703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12" name="Rectangle 54">
              <a:extLst>
                <a:ext uri="{FF2B5EF4-FFF2-40B4-BE49-F238E27FC236}">
                  <a16:creationId xmlns:a16="http://schemas.microsoft.com/office/drawing/2014/main" id="{6533D250-EDC5-4146-A678-D8717156F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" y="1012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3" name="Rectangle 55">
              <a:extLst>
                <a:ext uri="{FF2B5EF4-FFF2-40B4-BE49-F238E27FC236}">
                  <a16:creationId xmlns:a16="http://schemas.microsoft.com/office/drawing/2014/main" id="{733150BE-256C-9945-B7EB-CAF89F9D7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" y="1494"/>
              <a:ext cx="175" cy="98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DCF223E2-6636-B042-B0AB-7F418AF1C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" y="1969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5" name="Rectangle 57">
              <a:extLst>
                <a:ext uri="{FF2B5EF4-FFF2-40B4-BE49-F238E27FC236}">
                  <a16:creationId xmlns:a16="http://schemas.microsoft.com/office/drawing/2014/main" id="{42A5E003-C01F-464E-BA40-0D2180E7A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1017"/>
              <a:ext cx="175" cy="98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6" name="Rectangle 58">
              <a:extLst>
                <a:ext uri="{FF2B5EF4-FFF2-40B4-BE49-F238E27FC236}">
                  <a16:creationId xmlns:a16="http://schemas.microsoft.com/office/drawing/2014/main" id="{AF8A4BDE-7DE0-5D4B-BAF3-25D6FE49F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1953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7" name="Line 60">
              <a:extLst>
                <a:ext uri="{FF2B5EF4-FFF2-40B4-BE49-F238E27FC236}">
                  <a16:creationId xmlns:a16="http://schemas.microsoft.com/office/drawing/2014/main" id="{96A833D6-A794-2B49-A8B8-2E8C1DECA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1054"/>
              <a:ext cx="1026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8" name="Freeform 62">
              <a:extLst>
                <a:ext uri="{FF2B5EF4-FFF2-40B4-BE49-F238E27FC236}">
                  <a16:creationId xmlns:a16="http://schemas.microsoft.com/office/drawing/2014/main" id="{7BD68626-6CAA-5243-9905-C91EECAD0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6" y="1285"/>
              <a:ext cx="967" cy="735"/>
            </a:xfrm>
            <a:custGeom>
              <a:avLst/>
              <a:gdLst>
                <a:gd name="T0" fmla="*/ 0 w 967"/>
                <a:gd name="T1" fmla="*/ 733 h 735"/>
                <a:gd name="T2" fmla="*/ 522 w 967"/>
                <a:gd name="T3" fmla="*/ 735 h 735"/>
                <a:gd name="T4" fmla="*/ 967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9" name="Text Box 63">
              <a:extLst>
                <a:ext uri="{FF2B5EF4-FFF2-40B4-BE49-F238E27FC236}">
                  <a16:creationId xmlns:a16="http://schemas.microsoft.com/office/drawing/2014/main" id="{604F0A70-4585-C940-BDA5-31DD439A5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3" y="2335"/>
              <a:ext cx="154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at </a:t>
              </a: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t,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packets more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from input to output</a:t>
              </a:r>
              <a:endPara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0" name="Text Box 64">
              <a:extLst>
                <a:ext uri="{FF2B5EF4-FFF2-40B4-BE49-F238E27FC236}">
                  <a16:creationId xmlns:a16="http://schemas.microsoft.com/office/drawing/2014/main" id="{96BB623D-5AC2-324A-9F19-41604686D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4" y="2325"/>
              <a:ext cx="15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one packet time later</a:t>
              </a:r>
              <a:endPara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1" name="Text Box 66">
              <a:extLst>
                <a:ext uri="{FF2B5EF4-FFF2-40B4-BE49-F238E27FC236}">
                  <a16:creationId xmlns:a16="http://schemas.microsoft.com/office/drawing/2014/main" id="{7BEE8A84-29FF-8A46-80DB-4C86D5CEDC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545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switch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fabric</a:t>
              </a:r>
            </a:p>
          </p:txBody>
        </p:sp>
        <p:sp>
          <p:nvSpPr>
            <p:cNvPr id="122" name="Text Box 67">
              <a:extLst>
                <a:ext uri="{FF2B5EF4-FFF2-40B4-BE49-F238E27FC236}">
                  <a16:creationId xmlns:a16="http://schemas.microsoft.com/office/drawing/2014/main" id="{E29AC416-78AA-EF47-B951-CE10628CE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5" y="1479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switch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fabric</a:t>
              </a:r>
            </a:p>
          </p:txBody>
        </p:sp>
        <p:sp>
          <p:nvSpPr>
            <p:cNvPr id="123" name="Rectangle 68">
              <a:extLst>
                <a:ext uri="{FF2B5EF4-FFF2-40B4-BE49-F238E27FC236}">
                  <a16:creationId xmlns:a16="http://schemas.microsoft.com/office/drawing/2014/main" id="{EBBED845-CC7D-A448-A26A-9D83004FB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972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" name="Rectangle 69">
              <a:extLst>
                <a:ext uri="{FF2B5EF4-FFF2-40B4-BE49-F238E27FC236}">
                  <a16:creationId xmlns:a16="http://schemas.microsoft.com/office/drawing/2014/main" id="{B9035B93-B30D-CE44-9DA1-9C70506C0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1497"/>
              <a:ext cx="175" cy="98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5" name="Rectangle 70">
              <a:extLst>
                <a:ext uri="{FF2B5EF4-FFF2-40B4-BE49-F238E27FC236}">
                  <a16:creationId xmlns:a16="http://schemas.microsoft.com/office/drawing/2014/main" id="{5810B19B-3BE7-A24D-B82A-414C00ADC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" y="1099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6" name="Rectangle 71">
              <a:extLst>
                <a:ext uri="{FF2B5EF4-FFF2-40B4-BE49-F238E27FC236}">
                  <a16:creationId xmlns:a16="http://schemas.microsoft.com/office/drawing/2014/main" id="{6B5B1987-5B94-E443-9D49-E20CCF048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" y="1001"/>
              <a:ext cx="175" cy="98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7" name="Rectangle 72">
              <a:extLst>
                <a:ext uri="{FF2B5EF4-FFF2-40B4-BE49-F238E27FC236}">
                  <a16:creationId xmlns:a16="http://schemas.microsoft.com/office/drawing/2014/main" id="{6534AE61-2C02-FF40-9B6B-178907698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4" y="1965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8" name="Freeform 73">
              <a:extLst>
                <a:ext uri="{FF2B5EF4-FFF2-40B4-BE49-F238E27FC236}">
                  <a16:creationId xmlns:a16="http://schemas.microsoft.com/office/drawing/2014/main" id="{1E7AE224-FE87-FB4E-B36B-C15E6C5CA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2" y="1261"/>
              <a:ext cx="967" cy="735"/>
            </a:xfrm>
            <a:custGeom>
              <a:avLst/>
              <a:gdLst>
                <a:gd name="T0" fmla="*/ 0 w 967"/>
                <a:gd name="T1" fmla="*/ 733 h 735"/>
                <a:gd name="T2" fmla="*/ 522 w 967"/>
                <a:gd name="T3" fmla="*/ 735 h 735"/>
                <a:gd name="T4" fmla="*/ 967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9" name="Freeform 74">
              <a:extLst>
                <a:ext uri="{FF2B5EF4-FFF2-40B4-BE49-F238E27FC236}">
                  <a16:creationId xmlns:a16="http://schemas.microsoft.com/office/drawing/2014/main" id="{2CC15758-62B6-7548-9E59-821BE4E8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" y="1051"/>
              <a:ext cx="988" cy="951"/>
            </a:xfrm>
            <a:custGeom>
              <a:avLst/>
              <a:gdLst>
                <a:gd name="T0" fmla="*/ 0 w 1002"/>
                <a:gd name="T1" fmla="*/ 29707 h 480"/>
                <a:gd name="T2" fmla="*/ 429 w 1002"/>
                <a:gd name="T3" fmla="*/ 0 h 480"/>
                <a:gd name="T4" fmla="*/ 822 w 1002"/>
                <a:gd name="T5" fmla="*/ 6892561 h 480"/>
                <a:gd name="T6" fmla="*/ 0 60000 65536"/>
                <a:gd name="T7" fmla="*/ 0 60000 65536"/>
                <a:gd name="T8" fmla="*/ 0 60000 65536"/>
                <a:gd name="T9" fmla="*/ 0 w 1002"/>
                <a:gd name="T10" fmla="*/ 0 h 480"/>
                <a:gd name="T11" fmla="*/ 1002 w 100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2" h="480">
                  <a:moveTo>
                    <a:pt x="0" y="2"/>
                  </a:moveTo>
                  <a:lnTo>
                    <a:pt x="522" y="0"/>
                  </a:lnTo>
                  <a:lnTo>
                    <a:pt x="1002" y="48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0" name="Line 75">
              <a:extLst>
                <a:ext uri="{FF2B5EF4-FFF2-40B4-BE49-F238E27FC236}">
                  <a16:creationId xmlns:a16="http://schemas.microsoft.com/office/drawing/2014/main" id="{44597880-5DB3-2847-9281-A57CE0DEB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8" y="1545"/>
              <a:ext cx="1012" cy="14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" name="Rectangle 76">
              <a:extLst>
                <a:ext uri="{FF2B5EF4-FFF2-40B4-BE49-F238E27FC236}">
                  <a16:creationId xmlns:a16="http://schemas.microsoft.com/office/drawing/2014/main" id="{55AA31C1-E06E-3A4D-9D65-59BD27F99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" y="1010"/>
              <a:ext cx="175" cy="98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2" name="Rectangle 77">
              <a:extLst>
                <a:ext uri="{FF2B5EF4-FFF2-40B4-BE49-F238E27FC236}">
                  <a16:creationId xmlns:a16="http://schemas.microsoft.com/office/drawing/2014/main" id="{57ED66FB-7C4E-D94C-9C1E-E868CE831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" y="997"/>
              <a:ext cx="175" cy="98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07" name="Rectangle 3">
            <a:extLst>
              <a:ext uri="{FF2B5EF4-FFF2-40B4-BE49-F238E27FC236}">
                <a16:creationId xmlns:a16="http://schemas.microsoft.com/office/drawing/2014/main" id="{58037103-EAF8-5B49-9CFE-A0E92B794745}"/>
              </a:ext>
            </a:extLst>
          </p:cNvPr>
          <p:cNvSpPr txBox="1">
            <a:spLocks noChangeArrowheads="1"/>
          </p:cNvSpPr>
          <p:nvPr/>
        </p:nvSpPr>
        <p:spPr>
          <a:xfrm>
            <a:off x="900868" y="4672501"/>
            <a:ext cx="10057863" cy="175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buffering when arrival rate via switch exceeds output line speed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queueing (delay) and loss due to output port buffer overflow!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74" name="Slide Number Placeholder 4">
            <a:extLst>
              <a:ext uri="{FF2B5EF4-FFF2-40B4-BE49-F238E27FC236}">
                <a16:creationId xmlns:a16="http://schemas.microsoft.com/office/drawing/2014/main" id="{099ED71D-C4B2-544C-BD35-62F10A59E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39E8BDA-3835-419E-871F-AB2DA32D1C8D}"/>
                  </a:ext>
                </a:extLst>
              </p14:cNvPr>
              <p14:cNvContentPartPr/>
              <p14:nvPr/>
            </p14:nvContentPartPr>
            <p14:xfrm>
              <a:off x="6629400" y="5736240"/>
              <a:ext cx="177480" cy="59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39E8BDA-3835-419E-871F-AB2DA32D1C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0040" y="5726880"/>
                <a:ext cx="196200" cy="7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7879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67" y="1386402"/>
            <a:ext cx="10515600" cy="2271198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RFC 3439 rule of thumb: average buffering equal to “t</a:t>
            </a:r>
            <a:r>
              <a:rPr lang="en-US" altLang="ja-JP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ypical” RTT (say 250 msec) times link capacity C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e.g., C = 10 Gbps link: 2.5 Gbit buffer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How much buffering?</a:t>
            </a:r>
          </a:p>
        </p:txBody>
      </p:sp>
      <p:sp>
        <p:nvSpPr>
          <p:cNvPr id="148" name="Content Placeholder 1">
            <a:extLst>
              <a:ext uri="{FF2B5EF4-FFF2-40B4-BE49-F238E27FC236}">
                <a16:creationId xmlns:a16="http://schemas.microsoft.com/office/drawing/2014/main" id="{2CA89C76-C02B-504D-B49F-6A8F0BD48BEC}"/>
              </a:ext>
            </a:extLst>
          </p:cNvPr>
          <p:cNvSpPr txBox="1">
            <a:spLocks/>
          </p:cNvSpPr>
          <p:nvPr/>
        </p:nvSpPr>
        <p:spPr>
          <a:xfrm>
            <a:off x="878059" y="4169460"/>
            <a:ext cx="10515600" cy="22711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but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too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much buffering can increase delays (particularly in home routers)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long RTTs: poor performance for real-time apps, sluggish TCP response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recall delay-based congestion control: “keep bottleneck link just full enough (busy) but no fuller”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B9736C-A88D-A145-96CB-206C67EEEE9F}"/>
              </a:ext>
            </a:extLst>
          </p:cNvPr>
          <p:cNvGrpSpPr/>
          <p:nvPr/>
        </p:nvGrpSpPr>
        <p:grpSpPr>
          <a:xfrm>
            <a:off x="878057" y="2664217"/>
            <a:ext cx="10515600" cy="1389648"/>
            <a:chOff x="878057" y="2664217"/>
            <a:chExt cx="10515600" cy="1389648"/>
          </a:xfrm>
        </p:grpSpPr>
        <p:grpSp>
          <p:nvGrpSpPr>
            <p:cNvPr id="142" name="Group 9">
              <a:extLst>
                <a:ext uri="{FF2B5EF4-FFF2-40B4-BE49-F238E27FC236}">
                  <a16:creationId xmlns:a16="http://schemas.microsoft.com/office/drawing/2014/main" id="{2DAF3F0B-494F-9244-AC25-13EA469685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3797" y="2944202"/>
              <a:ext cx="1165225" cy="1109663"/>
              <a:chOff x="1923" y="2801"/>
              <a:chExt cx="734" cy="699"/>
            </a:xfrm>
          </p:grpSpPr>
          <p:sp>
            <p:nvSpPr>
              <p:cNvPr id="143" name="Text Box 4">
                <a:extLst>
                  <a:ext uri="{FF2B5EF4-FFF2-40B4-BE49-F238E27FC236}">
                    <a16:creationId xmlns:a16="http://schemas.microsoft.com/office/drawing/2014/main" id="{D468D38D-B0DA-1E42-B890-97301180D7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3" y="2918"/>
                <a:ext cx="73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RTT  C</a:t>
                </a:r>
              </a:p>
            </p:txBody>
          </p:sp>
          <p:sp>
            <p:nvSpPr>
              <p:cNvPr id="144" name="Text Box 5">
                <a:extLst>
                  <a:ext uri="{FF2B5EF4-FFF2-40B4-BE49-F238E27FC236}">
                    <a16:creationId xmlns:a16="http://schemas.microsoft.com/office/drawing/2014/main" id="{3DD845BD-5B68-2C4C-8E91-9B4EA7D971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9" y="2801"/>
                <a:ext cx="18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.</a:t>
                </a:r>
              </a:p>
            </p:txBody>
          </p:sp>
          <p:sp>
            <p:nvSpPr>
              <p:cNvPr id="145" name="Line 6">
                <a:extLst>
                  <a:ext uri="{FF2B5EF4-FFF2-40B4-BE49-F238E27FC236}">
                    <a16:creationId xmlns:a16="http://schemas.microsoft.com/office/drawing/2014/main" id="{28A40C80-3092-494A-950C-50BA83F18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3168"/>
                <a:ext cx="61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Text Box 7">
                <a:extLst>
                  <a:ext uri="{FF2B5EF4-FFF2-40B4-BE49-F238E27FC236}">
                    <a16:creationId xmlns:a16="http://schemas.microsoft.com/office/drawing/2014/main" id="{ED21B194-B55C-DD42-A639-87FACAF4BD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1" y="3212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N</a:t>
                </a:r>
              </a:p>
            </p:txBody>
          </p:sp>
          <p:sp>
            <p:nvSpPr>
              <p:cNvPr id="147" name="Freeform 8">
                <a:extLst>
                  <a:ext uri="{FF2B5EF4-FFF2-40B4-BE49-F238E27FC236}">
                    <a16:creationId xmlns:a16="http://schemas.microsoft.com/office/drawing/2014/main" id="{B791CD56-53AF-5C4F-AE98-C6C005B22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2" y="3218"/>
                <a:ext cx="279" cy="209"/>
              </a:xfrm>
              <a:custGeom>
                <a:avLst/>
                <a:gdLst>
                  <a:gd name="T0" fmla="*/ 0 w 279"/>
                  <a:gd name="T1" fmla="*/ 148 h 209"/>
                  <a:gd name="T2" fmla="*/ 26 w 279"/>
                  <a:gd name="T3" fmla="*/ 105 h 209"/>
                  <a:gd name="T4" fmla="*/ 44 w 279"/>
                  <a:gd name="T5" fmla="*/ 209 h 209"/>
                  <a:gd name="T6" fmla="*/ 61 w 279"/>
                  <a:gd name="T7" fmla="*/ 0 h 209"/>
                  <a:gd name="T8" fmla="*/ 279 w 279"/>
                  <a:gd name="T9" fmla="*/ 0 h 2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9"/>
                  <a:gd name="T16" fmla="*/ 0 h 209"/>
                  <a:gd name="T17" fmla="*/ 279 w 279"/>
                  <a:gd name="T18" fmla="*/ 209 h 2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9" h="209">
                    <a:moveTo>
                      <a:pt x="0" y="148"/>
                    </a:moveTo>
                    <a:lnTo>
                      <a:pt x="26" y="105"/>
                    </a:lnTo>
                    <a:lnTo>
                      <a:pt x="44" y="209"/>
                    </a:lnTo>
                    <a:lnTo>
                      <a:pt x="61" y="0"/>
                    </a:lnTo>
                    <a:lnTo>
                      <a:pt x="279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9" name="Content Placeholder 1">
              <a:extLst>
                <a:ext uri="{FF2B5EF4-FFF2-40B4-BE49-F238E27FC236}">
                  <a16:creationId xmlns:a16="http://schemas.microsoft.com/office/drawing/2014/main" id="{5BBE41F3-9B62-C74C-886C-86AA7C91E933}"/>
                </a:ext>
              </a:extLst>
            </p:cNvPr>
            <p:cNvSpPr txBox="1">
              <a:spLocks/>
            </p:cNvSpPr>
            <p:nvPr/>
          </p:nvSpPr>
          <p:spPr>
            <a:xfrm>
              <a:off x="878057" y="2664217"/>
              <a:ext cx="10515600" cy="7683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more recent recommendation: with </a:t>
              </a: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N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 flows, buffering equal to 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36346C65-A8AA-B548-AA18-D79860782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22CC56-6185-A602-A160-1FA73C598CFB}"/>
                  </a:ext>
                </a:extLst>
              </p14:cNvPr>
              <p14:cNvContentPartPr/>
              <p14:nvPr/>
            </p14:nvContentPartPr>
            <p14:xfrm>
              <a:off x="4260240" y="1832400"/>
              <a:ext cx="6855840" cy="308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22CC56-6185-A602-A160-1FA73C598C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0880" y="1823040"/>
                <a:ext cx="6874560" cy="310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92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Buffer Management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017C4922-A89B-2D44-942B-27D216DF220C}"/>
              </a:ext>
            </a:extLst>
          </p:cNvPr>
          <p:cNvSpPr txBox="1">
            <a:spLocks/>
          </p:cNvSpPr>
          <p:nvPr/>
        </p:nvSpPr>
        <p:spPr>
          <a:xfrm>
            <a:off x="6654018" y="1463040"/>
            <a:ext cx="4966481" cy="5009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marR="0" lvl="0" indent="-2238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buffer management: </a:t>
            </a:r>
          </a:p>
          <a:p>
            <a:pPr marL="2952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drop: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which packet to add, drop when buffers are full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695325" marR="0" lvl="1" indent="-231775" algn="l" defTabSz="914400" rtl="0" eaLnBrk="1" fontAlgn="auto" latinLnBrk="0" hangingPunct="1">
              <a:lnSpc>
                <a:spcPts val="2275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tail drop: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drop arriving packet</a:t>
            </a:r>
          </a:p>
          <a:p>
            <a:pPr marL="695325" marR="0" lvl="1" indent="-231775" algn="l" defTabSz="914400" rtl="0" eaLnBrk="1" fontAlgn="auto" latinLnBrk="0" hangingPunct="1">
              <a:lnSpc>
                <a:spcPts val="2275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priority: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drop/remove on priority basis</a:t>
            </a: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6B5E77BE-663D-0C4F-B1A0-4FE84A585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869" y="1895285"/>
            <a:ext cx="3509501" cy="1819532"/>
          </a:xfrm>
          <a:prstGeom prst="rect">
            <a:avLst/>
          </a:prstGeom>
          <a:solidFill>
            <a:srgbClr val="FFFFFF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5BE02A94-EF22-BA42-86FA-86D884A8E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974" y="2504234"/>
            <a:ext cx="974671" cy="621068"/>
          </a:xfrm>
          <a:prstGeom prst="rect">
            <a:avLst/>
          </a:prstGeom>
          <a:solidFill>
            <a:srgbClr val="FFFFFF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termination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" name="Rectangle 7">
            <a:extLst>
              <a:ext uri="{FF2B5EF4-FFF2-40B4-BE49-F238E27FC236}">
                <a16:creationId xmlns:a16="http://schemas.microsoft.com/office/drawing/2014/main" id="{2D2F95B6-E152-904F-9434-1185BAD6C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466" y="2266379"/>
            <a:ext cx="965806" cy="1100138"/>
          </a:xfrm>
          <a:prstGeom prst="rect">
            <a:avLst/>
          </a:prstGeom>
          <a:solidFill>
            <a:srgbClr val="FFFFFF"/>
          </a:solidFill>
          <a:ln w="28575">
            <a:solidFill>
              <a:srgbClr val="3333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" name="Line 10">
            <a:extLst>
              <a:ext uri="{FF2B5EF4-FFF2-40B4-BE49-F238E27FC236}">
                <a16:creationId xmlns:a16="http://schemas.microsoft.com/office/drawing/2014/main" id="{1C5F0AC7-43BC-C54D-9EC4-226334C842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0471" y="2839629"/>
            <a:ext cx="159637" cy="14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9" name="Line 11">
            <a:extLst>
              <a:ext uri="{FF2B5EF4-FFF2-40B4-BE49-F238E27FC236}">
                <a16:creationId xmlns:a16="http://schemas.microsoft.com/office/drawing/2014/main" id="{1D5DD4EA-D05C-D747-B223-1017B318E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7933" y="2834779"/>
            <a:ext cx="159637" cy="14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" name="Rectangle 13">
            <a:extLst>
              <a:ext uri="{FF2B5EF4-FFF2-40B4-BE49-F238E27FC236}">
                <a16:creationId xmlns:a16="http://schemas.microsoft.com/office/drawing/2014/main" id="{B95717F2-1515-C143-9500-6A8B8FCE1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403" y="2416579"/>
            <a:ext cx="884657" cy="77654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layer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protocol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(send)</a:t>
            </a:r>
          </a:p>
        </p:txBody>
      </p:sp>
      <p:sp>
        <p:nvSpPr>
          <p:cNvPr id="42" name="Rectangle 16">
            <a:extLst>
              <a:ext uri="{FF2B5EF4-FFF2-40B4-BE49-F238E27FC236}">
                <a16:creationId xmlns:a16="http://schemas.microsoft.com/office/drawing/2014/main" id="{DC955E5A-0AAE-9941-B8FE-125514F71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69" y="2208898"/>
            <a:ext cx="884658" cy="77654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switch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fabric</a:t>
            </a:r>
          </a:p>
        </p:txBody>
      </p:sp>
      <p:grpSp>
        <p:nvGrpSpPr>
          <p:cNvPr id="43" name="Group 28">
            <a:extLst>
              <a:ext uri="{FF2B5EF4-FFF2-40B4-BE49-F238E27FC236}">
                <a16:creationId xmlns:a16="http://schemas.microsoft.com/office/drawing/2014/main" id="{A1443F96-0F63-DB42-8E29-A8625BB994E0}"/>
              </a:ext>
            </a:extLst>
          </p:cNvPr>
          <p:cNvGrpSpPr>
            <a:grpSpLocks/>
          </p:cNvGrpSpPr>
          <p:nvPr/>
        </p:nvGrpSpPr>
        <p:grpSpPr bwMode="auto">
          <a:xfrm>
            <a:off x="1431729" y="2004504"/>
            <a:ext cx="1187971" cy="1614085"/>
            <a:chOff x="3132" y="858"/>
            <a:chExt cx="893" cy="1085"/>
          </a:xfrm>
        </p:grpSpPr>
        <p:sp>
          <p:nvSpPr>
            <p:cNvPr id="46" name="Rectangle 8">
              <a:extLst>
                <a:ext uri="{FF2B5EF4-FFF2-40B4-BE49-F238E27FC236}">
                  <a16:creationId xmlns:a16="http://schemas.microsoft.com/office/drawing/2014/main" id="{2FD0FF32-9B37-DC42-BD62-F82282C00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858"/>
              <a:ext cx="786" cy="108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Text Box 14">
              <a:extLst>
                <a:ext uri="{FF2B5EF4-FFF2-40B4-BE49-F238E27FC236}">
                  <a16:creationId xmlns:a16="http://schemas.microsoft.com/office/drawing/2014/main" id="{A704393B-C1D3-CB4A-8942-0AB0E7633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" y="883"/>
              <a:ext cx="893" cy="1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datagram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buffer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queueing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scheduling</a:t>
              </a:r>
            </a:p>
          </p:txBody>
        </p:sp>
        <p:grpSp>
          <p:nvGrpSpPr>
            <p:cNvPr id="48" name="Group 17">
              <a:extLst>
                <a:ext uri="{FF2B5EF4-FFF2-40B4-BE49-F238E27FC236}">
                  <a16:creationId xmlns:a16="http://schemas.microsoft.com/office/drawing/2014/main" id="{B0E03F2B-4025-F443-AE90-5D044032C1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0" y="1299"/>
              <a:ext cx="626" cy="295"/>
              <a:chOff x="310" y="3526"/>
              <a:chExt cx="1040" cy="457"/>
            </a:xfrm>
          </p:grpSpPr>
          <p:sp>
            <p:nvSpPr>
              <p:cNvPr id="49" name="Rectangle 18">
                <a:extLst>
                  <a:ext uri="{FF2B5EF4-FFF2-40B4-BE49-F238E27FC236}">
                    <a16:creationId xmlns:a16="http://schemas.microsoft.com/office/drawing/2014/main" id="{ECEBB9A5-BC44-7043-875E-41F366609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" y="3526"/>
                <a:ext cx="1040" cy="457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" name="Line 19">
                <a:extLst>
                  <a:ext uri="{FF2B5EF4-FFF2-40B4-BE49-F238E27FC236}">
                    <a16:creationId xmlns:a16="http://schemas.microsoft.com/office/drawing/2014/main" id="{0A2D0D25-7A9A-AF43-8C67-18BD8B549B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" name="Line 20">
                <a:extLst>
                  <a:ext uri="{FF2B5EF4-FFF2-40B4-BE49-F238E27FC236}">
                    <a16:creationId xmlns:a16="http://schemas.microsoft.com/office/drawing/2014/main" id="{0A801491-494C-F54C-A6E4-4E7C15631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" name="Line 21">
                <a:extLst>
                  <a:ext uri="{FF2B5EF4-FFF2-40B4-BE49-F238E27FC236}">
                    <a16:creationId xmlns:a16="http://schemas.microsoft.com/office/drawing/2014/main" id="{EC499DCF-CBA3-D343-8D13-1CA6F6FC0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Line 22">
                <a:extLst>
                  <a:ext uri="{FF2B5EF4-FFF2-40B4-BE49-F238E27FC236}">
                    <a16:creationId xmlns:a16="http://schemas.microsoft.com/office/drawing/2014/main" id="{9FA94699-4903-B14C-BACD-94E12E020C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" name="Line 23">
                <a:extLst>
                  <a:ext uri="{FF2B5EF4-FFF2-40B4-BE49-F238E27FC236}">
                    <a16:creationId xmlns:a16="http://schemas.microsoft.com/office/drawing/2014/main" id="{F25A4708-C3C6-F343-8219-9A6897A31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5" name="Line 24">
                <a:extLst>
                  <a:ext uri="{FF2B5EF4-FFF2-40B4-BE49-F238E27FC236}">
                    <a16:creationId xmlns:a16="http://schemas.microsoft.com/office/drawing/2014/main" id="{5DE5701B-9777-304C-B2CF-4C1C0765E1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6" name="Line 25">
                <a:extLst>
                  <a:ext uri="{FF2B5EF4-FFF2-40B4-BE49-F238E27FC236}">
                    <a16:creationId xmlns:a16="http://schemas.microsoft.com/office/drawing/2014/main" id="{1B0F3E17-7114-524E-9BCB-69561687E2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Line 26">
                <a:extLst>
                  <a:ext uri="{FF2B5EF4-FFF2-40B4-BE49-F238E27FC236}">
                    <a16:creationId xmlns:a16="http://schemas.microsoft.com/office/drawing/2014/main" id="{953EF77C-6D4A-2047-A707-DF4184E009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44" name="Line 27">
            <a:extLst>
              <a:ext uri="{FF2B5EF4-FFF2-40B4-BE49-F238E27FC236}">
                <a16:creationId xmlns:a16="http://schemas.microsoft.com/office/drawing/2014/main" id="{40C964AE-48AA-2546-9EF3-698E815B6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5881" y="1811700"/>
            <a:ext cx="9312" cy="2057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" name="Line 9">
            <a:extLst>
              <a:ext uri="{FF2B5EF4-FFF2-40B4-BE49-F238E27FC236}">
                <a16:creationId xmlns:a16="http://schemas.microsoft.com/office/drawing/2014/main" id="{93D857D3-E505-7948-820C-1A4B1683F8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9229" y="2826268"/>
            <a:ext cx="41524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DDA7F7E-A362-2A4C-9951-2964302A9536}"/>
              </a:ext>
            </a:extLst>
          </p:cNvPr>
          <p:cNvCxnSpPr/>
          <p:nvPr/>
        </p:nvCxnSpPr>
        <p:spPr>
          <a:xfrm>
            <a:off x="4802005" y="2800351"/>
            <a:ext cx="44291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1">
            <a:extLst>
              <a:ext uri="{FF2B5EF4-FFF2-40B4-BE49-F238E27FC236}">
                <a16:creationId xmlns:a16="http://schemas.microsoft.com/office/drawing/2014/main" id="{F62DD4C0-CD1D-4043-9713-C43AC793D144}"/>
              </a:ext>
            </a:extLst>
          </p:cNvPr>
          <p:cNvSpPr txBox="1">
            <a:spLocks/>
          </p:cNvSpPr>
          <p:nvPr/>
        </p:nvSpPr>
        <p:spPr>
          <a:xfrm>
            <a:off x="6549241" y="4457354"/>
            <a:ext cx="4966481" cy="12134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marR="0" lvl="0" indent="-277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marking: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which packets to mark to signal congestion (Random Early Detection)</a:t>
            </a:r>
          </a:p>
          <a:p>
            <a:pPr marL="403225" marR="0" lvl="0" indent="-3905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4CC885-8054-8F48-8989-F712B0D1A976}"/>
              </a:ext>
            </a:extLst>
          </p:cNvPr>
          <p:cNvSpPr txBox="1"/>
          <p:nvPr/>
        </p:nvSpPr>
        <p:spPr>
          <a:xfrm>
            <a:off x="4854633" y="2377440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3AFBDE-85D6-DF4F-AC50-8DAEBAB4402B}"/>
              </a:ext>
            </a:extLst>
          </p:cNvPr>
          <p:cNvGrpSpPr/>
          <p:nvPr/>
        </p:nvGrpSpPr>
        <p:grpSpPr>
          <a:xfrm>
            <a:off x="913621" y="4556937"/>
            <a:ext cx="4335126" cy="1693461"/>
            <a:chOff x="614363" y="4257679"/>
            <a:chExt cx="4335126" cy="169346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CDEC7D0-D38A-B14D-BA1B-5BBB43FFCC01}"/>
                </a:ext>
              </a:extLst>
            </p:cNvPr>
            <p:cNvGrpSpPr/>
            <p:nvPr/>
          </p:nvGrpSpPr>
          <p:grpSpPr>
            <a:xfrm>
              <a:off x="614363" y="4257679"/>
              <a:ext cx="4335126" cy="1693461"/>
              <a:chOff x="614363" y="4257679"/>
              <a:chExt cx="4335126" cy="1693461"/>
            </a:xfrm>
          </p:grpSpPr>
          <p:grpSp>
            <p:nvGrpSpPr>
              <p:cNvPr id="73" name="Group 25">
                <a:extLst>
                  <a:ext uri="{FF2B5EF4-FFF2-40B4-BE49-F238E27FC236}">
                    <a16:creationId xmlns:a16="http://schemas.microsoft.com/office/drawing/2014/main" id="{FE6D6529-7A75-4F43-A99B-35E9F160B5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8086" y="4855765"/>
                <a:ext cx="939800" cy="565150"/>
                <a:chOff x="1670312" y="2562997"/>
                <a:chExt cx="940317" cy="565219"/>
              </a:xfrm>
            </p:grpSpPr>
            <p:grpSp>
              <p:nvGrpSpPr>
                <p:cNvPr id="83" name="Group 28">
                  <a:extLst>
                    <a:ext uri="{FF2B5EF4-FFF2-40B4-BE49-F238E27FC236}">
                      <a16:creationId xmlns:a16="http://schemas.microsoft.com/office/drawing/2014/main" id="{02B7209E-6CC9-9C4C-89B8-A67F8E1E9FE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70312" y="2562997"/>
                  <a:ext cx="929822" cy="565219"/>
                  <a:chOff x="1670312" y="2562997"/>
                  <a:chExt cx="929822" cy="565219"/>
                </a:xfrm>
              </p:grpSpPr>
              <p:sp>
                <p:nvSpPr>
                  <p:cNvPr id="85" name="Rectangle 30">
                    <a:extLst>
                      <a:ext uri="{FF2B5EF4-FFF2-40B4-BE49-F238E27FC236}">
                        <a16:creationId xmlns:a16="http://schemas.microsoft.com/office/drawing/2014/main" id="{102A1B2D-9D16-2543-A7D1-261D2C71A8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70312" y="2562997"/>
                    <a:ext cx="929822" cy="56315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cxnSp>
                <p:nvCxnSpPr>
                  <p:cNvPr id="86" name="Straight Connector 31">
                    <a:extLst>
                      <a:ext uri="{FF2B5EF4-FFF2-40B4-BE49-F238E27FC236}">
                        <a16:creationId xmlns:a16="http://schemas.microsoft.com/office/drawing/2014/main" id="{03AD5D40-7908-4044-9CAD-591F661655C6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786358" y="256753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7" name="Straight Connector 32">
                    <a:extLst>
                      <a:ext uri="{FF2B5EF4-FFF2-40B4-BE49-F238E27FC236}">
                        <a16:creationId xmlns:a16="http://schemas.microsoft.com/office/drawing/2014/main" id="{494E554E-CB70-0547-8421-0D7A028BD933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11544" y="2566974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8" name="Straight Connector 33">
                    <a:extLst>
                      <a:ext uri="{FF2B5EF4-FFF2-40B4-BE49-F238E27FC236}">
                        <a16:creationId xmlns:a16="http://schemas.microsoft.com/office/drawing/2014/main" id="{85A011C5-9EB7-B54C-AD8B-3660552BBB5C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027659" y="257032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9" name="Straight Connector 34">
                    <a:extLst>
                      <a:ext uri="{FF2B5EF4-FFF2-40B4-BE49-F238E27FC236}">
                        <a16:creationId xmlns:a16="http://schemas.microsoft.com/office/drawing/2014/main" id="{BE660910-036D-8449-BD07-43DD83740A95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134843" y="2564600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0" name="Straight Connector 35">
                    <a:extLst>
                      <a:ext uri="{FF2B5EF4-FFF2-40B4-BE49-F238E27FC236}">
                        <a16:creationId xmlns:a16="http://schemas.microsoft.com/office/drawing/2014/main" id="{9D787DC4-0C12-1641-AF5A-00DF7041D95A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244397" y="256669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1" name="Straight Connector 36">
                    <a:extLst>
                      <a:ext uri="{FF2B5EF4-FFF2-40B4-BE49-F238E27FC236}">
                        <a16:creationId xmlns:a16="http://schemas.microsoft.com/office/drawing/2014/main" id="{AA98298F-12EA-D942-AFB9-39CA81279809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365675" y="2568786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2" name="Straight Connector 37">
                    <a:extLst>
                      <a:ext uri="{FF2B5EF4-FFF2-40B4-BE49-F238E27FC236}">
                        <a16:creationId xmlns:a16="http://schemas.microsoft.com/office/drawing/2014/main" id="{28C77B82-2F36-224F-BF89-5D58C0B0C510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83045" y="2566971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84" name="Rectangle 29">
                  <a:extLst>
                    <a:ext uri="{FF2B5EF4-FFF2-40B4-BE49-F238E27FC236}">
                      <a16:creationId xmlns:a16="http://schemas.microsoft.com/office/drawing/2014/main" id="{54C06F40-EED0-194E-87D3-8843B65B48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6862" y="2571262"/>
                  <a:ext cx="693767" cy="552560"/>
                </a:xfrm>
                <a:prstGeom prst="rect">
                  <a:avLst/>
                </a:prstGeom>
                <a:solidFill>
                  <a:srgbClr val="FF0000">
                    <a:alpha val="7097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74" name="Oval 27">
                <a:extLst>
                  <a:ext uri="{FF2B5EF4-FFF2-40B4-BE49-F238E27FC236}">
                    <a16:creationId xmlns:a16="http://schemas.microsoft.com/office/drawing/2014/main" id="{88894E86-5D38-724F-AEB2-14B330E1B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137" y="4827190"/>
                <a:ext cx="631825" cy="62865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3333CC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75" name="Straight Arrow Connector 11">
                <a:extLst>
                  <a:ext uri="{FF2B5EF4-FFF2-40B4-BE49-F238E27FC236}">
                    <a16:creationId xmlns:a16="http://schemas.microsoft.com/office/drawing/2014/main" id="{7774AB2A-B674-A84B-A92A-6D330DB7E91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85813" y="5138340"/>
                <a:ext cx="628651" cy="0"/>
              </a:xfrm>
              <a:prstGeom prst="straightConnector1">
                <a:avLst/>
              </a:prstGeom>
              <a:noFill/>
              <a:ln w="25400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6" name="TextBox 17">
                <a:extLst>
                  <a:ext uri="{FF2B5EF4-FFF2-40B4-BE49-F238E27FC236}">
                    <a16:creationId xmlns:a16="http://schemas.microsoft.com/office/drawing/2014/main" id="{383BCE6D-C3CB-9445-A36E-C64D23505E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2351" y="5422502"/>
                <a:ext cx="1273175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queue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(waiting area)</a:t>
                </a:r>
              </a:p>
            </p:txBody>
          </p:sp>
          <p:sp>
            <p:nvSpPr>
              <p:cNvPr id="77" name="TextBox 18">
                <a:extLst>
                  <a:ext uri="{FF2B5EF4-FFF2-40B4-BE49-F238E27FC236}">
                    <a16:creationId xmlns:a16="http://schemas.microsoft.com/office/drawing/2014/main" id="{B9632A3F-08F4-F34D-9B01-65C1C39E7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1008" y="5182790"/>
                <a:ext cx="763588" cy="522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packet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arrivals</a:t>
                </a:r>
              </a:p>
            </p:txBody>
          </p:sp>
          <p:cxnSp>
            <p:nvCxnSpPr>
              <p:cNvPr id="78" name="Straight Arrow Connector 20">
                <a:extLst>
                  <a:ext uri="{FF2B5EF4-FFF2-40B4-BE49-F238E27FC236}">
                    <a16:creationId xmlns:a16="http://schemas.microsoft.com/office/drawing/2014/main" id="{A18FE320-429D-9F4A-9A73-5875C7A7E138}"/>
                  </a:ext>
                </a:extLst>
              </p:cNvPr>
              <p:cNvCxnSpPr>
                <a:cxnSpLocks noChangeShapeType="1"/>
                <a:stCxn id="74" idx="6"/>
              </p:cNvCxnSpPr>
              <p:nvPr/>
            </p:nvCxnSpPr>
            <p:spPr bwMode="auto">
              <a:xfrm>
                <a:off x="3482962" y="5141515"/>
                <a:ext cx="560401" cy="0"/>
              </a:xfrm>
              <a:prstGeom prst="straightConnector1">
                <a:avLst/>
              </a:prstGeom>
              <a:noFill/>
              <a:ln w="25400">
                <a:solidFill>
                  <a:srgbClr val="18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9" name="TextBox 22">
                <a:extLst>
                  <a:ext uri="{FF2B5EF4-FFF2-40B4-BE49-F238E27FC236}">
                    <a16:creationId xmlns:a16="http://schemas.microsoft.com/office/drawing/2014/main" id="{C1334E5E-01E5-254F-B7A3-E48EE0CFE5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6501" y="4931965"/>
                <a:ext cx="1042988" cy="522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packet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departures</a:t>
                </a:r>
              </a:p>
            </p:txBody>
          </p:sp>
          <p:sp>
            <p:nvSpPr>
              <p:cNvPr id="80" name="TextBox 23">
                <a:extLst>
                  <a:ext uri="{FF2B5EF4-FFF2-40B4-BE49-F238E27FC236}">
                    <a16:creationId xmlns:a16="http://schemas.microsoft.com/office/drawing/2014/main" id="{31BC3B67-5DA1-9544-B795-15A9B552C1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5794" y="5427265"/>
                <a:ext cx="852488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 (server)</a:t>
                </a:r>
              </a:p>
            </p:txBody>
          </p:sp>
          <p:cxnSp>
            <p:nvCxnSpPr>
              <p:cNvPr id="81" name="Straight Arrow Connector 52">
                <a:extLst>
                  <a:ext uri="{FF2B5EF4-FFF2-40B4-BE49-F238E27FC236}">
                    <a16:creationId xmlns:a16="http://schemas.microsoft.com/office/drawing/2014/main" id="{8FF19B42-73E6-7849-809B-12D65C1C5785}"/>
                  </a:ext>
                </a:extLst>
              </p:cNvPr>
              <p:cNvCxnSpPr>
                <a:cxnSpLocks noChangeShapeType="1"/>
                <a:stCxn id="84" idx="3"/>
                <a:endCxn id="74" idx="2"/>
              </p:cNvCxnSpPr>
              <p:nvPr/>
            </p:nvCxnSpPr>
            <p:spPr bwMode="auto">
              <a:xfrm>
                <a:off x="2407886" y="5140276"/>
                <a:ext cx="443251" cy="123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44E60FD-B5CB-CC4D-AC70-2DCAC39480B1}"/>
                  </a:ext>
                </a:extLst>
              </p:cNvPr>
              <p:cNvSpPr txBox="1"/>
              <p:nvPr/>
            </p:nvSpPr>
            <p:spPr>
              <a:xfrm>
                <a:off x="614363" y="4257679"/>
                <a:ext cx="28036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Abstraction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queue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85E3C43-4CAD-2D4C-9E17-3A20CAFBD251}"/>
                </a:ext>
              </a:extLst>
            </p:cNvPr>
            <p:cNvSpPr txBox="1"/>
            <p:nvPr/>
          </p:nvSpPr>
          <p:spPr>
            <a:xfrm>
              <a:off x="2978728" y="490728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59" name="Slide Number Placeholder 4">
            <a:extLst>
              <a:ext uri="{FF2B5EF4-FFF2-40B4-BE49-F238E27FC236}">
                <a16:creationId xmlns:a16="http://schemas.microsoft.com/office/drawing/2014/main" id="{778C1AFB-D815-9341-BB0F-77D137775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12FD4C-0043-5886-2BF1-E08F72EF1D02}"/>
                  </a:ext>
                </a:extLst>
              </p14:cNvPr>
              <p14:cNvContentPartPr/>
              <p14:nvPr/>
            </p14:nvContentPartPr>
            <p14:xfrm>
              <a:off x="9406800" y="3843000"/>
              <a:ext cx="1802880" cy="760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12FD4C-0043-5886-2BF1-E08F72EF1D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97440" y="3833640"/>
                <a:ext cx="1821600" cy="77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883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>
            <a:extLst>
              <a:ext uri="{FF2B5EF4-FFF2-40B4-BE49-F238E27FC236}">
                <a16:creationId xmlns:a16="http://schemas.microsoft.com/office/drawing/2014/main" id="{6E6C5A81-4D96-8DA9-D421-7535D733EB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Router Components</a:t>
            </a:r>
          </a:p>
        </p:txBody>
      </p:sp>
      <p:pic>
        <p:nvPicPr>
          <p:cNvPr id="330755" name="Picture 3">
            <a:extLst>
              <a:ext uri="{FF2B5EF4-FFF2-40B4-BE49-F238E27FC236}">
                <a16:creationId xmlns:a16="http://schemas.microsoft.com/office/drawing/2014/main" id="{BABA247F-E8C9-6DA7-9350-B1F0EFD9A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509" y="1829675"/>
            <a:ext cx="8912225" cy="344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88721EFC-E36D-3368-EFFA-7A286C655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Router Forwards Packets</a:t>
            </a:r>
          </a:p>
        </p:txBody>
      </p:sp>
      <p:pic>
        <p:nvPicPr>
          <p:cNvPr id="332803" name="Picture 3">
            <a:extLst>
              <a:ext uri="{FF2B5EF4-FFF2-40B4-BE49-F238E27FC236}">
                <a16:creationId xmlns:a16="http://schemas.microsoft.com/office/drawing/2014/main" id="{CFF25062-B0FF-ABD2-BDA7-AA209C8E4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296" y="1339431"/>
            <a:ext cx="6854825" cy="546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2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Router architecture overview</a:t>
            </a:r>
            <a:endParaRPr lang="en-US" sz="4800" dirty="0"/>
          </a:p>
        </p:txBody>
      </p:sp>
      <p:sp>
        <p:nvSpPr>
          <p:cNvPr id="62" name="Rectangle 13">
            <a:extLst>
              <a:ext uri="{FF2B5EF4-FFF2-40B4-BE49-F238E27FC236}">
                <a16:creationId xmlns:a16="http://schemas.microsoft.com/office/drawing/2014/main" id="{1FBC4707-F7A4-A94F-8160-5F9B11761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41" y="1443590"/>
            <a:ext cx="107872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high-level view of generic router architecture:</a:t>
            </a:r>
          </a:p>
        </p:txBody>
      </p:sp>
      <p:grpSp>
        <p:nvGrpSpPr>
          <p:cNvPr id="11" name="Group 60">
            <a:extLst>
              <a:ext uri="{FF2B5EF4-FFF2-40B4-BE49-F238E27FC236}">
                <a16:creationId xmlns:a16="http://schemas.microsoft.com/office/drawing/2014/main" id="{BFA21CC6-3BDD-0546-BF9B-53F12E412143}"/>
              </a:ext>
            </a:extLst>
          </p:cNvPr>
          <p:cNvGrpSpPr>
            <a:grpSpLocks/>
          </p:cNvGrpSpPr>
          <p:nvPr/>
        </p:nvGrpSpPr>
        <p:grpSpPr bwMode="auto">
          <a:xfrm>
            <a:off x="4324902" y="3466272"/>
            <a:ext cx="1609725" cy="2343150"/>
            <a:chOff x="2418" y="1882"/>
            <a:chExt cx="1014" cy="14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 45">
              <a:extLst>
                <a:ext uri="{FF2B5EF4-FFF2-40B4-BE49-F238E27FC236}">
                  <a16:creationId xmlns:a16="http://schemas.microsoft.com/office/drawing/2014/main" id="{97E8C5CE-2986-D342-8AF6-D8B4A72B6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1882"/>
              <a:ext cx="1014" cy="14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" name="Text Box 48">
              <a:extLst>
                <a:ext uri="{FF2B5EF4-FFF2-40B4-BE49-F238E27FC236}">
                  <a16:creationId xmlns:a16="http://schemas.microsoft.com/office/drawing/2014/main" id="{62B04B43-D6DE-1643-8C5F-DAEC3D27B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5" y="2418"/>
              <a:ext cx="876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high-speed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switching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fabric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EF9895C-337A-3B44-9EA1-F8EEA976D228}"/>
              </a:ext>
            </a:extLst>
          </p:cNvPr>
          <p:cNvGrpSpPr/>
          <p:nvPr/>
        </p:nvGrpSpPr>
        <p:grpSpPr>
          <a:xfrm>
            <a:off x="4342365" y="2504247"/>
            <a:ext cx="1590675" cy="1090613"/>
            <a:chOff x="4342365" y="2504247"/>
            <a:chExt cx="1590675" cy="1090613"/>
          </a:xfrm>
        </p:grpSpPr>
        <p:sp>
          <p:nvSpPr>
            <p:cNvPr id="14" name="Rectangle 46">
              <a:extLst>
                <a:ext uri="{FF2B5EF4-FFF2-40B4-BE49-F238E27FC236}">
                  <a16:creationId xmlns:a16="http://schemas.microsoft.com/office/drawing/2014/main" id="{7302BDAC-B9C0-8949-A593-83EC0EF2D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365" y="2504247"/>
              <a:ext cx="1590675" cy="6477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" name="Text Box 47">
              <a:extLst>
                <a:ext uri="{FF2B5EF4-FFF2-40B4-BE49-F238E27FC236}">
                  <a16:creationId xmlns:a16="http://schemas.microsoft.com/office/drawing/2014/main" id="{4F3F6146-1D55-0B4C-BB98-623E05AE0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0165" y="2545522"/>
              <a:ext cx="1187450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routing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processor</a:t>
              </a:r>
            </a:p>
          </p:txBody>
        </p:sp>
        <p:sp>
          <p:nvSpPr>
            <p:cNvPr id="16" name="Line 50">
              <a:extLst>
                <a:ext uri="{FF2B5EF4-FFF2-40B4-BE49-F238E27FC236}">
                  <a16:creationId xmlns:a16="http://schemas.microsoft.com/office/drawing/2014/main" id="{73F730FD-50D6-6D47-8351-91FF553BF5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1027" y="3023360"/>
              <a:ext cx="19050" cy="5715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ACA66ED2-9041-9540-A174-B6BE809E0111}"/>
              </a:ext>
            </a:extLst>
          </p:cNvPr>
          <p:cNvGrpSpPr>
            <a:grpSpLocks/>
          </p:cNvGrpSpPr>
          <p:nvPr/>
        </p:nvGrpSpPr>
        <p:grpSpPr bwMode="auto">
          <a:xfrm>
            <a:off x="2281790" y="3480560"/>
            <a:ext cx="2033587" cy="566737"/>
            <a:chOff x="930" y="1989"/>
            <a:chExt cx="1482" cy="357"/>
          </a:xfrm>
        </p:grpSpPr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62683D12-8EE3-D54F-9142-B80DE97AA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89"/>
              <a:ext cx="1086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7C8073E8-202F-E24A-8766-ABE3BC4DC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80E00E55-88BB-DC43-A2D7-ED792D65F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C6CD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" name="Rectangle 8">
              <a:extLst>
                <a:ext uri="{FF2B5EF4-FFF2-40B4-BE49-F238E27FC236}">
                  <a16:creationId xmlns:a16="http://schemas.microsoft.com/office/drawing/2014/main" id="{697D85E7-E59C-2948-B89C-5F82FF5C7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5BF71348-3208-AB4B-82A9-83B395A2F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oup 18">
            <a:extLst>
              <a:ext uri="{FF2B5EF4-FFF2-40B4-BE49-F238E27FC236}">
                <a16:creationId xmlns:a16="http://schemas.microsoft.com/office/drawing/2014/main" id="{A6176FD2-28E4-634E-B138-CE64958CCB93}"/>
              </a:ext>
            </a:extLst>
          </p:cNvPr>
          <p:cNvGrpSpPr>
            <a:grpSpLocks/>
          </p:cNvGrpSpPr>
          <p:nvPr/>
        </p:nvGrpSpPr>
        <p:grpSpPr bwMode="auto">
          <a:xfrm>
            <a:off x="2270677" y="5218872"/>
            <a:ext cx="2058988" cy="566738"/>
            <a:chOff x="930" y="1989"/>
            <a:chExt cx="1482" cy="357"/>
          </a:xfrm>
        </p:grpSpPr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B02421A2-89F9-7B4F-AD0F-B54C1097F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89"/>
              <a:ext cx="1088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F8E24AD8-D1B3-694B-BCB6-D84CE449D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" name="Rectangle 21">
              <a:extLst>
                <a:ext uri="{FF2B5EF4-FFF2-40B4-BE49-F238E27FC236}">
                  <a16:creationId xmlns:a16="http://schemas.microsoft.com/office/drawing/2014/main" id="{EAAFBCAC-65CD-014D-AEFE-7FBAFCE9C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C6CD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" name="Rectangle 22">
              <a:extLst>
                <a:ext uri="{FF2B5EF4-FFF2-40B4-BE49-F238E27FC236}">
                  <a16:creationId xmlns:a16="http://schemas.microsoft.com/office/drawing/2014/main" id="{0C8D09F6-0F58-0440-9B1A-15F2687E5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F601D68E-5FC2-E24B-9E6A-DBF25E086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DBEF67F1-37BF-D74B-BCE9-505A050D61CD}"/>
              </a:ext>
            </a:extLst>
          </p:cNvPr>
          <p:cNvGrpSpPr>
            <a:grpSpLocks/>
          </p:cNvGrpSpPr>
          <p:nvPr/>
        </p:nvGrpSpPr>
        <p:grpSpPr bwMode="auto">
          <a:xfrm rot="2656396">
            <a:off x="2900915" y="4371147"/>
            <a:ext cx="546100" cy="546100"/>
            <a:chOff x="354" y="2715"/>
            <a:chExt cx="344" cy="344"/>
          </a:xfrm>
        </p:grpSpPr>
        <p:sp>
          <p:nvSpPr>
            <p:cNvPr id="30" name="Oval 25">
              <a:extLst>
                <a:ext uri="{FF2B5EF4-FFF2-40B4-BE49-F238E27FC236}">
                  <a16:creationId xmlns:a16="http://schemas.microsoft.com/office/drawing/2014/main" id="{9C112058-256F-D445-8FC7-9A99414DF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" name="Oval 26">
              <a:extLst>
                <a:ext uri="{FF2B5EF4-FFF2-40B4-BE49-F238E27FC236}">
                  <a16:creationId xmlns:a16="http://schemas.microsoft.com/office/drawing/2014/main" id="{90D25AC5-CC8E-B54C-82BF-7D5D98699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" name="Oval 27">
              <a:extLst>
                <a:ext uri="{FF2B5EF4-FFF2-40B4-BE49-F238E27FC236}">
                  <a16:creationId xmlns:a16="http://schemas.microsoft.com/office/drawing/2014/main" id="{40D693B4-9136-E641-8D14-C1E0622EC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" name="Oval 28">
              <a:extLst>
                <a:ext uri="{FF2B5EF4-FFF2-40B4-BE49-F238E27FC236}">
                  <a16:creationId xmlns:a16="http://schemas.microsoft.com/office/drawing/2014/main" id="{4775F00E-A158-F94A-972C-197213FC8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4" name="Text Box 57">
            <a:extLst>
              <a:ext uri="{FF2B5EF4-FFF2-40B4-BE49-F238E27FC236}">
                <a16:creationId xmlns:a16="http://schemas.microsoft.com/office/drawing/2014/main" id="{492AF8D2-6C5A-F547-903E-BECF47C4F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7015" y="5864985"/>
            <a:ext cx="191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router input ports</a:t>
            </a:r>
          </a:p>
        </p:txBody>
      </p:sp>
      <p:grpSp>
        <p:nvGrpSpPr>
          <p:cNvPr id="35" name="Group 37">
            <a:extLst>
              <a:ext uri="{FF2B5EF4-FFF2-40B4-BE49-F238E27FC236}">
                <a16:creationId xmlns:a16="http://schemas.microsoft.com/office/drawing/2014/main" id="{11CB7D7F-8B2C-554A-B4F6-07F28C5B5C9F}"/>
              </a:ext>
            </a:extLst>
          </p:cNvPr>
          <p:cNvGrpSpPr>
            <a:grpSpLocks/>
          </p:cNvGrpSpPr>
          <p:nvPr/>
        </p:nvGrpSpPr>
        <p:grpSpPr bwMode="auto">
          <a:xfrm>
            <a:off x="5882240" y="3485322"/>
            <a:ext cx="1957387" cy="566738"/>
            <a:chOff x="-51" y="2454"/>
            <a:chExt cx="1482" cy="35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6" name="Group 36">
              <a:extLst>
                <a:ext uri="{FF2B5EF4-FFF2-40B4-BE49-F238E27FC236}">
                  <a16:creationId xmlns:a16="http://schemas.microsoft.com/office/drawing/2014/main" id="{9302BD5C-3388-5F4D-8CCA-EAD2FD66ADB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38" name="Rectangle 31">
                <a:extLst>
                  <a:ext uri="{FF2B5EF4-FFF2-40B4-BE49-F238E27FC236}">
                    <a16:creationId xmlns:a16="http://schemas.microsoft.com/office/drawing/2014/main" id="{0D459D87-1893-1743-8D5A-F323FDD34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" name="Rectangle 32">
                <a:extLst>
                  <a:ext uri="{FF2B5EF4-FFF2-40B4-BE49-F238E27FC236}">
                    <a16:creationId xmlns:a16="http://schemas.microsoft.com/office/drawing/2014/main" id="{D94682C7-1EFD-0242-B3A2-8679BFDAC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8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" name="Rectangle 33">
                <a:extLst>
                  <a:ext uri="{FF2B5EF4-FFF2-40B4-BE49-F238E27FC236}">
                    <a16:creationId xmlns:a16="http://schemas.microsoft.com/office/drawing/2014/main" id="{D323E676-6A0B-9D4C-A262-5DA2B4D92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3C6CD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" name="Rectangle 34">
                <a:extLst>
                  <a:ext uri="{FF2B5EF4-FFF2-40B4-BE49-F238E27FC236}">
                    <a16:creationId xmlns:a16="http://schemas.microsoft.com/office/drawing/2014/main" id="{DE45BAF9-F85F-CE49-B15E-73BB262FD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" name="Line 35">
              <a:extLst>
                <a:ext uri="{FF2B5EF4-FFF2-40B4-BE49-F238E27FC236}">
                  <a16:creationId xmlns:a16="http://schemas.microsoft.com/office/drawing/2014/main" id="{63958D1A-98FE-AF43-AC11-DB72B9D9C0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2" name="Group 38">
            <a:extLst>
              <a:ext uri="{FF2B5EF4-FFF2-40B4-BE49-F238E27FC236}">
                <a16:creationId xmlns:a16="http://schemas.microsoft.com/office/drawing/2014/main" id="{5D8C710B-718F-D647-B17E-DF34372005AC}"/>
              </a:ext>
            </a:extLst>
          </p:cNvPr>
          <p:cNvGrpSpPr>
            <a:grpSpLocks/>
          </p:cNvGrpSpPr>
          <p:nvPr/>
        </p:nvGrpSpPr>
        <p:grpSpPr bwMode="auto">
          <a:xfrm>
            <a:off x="5901290" y="5218872"/>
            <a:ext cx="2011362" cy="566738"/>
            <a:chOff x="-51" y="2454"/>
            <a:chExt cx="1482" cy="357"/>
          </a:xfrm>
        </p:grpSpPr>
        <p:grpSp>
          <p:nvGrpSpPr>
            <p:cNvPr id="43" name="Group 39">
              <a:extLst>
                <a:ext uri="{FF2B5EF4-FFF2-40B4-BE49-F238E27FC236}">
                  <a16:creationId xmlns:a16="http://schemas.microsoft.com/office/drawing/2014/main" id="{EC854885-69FE-4244-BF93-8BB2F7786F8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45" name="Rectangle 40">
                <a:extLst>
                  <a:ext uri="{FF2B5EF4-FFF2-40B4-BE49-F238E27FC236}">
                    <a16:creationId xmlns:a16="http://schemas.microsoft.com/office/drawing/2014/main" id="{31148FFC-88E2-8643-8EDC-EE4624168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682A9F8F-8723-874E-BB4D-B2BB08BC7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" name="Rectangle 42">
                <a:extLst>
                  <a:ext uri="{FF2B5EF4-FFF2-40B4-BE49-F238E27FC236}">
                    <a16:creationId xmlns:a16="http://schemas.microsoft.com/office/drawing/2014/main" id="{E9D99F85-7DA2-B94F-9793-067BFD276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3C6CD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" name="Rectangle 43">
                <a:extLst>
                  <a:ext uri="{FF2B5EF4-FFF2-40B4-BE49-F238E27FC236}">
                    <a16:creationId xmlns:a16="http://schemas.microsoft.com/office/drawing/2014/main" id="{79592419-CEB4-124B-A09B-CF67F5F2A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4" name="Line 44">
              <a:extLst>
                <a:ext uri="{FF2B5EF4-FFF2-40B4-BE49-F238E27FC236}">
                  <a16:creationId xmlns:a16="http://schemas.microsoft.com/office/drawing/2014/main" id="{CBC3FC3D-F764-0047-9677-FB9B8EAAF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" name="Group 51">
            <a:extLst>
              <a:ext uri="{FF2B5EF4-FFF2-40B4-BE49-F238E27FC236}">
                <a16:creationId xmlns:a16="http://schemas.microsoft.com/office/drawing/2014/main" id="{0063545A-31FC-8D42-B9F6-52805867B567}"/>
              </a:ext>
            </a:extLst>
          </p:cNvPr>
          <p:cNvGrpSpPr>
            <a:grpSpLocks/>
          </p:cNvGrpSpPr>
          <p:nvPr/>
        </p:nvGrpSpPr>
        <p:grpSpPr bwMode="auto">
          <a:xfrm rot="2656396">
            <a:off x="6768065" y="4361622"/>
            <a:ext cx="546100" cy="546100"/>
            <a:chOff x="354" y="2715"/>
            <a:chExt cx="344" cy="344"/>
          </a:xfrm>
        </p:grpSpPr>
        <p:sp>
          <p:nvSpPr>
            <p:cNvPr id="50" name="Oval 52">
              <a:extLst>
                <a:ext uri="{FF2B5EF4-FFF2-40B4-BE49-F238E27FC236}">
                  <a16:creationId xmlns:a16="http://schemas.microsoft.com/office/drawing/2014/main" id="{83BE4773-3E63-524C-AD59-033C9E430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Oval 53">
              <a:extLst>
                <a:ext uri="{FF2B5EF4-FFF2-40B4-BE49-F238E27FC236}">
                  <a16:creationId xmlns:a16="http://schemas.microsoft.com/office/drawing/2014/main" id="{F45E0C4D-B738-5E42-99B7-C0253D1EC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" name="Oval 54">
              <a:extLst>
                <a:ext uri="{FF2B5EF4-FFF2-40B4-BE49-F238E27FC236}">
                  <a16:creationId xmlns:a16="http://schemas.microsoft.com/office/drawing/2014/main" id="{2BD06A3F-4F96-8948-8417-90216E36C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Oval 55">
              <a:extLst>
                <a:ext uri="{FF2B5EF4-FFF2-40B4-BE49-F238E27FC236}">
                  <a16:creationId xmlns:a16="http://schemas.microsoft.com/office/drawing/2014/main" id="{6A51F44D-8E0B-DD44-A2B0-5A5743630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4" name="Text Box 58">
            <a:extLst>
              <a:ext uri="{FF2B5EF4-FFF2-40B4-BE49-F238E27FC236}">
                <a16:creationId xmlns:a16="http://schemas.microsoft.com/office/drawing/2014/main" id="{8536AB41-BBDA-6A40-9786-A1757F632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1327" y="5906260"/>
            <a:ext cx="205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router output ports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DEF025D-D161-0845-8BA8-D19B1861EE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70677" y="3275772"/>
            <a:ext cx="7802563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AC350F1-2A41-2C4D-A74E-E12FE3300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765" y="3312285"/>
            <a:ext cx="2185987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forwarding data plane 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(hardware) operates in nanosecond timeframe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E496939-D5D8-314E-A293-36FDE55B1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0377" y="2208972"/>
            <a:ext cx="28797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routing, management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 plane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(software)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operates in millisecond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time frame</a:t>
            </a:r>
          </a:p>
        </p:txBody>
      </p:sp>
      <p:sp>
        <p:nvSpPr>
          <p:cNvPr id="58" name="Freeform 10">
            <a:extLst>
              <a:ext uri="{FF2B5EF4-FFF2-40B4-BE49-F238E27FC236}">
                <a16:creationId xmlns:a16="http://schemas.microsoft.com/office/drawing/2014/main" id="{9563B337-045C-B84E-ADB0-A5D36720825E}"/>
              </a:ext>
            </a:extLst>
          </p:cNvPr>
          <p:cNvSpPr>
            <a:spLocks/>
          </p:cNvSpPr>
          <p:nvPr/>
        </p:nvSpPr>
        <p:spPr bwMode="auto">
          <a:xfrm>
            <a:off x="3735940" y="2799522"/>
            <a:ext cx="512762" cy="73025"/>
          </a:xfrm>
          <a:custGeom>
            <a:avLst/>
            <a:gdLst>
              <a:gd name="T0" fmla="*/ 487003 w 512919"/>
              <a:gd name="T1" fmla="*/ 70891 h 73266"/>
              <a:gd name="T2" fmla="*/ 511349 w 512919"/>
              <a:gd name="T3" fmla="*/ 0 h 73266"/>
              <a:gd name="T4" fmla="*/ 146098 w 512919"/>
              <a:gd name="T5" fmla="*/ 11815 h 73266"/>
              <a:gd name="T6" fmla="*/ 97399 w 512919"/>
              <a:gd name="T7" fmla="*/ 23630 h 73266"/>
              <a:gd name="T8" fmla="*/ 0 w 512919"/>
              <a:gd name="T9" fmla="*/ 11815 h 73266"/>
              <a:gd name="T10" fmla="*/ 0 w 512919"/>
              <a:gd name="T11" fmla="*/ 11815 h 73266"/>
              <a:gd name="T12" fmla="*/ 511349 w 512919"/>
              <a:gd name="T13" fmla="*/ 11815 h 73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2919"/>
              <a:gd name="T22" fmla="*/ 0 h 73266"/>
              <a:gd name="T23" fmla="*/ 512919 w 512919"/>
              <a:gd name="T24" fmla="*/ 73266 h 732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2919" h="73266">
                <a:moveTo>
                  <a:pt x="488494" y="73266"/>
                </a:moveTo>
                <a:lnTo>
                  <a:pt x="512919" y="0"/>
                </a:lnTo>
                <a:cubicBezTo>
                  <a:pt x="390795" y="4070"/>
                  <a:pt x="268529" y="5036"/>
                  <a:pt x="146548" y="12211"/>
                </a:cubicBezTo>
                <a:cubicBezTo>
                  <a:pt x="129793" y="13196"/>
                  <a:pt x="114483" y="24422"/>
                  <a:pt x="97699" y="24422"/>
                </a:cubicBezTo>
                <a:cubicBezTo>
                  <a:pt x="64879" y="24422"/>
                  <a:pt x="0" y="12211"/>
                  <a:pt x="0" y="12211"/>
                </a:cubicBezTo>
                <a:lnTo>
                  <a:pt x="512919" y="122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3E124150-F33F-0C46-842C-F5427C1367BD}"/>
              </a:ext>
            </a:extLst>
          </p:cNvPr>
          <p:cNvCxnSpPr>
            <a:cxnSpLocks noChangeShapeType="1"/>
            <a:endCxn id="27" idx="0"/>
          </p:cNvCxnSpPr>
          <p:nvPr/>
        </p:nvCxnSpPr>
        <p:spPr bwMode="auto">
          <a:xfrm rot="5400000">
            <a:off x="2752483" y="3862354"/>
            <a:ext cx="2473325" cy="347662"/>
          </a:xfrm>
          <a:prstGeom prst="bentConnector3">
            <a:avLst>
              <a:gd name="adj1" fmla="val -60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Slide Number Placeholder 4">
            <a:extLst>
              <a:ext uri="{FF2B5EF4-FFF2-40B4-BE49-F238E27FC236}">
                <a16:creationId xmlns:a16="http://schemas.microsoft.com/office/drawing/2014/main" id="{31F0B563-E3B7-434E-9C41-6F0D5BC32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EF5B26-C659-8593-D441-9CD287D4597A}"/>
                  </a:ext>
                </a:extLst>
              </p14:cNvPr>
              <p14:cNvContentPartPr/>
              <p14:nvPr/>
            </p14:nvContentPartPr>
            <p14:xfrm>
              <a:off x="6136200" y="2321280"/>
              <a:ext cx="3784320" cy="361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EF5B26-C659-8593-D441-9CD287D459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26840" y="2311920"/>
                <a:ext cx="3803040" cy="36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201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2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Input port functions</a:t>
            </a:r>
            <a:endParaRPr lang="en-US" sz="4800" dirty="0"/>
          </a:p>
        </p:txBody>
      </p:sp>
      <p:sp>
        <p:nvSpPr>
          <p:cNvPr id="91" name="Rectangle 12">
            <a:extLst>
              <a:ext uri="{FF2B5EF4-FFF2-40B4-BE49-F238E27FC236}">
                <a16:creationId xmlns:a16="http://schemas.microsoft.com/office/drawing/2014/main" id="{C1168DD7-29CD-D740-BA24-DFE4997DE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508" y="1518548"/>
            <a:ext cx="4568825" cy="1836737"/>
          </a:xfrm>
          <a:prstGeom prst="rect">
            <a:avLst/>
          </a:prstGeom>
          <a:solidFill>
            <a:srgbClr val="FFFFFF"/>
          </a:solidFill>
          <a:ln w="19050">
            <a:solidFill>
              <a:srgbClr val="5F5F5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16">
            <a:extLst>
              <a:ext uri="{FF2B5EF4-FFF2-40B4-BE49-F238E27FC236}">
                <a16:creationId xmlns:a16="http://schemas.microsoft.com/office/drawing/2014/main" id="{273874E2-0AAC-C144-B2A5-D7EF20CCA1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9283" y="2444060"/>
            <a:ext cx="4238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8" name="Line 32">
            <a:extLst>
              <a:ext uri="{FF2B5EF4-FFF2-40B4-BE49-F238E27FC236}">
                <a16:creationId xmlns:a16="http://schemas.microsoft.com/office/drawing/2014/main" id="{13983755-8FAE-1741-9303-C0E4E248C6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01446" y="2421835"/>
            <a:ext cx="7366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" name="Line 45">
            <a:extLst>
              <a:ext uri="{FF2B5EF4-FFF2-40B4-BE49-F238E27FC236}">
                <a16:creationId xmlns:a16="http://schemas.microsoft.com/office/drawing/2014/main" id="{C28D9927-E6BA-644D-AEC8-2218FA4AE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6933" y="902598"/>
            <a:ext cx="11113" cy="2865437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5" name="Rectangle 46">
            <a:extLst>
              <a:ext uri="{FF2B5EF4-FFF2-40B4-BE49-F238E27FC236}">
                <a16:creationId xmlns:a16="http://schemas.microsoft.com/office/drawing/2014/main" id="{60DADEEF-0CD4-B448-8A66-E2060FA8C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008" y="2031310"/>
            <a:ext cx="1055688" cy="828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switch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fabric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F3BF66-FCD5-DF4D-990A-B26733B57152}"/>
              </a:ext>
            </a:extLst>
          </p:cNvPr>
          <p:cNvGrpSpPr/>
          <p:nvPr/>
        </p:nvGrpSpPr>
        <p:grpSpPr>
          <a:xfrm>
            <a:off x="258938" y="2032898"/>
            <a:ext cx="3589783" cy="2064484"/>
            <a:chOff x="258938" y="2032898"/>
            <a:chExt cx="3589783" cy="2064484"/>
          </a:xfrm>
        </p:grpSpPr>
        <p:sp>
          <p:nvSpPr>
            <p:cNvPr id="92" name="Rectangle 13">
              <a:extLst>
                <a:ext uri="{FF2B5EF4-FFF2-40B4-BE49-F238E27FC236}">
                  <a16:creationId xmlns:a16="http://schemas.microsoft.com/office/drawing/2014/main" id="{FA527A42-DFE8-B84B-AE0F-B6C04FC91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1083" y="2032898"/>
              <a:ext cx="1417638" cy="82867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line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termination</a:t>
              </a:r>
            </a:p>
          </p:txBody>
        </p:sp>
        <p:sp>
          <p:nvSpPr>
            <p:cNvPr id="102" name="Text Box 5">
              <a:extLst>
                <a:ext uri="{FF2B5EF4-FFF2-40B4-BE49-F238E27FC236}">
                  <a16:creationId xmlns:a16="http://schemas.microsoft.com/office/drawing/2014/main" id="{CF874965-76FC-A440-815F-5C111BA47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938" y="3266385"/>
              <a:ext cx="247535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physical layer: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bit-level reception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6" name="Line 58">
              <a:extLst>
                <a:ext uri="{FF2B5EF4-FFF2-40B4-BE49-F238E27FC236}">
                  <a16:creationId xmlns:a16="http://schemas.microsoft.com/office/drawing/2014/main" id="{4B5F466A-2158-BD4D-B0D3-450398480C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821" y="2955235"/>
              <a:ext cx="446087" cy="49053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BA40969-3F14-3A45-97E9-4D81F9F1D53C}"/>
              </a:ext>
            </a:extLst>
          </p:cNvPr>
          <p:cNvGrpSpPr/>
          <p:nvPr/>
        </p:nvGrpSpPr>
        <p:grpSpPr>
          <a:xfrm>
            <a:off x="871146" y="1664528"/>
            <a:ext cx="4336475" cy="3729630"/>
            <a:chOff x="871146" y="1664528"/>
            <a:chExt cx="4336475" cy="3729630"/>
          </a:xfrm>
        </p:grpSpPr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C0248889-95B0-8647-AC13-2A31FDECF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937" y="1947588"/>
              <a:ext cx="1055688" cy="8286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link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layer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protocol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(receive)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212FDFA-0F46-D741-88DA-002B11963175}"/>
                </a:ext>
              </a:extLst>
            </p:cNvPr>
            <p:cNvGrpSpPr/>
            <p:nvPr/>
          </p:nvGrpSpPr>
          <p:grpSpPr>
            <a:xfrm>
              <a:off x="871146" y="1664528"/>
              <a:ext cx="4336475" cy="3729630"/>
              <a:chOff x="871146" y="1664528"/>
              <a:chExt cx="4336475" cy="3729630"/>
            </a:xfrm>
          </p:grpSpPr>
          <p:sp>
            <p:nvSpPr>
              <p:cNvPr id="93" name="Rectangle 14">
                <a:extLst>
                  <a:ext uri="{FF2B5EF4-FFF2-40B4-BE49-F238E27FC236}">
                    <a16:creationId xmlns:a16="http://schemas.microsoft.com/office/drawing/2014/main" id="{12FFE13A-BB9E-4943-97F3-EA1EFC2EB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5096" y="1664528"/>
                <a:ext cx="1152525" cy="1409700"/>
              </a:xfrm>
              <a:prstGeom prst="rect">
                <a:avLst/>
              </a:prstGeom>
              <a:noFill/>
              <a:ln w="28575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6" name="Line 30">
                <a:extLst>
                  <a:ext uri="{FF2B5EF4-FFF2-40B4-BE49-F238E27FC236}">
                    <a16:creationId xmlns:a16="http://schemas.microsoft.com/office/drawing/2014/main" id="{B6E9D844-FAAD-2A4E-88E0-E214101BBD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7771" y="2423423"/>
                <a:ext cx="190500" cy="15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3" name="Text Box 6">
                <a:extLst>
                  <a:ext uri="{FF2B5EF4-FFF2-40B4-BE49-F238E27FC236}">
                    <a16:creationId xmlns:a16="http://schemas.microsoft.com/office/drawing/2014/main" id="{EAC11D6E-3147-1749-980D-26286A15A2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1146" y="4193829"/>
                <a:ext cx="1877437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link layer:</a:t>
                </a:r>
              </a:p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e.g., Ethernet</a:t>
                </a:r>
              </a:p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(chapter 6)</a:t>
                </a: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7" name="Line 59">
                <a:extLst>
                  <a:ext uri="{FF2B5EF4-FFF2-40B4-BE49-F238E27FC236}">
                    <a16:creationId xmlns:a16="http://schemas.microsoft.com/office/drawing/2014/main" id="{052969D8-B347-344A-9102-4C70516822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62871" y="3152085"/>
                <a:ext cx="1193800" cy="1338263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E501147-3CF5-8941-886B-E4E508892657}"/>
              </a:ext>
            </a:extLst>
          </p:cNvPr>
          <p:cNvGrpSpPr/>
          <p:nvPr/>
        </p:nvGrpSpPr>
        <p:grpSpPr>
          <a:xfrm>
            <a:off x="3458817" y="1655073"/>
            <a:ext cx="8189844" cy="5023471"/>
            <a:chOff x="3458817" y="1655073"/>
            <a:chExt cx="8189844" cy="5023471"/>
          </a:xfrm>
        </p:grpSpPr>
        <p:sp>
          <p:nvSpPr>
            <p:cNvPr id="100" name="Text Box 35">
              <a:extLst>
                <a:ext uri="{FF2B5EF4-FFF2-40B4-BE49-F238E27FC236}">
                  <a16:creationId xmlns:a16="http://schemas.microsoft.com/office/drawing/2014/main" id="{926A7C49-4C7D-7F4F-9A0E-6A7815DA8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7808" y="1667773"/>
              <a:ext cx="1250950" cy="1465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lookup,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forwarding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queueing</a:t>
              </a:r>
            </a:p>
          </p:txBody>
        </p:sp>
        <p:grpSp>
          <p:nvGrpSpPr>
            <p:cNvPr id="106" name="Group 56">
              <a:extLst>
                <a:ext uri="{FF2B5EF4-FFF2-40B4-BE49-F238E27FC236}">
                  <a16:creationId xmlns:a16="http://schemas.microsoft.com/office/drawing/2014/main" id="{B68F5DD4-EE62-1647-8EBF-81CFFA9C7F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33058" y="2274198"/>
              <a:ext cx="993775" cy="468312"/>
              <a:chOff x="310" y="3526"/>
              <a:chExt cx="1040" cy="457"/>
            </a:xfrm>
          </p:grpSpPr>
          <p:sp>
            <p:nvSpPr>
              <p:cNvPr id="107" name="Rectangle 47">
                <a:extLst>
                  <a:ext uri="{FF2B5EF4-FFF2-40B4-BE49-F238E27FC236}">
                    <a16:creationId xmlns:a16="http://schemas.microsoft.com/office/drawing/2014/main" id="{091252DD-E9F8-F043-8F13-9AD537E45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" y="3526"/>
                <a:ext cx="1040" cy="457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8" name="Line 48">
                <a:extLst>
                  <a:ext uri="{FF2B5EF4-FFF2-40B4-BE49-F238E27FC236}">
                    <a16:creationId xmlns:a16="http://schemas.microsoft.com/office/drawing/2014/main" id="{8B8D0A07-01A4-B34B-A4DB-264DA45587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9" name="Line 49">
                <a:extLst>
                  <a:ext uri="{FF2B5EF4-FFF2-40B4-BE49-F238E27FC236}">
                    <a16:creationId xmlns:a16="http://schemas.microsoft.com/office/drawing/2014/main" id="{CCD0BAFD-2F01-BB4A-80D7-9DD3A6312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0" name="Line 50">
                <a:extLst>
                  <a:ext uri="{FF2B5EF4-FFF2-40B4-BE49-F238E27FC236}">
                    <a16:creationId xmlns:a16="http://schemas.microsoft.com/office/drawing/2014/main" id="{7F30AE35-07B8-C647-93E6-FBCF5A109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1" name="Line 51">
                <a:extLst>
                  <a:ext uri="{FF2B5EF4-FFF2-40B4-BE49-F238E27FC236}">
                    <a16:creationId xmlns:a16="http://schemas.microsoft.com/office/drawing/2014/main" id="{F3DA64D2-455B-5648-BA10-FC52CD1311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2" name="Line 52">
                <a:extLst>
                  <a:ext uri="{FF2B5EF4-FFF2-40B4-BE49-F238E27FC236}">
                    <a16:creationId xmlns:a16="http://schemas.microsoft.com/office/drawing/2014/main" id="{106B00DE-F07D-CE47-8C50-C1CD1CD0A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3" name="Line 53">
                <a:extLst>
                  <a:ext uri="{FF2B5EF4-FFF2-40B4-BE49-F238E27FC236}">
                    <a16:creationId xmlns:a16="http://schemas.microsoft.com/office/drawing/2014/main" id="{0DED29BC-7052-8643-8C69-2F8864DFA7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4" name="Line 54">
                <a:extLst>
                  <a:ext uri="{FF2B5EF4-FFF2-40B4-BE49-F238E27FC236}">
                    <a16:creationId xmlns:a16="http://schemas.microsoft.com/office/drawing/2014/main" id="{86C73DAC-8DDF-A54A-942C-8BC351167B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" name="Line 55">
                <a:extLst>
                  <a:ext uri="{FF2B5EF4-FFF2-40B4-BE49-F238E27FC236}">
                    <a16:creationId xmlns:a16="http://schemas.microsoft.com/office/drawing/2014/main" id="{18BE7814-C3C9-1A4C-AD5B-3274395DD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1658A4B-37AF-414E-BE01-AD93294C9259}"/>
                </a:ext>
              </a:extLst>
            </p:cNvPr>
            <p:cNvGrpSpPr/>
            <p:nvPr/>
          </p:nvGrpSpPr>
          <p:grpSpPr>
            <a:xfrm>
              <a:off x="3458817" y="1655073"/>
              <a:ext cx="8189844" cy="5023471"/>
              <a:chOff x="3458817" y="1655073"/>
              <a:chExt cx="8189844" cy="5023471"/>
            </a:xfrm>
          </p:grpSpPr>
          <p:sp>
            <p:nvSpPr>
              <p:cNvPr id="94" name="Rectangle 15">
                <a:extLst>
                  <a:ext uri="{FF2B5EF4-FFF2-40B4-BE49-F238E27FC236}">
                    <a16:creationId xmlns:a16="http://schemas.microsoft.com/office/drawing/2014/main" id="{90BCF5CF-E087-0C43-9B12-173780FEE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6058" y="1655073"/>
                <a:ext cx="1247775" cy="150495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7" name="Line 31">
                <a:extLst>
                  <a:ext uri="{FF2B5EF4-FFF2-40B4-BE49-F238E27FC236}">
                    <a16:creationId xmlns:a16="http://schemas.microsoft.com/office/drawing/2014/main" id="{8977AE01-852B-534D-A20E-EFF02DB5A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0796" y="2380560"/>
                <a:ext cx="190500" cy="15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1" name="Rectangle 4">
                <a:extLst>
                  <a:ext uri="{FF2B5EF4-FFF2-40B4-BE49-F238E27FC236}">
                    <a16:creationId xmlns:a16="http://schemas.microsoft.com/office/drawing/2014/main" id="{E1140E62-CB4B-6047-AA5C-851F17E9C3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8817" y="4011544"/>
                <a:ext cx="8189844" cy="266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lnSpc>
                    <a:spcPct val="8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88975" indent="-231775" algn="l" rtl="0" eaLnBrk="0" fontAlgn="base" hangingPunct="0">
                  <a:lnSpc>
                    <a:spcPct val="8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/>
                    <a:ea typeface="ＭＳ Ｐゴシック" charset="0"/>
                    <a:cs typeface="Gill Sans M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Gill Sans MT"/>
                    <a:ea typeface="Gill Sans MT" charset="0"/>
                    <a:cs typeface="Gill Sans M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itchFamily="-109" charset="0"/>
                    <a:ea typeface="Gill Sans MT" charset="0"/>
                    <a:cs typeface="Gill Sans MT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-109" charset="0"/>
                    <a:ea typeface="Gill Sans MT" charset="0"/>
                    <a:cs typeface="Gill Sans MT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-109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-109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-109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-109" charset="0"/>
                  </a:defRPr>
                </a:lvl9pPr>
              </a:lstStyle>
              <a:p>
                <a:pPr marL="342900" marR="0" lvl="0" indent="-34290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ＭＳ Ｐゴシック" panose="020B0600070205080204" pitchFamily="34" charset="-128"/>
                  </a:rPr>
                  <a:t>decentralized switching</a:t>
                </a:r>
                <a:r>
                  <a:rPr kumimoji="0" lang="en-US" altLang="en-US" sz="2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ＭＳ Ｐゴシック" panose="020B0600070205080204" pitchFamily="34" charset="-128"/>
                  </a:rPr>
                  <a:t>:</a:t>
                </a:r>
                <a:r>
                  <a: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ＭＳ Ｐゴシック" panose="020B0600070205080204" pitchFamily="34" charset="-128"/>
                  </a:rPr>
                  <a:t> 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ＭＳ Ｐゴシック" panose="020B0600070205080204" pitchFamily="34" charset="-128"/>
                  </a:rPr>
                  <a:t>using header field values, lookup output port using forwarding table in input port memory </a:t>
                </a:r>
                <a:r>
                  <a:rPr kumimoji="0" lang="en-US" altLang="en-US" sz="2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ＭＳ Ｐゴシック" panose="020B0600070205080204" pitchFamily="34" charset="-128"/>
                  </a:rPr>
                  <a:t>(“match plus action”)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ＭＳ Ｐゴシック" panose="020B0600070205080204" pitchFamily="34" charset="-128"/>
                  </a:rPr>
                  <a:t>goal: complete input port processing at ‘</a:t>
                </a:r>
                <a:r>
                  <a:rPr kumimoji="0" lang="en-US" altLang="ja-JP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ＭＳ Ｐゴシック" panose="020B0600070205080204" pitchFamily="34" charset="-128"/>
                  </a:rPr>
                  <a:t>line speed’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A3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ＭＳ Ｐゴシック" panose="020B0600070205080204" pitchFamily="34" charset="-128"/>
                  </a:rPr>
                  <a:t>input port queuing: </a:t>
                </a:r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ＭＳ Ｐゴシック" panose="020B0600070205080204" pitchFamily="34" charset="-128"/>
                  </a:rPr>
                  <a:t>if datagrams arrive faster than forwarding rate into switch fabric</a:t>
                </a:r>
              </a:p>
            </p:txBody>
          </p:sp>
          <p:sp>
            <p:nvSpPr>
              <p:cNvPr id="118" name="Line 60">
                <a:extLst>
                  <a:ext uri="{FF2B5EF4-FFF2-40B4-BE49-F238E27FC236}">
                    <a16:creationId xmlns:a16="http://schemas.microsoft.com/office/drawing/2014/main" id="{FFF5D7A3-77C9-D34E-AC43-6A097D73FE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67946" y="3282260"/>
                <a:ext cx="669925" cy="790575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36" name="Slide Number Placeholder 4">
            <a:extLst>
              <a:ext uri="{FF2B5EF4-FFF2-40B4-BE49-F238E27FC236}">
                <a16:creationId xmlns:a16="http://schemas.microsoft.com/office/drawing/2014/main" id="{B127B8A7-EB35-9F48-B1F3-0905B5BFF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2B58EA-90EB-22DC-70F2-0EE6BCA02F30}"/>
              </a:ext>
            </a:extLst>
          </p:cNvPr>
          <p:cNvGrpSpPr/>
          <p:nvPr/>
        </p:nvGrpSpPr>
        <p:grpSpPr>
          <a:xfrm>
            <a:off x="1199417" y="5446716"/>
            <a:ext cx="2137372" cy="695498"/>
            <a:chOff x="646967" y="5446716"/>
            <a:chExt cx="2137372" cy="695498"/>
          </a:xfrm>
        </p:grpSpPr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4CC8409D-09E5-7BEE-7B96-571D305DC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967" y="5446716"/>
              <a:ext cx="505593" cy="69549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6794DD-4CEC-4221-126D-5947BA568F5C}"/>
                </a:ext>
              </a:extLst>
            </p:cNvPr>
            <p:cNvSpPr txBox="1"/>
            <p:nvPr/>
          </p:nvSpPr>
          <p:spPr>
            <a:xfrm>
              <a:off x="1171610" y="5609799"/>
              <a:ext cx="16127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en-US" kern="0" dirty="0">
                  <a:solidFill>
                    <a:srgbClr val="000000"/>
                  </a:solidFill>
                  <a:latin typeface="Calibri" panose="020F0502020204030204"/>
                  <a:ea typeface="ＭＳ Ｐゴシック" panose="020B0600070205080204" pitchFamily="34" charset="-128"/>
                </a:rPr>
                <a:t>F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rame</a:t>
              </a:r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106228-C860-72EA-13E6-FF5F1BE226A2}"/>
              </a:ext>
            </a:extLst>
          </p:cNvPr>
          <p:cNvGrpSpPr/>
          <p:nvPr/>
        </p:nvGrpSpPr>
        <p:grpSpPr>
          <a:xfrm>
            <a:off x="6844333" y="2806194"/>
            <a:ext cx="2235870" cy="1007085"/>
            <a:chOff x="6844333" y="2806194"/>
            <a:chExt cx="2235870" cy="1007085"/>
          </a:xfrm>
        </p:grpSpPr>
        <p:sp>
          <p:nvSpPr>
            <p:cNvPr id="16" name="Rounded Rectangular Callout 15">
              <a:extLst>
                <a:ext uri="{FF2B5EF4-FFF2-40B4-BE49-F238E27FC236}">
                  <a16:creationId xmlns:a16="http://schemas.microsoft.com/office/drawing/2014/main" id="{1490BC80-40CE-40B9-5D35-8D5390035C0E}"/>
                </a:ext>
              </a:extLst>
            </p:cNvPr>
            <p:cNvSpPr/>
            <p:nvPr/>
          </p:nvSpPr>
          <p:spPr>
            <a:xfrm>
              <a:off x="6844333" y="2806194"/>
              <a:ext cx="1779588" cy="1007085"/>
            </a:xfrm>
            <a:prstGeom prst="wedgeRoundRectCallout">
              <a:avLst>
                <a:gd name="adj1" fmla="val -64240"/>
                <a:gd name="adj2" fmla="val -54353"/>
                <a:gd name="adj3" fmla="val 16667"/>
              </a:avLst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62B92C9B-3280-B0FC-57E4-90B0C0B4A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2236" y="2971427"/>
              <a:ext cx="451829" cy="62166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302DA1C-B2FD-2081-47D6-966E745AB1A0}"/>
                </a:ext>
              </a:extLst>
            </p:cNvPr>
            <p:cNvSpPr txBox="1"/>
            <p:nvPr/>
          </p:nvSpPr>
          <p:spPr>
            <a:xfrm>
              <a:off x="7467474" y="3131380"/>
              <a:ext cx="16127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rgbClr val="000000"/>
                  </a:solidFill>
                  <a:latin typeface="Calibri" panose="020F0502020204030204"/>
                  <a:ea typeface="ＭＳ Ｐゴシック" panose="020B0600070205080204" pitchFamily="34" charset="-128"/>
                </a:rPr>
                <a:t>Datagram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488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2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Input port functions</a:t>
            </a:r>
            <a:endParaRPr lang="en-US" sz="4800" dirty="0"/>
          </a:p>
        </p:txBody>
      </p:sp>
      <p:sp>
        <p:nvSpPr>
          <p:cNvPr id="91" name="Rectangle 12">
            <a:extLst>
              <a:ext uri="{FF2B5EF4-FFF2-40B4-BE49-F238E27FC236}">
                <a16:creationId xmlns:a16="http://schemas.microsoft.com/office/drawing/2014/main" id="{C1168DD7-29CD-D740-BA24-DFE4997DE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508" y="1518548"/>
            <a:ext cx="4568825" cy="1836737"/>
          </a:xfrm>
          <a:prstGeom prst="rect">
            <a:avLst/>
          </a:prstGeom>
          <a:solidFill>
            <a:srgbClr val="FFFFFF"/>
          </a:solidFill>
          <a:ln w="19050">
            <a:solidFill>
              <a:srgbClr val="5F5F5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Rectangle 13">
            <a:extLst>
              <a:ext uri="{FF2B5EF4-FFF2-40B4-BE49-F238E27FC236}">
                <a16:creationId xmlns:a16="http://schemas.microsoft.com/office/drawing/2014/main" id="{FA527A42-DFE8-B84B-AE0F-B6C04FC91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1083" y="2032898"/>
            <a:ext cx="1417638" cy="828675"/>
          </a:xfrm>
          <a:prstGeom prst="rect">
            <a:avLst/>
          </a:prstGeom>
          <a:solidFill>
            <a:srgbClr val="FFFFFF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line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termination</a:t>
            </a:r>
          </a:p>
        </p:txBody>
      </p:sp>
      <p:sp>
        <p:nvSpPr>
          <p:cNvPr id="94" name="Rectangle 15">
            <a:extLst>
              <a:ext uri="{FF2B5EF4-FFF2-40B4-BE49-F238E27FC236}">
                <a16:creationId xmlns:a16="http://schemas.microsoft.com/office/drawing/2014/main" id="{90BCF5CF-E087-0C43-9B12-173780FEE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058" y="1655073"/>
            <a:ext cx="1247775" cy="1504950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16">
            <a:extLst>
              <a:ext uri="{FF2B5EF4-FFF2-40B4-BE49-F238E27FC236}">
                <a16:creationId xmlns:a16="http://schemas.microsoft.com/office/drawing/2014/main" id="{273874E2-0AAC-C144-B2A5-D7EF20CCA1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9283" y="2444060"/>
            <a:ext cx="4238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6" name="Line 30">
            <a:extLst>
              <a:ext uri="{FF2B5EF4-FFF2-40B4-BE49-F238E27FC236}">
                <a16:creationId xmlns:a16="http://schemas.microsoft.com/office/drawing/2014/main" id="{B6E9D844-FAAD-2A4E-88E0-E214101BB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7771" y="2423423"/>
            <a:ext cx="1905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7" name="Line 31">
            <a:extLst>
              <a:ext uri="{FF2B5EF4-FFF2-40B4-BE49-F238E27FC236}">
                <a16:creationId xmlns:a16="http://schemas.microsoft.com/office/drawing/2014/main" id="{8977AE01-852B-534D-A20E-EFF02DB5AA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0796" y="2380560"/>
            <a:ext cx="1905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8" name="Line 32">
            <a:extLst>
              <a:ext uri="{FF2B5EF4-FFF2-40B4-BE49-F238E27FC236}">
                <a16:creationId xmlns:a16="http://schemas.microsoft.com/office/drawing/2014/main" id="{13983755-8FAE-1741-9303-C0E4E248C6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01446" y="2421835"/>
            <a:ext cx="7366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0" name="Text Box 35">
            <a:extLst>
              <a:ext uri="{FF2B5EF4-FFF2-40B4-BE49-F238E27FC236}">
                <a16:creationId xmlns:a16="http://schemas.microsoft.com/office/drawing/2014/main" id="{926A7C49-4C7D-7F4F-9A0E-6A7815DA8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808" y="1667773"/>
            <a:ext cx="12509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lookup,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forwarding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queueing</a:t>
            </a:r>
          </a:p>
        </p:txBody>
      </p:sp>
      <p:sp>
        <p:nvSpPr>
          <p:cNvPr id="101" name="Rectangle 4">
            <a:extLst>
              <a:ext uri="{FF2B5EF4-FFF2-40B4-BE49-F238E27FC236}">
                <a16:creationId xmlns:a16="http://schemas.microsoft.com/office/drawing/2014/main" id="{E1140E62-CB4B-6047-AA5C-851F17E9C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8817" y="4011544"/>
            <a:ext cx="5760799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8975" indent="-231775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/>
                <a:ea typeface="ＭＳ Ｐゴシック" charset="0"/>
                <a:cs typeface="Gill Sans M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/>
                <a:ea typeface="Gill Sans MT" charset="0"/>
                <a:cs typeface="Gill Sans M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Gill Sans MT" charset="0"/>
                <a:cs typeface="Gill Sans MT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Gill Sans MT" charset="0"/>
                <a:cs typeface="Gill Sans MT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decentralized switching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using header field values, lookup output port using forwarding table in input port memory </a:t>
            </a: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(“match plus action”)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destination-based forwarding: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forward based only on destination IP address (traditional)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forwarding: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forward based on any set of header field values</a:t>
            </a:r>
          </a:p>
        </p:txBody>
      </p:sp>
      <p:sp>
        <p:nvSpPr>
          <p:cNvPr id="102" name="Text Box 5">
            <a:extLst>
              <a:ext uri="{FF2B5EF4-FFF2-40B4-BE49-F238E27FC236}">
                <a16:creationId xmlns:a16="http://schemas.microsoft.com/office/drawing/2014/main" id="{CF874965-76FC-A440-815F-5C111BA47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938" y="3266385"/>
            <a:ext cx="24753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 layer: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bit-level reception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" name="Line 45">
            <a:extLst>
              <a:ext uri="{FF2B5EF4-FFF2-40B4-BE49-F238E27FC236}">
                <a16:creationId xmlns:a16="http://schemas.microsoft.com/office/drawing/2014/main" id="{C28D9927-E6BA-644D-AEC8-2218FA4AE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6933" y="902598"/>
            <a:ext cx="11113" cy="2865437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5" name="Rectangle 46">
            <a:extLst>
              <a:ext uri="{FF2B5EF4-FFF2-40B4-BE49-F238E27FC236}">
                <a16:creationId xmlns:a16="http://schemas.microsoft.com/office/drawing/2014/main" id="{60DADEEF-0CD4-B448-8A66-E2060FA8C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008" y="2031310"/>
            <a:ext cx="1055688" cy="828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switch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fabric</a:t>
            </a:r>
          </a:p>
        </p:txBody>
      </p:sp>
      <p:grpSp>
        <p:nvGrpSpPr>
          <p:cNvPr id="106" name="Group 56">
            <a:extLst>
              <a:ext uri="{FF2B5EF4-FFF2-40B4-BE49-F238E27FC236}">
                <a16:creationId xmlns:a16="http://schemas.microsoft.com/office/drawing/2014/main" id="{B68F5DD4-EE62-1647-8EBF-81CFFA9C7F14}"/>
              </a:ext>
            </a:extLst>
          </p:cNvPr>
          <p:cNvGrpSpPr>
            <a:grpSpLocks/>
          </p:cNvGrpSpPr>
          <p:nvPr/>
        </p:nvGrpSpPr>
        <p:grpSpPr bwMode="auto">
          <a:xfrm>
            <a:off x="5533058" y="2274198"/>
            <a:ext cx="993775" cy="468312"/>
            <a:chOff x="310" y="3526"/>
            <a:chExt cx="1040" cy="457"/>
          </a:xfrm>
        </p:grpSpPr>
        <p:sp>
          <p:nvSpPr>
            <p:cNvPr id="107" name="Rectangle 47">
              <a:extLst>
                <a:ext uri="{FF2B5EF4-FFF2-40B4-BE49-F238E27FC236}">
                  <a16:creationId xmlns:a16="http://schemas.microsoft.com/office/drawing/2014/main" id="{091252DD-E9F8-F043-8F13-9AD537E45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" name="Line 48">
              <a:extLst>
                <a:ext uri="{FF2B5EF4-FFF2-40B4-BE49-F238E27FC236}">
                  <a16:creationId xmlns:a16="http://schemas.microsoft.com/office/drawing/2014/main" id="{8B8D0A07-01A4-B34B-A4DB-264DA4558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" name="Line 49">
              <a:extLst>
                <a:ext uri="{FF2B5EF4-FFF2-40B4-BE49-F238E27FC236}">
                  <a16:creationId xmlns:a16="http://schemas.microsoft.com/office/drawing/2014/main" id="{CCD0BAFD-2F01-BB4A-80D7-9DD3A6312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" name="Line 50">
              <a:extLst>
                <a:ext uri="{FF2B5EF4-FFF2-40B4-BE49-F238E27FC236}">
                  <a16:creationId xmlns:a16="http://schemas.microsoft.com/office/drawing/2014/main" id="{7F30AE35-07B8-C647-93E6-FBCF5A109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1" name="Line 51">
              <a:extLst>
                <a:ext uri="{FF2B5EF4-FFF2-40B4-BE49-F238E27FC236}">
                  <a16:creationId xmlns:a16="http://schemas.microsoft.com/office/drawing/2014/main" id="{F3DA64D2-455B-5648-BA10-FC52CD131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2" name="Line 52">
              <a:extLst>
                <a:ext uri="{FF2B5EF4-FFF2-40B4-BE49-F238E27FC236}">
                  <a16:creationId xmlns:a16="http://schemas.microsoft.com/office/drawing/2014/main" id="{106B00DE-F07D-CE47-8C50-C1CD1CD0A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3" name="Line 53">
              <a:extLst>
                <a:ext uri="{FF2B5EF4-FFF2-40B4-BE49-F238E27FC236}">
                  <a16:creationId xmlns:a16="http://schemas.microsoft.com/office/drawing/2014/main" id="{0DED29BC-7052-8643-8C69-2F8864DFA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4" name="Line 54">
              <a:extLst>
                <a:ext uri="{FF2B5EF4-FFF2-40B4-BE49-F238E27FC236}">
                  <a16:creationId xmlns:a16="http://schemas.microsoft.com/office/drawing/2014/main" id="{86C73DAC-8DDF-A54A-942C-8BC351167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5" name="Line 55">
              <a:extLst>
                <a:ext uri="{FF2B5EF4-FFF2-40B4-BE49-F238E27FC236}">
                  <a16:creationId xmlns:a16="http://schemas.microsoft.com/office/drawing/2014/main" id="{18BE7814-C3C9-1A4C-AD5B-3274395DD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16" name="Line 58">
            <a:extLst>
              <a:ext uri="{FF2B5EF4-FFF2-40B4-BE49-F238E27FC236}">
                <a16:creationId xmlns:a16="http://schemas.microsoft.com/office/drawing/2014/main" id="{4B5F466A-2158-BD4D-B0D3-450398480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821" y="2955235"/>
            <a:ext cx="446087" cy="4905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8" name="Line 60">
            <a:extLst>
              <a:ext uri="{FF2B5EF4-FFF2-40B4-BE49-F238E27FC236}">
                <a16:creationId xmlns:a16="http://schemas.microsoft.com/office/drawing/2014/main" id="{FFF5D7A3-77C9-D34E-AC43-6A097D73FE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67946" y="3282260"/>
            <a:ext cx="669925" cy="790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8F2E2A-C657-CE42-826A-8464B8BEB733}"/>
              </a:ext>
            </a:extLst>
          </p:cNvPr>
          <p:cNvGrpSpPr/>
          <p:nvPr/>
        </p:nvGrpSpPr>
        <p:grpSpPr>
          <a:xfrm>
            <a:off x="871146" y="1664528"/>
            <a:ext cx="4336475" cy="3729630"/>
            <a:chOff x="871146" y="1664528"/>
            <a:chExt cx="4336475" cy="3729630"/>
          </a:xfrm>
        </p:grpSpPr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2EA30939-880D-1A4E-ADA4-26E2CC521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937" y="1947588"/>
              <a:ext cx="1055688" cy="8286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link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layer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protocol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(receive)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3133BD-446D-E742-B2AD-72DE39321A8A}"/>
                </a:ext>
              </a:extLst>
            </p:cNvPr>
            <p:cNvGrpSpPr/>
            <p:nvPr/>
          </p:nvGrpSpPr>
          <p:grpSpPr>
            <a:xfrm>
              <a:off x="871146" y="1664528"/>
              <a:ext cx="4336475" cy="3729630"/>
              <a:chOff x="871146" y="1664528"/>
              <a:chExt cx="4336475" cy="3729630"/>
            </a:xfrm>
          </p:grpSpPr>
          <p:sp>
            <p:nvSpPr>
              <p:cNvPr id="35" name="Rectangle 14">
                <a:extLst>
                  <a:ext uri="{FF2B5EF4-FFF2-40B4-BE49-F238E27FC236}">
                    <a16:creationId xmlns:a16="http://schemas.microsoft.com/office/drawing/2014/main" id="{79A46D4C-DBCD-A54B-9BA8-1AEED3D13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5096" y="1664528"/>
                <a:ext cx="1152525" cy="1409700"/>
              </a:xfrm>
              <a:prstGeom prst="rect">
                <a:avLst/>
              </a:prstGeom>
              <a:noFill/>
              <a:ln w="28575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" name="Line 30">
                <a:extLst>
                  <a:ext uri="{FF2B5EF4-FFF2-40B4-BE49-F238E27FC236}">
                    <a16:creationId xmlns:a16="http://schemas.microsoft.com/office/drawing/2014/main" id="{42D89CE3-6D54-8D4C-A4FF-D8068693F4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7771" y="2423423"/>
                <a:ext cx="190500" cy="15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" name="Text Box 6">
                <a:extLst>
                  <a:ext uri="{FF2B5EF4-FFF2-40B4-BE49-F238E27FC236}">
                    <a16:creationId xmlns:a16="http://schemas.microsoft.com/office/drawing/2014/main" id="{29D9E7A0-6D99-F942-B6C6-24EF09651B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1146" y="4193829"/>
                <a:ext cx="1877437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link layer:</a:t>
                </a:r>
              </a:p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e.g., Ethernet</a:t>
                </a:r>
              </a:p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(chapter 6)</a:t>
                </a: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" name="Line 59">
                <a:extLst>
                  <a:ext uri="{FF2B5EF4-FFF2-40B4-BE49-F238E27FC236}">
                    <a16:creationId xmlns:a16="http://schemas.microsoft.com/office/drawing/2014/main" id="{67FB4697-6647-C242-8EBD-81171A3917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62871" y="3152085"/>
                <a:ext cx="1193800" cy="1338263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39" name="Slide Number Placeholder 4">
            <a:extLst>
              <a:ext uri="{FF2B5EF4-FFF2-40B4-BE49-F238E27FC236}">
                <a16:creationId xmlns:a16="http://schemas.microsoft.com/office/drawing/2014/main" id="{EA359BDC-8294-2A40-B5BE-B5E215B7E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AF5351-8E31-D64B-B522-6359215E05A0}"/>
              </a:ext>
            </a:extLst>
          </p:cNvPr>
          <p:cNvSpPr txBox="1"/>
          <p:nvPr/>
        </p:nvSpPr>
        <p:spPr>
          <a:xfrm>
            <a:off x="8686799" y="902598"/>
            <a:ext cx="23886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Smallest packet 64 byte on a 10Gbps link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r</a:t>
            </a:r>
            <a:r>
              <a:rPr lang="en-US" dirty="0"/>
              <a:t>=51.2nsec</a:t>
            </a:r>
          </a:p>
          <a:p>
            <a:endParaRPr lang="en-US" dirty="0"/>
          </a:p>
          <a:p>
            <a:r>
              <a:rPr lang="en-US" dirty="0"/>
              <a:t>Too fast for software :</a:t>
            </a:r>
          </a:p>
          <a:p>
            <a:r>
              <a:rPr lang="en-US" dirty="0"/>
              <a:t>Implementation at the Hardware/Chip level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157AFF-AE13-6909-F668-1288AC0380D7}"/>
                  </a:ext>
                </a:extLst>
              </p14:cNvPr>
              <p14:cNvContentPartPr/>
              <p14:nvPr/>
            </p14:nvContentPartPr>
            <p14:xfrm>
              <a:off x="2764440" y="5319000"/>
              <a:ext cx="933120" cy="103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157AFF-AE13-6909-F668-1288AC0380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5080" y="5309640"/>
                <a:ext cx="951840" cy="105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720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8ADE-528D-0A24-0357-A9E6932C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B3381-CDAD-65A4-7129-59ACAC85D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13" y="1888229"/>
            <a:ext cx="4038808" cy="23115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112BAB-918A-5144-2CB0-7893E4286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" y="131637"/>
            <a:ext cx="6986803" cy="4273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ECCE88-D81D-E761-5F8B-2D802CF0E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52" y="3429000"/>
            <a:ext cx="6233186" cy="32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1128-B8E1-7C40-B73B-BD6D4E180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96" y="1379472"/>
            <a:ext cx="11035748" cy="634860"/>
          </a:xfrm>
        </p:spPr>
        <p:txBody>
          <a:bodyPr>
            <a:normAutofit/>
          </a:bodyPr>
          <a:lstStyle/>
          <a:p>
            <a:pPr indent="-287338">
              <a:buFont typeface="Wingdings" charset="2"/>
              <a:buChar char="§"/>
              <a:defRPr/>
            </a:pPr>
            <a:r>
              <a:rPr lang="en-US" sz="3200" dirty="0"/>
              <a:t>transfer packet from input link to appropriate output link</a:t>
            </a:r>
          </a:p>
          <a:p>
            <a:pPr indent="-287338">
              <a:buFont typeface="Wingdings" charset="2"/>
              <a:buChar char="§"/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Switching fabrics</a:t>
            </a:r>
            <a:endParaRPr lang="en-US" sz="4800" dirty="0"/>
          </a:p>
        </p:txBody>
      </p:sp>
      <p:grpSp>
        <p:nvGrpSpPr>
          <p:cNvPr id="140" name="Group 60">
            <a:extLst>
              <a:ext uri="{FF2B5EF4-FFF2-40B4-BE49-F238E27FC236}">
                <a16:creationId xmlns:a16="http://schemas.microsoft.com/office/drawing/2014/main" id="{E16CE5B6-2BB1-8843-9C94-E2F2D5BE7F75}"/>
              </a:ext>
            </a:extLst>
          </p:cNvPr>
          <p:cNvGrpSpPr>
            <a:grpSpLocks/>
          </p:cNvGrpSpPr>
          <p:nvPr/>
        </p:nvGrpSpPr>
        <p:grpSpPr bwMode="auto">
          <a:xfrm>
            <a:off x="4510432" y="3943350"/>
            <a:ext cx="1609725" cy="2343150"/>
            <a:chOff x="2418" y="1882"/>
            <a:chExt cx="1014" cy="14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1" name="Rectangle 45">
              <a:extLst>
                <a:ext uri="{FF2B5EF4-FFF2-40B4-BE49-F238E27FC236}">
                  <a16:creationId xmlns:a16="http://schemas.microsoft.com/office/drawing/2014/main" id="{F26101B5-1F43-6C44-B633-4C17C2A3D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1882"/>
              <a:ext cx="1014" cy="14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2" name="Text Box 48">
              <a:extLst>
                <a:ext uri="{FF2B5EF4-FFF2-40B4-BE49-F238E27FC236}">
                  <a16:creationId xmlns:a16="http://schemas.microsoft.com/office/drawing/2014/main" id="{1E1E4579-D30C-D245-B0D4-E5A2AEC25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5" y="2418"/>
              <a:ext cx="876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high-speed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switching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fabric</a:t>
              </a:r>
            </a:p>
          </p:txBody>
        </p:sp>
      </p:grpSp>
      <p:sp>
        <p:nvSpPr>
          <p:cNvPr id="160" name="Text Box 57">
            <a:extLst>
              <a:ext uri="{FF2B5EF4-FFF2-40B4-BE49-F238E27FC236}">
                <a16:creationId xmlns:a16="http://schemas.microsoft.com/office/drawing/2014/main" id="{F1679189-37C6-6D40-A05F-4B13D87DE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6772" y="4857819"/>
            <a:ext cx="1492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 input ports</a:t>
            </a:r>
          </a:p>
        </p:txBody>
      </p:sp>
      <p:grpSp>
        <p:nvGrpSpPr>
          <p:cNvPr id="168" name="Group 38">
            <a:extLst>
              <a:ext uri="{FF2B5EF4-FFF2-40B4-BE49-F238E27FC236}">
                <a16:creationId xmlns:a16="http://schemas.microsoft.com/office/drawing/2014/main" id="{8AC17FBD-D822-CD43-929D-2CC812BF0667}"/>
              </a:ext>
            </a:extLst>
          </p:cNvPr>
          <p:cNvGrpSpPr>
            <a:grpSpLocks/>
          </p:cNvGrpSpPr>
          <p:nvPr/>
        </p:nvGrpSpPr>
        <p:grpSpPr bwMode="auto">
          <a:xfrm>
            <a:off x="6149007" y="5709203"/>
            <a:ext cx="1472095" cy="386798"/>
            <a:chOff x="-51" y="2454"/>
            <a:chExt cx="1482" cy="357"/>
          </a:xfrm>
        </p:grpSpPr>
        <p:grpSp>
          <p:nvGrpSpPr>
            <p:cNvPr id="169" name="Group 39">
              <a:extLst>
                <a:ext uri="{FF2B5EF4-FFF2-40B4-BE49-F238E27FC236}">
                  <a16:creationId xmlns:a16="http://schemas.microsoft.com/office/drawing/2014/main" id="{0892708C-B62F-1443-A450-88C550BC04B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171" name="Rectangle 40">
                <a:extLst>
                  <a:ext uri="{FF2B5EF4-FFF2-40B4-BE49-F238E27FC236}">
                    <a16:creationId xmlns:a16="http://schemas.microsoft.com/office/drawing/2014/main" id="{646AD0B4-3035-904E-BC08-F1F7B9E66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2" name="Rectangle 41">
                <a:extLst>
                  <a:ext uri="{FF2B5EF4-FFF2-40B4-BE49-F238E27FC236}">
                    <a16:creationId xmlns:a16="http://schemas.microsoft.com/office/drawing/2014/main" id="{C11D294C-080E-E146-92DD-4E0970AA1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3" name="Rectangle 42">
                <a:extLst>
                  <a:ext uri="{FF2B5EF4-FFF2-40B4-BE49-F238E27FC236}">
                    <a16:creationId xmlns:a16="http://schemas.microsoft.com/office/drawing/2014/main" id="{AEC771A2-E626-8246-BD5D-885A3F232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3C6CD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4" name="Rectangle 43">
                <a:extLst>
                  <a:ext uri="{FF2B5EF4-FFF2-40B4-BE49-F238E27FC236}">
                    <a16:creationId xmlns:a16="http://schemas.microsoft.com/office/drawing/2014/main" id="{D9ACADB5-CB99-0C44-953C-36D248E85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70" name="Line 44">
              <a:extLst>
                <a:ext uri="{FF2B5EF4-FFF2-40B4-BE49-F238E27FC236}">
                  <a16:creationId xmlns:a16="http://schemas.microsoft.com/office/drawing/2014/main" id="{0B5CB4ED-80BB-FD4A-8E51-691C12DA6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1" name="Text Box 57">
            <a:extLst>
              <a:ext uri="{FF2B5EF4-FFF2-40B4-BE49-F238E27FC236}">
                <a16:creationId xmlns:a16="http://schemas.microsoft.com/office/drawing/2014/main" id="{7B04503A-E5E8-3F47-B2CA-2C4493C55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378" y="4864446"/>
            <a:ext cx="1633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 output ports</a:t>
            </a:r>
          </a:p>
        </p:txBody>
      </p:sp>
      <p:grpSp>
        <p:nvGrpSpPr>
          <p:cNvPr id="182" name="Group 38">
            <a:extLst>
              <a:ext uri="{FF2B5EF4-FFF2-40B4-BE49-F238E27FC236}">
                <a16:creationId xmlns:a16="http://schemas.microsoft.com/office/drawing/2014/main" id="{0D66BD80-759C-4845-8712-8D0B4AF84EF1}"/>
              </a:ext>
            </a:extLst>
          </p:cNvPr>
          <p:cNvGrpSpPr>
            <a:grpSpLocks/>
          </p:cNvGrpSpPr>
          <p:nvPr/>
        </p:nvGrpSpPr>
        <p:grpSpPr bwMode="auto">
          <a:xfrm>
            <a:off x="6155633" y="4072559"/>
            <a:ext cx="1472095" cy="386798"/>
            <a:chOff x="-51" y="2454"/>
            <a:chExt cx="1482" cy="357"/>
          </a:xfrm>
        </p:grpSpPr>
        <p:grpSp>
          <p:nvGrpSpPr>
            <p:cNvPr id="183" name="Group 39">
              <a:extLst>
                <a:ext uri="{FF2B5EF4-FFF2-40B4-BE49-F238E27FC236}">
                  <a16:creationId xmlns:a16="http://schemas.microsoft.com/office/drawing/2014/main" id="{5C936A85-45B9-074E-B843-773AFF5135C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185" name="Rectangle 40">
                <a:extLst>
                  <a:ext uri="{FF2B5EF4-FFF2-40B4-BE49-F238E27FC236}">
                    <a16:creationId xmlns:a16="http://schemas.microsoft.com/office/drawing/2014/main" id="{B622FEB5-7929-1240-B7D5-15643E719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6" name="Rectangle 41">
                <a:extLst>
                  <a:ext uri="{FF2B5EF4-FFF2-40B4-BE49-F238E27FC236}">
                    <a16:creationId xmlns:a16="http://schemas.microsoft.com/office/drawing/2014/main" id="{9EC76602-1084-F84D-AD9A-D96EB15A8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7" name="Rectangle 42">
                <a:extLst>
                  <a:ext uri="{FF2B5EF4-FFF2-40B4-BE49-F238E27FC236}">
                    <a16:creationId xmlns:a16="http://schemas.microsoft.com/office/drawing/2014/main" id="{DD155316-70EC-7F4D-B61B-21231E854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3C6CD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8" name="Rectangle 43">
                <a:extLst>
                  <a:ext uri="{FF2B5EF4-FFF2-40B4-BE49-F238E27FC236}">
                    <a16:creationId xmlns:a16="http://schemas.microsoft.com/office/drawing/2014/main" id="{BFE2402A-9D06-854F-8BB0-978456C98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84" name="Line 44">
              <a:extLst>
                <a:ext uri="{FF2B5EF4-FFF2-40B4-BE49-F238E27FC236}">
                  <a16:creationId xmlns:a16="http://schemas.microsoft.com/office/drawing/2014/main" id="{D7FF759B-D504-9D47-8A31-C0C49E47A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67B67A3-971A-E044-9E63-6007998B6291}"/>
              </a:ext>
            </a:extLst>
          </p:cNvPr>
          <p:cNvSpPr txBox="1"/>
          <p:nvPr/>
        </p:nvSpPr>
        <p:spPr>
          <a:xfrm rot="5400000">
            <a:off x="6248400" y="4708389"/>
            <a:ext cx="927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. . 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0C8DE0E-9EEF-204C-9448-24E1458DC419}"/>
              </a:ext>
            </a:extLst>
          </p:cNvPr>
          <p:cNvSpPr txBox="1"/>
          <p:nvPr/>
        </p:nvSpPr>
        <p:spPr>
          <a:xfrm rot="5400000">
            <a:off x="3472070" y="4715016"/>
            <a:ext cx="927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. . </a:t>
            </a:r>
          </a:p>
        </p:txBody>
      </p:sp>
      <p:grpSp>
        <p:nvGrpSpPr>
          <p:cNvPr id="192" name="Group 39">
            <a:extLst>
              <a:ext uri="{FF2B5EF4-FFF2-40B4-BE49-F238E27FC236}">
                <a16:creationId xmlns:a16="http://schemas.microsoft.com/office/drawing/2014/main" id="{43EE5875-DB50-8F42-9E84-EBF455D6C7E5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3242010" y="4065933"/>
            <a:ext cx="1078742" cy="386798"/>
            <a:chOff x="171" y="2454"/>
            <a:chExt cx="1086" cy="357"/>
          </a:xfrm>
        </p:grpSpPr>
        <p:sp>
          <p:nvSpPr>
            <p:cNvPr id="194" name="Rectangle 40">
              <a:extLst>
                <a:ext uri="{FF2B5EF4-FFF2-40B4-BE49-F238E27FC236}">
                  <a16:creationId xmlns:a16="http://schemas.microsoft.com/office/drawing/2014/main" id="{906CC695-2DD1-2E42-A750-72D294151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54"/>
              <a:ext cx="1084" cy="35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5F5F5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5" name="Rectangle 41">
              <a:extLst>
                <a:ext uri="{FF2B5EF4-FFF2-40B4-BE49-F238E27FC236}">
                  <a16:creationId xmlns:a16="http://schemas.microsoft.com/office/drawing/2014/main" id="{99D0D5A4-1E5B-0B43-A1B7-FD7BC835D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" y="2554"/>
              <a:ext cx="337" cy="1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6" name="Rectangle 42">
              <a:extLst>
                <a:ext uri="{FF2B5EF4-FFF2-40B4-BE49-F238E27FC236}">
                  <a16:creationId xmlns:a16="http://schemas.microsoft.com/office/drawing/2014/main" id="{6140224D-DBC1-EB40-AFE8-D6D0132B5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" y="2490"/>
              <a:ext cx="274" cy="2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C6CD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7" name="Rectangle 43">
              <a:extLst>
                <a:ext uri="{FF2B5EF4-FFF2-40B4-BE49-F238E27FC236}">
                  <a16:creationId xmlns:a16="http://schemas.microsoft.com/office/drawing/2014/main" id="{0A00DDFA-F665-324F-A415-D0B5E35A5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" y="2488"/>
              <a:ext cx="274" cy="2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93" name="Line 44">
            <a:extLst>
              <a:ext uri="{FF2B5EF4-FFF2-40B4-BE49-F238E27FC236}">
                <a16:creationId xmlns:a16="http://schemas.microsoft.com/office/drawing/2014/main" id="{A888E476-EAD9-6C4A-A7A3-DDB9C8C3A0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1494" y="4260957"/>
            <a:ext cx="14720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9" name="Group 39">
            <a:extLst>
              <a:ext uri="{FF2B5EF4-FFF2-40B4-BE49-F238E27FC236}">
                <a16:creationId xmlns:a16="http://schemas.microsoft.com/office/drawing/2014/main" id="{861F8D20-AD91-3246-9499-A09CBEB79CED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3248636" y="5729080"/>
            <a:ext cx="1078742" cy="386798"/>
            <a:chOff x="171" y="2454"/>
            <a:chExt cx="1086" cy="357"/>
          </a:xfrm>
        </p:grpSpPr>
        <p:sp>
          <p:nvSpPr>
            <p:cNvPr id="201" name="Rectangle 40">
              <a:extLst>
                <a:ext uri="{FF2B5EF4-FFF2-40B4-BE49-F238E27FC236}">
                  <a16:creationId xmlns:a16="http://schemas.microsoft.com/office/drawing/2014/main" id="{C04E48EB-4A34-004B-84AD-61BC56BA5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54"/>
              <a:ext cx="1084" cy="35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5F5F5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2" name="Rectangle 41">
              <a:extLst>
                <a:ext uri="{FF2B5EF4-FFF2-40B4-BE49-F238E27FC236}">
                  <a16:creationId xmlns:a16="http://schemas.microsoft.com/office/drawing/2014/main" id="{D0C6BD53-6130-A748-BC48-3FA658887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" y="2554"/>
              <a:ext cx="337" cy="1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3" name="Rectangle 42">
              <a:extLst>
                <a:ext uri="{FF2B5EF4-FFF2-40B4-BE49-F238E27FC236}">
                  <a16:creationId xmlns:a16="http://schemas.microsoft.com/office/drawing/2014/main" id="{19984A44-E408-0A4C-A437-40EAEAA84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" y="2490"/>
              <a:ext cx="274" cy="2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C6CD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4" name="Rectangle 43">
              <a:extLst>
                <a:ext uri="{FF2B5EF4-FFF2-40B4-BE49-F238E27FC236}">
                  <a16:creationId xmlns:a16="http://schemas.microsoft.com/office/drawing/2014/main" id="{30660A84-3620-0541-9A93-C5E1D76F1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" y="2488"/>
              <a:ext cx="274" cy="2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00" name="Line 44">
            <a:extLst>
              <a:ext uri="{FF2B5EF4-FFF2-40B4-BE49-F238E27FC236}">
                <a16:creationId xmlns:a16="http://schemas.microsoft.com/office/drawing/2014/main" id="{975E947C-3697-5947-8DC9-3EF33B31BD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8120" y="5924104"/>
            <a:ext cx="14720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DC2E6EA4-0C86-5F4C-BB3E-C92E5B769FC5}"/>
              </a:ext>
            </a:extLst>
          </p:cNvPr>
          <p:cNvSpPr txBox="1">
            <a:spLocks/>
          </p:cNvSpPr>
          <p:nvPr/>
        </p:nvSpPr>
        <p:spPr>
          <a:xfrm>
            <a:off x="805070" y="1889680"/>
            <a:ext cx="11035748" cy="2317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switching rate: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rate at which packets can be transfer from inputs to outputs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often measured as multiple of input/output line rate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inputs: switching rate N times line rate desirable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77334-DD7E-1B48-8BC7-370BDB02F09A}"/>
              </a:ext>
            </a:extLst>
          </p:cNvPr>
          <p:cNvSpPr txBox="1"/>
          <p:nvPr/>
        </p:nvSpPr>
        <p:spPr>
          <a:xfrm>
            <a:off x="2756452" y="40816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8F21D3F-8391-534C-9242-3758758C301A}"/>
              </a:ext>
            </a:extLst>
          </p:cNvPr>
          <p:cNvSpPr txBox="1"/>
          <p:nvPr/>
        </p:nvSpPr>
        <p:spPr>
          <a:xfrm>
            <a:off x="2749826" y="57183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8A4E43E-89E0-E547-8C85-19EA30836952}"/>
              </a:ext>
            </a:extLst>
          </p:cNvPr>
          <p:cNvSpPr txBox="1"/>
          <p:nvPr/>
        </p:nvSpPr>
        <p:spPr>
          <a:xfrm>
            <a:off x="7593495" y="40816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94AA5E3-B3F2-B445-8CEF-84D33DC4565C}"/>
              </a:ext>
            </a:extLst>
          </p:cNvPr>
          <p:cNvSpPr txBox="1"/>
          <p:nvPr/>
        </p:nvSpPr>
        <p:spPr>
          <a:xfrm>
            <a:off x="7586868" y="57183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02FF0-F045-2443-B110-8EA634D57D8A}"/>
              </a:ext>
            </a:extLst>
          </p:cNvPr>
          <p:cNvSpPr txBox="1"/>
          <p:nvPr/>
        </p:nvSpPr>
        <p:spPr>
          <a:xfrm>
            <a:off x="4611758" y="4094922"/>
            <a:ext cx="1331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(rate: NR, ideally)</a:t>
            </a:r>
          </a:p>
        </p:txBody>
      </p:sp>
      <p:sp>
        <p:nvSpPr>
          <p:cNvPr id="43" name="Slide Number Placeholder 4">
            <a:extLst>
              <a:ext uri="{FF2B5EF4-FFF2-40B4-BE49-F238E27FC236}">
                <a16:creationId xmlns:a16="http://schemas.microsoft.com/office/drawing/2014/main" id="{1006AEB9-8E30-BF47-8218-D88E2916A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0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Switching fabrics</a:t>
            </a:r>
            <a:endParaRPr lang="en-US" sz="4800" dirty="0"/>
          </a:p>
        </p:txBody>
      </p:sp>
      <p:grpSp>
        <p:nvGrpSpPr>
          <p:cNvPr id="311" name="Group 80">
            <a:extLst>
              <a:ext uri="{FF2B5EF4-FFF2-40B4-BE49-F238E27FC236}">
                <a16:creationId xmlns:a16="http://schemas.microsoft.com/office/drawing/2014/main" id="{3ECBEF50-5AB0-494A-8A71-7779C83BEB48}"/>
              </a:ext>
            </a:extLst>
          </p:cNvPr>
          <p:cNvGrpSpPr>
            <a:grpSpLocks/>
          </p:cNvGrpSpPr>
          <p:nvPr/>
        </p:nvGrpSpPr>
        <p:grpSpPr bwMode="auto">
          <a:xfrm>
            <a:off x="4769281" y="4484392"/>
            <a:ext cx="1093120" cy="215900"/>
            <a:chOff x="876" y="2800"/>
            <a:chExt cx="788" cy="175"/>
          </a:xfrm>
        </p:grpSpPr>
        <p:sp>
          <p:nvSpPr>
            <p:cNvPr id="312" name="Rectangle 81">
              <a:extLst>
                <a:ext uri="{FF2B5EF4-FFF2-40B4-BE49-F238E27FC236}">
                  <a16:creationId xmlns:a16="http://schemas.microsoft.com/office/drawing/2014/main" id="{37D52850-F316-4144-A0B4-19C304D68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3" name="Rectangle 82">
              <a:extLst>
                <a:ext uri="{FF2B5EF4-FFF2-40B4-BE49-F238E27FC236}">
                  <a16:creationId xmlns:a16="http://schemas.microsoft.com/office/drawing/2014/main" id="{69439B26-261D-744E-9369-27374726E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4" name="Rectangle 83">
              <a:extLst>
                <a:ext uri="{FF2B5EF4-FFF2-40B4-BE49-F238E27FC236}">
                  <a16:creationId xmlns:a16="http://schemas.microsoft.com/office/drawing/2014/main" id="{1B510572-6B31-7748-A75A-BF9B27F84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5" name="Rectangle 84">
              <a:extLst>
                <a:ext uri="{FF2B5EF4-FFF2-40B4-BE49-F238E27FC236}">
                  <a16:creationId xmlns:a16="http://schemas.microsoft.com/office/drawing/2014/main" id="{09923AAC-D18D-164E-B81F-A06E6E34C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Line 85">
              <a:extLst>
                <a:ext uri="{FF2B5EF4-FFF2-40B4-BE49-F238E27FC236}">
                  <a16:creationId xmlns:a16="http://schemas.microsoft.com/office/drawing/2014/main" id="{7260ED2A-03CA-CD4D-ADAC-6C8DFBED0D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6" y="2887"/>
              <a:ext cx="7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17" name="Group 86">
            <a:extLst>
              <a:ext uri="{FF2B5EF4-FFF2-40B4-BE49-F238E27FC236}">
                <a16:creationId xmlns:a16="http://schemas.microsoft.com/office/drawing/2014/main" id="{BE86221D-4C38-2645-B32F-F1F6D4B5168D}"/>
              </a:ext>
            </a:extLst>
          </p:cNvPr>
          <p:cNvGrpSpPr>
            <a:grpSpLocks/>
          </p:cNvGrpSpPr>
          <p:nvPr/>
        </p:nvGrpSpPr>
        <p:grpSpPr bwMode="auto">
          <a:xfrm>
            <a:off x="4767694" y="4879680"/>
            <a:ext cx="1094506" cy="215900"/>
            <a:chOff x="876" y="2800"/>
            <a:chExt cx="789" cy="175"/>
          </a:xfrm>
        </p:grpSpPr>
        <p:sp>
          <p:nvSpPr>
            <p:cNvPr id="318" name="Rectangle 87">
              <a:extLst>
                <a:ext uri="{FF2B5EF4-FFF2-40B4-BE49-F238E27FC236}">
                  <a16:creationId xmlns:a16="http://schemas.microsoft.com/office/drawing/2014/main" id="{996C6DCD-B0C9-FD49-B834-5736A5B7D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9" name="Rectangle 88">
              <a:extLst>
                <a:ext uri="{FF2B5EF4-FFF2-40B4-BE49-F238E27FC236}">
                  <a16:creationId xmlns:a16="http://schemas.microsoft.com/office/drawing/2014/main" id="{4C49FD79-8AA8-374F-9E0F-16366ADC4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Rectangle 89">
              <a:extLst>
                <a:ext uri="{FF2B5EF4-FFF2-40B4-BE49-F238E27FC236}">
                  <a16:creationId xmlns:a16="http://schemas.microsoft.com/office/drawing/2014/main" id="{30AA73C6-743D-744D-8076-CEB84412F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Rectangle 90">
              <a:extLst>
                <a:ext uri="{FF2B5EF4-FFF2-40B4-BE49-F238E27FC236}">
                  <a16:creationId xmlns:a16="http://schemas.microsoft.com/office/drawing/2014/main" id="{4090BF92-DB22-2543-BF40-68E82A14D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Line 91">
              <a:extLst>
                <a:ext uri="{FF2B5EF4-FFF2-40B4-BE49-F238E27FC236}">
                  <a16:creationId xmlns:a16="http://schemas.microsoft.com/office/drawing/2014/main" id="{A9CC5C11-4FA7-CD4B-974B-BE7F20975D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6" y="2887"/>
              <a:ext cx="7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3" name="Group 92">
            <a:extLst>
              <a:ext uri="{FF2B5EF4-FFF2-40B4-BE49-F238E27FC236}">
                <a16:creationId xmlns:a16="http://schemas.microsoft.com/office/drawing/2014/main" id="{7F0C30F0-93C0-7B41-A148-F2583C432712}"/>
              </a:ext>
            </a:extLst>
          </p:cNvPr>
          <p:cNvGrpSpPr>
            <a:grpSpLocks/>
          </p:cNvGrpSpPr>
          <p:nvPr/>
        </p:nvGrpSpPr>
        <p:grpSpPr bwMode="auto">
          <a:xfrm>
            <a:off x="4762932" y="5306717"/>
            <a:ext cx="1079248" cy="215900"/>
            <a:chOff x="876" y="2800"/>
            <a:chExt cx="778" cy="175"/>
          </a:xfrm>
        </p:grpSpPr>
        <p:sp>
          <p:nvSpPr>
            <p:cNvPr id="324" name="Rectangle 93">
              <a:extLst>
                <a:ext uri="{FF2B5EF4-FFF2-40B4-BE49-F238E27FC236}">
                  <a16:creationId xmlns:a16="http://schemas.microsoft.com/office/drawing/2014/main" id="{FE2D31CC-2899-6644-8262-069C836FE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5" name="Rectangle 94">
              <a:extLst>
                <a:ext uri="{FF2B5EF4-FFF2-40B4-BE49-F238E27FC236}">
                  <a16:creationId xmlns:a16="http://schemas.microsoft.com/office/drawing/2014/main" id="{E084BCAF-AF68-F044-95BA-E9DD3AB8A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6" name="Rectangle 95">
              <a:extLst>
                <a:ext uri="{FF2B5EF4-FFF2-40B4-BE49-F238E27FC236}">
                  <a16:creationId xmlns:a16="http://schemas.microsoft.com/office/drawing/2014/main" id="{21E8CE31-B88B-E249-802C-CD6E7DB90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7" name="Rectangle 96">
              <a:extLst>
                <a:ext uri="{FF2B5EF4-FFF2-40B4-BE49-F238E27FC236}">
                  <a16:creationId xmlns:a16="http://schemas.microsoft.com/office/drawing/2014/main" id="{1D496C77-4D8A-4B49-BD5B-56233FC90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8" name="Line 97">
              <a:extLst>
                <a:ext uri="{FF2B5EF4-FFF2-40B4-BE49-F238E27FC236}">
                  <a16:creationId xmlns:a16="http://schemas.microsoft.com/office/drawing/2014/main" id="{A04C69F2-C1EE-854B-B285-27D90EB90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6" y="2887"/>
              <a:ext cx="77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29" name="Line 98">
            <a:extLst>
              <a:ext uri="{FF2B5EF4-FFF2-40B4-BE49-F238E27FC236}">
                <a16:creationId xmlns:a16="http://schemas.microsoft.com/office/drawing/2014/main" id="{C1BD91B1-20FC-3B4C-8D6A-F8B58DCC0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8461" y="4492509"/>
            <a:ext cx="0" cy="10033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30" name="Group 99">
            <a:extLst>
              <a:ext uri="{FF2B5EF4-FFF2-40B4-BE49-F238E27FC236}">
                <a16:creationId xmlns:a16="http://schemas.microsoft.com/office/drawing/2014/main" id="{81F4A5FC-EF4D-2A48-8784-1750FC54BE25}"/>
              </a:ext>
            </a:extLst>
          </p:cNvPr>
          <p:cNvGrpSpPr>
            <a:grpSpLocks/>
          </p:cNvGrpSpPr>
          <p:nvPr/>
        </p:nvGrpSpPr>
        <p:grpSpPr bwMode="auto">
          <a:xfrm>
            <a:off x="5956300" y="4501349"/>
            <a:ext cx="1030288" cy="215900"/>
            <a:chOff x="367" y="3463"/>
            <a:chExt cx="649" cy="136"/>
          </a:xfrm>
        </p:grpSpPr>
        <p:sp>
          <p:nvSpPr>
            <p:cNvPr id="331" name="Rectangle 100">
              <a:extLst>
                <a:ext uri="{FF2B5EF4-FFF2-40B4-BE49-F238E27FC236}">
                  <a16:creationId xmlns:a16="http://schemas.microsoft.com/office/drawing/2014/main" id="{2FA335FE-AECE-F547-B1ED-C257408CF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2" name="Rectangle 101">
              <a:extLst>
                <a:ext uri="{FF2B5EF4-FFF2-40B4-BE49-F238E27FC236}">
                  <a16:creationId xmlns:a16="http://schemas.microsoft.com/office/drawing/2014/main" id="{5F80436E-3841-8349-8966-AB341E01A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Rectangle 102">
              <a:extLst>
                <a:ext uri="{FF2B5EF4-FFF2-40B4-BE49-F238E27FC236}">
                  <a16:creationId xmlns:a16="http://schemas.microsoft.com/office/drawing/2014/main" id="{36262B26-2B10-664E-B485-2B0BF6B95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Rectangle 103">
              <a:extLst>
                <a:ext uri="{FF2B5EF4-FFF2-40B4-BE49-F238E27FC236}">
                  <a16:creationId xmlns:a16="http://schemas.microsoft.com/office/drawing/2014/main" id="{B2511842-B5CE-E242-9E79-819A629F7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Line 104">
              <a:extLst>
                <a:ext uri="{FF2B5EF4-FFF2-40B4-BE49-F238E27FC236}">
                  <a16:creationId xmlns:a16="http://schemas.microsoft.com/office/drawing/2014/main" id="{CAAFBF8F-0301-0F4D-9DF5-B3DD1EC8C7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" y="3527"/>
              <a:ext cx="64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36" name="Group 105">
            <a:extLst>
              <a:ext uri="{FF2B5EF4-FFF2-40B4-BE49-F238E27FC236}">
                <a16:creationId xmlns:a16="http://schemas.microsoft.com/office/drawing/2014/main" id="{7BFAB449-E2DA-3147-849E-09A6366B098F}"/>
              </a:ext>
            </a:extLst>
          </p:cNvPr>
          <p:cNvGrpSpPr>
            <a:grpSpLocks/>
          </p:cNvGrpSpPr>
          <p:nvPr/>
        </p:nvGrpSpPr>
        <p:grpSpPr bwMode="auto">
          <a:xfrm>
            <a:off x="5946775" y="4893462"/>
            <a:ext cx="1044574" cy="215900"/>
            <a:chOff x="358" y="3463"/>
            <a:chExt cx="658" cy="136"/>
          </a:xfrm>
        </p:grpSpPr>
        <p:sp>
          <p:nvSpPr>
            <p:cNvPr id="337" name="Rectangle 106">
              <a:extLst>
                <a:ext uri="{FF2B5EF4-FFF2-40B4-BE49-F238E27FC236}">
                  <a16:creationId xmlns:a16="http://schemas.microsoft.com/office/drawing/2014/main" id="{9C435B71-B7F9-FB4C-83FD-6F3745D78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Rectangle 107">
              <a:extLst>
                <a:ext uri="{FF2B5EF4-FFF2-40B4-BE49-F238E27FC236}">
                  <a16:creationId xmlns:a16="http://schemas.microsoft.com/office/drawing/2014/main" id="{09CF7D3E-B128-CD40-817F-B76520EE2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Rectangle 108">
              <a:extLst>
                <a:ext uri="{FF2B5EF4-FFF2-40B4-BE49-F238E27FC236}">
                  <a16:creationId xmlns:a16="http://schemas.microsoft.com/office/drawing/2014/main" id="{86FC5905-2FC0-E848-B8C8-C68F4ACE3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0" name="Rectangle 109">
              <a:extLst>
                <a:ext uri="{FF2B5EF4-FFF2-40B4-BE49-F238E27FC236}">
                  <a16:creationId xmlns:a16="http://schemas.microsoft.com/office/drawing/2014/main" id="{D25B9F48-5027-6E4E-BF5B-3A43EB204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1" name="Line 110">
              <a:extLst>
                <a:ext uri="{FF2B5EF4-FFF2-40B4-BE49-F238E27FC236}">
                  <a16:creationId xmlns:a16="http://schemas.microsoft.com/office/drawing/2014/main" id="{9C3B50DE-BC7E-DC41-A996-2C8F99ABF5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" y="3527"/>
              <a:ext cx="6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42" name="Group 111">
            <a:extLst>
              <a:ext uri="{FF2B5EF4-FFF2-40B4-BE49-F238E27FC236}">
                <a16:creationId xmlns:a16="http://schemas.microsoft.com/office/drawing/2014/main" id="{7DF99D71-DDE6-BB4A-B28F-8F67E7B81B51}"/>
              </a:ext>
            </a:extLst>
          </p:cNvPr>
          <p:cNvGrpSpPr>
            <a:grpSpLocks/>
          </p:cNvGrpSpPr>
          <p:nvPr/>
        </p:nvGrpSpPr>
        <p:grpSpPr bwMode="auto">
          <a:xfrm>
            <a:off x="5945368" y="5315556"/>
            <a:ext cx="1046163" cy="215900"/>
            <a:chOff x="357" y="3463"/>
            <a:chExt cx="659" cy="136"/>
          </a:xfrm>
        </p:grpSpPr>
        <p:sp>
          <p:nvSpPr>
            <p:cNvPr id="343" name="Rectangle 112">
              <a:extLst>
                <a:ext uri="{FF2B5EF4-FFF2-40B4-BE49-F238E27FC236}">
                  <a16:creationId xmlns:a16="http://schemas.microsoft.com/office/drawing/2014/main" id="{DADCADDA-AA8E-4A44-881D-9DC078380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4" name="Rectangle 113">
              <a:extLst>
                <a:ext uri="{FF2B5EF4-FFF2-40B4-BE49-F238E27FC236}">
                  <a16:creationId xmlns:a16="http://schemas.microsoft.com/office/drawing/2014/main" id="{7B071F8D-7A94-0545-B654-6656D3617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5" name="Rectangle 114">
              <a:extLst>
                <a:ext uri="{FF2B5EF4-FFF2-40B4-BE49-F238E27FC236}">
                  <a16:creationId xmlns:a16="http://schemas.microsoft.com/office/drawing/2014/main" id="{030036A2-20DE-2444-AEBC-ED30EF2E2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6" name="Rectangle 115">
              <a:extLst>
                <a:ext uri="{FF2B5EF4-FFF2-40B4-BE49-F238E27FC236}">
                  <a16:creationId xmlns:a16="http://schemas.microsoft.com/office/drawing/2014/main" id="{618626AC-F6A7-144F-9ECD-C4110EE9D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7" name="Line 116">
              <a:extLst>
                <a:ext uri="{FF2B5EF4-FFF2-40B4-BE49-F238E27FC236}">
                  <a16:creationId xmlns:a16="http://schemas.microsoft.com/office/drawing/2014/main" id="{75B1015E-550F-F445-8AAB-4865BC07F6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" y="3527"/>
              <a:ext cx="6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48" name="Text Box 117">
            <a:extLst>
              <a:ext uri="{FF2B5EF4-FFF2-40B4-BE49-F238E27FC236}">
                <a16:creationId xmlns:a16="http://schemas.microsoft.com/office/drawing/2014/main" id="{65D98CB2-870D-B84B-9B0C-A2C174F40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477" y="5835029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bus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7B28A1-7CC4-EC46-9F15-0A766D5FA67A}"/>
              </a:ext>
            </a:extLst>
          </p:cNvPr>
          <p:cNvGrpSpPr/>
          <p:nvPr/>
        </p:nvGrpSpPr>
        <p:grpSpPr>
          <a:xfrm>
            <a:off x="1186899" y="4439064"/>
            <a:ext cx="2798763" cy="1752600"/>
            <a:chOff x="1968777" y="4452316"/>
            <a:chExt cx="2798763" cy="1752600"/>
          </a:xfrm>
        </p:grpSpPr>
        <p:grpSp>
          <p:nvGrpSpPr>
            <p:cNvPr id="272" name="Group 30">
              <a:extLst>
                <a:ext uri="{FF2B5EF4-FFF2-40B4-BE49-F238E27FC236}">
                  <a16:creationId xmlns:a16="http://schemas.microsoft.com/office/drawing/2014/main" id="{3C7C2E39-B8FC-2E4E-8EA7-9980DBE08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1177" y="4534866"/>
              <a:ext cx="890588" cy="215900"/>
              <a:chOff x="876" y="2800"/>
              <a:chExt cx="642" cy="175"/>
            </a:xfrm>
          </p:grpSpPr>
          <p:sp>
            <p:nvSpPr>
              <p:cNvPr id="273" name="Rectangle 7">
                <a:extLst>
                  <a:ext uri="{FF2B5EF4-FFF2-40B4-BE49-F238E27FC236}">
                    <a16:creationId xmlns:a16="http://schemas.microsoft.com/office/drawing/2014/main" id="{1C7F0720-4AD3-7241-A18F-1322594DD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4" name="Rectangle 8">
                <a:extLst>
                  <a:ext uri="{FF2B5EF4-FFF2-40B4-BE49-F238E27FC236}">
                    <a16:creationId xmlns:a16="http://schemas.microsoft.com/office/drawing/2014/main" id="{6355CF5C-E1D3-BA4C-9C14-531EDEA37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5" name="Rectangle 9">
                <a:extLst>
                  <a:ext uri="{FF2B5EF4-FFF2-40B4-BE49-F238E27FC236}">
                    <a16:creationId xmlns:a16="http://schemas.microsoft.com/office/drawing/2014/main" id="{41497BCF-AE4C-5744-A422-5C5FDE760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6" name="Rectangle 10">
                <a:extLst>
                  <a:ext uri="{FF2B5EF4-FFF2-40B4-BE49-F238E27FC236}">
                    <a16:creationId xmlns:a16="http://schemas.microsoft.com/office/drawing/2014/main" id="{BC5034A8-3C30-BA4E-9BC2-0F43C7DAE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7" name="Line 11">
                <a:extLst>
                  <a:ext uri="{FF2B5EF4-FFF2-40B4-BE49-F238E27FC236}">
                    <a16:creationId xmlns:a16="http://schemas.microsoft.com/office/drawing/2014/main" id="{B5DB05AA-F635-D242-8616-F8A3AA1232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78" name="Group 45">
              <a:extLst>
                <a:ext uri="{FF2B5EF4-FFF2-40B4-BE49-F238E27FC236}">
                  <a16:creationId xmlns:a16="http://schemas.microsoft.com/office/drawing/2014/main" id="{8F35E416-2B65-1B4A-A2ED-DF0FCBEF83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7365" y="4930154"/>
              <a:ext cx="890587" cy="215900"/>
              <a:chOff x="876" y="2800"/>
              <a:chExt cx="642" cy="175"/>
            </a:xfrm>
          </p:grpSpPr>
          <p:sp>
            <p:nvSpPr>
              <p:cNvPr id="279" name="Rectangle 46">
                <a:extLst>
                  <a:ext uri="{FF2B5EF4-FFF2-40B4-BE49-F238E27FC236}">
                    <a16:creationId xmlns:a16="http://schemas.microsoft.com/office/drawing/2014/main" id="{38918ABB-CEF1-BE45-AEE3-24901AE83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0" name="Rectangle 47">
                <a:extLst>
                  <a:ext uri="{FF2B5EF4-FFF2-40B4-BE49-F238E27FC236}">
                    <a16:creationId xmlns:a16="http://schemas.microsoft.com/office/drawing/2014/main" id="{FA6EFB7D-6BC0-FB42-BB60-753DA2C2F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1" name="Rectangle 48">
                <a:extLst>
                  <a:ext uri="{FF2B5EF4-FFF2-40B4-BE49-F238E27FC236}">
                    <a16:creationId xmlns:a16="http://schemas.microsoft.com/office/drawing/2014/main" id="{E6160B5F-9E39-C440-A991-AFCD9768C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2" name="Rectangle 49">
                <a:extLst>
                  <a:ext uri="{FF2B5EF4-FFF2-40B4-BE49-F238E27FC236}">
                    <a16:creationId xmlns:a16="http://schemas.microsoft.com/office/drawing/2014/main" id="{732D2AFE-3597-644A-97A1-28DD2F90A4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3" name="Line 50">
                <a:extLst>
                  <a:ext uri="{FF2B5EF4-FFF2-40B4-BE49-F238E27FC236}">
                    <a16:creationId xmlns:a16="http://schemas.microsoft.com/office/drawing/2014/main" id="{F3A2C82B-D735-2341-9B29-100DEE8F8C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84" name="Group 51">
              <a:extLst>
                <a:ext uri="{FF2B5EF4-FFF2-40B4-BE49-F238E27FC236}">
                  <a16:creationId xmlns:a16="http://schemas.microsoft.com/office/drawing/2014/main" id="{6BA36712-4E6B-3D4E-ABC4-0CE286CF56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2602" y="5357191"/>
              <a:ext cx="890588" cy="215900"/>
              <a:chOff x="876" y="2800"/>
              <a:chExt cx="642" cy="175"/>
            </a:xfrm>
          </p:grpSpPr>
          <p:sp>
            <p:nvSpPr>
              <p:cNvPr id="285" name="Rectangle 52">
                <a:extLst>
                  <a:ext uri="{FF2B5EF4-FFF2-40B4-BE49-F238E27FC236}">
                    <a16:creationId xmlns:a16="http://schemas.microsoft.com/office/drawing/2014/main" id="{129DC514-3311-A645-A11D-4FF6C0B87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6" name="Rectangle 53">
                <a:extLst>
                  <a:ext uri="{FF2B5EF4-FFF2-40B4-BE49-F238E27FC236}">
                    <a16:creationId xmlns:a16="http://schemas.microsoft.com/office/drawing/2014/main" id="{E067EF7E-DADF-0B4B-A13F-44B8E3407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7" name="Rectangle 54">
                <a:extLst>
                  <a:ext uri="{FF2B5EF4-FFF2-40B4-BE49-F238E27FC236}">
                    <a16:creationId xmlns:a16="http://schemas.microsoft.com/office/drawing/2014/main" id="{9301E58F-0697-8D42-8D86-7240128C5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8" name="Rectangle 55">
                <a:extLst>
                  <a:ext uri="{FF2B5EF4-FFF2-40B4-BE49-F238E27FC236}">
                    <a16:creationId xmlns:a16="http://schemas.microsoft.com/office/drawing/2014/main" id="{91AC650D-8A42-5745-8F86-B02FF0476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9" name="Line 56">
                <a:extLst>
                  <a:ext uri="{FF2B5EF4-FFF2-40B4-BE49-F238E27FC236}">
                    <a16:creationId xmlns:a16="http://schemas.microsoft.com/office/drawing/2014/main" id="{F9808253-1247-4A4E-96D0-B5614778E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90" name="Rectangle 57">
              <a:extLst>
                <a:ext uri="{FF2B5EF4-FFF2-40B4-BE49-F238E27FC236}">
                  <a16:creationId xmlns:a16="http://schemas.microsoft.com/office/drawing/2014/main" id="{41269D84-F7BD-3F4B-9EE9-23A8785FC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015" y="4452316"/>
              <a:ext cx="704850" cy="117633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91" name="Group 64">
              <a:extLst>
                <a:ext uri="{FF2B5EF4-FFF2-40B4-BE49-F238E27FC236}">
                  <a16:creationId xmlns:a16="http://schemas.microsoft.com/office/drawing/2014/main" id="{F48BF83F-9F4E-FD44-89AF-AD40F44A1B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9627" y="4533279"/>
              <a:ext cx="890588" cy="215900"/>
              <a:chOff x="455" y="3463"/>
              <a:chExt cx="561" cy="136"/>
            </a:xfrm>
          </p:grpSpPr>
          <p:sp>
            <p:nvSpPr>
              <p:cNvPr id="292" name="Rectangle 59">
                <a:extLst>
                  <a:ext uri="{FF2B5EF4-FFF2-40B4-BE49-F238E27FC236}">
                    <a16:creationId xmlns:a16="http://schemas.microsoft.com/office/drawing/2014/main" id="{4E120DDC-4D03-F842-94AF-27555EDB5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Rectangle 60">
                <a:extLst>
                  <a:ext uri="{FF2B5EF4-FFF2-40B4-BE49-F238E27FC236}">
                    <a16:creationId xmlns:a16="http://schemas.microsoft.com/office/drawing/2014/main" id="{3E424F24-DEF2-7747-8B32-D2D41DCCB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4" name="Rectangle 61">
                <a:extLst>
                  <a:ext uri="{FF2B5EF4-FFF2-40B4-BE49-F238E27FC236}">
                    <a16:creationId xmlns:a16="http://schemas.microsoft.com/office/drawing/2014/main" id="{FCB1CF36-46B1-EA41-94AF-564D1A4536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Rectangle 62">
                <a:extLst>
                  <a:ext uri="{FF2B5EF4-FFF2-40B4-BE49-F238E27FC236}">
                    <a16:creationId xmlns:a16="http://schemas.microsoft.com/office/drawing/2014/main" id="{1B49B267-612F-D84F-B02E-C419C0367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6" name="Line 63">
                <a:extLst>
                  <a:ext uri="{FF2B5EF4-FFF2-40B4-BE49-F238E27FC236}">
                    <a16:creationId xmlns:a16="http://schemas.microsoft.com/office/drawing/2014/main" id="{DCB1F4FA-6E22-F34F-B286-A108C325D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" y="3527"/>
                <a:ext cx="561" cy="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97" name="Group 65">
              <a:extLst>
                <a:ext uri="{FF2B5EF4-FFF2-40B4-BE49-F238E27FC236}">
                  <a16:creationId xmlns:a16="http://schemas.microsoft.com/office/drawing/2014/main" id="{719D39D4-FB51-7642-A36C-2BA36F1698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4390" y="4925391"/>
              <a:ext cx="890587" cy="215900"/>
              <a:chOff x="455" y="3463"/>
              <a:chExt cx="561" cy="136"/>
            </a:xfrm>
          </p:grpSpPr>
          <p:sp>
            <p:nvSpPr>
              <p:cNvPr id="298" name="Rectangle 66">
                <a:extLst>
                  <a:ext uri="{FF2B5EF4-FFF2-40B4-BE49-F238E27FC236}">
                    <a16:creationId xmlns:a16="http://schemas.microsoft.com/office/drawing/2014/main" id="{95FB090C-CEEB-C642-B6E3-796C33946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Rectangle 67">
                <a:extLst>
                  <a:ext uri="{FF2B5EF4-FFF2-40B4-BE49-F238E27FC236}">
                    <a16:creationId xmlns:a16="http://schemas.microsoft.com/office/drawing/2014/main" id="{90EE24D2-2A23-8A4B-AA6C-77A540AF2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0" name="Rectangle 68">
                <a:extLst>
                  <a:ext uri="{FF2B5EF4-FFF2-40B4-BE49-F238E27FC236}">
                    <a16:creationId xmlns:a16="http://schemas.microsoft.com/office/drawing/2014/main" id="{0EE5C8FE-A545-1047-B033-D000FCC81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1" name="Rectangle 69">
                <a:extLst>
                  <a:ext uri="{FF2B5EF4-FFF2-40B4-BE49-F238E27FC236}">
                    <a16:creationId xmlns:a16="http://schemas.microsoft.com/office/drawing/2014/main" id="{4875E736-57B1-E048-9DED-51F8EBE44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2" name="Line 70">
                <a:extLst>
                  <a:ext uri="{FF2B5EF4-FFF2-40B4-BE49-F238E27FC236}">
                    <a16:creationId xmlns:a16="http://schemas.microsoft.com/office/drawing/2014/main" id="{F1131A5F-4FDC-6741-B569-1128DD469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" y="3527"/>
                <a:ext cx="561" cy="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303" name="Group 71">
              <a:extLst>
                <a:ext uri="{FF2B5EF4-FFF2-40B4-BE49-F238E27FC236}">
                  <a16:creationId xmlns:a16="http://schemas.microsoft.com/office/drawing/2014/main" id="{563249F4-CC55-FB4F-A620-0484EEFEF1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9627" y="5352429"/>
              <a:ext cx="890588" cy="215900"/>
              <a:chOff x="455" y="3463"/>
              <a:chExt cx="561" cy="136"/>
            </a:xfrm>
          </p:grpSpPr>
          <p:sp>
            <p:nvSpPr>
              <p:cNvPr id="304" name="Rectangle 72">
                <a:extLst>
                  <a:ext uri="{FF2B5EF4-FFF2-40B4-BE49-F238E27FC236}">
                    <a16:creationId xmlns:a16="http://schemas.microsoft.com/office/drawing/2014/main" id="{C3C1DBA4-7D91-0449-AD0B-AD923E348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5" name="Rectangle 73">
                <a:extLst>
                  <a:ext uri="{FF2B5EF4-FFF2-40B4-BE49-F238E27FC236}">
                    <a16:creationId xmlns:a16="http://schemas.microsoft.com/office/drawing/2014/main" id="{0745B999-1569-3C4A-B569-9ACA75633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Rectangle 74">
                <a:extLst>
                  <a:ext uri="{FF2B5EF4-FFF2-40B4-BE49-F238E27FC236}">
                    <a16:creationId xmlns:a16="http://schemas.microsoft.com/office/drawing/2014/main" id="{521FB59F-393E-8043-969B-F33591006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7" name="Rectangle 75">
                <a:extLst>
                  <a:ext uri="{FF2B5EF4-FFF2-40B4-BE49-F238E27FC236}">
                    <a16:creationId xmlns:a16="http://schemas.microsoft.com/office/drawing/2014/main" id="{8BDC1A78-9913-4044-AD8A-150F04126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Line 76">
                <a:extLst>
                  <a:ext uri="{FF2B5EF4-FFF2-40B4-BE49-F238E27FC236}">
                    <a16:creationId xmlns:a16="http://schemas.microsoft.com/office/drawing/2014/main" id="{7CD69A6B-8BD5-4A41-B066-4747BB61C4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" y="3527"/>
                <a:ext cx="561" cy="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9" name="Text Box 78">
              <a:extLst>
                <a:ext uri="{FF2B5EF4-FFF2-40B4-BE49-F238E27FC236}">
                  <a16:creationId xmlns:a16="http://schemas.microsoft.com/office/drawing/2014/main" id="{DA6CCE94-715B-FE44-98B3-B5292404E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327" y="5838204"/>
              <a:ext cx="1009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memory</a:t>
              </a:r>
            </a:p>
          </p:txBody>
        </p:sp>
        <p:sp>
          <p:nvSpPr>
            <p:cNvPr id="310" name="Text Box 79">
              <a:extLst>
                <a:ext uri="{FF2B5EF4-FFF2-40B4-BE49-F238E27FC236}">
                  <a16:creationId xmlns:a16="http://schemas.microsoft.com/office/drawing/2014/main" id="{021CED6C-C2DB-174F-9D8D-6ABDA5614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1752" y="4769816"/>
              <a:ext cx="8239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memory</a:t>
              </a:r>
            </a:p>
          </p:txBody>
        </p:sp>
        <p:sp>
          <p:nvSpPr>
            <p:cNvPr id="402" name="Freeform 171">
              <a:extLst>
                <a:ext uri="{FF2B5EF4-FFF2-40B4-BE49-F238E27FC236}">
                  <a16:creationId xmlns:a16="http://schemas.microsoft.com/office/drawing/2014/main" id="{7EB6C5B2-8711-C447-BA49-C9D20140F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777" y="4577729"/>
              <a:ext cx="2798763" cy="412750"/>
            </a:xfrm>
            <a:custGeom>
              <a:avLst/>
              <a:gdLst>
                <a:gd name="T0" fmla="*/ 0 w 1763"/>
                <a:gd name="T1" fmla="*/ 0 h 260"/>
                <a:gd name="T2" fmla="*/ 2147483647 w 1763"/>
                <a:gd name="T3" fmla="*/ 0 h 260"/>
                <a:gd name="T4" fmla="*/ 2147483647 w 1763"/>
                <a:gd name="T5" fmla="*/ 2147483647 h 260"/>
                <a:gd name="T6" fmla="*/ 2147483647 w 1763"/>
                <a:gd name="T7" fmla="*/ 2147483647 h 2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3"/>
                <a:gd name="T13" fmla="*/ 0 h 260"/>
                <a:gd name="T14" fmla="*/ 1763 w 1763"/>
                <a:gd name="T15" fmla="*/ 260 h 2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3" h="260">
                  <a:moveTo>
                    <a:pt x="0" y="0"/>
                  </a:moveTo>
                  <a:lnTo>
                    <a:pt x="689" y="0"/>
                  </a:lnTo>
                  <a:lnTo>
                    <a:pt x="1054" y="260"/>
                  </a:lnTo>
                  <a:lnTo>
                    <a:pt x="1763" y="26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03" name="Freeform 172">
            <a:extLst>
              <a:ext uri="{FF2B5EF4-FFF2-40B4-BE49-F238E27FC236}">
                <a16:creationId xmlns:a16="http://schemas.microsoft.com/office/drawing/2014/main" id="{FCB8CAB7-7CE5-7648-B2F4-FF9B29F4C17A}"/>
              </a:ext>
            </a:extLst>
          </p:cNvPr>
          <p:cNvSpPr>
            <a:spLocks/>
          </p:cNvSpPr>
          <p:nvPr/>
        </p:nvSpPr>
        <p:spPr bwMode="auto">
          <a:xfrm>
            <a:off x="5019952" y="4547566"/>
            <a:ext cx="2006600" cy="400050"/>
          </a:xfrm>
          <a:custGeom>
            <a:avLst/>
            <a:gdLst>
              <a:gd name="T0" fmla="*/ 0 w 1264"/>
              <a:gd name="T1" fmla="*/ 2147483647 h 252"/>
              <a:gd name="T2" fmla="*/ 2147483647 w 1264"/>
              <a:gd name="T3" fmla="*/ 0 h 252"/>
              <a:gd name="T4" fmla="*/ 2147483647 w 1264"/>
              <a:gd name="T5" fmla="*/ 2147483647 h 252"/>
              <a:gd name="T6" fmla="*/ 2147483647 w 1264"/>
              <a:gd name="T7" fmla="*/ 2147483647 h 252"/>
              <a:gd name="T8" fmla="*/ 0 60000 65536"/>
              <a:gd name="T9" fmla="*/ 0 60000 65536"/>
              <a:gd name="T10" fmla="*/ 0 60000 65536"/>
              <a:gd name="T11" fmla="*/ 0 60000 65536"/>
              <a:gd name="T12" fmla="*/ 0 w 1264"/>
              <a:gd name="T13" fmla="*/ 0 h 252"/>
              <a:gd name="T14" fmla="*/ 1264 w 1264"/>
              <a:gd name="T15" fmla="*/ 252 h 2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4" h="252">
                <a:moveTo>
                  <a:pt x="0" y="2"/>
                </a:moveTo>
                <a:lnTo>
                  <a:pt x="622" y="0"/>
                </a:lnTo>
                <a:lnTo>
                  <a:pt x="616" y="246"/>
                </a:lnTo>
                <a:lnTo>
                  <a:pt x="1264" y="252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1E24DDED-AAB8-1742-BEAA-647483FFA1F1}"/>
              </a:ext>
            </a:extLst>
          </p:cNvPr>
          <p:cNvGrpSpPr/>
          <p:nvPr/>
        </p:nvGrpSpPr>
        <p:grpSpPr>
          <a:xfrm>
            <a:off x="7258217" y="4512159"/>
            <a:ext cx="2854919" cy="2066925"/>
            <a:chOff x="6675121" y="4485654"/>
            <a:chExt cx="2854919" cy="2066925"/>
          </a:xfrm>
        </p:grpSpPr>
        <p:grpSp>
          <p:nvGrpSpPr>
            <p:cNvPr id="349" name="Group 118">
              <a:extLst>
                <a:ext uri="{FF2B5EF4-FFF2-40B4-BE49-F238E27FC236}">
                  <a16:creationId xmlns:a16="http://schemas.microsoft.com/office/drawing/2014/main" id="{2404D93A-580B-0343-A0B1-94D96A2957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69465" y="4485654"/>
              <a:ext cx="890587" cy="215900"/>
              <a:chOff x="876" y="2800"/>
              <a:chExt cx="642" cy="175"/>
            </a:xfrm>
          </p:grpSpPr>
          <p:sp>
            <p:nvSpPr>
              <p:cNvPr id="350" name="Rectangle 119">
                <a:extLst>
                  <a:ext uri="{FF2B5EF4-FFF2-40B4-BE49-F238E27FC236}">
                    <a16:creationId xmlns:a16="http://schemas.microsoft.com/office/drawing/2014/main" id="{DEAD9689-A93F-3A40-A1F0-D7AE2D9E4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1" name="Rectangle 120">
                <a:extLst>
                  <a:ext uri="{FF2B5EF4-FFF2-40B4-BE49-F238E27FC236}">
                    <a16:creationId xmlns:a16="http://schemas.microsoft.com/office/drawing/2014/main" id="{B3FFEF5C-2CF8-3F48-AA70-FCA4463DD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2" name="Rectangle 121">
                <a:extLst>
                  <a:ext uri="{FF2B5EF4-FFF2-40B4-BE49-F238E27FC236}">
                    <a16:creationId xmlns:a16="http://schemas.microsoft.com/office/drawing/2014/main" id="{6DA8F41A-C8D0-E84A-BE1E-E5D24606E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3" name="Rectangle 122">
                <a:extLst>
                  <a:ext uri="{FF2B5EF4-FFF2-40B4-BE49-F238E27FC236}">
                    <a16:creationId xmlns:a16="http://schemas.microsoft.com/office/drawing/2014/main" id="{71D1CE81-6E07-EF41-B20A-E71DD54276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4" name="Line 123">
                <a:extLst>
                  <a:ext uri="{FF2B5EF4-FFF2-40B4-BE49-F238E27FC236}">
                    <a16:creationId xmlns:a16="http://schemas.microsoft.com/office/drawing/2014/main" id="{FDFD10E9-723C-CD4E-9B1E-C974437C0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355" name="Group 124">
              <a:extLst>
                <a:ext uri="{FF2B5EF4-FFF2-40B4-BE49-F238E27FC236}">
                  <a16:creationId xmlns:a16="http://schemas.microsoft.com/office/drawing/2014/main" id="{531A9996-A8C0-EB41-BF87-89DBD438FC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45652" y="4880941"/>
              <a:ext cx="890588" cy="215900"/>
              <a:chOff x="876" y="2800"/>
              <a:chExt cx="642" cy="175"/>
            </a:xfrm>
          </p:grpSpPr>
          <p:sp>
            <p:nvSpPr>
              <p:cNvPr id="356" name="Rectangle 125">
                <a:extLst>
                  <a:ext uri="{FF2B5EF4-FFF2-40B4-BE49-F238E27FC236}">
                    <a16:creationId xmlns:a16="http://schemas.microsoft.com/office/drawing/2014/main" id="{2467BB19-E02A-7B43-9CA4-9F0EB6D87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7" name="Rectangle 126">
                <a:extLst>
                  <a:ext uri="{FF2B5EF4-FFF2-40B4-BE49-F238E27FC236}">
                    <a16:creationId xmlns:a16="http://schemas.microsoft.com/office/drawing/2014/main" id="{962D332A-F4A3-2648-892A-BD845A64A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8" name="Rectangle 127">
                <a:extLst>
                  <a:ext uri="{FF2B5EF4-FFF2-40B4-BE49-F238E27FC236}">
                    <a16:creationId xmlns:a16="http://schemas.microsoft.com/office/drawing/2014/main" id="{72283283-9F77-C548-B1DC-7BED275E1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9" name="Rectangle 128">
                <a:extLst>
                  <a:ext uri="{FF2B5EF4-FFF2-40B4-BE49-F238E27FC236}">
                    <a16:creationId xmlns:a16="http://schemas.microsoft.com/office/drawing/2014/main" id="{97305BF1-8C59-FD41-8C7C-DBF2671DC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0" name="Line 129">
                <a:extLst>
                  <a:ext uri="{FF2B5EF4-FFF2-40B4-BE49-F238E27FC236}">
                    <a16:creationId xmlns:a16="http://schemas.microsoft.com/office/drawing/2014/main" id="{EDA7687B-3958-E947-B115-E7E60D777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361" name="Group 130">
              <a:extLst>
                <a:ext uri="{FF2B5EF4-FFF2-40B4-BE49-F238E27FC236}">
                  <a16:creationId xmlns:a16="http://schemas.microsoft.com/office/drawing/2014/main" id="{1D80AFC0-343E-BE4A-A3A1-7940B6D336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40890" y="5307979"/>
              <a:ext cx="890587" cy="215900"/>
              <a:chOff x="876" y="2800"/>
              <a:chExt cx="642" cy="175"/>
            </a:xfrm>
          </p:grpSpPr>
          <p:sp>
            <p:nvSpPr>
              <p:cNvPr id="362" name="Rectangle 131">
                <a:extLst>
                  <a:ext uri="{FF2B5EF4-FFF2-40B4-BE49-F238E27FC236}">
                    <a16:creationId xmlns:a16="http://schemas.microsoft.com/office/drawing/2014/main" id="{41CC58A8-B68E-884F-BD23-08890CD10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3" name="Rectangle 132">
                <a:extLst>
                  <a:ext uri="{FF2B5EF4-FFF2-40B4-BE49-F238E27FC236}">
                    <a16:creationId xmlns:a16="http://schemas.microsoft.com/office/drawing/2014/main" id="{328A28BC-2B66-004E-8A4C-0C3533209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4" name="Rectangle 133">
                <a:extLst>
                  <a:ext uri="{FF2B5EF4-FFF2-40B4-BE49-F238E27FC236}">
                    <a16:creationId xmlns:a16="http://schemas.microsoft.com/office/drawing/2014/main" id="{D3427F60-4900-B545-B8F2-23A9D4F79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5" name="Rectangle 134">
                <a:extLst>
                  <a:ext uri="{FF2B5EF4-FFF2-40B4-BE49-F238E27FC236}">
                    <a16:creationId xmlns:a16="http://schemas.microsoft.com/office/drawing/2014/main" id="{808AFD0A-2342-6644-842D-FE9FD6D74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6" name="Line 135">
                <a:extLst>
                  <a:ext uri="{FF2B5EF4-FFF2-40B4-BE49-F238E27FC236}">
                    <a16:creationId xmlns:a16="http://schemas.microsoft.com/office/drawing/2014/main" id="{AA67B89E-6553-F34F-9540-BB2888CF45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367" name="Group 154">
              <a:extLst>
                <a:ext uri="{FF2B5EF4-FFF2-40B4-BE49-F238E27FC236}">
                  <a16:creationId xmlns:a16="http://schemas.microsoft.com/office/drawing/2014/main" id="{FCB38C9C-3886-1647-B1BB-77C45B97E5F0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8564840" y="5504829"/>
              <a:ext cx="895350" cy="1035050"/>
              <a:chOff x="2954" y="2776"/>
              <a:chExt cx="564" cy="652"/>
            </a:xfrm>
          </p:grpSpPr>
          <p:grpSp>
            <p:nvGrpSpPr>
              <p:cNvPr id="368" name="Group 136">
                <a:extLst>
                  <a:ext uri="{FF2B5EF4-FFF2-40B4-BE49-F238E27FC236}">
                    <a16:creationId xmlns:a16="http://schemas.microsoft.com/office/drawing/2014/main" id="{EC3B7F3C-2CB6-0642-A702-4D975C6E96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4" y="2776"/>
                <a:ext cx="561" cy="136"/>
                <a:chOff x="455" y="3463"/>
                <a:chExt cx="561" cy="136"/>
              </a:xfrm>
            </p:grpSpPr>
            <p:sp>
              <p:nvSpPr>
                <p:cNvPr id="381" name="Rectangle 137">
                  <a:extLst>
                    <a:ext uri="{FF2B5EF4-FFF2-40B4-BE49-F238E27FC236}">
                      <a16:creationId xmlns:a16="http://schemas.microsoft.com/office/drawing/2014/main" id="{333322CF-B6EA-B147-806E-4AA261E430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2" name="Rectangle 138">
                  <a:extLst>
                    <a:ext uri="{FF2B5EF4-FFF2-40B4-BE49-F238E27FC236}">
                      <a16:creationId xmlns:a16="http://schemas.microsoft.com/office/drawing/2014/main" id="{884DB2A1-6022-954E-B68C-90C304DB2F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3" name="Rectangle 139">
                  <a:extLst>
                    <a:ext uri="{FF2B5EF4-FFF2-40B4-BE49-F238E27FC236}">
                      <a16:creationId xmlns:a16="http://schemas.microsoft.com/office/drawing/2014/main" id="{39F0096A-6580-4B46-9B00-336282120F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4" name="Rectangle 140">
                  <a:extLst>
                    <a:ext uri="{FF2B5EF4-FFF2-40B4-BE49-F238E27FC236}">
                      <a16:creationId xmlns:a16="http://schemas.microsoft.com/office/drawing/2014/main" id="{A02D0A4D-FA88-0445-B282-F1BA4FAC99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5" name="Line 141">
                  <a:extLst>
                    <a:ext uri="{FF2B5EF4-FFF2-40B4-BE49-F238E27FC236}">
                      <a16:creationId xmlns:a16="http://schemas.microsoft.com/office/drawing/2014/main" id="{89AD7EED-2D5A-5F4B-82F9-B59964C7DA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69" name="Group 142">
                <a:extLst>
                  <a:ext uri="{FF2B5EF4-FFF2-40B4-BE49-F238E27FC236}">
                    <a16:creationId xmlns:a16="http://schemas.microsoft.com/office/drawing/2014/main" id="{971C6EFA-672B-694C-8BB8-27DE8BB10C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7" y="3023"/>
                <a:ext cx="561" cy="136"/>
                <a:chOff x="455" y="3463"/>
                <a:chExt cx="561" cy="136"/>
              </a:xfrm>
            </p:grpSpPr>
            <p:sp>
              <p:nvSpPr>
                <p:cNvPr id="376" name="Rectangle 143">
                  <a:extLst>
                    <a:ext uri="{FF2B5EF4-FFF2-40B4-BE49-F238E27FC236}">
                      <a16:creationId xmlns:a16="http://schemas.microsoft.com/office/drawing/2014/main" id="{E55A46DF-72A8-7647-876D-A80F15CE88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7" name="Rectangle 144">
                  <a:extLst>
                    <a:ext uri="{FF2B5EF4-FFF2-40B4-BE49-F238E27FC236}">
                      <a16:creationId xmlns:a16="http://schemas.microsoft.com/office/drawing/2014/main" id="{D24335F7-9D53-044A-AB88-2B9DF89C15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8" name="Rectangle 145">
                  <a:extLst>
                    <a:ext uri="{FF2B5EF4-FFF2-40B4-BE49-F238E27FC236}">
                      <a16:creationId xmlns:a16="http://schemas.microsoft.com/office/drawing/2014/main" id="{6AEA3435-AA43-9F49-9087-3A3338DAFA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9" name="Rectangle 146">
                  <a:extLst>
                    <a:ext uri="{FF2B5EF4-FFF2-40B4-BE49-F238E27FC236}">
                      <a16:creationId xmlns:a16="http://schemas.microsoft.com/office/drawing/2014/main" id="{177A053B-0BAE-0640-AB44-0E043F06D9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0" name="Line 147">
                  <a:extLst>
                    <a:ext uri="{FF2B5EF4-FFF2-40B4-BE49-F238E27FC236}">
                      <a16:creationId xmlns:a16="http://schemas.microsoft.com/office/drawing/2014/main" id="{8AEFB38B-7DDC-9F44-A516-7DAA76A7E0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70" name="Group 148">
                <a:extLst>
                  <a:ext uri="{FF2B5EF4-FFF2-40B4-BE49-F238E27FC236}">
                    <a16:creationId xmlns:a16="http://schemas.microsoft.com/office/drawing/2014/main" id="{FD714310-89A4-394D-B783-5EC2CA17AE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4" y="3292"/>
                <a:ext cx="561" cy="136"/>
                <a:chOff x="455" y="3463"/>
                <a:chExt cx="561" cy="136"/>
              </a:xfrm>
            </p:grpSpPr>
            <p:sp>
              <p:nvSpPr>
                <p:cNvPr id="371" name="Rectangle 149">
                  <a:extLst>
                    <a:ext uri="{FF2B5EF4-FFF2-40B4-BE49-F238E27FC236}">
                      <a16:creationId xmlns:a16="http://schemas.microsoft.com/office/drawing/2014/main" id="{ADDE511B-C129-9D4B-A35E-5B67168684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2" name="Rectangle 150">
                  <a:extLst>
                    <a:ext uri="{FF2B5EF4-FFF2-40B4-BE49-F238E27FC236}">
                      <a16:creationId xmlns:a16="http://schemas.microsoft.com/office/drawing/2014/main" id="{1926829B-5C2B-7B46-AAD2-DCC04D10C2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3" name="Rectangle 151">
                  <a:extLst>
                    <a:ext uri="{FF2B5EF4-FFF2-40B4-BE49-F238E27FC236}">
                      <a16:creationId xmlns:a16="http://schemas.microsoft.com/office/drawing/2014/main" id="{5166BAC0-36EC-054B-AEAE-4083E2973B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4" name="Rectangle 152">
                  <a:extLst>
                    <a:ext uri="{FF2B5EF4-FFF2-40B4-BE49-F238E27FC236}">
                      <a16:creationId xmlns:a16="http://schemas.microsoft.com/office/drawing/2014/main" id="{B8D687ED-21A3-5844-8144-FC4568CCB8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5" name="Line 153">
                  <a:extLst>
                    <a:ext uri="{FF2B5EF4-FFF2-40B4-BE49-F238E27FC236}">
                      <a16:creationId xmlns:a16="http://schemas.microsoft.com/office/drawing/2014/main" id="{B0B99B84-F7F0-474D-9C17-F45572185C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386" name="Line 155">
              <a:extLst>
                <a:ext uri="{FF2B5EF4-FFF2-40B4-BE49-F238E27FC236}">
                  <a16:creationId xmlns:a16="http://schemas.microsoft.com/office/drawing/2014/main" id="{03C8D9EA-BBBC-B346-8BF2-359A0A507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0052" y="4592016"/>
              <a:ext cx="10636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7" name="Line 156">
              <a:extLst>
                <a:ext uri="{FF2B5EF4-FFF2-40B4-BE49-F238E27FC236}">
                  <a16:creationId xmlns:a16="http://schemas.microsoft.com/office/drawing/2014/main" id="{A11B99D5-398C-2B4F-8426-2A7897D267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21952" y="4979366"/>
              <a:ext cx="1111250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8" name="Line 157">
              <a:extLst>
                <a:ext uri="{FF2B5EF4-FFF2-40B4-BE49-F238E27FC236}">
                  <a16:creationId xmlns:a16="http://schemas.microsoft.com/office/drawing/2014/main" id="{E19B9C74-C0F9-9C48-96BC-5083BFA42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21952" y="5411166"/>
              <a:ext cx="11017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9" name="Line 158">
              <a:extLst>
                <a:ext uri="{FF2B5EF4-FFF2-40B4-BE49-F238E27FC236}">
                  <a16:creationId xmlns:a16="http://schemas.microsoft.com/office/drawing/2014/main" id="{972BC1ED-3C65-0D48-80B7-F3828BC10B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04527" y="4592016"/>
              <a:ext cx="0" cy="977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0" name="Line 159">
              <a:extLst>
                <a:ext uri="{FF2B5EF4-FFF2-40B4-BE49-F238E27FC236}">
                  <a16:creationId xmlns:a16="http://schemas.microsoft.com/office/drawing/2014/main" id="{C423A751-C773-8948-92DB-5C00303B00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26802" y="4592016"/>
              <a:ext cx="0" cy="977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1" name="Line 160">
              <a:extLst>
                <a:ext uri="{FF2B5EF4-FFF2-40B4-BE49-F238E27FC236}">
                  <a16:creationId xmlns:a16="http://schemas.microsoft.com/office/drawing/2014/main" id="{2109E4A3-3D73-694A-B332-08F4B9DB2B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23677" y="4582491"/>
              <a:ext cx="0" cy="977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2" name="Oval 161">
              <a:extLst>
                <a:ext uri="{FF2B5EF4-FFF2-40B4-BE49-F238E27FC236}">
                  <a16:creationId xmlns:a16="http://schemas.microsoft.com/office/drawing/2014/main" id="{560F0CCD-566F-2848-BC28-48AB5BC46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3252" y="4553916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3" name="Oval 162">
              <a:extLst>
                <a:ext uri="{FF2B5EF4-FFF2-40B4-BE49-F238E27FC236}">
                  <a16:creationId xmlns:a16="http://schemas.microsoft.com/office/drawing/2014/main" id="{6B545151-450A-F94D-A4C6-78382BC89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3252" y="493809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4" name="Oval 163">
              <a:extLst>
                <a:ext uri="{FF2B5EF4-FFF2-40B4-BE49-F238E27FC236}">
                  <a16:creationId xmlns:a16="http://schemas.microsoft.com/office/drawing/2014/main" id="{EA145C17-3847-3E48-8C50-06E7F086C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902" y="536354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5" name="Oval 164">
              <a:extLst>
                <a:ext uri="{FF2B5EF4-FFF2-40B4-BE49-F238E27FC236}">
                  <a16:creationId xmlns:a16="http://schemas.microsoft.com/office/drawing/2014/main" id="{D583174B-E718-A249-BE75-33AB9B1F6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8702" y="4553916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6" name="Oval 165">
              <a:extLst>
                <a:ext uri="{FF2B5EF4-FFF2-40B4-BE49-F238E27FC236}">
                  <a16:creationId xmlns:a16="http://schemas.microsoft.com/office/drawing/2014/main" id="{FC9B88BE-9FFF-DE40-8BFE-380354604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8702" y="493809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7" name="Oval 166">
              <a:extLst>
                <a:ext uri="{FF2B5EF4-FFF2-40B4-BE49-F238E27FC236}">
                  <a16:creationId xmlns:a16="http://schemas.microsoft.com/office/drawing/2014/main" id="{6F896AF1-2C34-3149-8329-09390CA6B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2352" y="536354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8" name="Oval 167">
              <a:extLst>
                <a:ext uri="{FF2B5EF4-FFF2-40B4-BE49-F238E27FC236}">
                  <a16:creationId xmlns:a16="http://schemas.microsoft.com/office/drawing/2014/main" id="{54294AED-0555-D244-94AB-1E755BFB4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9227" y="4553916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9" name="Oval 168">
              <a:extLst>
                <a:ext uri="{FF2B5EF4-FFF2-40B4-BE49-F238E27FC236}">
                  <a16:creationId xmlns:a16="http://schemas.microsoft.com/office/drawing/2014/main" id="{89BB0930-936E-2C4A-B203-3AF50935C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9227" y="493809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0" name="Oval 169">
              <a:extLst>
                <a:ext uri="{FF2B5EF4-FFF2-40B4-BE49-F238E27FC236}">
                  <a16:creationId xmlns:a16="http://schemas.microsoft.com/office/drawing/2014/main" id="{54A896D0-B039-1C43-B23B-699A69438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2877" y="536354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1" name="Text Box 170">
              <a:extLst>
                <a:ext uri="{FF2B5EF4-FFF2-40B4-BE49-F238E27FC236}">
                  <a16:creationId xmlns:a16="http://schemas.microsoft.com/office/drawing/2014/main" id="{D7A7FAC4-A795-2344-B8A6-A06C12033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5121" y="5767934"/>
              <a:ext cx="174919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interconnection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404" name="Freeform 173">
              <a:extLst>
                <a:ext uri="{FF2B5EF4-FFF2-40B4-BE49-F238E27FC236}">
                  <a16:creationId xmlns:a16="http://schemas.microsoft.com/office/drawing/2014/main" id="{7731649A-7A0C-FF4B-AE01-BDFE9F590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7077" y="4538041"/>
              <a:ext cx="1543050" cy="2014538"/>
            </a:xfrm>
            <a:custGeom>
              <a:avLst/>
              <a:gdLst>
                <a:gd name="T0" fmla="*/ 0 w 972"/>
                <a:gd name="T1" fmla="*/ 2147483647 h 1266"/>
                <a:gd name="T2" fmla="*/ 2147483647 w 972"/>
                <a:gd name="T3" fmla="*/ 0 h 1266"/>
                <a:gd name="T4" fmla="*/ 2147483647 w 972"/>
                <a:gd name="T5" fmla="*/ 2147483647 h 1266"/>
                <a:gd name="T6" fmla="*/ 0 60000 65536"/>
                <a:gd name="T7" fmla="*/ 0 60000 65536"/>
                <a:gd name="T8" fmla="*/ 0 60000 65536"/>
                <a:gd name="T9" fmla="*/ 0 w 972"/>
                <a:gd name="T10" fmla="*/ 0 h 1266"/>
                <a:gd name="T11" fmla="*/ 972 w 972"/>
                <a:gd name="T12" fmla="*/ 1266 h 12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1266">
                  <a:moveTo>
                    <a:pt x="0" y="3"/>
                  </a:moveTo>
                  <a:lnTo>
                    <a:pt x="969" y="0"/>
                  </a:lnTo>
                  <a:lnTo>
                    <a:pt x="972" y="1266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06" name="Content Placeholder 2">
            <a:extLst>
              <a:ext uri="{FF2B5EF4-FFF2-40B4-BE49-F238E27FC236}">
                <a16:creationId xmlns:a16="http://schemas.microsoft.com/office/drawing/2014/main" id="{2B7122AF-D615-5F41-945E-7E1D8CD01EF3}"/>
              </a:ext>
            </a:extLst>
          </p:cNvPr>
          <p:cNvSpPr txBox="1">
            <a:spLocks/>
          </p:cNvSpPr>
          <p:nvPr/>
        </p:nvSpPr>
        <p:spPr>
          <a:xfrm>
            <a:off x="818322" y="3691974"/>
            <a:ext cx="11035748" cy="654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three major types of switching fabrics:</a:t>
            </a:r>
          </a:p>
        </p:txBody>
      </p:sp>
      <p:sp>
        <p:nvSpPr>
          <p:cNvPr id="412" name="Content Placeholder 2">
            <a:extLst>
              <a:ext uri="{FF2B5EF4-FFF2-40B4-BE49-F238E27FC236}">
                <a16:creationId xmlns:a16="http://schemas.microsoft.com/office/drawing/2014/main" id="{B6082DFD-51BE-9044-ABA0-EB366AEB6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96" y="1379472"/>
            <a:ext cx="11035748" cy="634860"/>
          </a:xfrm>
        </p:spPr>
        <p:txBody>
          <a:bodyPr>
            <a:normAutofit/>
          </a:bodyPr>
          <a:lstStyle/>
          <a:p>
            <a:pPr indent="-287338">
              <a:buFont typeface="Wingdings" charset="2"/>
              <a:buChar char="§"/>
              <a:defRPr/>
            </a:pPr>
            <a:r>
              <a:rPr lang="en-US" sz="3200" dirty="0"/>
              <a:t>transfer packet from input link to appropriate output link</a:t>
            </a:r>
          </a:p>
          <a:p>
            <a:pPr indent="-287338">
              <a:buFont typeface="Wingdings" charset="2"/>
              <a:buChar char="§"/>
              <a:defRPr/>
            </a:pPr>
            <a:endParaRPr lang="en-US" dirty="0"/>
          </a:p>
        </p:txBody>
      </p:sp>
      <p:sp>
        <p:nvSpPr>
          <p:cNvPr id="413" name="Content Placeholder 2">
            <a:extLst>
              <a:ext uri="{FF2B5EF4-FFF2-40B4-BE49-F238E27FC236}">
                <a16:creationId xmlns:a16="http://schemas.microsoft.com/office/drawing/2014/main" id="{A6F34ABD-FD08-FA48-8F01-C889297B0D8A}"/>
              </a:ext>
            </a:extLst>
          </p:cNvPr>
          <p:cNvSpPr txBox="1">
            <a:spLocks/>
          </p:cNvSpPr>
          <p:nvPr/>
        </p:nvSpPr>
        <p:spPr>
          <a:xfrm>
            <a:off x="805070" y="1889680"/>
            <a:ext cx="11035748" cy="2317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switching rate: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rate at which packets can be transfer from inputs to outputs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often measured as multiple of input/output line rate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inputs: switching rate N times line rate desirable</a:t>
            </a:r>
          </a:p>
        </p:txBody>
      </p:sp>
      <p:sp>
        <p:nvSpPr>
          <p:cNvPr id="141" name="Slide Number Placeholder 4">
            <a:extLst>
              <a:ext uri="{FF2B5EF4-FFF2-40B4-BE49-F238E27FC236}">
                <a16:creationId xmlns:a16="http://schemas.microsoft.com/office/drawing/2014/main" id="{82EC96B9-9A8B-1444-8EB6-680BED473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D9E90C3-0B45-7A29-D309-5F844A1B7AA5}"/>
                  </a:ext>
                </a:extLst>
              </p14:cNvPr>
              <p14:cNvContentPartPr/>
              <p14:nvPr/>
            </p14:nvContentPartPr>
            <p14:xfrm>
              <a:off x="1876680" y="5662440"/>
              <a:ext cx="7120800" cy="1029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D9E90C3-0B45-7A29-D309-5F844A1B7A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7320" y="5653080"/>
                <a:ext cx="7139520" cy="10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912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1225</Words>
  <Application>Microsoft Office PowerPoint</Application>
  <PresentationFormat>Widescreen</PresentationFormat>
  <Paragraphs>280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ＭＳ Ｐゴシック</vt:lpstr>
      <vt:lpstr>Arial</vt:lpstr>
      <vt:lpstr>Calibri</vt:lpstr>
      <vt:lpstr>Calibri Light</vt:lpstr>
      <vt:lpstr>Tahoma</vt:lpstr>
      <vt:lpstr>Wingdings</vt:lpstr>
      <vt:lpstr>Office Theme</vt:lpstr>
      <vt:lpstr>IT304 Computer Networks </vt:lpstr>
      <vt:lpstr>Router Components</vt:lpstr>
      <vt:lpstr>How Router Forwards Packets</vt:lpstr>
      <vt:lpstr>Router architecture overview</vt:lpstr>
      <vt:lpstr>Input port functions</vt:lpstr>
      <vt:lpstr>Input port functions</vt:lpstr>
      <vt:lpstr>PowerPoint Presentation</vt:lpstr>
      <vt:lpstr>Switching fabrics</vt:lpstr>
      <vt:lpstr>Switching fabrics</vt:lpstr>
      <vt:lpstr>Switching via memory</vt:lpstr>
      <vt:lpstr>Switching via a bus</vt:lpstr>
      <vt:lpstr>Switching via interconnection network</vt:lpstr>
      <vt:lpstr>Switching via interconnection network</vt:lpstr>
      <vt:lpstr>Input port queuing</vt:lpstr>
      <vt:lpstr>Output port queuing</vt:lpstr>
      <vt:lpstr>Output port queuing</vt:lpstr>
      <vt:lpstr>How much buffering?</vt:lpstr>
      <vt:lpstr>Buffer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T</dc:creator>
  <cp:lastModifiedBy>Tanay Kewalramani</cp:lastModifiedBy>
  <cp:revision>12</cp:revision>
  <dcterms:created xsi:type="dcterms:W3CDTF">2023-09-13T00:52:39Z</dcterms:created>
  <dcterms:modified xsi:type="dcterms:W3CDTF">2024-09-29T10:04:25Z</dcterms:modified>
</cp:coreProperties>
</file>