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2" y="7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04:40:12.7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976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35.75757" units="1/cm"/>
          <inkml:channelProperty channel="T" name="resolution" value="1" units="1/dev"/>
        </inkml:channelProperties>
      </inkml:inkSource>
      <inkml:timestamp xml:id="ts1" timeString="2024-08-11T04:40:12.919"/>
    </inkml:context>
  </inkml:definitions>
  <inkml:trace contextRef="#ctx0" brushRef="#br0">11444 21418 12 0,'0'0'0'0,"0"0"0"0,0 0 0 0,0-24 0 0,-2 7 0 0,-4-1 47 0,-6-11 1 0,-9-4 58 0,-5-2 0 0,-11 6-85 0,-8 1 0 15,-7 7 38-15,1 3 2 16,-6 1 2-16,3 9 1 15,1 0-31-15,-8 8 1 16,-13 6-13-16,-8 2 1 16,-2 4-8-16,6 11 1 15,14 6-7-15,9 6 1 16,10 0-8-16,2 8 0 16,6 6 5-16,6-2-1 15,5 2-19-15,5-3 0 16,11 5 13-16,6 2 1 15,14 3 2-15,15 3 2 16,18 3 24-16,4-5 1 16,10-3 6-16,11-17 1 15,20-15-4-15,6-9 1 16,5-9-5-16,-9-19 0 0,-10-11-7 16,-2-15 0-16,6-15-2 15,-2-10 2-15,-13 1-7 16,-9-1 1-16,-17 4 1 0,-12 1 0 15,-13-7 11 1,-10 2 0-16,-16-1 63 0,-14 13 0 16,-22 3-48-1,-15 16 2-15,-17 17-11 0,-8 9-1 16,-2 9 1-16,0 17 1 16,2 3-22-1,8 19 0-15,13 9-13 0,13 11 1 16,50-59-1216-16</inkml:trace>
  <inkml:trace contextRef="#ctx1" brushRef="#br0">15865 27688 0,'0'0'0</inkml:trace>
  <inkml:trace contextRef="#ctx0" brushRef="#br0" timeOffset="1817.77">11534 21691 12 0,'0'0'0'0,"0"0"0"0,21-12 0 15,-9-2 0-15,3-13 0 16,7-10 0-16,3-4 0 15,1-2 0-15,-3-5 0 16,-11-5 0-16,-4-4 0 16,-8 1 0-16,0 1 0 15,-6 10 63-15,-2 10 1 16,0 14 78-16,4 7 2 0,-7 12-72 16,1 2-1-16,-2 10-13 15,-2 17-1-15,-3 22-40 16,-1 13 1-16,5 7-9 15,1-1 0 1,2-10-34-16,4-9 1 0,6-12 13 0,4-4 1 31,4-15 6-31,2-8-1 0,1-3 30 16,5-10-1-16,2-3 12 0,7-12 1 16,2-7 2-1,-3-8-1-15,-5 13-39 0,-3-7 1 16,-2-6-6-1,1 7 2-15,1 7 4 0,-6 5 0 16,-3 12 0 0,-1 2 1-16,0 8 3 0,-2 10 1 15,-6 17 15-15,-2 8 1 16,0-6 5-16,2-2 1 16,2-2-1-16,2-8-1 15,-2-9 84-15,0-6 0 16,2-10-30-16,6 0 0 15,8-8-48-15,9-10-1 16,12-13-15-16,-4 2-1 16,-1 3-22-16,-3 1 0 15,-8 13-5-15,-5-3 1 16,-4 9 2-16,-1 4 1 16,-1 2 3-16,2 2 0 15,-2 2 4-15,-1 6 0 16,-3 7 1-16,0 1 1 15,-2 7 0-15,-4 4 0 0,-2 4 10 16,-2-7 1 0,2-7 58-16,2-3 0 0,2-8 12 15,0 1 0 1,0-7-52-16,2-4 0 0,4-7-21 16,5-13 1-16,11-15-9 15,5 0 0-15,-3 2-73 16,-3 10 0-16,-7 7-48 0,-3 8 0 15,-3 3 52 1,-2 1 2-16,-2 6 47 0,0 6 1 16,1-6 15-1,-1 9 1-15,2 7 3 0,-4 3 0 16,0 7 3 0,-2 3 1-16,4 2 37 0,-2-5 1 15,5-9 69-15,-1-7 1 16,0-2-38-16,4-8 1 15,9-8-48-15,8-8 0 16,5-11-19-16,1-6 1 16,-6 4-23-16,-9 5 1 15,-7 3-52-15,-7 5 1 16,-2-1 8-16,-4 9 0 16,-4 6 32-16,0-2 1 0,2 2 14 15,-4 2 1 1,-1 6 4-16,-3 4 1 0,-4 15 2 15,-3 6 1 1,3 8 0-16,8-4 0 0,0-2 18 16,6-11 1-1,6-3 75-15,-2-5 0 0,6-8-61 16,-4-6-1-16,-1-4-20 0,17-8 0 16,-1-11-10-1,5-6 2-15,-3 3-4 0,-3 1 0 16,1-2-60-1,-7 9 2-15,3 2-11 0,-1-3 2 16,0 3 28 0,-1 1 1-16,-1 5 15 0,0 6 2 15,1-2 7 1,1 6 1-16,1 6 7 0,-5 0 2 16,-4 8 3-16,-6 5 0 15,-4 6 1-15,-8 9 0 16,-7 1 31-16,1-8 0 15,-2-4 111-15,9-13-1 16,1 0-97-16,4-4 0 16,-2-4-17-16,0-2 0 15,2-6-25-15,2-2 0 16,-2-2-3-16,4-1 1 0,4-3-56 16,0 2 0-1,6-5-51-15,2 9 2 0,-1 6 59 16,-5-2 0-1,2 4 29-15,-2 6 0 0,0 2 12 16,-2 7 1 0,-2 5 10-16,2-3 0 15,-4 1-3-15,0-8-1 16,-4-1 0-16,4-7 1 0,0-2-1029 16</inkml:trace>
  <inkml:trace contextRef="#ctx0" brushRef="#br0" timeOffset="2016.5">11959 21394 12 0,'0'0'0'0,"0"0"0"16,0 0 0-16,0 0-10 0</inkml:trace>
  <inkml:trace contextRef="#ctx0" brushRef="#br0" timeOffset="2946.01">13096 21472 12 0,'0'0'0'16,"0"0"0"-16,-24 16 0 15,1 2 0-15,-5 7 0 16,-3 4 0-16,6 4 0 16,13 4 51-16,2 2 1 15,10-9 41-15,10-3 1 16,2-8 24-16,7-5 1 0,3-14-24 16,5-10-1-1,4-15-43-15,-11-10 1 16,-8-8-31-16,-5 2 1 15,-7 4-2-15,-7 0 0 16,-5-2-24-16,-2 0-1 16,-3-4 4-16,7-6 0 15,10 1 1-15,4-1 0 16,8 10 29-16,3 4 1 0,1 7 48 16,3 13-1-16,-1-1-38 15,3 16 2-15,1 0 9 16,1 16 1-16,1 15-50 15,-3 18 1-15,-9 13-2 16,-6 8 0-16,-6-1-28 0,-2-5 0 16,-6 0 8-1,0-1 1-15,-7 15 9 0,5 0 1 16,4-10-11-16,4-15 1 16,4-13 11-16,2-16 1 15,-2-14 6-15,0-3 1 16,2-9 0-16,5-17 1 15,9-24 3-15,0-13 2 16,-5 1 25-16,-7 2 1 16,-2-1 0-16,-4 5 1 15,-4 6-6-15,-4 16 0 16,0 1-13-16,-3 9 2 16,-3 7-14-16,0 2 2 0,1 6-2 15,3 2 0 1,2 0 0-16,2 0 2 0,2 0 0 15,4 2 1 1,4 0 0-16,0 4 1 0,8-6-1 16,11-6-1-1,14-3-1-15,1-1 1 0,-5 2-11 16,-8 4 1-16,-25 4-1041 0</inkml:trace>
  <inkml:trace contextRef="#ctx0" brushRef="#br0" timeOffset="4504.22">13676 21391 12 0,'0'0'0'0,"0"0"0"0,0 0 0 16,0 0 4-16,0 0 1 16,0 0 39-16,0 0 0 0,0 0 44 15,0 0 1 1,-16 46-3-16,0-3 0 0,1 0-5 16,5-6 1-16,2-4-19 15,6-15 1-15,4-8 68 16,4-3 2-16,6-1-81 0,7-12-1 15,12-9-20 1,3-5-1-16,3-15-7 0,-2 0-1 16,-6 0-26-1,-7 8 1-15,-9 9-2 0,-5 3 2 16,-4 9 1-16,-4 2 1 16,-2 4 0-16,0-2 0 15,0 2 2-15,2 2 1 16,0 2 2-16,0 11 2 15,0 5 1-15,-6 11 0 16,2 4-1-16,6-6 2 16,6-5-3-16,0-7 1 15,6-9 17-15,3-6 2 16,-3-4-10-16,7-6 1 16,5-15-7-16,-3 3 0 0,-7-13-10 15,-6 4 0 1,-7 4 0-16,-8 1 0 0,-9 3 0 15,0 5 0 1,-5 1 0-16,-5 5 0 0,-3 6 0 16,4 4 1-1,9 2-1-15,4 0 1 0,4 4-1 16,4-2 1 0,8 9-1-16,6-3 0 0,17 2-1 15,12-4 1-15,6-1 0 0,2-7 0 16,-4 0 0-1,-8 0 0-15,-10-9 3 16,-5 7 0-16,-1-6 3 16,-1 0 0-16,3 0-1 0,-1 0-1 15,-7-1 3 1,-3 1 0-16,-2 4-2 16,-1-2 1-16,-3 6 1 15,0-2 0-15,-2 2 1 16,-4 0 0-16,0 0 2 0,-2 0 0 15,-6 2 6-15,-7 6 0 16,-7 8-4-16,-7 3 2 16,0-3-2-16,3 3 0 15,-1 1-5-15,2 3 0 16,5 4-5-16,4-1 1 16,3-9 0-16,9 1-1 15,0-10 0-15,8 1 0 16,0-7 16-16,13-2 1 15,13-9-5-15,7-9-1 16,4-9-5-16,-2-14 1 16,0-6-5-16,2-10-1 0,0-13-2 15,2-2 1 1,-4-4-4-16,-4 6 0 0,-8 13-7 16,-11 7 0-16,-10 15 1 15,-6 9 1-15,-4 9 4 16,-6 15 0-16,-6 2 0 15,-7 11 2-15,-12 15 1 16,-4 9 0-16,2 8 0 0,7 9 0 16,1 9 0-1,8 9 1-15,1 6-1 0,10-4 0 16,8-11 0-16,6-9 1 16,8-9 1-16,6-10-1 15,5-13-1-15,-9-20 0 16,9 0-3-16,14-10 2 15,0-6-1-15,2-11 0 16,-3-8 0-16,-7 0-1 16,-2-6 1-16,-9 12 0 15,-3-6 3-15,-9 13 1 16,-2 9 36-16,0-1 0 16,-2 6 7-16,0 6 0 0,-2 0-29 15,-2 2 0 1,-2 2-12-16,-6 22 1 0,-1-3-30 15,1 12 1 1,2 2-104-16,4-11 1 16,6-5 88-16,0-3 2 15,4-5 21-15,2-3 0 0,5-6 15 16,1-2 1-16,0-2 1 0,-3 2 1 16,-1 0 3-1,-4-6 0-15,-2 4 1 0,-2 2 0 16,0 0-6-1,-2 0 0-15,0 0-1088 0</inkml:trace>
  <inkml:trace contextRef="#ctx0" brushRef="#br0" timeOffset="5701.83">14822 21125 12 0,'0'0'0'0,"0"0"0"0,0 0 0 16,-20 14 3-16,12-12 2 15,4-2 53-15,-1 6 2 16,1-6 7-16,2-6 1 15,0 4-24-15,4-6 1 16,9-11 8-16,13-12-1 16,11 1-38-16,6-1 1 0,4 12-10 15,-2 9 2 1,-6 2 22-16,-8 2 0 0,-13 8 24 16,-6 10 1-16,-6-2 1 15,-12 11 0 1,-14 18 7-16,-7 4-1 0,-8-6 33 0,0 4 1 15,6-4-14 1,7-4 0-16,7-6-54 0,7-9 0 31,6-2-18-31,4-5 0 0,0 5-30 16,0-8 1-16,0-8-946 0</inkml:trace>
  <inkml:trace contextRef="#ctx0" brushRef="#br0" timeOffset="6003.68">14849 21550 12 0,'0'2'0'0,"0"4"0"0,0 2 0 15,0 2 0-15,0-8 0 16,0 2 0-16,0-2 0 16,0-2 7-16,2 2 0 15,0 5 9-15,6-14 1 16,9-1 26-16,3-8 0 0,5-5-28 15,-7 3 0 1,-10 8 36-16,-8 3 1 16,-6 1 27-16,-10 6 2 15,-15 6 27-15,-6 3 0 16,4 7-18-16,11 3 0 0,8-9 7 16,5 6-1-1,5 1-4-15,6 3 0 0,2 5-48 16,-2 6 0-1,-2-31-1019-15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0" units="cm"/>
          <inkml:channel name="Y" type="integer" max="181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60608" units="1/cm"/>
          <inkml:channelProperty channel="Y" name="resolution" value="618.2312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9T07:54:56.1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14884 19714 12 0,'0'0'0'0,"0"0"0"0,0 0 0 0,0 0 0 16,0 0 0 0,0 0 0-16,0 0 0 15,0 0 0-15,0 0 0 16,0 0 0-16,0 0 0 0,0 0 0 15,0 0 0-15,20 14 0 16,-11-3 0-16,-3 1 0 16,0 9 0-16,0-1 0 0,-2-1 0 15,-2-3 0-15,2 0 0 16,0 3 0 0,0-5 0-16,1-1 0 15,-1-3 0-15,-2-2 9 16,-2-2 0-16,0-6 14 15,2 2 1-15,0 2 16 0,0-2 2 16,0-2-3-16,0 0 0 16,0-2 14-16,0-2 1 15,2 2 3-15,0-4 2 16,9-6-15-16,9-15 2 16,13-12-4-16,8-6 0 15,4-6 18-15,11-11 2 16,7-10-30-16,13-12 2 15,16-13 101-15,13-7-1 16,8-9-109-16,4 2 0 16,-119 111-881-16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05:10:46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8997 21400 12 0,'0'0'0'0,"0"0"0"0,0 0 0 0,0 0 0 15,0 0 0-15,0 0 0 16,0 0 0-16,0 0 0 16,0 0 0-16,0 0 0 15,0 0 0-15,6 22 1 16,0 3 6-16,-4 2-1 16,2-5 20-16,0-10 0 0,-4 3 18 15,2-13 1 1,0 4 3-16,5-10 1 15,3 0 3-15,10-13 1 16,13-17-1-16,4-8 1 0,0 3-3 16,4-4-1-16,2 0-5 15,-2 2 1-15,-6 10 71 16,-9 9 2-16,-11 12 54 16,-5-1 1-16,-10 7-105 15,0 8 2-15,-6-2-47 16,2 7 1-16,0-7-19 15,2 12 1-15,-7 2-36 16,1 3-1-16,8-19-1002 16</inkml:trace>
  <inkml:trace contextRef="#ctx0" brushRef="#br0" timeOffset="776.11">10015 21749 12 0,'0'0'0'0,"0"0"0"0,0 0 0 16,0 0 0-16,0 0 0 15,0 0 0-15,0 0 0 0,0 0 10 0,0 0 1 32,11 26 3-32,-9 3 0 0,-2 10-13 15,0-4 2-15,0-12-3 16,0-7 0-16,4-8 2 16,-4-2 0-16,2-6 31 15,6 0-1-15,2-10 33 16,13-15 1-16,10-9 21 15,-3 1-1-15,-5 0 32 16,-2 12 0-16,-7 5-14 16,2 0 2-16,7 5-33 0,-2 1 0 15,-1 2-50-15,-10 8 2 16,-12 0-834-16</inkml:trace>
  <inkml:trace contextRef="#ctx0" brushRef="#br0" timeOffset="1977.31">10339 21159 12 0,'0'0'0'0,"0"0"0"0,0 0 0 15,0 0 0 1,0 0 0-16,0 0 0 16,0 0 0-16,0 0 0 15,0 0 0-15,37-10 0 16,-2 0 0-16,-4 2 3 15,-2 8 2-15,-11 0 10 16,-6 4 1-16,-1 2 28 16,-9 8 0-16,-2 5-5 0,-2-1 0 15,-9 17-8 1,-3 8-1-16,2-8-2 0,-3-6 1 16,9-4-35-16,4-7 1 15,0-1-17-15,0-7 2 16,2 2-3-16,2-6 0 15,2 0 20-15,2-6 1 0,2 2 2 16,1-2 1 0,1-2 12-16,0 2 2 15,0 2 11-15,-1 5 1 16,-3-7 0-16,-6 0-1 16,2 2-1-16,0 2 1 15,0-2-8-15,0-2 0 16,-2 2-4-16,-2 4 2 15,-2-4-3 1,2 4 0-16,2-4 2 0,-4 4 0 16,2-3 5-16,0 5 2 15,0-6 1-15,-7 6 1 16,1 2 1-16,-2 3 0 0,0-3 1 16,6-2 0-16,-1 2-2 0,3 5 0 15,2-3 5 1,4 4 2-16,3 3 14 15,3 6 1-15,0 1 33 16,0 11 1-16,1 12-49 16,-3 5 2-16,-6 3-20 15,-6-1 2-15,-6-7-16 0,-5-6 1 16,-1-6-35 0,-1-10 1-16,-3-15 11 0,-1-6-1 15,-1-4 9-15,-5-2-1 16,7-4 8-16,-3-4 0 15,3 0-41-15,3 0 1 16,17 8-643-16</inkml:trace>
  <inkml:trace contextRef="#ctx0" brushRef="#br0" timeOffset="6616.17">10706 21578 12 0,'0'0'0'0,"0"0"0"0,0 0 0 0,0 0 0 16,0 0 0-16,0 0 0 16,4-22 0-16,3 5 0 15,3-5 0-15,6 3 0 16,-4 7 0-16,3-2 0 15,-1 5 0-15,1-1 0 16,-1 4 0-16,6 4 0 16,-3 2 0-16,-1 0 0 15,-6 0 0-15,-3 2 0 16,-5 8 0-16,0 5 0 16,-2 3 0-16,0 5 0 0,0-5 0 15,0-8 0-15,0-1 0 16,0-3 0-16,0-4 0 15,0-2 2-15,0 2 1 16,0-2 3-16,0-2 0 16,0 2 6-16,4-8 1 15,2-7 8-15,4-5-1 16,0-5 0-16,7-2 1 16,-3 3-5-16,3 5 1 15,-1 9 23-15,-2 2 2 16,-6 8-2-16,-1 0 2 15,1 8-20-15,2 0 2 0,-4 11-13 16,0 7 0 0,-2-1-10-16,-4 2 0 15,0-11-1-15,0-6 0 16,0 1 0-16,0-3 0 16,0-2 2-16,-6-4 0 15,2 6 1-15,2-8 1 0,0 0-1 16,2 2 0-16,0 2 0 15,0-4-1-15,0-4-2 16,2 2 0-16,2-14-1 16,4-3 0-16,7-7-1 15,1-1 2-15,1 4-1 16,-3 11 1-16,-2-2-2 16,-6 5 0-16,-1 7 1 0,-1 2 0 15,2 2-1-15,4 5 1 16,2 3-5-16,3 4 0 15,-7-1-11-15,0 3 1 16,2 0 9-16,-4 1-1 16,-1-7 3-16,-3-2 1 15,0 1 3-15,2-9 1 16,0 6 0-16,0-4 0 16,2-2 0-16,4-6 0 15,7-3 0-15,7-3 0 16,3-13 0-16,-4-1 0 15,-5-1 0-15,-4 2 1 16,-3 7 0-16,-3-1 1 16,-8 1 15-16,0 2 1 15,0 3 11-15,0 9 1 0,0 4-13 16,-8 0 1 0,-1 4-10-16,-1 11 0 0,0 9-9 15,0-3 1-15,-1 3-10 16,7 1 1-16,2 2-14 15,-2-1 2-15,2-7 7 0,2-3 1 16,2-1 5 0,2-5 1-16,0-6 7 15,3 2 0-15,1-6 0 16,6-8 0-16,11-2 0 16,3-9 2-16,1-5-1 15,-4-1 0-15,-5 0-1 0,-1 5 1 16,-3 1 6-16,0 3 0 15,-5 6 17-15,-3-5 1 16,4 5 3-16,-6 10 1 16,-2-2-18-16,3 2 2 15,-1 0-9-15,-2 2 1 16,2 0-5-16,4 8 0 16,-6 5-7-16,0-7 0 15,0 2-17-15,1 0 1 16,-5-1 7-16,0-1 2 15,0 0 5-15,0-2 1 16,-5-4 3-16,5 0 2 16,0 2 1-16,0-4-1 15,-2 0 2-15,-2-4 0 16,0 2 1-16,-4-8 0 16,0 2 1-16,2 0 0 15,-5 1 3-15,5 5 0 0,0-4 0 16,-2 4-1-1,0 2-1-15,-7 8 1 0,1 1-3 16,-2 7 0-16,1 5-13 16,5-5 1-16,2 0 4 15,2 1 0-15,2-7 3 16,0 0 0-16,1 3 6 16,3-9 0-16,0 2 13 15,0-4 0-15,3 0-4 16,3-2 2-16,4-4-7 15,15-12 1-15,-3-3-7 0,-8 3 1 16,-3 1-3-16,-5 5 2 16,0 2-1-16,-2 6 0 15,0-6 1-15,-2 1 1 16,2 5 0-16,-4 2 0 16,2-2 0-16,-2 2 0 15,0 0-2-15,2 2-1 16,0 7 0-16,3-1 1 15,-3 2-2-15,2 0 1 16,-4 3 2-16,2-3 0 16,0-8 2-16,-2 4 1 15,0-2 1-15,0 2 1 16,0-6-2-16,2 2 1 16,2 5-1-16,-2-7 0 0,2-7-3 15,6-1 0 1,1-2-12-16,1-2 2 0,0-5-5 15,5 1 2-15,1-1 2 16,-4 7 2-16,-1-4 5 16,-5 12-1-16,0-7 3 15,0 7 1-15,-4-2 0 16,3 4 2-16,-1 4-5 16,2 0 0-16,-2 9-4 15,0-3 0-15,-2 0 4 16,-2 7 0-16,-2-9 3 15,0 0 0-15,0 2 2 0,0-3 1 16,0-3 2-16,0 2 1 16,0-4 0-16,0 0 1 15,0-2-1-15,0 0 2 16,4-2-6-16,-2 0 0 16,7-8 0-16,-3-5 0 15,4 5 0-15,0-6 0 16,3 1 2-16,-3 3 1 15,0 4 12-15,-2-1-1 0,1 1 12 16,-3 6 1 0,2 0-12-16,-6 2 0 15,2 0-7-15,2 2 1 16,2 6-9-16,-4 3 0 16,3-3-3-16,-1 2 1 15,-2-2-4-15,2 1 2 16,-4-1-2-16,0-6 2 15,4 4 1-15,-6-4 2 16,2 4 0-16,0-6 1 0,2 2 0 16,5-2 0-16,1-2 0 15,6-8 0-15,1-4 0 16,-7 5 0-16,0-1 5 16,0 0-1-16,1-3 11 0,-1 5 0 15,-6 4 9 1,0-2-1-16,0 4-11 15,0-4 0-15,0 4-8 16,-1 2 1-16,1 0-5 0,-4 0 0 16,2 2-8-16,0 4 0 15,0 2-18-15,0 2 2 16,0-1 2-16,0-1 2 16,0 0 8-16,0-4 0 15,0 2 4-15,0 0 1 16,0-3 2-16,2-1 2 15,-2 4 2-15,7-6 0 16,-3-8 0-16,4-1 1 16,0-1 0-16,7-6 0 15,-3-1 0-15,-4 7 0 16,0 2 2-16,-1-3 1 16,-1 3 3-16,0 0 0 15,0 0-2-15,-2 6 1 16,0-4-3-16,1 6 0 15,1 0-2-15,-4 2 0 0,2 4-13 0,0 10 0 16,0-5-17 0,-2 5 0-16,-1-6 6 15,-1 7 1-15,0-9 14 16,2 0 1-16,-4-4 4 16,0 2 1-16,0-4 2 15,0 2 1-15,0-4 0 16,2-4 1-16,0 2 1 15,4-8 0-15,0 0 3 16,4-13-1-16,3 5 19 0,-1-1 0 16,0 1 28-16,-1 5-1 15,-5 3 11-15,0 8 1 16,0-6-39-16,-2 2 2 16,0 4-16-16,0 2 0 15,2 6-8-15,-1 4 1 16,1-2-22-16,-2 11 0 15,2 1-46-15,-4-5 1 16,2-5 21-16,-2-2 1 16,0 0 25-16,4 1 0 15,-4-3 12-15,7-4-1 16,-3 0 6-16,16-4 1 16,3-6 3-16,-1-11 2 15,-1 3 17-15,-7-3 2 16,1 3 29-16,-9 8 2 15,0-1 13-15,-2 1 0 0,3 6-42 16,-5-6 0 0,4 2-18-16,-2 4 1 0,0 2-8 15,2 2 0-15,-1 4-12 16,1 2-1-16,0 0-54 16,-2 3 1-16,-2-1-7 15,0 4 1-15,0-10 29 16,-4 3 2-16,2 1 24 15,0-6 1-15,1 4 12 0,-3-6 1 16,0 0 2 0,0 0 0-16,0 0 5 0,0-8 2 15,0 2 18-15,-3-3 1 16,1 5 25-16,0-4 1 16,2 0 8-16,-4 2 2 15,0 2-42-15,0-3 2 16,-2 7-15-16,-2 2 1 15,-7 5-10-15,-7 11 0 16,-1 1-43-16,13-5 0 16,2-6-26-16,2 2 1 15,0-1 24-15,1-3 1 16,1-2 29-16,2 2 1 16,2-6 11-16,2 0 1 0,2 0 4 15,7-8 0 1,-5 0 9-16,4-3 1 15,-2 1 21-15,-2 4-1 16,1-2 0-16,-1 0 2 16,0 5-18-16,-2-1-1 0,0 4-8 15,8 13 1-15,-3 5-10 16,3 25 2-16,-4 2-2 16,-4 15-1-16,-8 2 0 15,-6 36-1-15,-5-12 0 16,9-47-1-16,-2 0 3 15,-2-4 1-15,-2-2 0 16,-1-14 1-16,-1-1-4 0,-2-2-1 16,-5-7 2-16,-4-1 0 15,3-8-1-15,-5-6 0 16,5-11 4-16,-3-18 0 16,11-10 1-16,8-10 0 15,10-5 0-15,4-5 1 16,10 3 0-16,-3 15 0 15,1 4-1-15,-4 0 0 0,-1-1 0 16,-7 12 0 0,-4 32-281-16</inkml:trace>
  <inkml:trace contextRef="#ctx0" brushRef="#br0" timeOffset="6832.35">12090 21211 12 0,'0'0'0'0,"0"0"-10"0</inkml:trace>
  <inkml:trace contextRef="#ctx0" brushRef="#br0" timeOffset="6903.71">12104 21178 12 0,'0'0'0'0,"0"0"0"0,0 0 0 16,0 0 0-1,0 0 0-15,0 0-10 0</inkml:trace>
  <inkml:trace contextRef="#ctx0" brushRef="#br0" timeOffset="10460.01">12861 21513 12 0,'0'0'0'0,"0"0"0"0,0 0 0 0,0 0 0 15,0 0 0-15,0 0 0 0,0 0 0 16,0 0 0-16,0 0 0 16,0 0 0-16,0 0 0 15,0-25 0-15,10 9 0 16,4-11 0-16,1 8 0 15,-5 3 0-15,-2 8 0 16,-4 0 1-16,0 8 0 16,2 0-1-16,5 6 1 15,-5-2-1-15,2 10 1 16,0 5-1-16,0-3 0 16,-1 5 0-16,-5-5 0 15,-2 0 0-15,0-5 0 16,2-3 0-16,-2-2 0 15,0-6 0-15,2 2 0 0,2-2 0 0,-4-2 0 32,4-4 0-32,4-6 0 15,6-13 0-15,1 0 1 0,-1 5 6 16,-4 5 0-16,-6 5 18 16,1 4 0-16,-5 4 0 15,2 2 1-15,0 0-15 16,0 0 1-16,-2 0-6 15,0 0 0-15,2 6-5 16,0 4 0-16,4 7-3 16,-4 1-1-16,6 1-1 15,-4-1-1-15,2-1 0 16,-1-9-1-16,-3 0 2 16,0-6 0-16,2-2 2 0,4-6 1 15,6-4 0-15,7-9 1 16,-1-5 0-16,-1 3 0 15,-7-4 0-15,-4 7 0 16,-2-5 9-16,1 5 0 16,-7 1 17-16,2 5 1 15,2-4 7-15,0 5 1 16,0-5 3-16,0 8 2 16,0 6-9-16,0-6 2 15,-2-1-21-15,0 9 1 16,4-6-8-16,-3 4 0 15,1 2-5-15,2-6 2 16,2 4-2-16,2-6 0 16,0-1-2-16,3-1 2 15,-3 0 0-15,0-2 0 16,-8 1-1-16,0 1 1 0,0 2-2 16,3-2 1-16,-5 3-7 15,0 3 0-15,0-2-15 16,0 6 0-16,0-2 8 15,-5 2-1-15,1 0 6 0,-2 0 1 16,-2 4 9 0,0 7 0-16,-2 9 0 15,-5 7 0-15,3 8 0 0,6 2 0 16,0 0-5 0,4 2 1-16,2-5-21 15,2-5 2-15,-2-4 0 0,0-1 1 16,0-7 4-16,0-7 0 15,0 0 9-15,0-1 1 16,0-1 8-16,0-8 0 16,0 0 3-16,0 0 1 15,0 0 9-15,2-6 1 16,2-3 8-16,2-7 2 16,4-11 3-16,2-1-1 15,1 1-1-15,-1 0 0 16,0 9 12-16,1 1 0 15,-3 9 3-15,-8 8 2 16,0 0-17-16,0 0 0 16,0 0-9-16,2 0 0 15,0 8-13-15,9 17 2 16,-3 4-7-16,-4-3 2 16,-2-1-10-16,-4-13 1 0,2 5 2 15,0-3 0-15,0-4 3 16,2-1 1-16,-2-1 3 15,4-6 0-15,3 0 0 16,11-6 0-16,3-6 1 16,7-15 0-16,-1 0 2 15,-10 7-1-15,-7-1 7 16,-2 3 0-16,0 2 26 16,-1 3-1-16,-1 1 10 15,-2 4 1-15,-2 2-14 0,0-2 1 16,0 6-21-16,2 0 0 15,-4 0-8-15,7 6 0 16,-5 4-6-16,2 9 0 16,-2 3-18-16,-2-10 1 15,0-3-16-15,-2-1 1 16,0 0 13-16,0-6-1 16,0 4 11-16,0-4-1 15,0-2 7-15,0 0-1 16,0 0 4-16,0-10 0 15,-2-6 3-15,0-5 0 16,-2 1 6-16,2 7 0 16,0 5 15-16,0 0 1 15,0 2-9-15,0 4-1 16,-4 0-6-16,-3 2-1 0,-1 2-5 16,-2 8 1-16,-5 4-13 15,3 5 0 1,4 1-29-16,4 1 1 0,-3-7 6 15,5 1 1-15,2-5 19 16,2-2 1-16,0 0 7 16,0 0 2-16,2-8 4 0,0 2 0 15,2 3 1 1,3-5 1-16,-1-5 0 16,4-3 2-16,-2 0-1 15,0-2 1-15,1 0 2 0,-3 1 1 16,-4-1 7-16,2 4 2 15,-2 4-6-15,0 0 0 16,0-2-4-16,0 4-1 16,0 4-1-16,4 6-1 15,0 0-3-15,3 1 0 16,-7 1 0-16,2-6 0 16,0 0-1-16,0 2 1 15,2-8-1-15,6 0 1 16,3-10 0-16,16-23 0 15,-5-4 0-15,1-22 0 0,-5-1 0 16,-5 9 0 0,-5 4 0-16,-4 12 1 15,3 0 0-15,-7 18 0 16,2 1 0-16,-6 2 1 16,2 3-15-16,0 7 2 15,0-4 1-15,-2 2 1 16,0 4 4-16,0 2 1 0,0 0 2 15,-2 2-1-15,-2 4 5 16,-11 17 0-16,3 7 42 0,2 22 0 16,4-7-18-1,4 6 1-15,2-6-14 16,0-10 0-16,0-2-15 16,0-22 0-16,2-1-31 0,0-2 2 15,2 0 4-15,-4-2 0 16,2-4 7-1,0 0 0-15,0 5 11 0,2-7 2 16,0 0 4-16,2-7 1 16,1 5 2-16,-1 0 0 15,0-4 0-15,0 4 1 16,0-4 6-16,0 4 1 16,0-4 1-16,5 4 1 15,-5-4-2-15,0 4 0 16,0 2-5-16,2-3 1 15,-8 3-458-15</inkml:trace>
  <inkml:trace contextRef="#ctx0" brushRef="#br0" timeOffset="10614.83">13670 21264 12 0,'0'6'0'0,"0"-6"-10"0</inkml:trace>
  <inkml:trace contextRef="#ctx0" brushRef="#br0" timeOffset="10704.93">13672 21281 12 0,'0'0'0'0,"2"0"0"16,0 0 0-16,1 0 0 16,3 0 0-16,8 0 0 15,9-2 0-15,-23 2-10 16</inkml:trace>
  <inkml:trace contextRef="#ctx0" brushRef="#br0" timeOffset="10909.84">14052 21096 12 0,'0'0'0'16,"0"0"0"-16,0 0 0 15,0 0 0-15,0 0 0 16,0 24 9-16,-7-5 0 16,1 10 13-16,-4 4 2 15,-4 1-24-15,3-7 0 16,5-8 0-16,2-3 0 16,4-16-57-16</inkml:trace>
  <inkml:trace contextRef="#ctx0" brushRef="#br0" timeOffset="11271.42">14115 21342 12 0,'2'0'0'0,"0"0"0"16,0 0 0-16,0-2 0 16,0 2 0-16,0 0 0 15,0-8 0-15,3 2 2 0,1-5 1 16,4 1 13-1,-6 0 0-15,-2 2 69 0,-2 0 0 16,0 3-3-16,0 3 0 16,-2 0-27-16,-6 2 1 15,-6 0-19-15,-5 9 2 16,-1 3-25-16,3 4 1 16,9 3-16-16,6 3 1 15,6 5-10-15,4-2 1 16,5-5 1-16,-1 3 0 15,0-5 6-15,-4 1 0 16,-4-9 2-16,-2 6 2 16,-2-9 2-16,-2-5 1 15,-4 6 1-15,-8-8 2 16,14 0-447-16</inkml:trace>
  <inkml:trace contextRef="#ctx0" brushRef="#br0" timeOffset="13308.7">14521 21375 12 0,'0'0'0'0,"0"0"0"0,0 0 0 0,0 0 0 0,0 0 0 16,0 0 0-16,-20-18 0 15,13 13 0-15,-5 3 0 16,-6 2 0-16,-7 9 0 16,-4 7 3-16,1 11 2 15,1-3-3-15,4 3 0 16,7-8 7-16,6 1 0 15,4 1 7-15,2-9 0 16,4-2 8-16,6-4 2 16,6-4-1-16,13-6 1 15,18-12-3-15,2-11 2 16,-4-6-4-16,-4-12 2 16,-3-6-5-16,-1-3-1 0,-8-5 45 15,-3 6 1 1,-5 1-30-16,-7 9-1 15,-4 6-13-15,-2 10 0 0,-10 11-9 0,2 4 0 16,-6 8-10 0,2 4 0-16,-1 2 0 15,-7 8 0-15,-2 10 0 16,-3 9 0-16,3 6 0 16,1 8 0-16,5 9 5 15,4-5-1-15,-3 10 0 16,1-3-1-16,6-1-1 15,4-4 1-15,4-14-30 16,2-6 0-16,3-11 10 0,-1-3 1 16,0-11 7-16,2 0 1 15,3-8 8-15,1-2 2 16,6-9 7-16,1-3 1 16,1-9 5-16,-3 0 2 15,-5-3 10-15,1 3 0 16,-3 9 24-16,-4-1 0 15,-2 9 11-15,-6-3 1 16,2 9-11-16,0-2 1 16,0 6-33-16,0 2 1 0,-2 4-15 15,-2 9 1 1,-2 3-8-16,2 9 0 16,-2 0-16-16,2-3 0 15,0 1-25-15,0-5 0 16,2-9 20-16,2-3 0 0,0-2 12 15,4-6 0 1,2 2 6-16,5-4-1 16,5-6 4-16,7-9 0 0,-7-1 1 15,-6-5 0-15,-5 3 0 16,-11 3 0-16,-1 5 2 16,1-2 1-16,-2 6 13 15,-4-1 1-15,-2 1 3 16,-1 4 2-16,3 0-11 15,2 4 1-15,2 0-7 0,2 0 0 16,2 4-5-16,0-2 0 16,-1-2 0-16,3 2 0 15,5-2-1-15,5-2 1 16,4 0-1-16,11-4 0 16,1 0-1-16,-3 4 0 15,-7 2 0-15,-5 0 1 16,-3 6-2-16,0 4-1 15,0 6-12-15,0 3-1 16,1 1-18-16,-3 5 1 16,-4 0-8-16,-2-9 0 15,-2-6 23-15,-2 1 0 16,0-3 12-16,2-2 0 16,-1-2 6-16,3 0 0 0,0-2 1 15,0-2 0 1,3-6 2-16,3-6 1 15,4-5 1-15,10-17 2 16,5-1-1-16,-11 16 2 16,1 3 7-16,-7 5 0 0,0 3 14 15,-4 0 1-15,2 2-11 16,-2 4 0-16,1 2-8 16,-1 0 2-16,0 2-8 15,6 20 2-15,-6 5-7 16,0-2 0-16,-4-5-22 15,0-3 2-15,0-5 4 16,0 2 1-16,0-3 7 16,0-1 0-16,0-2 6 0,0-2 0 15,2 3 3-15,2-9 0 16,0 2 0-16,9 2 1 16,3-10 1-16,11-9 0 15,-3-5 3-15,-5 1-1 16,-5-3 3-16,-6 11 1 15,1 1 34-15,-7 2 2 0,2 2-2 16,-2 4 0 0,0-5-24-16,-2 5 0 15,0 2-10-15,0 0 0 16,0 0-8-16,-4 2 1 16,-2 7-7-16,-5 9 1 15,1 5-35-15,4-11 1 16,2 2 8-16,2-5 1 0,0-1 13 15,2 0 0 1,0-4 8-16,6 4 1 16,4 1 7-16,9-3 0 15,-5 2 0-15,0-8 1 0,-1 2 0 16,-3-2 0-16,-10 0-559 16</inkml:trace>
  <inkml:trace contextRef="#ctx0" brushRef="#br0" timeOffset="15534.38">15437 21531 12 0,'0'0'0'0,"0"0"0"0,0 0 0 0,-22 12 0 0,18-5 0 16,4-7 0-16,-4 0 0 16,1 2 0-16,1 2 0 15,2-4 0 1,2-4 0-16,1 2 0 0,3-7 1 15,8-9 0-15,7-13 0 16,-3 4 4-16,0 7-1 16,-9 12 5-16,-1-1 0 15,-2 3 7-15,-2 4 1 16,-2 2-4-16,0 2 2 16,4 4-3-16,-2 5 2 15,5 5-12-15,-3 3 0 16,0 3-1-16,0-1 1 15,0-7 0-15,-6-4-1 0,2-8 0 16,0 5 1 0,0-7 4-16,2 0 0 15,5-7 3-15,3-3 0 0,8-8-1 16,3-9 1-16,-2 2 1 16,-5 5 1-16,-6 3 21 15,0 1-1-15,7 8 14 16,-7 0 1-16,-2 1-4 15,-2 5-1-15,1 0-23 16,1 2 1-16,0 4-13 16,0 5 1-16,-2 5-7 0,-2 2 0 15,-2 3-12 1,1-1 1-16,-3-1-19 16,-3-9 1-16,-3 2 7 15,-2 0 2-15,-2 5 6 0,-2-11-1 16,-1 0 8-16,5-2 1 15,0-2 1-15,2-2 1 16,0-2-1-16,1 0 1 16,3-2 1-16,2-3 1 15,2 1 1-15,3 0 0 16,1 2 1-16,0 0 0 16,2 6 0-16,0 0 1 15,-2 0-1-15,1 0 1 16,1 0-1-16,2 8 0 15,2 0 0-15,1 4 0 16,-1-3 0-16,-2-3 0 16,-2-6-1-16,-1 0 1 15,-1 0-1-15,2-6 1 16,-2 2-5-16,-2-11 1 16,-4 15-219-16</inkml:trace>
  <inkml:trace contextRef="#ctx0" brushRef="#br0" timeOffset="15820.44">15472 21297 12 0,'0'0'0'0,"0"0"0"0,0 0 0 16,14-18 0-16,-9 9 0 15,-1 9 0-15,-2-6 0 16,-2 6 0-16,-2 0 0 16,-2 0 0-16,-1 0 0 15,3 6 0-15,-4-4 0 16,6-2-10-16</inkml:trace>
  <inkml:trace contextRef="#ctx0" brushRef="#br0" timeOffset="17455.24">16253 21410 12 0,'0'0'0'15,"0"0"0"-15,0 0 0 16,0 0 0-16,0 0 0 16,0 0 0-16,0 0 0 15,0 0 0-15,0 0 0 16,0 0 0-16,0-25 0 16,-4 17 5-16,-6 0 2 15,0 0 7-15,-3 4 0 16,1-1 6-16,2 10 1 15,-3-3-10-15,-3 6 0 16,-2 8-11-16,-1 3 1 16,5 1-2-16,3 3 0 15,5-7-1-15,2-5-1 16,2-1 0-16,2-2 0 16,2-2 3-16,6-6 0 0,1-4 2 15,7-2 1 1,9-11 18-16,3-13 0 0,-1-5 29 15,-7-2 1-15,-3-6 52 16,-7 0 0-16,-4-3 6 16,-2 5 1-16,0 9-76 0,1 9 0 15,-1 6-22 1,-2 7 0-16,-2 4-8 16,-2 6 0-16,-2 2-4 15,-5 6 0-15,-3 7-2 16,-2 9 0-16,-3 7-6 0,5 10 1 15,6 2-6-15,2-6 0 16,0 4-9-16,2-6-1 16,2-8-93-16,4-7-1 15,0-3 60-15,2-7-1 16,4-2 19-16,5-1 1 16,3-14 26-16,-2-1-1 15,7-6 13-15,0-9 0 16,-3-3 8-16,-6 1 1 15,-3 4 21-15,-7 7 2 0,-2 6 17 16,0 4 1 0,-2-3-18-16,0 5 2 15,0 2-21-15,0 5 2 16,0 3-8-16,0 8-1 16,-4 11-7-16,0 6 0 15,2-7-19-15,0-1 0 16,-1-13-23-16,3-3 0 0,5-3 19 15,-1-6-1 1,2 0 16-16,6-8 1 0,2-3 6 16,3-7 1-16,-1-7 1 15,-5 1 0-15,-9-1 2 0,-4 6 0 16,-3 9 17 0,-1-4 2-16,-4 6 28 0,-2 3 0 15,1 5 1-15,3 0-1 16,2 0-30-16,2 5 1 15,2 1-12-15,0-6 1 16,2 2-9-16,4 2 0 16,2-2-5-16,9-2-1 15,5 0-7-15,3 0-1 16,-1 0-8-16,-3 0 0 16,-5 2-11-16,-4 4-1 15,-2 2 16-15,-2 3 1 16,1 3-19-16,-1-4 1 15,0 3 9-15,-2 1-1 16,-4-4 2-16,2-2 0 16,-2 1 11-16,0-7 0 15,2 2 11-15,0-4-1 16,0-4 4-16,2 2 0 16,5-9 3-16,5-11 0 15,4-7 19-15,3-4 2 16,-3 4 37-16,-7 19 0 0,1-2 36 15,-2 8 1-15,0-4-13 0,-1 1 1 16,-5 5-61 0,0 2 1-16,0 0-20 15,6 11 1-15,-4 5-7 16,2 17 0-16,-8-4-25 16,0-11 2-16,0-1-70 0,0-9 1 15,0 0 5 1,2 0 1-16,1-6 58 15,1 4 1-15,2-4 18 0,20-10 0 16,7-10 9-16,-4-11 0 16,-7-4 15-16,-11 15 0 15,-3-1 48-15,-4 5 1 16,0 4 33-16,-2 3-1 16,0 5-18-16,-2-6-1 15,0 8-49-15,0 0 0 16,0 0-16-16,-4 8 1 15,-4 9-13-15,-6 9 0 16,1 1-24-16,5-8 2 16,2 5-57-16,4-11 1 0,0 3 1 15,4-2 1 1,0-3 38-16,0-3 0 16,2 0 29-16,0-8 1 15,0 2 7-15,0 0 0 16,0 2 0-16,1-4 1 15,-5 0-366-15</inkml:trace>
  <inkml:trace contextRef="#ctx0" brushRef="#br0" timeOffset="17772.78">17081 21457 12 0,'0'0'0'0,"0"0"0"0,0 0 0 0,0 0 0 0,21-10 0 16,-17 8 0-16,-2-4 0 15,0 4 0-15,0 2 0 16,-2 0 0-16,-4 0 0 16,-2-7 0-16,0 7 0 15,-1 7 0-15,1-7 0 0,6 0-10 16</inkml:trace>
  <inkml:trace contextRef="#ctx0" brushRef="#br0" timeOffset="19088.83">17264 21166 12 0,'0'0'0'0,"0"0"0"0,0 0 0 0,0 0 0 15,0 0 0-15,0 0 0 16,0 0 0-16,-11 39 0 16,7 8 4-16,0 0 2 15,0-6-6-15,0-8 0 16,2-19 0-16,0-5 0 15,0-5 0-15,2-4 0 16,0-4 9-16,0-1 0 16,0-9 20-16,0-6 0 15,2-22 68-15,0-1-1 16,0 6 69-16,2 7 0 16,0 9-64-16,0 11 0 15,0-5-60-15,1 7 0 16,1 4-24-16,2-2 0 15,-2 6-10-15,0 0-1 16,4 8-5-16,3 9 2 16,-1 9-5-16,-4 7 2 0,-4 2-2 15,-2-6 0-15,2-5-5 16,1-11 2-16,-3-5-56 16,2-2 2-16,0-6-40 15,6-8 0-15,-10 8-367 16</inkml:trace>
  <inkml:trace contextRef="#ctx0" brushRef="#br0" timeOffset="20652.2">17516 21108 12 0,'-2'4'0'0,"-2"-2"0"0,0 6 0 16,-1 5 0-16,-3 7 0 15,-8 9 0-15,-5 6 0 16,3 2 0-16,2-2 0 15,5-11 0-15,1 1 0 16,2-17 0-16,2 3 0 16,2-9 0-16,2 2 0 15,2-4 0-15,2-8 0 16,4-9 8-16,4-18 0 16,6-10 63-16,1 2 1 0,-1 2-22 15,1 14-1 1,-5 11-14-16,-4 5 1 15,-4 5-34-15,0 4 1 16,-2 2 1-16,0 0 0 16,0 6 1-16,3 5-1 15,-1 15 11-15,-2 9-1 0,-2 2-4 16,0 4 0-16,0-6-3 16,2 0 1-16,2-16-28 15,-2-3 1-15,-2-8-16 16,2 0 0-16,0-5 23 15,4-3 0-15,4-9 9 16,7-7 2-16,9-13 2 16,3-12 0-16,0 6 27 0,-3 6 1 15,-11 11 86-15,-5 2 2 16,-6 9 13-16,-2 5 1 16,0 2-98-16,-2 0-1 15,0 0-22-15,0 2 2 16,0 9-12-16,0 11 0 15,0 7-27-15,0 4 0 0,0-4-89 16,0-7 2 0,0-12 4-16,0-1 0 15,2-7 80-15,2-2 0 16,5-2 21-16,7-9 0 16,9-13 17-16,-1-5 0 15,-3 4 67-15,-9 3 0 16,-6 11 41-16,-2 7 1 15,-4-2-50-15,0 6 0 16,0 0-42-16,0 0 1 16,0 6-17-16,0 5 0 15,0 9-14-15,0 13 2 16,0 0-37-16,2-4-1 0,0-13-49 16,0-6 1-16,0-1 56 0,3-9 2 15,3-7 21 1,8-5 0-16,13-23 7 15,0-2 2-15,-7-4 9 16,-3-2 1-16,-1-2 2 16,0 2 0-16,-1 4 1 15,-7 10 0-15,-4 2-17 0,-4 9 1 16,-2 8-49-16,0 1 2 16,0 3 27-16,0 6 1 15,0 2 16-15,-4 4 0 16,-6 7 4-16,-2 7 0 15,-1 9 5-15,3 12 0 16,0 2 36-16,2-4 1 16,4 2-1-16,4-6 2 15,4-8-24-15,2-3 2 16,0-13-12-16,2-5 1 16,4-6-7-16,9-12 0 15,8-9-1-15,3-6 1 16,1-8-3-16,-4 3 2 15,-9-5 0-15,-3 4 0 0,-7 6 0 0,-2 0 0 32,0 9-6-32,-1-7 1 15,-3 9-40-15,-4 14 0 16,0 2 7-16,0-4 1 0,0 4 23 16,0 0 1-16,0 0 7 15,-8 14 1-15,-3 13 5 16,-1 16 0-16,2 0 16 15,6-16 1-15,4-1 15 16,0-1 2-16,2 0-16 16,0-17 1-16,2 0 8 15,2-6 0-15,2 0-16 16,13-4 0-16,3-12-6 0,1-5-1 16,-5 1 39-16,-9 8 0 15,-3 1 5-15,-4 7 2 16,0-4-27-16,-2 6 2 15,0-2-10-15,-2 2 2 0,2 0-16 16,0 2 1 0,0 0-4-16,2 6 0 15,2 1-19-15,-1-3 1 16,-1-4-4-16,0 4 1 16,0-6 4-16,10-8 1 15,5-7 2-15,-5 3 0 16,-2-4 5-16,-6 7 1 15,1 1-6-15,-5 0 1 16,0 6-58-16,0-4 0 16,0 4 47-16,-2 2 1 0,0 0 14 15,0 35 1 1,-2 26 2-16,-2 38 1 16,0-9 5-16,-3-16 0 15,-3 2 29-15,-2 20 1 0,0 1-52 16,-1-27 1-16,-3 6 1 15,8-37 2-15,2 0-1 0,1-27 0 16,1 2-17 0,2-9 0-16,0 1 13 15,-6-8 1-15,8 2-145 16</inkml:trace>
  <inkml:trace contextRef="#ctx0" brushRef="#br0" timeOffset="20787.77">18432 21186 12 0,'0'0'0'0,"0"0"-10"0</inkml:trace>
  <inkml:trace contextRef="#ctx0" brushRef="#br0" timeOffset="21468.22">18539 21162 12 0,'0'0'0'0,"0"0"0"15,0 0 0 1,22 24 0-16,-20-16 0 15,-2 1 0-15,-2 5 0 16,-6 4 0-16,-6 9 0 16,-7 2 0-16,3-5 0 15,3-9 0-15,5-11 0 0,2 2 0 16,2-12 0-16,0 2 4 16,2-11 2-16,1-3 28 15,3 0 0-15,5-1 58 16,1 5 2-16,4 1-25 15,8-1 1-15,7 6-41 16,4-2 1-16,-1 10-19 16,1-9 2-16,2-1-13 15,0-6 1-15,3-3-6 16,5-6 2-16,0-7-50 16,-2-5 1-16,-6-6 9 0,-6-3 0 15,-5-13 12-15,-6 5 1 16,-7-1 8-16,-5 14 1 15,-6 12 21-15,-3 9 0 0,1 14 27 16,-2 1 1 0,-2 10-12-16,-5 15-1 15,-5 17-8-15,2 10 0 16,3 11-17-16,-1 1 0 16,-3-3-8-16,1 5 1 15,4 5 11-15,3-4 2 16,5-7-12-16,6-6 0 15,4-6 12-15,4-22 0 16,9-15 29-16,9-14 0 16,11-17 23-16,2-3 1 15,2-7 18-15,-4-6 0 16,-6 4-22-16,-6 2 1 16,-9 12-19-16,-6 11 1 0,-6 4-24 15,-4 6 2-15,-2 2 0 16,-4 2-1-16,-4 6 1 15,-2 8 0-15,-5 13 11 16,1 6 1-16,5 6 9 16,5-12 1-16,4-5-11 15,4-5 1-15,7-9-10 16,5-4 1-16,6-12-6 16,1-6 1-16,-3-13-3 0,-7-2 1 15,-9 3-4-15,-9-3 0 16,7 27-598-16</inkml:trace>
  <inkml:trace contextRef="#ctx0" brushRef="#br0" timeOffset="21627.02">18088 21096 12 0,'0'0'0'0,"0"0"0"16,0 0 0-16,0 0 0 0,0 0 0 15,0 0-10-15</inkml:trace>
  <inkml:trace contextRef="#ctx0" brushRef="#br0" timeOffset="21808.2">18567 20950 12 0,'0'0'0'0,"0"0"0"15,0 0 0-15,-20 14 0 16,16-14 0-16,2 0 0 16,2 0 0-16,0 0-10 0</inkml:trace>
  <inkml:trace contextRef="#ctx0" brushRef="#br0" timeOffset="23505.91">16019 21821 12 0,'0'0'0'16,"0"0"0"-16,-12 22 0 0,4-3 0 0,0 1 0 16,-5 3 0-16,5-11 0 15,4-4 0-15,2-2 0 16,2-6 0-16,4-6 0 16,2-4 0-16,11-17 0 15,9-14 1-15,3 2 0 0,-4 6 56 16,-5 7 2-16,-1 9 71 15,-5 9 0-15,0 0-39 16,-5 6 0-16,1 2-43 16,0 2 0-16,0 4-35 15,-2-2 0-15,-3 8-12 16,-3-1 2-16,-2 5-12 16,-4 3 1-16,-9 1-76 0,-5 5 0 15,-7-7 13-15,1-1-1 16,3-7 26-16,5-4 1 15,3 0 16-15,5-6 1 16,4-6 10-16,2-2 0 16,4-2 5-16,6-7 1 15,7-5 12-15,1 3 1 16,0 9 31-16,-7 2 0 16,-1 6 1-16,-2 2-1 15,2 4-17-15,2 4 1 16,3 4-13-16,-1 3 1 15,2 5-14-15,3-1 1 16,-1-9-13-16,3-4-1 16,1-10 1-16,3-4 1 15,1-5 3-15,1-11 0 16,-5-3 5-16,-7-2 1 16,-9 5 3-16,-2-1 0 0,-2 7 2 15,-2 1 1 1,-2 7 0-16,2 2 0 15,2 6 2-15,0 2-1 0,0 2 1 16,-2 6 1-16,-7 12-1 16,1 21 2-16,4 15-1 15,0 10 0-15,-4-3 1 16,-2-1 0-16,-1-9 0 16,3-6-1-16,2-12 1 15,2-12 1-15,4-9-1 16,0-6 1-16,0-1 1 15,0-11 0-15,0-1 1 0,0-17 0 16,2-15-2-16,0-12 1 16,-2 3-1-16,0 1 1 15,2 2-1-15,2 2-1 16,0 4 1-16,2 2 0 16,5 9 5-16,3 1 0 15,2 9 25-15,1 3 0 16,1-1-8-16,1 6-1 15,-3 8-18-15,-2 2 1 0,1 4-4 16,-1 8 1 0,-2 5-6-16,-6 5 0 15,-6 3-2-15,-4 2 0 16,-6-3 0-16,-2 1 1 16,-2-4 0-16,-1-11 1 15,5-4 1-15,0-2 0 16,-1-10 1-16,3 0 0 15,0-4 1-15,4-6-1 0,2-7 1 16,6-12 1-16,8-2 6 16,9 0 2-16,3 7 31 15,5 3 0-15,0 7-20 16,1 3 1-16,3 7-11 16,-2 6-1-16,-8 10 2 0,-5-2 0 15,-8 3-9 1,-8-7 1-16,0 2-7 15,0 8 2-15,-2-2-9 0,-2 7 2 16,-2 1-2-16,-2-1 2 16,-2-7 1-16,2-2 1 15,0 0 1-15,2-6 1 16,-1 2 1-16,3-4 0 16,0-4 2-16,0-6 0 15,4-6 5-15,11-17 1 16,5 4 24-16,1 9 1 15,1 5-12-15,-6 1 2 16,1 8-10-16,-5-1-1 16,0 7-5-16,0 0 0 15,-10 0-158-15</inkml:trace>
  <inkml:trace contextRef="#ctx0" brushRef="#br0" timeOffset="24675.39">16823 21751 12 0,'0'-2'0'0,"0"2"0"0,-2-4 0 0,-2-1 0 0,0 3 0 0,2-4 0 15,2 0 0-15,0-4 0 16,0 0 0-16,0 1 0 16,0 7 0-16,2-2 0 15,-2 4 0-15,0 0 2 16,0 4 1-16,0 7 3 15,-2 15 0-15,-4 11 6 16,-1 4 1-16,3-6-13 0,2-8 0 16,2-13 0-16,0-8 0 15,0-2-1-15,4-4 1 16,0-4 6-16,9-8 0 16,13-23 15-16,3-2 1 15,-2 2 65-15,-7 5-1 16,-5 9-5-16,-5 5 1 15,-2 7-43-15,-4 3 2 16,0 4-10-16,0 2 2 16,0 0-20-16,-2 2 2 15,1 6-13-15,1 7 0 16,0 9-2-16,-2 3 0 16,-2 2-2-16,0-5 0 15,0-5-41-15,0-9 1 16,0-4 1-16,0-2-1 0,0 1 28 15,0-5 0-15,0-7 11 16,2-3 0 0,6-17 7-16,4-7 2 0,5-5 45 15,3 8 2-15,1 6-20 16,-1 11 0-16,-1 4-13 16,-5 7 1-16,-4 3-6 15,0 7 2-15,1-1-10 16,-3 8 1-16,-4 11-10 0,0 4 0 15,0 7-2-15,0 3-1 16,0-12-2-16,1-6 0 16,-3-9-45-16,2-10 1 15,2-2 28-15,6-10 1 16,11-13 12-16,5-6 1 16,3-14 20-16,-2 0 0 15,-5-6 4-15,1 4 0 16,-2 4 0-16,-7 10 1 15,-6 6-21-15,-4 11 2 16,-4 4-33-16,-2 8 1 16,0 2 8-16,0 0 1 15,0 8 10-15,-4 4-1 16,-6 19 7-16,-4 6 0 16,-3 8 12-16,3-2 1 0,2-2 49 15,3-6 1 1,7-8-28-16,2-9 1 15,0-1-17-15,0-15 1 16,2 2-6-16,3-8 0 0,3-4-4 16,8-13 1-16,11-14 7 15,4-2 0-15,1 4-1 16,-1 7-1-16,-8 9 0 16,-7 9 0-16,-2-2-25 15,-3 10-1-15,-3 10 5 16,-2 0-1-16,0 13 7 15,-2 4 0-15,-8 10 3 16,-4-1 2-16,-4-5 3 16,-3-4 0-16,-1-11-3 0,0 1 1 15,-1-7 1-15,1-4-1 16,1-4 2-16,5-4 1 16,2-4 0-16,6-8 0 15,4-5 12-15,8-7-1 16,13-7 25-16,-7 14 0 15,1 9 6-15,-7 0 1 0,2 1-18 16,0 7 0 0,1-2-17-16,-3 4 1 15,-2 4-8-15,-2-2 2 16,0 1-12-16,-1 3 0 16,-1-4-34-16,-2 6 0 15,-2-8-445-15</inkml:trace>
  <inkml:trace contextRef="#ctx0" brushRef="#br0" timeOffset="24876.07">17303 21648 12 0,'0'0'0'0,"0"0"0"0,0 0 0 0,37 8 0 15,-1-10 0-15,18-4 0 0,1-2 0 16,-55 8-10-16</inkml:trace>
  <inkml:trace contextRef="#ctx0" brushRef="#br0" timeOffset="25833.29">17784 21831 12 0,'0'0'0'16,"0"0"0"-16,0 0 0 15,0 0 0-15,0 0 0 0,0 0 0 0,0 0 0 32,19-27 81-32,-3 7-1 0,11-5 3 15,-1-2 1-15,-5 11 23 16,-7 8 2-16,-3 6-51 16,-3 2 2-16,-2 0-23 15,0 2 1-15,2 6-12 16,-2 2 1-16,-1 4-24 15,-3 5 1-15,-2-3-6 16,-2-3 2-16,-1 1-6 16,1-6 0-16,0-6 4 0,2 2 1 15,0-4 1-15,0-4 0 16,2 0 4-16,3-10 1 16,3-13 19-16,4-2 2 15,9 1-6-15,-1 9 2 16,-4 7-8-16,-3 4 1 15,-1 6-24-15,0 2 0 16,-1 2-10-16,-3 0 1 16,-2 6-10-16,0 2 1 15,2 7-1-15,-2 1 0 16,-4 5 3-16,-2-3 2 16,0-5-13-16,3-5 1 15,-1-2-40-15,0-2 0 16,0-4 43-16,2-2 2 15,2-6 14-15,6-4 2 16,5-9 16-16,3-7 0 16,3 3 59-16,-5 11 0 0,-6 4 23 15,-3 6 2-15,-5 2-49 16,-2 2 1-16,0 0-22 16,0 4-1-16,0 6-12 15,0 5-1-15,0 5-10 16,0-3 0-16,2-1-51 15,0-8-1-15,0-1 30 0,2-1 1 16,1-14 12-16,3-1 1 16,4-13 13-16,3-9 1 15,-3 0 13-15,-4-1 0 16,-4 11 4-16,-4-1 0 16,-4 5-3-16,-2 7 0 15,-2 2-17-15,-6 4 1 16,-5 4-1-16,-3 4 1 15,-5 10-1-15,3 1 2 16,3 1 3-16,7-1 0 16,6-1 0-16,4-3 0 15,4 3 0-15,2-10 0 16,4-4 1-16,9-2 1 16,9-6 1-16,7-6-1 0,2-13-13 15,-2-4 1 1,-5-4-47-16,1-1 3 0,-29 34-319 15</inkml:trace>
  <inkml:trace contextRef="#ctx0" brushRef="#br0" timeOffset="26073.36">18498 21508 12 0,'0'0'0'0,"-9"25"0"0,-1 0 0 0,0 10 0 15,2 2 0-15,4 4 10 16,6-8 1-16,2-7 17 16,2-3 0-16,2-1-27 0,2-3 1 15,3-9 8 1,-1-6 1-16,2-10 11 0,3-8 2 16,-1-7 7-16,-1-3 2 15,-7-3-29-15,-6 0 1 16,-2 27-180-16</inkml:trace>
  <inkml:trace contextRef="#ctx0" brushRef="#br0" timeOffset="26237.07">18434 21609 12 0,'2'-4'0'16,"0"4"0"-16,0 0 0 15,2 0 0-15,3 0 0 16,5 0 0-16,10-2 0 15,13 0 0-15,0-4 0 16,-6 4 0-16,-7-5 0 16,-22 7-10-16</inkml:trace>
  <inkml:trace contextRef="#ctx0" brushRef="#br0" timeOffset="26539.41">18774 21578 12 0,'-2'-2'0'0,"-2"2"0"15,2-6 0-15,2 6 0 0,0 0 0 16,0 0 0-16,0 0 0 16,0 6 31-16,-2 2 1 15,-4 19 28-15,-2 16 2 16,-2 11 48-16,1 5 0 15,3 5-37-15,2 1 0 16,0-5-22-16,2-5 2 16,-2-3-15-16,2-7 1 15,2-8-10-15,2-8 0 16,-2-9 24-16,0-10 0 16,0-10-735-16</inkml:trace>
  <inkml:trace contextRef="#ctx0" brushRef="#br0" timeOffset="27892.99">18793 21646 12 0,'0'0'0'0,"27"-10"0"15,-7 8 0-15,5-4 0 0,-5 6 0 16,-6 2 0 0,-5 4 0-16,-5-2 0 15,-2 10 0-15,-4 3 0 16,-6 3 0-16,-7 7 2 0,-1-2 1 16,1-9 5-16,5-8 1 15,2 0 6-15,4-6-1 16,2 0 3-16,2-2 1 15,2-2 0-15,4-2 1 16,8-10-11-16,11-5 1 16,10-3-8-16,0 1 0 15,-7 3-2-15,-5 1 0 16,-7 9-3-16,-5 0-1 16,-3 8 0-16,-2 0-1 15,-4-6 0-15,-2 4 1 16,0 0 0-16,-2 2 1 15,-4 0-1-15,-2 2 2 16,-3 6-1-16,1 8 1 16,2-5 18-16,0 7-1 0,2 1 28 15,1-3 0-15,5 3-7 16,5 1 1 0,1-10-7-16,2-1 2 0,4-9-18 15,5-5 1-15,5-7-3 16,5-6 1-16,-3-7-7 15,-3-2 0-15,-7 9 0 0,-6 1-1 16,-6 7 0 0,-4-4 0-16,-2 4-15 15,-2 1 1-15,-4 3 8 16,0 6 0-16,1 6 2 16,1-6 0-16,2 6 4 0,0-3 0 15,2 3 24-15,6-4 1 16,4 2-8-16,6 2 0 15,11-6-11-15,10 0 1 16,8-8-6-16,-2-2 0 16,-4 1-6-16,-7-5 1 15,-5 2-3-15,-7 3 1 16,-8 7-7-16,-1-2 1 16,-3 2 0-16,0 2 1 15,-2 0 3-15,0-6 0 16,-2 6 3-16,0 0 0 15,0 0 0-15,0 0 1 16,0 6 0-16,0-4 0 16,0 6 1-16,2 3 1 15,0 3 12-15,0-4-1 0,0 5 21 16,0-5 1 0,0-2 27-16,0 0-1 0,-2 1-11 15,-2-1 0-15,-4 2-33 16,-2-2 0-16,-5 1-14 15,-3-1 1-15,-2-4-4 16,1 2 1-16,7-6-5 16,4 2 2-16,2-2-2 15,4 0-1-15,2 0-2 16,0-2 2-16,4 2 0 16,8-6 1-16,11-2-9 0,6-5 1 15,1-5-7-15,3-5 0 16,4 3-53-16,0-3 0 15,-4 3-25-15,-4 3 0 16,-9 1 45-16,-5 8 1 16,-5 6 17-16,-4-7 1 15,-4 3 11-15,-4 6 1 16,-2 0 6-16,-2 0 2 16,-4 0 3-16,-2 4 1 15,-5 0 1-15,7 3 1 16,-2 1 7-16,0 0 0 15,1 2 11-15,3-8 2 16,2 4 22-16,0 3 0 16,4-1 31-16,2 4-1 15,4 3-10-15,3-5 0 16,-1 0-27-16,-2-2 1 16,0-2-8-16,-2 3 2 0,-2-5-5 15,-2 2 1 1,0 2-14-16,-2-2 1 0,-2-2-4 15,0 3 1-15,0-5-3 0,2 0 0 16,0 2-2 0,2-4 0-16,0 0-463 15</inkml:trace>
  <inkml:trace contextRef="#ctx0" brushRef="#br0" timeOffset="28650.52">19793 21560 12 0,'0'0'117'0,"2"-2"0"0,-2 0-109 0,0-2 0 16,0 4-15-16,0 4 2 16,-2 0-6-16,-2 12-1 15,-2 1 11-15,0 9 1 16,4 3 43-16,4-4-1 15,2-9 113-15,0-6 1 0,0-3-39 16,4-3 1 0,3-4-77-16,5-6 1 15,6-9-25-15,5-12 1 16,-4-5-17-16,-5-3 1 16,1-2-37-16,1-8 0 0,1-15 11 15,-3 1 0-15,-2-5 11 16,-1 6 0-16,-5 21 4 15,-2 11 2-15,-4 11 7 16,-2 13 1-16,-2 4-1 16,-2 15 0-16,-4 18-5 15,-2 10 2-15,0 12-69 16,2-1 0-16,-1 1-41 16,3-12 0-16,0-10 54 0,2 0 1 15,2-16 32 1,2-1 0-16,-2-6 32 0,0-7 1 15,0 1 44-15,2-6 1 16,0-2 1-16,5-4 0 16,5-1 2-16,4-3 1 15,7 0-47-15,3-5 2 16,1 7-10-16,-2 6 0 16,-5 4-1-16,-3 4 1 15,-5 3 2-15,-4 3 2 16,-4 2 0-16,-2-5 1 15,-4 1 19-15,-6 6 1 16,-8-1 34-16,-7-5 2 16,-8 0 9-16,-2-10 0 15,1-6-13-15,5-2 0 0,11 4-39 16,5-2 0 0,5 3-16-16,8-5 2 15,6 0-8-15,13-4-1 0,14-11-63 16,8 5 1-16,4-5-168 15,0 3 2-15,-2-13 162 0,-6-4 2 16,-4-13 19 0,-4-5 0-16,-31 55-163 15</inkml:trace>
  <inkml:trace contextRef="#ctx0" brushRef="#br0" timeOffset="29065.93">20302 21619 40 0,'6'9'0'0,"20"42"0"0,-3-14 94 0,-5-19 0 15,3-12-51-15,1-14 1 16,3-10-15-16,-2-7 0 15,-5 7-34-15,-2 1-1 16,-3 1-20-16,-7 6 0 16,-4-5-3-16,0 5 1 0,0 4 5 15,-2 2 0 1,0 4 7-16,0 0 1 16,-2 4 14-16,-4 4-1 15,-2 6 2-15,-1 13 2 16,3 6 36-16,2-4 1 0,4-5 117 15,4-7 1-15,2-7 16 16,3-10 0-16,3 2-125 16,6-4 1-16,5-4-26 15,-3-7 0-15,-1-3-23 16,-5 0 0-16,-6 3-117 16,-8-3 0-16,0 16-499 15</inkml:trace>
  <inkml:trace contextRef="#ctx0" brushRef="#br0" timeOffset="29270.8">19689 21359 12 0,'0'0'0'0,"0"0"0"0,30-11 0 0,-19 7 0 15,-3 4 0-15,0 4 0 16,-8-4-10-16</inkml:trace>
  <inkml:trace contextRef="#ctx0" brushRef="#br0" timeOffset="29946.56">20412 21332 12 0,'0'0'0'0,"-14"-62"0"0,8 36 0 0,2 9 0 0,2 9 0 15,-3 6 0-15,1 2 0 0,0 2 0 16,-2 12 0-16,-6 9 0 16,-7 20 0-16,1 6 0 15,6 5 0-15,3-1 0 16,5-2 0-16,6-1 0 16,5-5 0-16,1 0 0 15,2-2 0-15,0-14 0 16,-10-29-10-16</inkml:trace>
  <inkml:trace contextRef="#ctx0" brushRef="#br0" timeOffset="30306.21">20748 21679 12 0,'0'0'5'15,"0"0"2"-15,0 0-5 0,0 0 1 16,0 0 8-16,0 0 1 16,0 0 34-16,0 0 0 15,0 0 29-15,0 0 2 16,0 0-20-16,0 0 0 16,0 0-24-16,0 0 0 15,0 0-391-15</inkml:trace>
  <inkml:trace contextRef="#ctx0" brushRef="#br0" timeOffset="41971.06">11309 22126 12 0,'0'0'0'0,"0"0"0"0,0 0 0 0,0 0 0 15,0 0 0 1,0 0-10-16</inkml:trace>
  <inkml:trace contextRef="#ctx0" brushRef="#br0" timeOffset="44208.69">11994 22525 12 0,'0'0'0'0,"-11"53"0"0,7-14 0 15,4-2 0-15,2-2 0 16,-2-2 12-16,0-11 1 16,4-3-8-16,-2-7 1 15,-2-8-6-15,0 0 1 16,0-4-1-16,0-6 0 15,0 6-37-15</inkml:trace>
  <inkml:trace contextRef="#ctx0" brushRef="#br0" timeOffset="47630.44">13966 22069 12 0,'0'2'0'0,"-7"0"0"0,3 4 0 0,4 4 0 0,0-1 0 15,0-1 0-15,-10 2 0 0,-4 15 63 16,-5 8 1 0,1 4-41-16,1-2 2 15,17-35-166-15</inkml:trace>
  <inkml:trace contextRef="#ctx0" brushRef="#br0" timeOffset="54054.76">11299 22167 12 0,'0'0'0'0,"0"0"0"0,0 0 0 0,0 0 0 0,0 0 0 16,0 0 0-16,0 0 0 16,0 0 0-16,0 0 0 15,0 0-10-15</inkml:trace>
  <inkml:trace contextRef="#ctx0" brushRef="#br0" timeOffset="60571.11">5123 22309 12 0,'0'0'0'0,"0"0"0"0,0 0 0 15,-27 4 0-15,6-2 0 16,-20 7 0-16,-4-1 0 16,-2 2 5-16,0-2 2 15,6 0 0-15,-2 1 1 16,-4-1 7-16,0-4 2 0,-7-4 9 15,3-2 1 1,4-4 13-16,8 4 1 0,4-4 9 16,13 1 2-16,5-1-3 15,3 2 2-15,4-2 5 0,-1 0 0 16,3 4-1 0,-2 0 1-16,2 2-9 15,2 0 0-15,-7 0-11 16,-1-4 0-16,4 4-12 0,-3 0 1 15,5 0-11-15,2 0 1 16,-4 0-4-16,4 4 1 16,-1-2-6-16,-1 4 1 15,2-4-4-15,2-2 0 16,2 2-2-16,-2 2 1 16,2-2-2-16,0-2 0 15,0 2 0-15,2 2 0 16,-4-4 0-16,2 0 0 15,2 0 0-15,2-4 0 16,2 2 0-16,-2 2 1 16,6-6-1-16,8-4 1 0,11-7 1 15,0-1 0 1,-1 1 2-16,-9 7-1 16,-9 2 6-16,-2 2 1 15,-2 2 2-15,-2 4 2 16,-2 0-3-16,0-2 0 15,0 2-3-15,0 0 0 16,0 0-5-16,-2 2 2 0,-8 2-4 16,-11 10 1-16,-13 13-3 15,-3 2 1-15,8-1-8 0,9-7 2 16,-1-5-27 0,5-5 2-16,5-1-9 15,1-4 1-15,8 0 30 16,-2-4 0-16,4-2 9 0,-4 0 0 15,4 0 2-15,4 0 1 16,0 2 6-16,2 6 0 16,15-1 9-16,5 1-1 15,1-4 6-15,0 4-1 16,-7-2-10-16,-3 3-1 16,-5 3-10-16,6 10 1 15,-1 9-4-15,-1 2 0 16,-16-33-730-16</inkml:trace>
  <inkml:trace contextRef="#ctx0" brushRef="#br0" timeOffset="61473.27">629 22324 12 0,'0'0'-10'0</inkml:trace>
  <inkml:trace contextRef="#ctx0" brushRef="#br0" timeOffset="62522.1">609 22235 118 0,'0'0'-1'16,"0"0"0"-16,-31 19 0 16,19 1 1-16,-5 19 0 15,3 4 1-15,2 3-3 16,8-3 0-16,4-8-1 15,0-7 1-15,4-9-1 16,-2-5 1-16,2-10-2 16,6-4 2-16,2-6 1 15,13-14 1-15,2-11 2 0,-1-10 0 16,1-2 16-16,-2 2 0 16,-3 10 38-16,-6 6 1 15,-1 7 52-15,-3 3 3 16,2 5-23-16,-3 4 2 15,1 2-53-15,-2 4 2 16,1 2-27-16,-1 4 2 16,-4-4-12-16,-2 4 0 15,2-4-5-15,-2 4 1 16,-4-4-15-16,0 5 2 16,2-5-16-16,-2 0 0 15,-2 0 11-15,-2-2 0 16,2-2 7-16,-2 0-1 15,-2 0 13-15,-4-5 0 16,-5 5 7-16,5-4 0 0,4 6 0 16,0 0 1-16,-5 2-4 15,1 11 2-15,-6 9-5 16,1 13 0-16,3 6-12 16,2-4 1-16,6-6-52 15,-2-11 1-15,6-1 8 16,2-3 1-16,2-7 15 15,2-1 1-15,2-8 28 16,4-6 0-16,3-9 8 16,7-16 0-16,3-8 2 0,-2-4 1 15,1 2 13-15,-7 12 2 16,-5 7 70-16,-4 3 1 16,-6 11 46-16,2 8 2 15,-4 0-97-15,0 0-1 16,0 6-26-16,2 3 2 15,2 5-15-15,-4 13 0 16,4 14-36-16,-4-4 0 16,-4-7-74-16,4-11 0 15,-4-9 28-15,2-4 0 16,2-2 67-16,0 1-1 16,0-5 15-16,2-9 1 15,6-1 4-15,3-15 1 16,5-16 44-16,0 2 2 15,5 7 60-15,-1 7 0 16,-7 6 26-16,1 11 1 16,-8 8-64-16,-2 2 0 15,-2 4-49-15,3 1 0 0,5 5-19 0,2 10 1 16,-2 13-13 0,1 2 2-16,-7-4-40 15,-4-12 1-15,2-5-30 16,2-8 0-16,-4-6 34 15,0 0 0-15,0 3 24 16,0-5 1-16,4-9 9 16,2-7 2-16,4-27 5 0,7-2 0 15,3 2 34 1,1 8 0-16,-3 8 53 0,-3 13-1 16,-11 9-35-16,2 5 0 15,-6 3-33-15,6 9 0 16,-2 10-14-16,2 13-1 15,-2 8-21-15,-4-2-1 16,0-10-86-16,0-23-1 16,0-5 14-16,0 1 1 15,0-4 11-15,0 0 1 16,0 0-456-16</inkml:trace>
  <inkml:trace contextRef="#ctx0" brushRef="#br0" timeOffset="62737.25">1380 21999 12 0,'0'0'0'0,"-9"21"0"0,-5 7 0 0,0 3 0 0,-5 4 10 15,5 0 1-15,4-10 106 16,3-11 0-16,3-2-66 15,8-8 1-15,-4-4-330 16</inkml:trace>
  <inkml:trace contextRef="#ctx0" brushRef="#br0" timeOffset="62972.19">1488 22063 12 0,'0'0'37'0,"-10"12"0"15,4 5-25-15,-4 7 1 16,1 17 16-16,3 4 1 16,0 5-25-16,2-3-1 15,2 2-7-15,2-12 0 16,6-8 3-16,-2-7 0 16,-2-13 7-16,4-7 0 15,5-4 27-15,3-13-1 16,6-3 21-16,3-11 0 15,-9-4 3-15,-3 4 2 16,-11 29-419-16</inkml:trace>
  <inkml:trace contextRef="#ctx0" brushRef="#br0" timeOffset="63150.9">1427 22270 12 0,'4'0'0'15,"22"0"0"-15,5-6 0 16,0-2 0-16,2-2 0 16,4-7 0-16,-37 17-10 15</inkml:trace>
  <inkml:trace contextRef="#ctx0" brushRef="#br0" timeOffset="64307.68">1822 22473 12 0,'0'0'0'0,"0"0"54"16,0 0 1-16,15-24-29 0,-3-3 0 15,13-12-27 1,-3-4 0-16,-3 4 1 16,-7 10 0-16,-2 11 0 0,-4 3 0 15,-2 5 15-15,-4 2 0 16,0 6 11-16,0 0 0 15,-6 2-6-15,2 2 1 16,0 8-15-16,2-2 2 16,-2 9-3-16,-2-7-1 15,6-2-19-15,0 0 1 16,0-6-4-16,6 3 0 16,0-5 5-16,8-7-1 15,3 1 13-15,-3 2 0 16,-2-2 4-16,-1 6 2 15,-7 0-3-15,-4 2 0 16,2 10-2-16,2 7 0 16,-4 10-9-16,4 3 1 15,-4 5-4-15,2-4 1 0,2-16-2 16,2-7 1-16,-2-4 2 16,7-6 0-16,-1-6 2 0,8-11 0 15,11-9 4 1,-2-7 0-16,-5-2 12 15,-7 6 0-15,-3 7 68 16,-8 7 1-16,-4 1 44 16,0 4 1-16,0-1-39 15,0 3 0-15,-4 2-52 16,-2 6-1-16,0 0-22 16,-5 2 0-16,3 13-8 0,-2 5 0 15,2 13-11-15,-1 4 2 16,7-2-123-16,2-4 1 15,7-11 63-15,-3-4 2 16,-2-5 21-16,8-5 2 16,0-6 13-16,5-10 2 15,7-15 10-15,5-10 2 16,-3-2 16-16,-1-4 0 16,-9 8 44-16,-6 13 2 15,1 3 82-15,-7 9 0 16,-2 6-58-16,0 2-1 15,4 0-40-15,-4 2-1 16,0 6-17-16,4 9 1 16,2 16-13-16,4 6 0 15,1-7-69-15,-1-5 2 16,-8-10-26-16,2-1-1 0,2-6 39 16,-2-4 1-16,-2-2 26 15,6-4 0-15,-1-4 27 16,3-10 1-16,6-11 5 15,5-12 2-15,-5-6 63 16,-2 8 2-16,-1 9 103 16,-3 7 1-16,-6 5-99 0,-4 10 0 15,2-2-45 1,2 6 0-16,0 0-13 16,3 0 0-16,3 8-19 15,-4 0 0-15,-6-8-746 0</inkml:trace>
  <inkml:trace contextRef="#ctx0" brushRef="#br0" timeOffset="65266.81">2622 22252 12 0,'0'-4'0'0,"0"2"0"0,0-5 0 0,2 3 0 0,2-4 0 16,-4 0 0-16,-4 6 0 15,2-2 0-15,2 2 0 16,0 0 2-16,0-3 0 15,0 3 23-15,0 2 1 16,0 2 38-16,0 7 1 16,0 7 1-16,0 11 0 15,2 8-11-15,2 2 1 16,0-7-51-16,2-5-1 16,-4-6-9-16,6-9 0 0,3-2 0 15,-1-2 0-15,6-10 5 16,5-6 0-16,5-15 8 15,1-4 1-15,-6-3 31 16,-3 3 2-16,-4 4 52 16,-3 5 2-16,-9 3-10 15,-2 3 0-15,-2 6-45 16,-2 4 0-16,1-3-12 0,-1 1 1 16,-2 6-18-16,2 6 0 15,-6 3-6-15,-2 3 0 16,3 11-4-16,7 3 1 15,-2 3-3-15,4 2 1 16,-4-3-16-16,2-3 0 16,4-11-44-16,2-7 0 15,6-1 8-15,1-12 0 16,9-5 35-16,7-7 2 16,0-11 10-16,-1-2 1 15,-9 5 12-15,-3 7 1 16,-4 5 52-16,-8 4 0 15,2 1 8-15,-4 5 1 16,0-2-37-16,0 6 0 16,2 0-22-16,2 2 0 15,-4 6-11-15,0 9 0 16,7 14-10-16,3 3 1 16,4 1-70-16,-4-8 0 15,1-11-43-15,-5-5 1 0,4-7 91 16,7-6 1-16,-1-8 17 15,4-13 1-15,3-12 12 16,-5 0 1-16,-1 6 71 16,-5 11 0-16,-4 2 68 0,-6 1-1 15,2 7-102 1,-4 4 1-16,0 2-22 16,0 4 0-16,0 0-15 0,5 6 1 15,-3 11-4-15,-2 11 0 16,4 5-16-16,-2-6 0 15,6-11-49-15,-2-3 1 16,4-11-9-16,1 0 1 16,5-10 56-16,4 0 1 15,9-7 12-15,0 3 1 16,-13-4 3-16,1 6 2 16,-7-3 14-16,-4 5 1 15,-2 2 15-15,-2-10 0 16,2-3 7-16,-4-3 1 15,4-5-25-15,-4-2 0 16,-4 3-12-16,0 3 2 16,2-3-78-16,-6-3 0 15,8 27-657-15</inkml:trace>
  <inkml:trace contextRef="#ctx0" brushRef="#br0" timeOffset="65463.18">2644 22038 12 0,'0'0'0'0,"0"0"0"0,0 0 0 0,0 0-10 0</inkml:trace>
  <inkml:trace contextRef="#ctx0" brushRef="#br0" timeOffset="66336.47">619 22767 12 0,'0'0'0'0,"0"0"0"0,-6 27 0 0,6 8 0 16,0 16 0-16,0 13 0 15,-4 3 0-15,-2 1 0 16,-5-4 0-16,1-5 0 16,0-5 0-16,4-9 0 15,2-12 51-15,2-17 1 16,2-6 1-16,0-10 1 16,0-8-15-16,2-10 0 15,2-17-35-15,0-2-1 16,-4-6-12-16,2 2 1 15,-2 41-211-15</inkml:trace>
  <inkml:trace contextRef="#ctx0" brushRef="#br0" timeOffset="69006.47">572 23011 12 0,'0'-6'0'15,"16"-39"0"1,5 2 0-16,-5 10 0 16,5 4 0-16,-5 11 0 15,5 8 0-15,-7 3 0 16,-2 7 0-16,-2 2 0 15,-5 5 0-15,1 5 0 0,0 4 0 16,-2 7 0-16,-4 8 0 16,0-3 0-16,-6-5 0 0,-2 0 0 15,-1-3 0 1,-5-1 0-16,-2-7 0 0,-1-2 0 16,9-4 0-16,2-4 0 15,0-4 0-15,2-4 0 16,2-8 1-16,4-7 0 15,4-7 4-15,8-14-1 16,7 8 8-16,5 1 1 16,-3 12 13-16,1 5-1 15,3 1 16-15,0 11 0 16,-1 6-24-16,-1 7 0 16,-9 7-11-16,1 2 0 15,-1 9-6-15,-6 6 0 16,1-2-8-16,-5-2 1 15,-2-17-5-15,-4 2 1 16,0-3 0-16,0-3 0 16,0-6 1-16,0 0 1 15,0 2 1-15,0-2 1 16,-4-2 1-16,2-2 1 16,2-6 0-16,2-9 1 15,8-11 2-15,7-20-1 16,3 3 13-16,1 4 1 15,-1 12 69-15,-8 5 2 16,-8 11 42-16,3 1-1 0,-7 8-70 16,4 4 0-16,-4 0-44 15,0 0 0-15,2 0-9 16,-2 0 0-16,0 0-15 16,0 0 2-16,0 0-31 15,0 0 0-15,0 0-11 16,0 0 0-16,0 0 1 15,0 0 1-15,0 0 18 16,0 4-1-16,0 2 12 0,0 5 0 16,-2-3 8-16,-2 10 0 15,-3 13 5-15,3 8-1 16,2-4 4-16,-2-4 0 16,4-7 1-16,-4-5 1 15,4-3 1-15,4-5 0 16,0-7 1-16,-2 0-1 15,2-4 2-15,7-8-1 16,-1-7 1-16,6-5 1 16,1-15 4-16,-7 0 0 15,-4 4 34-15,-6 2 1 16,-6 5 63-16,0 5 0 16,-2 1 19-16,-3 7 0 15,3-1-40-15,-2 8-1 16,6 0-54-16,-2 4-1 15,2 4-17-15,2-2-1 0,-3 6-6 16,5 0 1-16,0 1-22 0,5-1-1 16,1 0-26-16,10-4 0 15,15 0-10 1,6-10 2-16,10-6 26 0,-4 0 0 16,0 1 13-1,-12 1 0-15,-1 6 9 16,-7 2 0-16,-7 0 8 15,-5 0 1-15,-5-4 0 16,-2 6 0-16,-4 0 0 0,4-2 0 16,-4-3-4-16,0 5-1 15,0-2-13-15,0 0 0 16,0-2 13-16,0 4-1 16,0 0 5-16,-14 8 1 15,-9 7-1-15,-2 14 1 16,-1 3 0-16,9-5 0 15,7 6 0-15,0-15 0 16,4-5-30-16,6-5-1 16,-4 0 2-16,4-2 1 15,0-4 4-15,4 2 0 0,2-8 18 16,14-8 2 0,7-13 4-16,-6 3 0 0,-5 1 37 15,-6 3 1 1,-4-1 85-16,1 5 1 15,-3 4-30-15,0 4 2 16,-4 1-54-16,0 1 1 0,0 2-29 16,0 4 2-16,0 11-16 15,0 42 1-15,-4 13-22 16,4 12 1-16,0-4-40 16,0-2 1-16,-7 4 4 15,1 14 1-15,-4-4-39 16,-8-18 0-16,-1-2 46 15,1-31-1-15,-1-4 48 16,11-17 2-16,2-6 2 0,0-10 0 16,0 5-2-16,-9-10-1 15,-1-11 14-15,-11-37 1 16,17-13 0-16,10-8 0 16,10-4-3-16,3 16 1 15,7 1-3-15,5 3 0 16,-3 5-3-16,9-9 1 15,6 1 26-15,-4 12 0 16,4 3-15-16,-7 18 0 16,3-1-11-16,-19 17 1 15,3 3 80-15,-5 7-1 16,2-2-59-16,-3 4 0 16,-1 4-20-16,0 5 1 15,3 1-9-15,1 19 1 16,-4 3-29-16,-4-11 1 15,-6-1-85-15,4-5 0 16,-4-1 43-16,-4-6 1 16,4 3 35-16,-4-3 1 0,2-6 24 15,2 2 1-15,0-4 5 16,0 0 0-16,0-6 8 16,2-15 0-16,6-9 26 15,5-7 2-15,1 0 43 16,2 4-1-16,1 2-11 15,-7 19 0-15,2-3-54 16,-3 11 2-16,1-2-14 0,-4 4 0 16,0 2-10-16,-2 0 1 15,6 0-51-15,-3 4-1 16,3 2-42-16,0 2 0 16,0-1 47-16,1-5 1 15,-5 4 20-15,4-4 0 16,0-2 11-16,0 0 2 15,-3 0 7-15,-1-2 0 16,-2-4 10-16,2 4-1 16,-2-2 3-16,-4-1 0 15,2-1 0-15,2 4 2 16,-4-2 0-16,0 2 0 16,0 2 0-16,0 0 0 0,-4 2-4 15,-2 6 1 1,-4 7-2-16,-7 11 2 15,7 9 1-15,0-10-1 16,8-5-2-16,2-9 0 0,2 1 1 16,2-4-1-1,2-4 1-15,21 5 0 0,8-9 4 16,8-11 1-16,-4-7 23 16,2-5 1-16,-4 1 109 15,-13 1 2-15,-7 3 41 16,-7 7 1-16,-4 5-130 15,0-4 0-15,-2 6-30 16,2-2 1-16,-2 0-14 16,-4 1-1-16,2-1-4 0,-2 6 0 15,0-2-1 1,0 2 0-16,0 0-3 0,0 2-1 16,0 0-5-16,0 7 0 15,0-3-4-15,0 2 2 16,5 4-62-16,-5 1 1 15,4-3-5-15,2 0-1 16,-4 0 24-16,2 3 1 16,-4-3 16-16,0 0 1 15,0 5 22-15,-10 7 1 16,-3 1 9-16,9-13 2 16,-2-2 3-16,2 0 0 15,-2-1 1-15,6-7 0 16,-4 2 5-16,4-2 0 15,4 0 1-15,2-9 1 16,4 1 3-16,27-19 2 16,-4-3-6-16,2 3 2 0,-2-2-1 15,-7 9 1-15,1-3 13 16,-7 5 0-16,-5 1-15 16,-5 9 1-16,-4 0-7 15,0 4 0-15,-2-2-12 16,-4-1 1-16,3 5-1 15,-3 0 1-15,0-2 3 16,0 4 0-16,-3 0 6 16,3 4 0-16,-4 0 3 0,0 3 1 15,2 1 4-15,2 12 0 16,2 3 2 0,2-7 0-16,3-3-15 0,1 9 0 15,-2-3-16-15,-2-7-1 16,-2 2-1-16,-4 7 0 15,-8 1 9-15,-1-1-1 16,-3 0 11-16,8-17 2 16,0 2 3-16,2-4 0 15,4-2-245-15</inkml:trace>
  <inkml:trace contextRef="#ctx0" brushRef="#br0" timeOffset="69584.1">2591 22814 12 0,'0'0'0'0,"0"0"-10"0</inkml:trace>
  <inkml:trace contextRef="#ctx0" brushRef="#br0" timeOffset="69753">2607 22835 12 0,'0'0'0'0,"0"0"0"16,0 0 0-16,0 0 0 15,-10 20 0-15,8-18 0 0,2 4 0 16,-4-3 0 0,0 1 0-16,-2-2 0 0,0-2 0 15,1 0 4-15,3-2 2 16,-2-7 22-16,4-3 0 15,0 0 72-15,0 4 1 16,0-1-49-16,0 3 0 16,0 6-28-16,4 0-1 15,-4 0-346-15</inkml:trace>
  <inkml:trace contextRef="#ctx0" brushRef="#br0" timeOffset="71131.5">2862 22697 12 0,'0'0'0'0,"0"0"0"0,0 0 0 16,0 0 0-16,0 0 0 15,0 0 0-15,0 0 0 16,0 0 0-16,0 0 0 16,0 0 0-16,0 0 0 0,0 0 0 15,0 0 0 1,0 0 0-16,0 0 0 0,4-22 0 16,-4 13 1-16,-4 1 3 15,2 4 1-15,-5-2 13 16,-3 6 1-16,2-2 14 15,-2 2 0-15,-3 2 12 16,-3 8 0-16,0 11 39 16,1 5 0-16,-1 9 73 15,6 4 2-15,3 11-120 16,7 1 0-16,2-8-22 0,7-8 0 16,-1-10-32-16,2-13 2 15,4-6-31-15,-1-10 1 16,11-8 14-16,3-7 0 15,4-14 17-15,-5 0 0 16,-3 3 9-16,-3 1 0 16,-9 15 17-16,-1 1 2 15,-10 11 36-15,0 2-1 16,0 0-25-16,0 2 0 16,-6 4-15-16,-4 9 1 15,1 5-16-15,7 1 1 16,2 1-40-16,0-5 1 15,6-7-14-15,-1-2 0 16,5-2 36-16,6-4 1 16,5-2 12-16,5-8 0 15,-5 0 9-15,-5-6-1 16,-6 1 26-16,3-5 0 16,-7 4 43-16,2 3 2 15,-8 1 8-15,2 0-1 0,2-3-34 16,-4 5 1-16,4 6-18 15,-4 0 2-15,0-2-21 16,0 4 0-16,2 6-8 16,3 2 0-16,-5 13-8 15,0 10 0-15,0 12-66 0,0-8 2 16,4-9-41 0,-2-9 1-16,-2-9 64 0,4-6 0 15,2 0 35-15,-2-4-1 16,6-6 12-16,7-11 0 15,9-18 3-15,1-6 2 16,-7 2 33-16,1 6 1 16,-9 9 55-16,-1 9 1 15,-5 3-29-15,-2 8 2 16,0 0-39-16,-2 6 0 16,4 0-19-16,2 0 0 15,3 8-8-15,1 0 1 16,2 10-3-16,-4-1 1 15,3 8-35-15,-3-3 0 16,-6 1-62-16,-4-5-1 16,-4-1 11-16,-6-5 0 15,-1 0 69-15,-1-4 1 0,-4-3 15 0,1 1 1 32,1-6 2-32,6-4 0 15,-2-1 17-15,6 3 0 0,-3-4 9 16,7-4 0-16,7-2-12 15,7-3 0-15,2-7-14 16,7-3 2-16,-23 25-535 16</inkml:trace>
  <inkml:trace contextRef="#ctx0" brushRef="#br0" timeOffset="71393.21">3513 22549 12 0,'0'0'0'0,"0"0"0"0,0 0 0 0,0 0 0 0,0 0 0 16,-6 25 0-16,2-4 0 15,-6 15 0-15,0 14 0 16,6-3 0-16,2 0 0 16,2-4 0-16,6-4 1 0,-2-4 5 15,2-8-1 1,-2-11 17-16,-2-10-1 15,2-3 20-15,2-8 2 16,9-9 4-16,5-13 1 16,-3-10 81-16,-11-4 2 15,-6-2-104-15,-6 6-1 16,6 37-446-16</inkml:trace>
  <inkml:trace contextRef="#ctx0" brushRef="#br0" timeOffset="71574.25">3349 22644 12 0,'-4'2'0'0,"0"4"0"15,2 0 0-15,2 2 0 16,6 1 0-16,0-5 0 16,15-2 0-16,16-4 0 15,6-4 0-15,2-5 0 16,-2 1 0-16,-12 2 0 16,-5 2 1-16,-9 6 8 0,-7-2 1 15,-10 2-35-15</inkml:trace>
  <inkml:trace contextRef="#ctx0" brushRef="#br0" timeOffset="71926.72">3768 22907 12 0,'0'0'0'16,"0"0"0"-16,0 0 0 15,0 0 0-15,0 0 0 16,0 0 9-16,0 0 0 16,0 0 54-16,0 0 1 0,0-2 4 0,4-3 2 31,-4 3 46-31,0 2 2 15,0-2-24-15,0-2 2 0,0 2-40 16,2 2 1-16,2-2-15 16,-4 2-1-16,4 2-15 15,-4-2 0-15,2 0-7 0,2 0 0 16,-4 0-773 0</inkml:trace>
  <inkml:trace contextRef="#ctx0" brushRef="#br0" timeOffset="74230.83">982 23689 12 0,'0'0'7'0,"0"0"0"0,-6-33-7 0,2 17 0 0,-7-1 0 15,1 5 0-15,0-3 0 16,-2 7 0-16,-3 6 0 16,5 4 0-16,-6 6 0 15,-7 7 0-15,-8 5 0 16,5 5 0-16,5 0 0 15,7-5 0-15,8-1 45 0,-1-5 0 16,7 0 88-16,0-8-1 16,3 1-55-16,5-7 2 15,8-7-48-15,11-5 2 16,4-19-22-16,5-8 2 16,1-6-29-16,-4-6 1 15,-2-9-3-15,-9-1 1 16,-7 1 3-16,-3 5 0 15,-4 6 23-15,-6 12 1 16,-2 12-1-16,-2 15 0 16,-2 1-4-16,-2 5 1 15,2 4-5-15,0 6 1 16,-2 9-2-16,-5 7 0 16,-1 22-2-16,2 9-1 15,6 11-2-15,-2-1 0 16,-1 7-64-16,3-8-1 15,4-9 33-15,4-10 0 0,3-10 15 16,5-17-1-16,2-5 38 16,7-18-1-16,10-5 4 15,-3-4 0-15,3-11-4 16,-4 0 0-16,-5 1-23 16,-3 1 2-16,-7 9-25 15,-6 3 1-15,-2 5-1 16,-4 2 1-16,4 0 17 0,-4 4 1 15,0 2 12 1,0 2 0-16,0 4 1 0,-4 2 1 16,0 11 3-16,2 7 2 15,-2 7 11-15,4-6 0 16,0-3 40-16,0-5 1 16,4-11 57-16,2 0-1 15,4-6-79-15,7-4 1 16,3-8-21-16,3-12 2 15,6-5-17-15,-7 0 0 16,-8 0-48-16,-5-3 1 16,-5 9 9-16,-8 5 0 15,-3 5 29-15,-3 1 0 16,-2 2 8-16,-2 2 1 16,-3 6 2-16,1 6 0 0,6 2 10 15,-5 2 1 1,5 9-1-16,2 6 2 15,-2 1-3-15,5 3 0 16,5-4 11-16,0-1 2 0,5-11 26 16,5 1 2-16,2-12-20 15,9-2-1-15,15-8-18 16,1-9 2-16,6-5-8 16,-2-11-1-16,-4 0-12 15,-4-2 0-15,-6 4-3 16,-7 3 0-16,-10 13 1 15,-5 1 2-15,-5 12 6 0,-5-4 0 16,1 6 0-16,2 6 0 16,-2-4 0-16,-2 12 0 15,-8 5-6-15,1 7 1 16,3 7-1-16,4-2 0 16,2 2 1-16,0-8-1 15,4-5 0-15,0-14 2 16,0-4 14-16,0 4 1 15,0-3 14-15,8-1 1 16,4-7-10-16,25-13 2 16,0-15-5-16,-6 6-1 15,-4 1-15-15,-7 7-1 16,-2-3-12-16,-7 11 0 16,-1 3 5-16,-2 0 1 15,-6 6 3-15,2-2 0 16,2 2 4-16,-1 2 0 15,-5 6 0-15,6 10 0 0,-2 5 0 16,-4 4 1-16,0-1 1 16,-8 3 0-1,-3-5 4-15,5-5 2 0,-6-3 50 16,8-6 0-16,-2 3 35 16,2-9 0-16,-3 4-60 15,7-6 0-15,-4 0-20 16,2-6 1-16,-2 2-15 15,10-21 0-15,5-2-109 16,13-8 0-16,-1 9-107 0,-9 9 1 16,-2 3 147-16,3 2 0 15,1 1 23-15,1-1 1 16,3 4 19-16,0 0-1 16,-1 4 12-16,-1 2 2 15,1 2 3-15,-5 2 2 16,-4 2 5-16,1 4 2 15,-5 6 4-15,0 3 0 16,-2 3 4-16,-8 7 1 16,-2 0 16-16,0-7 2 15,0-6 57-15,1-1 1 16,-1-5 56-16,6-6 0 16,-4 6-84-16,4-8 0 0,0 0-21 15,0-8 1 1,4-8-30-16,9-9 1 15,1 4-4-15,2-9 0 0,1 3 0 16,-7 15 0-16,6-3 0 16,-5 5 0-16,3 4 12 15,-8 4 0-15,4 2 3 16,1 6-1-16,-5-2 0 16,4 10 0-16,-4 3-5 15,-2-5 1-15,-4 3-4 16,2-7 0-16,-2 0-5 15,0-6 1-15,0-2-701 16</inkml:trace>
  <inkml:trace contextRef="#ctx0" brushRef="#br0" timeOffset="74427.8">2158 23221 12 0,'0'0'0'0,"0"0"0"0,0 24 0 15,-10 3 0-15,-4 8 0 16,-5 8 0-16,3-6 0 16,2-6 0-16,3-13 0 15,11-18-10-15</inkml:trace>
  <inkml:trace contextRef="#ctx0" brushRef="#br0" timeOffset="74756.73">2279 23202 12 0,'0'0'0'0,"-4"8"0"16,2 1 0-16,2-1 0 15,2-4 0-15,-2 4 0 16,4 9 0-16,-2 15 3 15,3 5 2-15,-5 9-5 16,-5 1 0-16,3-6 0 16,-4 0 1-16,-8 0-1 15,4-6 0-15,-7-8 19 16,3-3 1-16,8-5 35 0,2-9 0 16,4-2 51-16,0-6-1 15,0 2-38-15,4-2 2 16,2-2-27-16,8-8 2 15,17-6-13-15,2-7-1 16,4 3-30-16,-7-5 0 16,-3 7-45-16,-6 3 1 15,-21 13-388-15</inkml:trace>
  <inkml:trace contextRef="#ctx0" brushRef="#br0" timeOffset="74990.34">2279 23471 12 0,'0'-6'0'0,"2"6"0"16,3 0 0-16,5-2 0 15,4-4 0-15,9 2 0 16,3-2 0-16,-5-1 0 15,-5 5 0-15,-16 2-10 16</inkml:trace>
  <inkml:trace contextRef="#ctx0" brushRef="#br0" timeOffset="75506.67">2706 23202 12 0,'0'0'0'0,"0"0"-10"0</inkml:trace>
  <inkml:trace contextRef="#ctx0" brushRef="#br0" timeOffset="77039.56">2712 23315 12 0,'0'0'0'16,"-10"35"0"-16,-5 16 0 16,-3 3 0-16,4-1 0 15,-3-10 0-15,3-8 0 16,8-10 0-16,6-13 0 15,-4-4 5-15,8-2 2 16,0-12 19-16,8-6 0 16,19-21 29-16,0-10 1 15,1-2 3-15,-1-6 2 16,2 5 11-16,-6 5 1 0,-7 13 50 16,-6 3 2-16,-12 11 9 15,3 9 1-15,-5 5-75 16,0 0 0-16,0 0-36 15,-7 0-1-15,-3 9-15 16,-4 3 0-16,-9 11-8 16,-3-3 0-16,7 5-16 0,7-1 2 15,2-7-27-15,-1-7 1 16,5 0-17-16,2-1-1 16,4-3 18-16,-4-4 1 15,2 0 17-15,2 4 1 16,2-4 12-16,2 4 0 15,0-4 4-15,6 4-1 16,1-2 0-16,1 5 2 16,2-1-3-16,3 0 0 15,-5-6 0-15,2 2 0 16,-3-8 3-16,-1 2 1 16,6-6 3-16,1-2 0 15,-3-5 0-15,2-1 0 0,1-5 5 16,-1-5 0-1,-6 1 24-15,1 4 1 0,-7 5 32 16,2 2 1-16,-6 10 24 16,4-3 0-16,-2 1-59 15,-2 6 1 1,0 4-19-16,0 5 1 0,-6-1-10 16,-4 12 0-16,4 15-17 15,-5 8 0-15,7-2-85 16,-2-10 2-16,6-6 1 15,0-7 1-15,0-3 79 16,0-5 0-16,0-2 17 16,0-8 1-16,0 0 5 15,0-2-1-15,6-10 20 16,9-9-1-16,7-22 20 16,3 0 0-16,-3 0 27 15,-1 6 2-15,-1 2 53 0,-3 17 0 16,-7 1 7-16,-4 11-1 15,-2 4-87-15,2 4 1 16,-2 4-34-16,3 4 1 16,-1 11-12-16,0 10 1 15,2 10-26-15,-6-4 0 16,-4-9-90-16,2-3 2 16,0 0 8-16,0-7 0 15,0-1 45-15,2-9 0 16,2-4 40-16,-4 2 1 15,4-6 12-15,7-8 2 16,5-8 3-16,2-11 2 16,7-10 0-16,-2-6 2 15,-9 8 10-15,-4 2 1 16,-4 15 44-16,-6 1-1 0,0 9 14 16,0 6 2-16,0 2-44 15,0 4 0-15,0 8-17 16,-6 7 1-16,2 9-13 15,8 7-1-15,2 4-36 16,-2-10 0-16,3-10-43 16,-1-5 1-16,-2-6 29 15,-4-8 2-15,4 0 18 16,2-4 2-16,0 0 19 16,19-21 1-16,-9-10 7 0,-4 1 1 15,-7-1 4-15,-5 18 0 16,0-1 49-16,-7 7 0 15,3 3 45-15,0 0 2 16,2 0-41-16,-2 6 2 16,-2-2-40-16,6 4 0 15,-4 0-14-15,4 0 0 16,0 0-9-16,0 0 1 16,4 0-20-16,12-2-1 15,11-7-6-15,-2-1 0 16,-9 2-4-16,-6 6 2 15,0-2 22-15,-3 4 1 16,-1 0-2-16,0 4 1 16,-2 0-3-16,6 19 0 15,-4 5-45-15,-1-3 0 16,1-7-70-16,-6-9 0 0,4-1 54 16,-4 0 0-16,2-6 61 15,2 0 0-15,2-2 11 16,25-14 1-16,0-19 25 15,-9 6 1-15,-1 1 116 16,-11 13-1-16,-4 5 26 16,-2 4 0-16,-4 2-112 15,2-2 0-15,2 2-37 16,-4 2 1-16,4 2-14 0,3 20 1 16,-3 5-12-1,6-2 0-15,-4-7-71 0,0-8 1 16,0 1-36-16,5-3 3 15,3-2 77-15,23-14 2 16,-4-9 19-16,-3-9-1 16,-9-5 13-16,-11 0 2 15,-4-2-1-15,-4 13 1 0,-2-3 0 16,0 3-1 0,0 20-735-16</inkml:trace>
  <inkml:trace contextRef="#ctx0" brushRef="#br0" timeOffset="79096.89">734 24054 12 0,'0'0'0'0,"-31"54"0"0,11-11 0 0,3-8 0 0,7-11 0 15,4-5 0-15,6-9 37 16,0-2 1-16,6-6-38 16,0-4 0-16,13-6 0 15,3-8 0-15,9-9-1 16,-5-4 0-16,1 3-1 15,-6-1 0-15,-9 10 1 0,-2 3 1 16,-4 10 7-16,-2-2 1 16,1 4 26-16,-5 2 0 15,0 0 16-15,0 0 0 16,2 2 3-16,2 6 0 16,-4 8-11-16,6 1 1 15,-2 3-10-15,0-1 0 16,2-5 0-16,0 1-1 15,5-9 8-15,-1-2-1 0,0-2 6 16,2-4 1 0,3-4-16-16,1-5 0 15,1-3-14-15,-3 0 1 0,-4-7-4 16,-4 3 1 0,-6 1-9-16,-6 5 2 15,-2 4-3-15,-4 0-1 0,-5 5-1 16,3 3 1-16,-3 3-3 15,7-1 0-15,4 4-4 16,6-4 1-16,0 4-2 16,2-2 2-16,8 8 1 0,11-1-1 15,10-7 3 1,6-4 0-16,-1-4 3 16,3-7 0-16,-4-1 0 15,-2 2 1-15,-8 2-2 16,-7 3 0-16,1-1-2 0,-7 6 0 15,-2-2-1-15,-4-4 1 16,2 4-1-16,-1-2 1 16,-3 2-1-16,-4 0 1 15,0 2 0-15,0 0 0 16,0 0 0-16,0 0 1 16,-4 0 0-16,-3 4 0 15,-7 10 0-15,-2 3 0 16,-5 9-1-16,5 1 1 15,-1-4 2-15,7-3-1 16,4-3 4-16,2-7-1 16,4-2 11-16,6-2 0 15,0-4-7-15,9-4 0 16,5-6-5-16,7-8 2 16,10-9-9-16,-5-8 1 15,3-4 0-15,-2-8 0 16,-13 2-1-16,-3-2 2 15,-7 2 1-15,-4 8 0 0,-8 10 32 16,-6 9 0-16,-2 5 33 16,0 11 2-16,3 0-40 15,-3 11-1-15,-2-1-15 16,-3 15-1-16,-1 16-16 16,2 4 0-16,8 0-73 15,-1 6 0-15,7-1-35 16,0-5 0-16,5-8 80 0,1-4-1 15,10-7 21 1,5-9 2-16,9-13 27 0,3-8-1 16,10-13 3-16,-2-9 1 15,-4-9-5-15,0 0 2 16,-8 0-14-16,-9 2 1 16,-10 6 0-16,-5 9 0 15,-5 3-1-15,-5 13 0 16,5 2 0-16,-12-2 1 15,2 4 1-15,-15 15 0 16,9 7-1-16,6-3 0 16,3 2 1-16,1-5-1 15,6-2 1-15,6-1 1 0,1-1 1 0,7 1 2 32,2-9 9-32,5-2 1 15,6-4-7-15,-11 0 1 16,-6-6-5-16,0 4 0 0,-3 0-3 15,-3-3 0 1,-4 5-716-16</inkml:trace>
  <inkml:trace contextRef="#ctx0" brushRef="#br0" timeOffset="79334.56">1968 23828 12 0,'0'0'0'0,"0"0"-10"0</inkml:trace>
  <inkml:trace contextRef="#ctx0" brushRef="#br0" timeOffset="79441.42">1978 23820 12 0,'0'0'0'16,"0"0"0"-16,-8 35 0 16,2 4 50-16,-11 17 2 0,-9 7 120 15,-5 7 0 1,-10 2-88-16,2 2-1 16,2-4-77-16,10-9 1 15,7-7-7-15,4-18 0 16,16-36-479-16</inkml:trace>
  <inkml:trace contextRef="#ctx0" brushRef="#br0" timeOffset="80626.83">2292 24011 12 0,'0'0'0'0,"0"0"20"0,0 0 0 0,0 0-20 15,0 0 0 1,0 0 0-16,-19 4 0 15,11-4 1-15,-2-2 0 0,-2 2 20 16,-9 6 0-16,-2 5 27 16,-5 5 2-16,-1 9 4 15,9 1-1-15,3-5-8 16,11-3 1-16,2-1-11 16,4-3 0-16,6-4-10 15,-2-1 0-15,6-7-6 16,3-4 2-16,11-7-6 15,3-17 1-15,2-9-2 16,1-8 0-16,-5-7-2 0,-9 3 1 16,-5-4-2-16,-1 6 0 15,2 6 41-15,-6 10-1 16,-6 13 2-16,-2-1 1 16,2 15-15-16,-4 2 1 15,4 0-13-15,-6 8-1 16,-4 11-22-16,-5 7-1 15,3 26-4-15,6 1 1 16,2 7-9-16,4-5 1 16,0-6-117-16,4-5 0 15,2-18 92-15,4-9 2 16,-3-7 19-16,7-8-1 16,8-6 2-16,5-13 0 15,4-9 10-15,6-9 0 16,-4-8 1-16,-3 2 0 15,-9 2 2-15,-5 6 1 16,-12 10 34-16,-2 11 0 16,-2 4 41-16,-2 8-1 0,-2 0-43 15,0 0 1 1,2 8-21-16,-6 4 2 0,0 17-16 16,-3 6 0-16,7 2-35 15,4-2 0-15,4-9-8 16,-4-9 0-16,7-5 23 15,-1-4 0-15,4-1 11 16,4-7 0-16,5-9 9 16,11-9 0-16,5-9 2 0,-2-8 0 15,-6-4 5-15,-1 8 1 16,-9 7 19-16,-3 7 1 16,-4 7 12-16,-8 2 2 15,3 8-23-15,-5 0 0 16,4 4-11-16,2 10 1 15,0 11-9-15,-2 8 1 16,2 4-21-16,-10 0-1 16,-2-4 1-16,-6-13 1 15,1-3 7-15,1-3 0 16,0-4 5-16,-4-4-1 16,1-4 7-16,3-2 0 15,0-8 1-15,4 0 0 16,2-8 0-16,4-3 0 15,4-8-4-15,2 1 1 16,10 1-4-16,-1 9 1 16,1 5-20-16,-4 5-1 15,-12 6-546-15</inkml:trace>
  <inkml:trace contextRef="#ctx0" brushRef="#br0" timeOffset="81707.52">2913 23978 12 0,'0'-6'0'0,"4"2"0"0,2-4 0 0,-6 0 0 16,0 6 0-16,0-3 0 16,0 3 0-16,0 2 0 0,0 0 0 15,0-6 4-15,-6 6 2 16,-4 6 25-16,1 11 1 16,3 9-2-16,4 9 0 15,-2 6-13-15,4-4 0 16,4-10 27-16,2-8 1 15,1-5 11-15,7-10 0 16,8-4 9-16,9-8 0 16,12-11-7-16,-6-5 1 15,-4-3 0-15,-4 0 2 16,-13 7-1-16,-4 1 2 16,-3 3 0-16,-7-1 0 15,-2 3-12-15,0-4 2 16,0-1-5-16,0 3 1 15,-7 5-2-15,-3 5 0 16,4 4-31-16,-4 8 0 16,0 3-10-16,-7 5-1 0,-3 15-9 15,5-1-1-15,9 5-61 16,0-6 1-16,6-8-5 16,2-3 0-16,2-6 42 15,0-4 0-15,2-4 17 16,11-8 0-16,7-6 7 0,3-13-1 15,-4-1 6 1,-7 1 0-16,-6 6 6 16,-6 9 0-16,-4 2 15 15,0 8 0-15,0 0-10 0,0 0 2 16,0 8-7-16,0 9 1 16,-4 20-7-16,2 10 0 15,2 4-1-15,0 7 1 16,-4 3-2-16,-6 3-1 15,-2 4-4-15,-7-1-1 16,1-1 2-16,-7-6 0 16,-6-11 3-16,3-6 1 15,3-14-17-15,5-13 1 16,7-10 9-16,-1-12 0 16,8-12 4-16,2-17 2 0,8-17 2 15,10-9 1 1,9-5 0-16,3 0 0 15,5 1 7-15,6-1 1 16,0-2-4-16,6-1 2 16,-2-1 1-16,-4 10 2 15,-4 13 11-15,-7 8-1 0,-5 14-12 16,-5 11 2-16,-6 8-1 16,1 4 1-16,-5 4-5 15,4 6 0-15,-4 10-3 16,2 7 0-16,-8 10-6 15,-4 0 0-15,0-8-24 0,-2-1 0 16,0-9 4 0,-4-1 2-16,5-8 17 15,3-6 0-15,2 0 5 16,-4 3 1-16,4-5 6 0,4-7 1 16,-4-1 5-16,11-10 0 15,1-23 5-15,13-2 0 16,-3 4 9-16,-1 4 0 15,1 2 39-15,-1 14 0 16,-11 5 57-16,0 12 0 16,-6 2-86-16,2 0 1 15,5 8-24-15,-1 13-1 16,0 18-10-16,2 0 1 16,-7 2-17-16,1-13 1 15,-6-5-79-15,0-19 0 16,0 2 16-16,0-6 1 15,0 0-798-15</inkml:trace>
  <inkml:trace contextRef="#ctx0" brushRef="#br0" timeOffset="81921.31">2907 23763 12 0,'0'0'0'0,"0"0"0"0,0 0 0 0,0 0 0 16,0 0 0-16,0 0 0 16,0 0 0-16,0 0-10 0</inkml:trace>
  <inkml:trace contextRef="#ctx0" brushRef="#br0" timeOffset="83163.98">3698 24083 12 0,'0'0'0'0,"0"0"0"0,29-12 0 15,-15-1 0-15,0 1 0 16,3-6 0-16,-1-7 0 16,-4-2 0-16,3-6 0 15,-1 5 0-15,-6-3 0 16,0 4 45-16,-1 7 0 16,-7 3 79-16,0 7 2 15,0 4-71-15,4-2 0 16,-4 6-20-16,-4 4 1 15,-3 6-23-15,-3 2 0 16,-6 17-11-16,1 12-1 16,9 4-2-16,0 0-1 15,6-8-64-15,0-6 1 16,6-13 15-16,0-6 0 0,5-1 14 16,3-9 0-16,9-11 31 15,3-13-1-15,-1-5 7 16,2-12 1-16,-1-8 10 15,-3-5 0-15,3 3 38 16,-1-1-1-16,-15 5-10 16,-4 6 2-16,-2 12-11 0,-4 7 1 15,-4 10-31 1,0 3 0-16,2 9 0 16,-6 2 0-16,-4 13 0 0,-3 5 0 15,3 19 0-15,2 2 1 16,4 9 22-16,6 1-1 15,0 11-1-15,6-11-1 16,0-6-8-16,4-8 2 16,-6-14-12-16,7-11 1 15,1-8-1-15,8-12 1 16,11-15-1-16,2-6 1 16,-2-7 21-16,-3-6 1 15,-3 8 89-15,-9 7 2 16,-1 0 59-16,-5 11 0 15,-4-1-135-15,0 13 2 16,-6-2-29-16,4 6 1 16,-4 0-13-16,7 0 1 15,-3 2-3-15,2 4 0 16,4 5-7-16,0-3 0 16,0 0-9-16,-3 0 1 0,-3-4-3 15,-2 0 0-15,2-2-3 16,-4-2-1-16,2-2 2 15,-2 2 0-15,-2-6 3 16,-2 2 0-16,0-4 2 16,2 2 0-16,-9-4 3 15,1 3-1-15,-6 16 2 16,-5 1 0-16,-1 8-8 16,3 11 1-16,7 2 6 0,2 8 2 15,6 0-53-15,8 0 0 16,2-17-84-16,4-3 0 15,4-7 114-15,9-10 0 16,10-10 30-16,2-8 1 16,2-13 3-16,-11-6 1 15,-5 0 12-15,-9 0 1 16,-8 2 37-16,-8 5 1 16,4 28-544-16</inkml:trace>
  <inkml:trace contextRef="#ctx0" brushRef="#br0" timeOffset="83390.48">4003 23715 12 0,'0'0'0'0,"19"0"0"0,5 0 0 0,9-4 0 16,8 0 0-16,2 4 0 15,0-6 0-15,-2 6 0 16,-8 0 0-16,-8 0 1 16,-5 6 0-16,-20-6-12 15</inkml:trace>
  <inkml:trace contextRef="#ctx0" brushRef="#br0" timeOffset="83833.75">4626 23906 12 0,'0'0'0'16,"0"0"0"-16,-10 19 0 15,10-11 0-15,-4-4 0 16,2 2 0-16,2-6 0 15,-4 2 0-15,4 3 0 16,-4-3 0-16,2-2 0 16,-4 0 9-16,-5 0 0 15,1-2 35-15,0-5 0 16,4 7 53-16,-2-8 1 16,6 6-4-16,-3-4 0 15,5 2-10-15,5-4 0 0,1-5-15 16,0 3 0-16,4 0-11 15,4 2-1-15,-3 8-32 16,-5 0 0-16,-4 0-13 16,2 0-1-16,-4 0-7 15,0 0 1-15,0 8-5 16,-4-2 0-16,-2-2-11 16,0 2 1-16,-5-6-5 15,5 2 1-15,6-2-703 16</inkml:trace>
  <inkml:trace contextRef="#ctx0" brushRef="#br0" timeOffset="106989.34">9120 24379 12 0,'0'0'0'0,"0"0"0"0,0 0 34 15,0 0 0-15,0 0 53 16,0 0 0-16,0 0-13 0,0 0 1 16,0 0-6-16,0 0 1 15,0 0-14-15,0 0 1 16,16 49-35-16,11-4 1 15,-1 0-20-15,-1 0 2 16,-5-6-5-16,-3-8 1 16,-1-4 14-16,-5-7 2 15,-1-7 23-15,-6-7 0 16,2-4 33-16,-6 0 0 16,0 2-13-16,0-4 1 15,0-4-18-15,0 0 0 16,-10-2-20-16,0-13-1 15,-1-5-23-15,-1-3 1 16,8 2-37-16,-2 5 1 16,6 20-823-16</inkml:trace>
  <inkml:trace contextRef="#ctx0" brushRef="#br0" timeOffset="107288.03">9300 24372 351 0,'4'-4'0'0,"-4"-6"-31"15,4-2 1-15,2 4 50 16,-6 3 1-16,2 5-6 15,1-2 2-15,-1-2 3 16,2 4 0-16,-4 4-2 16,-4 1 0-16,-1 5-2 15,-3 12 1-15,-8 21 14 16,-9 11 1-16,-1 7-30 16,-5-1 1-16,-10-5 23 15,-2 3 1-15,0-3 25 0,6-1-1 16,6-3 92-16,9-8 1 15,3-18 3-15,11-9 0 16,8-8-89-16,-4-8 1 16,4-2-29-16,4-6-1 15,2-6-17-15,0-11 0 16,5-2-12-16,-1-1 0 16,-10 28-1108-16</inkml:trace>
  <inkml:trace contextRef="#ctx0" brushRef="#br0" timeOffset="107650.29">8941 24596 12 0,'-6'2'0'16,"-8"4"40"-16,2-3 1 16,-3 3-41-16,7-6 0 15,4 2-1-15,4 4 1 0,-4-4 2 16,4 4 0-16,4-4 47 15,2 4 1-15,8-4 75 16,15 0 2-16,16-4-26 16,4-4 0-16,3-2-17 15,1 2 1-15,4-2-37 16,-10-5 1-16,-10 3-7 16,-10 2-1-16,-11 6-6 15,-5 0 0-15,-7 2 5 0,-2-4 1 16,2 0 1-16,-2-3 1 15,2-3-6-15,-4 4 0 16,0 4-12-16,0-4 0 16,0 4-10-16,0 2 1 15,0-2-16-15,2-3 0 16,-2 5-1043-16</inkml:trace>
  <inkml:trace contextRef="#ctx0" brushRef="#br0" timeOffset="108474.35">9442 24311 12 0,'-7'-4'0'15,"-3"-9"0"-15,-6 1 0 16,-3 4 0-16,1-2 0 16,-9 6 0-16,-4 1 0 0,-14 6 0 15,0 3 0-15,-2 4 9 16,0 6 0-16,6 9 22 15,2 8 1-15,0 4 36 16,4 6 2-16,4 8-11 16,5 3 1-16,5-3 6 15,7 0 1-15,12 1-6 16,4-3-1-16,12 0-10 16,11-4-1-16,10-4 41 15,10-12 0-15,10-12-43 0,7-9 0 16,5-8 28-16,7-17 0 15,-6-7-51-15,-3-11 1 16,-11-4-23-16,-11-6 0 16,-8-5-3-16,-13-3 1 15,-3-7 1-15,-9-3 0 16,-10-5 1-16,-8-2 1 16,-9 11-3-16,-9 5 0 15,-7 9 0-15,-4 10 0 16,0 11 1-16,-4 9 0 15,-8 11-2-15,-2 6 0 16,3 8 1-16,-1 13 0 16,0 8 1-16,2 10 1 15,4 12 13-15,6 7-1 16,4 10 4-16,6-1 0 16,11-5 3-16,6-4 2 15,6-3 16-15,10-6 0 0,10-3-17 16,9-5 0-16,10-8-8 15,10-9 0-15,8-9-8 0,9-15-1 16,-3-6 29 0,3-13 1-16,-11-1-18 0,-6-13 0 15,-10-4-21 1,-7-2 1-16,-3-6-5 16,-9-2 1-16,-5-8-10 15,-5-7 2-15,-2 0 5 16,-10-1 0-16,-7 3 5 0,-5 11 1 15,-2 10 5-15,-5 4 0 16,-4 11 1-16,-6 9 1 16,-8 5 1-16,-6 14-1 15,-8 9 1-15,-1 16-1 16,5 14-3-16,0 8 0 16,-3 13-2-16,7-1 1 15,12 5-4-15,13 0 2 16,11 4-7-16,7 6-1 15,6 8-15-15,6 7-1 16,-6-95-1035-16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05:13:46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9237 8975 12 0,'0'0'0'0,"0"0"0"0,0 0 0 0,0 0 0 15,0 0 5 1,0 0 2-16,0 0 61 0,-7-25-1 16,3 23 0-16,2 0 2 15,-2 2 7-15,-2 4 0 16,-4 6-1-16,-7 11 1 15,-3 8 13-15,3 12 2 16,3 2 82-16,8-2 1 16,6 0-123-16,4-8-1 15,12 0-21-15,5-13 0 16,8 5-29-16,5-7 0 16,10-5 0-16,-6-1 0 15,-1-10 0-15,-2-2 0 16,-2 0 2-16,-2-2-1 15,-11-2 9-15,-3 0 0 16,-5-3-1-16,2 3 1 16,-3-8 0-16,-1 2 1 15,-6-1 3-15,2 9-1 16,-6-2-4-16,0 4 1 0,0-4 3 16,-6 4-1-16,2-6-2 15,4 6 0-15,-6-2-4 16,2-2-1-16,-7 0 0 15,-1 0-1-15,2 0 2 16,0-5 0-16,-1 1-2 16,3 0 1-16,0-2 0 15,4 4 1-15,-2 1-1 16,2-1 2-16,-1 4-6 0,3-2 1 16,2 4-2-16,-4 0 0 15,4 0-1-15,4 6 1 16,-4 0-5-16,7 3 0 15,-1 1-9-15,8 2 0 16,2-6-8-16,5 1 0 16,1-5 6-16,3 0 0 15,-6-2-1-15,-5 0 1 16,-4 0 4-16,-4 0 0 16,-2 0 5-16,-4 0 1 15,-4 0 1-15,-2 10 0 16,-4 6 2-16,-4 11 1 15,-5 14-4-15,-6 4 2 16,3-2 1-16,-3 7 2 16,-1 3 1-16,3 7 0 0,1-7 0 15,7-6 0 1,15-47-969-16</inkml:trace>
  <inkml:trace contextRef="#ctx0" brushRef="#br0" timeOffset="763.83">9909 9020 12 0,'0'0'0'0,"0"0"0"0,12-21 0 0,-12 15 0 16,0 6 0-16,2 0 0 15,0 0 0-15,0 8 37 16,2 7 1-16,-2 11 38 16,7 11 1-16,-5 6 1 15,2 1 1-15,0-12-18 16,-4-9 2-16,2-2-25 0,0-7 2 16,-4-8-29-16,4 0 0 15,3-6 7-15,-3-12 0 16,4-15 3-16,2-12 2 15,4-8 59-15,-3 4 1 16,1 8-38-16,-4 8 0 16,-2 9-17-16,-6 5 0 15,0 5-28-15,2 2 0 16,-2 2-1-16,0 4 1 16,0 0 0-16,0 2 0 0,-2 6 0 15,-12 13 0 1,-9 28 14-16,-9 15 1 15,1 12 2-15,-6 4-1 16,-6 0-1-16,2-4 1 16,4 0-4-16,10-19 0 15,9-7-3-15,10-14 0 0,8-13-45 16,6-19 1 0,-6-4-772-16</inkml:trace>
  <inkml:trace contextRef="#ctx0" brushRef="#br0" timeOffset="1631.07">10069 9338 12 0,'0'0'0'0,"0"0"0"0,-10 21 0 0,5-5 0 0,-1 5 0 15,-6 7 0-15,0 1 0 16,3 0 67-16,3 2 2 16,2-9 25-16,-2-1 1 15,8-9 166-15,4-2 0 16,2-4-168-16,-1 1 0 16,3-16-43-16,6-7-1 15,5-11-16-15,-1-8-1 16,-7-8-40-16,-5 6 2 15,-8 9-19-15,-4 5 0 16,-2 2 19-16,-1 11-1 16,3 0 6-16,0 8 1 15,-2 2 1-15,-4 2 0 16,-3 8 3-16,-1 7 1 16,-2 7 5-16,1 3 1 15,9-2-1-15,0-5 0 0,6-4-2 16,2-5 1-16,2-5 14 15,0 0-1-15,2-4-6 16,11-4 0-16,3-10-5 16,9-9 0-16,2-5-11 15,-5 3 0-15,-7 7-6 16,-7 5 1-16,-2 7-1 16,1-2 2-16,1 6 0 15,2 0 1-15,-3 6 2 0,1 2 1 16,-2 11 0-16,-2 8 0 15,-1-3 0-15,-3-1 0 16,2-1 8-16,-6-3 0 16,2-3 32-16,2 1 1 15,-4-9 44-15,0-4-1 16,0-4-52-16,0 6 1 16,0-6-20-16,2-6 2 15,6-4-9-15,4-13 0 16,13-14-11-16,4-2-1 15,-1 4-19-15,-7 7 1 16,-5 13 8-16,-3 3 1 16,-9 10 5-16,-2 4 1 15,0 2 6-15,-2 8 0 16,-4 21 1-16,0 4 1 16,4 2 0-16,4-8 1 15,6-7 5-15,0-7 0 0,0-9 60 16,7 0 2-16,3-6-42 15,5-8 2-15,4-4-19 16,-11-2 0-16,-6-5-32 16,-3 7 1-16,-9 10-1241 15</inkml:trace>
  <inkml:trace contextRef="#ctx0" brushRef="#br0" timeOffset="3106.96">11012 9381 12 0,'0'0'0'0,"0"0"10"0,0 0 0 0,0 0-10 0,2-22 0 16,-2 15 5-16,0-3 0 15,0 6 43-15,0-8 1 16,-2 8 21-16,-2 0 1 16,-7 8 12-16,-1 6 0 15,-8 15-17-15,-9 7 2 16,6 5-34-16,7-2 1 16,6-8 1-16,4-7 1 0,1-3-5 15,10-7 0 1,-1-4 60-16,14-6 1 15,17-6-50-15,4-14 0 16,2-7-18-16,0-6 2 16,-2-4-26-16,-4 0 2 15,-3 4-7-15,-11 7 2 16,-5 9-1-16,-5 11 0 16,-7 4 2-16,0 4 0 15,0 2 1-15,0 4 0 16,0 3-1-16,2 5 1 0,-4-2-2 15,2-1 1-15,0-3-1 16,-4-2-1-16,3-2 2 16,-3-4 1-16,0 3-1 15,0-5 1-15,0 0 0 16,-3-5 0-16,-3-1 0 16,-2-6 0-16,2-2 3 15,-4 3 1-15,-1 1 8 16,-3 4 0-16,-2 12 3 0,-3 4 0 15,-1 11-6-15,-5 6 0 16,7 5-3-16,3-1 2 16,5-2-2-16,4-2-1 15,2-3 22-15,4-5 0 16,4-3 57-16,-2-6 2 16,2-1-59-16,6-9 1 15,3-9-19-15,11-1 0 16,5-23-9-16,0 5 1 15,-3-3-54-15,-7 8 0 16,-1 3-60-16,-8 5 0 16,1 3 46-16,-3 8 1 15,0-2 47-15,-4 6 0 16,2 0 16-16,-6 6-1 16,2-2 4-16,0 12 0 15,-2 15 1-15,-4 6 2 16,-4 2 15-16,0-8 1 15,4-13 70-15,4-3 2 0,-4-7 73 16,4-6 0-16,0-2-118 16,4 0 0-16,-2-8-25 15,10-9 2-15,13-9-19 16,1-9 2-16,-3 6-39 16,-5 0 2-16,-1 9-14 15,-3 3 1-15,3 7 22 16,-3 2-1-16,-2 6 16 0,-1 2-1 15,-1 0 5-15,0 4 2 16,0 10 1-16,-8 5 0 16,-2 7 1-16,-2 1 1 15,-2 6 4-15,0 0 2 16,0-15 38-16,0-5 1 16,4-1 41-16,-4-10 1 15,8-2-59-15,0 0 1 16,8-8-22-16,5-11 1 15,18-16-10-15,-1-4 0 16,-3 0-61-16,-6 5 0 16,-7 9-53-16,-4 6 0 15,-3 13 57-15,-11 4 0 16,0 2 35-16,0 2 2 16,0 2 15-16,2 19 0 15,0 8 5-15,4-9 0 16,-4-1 3-16,2-9 1 15,0 3 29-15,4-3 1 0,3 2-17 16,9-1 1-16,7-7-16 16,8-6 2-16,-35 0-1073 15</inkml:trace>
  <inkml:trace contextRef="#ctx0" brushRef="#br0" timeOffset="4359.25">12262 9297 12 0,'0'0'0'0,"0"0"25"0,27-25 0 0,-21 15-25 15,-2 0 0-15,-4 4 21 16,0 4-1-16,0 0 91 16,0 2 1-16,0 0-9 15,-10 0 2-15,-5 4-16 16,-3 6 2-16,-5 12-22 15,1 5-1-15,5 0-24 0,11-7 1 16,2-3-27 0,8 3 0-16,4 1-5 15,7-3 1-15,7 5-2 0,-1-13 2 16,-7 0 0-16,-6-3 2 16,-3-5 0-16,-5 4 0 15,-5 4 1-15,-9 2 1 16,-17 9 12-16,-8-3 1 15,0-9 44-15,9-1 0 16,11-8-11-16,7 0 0 16,6 0-39-16,4-6-1 15,4 0-16-15,4-7 0 16,6-1-13-16,1-3-1 16,3 5-59-16,-2 2 1 15,-1 4-52-15,-5 4 2 16,-2 2-5-16,2 0 1 15,2 0 54-15,3 2 0 16,1 4 26-16,4 2 1 0,3 2 10 16,2-6 1-16,1 1 16 15,1-3 1-15,1-2 5 16,7-7 0-16,4-7 3 16,0-9 1-16,0 3 1 15,-10-7 0-15,-5-1 7 16,-6 7 1-16,-5 3 18 15,-3 3 0-15,-8 11 31 16,-4-2 2-16,0 4-19 0,-7 4 2 16,-7 4-11-16,-9 2-1 15,-3 11-19-15,3 1 2 16,11 5-14-16,-1 0 1 16,9-5 0-16,4 3 0 15,4-5 0-15,4 1 1 16,4-3 28-16,9 2-1 15,1-9 49-15,7-3 2 16,5-12-45-16,-1-5 1 16,6-7-18-16,-2-7 1 15,-7 3-15-15,-5-5 1 16,-5 7-13-16,-1 3 1 16,-9 7-19-16,-2-2 1 15,-2 1 10-15,0 7 1 16,-2-2 8-16,-2 6-1 0,-2 0 5 15,0 6 1 1,0 2 1-16,-11 11 0 0,-3 8 0 16,-1-1 1-16,7 1 3 15,4 0 1-15,6-3 21 16,2 3 1-16,4-2 54 16,8-9 1-16,9-6-21 15,12-6 1-15,14-16-41 16,2-4 1-16,-4-3-16 15,-12-3 1-15,-11 1-97 16,-9 11 1-16,-13 10-1005 0</inkml:trace>
  <inkml:trace contextRef="#ctx0" brushRef="#br0" timeOffset="5580.26">13230 9272 12 0,'0'0'0'0,"10"-30"1"0,-2 5 1 0,0-2 16 0,-4 3 0 16,-6 9 88-16,-2 7-1 15,0-2 29-15,2 8-1 16,0 0-94-16,0 2 2 16,-2 4-11-16,-4 12 2 15,-7 27-5-15,-1 11-1 16,6 3-27-16,-1-3 1 15,7-3-5-15,2-14 0 16,2-4 5-16,2-13 0 16,2-3 5-16,7-9-1 15,-1-6 12-15,4-2 0 16,13-10 9-16,6-7 2 16,-3-10-1-16,3-5 0 15,-4-11-15-15,-4-5 0 16,-5-1 8-16,-2-4 1 15,-5 5 0-15,-5-1 1 16,-4 16 96-16,0 7 1 16,-4 15-39-16,0 1 1 0,0 10-43 15,0 0 1-15,-6 4-22 16,-2 11 1-16,-7 11-15 16,-3 15 0-16,0 13-3 15,3 5 1-15,5-5-75 16,2-1 1-16,2-4 42 15,2-12 1-15,4-12 19 16,0-7-1-16,0-14 11 16,0 3 1-16,0-7 1 15,2 0 0-15,2-11 3 16,4-5 1-16,6-11 6 0,5-10 0 16,-5-2-3-16,-2 11-1 15,-3 9 3-15,-1 3 0 16,2 5 1-16,2-1 2 15,1 10-2-15,1 0 0 16,0 2-3-16,5 4 0 16,-5 2-4-16,0 7 0 15,-3 7-3-15,-3 7 1 16,-8-1-2-16,2 1 1 16,2 0-3-16,0-7 0 15,0-3-1-15,2-5-1 16,3-8 5-16,5-4 0 15,6-4-1-15,7-12 1 16,6-11-1-16,-2-6 0 16,-11 6-14-16,-6 1 1 0,-1-1 0 15,-9 7 1-15,-2 7 4 16,2 7 0-16,-4 2 4 16,0 4 1-16,0 2 2 15,-4 6 0-15,-6 13-1 16,-3 12 2-16,5 4 0 15,2 2 0-15,2-9 0 16,2-7 0-16,2-7 1 16,2-5 1-16,2-5 0 15,4-4 0-15,7-4 0 16,9-11 0-16,11-7 2 0,-2-3-1 16,-17 3-12-16,-6-1 1 15,-10 7-27-15,-12-5 1 16,12 19-830-16</inkml:trace>
  <inkml:trace contextRef="#ctx0" brushRef="#br0" timeOffset="5749.05">13154 9326 12 0,'0'0'0'0,"0"0"0"0,0 0 0 16,24-4 0-16,7 0 0 16,18-3 0-16,7-5 0 15,-3 0 0-15,-2-3 0 0,-51 15-10 16</inkml:trace>
  <inkml:trace contextRef="#ctx0" brushRef="#br0" timeOffset="6754.01">14328 9262 12 0,'0'0'0'0,"0"0"0"0,0 0 0 0,0 0 0 16,-20 21 0-16,10-5 0 16,-1 11 0-16,-3 12 0 15,4-8 0-15,2-1 0 16,3-5 1-16,5-11 10 16,0-1 0-16,2-9 44 0,5 0 0 15,3-4 0-15,2-4 0 16,7-7 0-16,1-7 0 15,-1-9-46-15,-7-3 0 16,-8 3 6-16,-6-2-1 16,-2 2 4-16,0 9 1 15,0 1 25-15,0 9 0 16,-1 0 33-16,-1 8 1 16,-2 0-43-16,2 6 1 15,2-2-14-15,2 7 0 16,0 3-17-16,0 0 1 15,2-3-6-15,4-3 0 16,2 0-3-16,6-8 2 16,1 0-1-16,11-16 0 15,13-17-1-15,-6-4 2 0,-5-2 0 16,-5-2 1-16,-7 2 25 16,-3 2 1-16,-3 10-8 15,-6 4 0-15,-2 7-8 16,0 4 1-16,0 4-10 15,-2 5 0-15,-2-1-1 16,0 4 0-16,1 7-1 16,-5 3 1-16,-2 16-2 15,2 14 1-15,2 7-3 16,2 10 1-16,4-1 0 16,2 1-1-16,6-12-38 0,-4-2-1 15,2-8 21-15,0-6-1 16,0-13 12-16,5-5 1 15,3-7 5-15,6-4 2 16,5-4 2-16,4-7 1 16,-1-5-1-16,-1-4 0 15,-6 1-2-15,-3-6 2 16,-18 25-548-16</inkml:trace>
  <inkml:trace contextRef="#ctx0" brushRef="#br0" timeOffset="7247.72">14861 9299 12 0,'0'-2'0'0,"0"0"0"0,0 2 0 0,0-6 0 15,0 4 0-15,0-2 0 16,0-1 0-16,0-1 18 15,-2 4 1-15,-4 0 30 16,-2-4 1-16,-4 4 41 16,-5 4-1-16,-3 8-18 15,-7 13 0-15,-4 4-12 16,5-1 0-16,9 1-28 16,9-6 0-16,4-5-6 15,4-2 0-15,2-5-2 0,2-1 1 16,4-6-10-16,9-8 0 15,13-9-1-15,7-9-1 16,2-7-1-16,-2-8 0 16,-6-8 0-16,-6-7 1 15,-5 3-2-15,-4 2 1 16,-5-7-1-16,-7 9 1 16,-6 10-2-16,-4 8 1 15,1 17-10-15,3 4 0 16,0 8-1-16,-2 6 0 15,-4 8 0-15,-2 27 0 16,-2 23-5-16,3 18-1 16,5 13-6-16,2 1 0 15,0-6-1-15,0 5-1 16,2-95-640-16</inkml:trace>
  <inkml:trace contextRef="#ctx0" brushRef="#br0" timeOffset="8586.54">15230 9385 12 0,'0'0'0'0,"0"0"0"0,0 0 0 0,0 0 0 0,0 0 0 15,15-20 2-15,-5 3 1 16,2-5 15-16,0 1 0 16,3-1 16-16,-3 9 0 15,-4 3 15-15,-2 2 0 16,-1 8-9-16,-3 0-1 16,0 4-11-16,2 2 1 15,0 10-18-15,0 5 2 16,-2 6-13-16,-2-1 1 15,-2 3-1-15,0-14 0 16,2 1 1-16,2-10 0 16,0 0 3-16,2-4 0 15,2-2 3-15,9-8-1 16,13-14 9-16,7-9 1 16,-4-8 4-16,-4 2 0 15,-7 4 0-15,-6 4 2 16,-3 11 54-16,-5 9 0 0,-4 7 11 15,-2-4 0-15,0 6-49 16,0 6 1-16,0 3-20 16,-2 9 0-16,-2 19-19 15,0 4 0-15,2-4-19 16,2-8 1-16,2-9-10 16,2-7 0-16,0-3 14 15,0 2 1-15,2-8 8 16,6 3 1-16,3-7 4 15,3 0 0-15,3-7 0 0,-1 3 0 16,-20 4-622-16</inkml:trace>
  <inkml:trace contextRef="#ctx0" brushRef="#br0" timeOffset="10399.91">15886 9242 12 0,'2'-7'0'0,"0"1"0"0,-2-4 0 15,-4 4 0-15,0 2 0 16,2-2 0-16,-2 6 0 16,-2-3 20-16,-7 1 1 15,-5 4 24-15,-7 7 1 16,-5 3 7-16,-1 11 0 16,2 3 3-16,3 3 0 15,1 4-38-15,7 0 1 16,5-13-7-16,5 3 1 15,6-13 19-15,4-4 1 0,2-2 15 16,6-6 1-16,11-6 2 16,10-2-1-16,6-13 1 15,-3-3-1-15,-9-1-2 16,-7 0 0-16,-7 17 1 16,-5-2 2-16,-4 12-11 15,0-5 2-15,-2 5-19 16,0 5 2-16,0 7-8 0,0 6 0 15,-2 21-14-15,-2 11 0 16,0 1-2-16,2 0 2 16,0 9-2-16,-2 4 0 15,-7-1 0-15,-3 3 0 16,-2-3 0-16,-5-3 0 16,-6-11 8-16,-1-6 0 15,-3-14-5-15,2-10 0 16,7-11-4-16,1-8 1 15,1-10-1-15,5-15 0 16,7-12-11-16,8-14 0 16,8-1 0-16,9-1-1 15,7-7 3-15,5 7 2 16,4-6 7-16,4 5 0 16,6 3 0-16,4-11 0 15,2 1-2-15,4-9 2 16,7-4-3-16,-5 2 1 15,-6 10-4-15,-10 9 1 0,-10 10-10 16,-8 8 2-16,-5 0-2 16,-4 8 0-16,-12 5-14 15,0 5 1-15,-8 5 8 16,-2 4 1-16,-3 2 2 16,-3 6 1-16,-6 6 4 15,-5 4 0-15,0 7 6 16,3 11 2-16,-1 13 1 15,5 3 2-15,5 9 1 0,5 0 0 16,2 7 0-16,6-7 1 16,4-4 0-16,4-5 1 15,0-18 1-15,0-5 1 16,0-7-4-16,0-8 0 16,5-4 3-16,1-8-1 15,9-4 5-15,5-13-1 16,5-3 6-16,-4-5 0 15,-11-2 26-15,-2 13 1 16,-8-1 34-16,-1 13 0 16,-1 2 14-16,0 2-1 15,-2 4-55-15,0 0 1 16,0 6-22-16,0 4 1 16,0 13-11-16,0 7 0 15,4 1-17-15,-4-4 2 16,2-9-26-16,0-7 1 15,-1-1 15-15,1-6 2 16,4-4 9-16,4-4 1 16,5-6 6-16,3-9 1 0,1-8 5 15,-5 3 1-15,-4 3 1 16,-4 5 2-16,-3 6 9 16,-1 1 1-16,-2 5 0 15,-2 4-1-15,0 0-5 16,0 0 0-16,0 4-5 15,2 15 0-15,-2 7-5 16,2-7-1-16,0-5-13 0,0-10 1 16,0 3-7-16,0-3 1 15,2 0 9-15,10-8 1 16,5-7 6-16,10-15 2 16,-5-7 3-16,-16 23 0 15,-1-1 3-15,-5 5 0 16,0 2 17-16,0-2 0 15,0 4-6-15,-2-2 0 16,0 4-5-16,0 4 1 16,-2 6-7-16,-11 35 0 15,-1 5-6-15,2 9-1 16,4-5 0-16,-5 19-1 16,1-3 2-16,-7 31 0 15,-3 4 1-15,8-27 0 16,7-9 22-16,1-15 1 15,0 3-3-15,2-16 1 0,0 9-7 16,2-26 0-16,0 1 4 16,0-15-1-16,2-2-6 15,0 1 1-15,0-7-3 16,0 6-1-16,0-8-2 16,0 6-1-16,0-6-2 15,0 0 1-15,-2 0 0 16,0 0 1-16,0 0 3 15,-2-6-1-15,-1 6-2 0,1 0 0 16,0-6-2-16,2 4 1 16,-2 2-1-16,2-2 0 15,-6-5 0-15,-2-3 1 16,-3-6-1-16,-5-11 0 16,1-8 0-16,5 4 0 15,2-6-22-15,0-8 0 16,1-6-84-16,9-3 0 15,9-5 87-15,3 6 0 16,6-7 16-16,7 5-1 16,6-3 6-16,6 3 1 15,4-3 3-15,8 3 2 16,2-3 2-16,-18 21 2 16,0 4-11-16,-21 21 0 15,-2 4 0-15,-4 0 1 16,-2 4 1-16,1-1 0 15,-1 3 1-15,-2-2 1 16,-2 4 0-16,0 0 2 0,0 0-7 16,-2 6 1-16,-2-1-4 15,-1 1 1-15,1 2-35 0,0-2 1 16,4-6-786 0</inkml:trace>
  <inkml:trace contextRef="#ctx0" brushRef="#br0" timeOffset="11639.57">17241 8921 12 0,'0'0'0'0,"0"0"0"0,0 0 0 0,0 0 0 15,2 0 0-15,0 0 0 0,6 0 0 16,13 0 22 0,12-4 2-16,8-2 35 15,-6 0 2-15,-15-2 28 16,-8 6-1-16,-3-3-31 15,-3 5 2-15,-2 0 0 16,-4 0 2-16,-2 0-5 16,-2 0 0-16,-5 5 15 15,-1 3 0-15,-4 6-9 0,-3 7 2 16,3 1-4-16,4 7-1 16,2 2 15-16,4 10 0 15,2 4 17-15,-1 4 1 16,1-6-55-16,0-12 2 15,0 0-22-15,-2-8 1 16,-2-7-18-16,0 0 0 16,2-5-5-16,-2 1 0 15,-5-2-1-15,-3 1-1 16,-2-1 0-16,-1 2 0 16,3-10 4-16,0 0 0 15,1 2-2-15,1-2 1 16,0 3-1-16,1-5 2 15,3 0-1-15,2 0 1 16,2 0 2-16,2 0 0 0,0 0 1 16,2 0 0-1,0 0 0-15,2 0 1 16,0-5 2-16,2 5 1 0,2-2-1 16,7-2 2-16,5 0 6 15,7-8 0-15,-1 2 5 16,-3-1-1-16,-7 9-8 15,-4-2 0-15,-2 0-6 16,-1 4 1-16,-3 0-2 16,0 0 0-16,0-6-22 15,0 6-1-15,-4 0-1106 16</inkml:trace>
  <inkml:trace contextRef="#ctx0" brushRef="#br0" timeOffset="11873.44">17549 9311 12 0,'-2'0'0'0,"-3"4"0"0,3-4 0 0,0 3 0 0,0 1 0 16,2-4 0-16,2 4 0 15,0-4 13-15,3 0 2 16,1 0 47-16,2-4 0 15,0-3 45-15,-2 5 0 16,-2 0-25-16,-4 2 1 16,-2 0-26-16,-2 0 0 15,-2 2-20-15,-2 3 0 16,8-5-586-16</inkml:trace>
  <inkml:trace contextRef="#ctx0" brushRef="#br0" timeOffset="13599.11">9794 10096 12 0,'0'0'0'0,"0"0"0"0,0 0 0 0,0 0 0 16,0 0 0-16,0 0 0 15,0 0 0-15,0 0 13 16,4-27 2-16,-4 10-2 16,0 1 2-16,0 0 6 0,-2 5 1 15,-6 3 2-15,-4 8 1 16,-5 0 22-16,-9 12 0 15,-11 11 5-15,4 10 1 16,2 4 41-16,5 14 1 16,3 11-7-16,2 8 0 15,5-9-40-15,10-3 0 16,12-13-20-16,6-10 0 16,13-9-8-16,8-24 0 15,8-4-6-15,2-14-1 16,0-11 2-16,-6-8 1 15,-11-6-1-15,-5-4 1 16,-7 0 1-16,-6-8 0 16,-6 1 61-16,-2 7 1 0,-4 2-43 15,-2 10 1 1,0 6-18-16,2 11 0 16,-6 0-20-16,-1 9 1 0,-1 7-6 15,-6 5 1-15,-9 7-2 16,-2 10 1-16,-1 9 1 15,1 8 0-15,4 4 13 16,5-6 0-16,6 6 0 16,3-10-1-16,9-6-2 15,4-11-1-15,2-5-6 16,3-9 1-16,1 2-7 16,4-10 2-16,9-3-1 0,1-9 0 15,5-9 1-15,1 1 2 16,1 1 7-16,2 0 2 15,-5 7 40-15,-5-1 0 16,2 3 24-16,1 8 1 16,-3 8-25-16,-3 8 1 15,-4 2-32-15,-3 15 2 16,-1 10-14-16,-8 8 2 16,2 0-15-16,-4-6 2 15,-4-4-65-15,2-4 0 16,-2-5 14-16,2-7 0 15,0-9 47-15,0 0-1 16,2-6 13-16,0-2 0 16,0 0 2-16,2-2 1 15,6-14 14-15,2-11 0 16,11-8 11-16,1-6 0 16,-5 4 12-16,3 2 0 15,-6 17 27-15,-1 1 2 0,-9 9-29 16,2 8 0-16,0-2-22 15,0 4 1-15,0 6-11 16,3 11 0-16,1 22-7 16,0 4 0-16,-10-2-31 15,0-8 1-15,2-8-17 16,2-7 0-16,-2-5 27 16,2-7 0-16,5-4 8 0,1 2 0 15,2-6 6-15,9-10 2 16,5-7-8-16,3-1 1 15,-4-1-36-15,-5 3 1 16,-5 0-30-16,-3 7-1 16,-12 9-860-16</inkml:trace>
  <inkml:trace contextRef="#ctx0" brushRef="#br0" timeOffset="14124.97">10434 10305 12 0,'4'-8'0'0,"-4"2"0"0,0 4 0 0,0-7 28 0,2 7 1 15,-2-4 61-15,0 4 0 16,0-2 31-16,0 0 1 16,0 4-55-16,0-6 2 15,-2 4-11-15,-2 2 1 16,-3-2-16-16,1 4 1 16,-8 6 1-16,-2 8 1 15,-11 11-29-15,0 6 0 0,7 4-15 16,3-2 0-16,7-9-1 15,10-1 2-15,0-9 9 16,2-1 0-16,8-1 13 16,9-6 1-16,10-6 23 15,7-4 2-15,10-6 13 0,-1-6 1 16,-4-7-24 0,-4-5 2-16,-3-7-16 15,-1-2 1-15,-6-2-10 16,-7 4 1-16,-7 8-5 0,-7 7 1 15,-4 8 13-15,-4 1 1 16,0 3 13-16,-6 4 0 16,-1 4-22-16,-1 4-1 15,-6 5-10-15,-5 13 0 16,-1 11-9-16,3 8 1 16,7-8-14-16,6-6 2 15,4-6-17-15,2-7 0 16,4-12 8-16,6 2 0 15,11-6 10-15,5-8-1 16,15-8 0-16,2-3 0 16,-14-1-20-16,-9 3 0 15,-9 9 10-15,-7 2 0 16,-4 6-1034-16</inkml:trace>
  <inkml:trace contextRef="#ctx0" brushRef="#br0" timeOffset="15191.74">11057 10410 12 0,'0'0'0'0,"-21"18"0"0,3-1 0 0,1-1 0 16,-1-6 0-16,8-4 0 15,2-3 1-15,1-1 45 16,3 4 0-16,-2-6 46 16,4 0 1-16,2 0 7 0,8-11 0 15,3-5-17 1,9-11 0-16,9-5-11 16,1-5 1-16,-1 4 11 15,-4 6 1-15,-5 2-7 16,-3 9-1-16,-5 6-44 15,-2 8 0-15,-2 2-15 0,-1 2 0 16,-1 6-10-16,0 8 0 16,-2 1-8-16,-4 9 0 15,-2 1-16-15,-2-6 2 16,0 1-5-16,2-11 1 16,-4-1 6-16,3-2 1 15,1 0 7-15,2-8-1 16,-4 0 4-16,2 0 1 15,2 0 0-15,6-10 0 16,5-6 0-16,9-26 1 16,5 3 4-16,3-2-1 15,-5 13 15-15,0 5 0 16,-5 13 34-16,-4 0 1 16,-1 10-19-16,-7 0-1 15,0 10-20-15,2 6-1 0,-4 11-9 16,0 2 0-16,-4 6-12 15,-2-3 1-15,-4-7-39 16,0-6 1-16,2-3-5 16,4-6 2-16,0-4 24 15,0-4 1-15,0-2 14 0,2 0 1 16,0-6 6 0,4-4 1-16,11-15 1 0,7-5 0 15,3-3 15 1,2-2 1-16,1 8 41 15,-7 9 2-15,-9 5 37 16,-4 9 2-16,-3 6-67 0,-3 6 2 16,2 9-22-16,0 10 1 15,-2 16-13-15,-4-8 1 16,0 0-29-16,-4-15 0 16,2-6-38-16,0-3 0 15,0-3 22-15,2-2 1 16,0-4-36-16,0-2 1 15,0 0-760-15</inkml:trace>
  <inkml:trace contextRef="#ctx0" brushRef="#br0" timeOffset="16376.93">11871 10237 12 0,'4'-2'0'0,"4"-4"0"0,-2 2 0 0,2-2 0 15,-2 0 0-15,-2 4 3 16,-1 2 2-16,-1-2 32 16,0 2 0-16,-2-7 31 15,-2 5 1-15,-3 2 27 16,1-4 1-16,-6 4-27 16,-8 4 2-16,-5-2-4 15,-6 7-1-15,-1 5-29 16,-1 6 1-16,4 5-24 15,1 4 1-15,1 6-11 0,7 0 1 16,3-2-5-16,5-7 1 16,6-9 0-16,4-1 1 15,4-12 5-15,6 2 1 16,11-6 8-16,5-10 1 16,13-15-3-16,0-1 0 15,-2-1 5-15,-4-6 0 16,-10 6 1-16,-5 9 2 15,-8 8 28-15,-2 4 2 16,-6-3 11-16,1 9 1 16,-3 0-38-16,0 2 1 15,0 7-13-15,0 5 0 16,-3 13-15-16,1-1 0 16,4-7-9-16,5-1 2 15,3-1-9-15,6-9 0 16,7-6 2-16,10-6 0 15,4-4-2-15,1-11 2 16,1-5-2-16,2-5 2 0,-4-4-9 16,-6 6 1-16,-4 3-14 15,-9 7 0-15,-8 7 15 16,-3 2-1-16,-3 2 12 16,0 2 0-16,0-5 4 15,-2 1 1-15,2 8 4 16,-4-6 1-16,2 4-3 15,-2 2 2-15,-2 0-4 16,-6 2-1-16,-7 6-3 0,-9 9 1 16,-11 9-12-16,0 7 1 15,9 4-14-15,3-4 2 16,5-6 4-16,-1-3 0 16,7-5 5-16,6-1 0 15,6-10 18-15,0 1 1 16,6-5 3-16,6-8 0 15,11-7 5-15,9-13 2 16,9-11 11-16,0-8 0 16,-4-9 5-16,-4 1 1 15,-4 6 39-15,-9 10 1 16,-7-2-28-16,-5 4 1 16,-8 9-12-16,-4 5 1 15,-2 3-26-15,-1 9 0 16,3 3 0-16,-6 8 0 15,-2 1 0-15,-3 13 0 16,-5 3 0-16,-1 18 0 0,5 6 28 16,2 6 2-16,-1 2-10 15,7-3 1-15,8-5-10 16,10-8 2-16,13-4-16 16,4-13 2-16,3-5-6 15,5-7 2-15,2-8 3 16,2-8-1-16,2-9 3 15,-4-1 0-15,-13 1 9 16,-1-1 0-16,-13 1 23 0,-4 1 0 16,-4 6 9-16,-4-1-1 15,-2 5-5-15,2-2 1 16,-6 8-24-16,-2 8 0 16,-7 0-8-16,1 17-1 15,2 2-13-15,8-7 1 16,6 3-23-16,4-13-1 15,0 0 8-15,8 1 1 16,6-5-1-16,21-8 1 16,2-6 1-16,-14-9-1 15,-4-1 13-15,-11 3 1 16,-12 15-896-16</inkml:trace>
  <inkml:trace contextRef="#ctx0" brushRef="#br0" timeOffset="16813.5">12893 10461 12 0,'0'0'0'0,"0"0"0"0,0 0 0 16,0 0 0-16,-14 19 0 15,-2-7 0-15,-5 10 0 16,1-1 0-16,5 2 0 15,15-23-10-15</inkml:trace>
  <inkml:trace contextRef="#ctx0" brushRef="#br0" timeOffset="17020.22">13117 10252 12 0,'0'0'0'0,"0"0"-10"0</inkml:trace>
  <inkml:trace contextRef="#ctx0" brushRef="#br0" timeOffset="17473.14">13131 10235 138 0,'0'0'0'16,"0"0"-3"-16,0 0 2 15,6-22 169-15,-2 1 2 16,3-6-66-16,1 1 2 16,0 1-75-16,-4 17 2 15,-2 0 48-15,-2 6-1 16,0 4-19-16,0 6 0 16,-2 2-26-16,-2 17 1 15,-6 16 4-15,2 6 0 16,1-6-6-16,3-12-1 15,4-6-32-15,4-9 1 16,-2-8-2-16,1-1 0 16,1-5 0-16,6-9 1 0,14-11 2 0,9-9 2 15,4-18 5 1,0 0 1-16,-2-4 4 16,-6-3-1-16,-7 7 3 15,-5-6 0-15,-5 8-13 16,-4 8 1-16,-8 14-30 15,2 7 1-15,-4 4-6 0,-2 10 1 16,-2 2 9 0,-4 8 0-16,-3 13 7 15,3 9 2-15,0 5 4 16,2 6 2-16,6 11 5 0,-3-5 1 16,10-4 7-16,1-10 0 15,4-6-2-15,2-4 2 16,1-17-2-16,-1 0-1 15,0-8-1-15,-2-8-1 16,1 0-2-16,-3-11 1 16,-8 19-917-16</inkml:trace>
  <inkml:trace contextRef="#ctx0" brushRef="#br0" timeOffset="17697.2">13322 10106 12 0,'-2'0'0'0,"-2"6"0"0,2 4 0 16,2-8 3-16,4 7 2 0,2-9 17 15,14-9 2-15,21 1 28 16,7-2 1-16,-5-7-6 16,-11 1 2-16,-7 6-30 15,-15-1 0-15,-6 3-19 16,-8 0 0-16,4 8-229 15</inkml:trace>
  <inkml:trace contextRef="#ctx0" brushRef="#br0" timeOffset="18078.09">13734 9896 12 0,'0'0'0'0,"0"0"0"15,-10 19 0-15,6-3 0 16,-3 9 0-16,-5 2 0 16,-2-1 1-16,-1 9 113 15,5-6 2-15,6-6-32 16,4-13 0-16,0-10-393 15</inkml:trace>
  <inkml:trace contextRef="#ctx0" brushRef="#br0" timeOffset="18398.43">13939 10073 12 0,'-2'-2'0'0,"-2"2"0"0,0-2 0 15,4 2 0-15,-4-6 0 16,1 6 0-16,1 0 0 15,0-6 0-15,-2 6 1 16,-2 6 40-16,-4-6 2 16,-2 6 56-16,-1-4 1 15,3 10 42-15,2 1 2 16,2-3 3-16,2 6 0 16,4-5-82-16,4 5 1 15,4 0-32-15,2 3 0 16,0 6-15-16,-6-5 0 15,-8 5-20-15,-12-1-1 16,-15-3 2-16,-2 1 0 16,7-11 0-16,1-11 2 15,11 0 0-15,4 0 0 0,1-11 5 0,9-13 1 16,0 24-857 0</inkml:trace>
  <inkml:trace contextRef="#ctx0" brushRef="#br0" timeOffset="20249.91">14269 10182 12 0,'0'0'0'0,"0"0"0"0,0 0 0 0,0 0 0 16,0 0 0 0,0 0 26-16,0 0-1 0,24-27 47 15,-15 11 0-15,-3-1 19 16,-4 1 0-16,-2-7-57 15,-2 9 0-15,-4 2-16 16,-3 7 0-16,-1 5 25 16,-4 0 0-16,-9 11 10 15,-1 9 1-15,-1 9 48 16,5 2 2-16,5 2-44 16,5-7 2-16,8-3-34 0,2-11 1 15,0-4-14-15,4-1-1 16,2-7-8-16,11-7 1 15,5-11-5-15,7 0 1 16,-5-9 10-16,-3 2-1 16,-7 9 3-16,-10 8 0 15,1 1 3-15,-3 7 0 16,-2 7-8-16,2 1 2 16,0 18-10-16,0 20 0 15,0 19-6-15,-2-3 0 16,-8 0-73-16,-9-1 0 15,-3-1 52-15,-5-5 0 0,-2 5 16 16,-1-1 0 0,1-16 9-16,5-8 0 15,5-16 4-15,5-11 1 0,-3-8 29 16,7-19-1-16,4-22-11 16,0-4 0-16,12-14-22 15,7 5 0-15,5 3 0 16,7-2 0-16,4 1-1 15,3-9 0-15,3 1-3 16,6 5 1-16,2-1-1 16,3 15-1-16,-1 8 1 15,-6 9-1-15,-11 5 0 16,-7 11 0-16,-9 8 3 0,-3 0 1 16,-9 8 0-16,-2 2-1 15,-2 23 0-15,-2 2 0 16,-3 8-3-16,-1-4 2 15,0 0-4-15,4-12 2 16,4-11-72-16,2-5 1 16,0-5 49-16,4-6 0 15,6-6 16-15,7-11 1 16,8-9 7-16,-1-11 0 16,-9-2 25-16,-5 8 0 0,-8 6 35 15,-4 7 2 1,-4-5-29-16,-4 13 1 15,-3 0-17-15,-3 1 0 16,2 5-14-16,2 4 0 16,-5 4-1-16,5 5 0 15,2 1-2-15,4-2 1 16,4 0 2-16,6-4 0 0,6 3 7 16,9-1 2-16,9-4-3 15,5-4 0-15,-2-4-5 16,-4-5 0-16,-7 3-2 15,-5 6 1-15,-9 2-5 16,-4 0 1-16,-2 0-3 16,-4 4 1-16,-4 21-26 15,-5 10 0-15,-1 14-1 16,2-10-1-16,6 2 25 16,0-14 1-16,4-7-37 15,4-5 1-15,0-7 21 0,4-8 2 16,9-8 17-16,5-9 2 15,9-10 2-15,-2-1 0 16,-15-3 6-16,-6 12-1 16,-2-1 40-16,-6-5 1 15,-4 1 58-15,-2 13-1 16,-2 1-48-16,0-2 0 16,-3 8-19-16,3-2 0 15,0 6-21-15,4 0 2 16,0 0-6-16,4 0 2 15,0 0-11-15,18 8 0 16,23-6-2-16,31-2 0 16,-6-4-25-16,-15-9 1 15,-2 1-19-15,0-4 2 16,0 5-18-16,-32 3 2 16,-1 8-15-16,-12-6 0 0,2 4 29 0,-2 2 0 15,1-2 34 1,-3 2 0-16,0 0 9 15,0 0 0-15,-2 0 3 16,0 0 1-16,0 0 6 16,-11 2 1-16,-7 6 20 15,-29 25 2-15,-2 4-8 16,8-4 1-16,2 4-7 16,8-4 0-16,4 4-13 15,21-29 2-15,2 0-31 0,4-4-1 16,4 2 14-16,33 0 0 15,18-30 7-15,9-11-1 16,-13-14 10-16,-6 3 1 16,-4-5 4-16,-14 6 1 15,-11 0 0-15,-7-15 2 16,-9 7-2-16,-7 10 2 16,-5 4-8-16,8 26 1 15,0 5-5-15,-4 8 2 16,2 0-3-16,-21 37 1 15,8 21-2-15,-1 63 1 16,14-8-1-16,2 10 0 16,0 10-2-16,10-3 1 15,8-7-24-15,5-10 2 16,-19-113-744-16</inkml:trace>
  <inkml:trace contextRef="#ctx0" brushRef="#br0" timeOffset="22756.14">15622 10270 12 0,'0'0'0'0,"16"-25"0"0,1-1 0 0,7-11 0 15,3-4 0-15,-3-4 0 16,-3-7 0-1,-5 9 0-15,-3 0 0 0,-7-8 0 16,-2 6 0-16,-2 14 0 16,0 4 0-16,-2 15 0 15,-2 12 0-15,-2 0 0 16,-4 18 1-16,-9 7 5 16,-1 20-1-16,1 15 13 15,5 1 1-15,2 17 12 16,2 0-1-16,-1 17-28 0,3-13 1 15,6-6 58-15,4-15 1 16,3-18 13-16,1-16 0 16,0-10-14-16,2-13 0 15,0-6-25-15,3-9 0 16,3-7-5-16,-2-15 0 16,-3-10 23-16,-3-2 1 15,-4-5-8-15,-4-1 0 16,-4-2-7-16,0 6 2 15,0-3 61-15,0 13 1 16,0 13-67-16,1 9 0 16,3 5-24-16,0 8 2 15,0 2-12-15,0 2 0 16,0 4-3-16,-2 4 0 16,-2 7 0-16,2 1 0 15,4-1-1-15,2-3 1 16,3-10-5-16,1 2-1 0,4-6-9 15,9-8 2-15,7 0-12 16,3-8 1-16,-6-1-8 16,-7 7 2-16,-6 2-92 15,-3 8-1-15,-5 0 84 16,-2 8 1-16,-2-2 16 16,-2 8 2-16,-2 15-6 15,-1-2 1-15,1 2 13 16,2-5 2-16,2-5 5 0,2-7 0 15,2 0-6-15,1-8 1 16,3 3 9-16,4-14 1 16,6-3 1-16,7-8 1 15,0-11 18-15,-5-4 1 16,-10 6 65-16,-5 3 0 16,-5 5-37-16,-5-3-1 15,-5 5-19-15,-4 5 1 16,-3 4-32-16,1-3 1 15,4 11-6-15,-3 0 2 16,7 0-2-16,4 0 0 16,2 0 0-16,2 0 1 15,4 5 5-15,8 1 1 16,13 0 0-16,8-4 0 16,2-4-2-16,0-4 2 15,-3 6-1-15,-3 0 1 16,-4 6-1-16,-5 4 1 15,-6 7 2-15,-1 1 2 0,-7 17 21 16,-6-2 0-16,-6 4-10 16,-2-4 1-16,-1-15-9 0,5 1 1 15,2-11-9 1,0-6 0-16,0 4 1 16,2-6 0-16,0-8 0 15,4 0 0-15,11-19 7 16,7-10 0-16,5-6 11 15,-1 2-1-15,-3 6-5 0,-7 12-1 16,-3 9-5-16,-5 2 0 16,-2 10-56-16,0 2 0 15,4 0-11-15,-8 0-1 16,3 2 8-16,1 4 0 16,2 0 8-16,2 4 1 15,2-6 40-15,1 9 0 16,1-9 10-16,2 2-1 15,3 0 0-15,8-12 0 16,1 0 3-16,1-7 0 16,-2-3 6-16,-13 8 2 15,-2-3-10-15,-4 1 1 0,-1-4-2 16,-3 12 1 0,-2-6 0-16,-2-1 1 15,-2 9 6-15,-11-8 1 16,-5 10 14-16,-17 13 0 15,2 3 8-15,11 3 1 0,3 5 13 16,7 3 0-16,4-2 58 16,6-9 0-16,0 1-72 15,4-9 1-15,4 0-16 16,10 3 0-16,11-11-12 16,10-11 1-16,0-1-6 15,-6-6 0-15,-5-11 10 16,-11 11 1-16,-3 5-7 15,-2-5 0-15,0-3-3 16,-1 3 0-16,-1 8-9 0,-4-3-1 16,0 3-10-16,0 6 1 15,0 2 3-15,-2 0 1 16,4 0 4-16,0 10 1 16,1 7 7-16,1 10 0 15,0-1 37-15,0-7 0 16,-6-3-15-16,0-6-1 15,0-1-11-15,-2-1 1 16,2-6-8-16,0 4 2 16,1-6-4-16,3 0 0 15,2-6 2-15,8-4-1 16,-1-9-1-16,-1 1 0 16,0-5 1-16,-3 7-1 0,-1-1-14 15,-2 5-1 1,-2 4-22-16,0-3 1 15,0 5-3-15,1 4 0 16,1 0 21-16,6 2 0 0,1 0 11 16,1 2 0-16,0 0 4 15,-1 4 0-15,-1-3 4 16,2-1 2-16,1 4-1 16,9-14 2-16,3 5-1 15,-8-7 1-15,-3-2-4 16,-4 2 0-16,-1-1-2 15,-5 1 0-15,0-2-1 16,-4 8 1-16,-2-5 0 0,-2 7 0 16,0 2 0-16,-6-6 0 15,-4 12 0-15,-15 7 0 16,5 11 0-16,-1 3 1 16,3 0-1-16,8-7 2 15,1-3 29-15,5-1 2 16,2 1-16-16,4-9 3 15,2 6 5-15,3-12 1 16,3 6-11-16,12-8 0 16,1-8-9-16,1-6 1 15,-3-3-6-15,-1 3 0 16,1-2-1-16,-3-1 0 16,1 1-13-16,-9 5-1 15,0 5-26-15,-1 4-1 16,-1 0 17-16,-2 2 0 15,-2 0 12-15,4 10-1 16,-2 7 13-16,3 20 0 16,-5-2 5-16,-2-6-1 0,-2-3 1 15,0-11-1-15,0-1-1 16,0-10 0-16,0 4-3 16,0 0 0-16,0-8 0 15,0 7 0-15,2-14 0 16,12-11 0-16,5-9 0 15,11-16 0-15,3-2 0 16,0 4 0-16,4 6-2 0,-8 8 1 16,-1 5-95-1,-18 18 2-15,-1-5 2 0,-5 7 0 16,-4 2-682-16</inkml:trace>
  <inkml:trace contextRef="#ctx0" brushRef="#br0" timeOffset="22891.05">17758 10227 12 0,'-2'0'0'0,"2"0"-10"0</inkml:trace>
  <inkml:trace contextRef="#ctx0" brushRef="#br0" timeOffset="23012.76">17756 10237 300 0,'0'0'0'16,"0"0"11"-16,2 0 2 15,0-2 82-15,2 2 2 16,2-8 32-16,2 0 1 0,0 0-58 16,-1 6 1-1,-3-7-31-15,-4 9 2 0,0 0-18 16,-2 2 1-16,2-2-822 16</inkml:trace>
  <inkml:trace contextRef="#ctx0" brushRef="#br0" timeOffset="24423.72">9614 11071 12 0,'0'0'0'0,"0"0"80"0,-8-23 0 16,8 21-80-16,0 0 0 15,0 2-3-15,0 2 1 16,0 0-4-16,-3 6 2 16,-1 7-1-16,-6 11 2 15,4 18 42-15,-2 3 1 16,2-4 104-16,2-4 1 16,1-10-74-16,-1-11-1 15,2-8-20-15,0-5 0 16,2-5-17-16,2-5-1 15,0-1-10-15,2-14 0 0,3-17 14 16,-1-6 0 0,-2 6-12-16,0 4 2 15,2 6-6-15,4 9 2 0,1-1-23 16,1 3 1-16,2 1-19 16,1 7 0-16,-3 6-5 15,-2 2 2-15,0 2 14 16,-3 11 1-16,5 7 6 15,2 17 1-15,3 6 12 16,-1 0 2-16,2 2 13 16,-1-4 1-16,-1-4-6 0,-1-6 0 15,1-12-5 1,-4-5 1-16,3-8-7 0,-5-6 2 16,2-10-3-16,5-11 1 15,1-11 10-15,-2-12 2 16,-11 3 39-16,1 2-1 15,-6-4-33-15,2 2 0 16,0 2-12-16,0-2 1 16,2 0-21-16,-4 10-1 15,2 7-4-15,2 7 0 16,-4 9-3-16,0 6 1 16,0 0-9-16,0 4 2 15,0 2-5-15,0 10 0 16,0-14-920-16</inkml:trace>
  <inkml:trace contextRef="#ctx0" brushRef="#br0" timeOffset="24889.54">10118 11114 12 0,'0'0'0'0,"0"0"0"0,0 0 0 0,0 0 0 16,0 0 0-16,0 0 20 0,0 0 1 15,-27 8 142 1,15 9 0-16,-6 13-76 0,-1 16 2 16,5-3-22-16,4-2 2 15,7-13-23-15,3-5 0 16,3-11-34-16,3-3 2 15,6-5-10-15,8-13 1 16,13-9 4-16,0-13 1 16,-2-6 4-16,-9 0 2 15,-7-2 20-15,-5 4 0 16,-14 15 3-16,-2 1 1 16,-5 7-6-16,-3 2 0 15,-4 8-6-15,-1-2 1 16,3 8-8-16,4-2 2 15,5 4-8-15,3-2 1 16,4 0 13-16,4-2 2 16,5 6-10-16,5 1 1 15,8 1-14-15,9-2 0 16,-4-6-6-16,-3-2 1 0,-24 0-1010 16</inkml:trace>
  <inkml:trace contextRef="#ctx0" brushRef="#br0" timeOffset="26721.4">10708 11097 12 0,'0'0'0'0,"0"0"1"0,0 0 1 0,-26 0 6 16,15 9 1-16,-7 3 3 15,-9 11 2-15,-8 14 119 16,3 4 1-16,5 2-112 16,9-4 1-16,7-4 12 0,9-9-1 15,2-5-12-15,4-11 0 16,7-2-8-16,13-16-1 15,15-10 12-15,4-15 1 16,4-10 5-16,-2-9 2 16,3-1 1-16,-1-2 2 15,0-3 4-15,-6-1 0 16,-10-1 5-16,-13 5 1 16,-8-5-23-16,-8 15 2 15,-6 18-10-15,-6 11 0 16,2 8-5-16,0 8 2 15,-1 8-8-15,-3 8 1 16,-14 21-4-16,1 8 1 16,4 7-22-16,3 1 1 15,2 7 3-15,1-7 1 16,5-2 6-16,4-4 1 16,6-5 22-16,0-10 1 15,0-13 7-15,2-7 2 0,-2-10 4 16,0-2 1-16,2 0 3 15,4-6 2-15,-4-2-13 16,6-9 2-16,5-9 2 16,1-3 0-16,2 2-9 15,-1 5 1-15,-1 1-6 16,7 5 2-16,3 3-15 16,-3 5 1-16,-9 2-9 15,-4 6 1-15,-2 2 0 0,0 6 0 16,1 7-5-16,1 9 0 15,0 15 14-15,0 7 0 16,-8-7 0-16,4-9 0 16,4-7-2-16,1-7 0 15,-1-7-12-15,4-7 2 16,7-4-9-16,11-13-1 16,7-12-1-16,-4-5 0 15,-2-5-52-15,-7 4 0 16,-1 10 8-16,-11 3 0 15,-4 7-29-15,-5 3-1 16,-3 2 3-16,0 2 1 16,0 0 45-16,0 1-1 15,0 3 18-15,-3-2 1 16,-1 2 9-16,0 2 2 16,2 0 6-16,-6 0 1 15,-4 2 12-15,-5 13 0 0,-9 5 29 16,-5 11 0-16,6 0 120 15,7 2 0-15,4-7-92 16,3-1-1-16,7-7-29 16,4-3 1-16,0-5-10 15,4-4 0-15,0-4-8 16,7-8 1-16,3-4-2 16,9-9 0-16,5-11-2 0,-3-5 0 15,-5 6-1-15,-5 8 1 16,-3 5-2-16,-2 4 2 15,-8 8-7-15,2 4 1 16,0 0-1-16,-4 0 1 16,3 4 0-16,-3 4 2 15,-3 6 3-15,-1 11 1 16,0 10-1-16,2-4 1 16,2-11-3-16,2-8 1 15,0-5-9-15,0-3 2 16,2-4-1-16,3-2 0 15,3-7 1-15,21-15 0 16,-1-5 6-16,-7 2 2 16,-3 5 12-16,-7 10 1 15,1-3-2-15,-4 7 0 0,-1 0-5 0,-1 4 0 32,-4-3-7-32,4 5 0 0,0-4-2 15,-2 6-1-15,-2 4-1 16,5 7 1-16,-1 5 18 15,-6 5 1-15,0-3-9 16,-2-4 1-16,0 3-5 16,0-7 0-16,0-2-8 15,0-4 1-15,0 1-1 16,0-1 0-16,0-4-1 16,0 0 1-16,2 0 0 15,10-21 0-15,7-6 0 0,-3 1 0 16,1 1 0-16,-5 7 0 15,2 3-1-15,-1 7 0 16,-1-2-31-16,-2 4 1 16,-2 1 19-16,-2 5-1 15,-2 3 9-15,7 19 1 16,-5 9 3-16,-2 4 0 16,0-2 0-16,-2-15 1 15,2 1 0-15,0-7 1 16,2-2-1-16,1 0 1 15,7-3-9-15,13-3 0 16,10-4-25-16,-9-4 2 16,-28 4-622-16</inkml:trace>
  <inkml:trace contextRef="#ctx0" brushRef="#br0" timeOffset="27591.87">12074 11081 12 0,'0'0'0'0,"0"0"0"0,0 0 0 0,-3-18 0 15,-1 16 0-15,0 2 0 16,0 0 0-16,-2-5 7 16,-6 10 0-16,-15 5 30 15,-8 10 2-15,0 5 46 0,3 4 1 16,3-1 30-16,4-1 1 15,7-4-61-15,3 1 0 16,9-7-21-16,6-3-1 16,0-8-16-16,6-2 0 15,3-4-6-15,7-8-1 16,13-10-2-16,6-7 1 16,-3 3 37-16,-1-5 0 15,-12 6-21-15,-5 3 0 16,-4 3-13-16,-4 7 1 15,-2 6-8-15,-4 2 1 16,0 0-4-16,0 6 2 16,0 15-3-16,0 20 2 15,0 14-2-15,-8 11 0 16,0-2 0-16,-6-5 1 16,-5 3-6-16,-3-1 2 15,-1-7 0-15,1-3 1 16,-3-6 0-16,-2-6 0 0,1-8 0 15,1-8 1-15,3-7 1 16,5-14 1-16,-3-4-1 16,3-6 0-16,-5-9 2 15,3-9-1-15,9-9-2 16,8-4 1-16,12-4-1 16,11 2 1-16,5-2-1 15,9-5 0-15,10 1-2 16,-4-4 0-16,2-3-1 0,2 3 1 15,1 2 0-15,-7 10 1 16,-3 4 32-16,-5 8 0 16,-6 13-12-16,-5 4 1 15,-5 3-11-15,-3 3 1 16,-2 4-11-16,-2 0 0 16,-4-4-6-16,1 2 1 15,-3 2-3-15,0 0 1 16,-2 0-1-16,-2 0 0 15,-3 0 3-15,-1 2 0 16,-4 6 5-16,-2-1 0 16,0 3 7-16,1 4 1 15,3-1 11-15,2 3 1 16,2 5-10-16,2 1 1 16,4-1-7-16,2 1 0 15,2-5-10-15,2-7 0 16,3-2-26-16,3-6 1 15,6-6 9-15,5-8 0 0,0-5 12 16,-3-1 0-16,-22 18-745 16</inkml:trace>
  <inkml:trace contextRef="#ctx0" brushRef="#br0" timeOffset="29693.07">12584 11161 12 0,'0'0'0'0,"0"0"0"0,0 0 0 0,-19 27 0 15,15-21 0-15,2-4 0 0,0 2 0 16,2-2 9 0,2-2 0-16,2-2 11 0,9-6 1 15,15-17 11-15,9-10 0 16,-4 0-18-16,-6 3-1 16,-7 5-14-16,-9 6 0 15,-5 5-4-15,-2 2 2 16,-6 5 3-16,0 7 1 15,0 0 18-15,-2 2 0 16,-3 2 22-16,-1 5-1 16,-2 3 13-16,-2 0 0 15,1 0-2-15,5-1 1 16,2-3-7-16,4 2 0 16,0-4-14-16,2 2 1 15,0-4-13-15,4-2 0 16,5 0-7-16,-5 0 2 15,2 0-13-15,0 0 0 16,0 0 0-16,-1 4 1 16,-3 0-1-16,-2 7 1 0,2 5 2 15,0 9 0-15,-2 8 39 16,-2-5 1-16,0-3 56 16,2-9 1-16,0-5-68 15,4-5 2-15,-2-2-7 16,9-6 0-16,7-6-18 15,11-9 0-15,8-3-10 16,2-7 0-16,-8-6-1 16,-5 4 0-16,-3 1-38 15,-7 7 0-15,-5-3-25 0,-7 3 1 16,-2 5 34-16,-4 7-1 16,-2 1 21-16,-2 6 0 15,0 2 8-15,-1 2 1 16,-3 6 0-16,-6 9 0 15,-7 9 0-15,3 9 1 16,4 2 2-16,5 4-1 16,7-8 30-16,2-4 2 15,4-8 74-15,5-5 0 16,1-8-69-16,8-4 0 16,9-10 6-16,6-8 0 15,4-15-45-15,0-4 1 16,-5-2-3-16,-3 6 1 15,-6 7-13-15,-5 1 1 16,3 5-87-16,-3 0 0 16,-2 3-7-16,-3 5 1 15,-3 8 24-15,0 0 0 0,1 4 48 16,-1 8 2-16,-2 9 17 16,-6 4 1-16,-2 3 5 15,0-1 0-15,0-6 18 16,0-3 1-16,0-6 77 15,0-1 2-15,0-3-8 16,0-4-1-16,0-4-49 16,0-4-1-16,0 0-22 0,2-15 1 15,2-20-15-15,0 0 1 16,-2 6-110-16,-4 11 1 16,-2 12 0-16,0-1 2 15,-2 5 94-15,-6 4 1 16,-7 8 15-16,-3 7 1 15,-5 5 4-15,2 9 1 16,3 6 37-16,5-1 1 16,7-5 101-16,4-8 1 15,2-5 24-15,4-10 1 16,4 2-133-16,-2-6 1 16,6-6-28-16,9-6 1 0,1-11-10 15,1 1 1 1,-3 1-45-16,-4 5 1 15,1 5-156-15,-5 1-1 16,0 2 141-16,-4 6-1 0,0-2 49 16,0 4 1-1,0 4 10-15,7 25 0 0,-11 22 12 16,-11 45 0-16,-1-9 13 16,2-24 0-16,0-3 6 15,-3-3 2-15,1-5 63 16,6-22 2-16,2 3-59 15,2-18 0-15,0-5 28 16,2-2 0-16,0-4-40 16,0-4 0-16,2 0-17 15,24-20 0-15,11-23-7 16,17-21 2-16,-16-2-60 0,-3 7 1 16,2-5 28-16,-10 15 0 15,-1-3 12-15,-5 22-1 16,-7-1-23-16,-10 21 0 15,-4 10-764-15</inkml:trace>
  <inkml:trace contextRef="#ctx0" brushRef="#br0" timeOffset="30202.65">13795 11075 12 0,'2'-4'0'0,"0"-2"0"0,1-3 0 0,-3 1 0 16,-3 4 0-16,1-2 0 16,2 6 0-16,0-2 0 15,-2-2 0-15,-6 2 1 16,-4 2 0-16,-7 6 32 15,-9 4 0-15,-7 9 66 16,2 7 1-16,6 5 36 16,9-4 1-16,10-9 33 15,0-1 1-15,6-5-47 16,2-4 1-16,2-2-88 0,6-8 0 16,4-6-25-16,13-12 1 15,12-15-12-15,-3-2 1 16,-5-6-35-16,-2-3 2 15,-7-3-145-15,-1 2 0 16,-5-6 152-16,-6 1 1 16,-4 3 17-16,-4 14 1 15,-4 17 46-15,0 9-1 16,2 9-2-16,-4 19 1 16,-6 24-16-16,-7 17 2 0,5 3-25 15,2 13 0 1,-1 4-2-16,7 6-1 15,0 7-38-15,8-5-1 16,-2-88-624-16</inkml:trace>
  <inkml:trace contextRef="#ctx0" brushRef="#br0" timeOffset="31224.66">14140 11188 12 0,'0'0'0'0,"0"0"0"0,0 0 0 0,0 0 0 0,0 0 0 16,-27 27 5 0,19-23 2-16,0-2 65 15,4-2 0-15,2 2 21 16,-1-2 0-16,3-2-14 15,7-9 0-15,11-15-23 16,11-7 2-16,-1 0-22 16,-1 12 0-16,-8 5-36 15,-7 6 0-15,-4 4-2 16,-4 4 1-16,-2 4 1 16,0 4 1-16,4 4 7 0,-4 6 0 15,-2 19 27-15,0-2 0 16,0-10 102-16,0-7 1 15,0-5-69-15,3-7 2 16,-3-2-40-16,0 0 1 16,4-2-14-16,2-2 1 15,6-9-15-15,7-11 1 16,9-9-4-16,-3-2 0 16,-1 6-37-16,-3 11 1 0,-9 8-65 15,-4 6 2 1,1-2 39-16,-1 2 2 15,-2 2 44-15,0 2 0 16,0 4 11-16,0 4 1 16,1 7 2-16,-3 5 1 15,-4 1 38-15,0-1-1 0,0-11 69 16,0-5-1-16,0-2-37 16,0 0-1-16,0-2-42 15,2-2 1-15,2-2-15 16,-2-6-1-16,8-9-12 15,9-5 1-15,5-5-27 16,-1 0 2-16,-1 7-37 16,-9 3 1-16,-3 11 0 15,-2 4 2-15,-2 4 34 16,0 4 1-16,0 5 11 16,3 7 1-16,-1 7 11 0,0 1 0 15,2-9 41-15,-4-3 0 16,3-10 6-16,3-4 0 15,0-2-32-15,9-12 1 16,3-9-15-16,-7-7 1 16,-17 30-949-16</inkml:trace>
  <inkml:trace contextRef="#ctx0" brushRef="#br0" timeOffset="31404.86">14216 10915 12 0,'0'0'0'0,"0"0"0"0,0 0 0 16,0 0 0-16,0 0 0 0,0 0 0 16,0 0 0-16,0 0-10 15</inkml:trace>
  <inkml:trace contextRef="#ctx0" brushRef="#br0" timeOffset="33062.92">15187 11071 12 0,'0'0'0'0,"0"0"0"0,17-23 0 0,-13 19 0 15,-2-2 0-15,0 4 0 16,2-6 0-16,2-3 12 16,0-3 1-16,0 4 57 15,-2-5 2-15,-4 5 25 16,-2 2 0-16,-2 6-4 16,0 0 2-16,2 2-26 15,-8 2 1-15,-6 10-13 0,-13 11 0 16,-2 6-13-16,2-3 0 15,9-1-12-15,6-3 2 16,5-7-2-16,5-1 2 16,4-6 40-16,2-1 1 15,4-5-29-15,5-2 2 16,1-2-26-16,2-7 2 16,7-7-14-16,-1-3 0 15,1-3-11-15,-5 5 0 16,-8 9-17-16,-1-2 1 15,-3 8-1-15,0-4 1 16,-2 6 5-16,-2 2 0 16,0 4 5-16,2 4 0 15,0 13 6-15,-2 3 1 16,-2 1 13-16,0-2 1 16,2-13 52-16,2-4 1 15,0-1-4-15,0-5 0 0,2-2-41 16,4-9 2-16,9-7-17 15,9-7-1-15,11-7-30 16,-2 1 0-16,-10 4-118 16,-7 7 0-16,-6 7 25 15,-5 5 2-15,-3 6 69 16,0 0 0-16,0 0 36 16,0 2 1-16,2 7 9 0,0-1 0 15,2 8 1-15,-1 1 1 16,-3-5 17-16,-2 2 0 15,0-6 31-15,0 1-1 16,0-7 12-16,-2 0-1 16,0 2-31-16,2-4 1 15,0 0-15-15,2-6 1 0,6-2-10 16,11-11 0 0,8-8-8-16,1 1 0 15,-5 7 1-15,-7 5 0 16,-5 4 1-16,-5 8 0 15,-4 2 0-15,-4 2 0 16,0 0 1-16,0 12 1 16,-2 7 1-16,-4 5 1 0,0-1 1 15,1-3 1 1,5-9 30-16,3-3 1 16,-1-4 11-16,4-4 0 15,6-4-27-15,4-6 0 0,17-13-13 16,2-3 0-16,-8-3-8 15,-13 5 0-15,-4 3-15 16,-4 11 0-16,-1-2-7 16,-3 3 0-16,0 5 7 15,-2 0 1-15,0 2 6 16,0 2-1-16,0 5 3 16,0 5 1-16,0 4 3 15,2 9 0-15,0-7 2 16,2-1 0-16,0-7 4 0,2-2 1 15,2-6-3-15,5-2 2 16,7-2-3-16,7-8 1 16,3-8-2-16,-1-5 0 15,-8 2-24-15,-9 5 2 16,-6 8-1-16,-2 0 2 16,-2 1 14-16,-2 7 1 15,0 0 5-15,0 0 1 16,0 0 0-16,-2 15 0 15,-2 14 3-15,-2 51 0 16,4-4 14-16,-2 8 0 16,0-2-1-16,-9 2 0 15,-5-6 60-15,-5 8-1 16,3-6-48-16,-5-4 0 16,-5-6-16-16,7-23 0 15,1 3-13-15,11-34 1 0,1-6-12 16,2-6 1-16,0-4-34 15,-15-12 1-15,1-23 0 16,-1-51 0-16,31-2 6 16,19-7 0-16,10-1 10 15,16-11 0-15,17-18 4 16,18 0 1-16,14 1-3 16,-14 7 0-16,-16 19 3 15,-14-7 0-15,-58 105-794 16</inkml:trace>
  <inkml:trace contextRef="#ctx0" brushRef="#br0" timeOffset="35293.29">9458 12064 12 0,'0'0'0'0,"31"-32"0"0,-9 1 0 0,9-20 2 0,0-3 1 15,-3-5 41-15,-7 5 0 16,-7 7-43-16,-10 10 1 15,-2 10-3-15,-4 5 1 16,-2 11-2-16,-2 1 1 16,4 10-1-16,-4 0-1 15,-4 6 3-15,-7 9 0 16,-5 20 1-16,1 12 2 16,1 6 0-16,5 11 0 15,1 10 2-15,2-2 1 16,1-5 96-16,5-1 1 15,4 4-38-15,4-4 1 16,4-7-60-16,3-14 1 0,1-10 6 16,0-14 2-16,-4-9 25 15,-2-18 2-15,3-4-4 16,3-15 0-16,6-20-1 16,-3 2 1-16,-3-7-3 15,-2 5 0-15,-2 0-7 16,-4 6 0-16,-4 8-22 15,2-2 1-15,-4 13-7 16,2-5 0-16,-6 11 2 0,6 4 1 16,-2 8 2-16,2 2 2 15,0 2 2-15,-1 4 0 16,3-4 3-16,-6 10 1 16,2 1-1-16,4-3 0 15,-4-2-2-15,4 0 1 16,4-4-4-16,-2-4 2 15,6 0-5-15,7-4 0 16,7-12-3-16,5-7 0 16,-6 3 1-16,-5-1-1 15,-6 9 0-15,-4 2 0 16,-2 8-1-16,-2 2 0 16,1 0 0-16,3 0 1 15,-6 2-1-15,2 12 1 16,4 9-2-16,2 3 1 15,-2-3-1-15,-2-7 1 16,-2 1 0-16,0-13 0 16,5 2 0-16,-5-6 0 0,4 6 0 15,4-12 1-15,4-2 0 16,7-7 0-16,8-11 3 16,-1-3-1-16,-11 2 3 15,-1 3-1-15,-4 5 22 16,-3 9 1-16,-5 4 14 15,-2 4-1-15,2-5-22 16,-4 14 2-16,0-3-14 0,0 10 1 16,-6 15-8-1,2 10 1-15,4-8-7 0,-5-9-1 16,5-5-2-16,5-7 1 16,-5-4 0-16,2-4 2 15,0-2 3-15,4-2 1 16,4-4 1-16,2-17 0 15,13-7 1-15,-3-5 0 16,-1 10 0-16,-7 7 0 16,-3 3 5-16,-3 11 1 15,-4-2 0-15,-2 6-1 0,0 6 0 16,4-2-1 0,-4 19-3-16,2 3 2 15,0 5-5-15,-2 2 1 16,-2-8-1-16,0-11 0 15,2-4-1-15,1-8 0 16,1-2 1-16,2 0 1 0,4-10-1 16,8-6 1-1,11-19-14-15,8-19 1 0,-10 11-23 16,-11 19 0-16,-6-1 5 16,-3 13 0-16,-7 12-732 15</inkml:trace>
  <inkml:trace contextRef="#ctx0" brushRef="#br0" timeOffset="37003.62">10468 11906 12 0,'0'0'0'0,"0"0"0"0,0 0 0 0,0 0 0 0,0 0 0 16,0 0 0-16,0 0 0 16,-26 11 0-16,11 5 0 15,-11 13 7-15,-1 10 0 16,11-4 6-16,6-7-1 16,1-3 39-16,7-6 0 15,2-11 15-15,4 0 2 16,5-8 33-16,9 0 0 15,15-16-15-15,6-5 1 16,0-18-26-16,0-6 1 16,-2-8-19-16,-3-5 0 0,-5-6-1 15,-6-1 1-15,-9 9-16 16,-4 11-1-16,1 6-10 16,-1 12 1-16,-10 15-16 15,0 4 0-15,-4 8 0 16,-2 0 2-16,-5 10-1 15,-5 13 0-15,-7 7 1 16,3 16 2-16,5 9 19 16,3 7 0-16,-2 1-11 0,2 3 0 15,3-8-8 1,3-9 0-16,6-14-5 16,4-11 0-16,2-13-2 0,-1-5 1 15,3-6-4-15,8-6 1 16,13-15 0-16,4-12 1 15,4-2-15-15,-5-6 1 16,-5 4 11-16,-2 0-1 16,-15 9 5-16,-4 7-1 15,-2 13 9-15,-2 6 0 16,-2-4 0-16,0 12 1 16,0-4-1-16,0 12 0 15,-2 17-5-15,-2 8 1 16,0 4-9-16,2-6 1 15,2-10-13-15,0-11 0 16,0 1 8-16,6-15 0 16,2 0 4-16,9-4 0 15,9-9 5-15,7-7 1 0,4-15 1 16,-6 0 0-16,-3 0 7 16,-3 5-1-16,-15 9 31 15,-4 9 0-15,-2 2 18 16,-4 4 0-16,0-1-32 15,0 10 0-15,-4 1-14 16,-2 10 0-16,-4 19-9 16,0 0 0-16,4-2-20 15,-1-13 0-15,7-3-9 0,0-1 1 16,2-8 10-16,3 1 1 16,-5-7 6-16,2-2 1 15,2-2 4-15,2-11 1 16,4-1 3-16,4-15 1 15,-3 3 0-15,-3-1 0 16,-8 10 3-16,-2 3 0 16,-2 6 2-16,0 4 0 15,2 2-2-15,2 2 2 16,-7 0-4-16,7 0 1 16,-4 0-4-16,4 0-1 15,4 0-14-15,-2 2 1 16,7 2-14-16,7-2 1 15,7-4-7-15,1-2 1 16,-3 4 2-16,-7 0 0 16,-4 0 0-16,-1 6-1 15,-3 10 0-15,-2 3 0 0,-4 10 24 16,0 1 1 0,-6-3 9-16,4-9 1 0,2-7 1 15,0-11 0-15,0 0 18 16,0 0 1-16,0 0 12 15,2 0-1-15,4-2-1 16,14-17 2-16,5-7-22 16,-1-7 0-16,-1 4 1 15,-5 8 1-15,-1 7-1 16,-7 2 0-16,-4 8 9 0,-2-3 1 16,0 5-4-16,1 11 1 15,-3-1-4-15,-2 31 0 16,-4 2-14-16,4-14 0 15,2-3 0-15,0-14 0 16,0-1-1-16,2-1 1 16,2-2-8-16,19-4 2 15,7-2-18-15,7-14 0 16,-39 14-726-16</inkml:trace>
  <inkml:trace contextRef="#ctx0" brushRef="#br0" timeOffset="38579.8">11571 11919 12 0,'4'-4'0'0,"1"-3"0"0,-1 3 0 16,0-2 0-16,-2 0 0 15,-2 2 0-15,0-2 1 16,2 4 40-16,0-2 2 16,-2 4 14-16,-2-5 2 0,-2 5 4 15,-4 0 1-15,-7 11-7 16,-9 11 1-16,-9 7-21 15,2 6 0-15,8-2-26 16,5-6 1-16,2-9-7 16,3 0 1-16,9-7 12 15,4-5 0-15,2 0 11 16,2-6 0-16,5-6 16 16,9-2 0-16,17-11-8 0,-4-3 1 15,-7-7-4-15,-5 2 1 16,-9 9-7-16,-4 1 0 15,-4 9 6-15,-2 6 2 16,0-4-19-16,0 12 1 16,0-4-10-16,-2 6 0 15,-4 9-8-15,0 1 0 16,2 17-5-16,4-10 2 16,0-7-3-16,0-8 2 15,2-1-1-15,2-1 1 16,2-14 1-16,8 2 0 15,5-13 1-15,9-16 1 16,7-10 0-16,0-4 0 16,-2-13 0-16,-2 7 1 15,-5-6 3-15,-3 5 0 16,-5 3 3-16,-7 6 1 16,-9-5 0-16,-4 16 2 0,-3 9-20 15,3 8 1-15,-2 9-2 16,-2 14-1-16,-4 9 3 15,-6 14 0-15,-9 14 2 16,-2 8 1-16,7 2 2 16,5 9 2-16,7 6 0 15,2 1 1-15,2-9-2 16,6-15 0-16,12-6-2 16,7-16 0-16,6-7-18 0,9-8 2 15,12-12 9 1,5-8-1-16,0-4 6 0,-4-3 0 15,-12 3 9-15,-8-1 2 16,-17 7 16-16,-1 4 1 16,-5 4 13-16,-4 2-1 15,-2 0-13-15,0 0 1 16,0 0-7-16,0 0-1 16,0 2-10-16,-2 4 1 15,0 10-3-15,-2-5 0 16,1 5-2-16,3-8 2 15,0 3-1-15,3-9 0 0,1 2 0 16,0-8 1 0,8-9 0-16,13-13 1 15,7-22 1-15,-3-1 1 16,-2-2 11-16,-5-3 1 16,-3 5-3-16,-5 6 1 0,-6-2-5 15,-2 0 1-15,-1-11-3 16,-8 9 1-16,-3 4-23 15,0 10 2-15,4 17-22 16,2 12 1-16,0 6 2 16,-2 12 2-16,-12 9 4 15,-1 16 0-15,-3 6 9 16,2 2 0-16,5 10 1 16,1 5 2-16,0 8 15 15,6 6 1-15,2-15 0 0,6 1 1 16,8-15 0-16,-2-24 2 15,7-7-5-15,3 1 1 16,7-15-3-16,20-2 2 16,2-15 0-16,-8 1 0 15,-8-2 1-15,-8-7 0 16,-3 2 0-16,-8 5 0 16,-3-2 14-16,-5 9 1 0,-2-1 29 15,2 2 0 1,-6 2-7-16,2 4 0 15,-2-5-20-15,0 7 0 16,0 7-10-16,-2 3 1 16,-4 10-11-16,4-3 0 15,0-5-20-15,2-10 0 16,0 6 5-16,2-8 2 16,0 5 6-16,10-10 1 15,5-11 7-15,7-11 1 0,-7-8 6 16,-7 17-1-16,-6 1 25 15,-2 7 2-15,2-2 35 16,-4 8 0-16,0-4-39 16,0 8 1-16,0 0-19 0,-4 18 1 15,0 25-10 1,-2 27 1-16,0-6-5 16,2 3-1-16,-3 1-4 15,-3 2 0-15,-6-8-44 16,-1-9-1-16,-3-2 29 0,-1-16 1 15,-1 0 12-15,12-19 1 16,-5-5-79-16,5-5 1 16,-2-6 3-16,-5-6 0 15,1-5 50-15,-13-38 0 16,17-14 15-16,14-15 0 16,14 6 13-16,7 2 1 15,1 0 5-15,5-12 2 16,-4 2 7-16,-7 16 1 15,-5-4 45-15,-7 23 0 16,-6 45-564-16</inkml:trace>
  <inkml:trace contextRef="#ctx0" brushRef="#br0" timeOffset="38815.43">12115 11672 12 0,'0'0'0'0,"0"0"0"0,36-8 0 0,-9-2 0 16,10-5 0-16,2-5 0 16,-4-3 0-16,-19 7 0 15,-6 6 0-15,-10 10-10 16</inkml:trace>
  <inkml:trace contextRef="#ctx0" brushRef="#br0" timeOffset="38938.92">12115 11629 12 0,'-5'0'0'15,"1"-2"0"-15,2-2 0 16,-4 4 0-16,2-4 0 15,4 4-10-15</inkml:trace>
  <inkml:trace contextRef="#ctx0" brushRef="#br0" timeOffset="39194.85">10632 11785 12 0,'0'0'0'0,"0"0"0"16,44-10 0-16,3-2 0 15,12 1 0-15,13 1 0 16,2 0 0-16,-74 10-10 0</inkml:trace>
  <inkml:trace contextRef="#ctx0" brushRef="#br0" timeOffset="40015.08">12949 12032 12 0,'0'0'0'0,"0"0"16"0,0 0-1 16,0 0-15-16,0 0 1 0,-25 6-1 15,17-6 0-15,-6 0 0 16,1 0 0-16,5-2 2 16,2-2 0-16,0 0 28 15,2-9 0-15,2 3 42 16,2 0 0-16,2-1 3 16,2 3 1-16,6 0 1 0,-2 0 0 15,7-2-16 1,1 5 1-16,0 1-6 15,-1 8 1-15,-5 1-23 16,-4 11 0-16,-6 7-11 0,-10 7-1 16,-11 9-5-16,-3-6 1 15,1 0-6-15,5-15 1 16,10-3-1-16,6-11 0 16,2-4-756-16</inkml:trace>
  <inkml:trace contextRef="#ctx0" brushRef="#br0" timeOffset="41476.72">13234 11923 12 0,'0'0'0'0,"0"0"0"0,0 0 0 0,0 0 0 0,0 0 0 16,0 0 0-16,0 0 0 15,0 0 0-15,0 0 0 16,0 0 20-16,0 0 1 16,-25 22 43-16,19-17 1 15,0-3 32-15,2 4 1 16,2-6-5-16,2 0 0 15,-4 0-16-15,4-8 1 16,4-1 5-16,6-9 1 0,10-23-17 16,5-4 2-16,0 14 5 15,-7 10 0-15,-6 11-10 16,-8 4 0-16,3 4-36 16,-7 4 1-16,2 4-14 15,2 4 0-15,0 7-12 16,-2 13-1-16,-4 9-15 15,-2 5 1-15,-2-14-38 16,-1-7 0-16,3-7 3 0,4-11 0 16,-4-1 29-16,2-2 1 15,0-2 13-15,2 6-1 16,0-6 5-16,0-6 0 16,0 4 2-16,2-7 1 15,4 1 5-15,-4-6 1 16,3 2 7-16,-1 3 1 15,-2 1 0-15,0 0 1 16,0 2-2-16,0 4-1 16,0 0-3-16,0 2 0 15,-2-7-4-15,0 7 0 16,0 0-5-16,0 0 0 16,0 0-1-16,0 0 0 15,0 0-2-15,0 0 1 16,0 0 0-16,0 0 0 15,0 0-1-15,0 0 1 16,0 0-1-16,2-2 1 16,0 2 3-16,0-8 0 0,2 0 4 15,2-6 0-15,5-7 4 16,5-2 2-16,7 1 10 16,1 3 1-16,3 3 4 15,-5 0 2-15,-7 9 5 16,-5 3 1-16,-2 4-24 15,-6 2 2-15,0 5-13 16,0 5 0-16,-2 12-2 16,-2 11 0-16,-2 8-34 15,4 1 2-15,0-14-72 0,0-7-1 16,0-7 34-16,0-11 1 16,2-1 48-16,2-4 2 15,4-4 16-15,5-1-1 16,5-11 5-16,7-7 0 15,1-7 19-15,-5-9 0 16,-7 10 33-16,-3 4 1 16,-5 5 24-16,-4 9 2 15,0 5-10-15,0 0 1 16,-2 6-45-16,-2 4 0 16,-2 4-16-16,-2 7 1 15,-5 26-11-15,1 4 0 16,4-4-40-16,4-8 0 15,4-10-62-15,0-7 1 16,2-6 44-16,2-4 0 16,4-6 40-16,7-10 0 0,9-12 14 15,1-7-1-15,-2-12 4 16,-9 2 1-16,-14-4 12 16,-4 8-1-16,-6 12 57 15,-6 7 1-15,-5 5 3 16,5 16-1-16,-5 1-49 15,-13 16-1-15,7 11-19 16,11-2 2-16,14-31-1136 16</inkml:trace>
  <inkml:trace contextRef="#ctx0" brushRef="#br0" timeOffset="42798.2">13925 11962 12 0,'0'0'0'0,"0"0"16"0,0 0-1 0,0 0-15 15,0 0 0-15,0 0 0 16,0 0 0-16,0 0 15 15,0 0 1-15,0 0 36 16,6-31 2-16,12-2 58 16,1-2 2-16,-3 11 11 15,2 7 2-15,-3 1 0 0,-1 6 1 16,-2 5-24-16,-1 5 1 16,-3 0-68-16,-2 5 1 15,-2 9-22-15,0 8-1 16,-2 9-15-16,0 4 0 15,-2-2-26-15,-2-12 2 16,0-5-38-16,-2-6 1 16,4 1 21-16,0-7 0 15,0-2 26-15,0-2 1 16,0 0 9-16,0-2 1 16,4-7 3-16,2-15 1 15,9-17 20-15,5-2 2 16,3 6 44-16,-1 8 1 15,-3 10 28-15,-7 7 2 16,-4 8-26-16,-4-2 0 16,0 6-48-16,1 6 1 15,-1-4-19-15,0 12 2 0,-2 7-11 16,-4 12 1-16,-2 2-45 16,2 0-1-16,2-15-38 15,2-3 0-15,0-7 26 16,0-4 1-16,2 0 25 15,4-6 0-15,4-6 25 16,11-12 0-16,12-13 7 16,-2 0 1-16,-3-8 1 15,-3 8 1-15,-5-8 17 0,-3 10 1 16,-11 11 42-16,-2 1 0 16,-2 7-30-16,-4 4-1 15,-2 6-9-15,-2 0 2 16,0 0-9-16,-2 10 2 15,-6 5-16-15,-5 9 1 16,-1 7-3-16,1 2 1 16,9 0-6-16,4-7 2 15,4-1-50-15,-4-6 1 16,4-11-9-16,4 0 1 16,2-6 46-16,7-4 1 15,5-12 10-15,11-11 1 16,4-4 4-16,-3-6 0 15,-7 9 24-15,-7 1 2 16,-6 7 62-16,-3 9 0 16,-5 1 11-16,0 6 1 0,-2 2-71 15,-2 2 2-15,0 6-21 16,-5 9 0-16,3 22-16 16,4 8 2-16,0-10-72 15,7-10 2-15,-1-13-27 16,0-12 2-16,2 0 69 15,8-6 1-15,15-19 17 0,0-3 1 16,-2-7 17 0,-9 2 1-16,-8-2 74 15,-5 7 0-15,-3 9 22 16,-2 7 1-16,-2 2-47 0,-2 10 1 16,-2 4-39-16,-1 10 0 15,-3 21-14-15,2 10 1 16,6 1-17-16,8-11 1 15,3-13-74-15,7-7 1 16,9-13 13-16,5-8 2 16,14-21 44-16,-5-12 0 15,-5-10 18-15,-3-11-1 16,-25 9 6-16,-8 16 1 16,-8-4-1-16,-2 15 1 15,-6 9-5-15,-1 3 2 16,17 10-943-16</inkml:trace>
  <inkml:trace contextRef="#ctx0" brushRef="#br0" timeOffset="44283.59">15103 11826 12 0,'0'0'0'0,"37"-47"0"0,-8 10 0 15,2-6 0-15,-3 0 0 16,-5 6 0-16,-11 10 0 16,-8 1 0-16,-6 3 0 15,0 11 0-15,-4-1 0 16,0 11 0-16,-5 2 1 0,-1 11 12 16,-4 5 1-16,-9 21 20 15,1 6 0-15,3 15 38 16,5 3 0-16,-1 15-25 15,5-2 0-15,4 0-13 16,-2-8 1-16,5-9 43 16,5-6 2-16,5-5-44 15,1-11 1-15,2-19 80 16,0-6-1-16,-2-4 37 16,2-12 1-16,7-4-102 15,5-15 2-15,5-10-22 0,0-10-1 16,-5 0-35-16,-6-6-1 15,-3-1 3-15,-3 1 0 16,-6 0 1-16,-2 6-1 16,-4 14 4-16,0 16-1 15,0 3 35-15,-1 8-1 16,1 6-14-16,-2 0-1 16,-2 10-11-16,0-1 0 15,0 5-13-15,4-2 1 16,4 1-56-16,0-7 0 15,4 0-14-15,2-8 1 16,4 0 30-16,8-14-1 16,13-9 17-16,4-10 2 15,-2 3 23-15,-7 3 1 16,-7 13-2-16,-7-1 2 16,-6 13 0-16,-2 2 0 15,-4 2 0-15,0 6 0 0,-2 13 0 16,-2 10 0-16,0 8-1 15,2 4 0-15,0-10-17 16,2-9 0-16,0-11-13 16,2-1 1-16,-2-10 21 15,2-2 1-15,4-2 8 16,7-10 0-16,5-11 4 16,9-12 1-16,1-4 32 15,1 0 1-15,-4 6 64 0,-7 7 1 16,-8 11-17-16,-1 5 0 15,-5 8-38-15,-2 2 0 16,0 0-27-16,0 2-1 16,0 6-15-16,-2 9 2 15,0 9-7-15,0 7 0 16,-2 4-2-16,-2-4 1 16,4-10-38-16,4-7 0 15,-2-10-23-15,0 0-1 16,2-6 36-16,2-6 0 15,5 0 16-15,9-15-1 16,9-13 12-16,1-1 2 16,-5-4 39-16,-2 12 2 15,-5 6-13-15,-2 5 0 16,-3 6-15-16,-5 6 1 16,-2 4 18-16,0 4 2 0,2 4-36 15,-3 8 1-15,-7 13-3 16,-1 8 1-16,3-4-5 15,3 0 2-15,-3-15-32 16,0-1 1-16,0-9-16 16,0-6 0-16,0-2 28 15,2-8-1-15,4-9 11 16,8-11-1-16,11-13 14 16,1 4 0-16,3 2 1 0,-4 10 1 15,-1 9 2-15,-14 11-1 16,3-1-3-16,-9 6 0 15,2 0-1-15,2 6 0 16,-2 5-2-16,3 32-1 16,-5 2 0-16,-2-26 0 15,0-3 1-15,0-6 0 16,2 0-105-16,4-3 0 16,2-1 40-16,29-6-1 15,-39 0-604-15</inkml:trace>
  <inkml:trace contextRef="#ctx0" brushRef="#br0" timeOffset="45553.75">16315 11639 12 0,'0'0'0'0,"0"0"0"0,0 0 0 0,0 0 0 0,0 0 0 16,0 0 0-16,0 0 0 15,-21 0 44-15,15 11 0 0,-6 5 17 16,-3 15 0-16,3 6-9 15,-2-2 2-15,3-2-9 16,5-7 1-16,8-5-3 16,7-7-1-16,3-6 1 15,10-8 0-15,13-16 7 16,4-11 1-16,2-5-3 16,0-5 1-16,-2 0-8 15,-2-7-1-15,-6 3-7 0,-7-2-1 16,-3-6-33-16,-7 2 0 15,-4-2 1-15,-5 14 0 16,-12 12 0-16,-1 9 0 16,2 12-1-16,0 6 1 15,-6 14 0-15,-7 15 0 0,-5 8-16 16,-1 4 0 0,6-2 1-16,7 1 0 15,4-1 1-15,6 0 0 16,4-8 39-16,4-2 1 15,6-11-2-15,5-8 2 16,3-11-6-16,7-6 1 16,6-7 12-16,2-6 1 15,-1-9-22-15,-3 5 2 16,-8-9-9-16,-7 8 1 16,-4 11-5-16,-3-2 0 15,-5 6-8-15,-2 1 2 0,0 5-10 16,-2 5 1-16,-2 5-9 15,-4 8 2-15,-5 19 5 16,3 2 0-16,6-4-2 16,4-12 1-16,0-7-4 0,4-6 1 15,5-3 9 1,3-1 0-16,9-14 4 16,9-9 1-16,5-10 6 15,-2-7 0-15,-8 1 1 16,-5 6 2-16,-7 11-1 0,-5-1 0 15,-4 7-2-15,-2 4 0 16,-2 6-4-16,-2 0-1 16,0 0 2-16,0 12 1 15,-4-2-1-15,-6 15 2 16,-4 10 5-16,3-4-1 16,7-3 1-16,6-13 1 15,2 1-1-15,5-6 1 16,3-5-6-16,8-3 1 15,7-9 0-15,4-3 0 16,-1-6 0-16,-3 1 0 16,-13-1 13-16,-7 4 1 15,-5 1 33-15,-4 9 0 16,-5 0 10-16,-3 2 2 16,-4-6-34-16,2 4 2 0,3 2-17 15,3-4 2 1,2 4-11-16,2 0 0 0,2 0-1 15,2-2 0-15,4 0-1 16,9-4 0-16,7 2-3 16,3-9 2-16,-3 9-7 15,-3-4 0-15,-3 4-2 16,-2 4 1-16,-1 6 0 0,-5 2 1 16,-4 7 1-1,-4-1 0-15,-2 9 1 0,-2 3 2 16,-2-5 2-16,0-5 1 15,2-6-12-15,1-3-1 16,3-1 12-16,0-6-1 16,0 0 4-16,9-13 0 15,7-13 10-15,11-13 2 16,1 6 31-16,-11 8 2 16,-1 5-16-16,-6 9 2 15,1-1-12-15,-5 8 1 16,-2-2-20-16,-2 6 1 0,0 0-1 15,0 6 0 1,-2 2-1-16,-6 31 1 16,0 11-1-16,4-24 1 0,4-5-1 15,2-7 0-15,2-2-8 16,23 3 1-16,12-9-61 16,6-12 1-1,-47 6-761-15</inkml:trace>
  <inkml:trace contextRef="#ctx0" brushRef="#br0" timeOffset="47154.98">17760 11666 12 0,'0'0'0'0,"0"0"0"0,0 0 0 16,0 0 0-16,0 0 0 16,0 0 0-16,0 0 0 15,-21-16 26 1,13 12-1-16,-2 2 38 0,0-3 1 15,1 3-1-15,1 2 1 16,-4 2 7-16,-9 5 1 0,-5 9-11 16,-5 3 2-16,-2 9 21 15,2-1 0 1,9 0-35-16,5 1 0 0,11-9-15 16,4-7-1-16,4-2-15 15,4-3 0-15,3-1-4 16,7-6-1-16,11-13 2 15,6-1 1-15,1-11-1 16,-5 7 1-16,-8-5 48 16,-9 7 0-16,-6 6-20 15,-2 6 1-15,-4-3-17 16,0 7 0-16,0 0-19 16,0 9 1-16,-2 3-10 15,-2 4 0-15,0 7-8 0,4-5 0 16,4-1-28-1,6-7 1-15,9-4 11 0,7-10-1 16,11-12 8 0,0-11 1-16,-4-10 7 0,-2 0 2 15,-3-4 3-15,1-4 1 0,2-6-5 16,-3-7 0-16,-7 1 5 16,-7-9 1-16,-5-4 0 15,-5 7 2-15,-4 9-32 16,-2 15 0-16,0 23 30 15,-3 12 1-15,-3 8 0 16,-8 18 0-16,-11 19-8 16,-2 13 1-16,1 7-27 15,3 3 0 1,5 2-4-16,5-5 1 0,9-5 3 16,6-3 0-1,8 2 9-15,7-11 0 16,7-7 26-16,3-11 1 15,-3-9 3-15,1-7 2 16,6-10 3-16,3-2 1 16,3-6 1-16,-6-3 2 15,-8-5-2-15,-7 4 0 16,-2 1 23-16,-4 1 0 16,-4 4 29-16,-1 2 1 0,-1-2-32 15,2 4-1-15,-2 2-15 16,-2 2 0-16,0 4-10 15,0-2 2-15,0 0-8 16,2-2 1-16,0 4-1 16,2-4 0-16,2 0 0 15,8-2 0-15,13-10 0 0,8 0 1 16,4-13 1-16,0 3 0 16,-4-7 0-16,-5-8 1 15,1-6-7-15,0-6 1 16,-2-13-18-16,-3-7 2 15,-1-13-25-15,-3-3 2 16,1 10 14-16,-5 11 1 16,-5 19 0-16,-5 20 0 15,-4 11-11-15,-8 12 1 16,-6 4 22-16,-7 12 2 16,-7 15 7-16,-5 6 1 15,-2 17 6-15,2 5 1 16,7 11 2-16,1 10 2 15,3-4 59-15,8-8 1 0,12-7-26 16,8-14-1 0,6 3-21-16,7-17 1 0,4-13 38 15,12-5 0-15,4-13-14 16,4-11 1-16,0-5-21 16,-25 4 2-16,-5-3-15 15,-5-1 0 1,-4-2-9-16,-1 3 2 0,1 5-25 15,-4 0 2-15,-2 4-48 16,0 0 0-16,0 4 23 16,-2 0 2-16,0 0 11 15,2 10 1-15,0 4 32 16,2 5 0-16,2-3 54 0,0-6 0 16,3 1-6-16,1-1 1 15,2-6-19-15,5-4 1 16,3-4-17-16,-1-6 2 15,-1-1-7-15,-8 5 0 16,-2-4-4-16,-1 4 0 16,-3-4-17-16,0 5 1 15,-2-1-2-15,-2 6 1 0,0-2 3 16,0 10 0 0,-4 21 1-16,-11 57 1 15,5 1 2-15,4-22 2 16,0 5 1-16,-6 6 1 0,-7 0 0 15,3-4 0 1,-1 6-2-16,-3-18-1 0,-7-7-17 16,13-26 0-16,2-1 13 15,5-9 0-15,-1-9-12 16,2-6 1-16,0 4 11 16,-8-14-1-16,-3-6 7 15,-14-34 0-15,11-17 1 16,6-17 0-16,11-5 1 15,12-26 0-15,3 9 31 0,8-11 2 16,5-8-23 0,6 55 0-16,14 16-11 15,-4 11 0-15,2 13-97 0,-18 3 0 16,-25 25-687 0</inkml:trace>
  <inkml:trace contextRef="#ctx0" brushRef="#br0" timeOffset="47361.35">18371 11539 12 0,'0'0'0'0,"0"0"0"0,0 0 0 0,24-12 0 0,-1 3 0 15,12-3 0-15,4 2 0 16,-5-3 9-16,-7 5 0 16,-13 4 13-16,-7-4 2 15,-7 8-81-15</inkml:trace>
  <inkml:trace contextRef="#ctx0" brushRef="#br0" timeOffset="47513.15">18209 11483 12 0,'0'0'0'0,"0"0"0"15,0 0 0-15,0 0 0 16,0 0 0-16,0 0-10 16</inkml:trace>
  <inkml:trace contextRef="#ctx0" brushRef="#br0" timeOffset="47859.39">16540 11666 12 0,'0'0'0'16,"60"-10"0"-16,-11-2 0 15,-49 12-10-15</inkml:trace>
  <inkml:trace contextRef="#ctx0" brushRef="#br0" timeOffset="48032.7">16911 11504 12 0,'0'0'0'0,"0"0"0"0,0 0 0 16,0 0 0-16,0 0 0 15,0 0 0-15,-24 2 0 16,24-2-10-16</inkml:trace>
  <inkml:trace contextRef="#ctx0" brushRef="#br0" timeOffset="49360.04">12943 12606 12 0,'0'0'0'0,"0"0"0"0,0 0 0 15,-27 23 0-15,19-23 0 16,6 0 0-16,2 0 0 15,0 0 18-15,0 0 1 16,4-8 41-16,4 0 2 16,8-9 22-16,11-3 2 15,4-7-17-15,0 2 1 16,-7 9 20-16,-3 8-1 0,-5 2-10 16,-4 12 1-16,-1-6-45 15,-1 8 3-15,0 0-17 16,-2 9 1-16,-4-7-16 15,-2 6 1-15,-2 3-4 16,-2-9 0-16,-2-2 0 16,2-2-1-16,2-2 8 15,0 3 0-15,0-7 0 0,2 0 0 16,0 0 0-16,5-9 2 16,9-7-3-16,11-9 0 15,5-5-5-15,1 3 1 16,-8 10-4-16,-7 1 1 15,-10 8-2-15,-6 8 0 16,1 2-2-16,1 4 1 16,0 2-5-16,0 5 1 15,0 11-13-15,-2 3 2 16,0-2 1-16,0-7 2 16,0-4 2-16,4-3 2 15,-4-3 4-15,7-6 0 16,5 4 4-16,8-12 0 15,11-2 1-15,4-5 0 16,4-11 0-16,-8-3 0 16,-6 9 0-16,-7-7 1 15,-6 6 17-15,-3 3 0 0,-5-2 16 16,-6 3 1 0,-4 11 4-16,2-2 1 0,0 0-22 15,0 6 1-15,-3 6-13 16,-3 2 1-16,-6 17-7 15,-5 1 0-15,3 9-14 16,6 0 1-16,4-14-3 16,6-5 1-16,6 1 4 15,6-9 1-15,7 0 5 16,5-8-1-16,5 0 4 0,6-14 1 16,-3 1-1-16,3-11 1 15,-2-5 1-15,-2-4 0 16,-9 6 0-16,-5 3 0 15,-9 7 0-15,-6 7 1 16,-4 2 2-16,-2 0-1 16,-6 6 1-16,-5 2 2 15,3 2-4-15,-6 12 1 16,1 0-2-16,3 11 0 16,2 6-1-16,3-2 1 15,5-1-7-15,6-3 2 16,2 0-4-16,7-9 0 15,5 0-13-15,11-5 2 16,10-1-10-16,6-4 0 16,4-14-25-16,0-8 1 0,-47 16-589 15</inkml:trace>
  <inkml:trace contextRef="#ctx0" brushRef="#br0" timeOffset="50395.54">14166 12457 12 0,'0'0'0'0,"0"0"0"0,0 0 0 0,-2-19 0 16,-4 19 0-16,0 0 0 16,0 0 0-16,0 2 0 15,-11 8 0-15,-3 7 0 16,-7 5 0-16,-4-1 0 16,3 4 0-16,3-1 0 0,7-5 0 15,5-1 9-15,7-1 0 16,0-1 28-16,4-8 0 15,4 0 48-15,6-5 2 16,9-1 34-16,11-7 0 16,17-11-44-16,3-7 2 15,-3-7-23-15,-8-11 0 16,0-5-17-16,-7 3 2 16,-5-10 5-16,-7 2 0 15,-3-1 5-15,-7 9 2 16,-4 8-28-16,-4 7 0 15,-2 11-14-15,0 9 0 16,-2 8-6-16,-2 8 0 16,-7 2-3-16,-1 15 1 15,-7 20-1-15,1 9 1 16,2 11-3-16,1-1 1 16,3-5-2-16,8-11 1 0,6 1-21 15,6-16 0-15,6-13 0 16,9-3 1-16,7-17-30 15,9-6 0-15,10-13 28 0,3-6-1 16,-5-5 5 0,-6-3 1-16,-9-4 13 15,-7 4 1-15,-9 8 3 16,-6 7 0-16,-6 8 20 16,-4 1 1-16,-4 7 0 0,-4 4 0 15,-2 9-5-15,-3 13 0 16,-3 9-16-16,4 4 1 15,7-4-6-15,9-6-1 16,5-15 2-16,7 2 0 16,11-3 2-16,7-5 0 15,11-10 1-15,3-5 1 16,-3-3-6-16,-2-4 2 16,-3-9-20-16,1 5 1 15,-2-7-60-15,-10 4 1 16,-9 13-8-16,-9 0 1 15,-5 2 14-15,-4 1 1 16,0 5 17-16,2-6-1 16,-2 6 33-16,-2-4 0 15,-2-4 25-15,0 3 0 16,-1 5 18-16,-3 2 0 16,-8 2 26-16,-11 9 1 0,-8 11-1 0,0 11 1 15,9-2-2 1,3 2 0-16,9-13-1 15,8-3 1-15,4-5 0 16,4-8-1-16,4 2-10 16,12-12-1-16,19-4-2 15,6-17 0-15,0-8-2 16,-4-6 1-16,-8-4-4 16,-8-6 1-16,-7 4-3 0,-6-9 0 15,-6 9-7-15,-8 4 0 16,-4 16-6-16,-2 2 0 15,0 17-8-15,-1 16 1 16,-9 17-2-16,-1 22 0 16,3 29-36-16,6 11 1 15,5 1 32-15,7 6 1 16,11-16-4-16,5-8 2 16,-16-70-720-16</inkml:trace>
  <inkml:trace contextRef="#ctx0" brushRef="#br0" timeOffset="50665.78">15089 12551 12 0,'0'0'0'0,"0"0"1"0,0 0 0 0,0 0 48 15,0 0 2-15,0 0 190 16,0 0 2-16,0 0-74 16,0 0 2-16,0 0-38 0,0 0 2 15,0 0-45 1,0 0 1-16,-27 8-38 16,7 0 2-16,20-8-1177 15</inkml:trace>
  <inkml:trace contextRef="#ctx0" brushRef="#br0" timeOffset="57570.59">16782 9073 12 0,'0'0'0'0,"0"0"0"0,0 0 0 16,0 0 0-16,0 0 0 15,-10-20 0-15,10 11 0 16,0-5 0-16,0 2 0 15,0-3 0-15,0 3 0 0,0 4 0 16,0 6 0 0,0-2 7-16,0 4 0 0,0 4 27 15,-2 10 1 1,-4 27 57-16,1 19 0 16,5 1-27-16,5 1 0 15,3-5-18-15,4-7 0 0,0-7-2 16,1-16 0-16,-1-11-29 15,4-12 0-15,5-8 4 16,8-12 1-16,7-21 6 16,1-9 0-16,-2-15 5 15,-6-5 1-15,-11 2 24 16,-5 7 0-16,-9 4-4 16,-8 7 1-16,-5 14-10 15,3 5 1-15,2 17-45 0,2 10 1 16,0 2-6-1,6 16 2-15,-4-18-814 0</inkml:trace>
  <inkml:trace contextRef="#ctx0" brushRef="#br0" timeOffset="117814.99">9030 18556 12 0,'0'0'0'0,"0"0"0"0,0 0 0 16,0 0 0-16,0 0 0 15,0 0 0-15,0 0 0 16,0 0 31-16,-21 15 1 16,21-15-3-16,-4 0 1 15,2 0 36-15,2 0 2 16,-4-7 39-16,2 7 1 16,0 0-17-16,2-2 0 0,2 2-26 15,4 0 1 1,0-6-17-16,4 0 0 0,13 2-20 15,8-4 0-15,1 6-16 16,5-2 0-16,2 4-1 16,0 0 1-16,2-2 0 15,-4 2 2-15,-4-3 2 16,-2-3 1-16,-5 0 0 16,-5 2-1-16,-5-4-1 0,-6 6 1 15,-3 2-2-15,-3 0-1 16,-4-6 3-16,6 6 1 15,-4-2 1-15,2-3 1 16,0 3-3-16,2 0 1 16,4-4-3-16,1 0 0 15,-1 2-1-15,-6-2-1 16,2 4-6-16,-6 2 1 16,0-2-1-16,0 2-1 15,-6 2 0-15,2 0 0 16,-2 4-8-16,-2-6 2 15,8 0-1026-15</inkml:trace>
  <inkml:trace contextRef="#ctx0" brushRef="#br0" timeOffset="120125.84">9066 18156 12 0,'0'0'0'0,"0"0"0"0,0 0 0 16,0 0 0-16,0 0 0 16,0 0 0-16,0 0 0 15,0 0 0-15,0 0 0 16,0 0 0-16,0 0 0 16,-4 35 7-16,0-19 0 15,2 3 21-15,-2-3 2 16,0 1 31-16,2-7 2 15,-2-2 19-15,2-4 1 16,2 0-13-16,0 0-1 16,0-4-10-16,2-4 0 15,2 0-11-15,6-6 1 16,7-11-7-16,3-5 1 16,-6-1-10-16,-1 6-1 15,-7 9 7-15,0 4 1 16,-2 2-2-16,0 2 0 0,-2-1-18 15,2 5 1-15,0 0-9 16,3 0-1-16,-5 5-8 16,2 3 2-16,2 8-5 15,2 5 0-15,-8-3-5 16,0 1 1-16,-6-5-1 16,4-2 1-16,2-3 0 15,0-3 1-15,2 0 2 16,0-4 1-16,-2 0 0 0,0-2 0 15,4-2 1-15,-4-4 1 16,4-2 4-16,4-5 0 16,7-9 7-16,-3 1 2 15,2-1 6-15,-3 9 1 16,-5 3 9-16,0 2-1 16,2 4 7-16,-2 2 0 0,-2 2-21 15,3 2 1 1,3 2-11-16,-4 0 1 15,4 8-6-15,-6 1 0 16,2 5-4-16,-6 0 1 16,0-1-10-16,0-3 1 15,2-1-8-15,-2-5 1 16,0 0 1-16,3-6 2 16,-1 2 6-16,2-4 0 15,-4 0 3-15,2 0 0 16,6-6 5-16,0-6 0 15,11-9 2-15,1-6 0 0,-1 1 12 16,-5 9-1-16,-10 3 22 16,2 6 1-16,-6 2-2 15,2-3 1-15,0 7-12 16,0 2 1-16,2 0-16 16,-4 0-1-16,0 2-5 15,0 5 1-15,0 5-7 16,0 6 1-16,0 5-28 15,0 2 2-15,0-7-18 0,0 1 0 16,0-5 11-16,2-4 0 16,-2-6 18-16,0 0 1 15,5-4 10-15,1-4 2 16,8-6 2-16,-2-8 2 16,5-11 2-16,-3-2 1 15,-4 10 6-15,-4 5 1 16,-1 8 6-16,-3 2 1 15,0 2-5-15,0-1 0 16,-2 5-6-16,0 5-1 16,4-1-3-16,-4 2 1 15,0 4-5-15,0 9-1 0,0 5-22 0,0 1 0 32,0-5-13-32,-6 1 1 15,2-7 3-15,4 3 0 16,2-5 13-16,-2-12 1 15,2 0 12-15,4-6 1 0,4 4 3 16,27-29 2-16,0-6 3 16,-8 2-1-16,-5-6 2 15,-14 25 0-15,3 3 7 16,-3-1 0-16,-2 4 37 16,0-1 1-16,1 3 4 15,-3 2 1-15,-2 4-32 16,2 0 1-16,-4-2-12 0,6 8 0 15,-4 0-7-15,4 13 1 16,-3 7-14-16,-3 3 0 16,-4-3-47-16,-3-5-1 15,-1-3-3-15,0-3 1 16,0-1 22-16,2-6 0 16,-6 0 32-16,4 1 0 15,-1-5 8-15,3-2 0 16,-4-2 3-16,2-7 2 15,2-5 9-15,2 2 1 16,2-3 4-16,0 7 1 16,0 4-13-16,0 0 2 15,0 4-7-15,0 0 1 16,0 0-5-16,4 0 1 16,2 6-39-16,4 4 0 15,3-4-58-15,1-2 1 16,2 1 12-16,7-5 1 15,1-5 26-15,3-9-1 16,0-11 24-16,-1-1 1 0,-1-7 33 16,-9-2 0-16,-5 0 2 15,-1 0 1-15,2 0-2 16,-6 11 1-16,3 3-1 16,-7 5 1-16,2-1-13 15,-2 9 2-15,0 0 10 16,-2 0 0-16,0 6 7 15,0 0-1-15,0-3 19 16,0 5-1-16,0 0 26 0,-4 9 0 16,-2 7 14-16,-11 35 1 15,3 1 78-15,4-1 2 16,3-4-92-16,7-4-1 16,0-6-23-16,0-14 1 15,2-3-21-15,1-3 0 16,3-7-3-16,-6-4-1 15,4 3 6-15,2-7 0 0,-4 2 6 16,4-4 1 0,2-4 14-16,-2-9 1 15,3 3-2-15,3-21 0 16,-12 31-889-16</inkml:trace>
  <inkml:trace contextRef="#ctx0" brushRef="#br0" timeOffset="120458.11">9880 17994 12 0,'0'0'0'0,"0"0"0"0,0 0 0 0,0 0 4 16,0 0 1-16,0 0 96 15,0 0 0-15,0 0 75 16,0 0 0-16,27 16-83 15,2-12 0-15,3-4-22 16,-1-4 0-16,-8-4-25 0,-3 0 0 16,-8 4-32-16,3-3 2 15,-9-1-14-15,0 4 2 16,-2-2 0-16,0 6 1 16,-2-2 12-16,0 2-1 15,-2-4 18-15,0 4 0 16,0 0-2-16,0 0 1 15,0 0-14-15,0 0 0 16,0 0-953-16</inkml:trace>
  <inkml:trace contextRef="#ctx0" brushRef="#br0" timeOffset="136379.04">11998 18924 12 0,'0'0'0'0,"0"0"0"0,0 0 0 0,0 0 0 15,0 0 0-15,0 0 0 16,0 0 0-16,0 0 0 16,0 0 0-16,0 0 0 15,0 0 0-15,0 0 0 16,0 0 0-16,32 0 2 16,-9 0 1-16,10-2 5 0,8 2 1 15,4-2 10-15,0 2 0 16,0 0-10-16,-4 0 0 15,8-7 0-15,-2 5 0 16,1 2 6-16,-1-4 1 16,8 0 4-16,2 4 1 15,5-8 0-15,6 0 2 16,5 0 12-16,3-3 1 16,-6 5 6-16,-9 4 2 15,-11 0-15-15,-7-2 0 16,-13 2 3-16,-5 0-1 15,-7 2-9-15,-3 0-1 16,-1-6-4-16,3-3 1 16,1 1-10-16,0 4-1 15,-7-2 0-15,-5 4 0 16,-2-4 1-16,-2-2 0 16,-2 5 6-16,-2-1 2 15,0 2 5-15,0 0 2 16,0 2 1-16,0-2 1 0,0 2-6 15,2 0 0-15,-4 0-6 16,2 0-1-16,0 0-12 16,-1 0 1-16,3 0-610 15</inkml:trace>
  <inkml:trace contextRef="#ctx0" brushRef="#br0" timeOffset="138545.63">12207 18353 12 0,'0'0'0'0,"0"0"0"0,20-35 0 0,-3 2 0 0,-3 7 0 15,-4 1 0-15,-2 2 0 16,-3 5 0-16,-3 1 0 16,-2-1 0-16,0 10 0 15,0-3 0-15,-2 9 0 16,-5 2 0-16,-1 2 0 15,0 5 0-15,-4 3 0 16,-7 10 0-16,-3 13 0 16,-1 4 0-16,7 2 0 15,6-2 0-15,-1 0 0 16,3 2 0-16,4 4 0 16,2 2 0-16,0 1 0 0,2 3 40 0,2-6 2 31,2-12 0-31,2-5 1 15,-6-11-7-15,2-7 1 0,2-2-11 16,2-12 0-16,5-2-1 16,3-11 2-16,4-14-1 15,1-3 0-15,-9-1 0 16,-6 4 1-16,-2 2-4 16,-4 8 2-16,0-1-4 15,0-1 2-15,2 7-26 16,-6 3 2-16,2 3-6 0,0 4 0 15,0-1 2-15,0 1 1 16,2 6 3-16,0-2 0 16,-1 4 1-16,1 0 0 15,0 0 1-15,0 0 1 16,0 0 2-16,2 0 1 16,2 0-1-16,2 0 1 0,5 0-3 15,7 0 0 1,13 0-2-16,6-4 1 15,-1 4-2-15,-5 0 1 16,-12 0 0-16,-7 0 0 16,-2 0 0-16,0 0 0 15,-6 8 0-15,2 5 1 16,0 3 3-16,1 2-1 16,-5 5 10-16,-3-5 0 15,1-5 15-15,-4-1 1 16,6-8 39-16,0 2 0 0,0-6-32 15,0 2 0 1,0-2-20-16,2-2-1 0,2 2-6 16,-2-8 0-16,7-6-11 15,7-7 1-15,0-5-19 16,5-1-1-16,-1 0 6 16,-3 11 0-16,3 1 2 15,-3 5-1-15,-7 8-4 16,0 0 0-16,-6 2-15 0,0 2 0 15,-1 2-25-15,-1 4 1 16,2 1-7 0,0-1 1-16,2 2 1 0,-6 4 1 15,0-5 24-15,2-1 1 16,0-4 12-16,4 0 0 16,-4 0 10-16,2-4 0 15,2 4 4-15,9-4 1 16,1-8 6-16,7 0-1 15,1 0 1-15,-5-7 0 16,-5 7-3-16,-6-2 0 16,-6 0 2-16,-2-1 1 15,-2 1 1-15,-2 2 2 16,0 2 2-16,0 0-1 16,-2 6 14-16,-4 0 2 15,-3 0 0-15,1 4 1 16,2 4-1-16,-2 2 1 15,-3 9-5-15,9-5 1 0,0 0-4 16,4 7 0-16,2-1 13 16,0-5 1-16,2-5 40 15,2 2 0-15,4-6 3 16,11 5 2-16,7-5-34 16,15-10 0-16,-4-2-18 15,-4-7 0-15,-2 1-28 16,-9-2 1-16,-1 1-51 15,-7 1 2-15,-2 0 21 16,-1 1-1-16,-3-1 28 0,-2 2 1 16,-2 0 8-16,-2 1 1 15,-2 1 2-15,0 6 0 16,0 0 3-16,0-4 2 16,-2 6 1-16,-2 0 1 0,-6 6-4 15,-11 8 1 1,5 9-1-16,4-7 1 15,3 1-1-15,5-11 2 16,2 6 6-16,-2-3 2 16,4 1 36-16,8 0 2 15,11 0-22-15,14-4 1 16,1-6-19-16,-9-2 0 16,-2-2-10-16,-7-4 0 15,0 4-14-15,-1-4 0 0,-15 8-513 16</inkml:trace>
  <inkml:trace contextRef="#ctx0" brushRef="#br0" timeOffset="139748.18">13043 18332 12 0,'0'0'0'0,"0"0"0"0,0 0 0 0,2 0 0 0,2 0 0 15,4 5 0-15,11-3 0 16,10 0 0-16,3-4 0 16,1-5 0-1,-6 3 0-15,-9-2 0 0,-3 4 0 16,-7 2 0-16,-4 0 0 16,-2-2 0-16,2 2 0 15,-2-6 0-15,0 6 0 16,-2 0 9-16,-2 0 0 15,-4 6 24-15,-4 0 2 16,-7 11 29-16,1 5 1 16,-7 3 8-16,3-3 0 15,-1-3 1-15,3-3 1 16,4-3 7-16,3-9 1 16,3 2-20-16,4-2 1 15,2 0-20-15,2-2 1 16,-4-2-27-16,4 0 0 15,4 0-11-15,6-6-1 0,9 2-4 16,5-6 1 0,1-3-7-16,-1 1 2 0,-1 4-16 15,-5 2 1-15,-3 4-14 0,-5 0-1 16,-2 2 12 0,0 0 0-16,-5 0 12 15,1 2 0-15,2 4 6 16,4 0 1-16,0 2 1 15,5 0 0-15,-5-2 8 16,2 1 0-16,-2-5 1 16,1-2 1-16,1-2-2 0,0-5 0 15,1 1-7-15,-1-4 0 16,-2-2-3-16,-2-3 0 16,-2-1-2-16,1 6 1 15,-1 1-3-15,2 1 1 16,-6 2 3-16,0 2 0 15,0 4 2-15,2 0 0 16,-4 0 0-16,0 0 0 16,0 4 0-16,2 2 1 15,-2 11-1-15,-2-1 1 16,2 1 5-16,-4-3-1 16,4-2 13-16,0-4 1 15,0 1 5-15,0-7 1 16,0 2-11-16,0 0 2 15,0-4-9-15,4-4-1 16,-4 2-2-16,6-2 0 16,7-9-5-16,5-3 1 15,1-5-7-15,-1 5 2 0,-2 6-2 16,-3 1 2-16,-3 3-1 16,-2 4 1-16,0 0 3 15,1 2 1-15,-3 0 0 16,0 0 0-16,0 8 1 0,0 1 0 15,0 1 0 1,0 2 0-16,-4 3 0 16,-2 1 1-16,0-4 10 0,0 1 0 15,3-9 21-15,-3 2 0 16,0-2-16-16,0 0 1 16,0-4-10-16,2-4-1 15,2-4-6-15,0-5 0 16,6-3-15-16,2-2-1 15,3-5-24-15,-1 5 0 16,0 5 1-16,-1 3 1 16,-5 4 15-16,2 0 1 15,0 4 8-15,7 2 1 16,-7 2-2-16,-2 6 1 16,-2-2 9-16,-4-2 2 15,0 2 2-15,3 9 0 16,-1-3 1-16,-4 2 0 0,0-3 14 15,0-3 1 1,0 0 13-16,0-4 1 16,2 4-21-16,0-4 0 15,4-2-8-15,4 5 0 0,-10-7-650 16</inkml:trace>
  <inkml:trace contextRef="#ctx0" brushRef="#br0" timeOffset="140407.89">14072 18373 12 0,'4'-6'0'0,"-4"2"0"0,0-4 0 0,0 6 0 0,0-2 0 16,0 4 0-16,-4-2 0 16,-2 0 0-16,-2-2 0 15,-3 2 0-15,-5 2 0 16,-6 6 0-16,-5 2 0 15,2 4 0-15,5 5 0 16,3-1 1-16,5-6 0 16,2 5 7-16,4-5 1 15,2 2 43-15,4-6 0 16,4 3 36-16,0-7 0 16,4 0-45-16,6-4 1 15,9-9-18-15,4-3 1 16,-3 2-18-16,-5-5 1 15,-7 7-9-15,-4 2 0 16,-4 0-1-16,0 2 1 16,-4 1 1-16,0-1 1 15,0 4 1-15,0 2 2 16,0 0 2-16,0 2-1 0,0 6 5 16,0 7-1-16,-8 5 0 15,0 15 0-15,0 8 24 16,2 1 1-16,-1 7 2 15,-3-4 0-15,4 2-15 16,-2-6-1-16,-4-8-7 16,-3-6-1-16,1-6-14 15,-1-7 0-15,1-12-3 0,0 2 0 16,1-12 1-16,-5 2 1 16,0-10 1-16,-1-5 0 15,3-7 7-15,5-9 0 16,7-6 31-16,8 4 0 15,7-2 50-15,9 4 0 16,7 6-51-16,4 0 0 16,10-4-19-16,2 5 1 15,8-5-20-15,-2-2 1 16,-8-2-49-16,-8-6 0 16,-11-8-4-16,-5-3 0 15,-17 54-647-15</inkml:trace>
  <inkml:trace contextRef="#ctx0" brushRef="#br0" timeOffset="140929.04">13385 18008 12 0,'0'0'0'0,"0"0"0"0,0 0 0 0,0 0 0 0,0 0 0 16,-22 25 0-16,16-7 0 16,2 1 0-16,2-3 0 15,2-4 0-15,4-3 0 16,2-3 0-16,4 0 0 15,9-10 0-15,3-4 0 16,-1-7 2-16,-3-7 0 16,-10-5 69-16,-6 8 0 15,-4 3-10-15,-4 2 2 16,-6 8-13-16,-5 1 0 0,-5 5-23 16,-3 7 0-16,5 5-25 15,12 15 2-15,8-27-337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05:31:30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11124 8080 12 0,'0'0'0'0,"0"0"0"0,0 0 0 0,0 0 0 0,0 0 0 15,0 0 0-15,31-3 0 16,-8-13 0-16,3-2 0 16,1-7 0-16,-6 6 0 15,-11 3 0-15,-4 6 0 16,-6 2 0-16,-2-3 0 16,-4-5 0-16,-5 8 0 15,1-1 0-15,-6 3 0 16,-3 6 0-16,-1 6 0 15,1 1 0-15,1 3 0 16,4 8 3-16,1 1 2 0,5 3 58 16,2 5-1-16,2 4 8 15,4 8 1-15,2-2-39 16,4-13 1-16,2-5-15 16,-4-9 0-16,3-4-19 15,-5-6 1-15,6 0-3 16,8-16 2-16,11-7-1 0,4-5 1 15,-11 1 1-15,1 8 0 16,-5-3 1-16,0 3 0 16,1 1 1-16,-3-3 1 15,-2 5 0-15,-1 0 0 16,-1 5-7-16,-6 5-1 16,2 6-9-16,0-6 0 15,-2 6 8-15,-4 6-1 16,2 0 3-16,5 5 2 15,1 5 12-15,-2 2 0 16,-2 9 94-16,0-2-1 16,0-7-53-16,0-1 2 15,0-7-25-15,-1-2 1 0,-1-2-15 16,4-4 2 0,-4-2-8-16,6-8-1 15,0-2 1-15,7-7 1 16,1-9-2-16,0-1-1 0,-3 0-1 15,-7 5 0-15,-2 5-4 0,0 7 0 32,0 0-11-32,0 2 0 0,-4 6-4 0,2-5 2 31,0 7 5-31,4-6 1 0,-6 4 6 0,2 4 0 16,3 4 1-1,1 1 0-15,2 3 8 0,2 6 1 16,0-1 25-16,3-1 2 15,-7 0 20-15,-2-12 2 16,0 0-33-16,2-4 2 16,6 0-16-1,3-4 0-15,-5-12-11 0,2 1 0 16,-1 1-36-16,-3 4 0 16,-2-3-40-16,-6 5-1 15,-4 2 38 1,2 2 0-16,2 1 28 0,0-1-1 15,-2 0 10-15,-4 6 1 0,-1 6 1 16,-5 0 1 0,0 5 6-16,0 15 0 15,1 1 16-15,5 8 2 16,0 6 58-16,4-10 0 16,4-4-52-16,4-5 2 15,0-5-19-15,5-7 1 16,-1-4-12-16,2-6 1 15,5-12-4-15,3-7 0 16,5-5-1-16,-5-7 1 16,1-2-4-16,-3-2 2 15,1 6-2-15,3 3-1 16,-1-3-89-16,-5 2 0 0,-6 7-4 16,-10 20 0-16,2-9 81 15,-2 9 2 1,0-2 11-16,0 2 2 0,0 0 2 15,0 0 0-15,0 0 3 16,-2 11 2-16,-2-3 5 16,2 2 0-16,0 4 9 15,2-11 1-15,0 5 14 16,0-4 1-16,0 0 2 0,2 4 1 16,4-6-19-1,-4-2 0-15,2 2-9 0,0 4 0 16,1-6-4-1,-1 0 0-15,-2 0-3 0,4 7 1 16,-6-7-1-16,4 4-1 16,-2 4 7-16,2 8 1 15,2-3 28-15,-2 1 0 16,0-6 32-16,1 0 1 16,-1 1-38-16,2-9 2 15,2 2-26-15,10-4 1 16,5-9-10-16,0-3 0 0,-7 0-13 15,-4-1 0-15,1 1-66 16,-5 4 0 0,0 1-3-16,-2 1 0 0,-2-2 37 15,-2 6 2-15,2 0 28 16,-4 4 0-16,2-6 12 16,-2 6 0-1,0 0 2-15,2 6 1 0,1-2 2 16,1 10 0-16,-4 3 21 0,0 1 0 15,0-1 61 1,0-9 2-16,2 4 9 16,0-6 1-16,0 0-67 15,0-4 0-15,0-2-23 0,6 0 1 16,2-8-7 0,5-8 0-16,-5-1-85 0,0 7 1 15,-6-8-54 1,2 9 0-16,-1-1 71 0,-1 2 1 15,-2 4 46-15,0 0 1 0,0-2 16 16,0 4-1 0,0 2 4-16,6 2 0 15,-4 8 1-15,8 29 2 16,-5-2 25-16,-5 16 1 16,-6 5-6-16,-7-3 2 15,-3-2-8-15,0-11 1 16,-3-8-7-16,7-15 0 15,0-3-11-15,2-7 1 16,-1-1-1-16,1 0 0 0,0-8 0 16,-4-6 2-1,-5-4-2-15,-3-25 1 16,9 0 1-16,3 0 0 16,8 0 23-16,8-2 1 0,3 4 63 15,-5 9 2 1,4 5-58-16,2 3-1 15,1 5-18-15,5-11-1 0,3 9-37 16,1-3-1-16,-22 16-736 16</inkml:trace>
  <inkml:trace contextRef="#ctx0" brushRef="#br0" timeOffset="2889.92">12420 7852 12 0,'0'0'0'0,"0"0"0"0,0 0 0 0,0 0 0 0,0 0 0 15,0 0 0-15,0 0 0 16,0 0 0-16,12 26 0 16,-4 17 10-16,1 5 1 15,-3 7 155-15,-4-2 1 16,-2 1-82-16,0-11 0 15,0 0-22-15,-2-10 1 16,2-15-43-16,2-5 0 16,-2-7-11-16,-2 0 2 0,-2-6 1 15,0-6 1-15,-3-4 0 16,-7-21 2-16,-6-8-1 16,3-13 0-1,9 9 26-15,4 8-1 16,4-1-22-16,2 3 1 15,4 8-12-15,4-2 1 0,7-1-7 16,1-1 1-16,5 0-13 0,1 11 1 16,1 1-4-1,0-1 2-15,-1 10 1 0,-1-1-1 16,-11 9 7 0,-2 2-1-16,-2 11 4 0,-1 7 1 15,-3 3-1 1,-4 6 0-16,-4-1 0 0,-3 5 0 15,-3-12 6-15,-4 1 2 16,2-5 55-16,1-1-1 16,-3-6-6-16,4-3 1 15,-1-5-36-15,1-2 0 16,0-2-15-16,2-5 0 16,2-3-4-16,1-4 0 15,8 1-37-15,1-3 0 16,6 0-63-16,0-1 1 15,9-1 15-15,3 1 1 16,5 3 48-16,-1-1 1 16,1 3 19-16,0 8 2 15,-11 6 6-15,5 6 0 0,-3 1 3 16,1-1 0 0,-1 8 3-16,0 1 0 0,-9 3 1 15,-3-3 0 1,-6 1 20-16,-2-2 0 0,-4 3 63 15,-1-3 2-15,-3 1-16 0,4-7 1 32,-2-2-40-32,0-6 2 0,4-2-15 15,-1-2 3-15,1 0-17 16,2-4 0-16,2-12-3 16,2-1 1-16,9-8-1 15,7-5 0-15,3 5-80 16,1 2 0-16,5 7-57 15,-1-5 1-15,-1 11 75 0,-3 4-1 16,-1-1 51-16,-3 7 0 16,1 4 10-16,-7 7 1 15,3-3 7-15,-5 4 1 16,-4 0 16-16,-2 7 0 16,-2 1 9-16,-2 7 0 15,0-9 18-15,0-1-1 16,-2 1 42-16,-4 0 2 15,2 1 2-15,-2-7 2 16,4-2-65-16,2-1 2 16,0 1-25-16,0-8 1 0,2 0-7 15,0 0 0 1,4 0-5-16,4-8 1 0,6-7-4 16,3-1-1-1,-3 1-9-15,-5 1 0 0,-3 0-49 16,-4 3 2-16,-4 1-8 0,0 2 2 15,0 6 13 1,-2-8 1-16,-2 3 22 16,-2-3 1-16,-3-2 14 15,-1 8 1-15,0 4 5 0,2 0 0 16,-7 0 9 0,5 0 0-16,0 4 1 0,4 0 0 15,0-2 1 1,1 4 1-16,3-4 14 0,2 6 0 15,2-8 17-15,3 7 1 16,5-5-15-16,16-4 0 16,5-13-10-16,6-3 1 15,-4-9-9-15,-15 2 1 16,1-1-2-16,-1-17 2 16,-3-11-2-16,-5 19 1 15,-2 2 2-15,-6 13 2 16,0 6 37-16,0 3 1 15,-2 3 21-15,0 2 1 16,0 2-44-16,0 4 2 16,0-6-19-16,-2 12 1 15,-4 4-5-15,-10 43 0 16,5 7-49-16,5-7 2 16,6 1-124-16,2-11 0 0,-2 0 128 15,2-16 2 1,2-3 20-16,3-5-1 0,-1 3 57 15,-2-11 1-15,2-7 10 0,-2 2 1 16,4-6-22 0,25-8 1-16,4-17-17 0,-12 5 1 15,-7 3-49 1,-6-1 2-16,-1 3-69 16,-3 3 0-16,-2 4 42 15,-2 0 2-15,0-1 40 16,0 3 1-16,-4 2 19 15,0 4-1-15,0 0 5 16,0 0-1-16,0 2 5 0,-6 23 2 16,0 1 20-1,2 1 0-15,2-2 86 0,2-7 0 16,2-1-12-16,0-7 2 16,0-2-53-16,0 0 1 15,2-6-33-15,4-2 1 16,5-2-18-16,3-8 2 15,-4-6-8-15,-4-1 2 16,-1-1-29-16,-3 3-1 16,-4 5-89-16,-2-6 1 15,-5 5 37-15,1 3 1 16,0-2 63-16,2 6 1 0,0 4 15 16,0 0 0-1,0 0 3-15,0 0 0 16,2 4 8-16,0-4 1 15,2 2 17-15,0 4 0 0,2-6-6 16,8 2 0-16,8-4-6 0,19-14 0 16,-4-1 2-1,-2-9 0-15,-11-7-6 0,1-4 0 16,-5-6-2 0,-4-11 0-16,-3 5 33 0,-3 20 1 15,-6 5 57 1,2 13 1-16,-2 3-69 0,0 0-1 15,0 2-20-15,0 4 0 16,0 0-10-16,0 2 1 16,0 0-5-16,-6 20 0 15,2 17-15-15,-3 19 0 16,3-3-165-16,2-10 1 16,0 2 115-16,2-10 0 15,-2 0 35-15,4-10-1 16,2 1 17-16,-2-17 2 15,0-1 39-15,3 2 2 16,-5-2 66-16,2 1 0 16,2-5-50-16,0 0-1 15,-4-2-18-15,4 4-1 0,0-6-14 16,4-8 1 0,2 4-35-16,-3-7 0 0,1 7-78 15,-2-2 0 1,0-2 41-16,-2 6 0 0,2-4 42 15,-6 4-1-15,2 2 20 0,0-2 1 16,0 2 2 0,3 0 0-16,-1 2 24 0,0-2 0 15,0 8 50 1,0-8 1-16,0 2-26 0,2 0 2 16,-4 4-24-1,2-6 0-15,3 0-13 16,1 0-1-16,0-8-19 0,2 6 0 15,-2-8-40 1,-1 3 2-16,-1-1-12 16,-2 0 1-16,0 2 39 0,2 2 1 15,-6 4 11-15,2-6 1 16,0 6 2-16,0 6 0 16,2-6 6-16,7 33-1 15,-3 4 27-15,0 22 0 16,-6 5-13-16,-4-5 2 15,-4 1-10-15,2-23 1 16,-7 0-5-16,3-13 1 16,0 1-4-16,4-17 2 15,-2 2-4-15,-4-1 1 16,-3-1 3-16,-9 0 1 16,-1-8-2-16,11-6 2 15,0 2 4-15,-11-13 1 16,7-13-2-16,1-5 0 15,9-2-2-15,4 0 1 0,6-4 30 16,8-2 0-16,7 6-32 16,1 2 0-16,5 8-8 15,-5 2 1-15,3 9-64 16,-13 6 1-16,1 2-47 16,-1 1 0-16,0 3 49 0,0-2 2 15,1-2 21 1,-1 6 1-16,0-6 13 0,-2-1 1 15,0 3 9-15,-1 4-1 16,-3 0 4-16,2-6 1 16,-4 4 2-16,0 4 0 15,0-4 2-15,0 4 0 16,-2 0 0-16,2 4 2 16,0 8 9-16,6 25 2 15,1 12 108-15,7 42 0 16,-2-3-38-16,-8-47-1 0,-4 4-19 15,-2-2 1 1,0-2-23-16,0-14 0 0,0-8-11 16,0-9-1-1,0-4-22-15,0 2 2 0,0-8-562 16</inkml:trace>
  <inkml:trace contextRef="#ctx0" brushRef="#br0" timeOffset="3581.4">13931 7878 12 0,'0'0'0'0,"24"-16"0"0,-7 12 0 0,3 4 0 0,-1 0 0 15,-5 0 0-15,0 2 0 16,-6 6 0-16,3 2 0 16,-1 7 0-16,-2-9 0 15,-8 10 0-15,-10 3 0 16,-6 6 4-16,-5 1 2 16,1-13 57-16,3-1 0 15,5-6 11-15,4-1 1 16,2-5-41-16,-1-2-1 15,3-2-18-15,4-3-1 0,-4 3-10 16,4-4-1 0,4 2-4-16,7-8 1 15,11-1-33-15,9-3 2 16,2 2 0-16,-1 10-1 16,-1-5 16-16,-6 9 1 15,-3 0 9-15,1 0 1 16,-1 2 5-16,-1 5 0 15,-5-7 0-15,-1 0 0 0,-1 0 1 16,2-9 0-16,1 1-1 16,1-2 0-16,-5 0-8 15,-3-5 1-15,-4 1-4 16,-4 4 0-16,0 5 7 16,-2-7 1-16,-2 8 4 15,-2-2 0-15,0 6 9 16,0 6 2-16,-2-4 15 15,-7 12-1-15,-1 5 15 0,2 8 0 16,5-1 32-16,5-1 0 16,4-7 77-16,7 1 0 15,1-13-67-15,10-4 0 16,11-4-54-16,-2-4 0 16,0-13-19-16,-9 3 1 15,-10 2-40-15,-6-1 3 16,-4 15-712-16</inkml:trace>
  <inkml:trace contextRef="#ctx0" brushRef="#br0" timeOffset="3947.76">13394 7776 12 0,'0'0'0'0,"0"0"0"0,0 0 0 16,39-2 0-16,-7 2 0 15,9-2 0-15,-2-5 0 16,-10 1 0-16,-6 2 0 16,-13 4 0-16,-2 0 1 15,-8 0-11-15</inkml:trace>
  <inkml:trace contextRef="#ctx0" brushRef="#br0" timeOffset="5560.2">14699 7895 12 0,'0'0'0'0,"0"0"0"0,0 0 0 0,0 0 0 15,0 0 0-15,0 0 0 16,0 0 0-16,0 0 0 15,0 0 0-15,0 0 10 16,0 0 1-16,21-17 26 0,-17 26 0 16,2-1 34-16,2 8 1 15,0 3 34 1,-1-1 2-16,-3-1 11 0,-2-9 1 16,0 0-2-16,0-6 1 15,-2 0-47-15,0 4 1 16,2-6-42-16,0 0 2 15,-2 0-18-15,0-6 2 16,0 6-15-16,0 0 2 16,0-2-4-16,0 2 0 15,0-2-1-15,0 2 0 0,0-6-1 16,0 4 2 0,0 2 0-16,0-4 0 0,0 4 0 15,0-4 0 1,0 4 2-16,0 0-1 0,0 0 1 15,0 0 0-15,0 0 3 0,0 0-1 16,0 0 3 0,0 0 1-16,0 0-2 0,0 0 1 15,0 0-2 1,0 0-1-16,0 0 0 16,0 0 0-16,2 0-2 15,-2 0 2-15,0 0-2 16,0 0 1-16,0 0-1 15,0 0 1-15,0 0-1 0,0-7 0 16,0 5-2-16,2 2 1 16,0-2-1-16,0-4 0 15,2-2-1-15,2-4 0 16,3-5-3-16,-1-7 0 16,0 5-4-16,-2 9 1 15,-4-5 2-15,0 7 2 16,0 2 2-16,-2 2-1 15,0 4 1-15,0 0 1 16,0 0 0-16,0 0 0 16,0 0 0-16,0 0 0 15,0 0 0-15,0 0 1 16,0 4 1-16,0 2-1 16,0 0 0-16,0-4 0 15,0 7-1-15,0-3 0 16,0-6-926-16</inkml:trace>
  <inkml:trace contextRef="#ctx0" brushRef="#br0" timeOffset="7575.7">14906 7878 12 0,'2'-6'0'0,"-2"6"0"0,0 0 0 0,2-2 0 0,1 0 0 15,-1 2 0-15,0 0 0 16,0-6 2-16,0 4 1 15,0 2 26-15,0-2-1 16,0 2 27-16,0-6 0 16,0 6 19-16,0 6 0 15,2 4-4-15,0 9 2 16,0 7 0-16,0 1 0 16,-2 2 33-16,1-7 2 15,-1-12 15-15,0 1 1 16,0-5-16-16,2 0 2 15,-2-6-79-15,0 0 1 0,8-6-22 16,2-13 0 0,13 1-17-16,2-15 0 0,-1 0-62 15,-1 5 2 1,-3 1 0-16,-3 8 0 0,-3 3 39 16,-3 0 1-1,-3 5 17-15,0 3 1 0,0 8 6 16,-1 0 2-1,-3 8 1-15,0-4 1 0,6 11 0 16,-4 3 0-16,1 5 1 0,-7-3 0 16,-2-3 0-1,-2-1 1-15,-3 1 7 0,-1-7 2 16,-4 6 18 0,-4-5 0-16,-3-1 10 0,1-2 0 15,4 0-21 1,-5-8 2-16,5-6-14 0,4 4 1 15,0-6-7-15,3 2 0 16,3-7-15-16,0 5 2 16,4-8-27-16,2 5-1 15,3 3 9-15,-1 6-1 16,0-6 17-16,-2 8 2 16,-2 0 8-16,2 2 1 15,2 6 5-15,3 7 0 16,1-1 6-16,0 0 2 15,0-1 35-15,1-1-1 16,-7-10-14-16,6-2 2 0,6-2-16 16,7-10 2-1,3-9-10-15,-1 1 0 16,-4-5-20-16,-7 6-1 16,-6 3-50-16,-4 6 1 0,0-5 23 15,0 7 0 1,0-2 25-16,-1 2 2 0,-1 6 9 15,-2 4 1-15,0 0 3 0,0 8 1 16,-2 4 0 0,-3 11 0-16,3 6 2 0,4 0 0 15,5-5 23 1,3-1 1-16,2-15 47 0,0 0 0 16,3-1-34-1,3-7 1-15,7-6-24 0,1-13 0 16,5-5-12-16,-6-9 2 15,-9 4-26-15,-6-6-1 16,3-10-3 0,1-2 0-16,-6-6 8 0,1-3 1 15,-3 5 6-15,-2 16 0 16,-2 19 21-16,0-3 2 16,0 11 25-16,-2 4 1 15,0 2-21-15,0 8 0 16,-2 3-11-16,-4 15 1 15,-5 24-13-15,1 3 0 16,0-6-87-16,4-4 2 16,4-2 31-16,2-6 1 15,2-10 37-15,-2-17 0 16,2-6 12-16,0 6 1 16,0-8 13-16,0 7-1 15,2-7 10-15,-4 2 0 0,0-2 3 16,4-2 0-1,2-5-2-15,9-3 2 0,1-6-9 16,3-9 1-16,1 7-1 16,-4 7 2-16,1-5-3 15,-1 8 1-15,3 0 0 16,-9 8 0-16,2 0 0 16,1 6 0-16,-3 4-1 0,-4 0 0 15,-6 7 0 1,-8 9 0-16,-11-1 0 0,-3 2 0 15,-3-3 24-15,11-13 1 16,-1-7-5-16,5-4 1 16,0 4-15-16,2-4 2 15,0-4-9-15,1 0 0 16,3-7-16-16,2-5 0 16,6-1-56-16,13-9 1 15,3 9-2-15,5-3 3 16,-3 3 9-16,1 1 1 15,0 6 10-15,-3-5 2 16,1 5 9-16,1-6 1 0,1-3 4 16,7-14 1-1,1-4 4-15,-12 4-1 0,-5 1 11 16,-6 5 0 0,-4 6 15-16,-2 5 1 0,-4 6 4 15,2 2 1 1,-2-1 0-16,0 9 0 0,0-6-1 15,-2 6 1-15,0 6-9 0,-15 15 0 16,1 12-10 0,-1 18 1-16,7 0-22 0,6-6-1 15,6-1-73 1,2-3 0-16,2-4 72 0,0-17-1 16,2 3 27-1,5-5 1-15,1-1 29 0,6 1 2 16,5-8 96-1,8 1 1-15,-1-7-54 0,-7-4 0 16,0-8-24-16,-5-1 0 16,-2 1-35-16,-3-2 1 15,-5-7-10-15,-2 7 0 16,-2-2-3-16,-4 2 2 16,0 5-10-16,-2-1 1 15,0 0-3-15,0 4 0 16,-2 2 8-16,0 2-1 15,0 4 4-15,0 0-1 0,0-1 2 16,1 5 1 0,3-4 12-16,3 2-1 0,1 0 40 15,2-1 1 1,2-5-25-16,0 0 1 0,0-2-13 16,1-2 0-1,-3 2-14-15,-2-2 2 0,-2-5-15 16,-8-27 2-1,6 34-747-15</inkml:trace>
  <inkml:trace contextRef="#ctx0" brushRef="#br0" timeOffset="7800.36">15361 7634 12 0,'0'0'0'0,"0"0"0"0,0 0 0 16,0 0 0-16,0 0 0 15,0 0-10-15</inkml:trace>
  <inkml:trace contextRef="#ctx0" brushRef="#br0" timeOffset="8000.14">14990 7599 12 0,'0'0'0'0,"0"0"0"16,0 0 0-16,0 0-10 0</inkml:trace>
  <inkml:trace contextRef="#ctx0" brushRef="#br0" timeOffset="8550.25">16323 7905 12 0,'0'0'0'0,"0"0"0"0,0 0 0 0,0 0 0 0,0 0 0 16,-19 25 0-16,11-7 0 15,-4 9 55-15,0 6 0 16,5 0-41-16,5-13 1 16,2-4 10-16,2-7-1 15,-2-9-175-15</inkml:trace>
  <inkml:trace contextRef="#ctx0" brushRef="#br0" timeOffset="9030.32">16641 7626 12 0,'0'0'0'0,"0"0"0"16,0 0 0-16,0 0 0 0,0 0 0 15,0 0 0 1,0 0 0-16,0 0 0 0,0 0 0 16,0 0 4-1,0 0 2-15,-35 26 0 0,12-1 0 16,5 0 3-16,7-7 0 15,7 1 6-15,6-11 1 16,2 4 7-16,5 3 2 16,7 1 23-16,3 3 1 15,1-11 5-15,-4 0 1 16,-3 2 9-16,-5-4 0 16,-6-4-16-16,-2 7 2 15,-2-9-18-15,-8 8 2 16,-13 0-9-16,-8 2-1 15,1-1-15-15,7-1 2 0,9-8-4 16,6 0 1 0,3 0-1-16,3 0 0 0,0-6-3 15,6 4 1 1,9-7-17-16,9-1 1 0,-22 10-524 16</inkml:trace>
  <inkml:trace contextRef="#ctx0" brushRef="#br0" timeOffset="9129.93">16792 7749 12 0,'0'0'0'0,"0"0"-10"15</inkml:trace>
  <inkml:trace contextRef="#ctx0" brushRef="#br0" timeOffset="9469.19">16757 7825 12 0,'0'0'0'0,"0"0"0"16,-6 27 0-16,4-11 0 0,4 3 0 15,2-7 0 1,2 0 0-16,3-8 4 0,1 2 2 15,4-12 14 1,7 2 1-16,1-12 18 0,1-1 0 16,-5-3-26-16,-5-3 1 15,-9-12 9-15,-8 7 2 16,-7 1 2-16,-1 2 1 16,2 9 34-16,0 8 0 15,-1 8 3-15,-1 0 1 16,-2 6-33-16,-1 4 1 15,5-2-16-15,2 11 1 16,2-3-18-16,2-6 2 16,4 1-5-16,4-1 1 15,0-6 0-15,6 4 0 16,9-8-1-16,7 0 0 16,7-12 0-16,0 2 2 15,-9-1-2-15,-7 5 1 16,-5 2-1-16,-2-2 0 0,-4 4-3 15,-1 2 1 1,-5 0-452-16</inkml:trace>
  <inkml:trace contextRef="#ctx0" brushRef="#br0" timeOffset="10189.73">17139 7765 12 0,'2'0'0'0,"0"-6"0"0,0 2 0 0,0 4 0 0,0-8 0 16,0 6 0-16,0-4 0 15,0-3 51-15,0 7 1 16,0-6 32-16,0 0 0 16,0 8 23-16,0-6 1 15,0 4-32-15,0 2 1 16,0 2-16-16,0 8 0 15,1 4-30-15,-3 11 2 16,-3 10-18-16,-1 0 2 16,0-8 5-16,4-1-1 0,2-9 1 15,2-9 1 1,1 0 8-16,-1-6 2 0,2 0 12 16,4 4-1-1,4-12-13-15,5 2-1 16,3-8-9-16,1-9 1 15,-3 1-14-15,-3-9-1 0,-1 2-2 16,1 7 1-16,-1 10-3 0,0-7 1 16,1 7 1-1,-1-2 0-15,1 7-1 0,-1-1-1 16,-2 6-1 0,-1 6 2-16,-5 5-4 0,-2 5 0 15,-4 1-5 1,-4-3 2-16,-2 0 0 0,-4 3-1 15,-5 1 3-15,-1-1 0 16,-4-1 0-16,1-6 1 16,5-10 2-16,2 6 1 15,1-6 5-15,3-6 1 16,0 6-1-16,2-6 0 16,2 2-2-16,2-2-1 15,6-4-1-15,6-7-1 16,9 1-3-16,4 6 1 15,1 1-1-15,-1 9 0 16,-3 2-2-16,-1 11 0 0,-3-3-8 16,-1 0 1-1,-7 0 1-15,-2 3 1 16,-4-3 1-16,-4-8 1 16,-2 6 0-16,-2-2 1 15,0-3-3-15,0-3 0 16,4 0-922-16</inkml:trace>
  <inkml:trace contextRef="#ctx0" brushRef="#br0" timeOffset="10319.92">17253 7583 12 0,'0'0'0'0,"0"0"-10"0</inkml:trace>
  <inkml:trace contextRef="#ctx0" brushRef="#br0" timeOffset="10384.29">17258 7616 12 0,'0'0'0'0,"0"0"0"0,0 0 0 16,0 0 0-16,0 0 0 15,0 0-10-15</inkml:trace>
  <inkml:trace contextRef="#ctx0" brushRef="#br0" timeOffset="13575.79">17860 7720 12 0,'0'0'0'0,"0"0"0"0,0 0 0 16,0 0 0-16,0 0 0 16,0 0 0-16,0 0 0 15,0 0 28-15,-8 35 1 16,8 10 51-16,-2 13-1 16,-2-3 11-16,-2 1 1 15,0-1 37-15,1-10 1 16,3 7-43-16,0-18 1 15,0-5-33-15,2-6 1 16,0-13-16-16,0-4 1 0,0-4-13 16,0-8 1-1,0-4-7-15,-2-15 0 16,-2-18 14-16,0-4 0 16,-2-4-14-16,-2-1 1 15,2 3-8-15,1 2 0 16,7-5-14-16,7-1 0 0,1 8-2 15,2 6 1-15,1 10-2 0,1 11 0 16,2 1 3 0,5 7 0-16,3-2-1 0,3 10 1 15,0 2-2 1,-3 8 0-16,-5 0-17 0,-5 10 0 31,-4 9-46-31,-10 6-1 16,-8 0-50-16,-10-4-1 15,-9-1 81-15,0-1 0 0,7-13 20 16,1 1 1-16,5-13 10 16,2 0 1-16,4-2 4 15,1-4 0-15,1-9 1 0,2 3 0 16,4-10 1-16,4-9 1 16,2-2 2-16,7-4 1 15,1 11 7 1,5 5 1-16,1 1-5 0,3 1 0 15,1 9-7-15,3 0 0 16,4 2-2-16,-1 6 0 16,-1 6-2-16,-4 2 0 15,-7 4-12-15,-6 5 2 16,-3 5-11-16,-5 5 1 16,-4 0-39-16,-2-7 1 15,-2 3 2-15,-1-7 1 0,1-5 7 16,-2-3 0-1,-2 0 36-15,0-8-1 16,2 4 13-16,-1-4 0 0,1-4 2 16,0-4 0-1,0-9 5-15,4-9 1 0,6-3 12 16,2 0 0-16,4 2 23 16,7 7 2-1,7 3 20-15,5-1 1 16,2 4 10-16,-2 3 0 0,-5 5 5 0,-1 2 0 15,-3 4-49-15,-3 4 2 16,-5 9-25 0,-4-3 0-16,-6 6-7 0,-2 11 0 15,-2 6-16-15,-4-5-1 16,-2 1-61-16,2-2 1 16,2-4-4-16,1-7 0 15,3-6 56-15,5-2 0 16,1-6 11-16,2 5 1 15,2-14 10-15,5 3-1 16,3-8 4-16,2-2 0 16,-1-11 1-16,-5 0 0 15,-6-1 3-15,-5 3-1 16,-3 3 19-16,-3-1 0 16,-1 7 27-16,-2 5 2 15,-2-1 5-15,0 10 1 16,0 0-32-16,6 0 1 15,0 0-17-15,-1 0 1 16,1 0-8-16,0 4 1 16,0-4-4-16,0 6 0 0,2-6-3 15,17 9-1-15,18-9-8 16,34-2-1-16,-3-11 3 16,-13 3 0-1,2 6 2-15,-18-8 0 0,0 1 2 16,-20 9 1-16,-3-2 13 15,-4 0 0-15,-2 4 14 16,-1 0 2-16,-3-6-5 0,0 6 0 16,-2-2-4-16,0 2 2 15,0 0-10-15,-2 0 0 16,0 0-5-16,-4 0 2 16,-4 0-5-1,-17 8 1-15,-4 2-15 16,1 7-1-16,3 3-38 15,5 3 0-15,1-3-61 0,9-5 1 16,2-3 36-16,4 0 2 16,-1-1 41-16,3-3 1 15,2 0 30-15,7 2 2 16,5-10 4-16,12 7 0 16,3-14 16-16,4-9 1 15,-4-3 66-15,-13 5 0 16,-2 0 12-16,-4 1 0 15,-1 1-5-15,-3 4 1 16,0 0-19-16,-2 6 0 16,0-5-48-16,-2 7 1 15,0 0-19-15,2 9 1 0,-2 15-11 16,0 30 0 0,2-7-58-16,-2 2 1 0,-2-6 25 15,0 9 0 1,0-1 12-16,-2 2 2 0,-5-1 15 15,1-13 1-15,0 2 3 16,2-25 0-16,-4 3 1 16,1-11 1-16,-1 0-11 0,0-6 0 15,0-2 5 1,-11-8 1-16,1-11 2 0,-3-15 1 16,9-3 4-1,8-7 1-15,8-5 2 0,4 4 2 16,2 0 2-1,4 2 0-15,3 0-2 0,3 0 1 16,7 8-4-16,-3 6 0 16,1 4 0-16,-7 9-1 15,5 8 25-15,-3-3 1 16,-1 3-14-16,-1 8 1 16,2 0-7-16,-1 2 0 15,-3 8-9-15,1 3 0 16,-3-3-19-16,-4-2 1 15,-2 2-19-15,-2-1 1 0,0 1 20 16,-2 0 0 0,0-4 12-16,-2 1-1 0,0-5 5 15,0-2 0 1,0 2 3-16,0-2 0 0,0 0 8 16,-2-2 0-1,2 0 15-15,0-21 0 0,2-4 12 16,7 1 0-1,3-1 16-15,2 4 1 0,3 3-8 16,1 3 2-16,3 7-21 0,-7 4 0 16,0 2-19-1,9-2 1-15,-1 6-8 0,-7 0 0 16,-1 0-3 0,9 6 1-16,-3-2-7 0,-5 2 1 15,-1-6-8 1,-2 4 1-16,1-4-4 0,-3 0 0 15,0 0 5-15,-2 0 0 16,0 0 8-16,1-4 1 16,-3 4 2-16,0 0-1 15,-2-6 1-15,-2 6 1 16,0 0-2-16,-2 0 1 16,0 0-4-16,0 6 2 15,-4 2-18-15,-4 17-1 16,0 2-76-16,4-17 0 15,-1 6-3-15,1-5 1 16,2-3 37-16,0 0 2 16,2 2 47-16,2 1 2 15,2 1 11-15,15-2 1 16,5 0 3-16,11-3 2 16,2-14 6-16,4-3 1 15,-2-12 14-15,-2 1 1 16,0-2-4-16,-10 3 2 0,-3 3 18 15,-14 7 0-15,-1 2 41 16,-3 6-1-16,0-4-26 16,-2 0 0-16,0 4-35 15,-2 0 1-15,-2 2-15 16,0 0 0-16,0 0-8 0,-2 0 1 16,0 0-11-1,-2 2 1-15,2 0-32 0,-2 4 1 16,2 2-26-1,0 4-1-15,2 1 2 0,6 5 1 16,4 7 25-16,-4-15 1 16,0-6 25-16,-2 2-1 15,1 2 11-15,-3-5 0 16,0 3 2-16,-2 0 1 16,-2-4 0-16,0 6 0 15,-3-4 1-15,1 2 1 16,0-6 1-16,0 7 0 15,2-7 4-15,0 2 1 16,0-2 2-16,2 0 1 16,0 0 0-16,2 0 1 0,2 0-1 15,17-9 0 1,3-1 9-16,9-6 2 0,-2-3 26 16,0 1 1-1,-3-7 26-15,-9 11 1 0,-3 3 1 16,-8 1 0-1,1 4-40-15,-1 2 1 0,0-2-22 16,-2 0 2-16,0 2-12 16,-2-3 0-16,0 5-6 15,-2 2 0-15,-2 0-3 0,0 0 1 16,0 0-10 0,0 0 0-16,0 2-20 15,0 5 1-15,0-3-24 16,0 2 0-16,0 2 4 0,3 0 1 15,-1 2 14-15,0-1 0 16,0-1 12-16,0-2 1 16,-2-2 12-16,0 2 1 15,0 5 6-15,-4-3-1 16,-3 0 5-16,-1 0 0 16,-2 2 0-16,4-1 2 15,0-9-1-15,2 6 0 16,4-6-664-16</inkml:trace>
  <inkml:trace contextRef="#ctx0" brushRef="#br0" timeOffset="13752.25">20088 7712 12 0,'0'0'10'0,"-4"0"1"0,2 0 65 0,0 0 1 0,0 0-44 16,0 0 1-16,0 0-6 16,0 0 1-16,2 0-262 15</inkml:trace>
  <inkml:trace contextRef="#ctx0" brushRef="#br0" timeOffset="50764.1">9066 10071 12 0,'0'0'0'0,"0"0"0"0,0 0 0 15,0 0 0-15,0 0 0 16,0 0 0-16,0 0 0 16,0 0 0-16,0 0 0 15,0 0 0-15,11 35 0 16,-9 8 4-16,2 8 2 15,-8-6 6-15,2-1 1 0,-2-7 0 16,2-5 2-16,-1-15-15 16,1-7 0-16,2-2 4 15,0-8 1-15,0 0 18 0,2-8 2 16,7-2 13 0,-1-13 1-16,10-8 28 0,-1-1 0 15,-3 5 23 1,2 10 1-16,-7 7-11 0,3 0 1 15,6 4-28-15,1 6 0 16,-3 6-30-16,-3-4 2 16,-5 8-14-16,-6 7 1 15,-6 7-13-15,-9 5 0 16,-7 6-29-16,-3-2 0 16,-1-6-25-16,5-9 0 15,5-4 34-15,4-10 2 16,-3 3 13-16,3-14 0 15,6 5 5-15,-2-6 1 16,4-8 2-16,2-3 0 0,2-7 8 16,4-1 2-1,-2 8 9-15,4 3 1 0,1 8 4 16,-3 0 1 0,-2 1-13-16,6 7-1 0,2 7-6 15,3-7 0 1,1 8-7-16,3 0 0 0,1 10-7 15,-2-1 0-15,-1-7-15 0,-5 0 0 16,-4-1 1 0,-1-3 1-16,3-6 5 0,0 0 2 15,6 0 4 1,1-15 0-16,5-3 9 16,-1-3 0-16,-7-9 5 15,-4 5 2-15,-3 4 28 0,-3 3 0 16,-2 2 40-16,-2 5 1 15,0 3-26-15,0 2-1 16,0 4-34-16,0 2 0 16,-2 0-12-16,-6 8-1 15,-5 9-2-15,-1 9 0 16,2 17-47-16,1 0 0 16,7-6-143-16,4-4 1 15,4-12 110-15,0-5 0 16,7-8 42-16,5 1 0 15,7-18 29-15,7 1 0 0,-1-10 9 16,-2-7 1 0,-7 5 13-16,-3-3 2 0,-3 13-8 15,0-7 0 1,-14 17-275-16</inkml:trace>
  <inkml:trace contextRef="#ctx0" brushRef="#br0" timeOffset="50922.19">9731 10155 12 0,'0'-6'0'0,"0"6"-10"0</inkml:trace>
  <inkml:trace contextRef="#ctx0" brushRef="#br0" timeOffset="52610">9714 10124 12 0,'0'2'0'0,"0"5"0"0,-2-7 0 15,-4 0 0-15,0 6 0 16,-6-4 0-16,-3 12 0 16,-5 13 0-16,-1 10 0 15,5 6 0-15,3 0 0 16,5-10 0-16,6-4 0 16,4-5 0-16,4-7 0 15,5-7 0-15,5-10 0 16,5-6 0-16,5-4 0 15,5-17 0-15,2-6 0 16,-3-4 5-16,-3 2 2 0,-2 2 69 16,-3 9 2-1,-5 5 110-15,-5 7 1 0,0 0-76 16,-6 9 1 0,1 1-58-16,1 2 1 0,-4 2-41 15,4 7 1 1,0-3-15-16,0 4 0 0,1 0-9 15,-7 7 1-15,0-9-44 0,0 0 1 16,2-4-27 0,-4 2 0-16,0 1 37 0,0-7 0 15,-4 0 17 1,-2-7 1-16,-3-3 18 16,1-6-1-16,4-7 6 15,-2 3 0-15,-2 1 6 0,2 11 1 16,0 0 6-1,-3 8 2-15,1 2-8 0,-10 10 1 16,-5 9-10-16,1 14 0 16,3 6-28-16,7-4 0 15,4 0-48-15,6-3 1 16,-3-3 24-16,5-12 2 16,5-1 15-16,-1-10 2 15,2-6 10-15,4-4 1 16,6-4 9-16,5-6 0 15,8-15 12-15,-3-6 1 0,-5-2 29 16,-5 7 0 0,-3 3 65-16,-5 9 2 0,-4 7 11 15,0 1 0 1,-4 6-45-16,2 2 0 0,2 0-45 16,-4 0 1-1,0 10-16-15,0 1 1 0,0 13-12 16,0 11 0-1,0-10-58-15,2 0 1 0,0-11-28 16,0-2 1-16,2-10 50 0,-4-2 1 16,4 0 25-1,5-8 0-15,7-10 12 0,7-11 0 16,-1-4 5 0,-3-6 2-16,-5 8 25 0,-4 9 1 15,-4 9 29 1,-2 5 2-16,-2 8-5 15,3-6 1-15,-1 6-35 16,-4 6 2-16,0-4-18 16,4 15 2-16,2 7-17 15,-6 3 0-15,0 10-68 0,-4-2 1 16,4-9 1-16,0-3 0 16,4-4 29-16,-4-11 0 15,2 0 18-15,2-8 0 16,2 0 14-16,9-10 2 15,7-13 11-15,5-4 0 16,-3-16 2-16,-7 6 2 16,-1-2 26-16,-1 13 1 15,-5 7 89-15,-4 9 1 16,-4 2 1-16,0 8 0 16,0-6-83-16,-2 3 1 15,4 3-28-15,-4 0 1 16,0 0-11-16,0 15 1 0,0 5-22 15,-8 23 0-15,0 1-92 16,8-28 1-16,-4 0 28 16,4-5 0-16,0-5 33 15,0-4 2-15,0 6 18 16,4-8 0-16,-4 0 21 16,18-10 1-16,7-13 9 15,12-14 0-15,-11-6 28 0,-5 19 1 16,-5 5 125-1,-1 3 1-15,1-1-30 0,-10 13 0 16,4-2-71-16,-3-2 1 16,1 8-40-16,0 0-1 15,2 2-13-15,5 12 2 16,-3 11-10-16,-6 4 0 16,-6 5-29-16,-6-1 0 15,-4-6-124-15,-3 0-1 16,-7-7 77-16,5-5 1 15,-1-5 33-15,4-4 0 16,-3 2 18-16,3-8 0 16,-4 0 13-16,5-8 0 0,3 0 17 15,2-9 0 1,6-1 2-16,6-7 1 16,9-1 40-16,-3 1 1 15,2 6 77-15,1 9 0 0,1 0 7 16,-6 4 0-1,-4 0-91-15,5 6 0 0,-1 6-23 16,8 10 2-16,1 19-19 0,-9 0 2 16,-4-6-77-1,0-5 2-15,0-7-44 0,3-1 2 16,1-5 59 0,6-3-1-16,5-8 24 0,22-8 0 15,0-17 26 1,-12 6 2-16,-11-7 8 0,-8 9 0 15,-3-3 4-15,-3 5 0 16,-6 1 60-16,2 10 1 16,-2-4 10-16,0 6 0 15,0-5-41-15,-2 7 2 16,2 0-18-16,-8 7 1 16,1 3-19-16,-1 8 2 15,4-1-49-15,4 1 0 16,2-1-16-16,4-9 1 15,3 2 19-15,1-2 1 16,2 1 27-16,5-9 1 16,-17 0-169-16</inkml:trace>
  <inkml:trace contextRef="#ctx0" brushRef="#br0" timeOffset="54535.37">11159 10192 12 0,'0'0'0'0,"0"0"0"0,0 0 0 0,-4-16 0 0,4 16 0 15,0 0 0-15,0 0 0 16,-4 0 0-16,-2 0 0 16,-6 16 2-1,-3 17 0-15,-1 4-1 16,2-2 1-16,7-6-2 16,1-5 0-16,4-7 0 0,2-5 0 15,2 0 0-15,4-10 0 16,-2 7 6-1,5-9 1-15,3-9 20 0,4-9 0 16,7-19 12-16,-3-4 0 16,-5 6 40-16,-3 2 0 15,-10 15 44-15,-4 1 2 16,-2 9-12-16,0 6 0 16,-2 0-50-16,-5 2 1 15,1 0-43-15,2 0 2 16,2 2-16-16,2 6 0 0,-4-4-5 15,6 9-1-15,-3-9-7 16,5 2 2 0,5 2-23-16,1-6 1 0,4 4-8 15,6-12 0-15,5 2 13 16,1-2 0-16,3-2 10 0,-9 6-1 16,-3-5 5-1,-5 7-1-15,2 7 3 16,0-5 1-16,1 12 1 15,-3-4 1-15,-4 7-10 0,0-3 1 16,-4 2-35-16,2-1 1 16,-2-3 4-1,0 0 1-15,0-10 24 0,0-2 2 16,0 3 11-16,2-3 2 16,0-3 1-16,2-11 0 15,4-13 15-15,7-3-1 16,7-9 68-16,1 10 1 15,-5 4 41-15,-3 9-1 16,-5 12-42-16,-2-2 1 16,0 6-52-16,-4 0 1 0,5 6-24 15,-1 4 2 1,0 17-9-16,0 6 0 16,-6 3-7-16,2-1-1 15,3 0-75-15,1-12 0 0,-4-9-12 16,0-6 1-1,0-1 67-15,2-14 0 16,4-3 19-16,9-8 1 0,6-25 5 16,3-7 1-1,-7 3 2-15,-5-6 2 0,-6 3 1 0,-4 7 1 16,-6 6-1 0,0 2 2-16,-4 17-20 15,0 2 2-15,-2 7 3 16,0 7 0-16,2 2 5 0,2 0-1 15,-6 11 4-15,-3 5 1 16,-3 11 0 0,0 10 0-16,-3 12 7 0,7-4-1 15,2 8 42-15,4 5-1 16,2-5-23-16,4-10 2 16,4-14-15-16,2-4 1 15,0-9-16-15,5-14 2 16,1-4-6-1,4-12 1-15,7-11 1 0,0-6-1 16,-5-8 2-16,-4 9 2 0,-3 5 4 16,-5 9 1-1,-6 5 21-15,0 5 0 16,-2 4 1-16,0 2 1 16,2 0-15-16,-2 0 1 15,0 4-8-15,0 13 2 16,-2 5-10-16,2-3 2 15,2-7-50-15,0 0 2 16,2-10 0-16,-2 7 2 16,7-9 29-16,17-11 0 15,7-13 14-15,-8-3-1 0,-7 2 13 16,-10 15 0-16,-2-6 62 16,-2 7-1-16,1-1-30 15,-3 8 0-15,0-4-17 16,-2 6 0-16,0-6-12 15,0 6 1-15,0 6-9 16,4 54 1-16,0 3-3 16,0 13 0-16,2-6-71 15,-12-6 1-15,-6 1 40 0,-7 7 0 16,1 6 3-16,1-24 1 16,-1 3 3-16,-3-20 1 15,-9-10 16 1,13-11 1-16,-3-4 7 0,5-5 0 15,1-5 2-15,-4-19 2 16,3-12 2-16,3-40 2 16,18-7 24-16,15 4-1 15,11 2-13-15,5-2 0 16,-2-4-12-16,-6 6 0 16,-29 70-618-16</inkml:trace>
  <inkml:trace contextRef="#ctx0" brushRef="#br0" timeOffset="57192.07">12143 10323 12 0,'0'0'0'0,"0"0"0"0,-33 35 0 16,17-26 0-16,6-1 0 16,4-8 0-16,2 2 0 15,1-2 1-15,3-2 0 16,3 2 15-16,3-15 0 0,6-5 46 16,6-15 1-1,5-8 60-15,0 8-1 0,-1 2 12 16,-6 15 1-1,1-1-48-15,-3 11-1 0,-4 8-49 0,1-6 1 16,-1 12-21-16,0-6 0 16,-2 8-10-1,-1 5 0-15,-3 9-9 0,-6-1 0 16,-5 11-37 0,-5-7-1-16,0 0-30 0,-7-5-1 15,3-12 32 1,2 1 1-16,-1-3 24 0,-5-6 2 15,-1-6 6-15,3-3 2 16,6 1 3-16,3-2 1 16,5-6 2-16,4-3 1 15,4 3 8-15,3 7 1 16,-5-1 9-16,2 4 0 16,0 6-13-16,2 6 1 15,4-2-7-15,0 11 1 0,7 9-17 16,-1 3 2-1,-1-9-80-15,-5-1 0 16,0-7 16-16,2-2 1 0,3-8 28 16,7-10 0-1,13-15 30-15,-2-3 0 0,-4-13 14 16,-3-2 1-16,-1-3 65 16,-3 3-1-16,-3 0-5 15,-3 6 0 1,-6-4-11-16,-1 6 0 0,-5 2-45 15,-4 15 0-15,-2 4 0 0,-2 9 1 16,0-1 2 0,1 6-1-16,-5 6 2 0,-4 3 0 15,-4 15 0 1,-3 3-1-16,1 10 3 0,3 6 0 16,5 4-1-1,4-4 1-15,2 7 30 0,4-7 1 16,6-8-16-16,2 0-1 0,2-9-9 15,3-9 2 1,-3-11-5-16,0-4 1 16,5-4-2-16,1-10 0 15,4-7 3-15,-1-8 0 16,-1-1 31-16,-1-5-1 16,-7-2 40-16,0 8 0 15,-4 9-48-15,5 1 2 16,-7 9-20-16,2 0 0 15,-6 8-1-15,2 0-1 0,0 0-10 16,0 0 0 0,2 8-3-16,-4 11 0 0,2 24-1 15,-2 0 1 1,-2 0-2-16,2-14-1 0,2-5-45 16,0-7 0-1,0-11-30-15,2-4 1 0,3-2 48 16,-1-8 1-1,10-9 15-15,9-9 1 0,3-11 12 16,1-4 0-16,-4 6 19 0,-5 8 0 16,-3 2-1-1,-3 15 1-15,0 2-6 16,-6 2 0-16,7 6-13 16,1 6 0-16,1-6 0 15,-3 8 0-15,-6 4-2 16,-4 3 0-16,-2 1-3 15,-2 11 2-15,-4 8-2 16,2-19 1-16,0-6-50 16,0-1 0-16,2-1-26 0,-4-6 2 15,2 4 54-15,2-6 1 16,-2 0 15-16,-6-18 0 16,-1-15 12-16,3 6 1 15,2-6 38-15,2 23-1 16,-4-6-10-16,4 7 0 15,0 7-13-15,-6-6 1 16,2 6-9-16,-7 2-1 16,-1 2-6-16,-17 23 2 15,3 12 0-15,13-13 2 16,7 3-4-16,4-2 0 16,0-11-3-16,2 0 2 0,4-5-17 15,0-3 1 1,0-4-19-16,6 0 2 0,6-4 12 15,7-6 0-15,-1-11 7 16,-7 11 1-16,-3 0 11 16,-4 6 0-16,2 2 1 0,-4 0 2 15,3 0 0 1,11 26 1-16,-4 19-5 0,-5 15 0 16,-9-5-13-1,-5-5 2-15,-3 3 3 0,-4-4 0 16,-7 1 4-1,-5-1 0-15,-7-4 17 0,9-12-1 16,-1-13 5-16,13-11 0 16,2-3 18-16,-3-6 0 15,-1 0-15-15,-8-17 0 16,5-15-7-16,5-5 1 16,6 2-8-16,4 0 1 15,4 2-5-15,4-2 2 16,9 4-4-16,11-18 0 15,5 4-46-15,14-17 1 0,6 3 21 16,-5 9 2 0,-1 5 9-16,-8 8 2 0,-2 4 22 15,-13 9 1 1,-3 3 0-16,-7 11 0 0,-4-4-4 16,-4-1 1-1,3 3-7-15,-5 4 1 0,0-9-11 16,0 7 0-1,-4-8-9-15,-4 9 1 0,0-1-3 16,0 4 0-16,0-2 7 0,-1 8 1 16,-1-2 7-1,-4 4 1-15,0 6 2 0,-13 17 1 16,7 9 0 0,2 10 0-16,-3-1 11 0,9 0 0 15,6-6-3 1,-2-11 0-16,2-9-2 0,2-1-1 15,0-5-4-15,0-9 2 16,0 4 0-16,2-6 1 16,2 0 2-16,6-19 1 15,2-5 47-15,3-3 0 16,-3 0 72-16,-4 13 2 16,0 4-83-16,1-7 1 15,-1 7-25-15,0 2 2 16,2 6-15-16,-6-4 1 15,3 6-7-15,-5 0 0 16,2 0-3-16,8 22 1 16,-4 5-5-16,2 2 0 15,-5-5-4-15,-1-7 0 16,0-7-67-16,0-2-1 16,0 2 1-16,2-1 0 15,2-9 48-15,17 0 1 16,2-19 13-16,1 1 1 0,-5-15 14 15,-5 6 0-15,-3-8 4 16,-3 2-1-16,-4 5 2 16,-4 11 0-16,2 7-21 15,-6-4-1-15,2 5-14 16,0 5-1-16,1-2 20 16,1-2 1-16,-4 6 7 15,0 2 1-15,0 0 2 0,0 4 0 16,-7 10 10-1,-5 38 1-15,4-5 34 0,4-4 1 16,4-2-19-16,2-14 0 16,4-9-12-16,-2-8 1 15,4-1-16-15,3-3 0 16,-1-4 0-16,2-4 0 16,3 0 0-16,-7-4 0 15,0-3 1-15,2-1 1 16,-10 10-739-16</inkml:trace>
  <inkml:trace contextRef="#ctx0" brushRef="#br0" timeOffset="57400.01">13269 10167 12 0,'0'0'0'0,"0"0"0"0,0 0 0 0,20 15 0 16,-6-21 0-1,15-5 2-15,8-5 0 0,2-11 21 16,-6 11-1-16,-13-3 2 0,-10 11 0 16,-7-2-24-1,-10 4 0-15,7 6-83 0</inkml:trace>
  <inkml:trace contextRef="#ctx0" brushRef="#br0" timeOffset="57636.77">12666 9966 12 0,'0'0'0'16,"0"0"0"-16,0 0 0 15,0 0 0-15,0 0 0 16,0 0 0-16,0 0 0 15,0 0 40-15,20-8 2 16,-18 8 36-16,1 8 2 0,1-8-22 16,-4 6 1-1,0-6-336-15</inkml:trace>
  <inkml:trace contextRef="#ctx0" brushRef="#br0" timeOffset="58098.98">13726 10211 12 0,'0'0'0'0,"0"0"-10"0</inkml:trace>
  <inkml:trace contextRef="#ctx0" brushRef="#br0" timeOffset="61396.4">13695 10252 12 0,'0'0'0'16,"0"0"0"-1,0 0 0-15,-21 28 2 0,9-13 0 16,2-5 32 0,4 0 0-16,4-4 15 0,-2-6 0 15,4 2 21 1,0-2 1-16,0-2-7 0,4-4 1 15,0-10 31-15,10-11 1 16,9-6-1-16,1 3 2 16,-3 5 16-16,-7 11 2 15,-4 9-66-15,-1 5 2 16,-1 0-31-16,-4 0 1 16,2 0-14-16,2 2 1 15,0 7-11-15,-1 7 2 16,-3 5-16-16,-8 3 0 15,-1 1-37-15,1-7 0 16,2-1 7-16,0-9 1 0,2-6 33 16,0 0 0-1,0 4 10-15,0-6 0 16,2-8 2-16,2-2 0 16,7-9 16-16,-1-7 0 0,6-13 33 15,5 10 2 1,-5 10 24-16,1 3 1 0,-5 8-44 15,0 6 0-15,1-4-13 0,-1 12 1 16,0-4-12 0,-2 6 0-16,-1 0-6 0,-3 5 2 15,0 9-3 1,-2-1 0-16,-6 3-9 0,-2 1 0 16,0-5-41-1,2-3 0-15,0-7-14 0,0 2 1 16,2-10 43-1,0-2 1-15,0 0 12 16,2-8 2-16,2-2 3 16,6-17 1-16,10-16 18 15,5 0 0-15,0 6 68 0,-3 15 2 16,-7 3-45-16,-3 11 1 16,-8 8-21-16,2 0 0 15,-6 0-2-15,2 8 2 16,2 11-23-16,2 5 1 15,3 15-3-15,-3 4 1 16,-4-4-6-16,2-12 1 16,0-17-70-16,0-2 0 15,0-8-28-15,4-2 2 16,5-4 51-16,7-12-1 16,7-15-7-16,-3 4 0 15,-7-6-4-15,-3 5 2 0,-4 9-32 16,-1 5-1-1,-3-3 2-15,-2 11 0 0,0 0 43 16,0-1 0-16,-2 7 17 16,2-2 1-16,-4 0 11 15,2 4-1 1,-2-6 8-16,0 6 1 0,0 6 1 16,-2 2 3-16,-10 17 20 0,-2 6 1 15,-3 10 11 1,3 2 1-16,6 0-2 0,4-8 2 15,4-14-11-15,4 1 2 16,0-12-15-16,4-3 0 16,8-7 3-16,5-15-1 15,10-14 11-15,-1-3 0 16,1-12 11-16,-2 8 0 16,-7-6 77-16,-7 14 0 15,-5 3-52-15,-6 9 1 16,-4 5-21-16,0 7 1 15,0 0-26-15,0 4 1 16,-2 0-4-16,2 0 1 0,0 0-2 16,-2 0 2-1,0 4 4-15,0 0 2 0,2-2 25 16,0 5 1 0,0-5-7-16,0 6 0 0,4-2-19 15,2-4 1 1,0 6-9-16,0-8 1 15,1 4-3-15,-3 3 1 0,0-7-8 0,0 6 1 16,-2-2-13 0,0 20 1-16,-6 3-74 0,0-2 0 15,4-5-31 1,0-5-1-16,0-7 66 16,2 0 0-16,4 2 21 15,6-1 0-15,5-7 31 0,11-4 2 16,3-9 7-1,-2-11 1-15,-7 1 71 0,-3-1 1 16,-1 1 67-16,-8-4-1 16,-3 1-91-16,-3 5-1 15,-4 7-24-15,0-2 0 16,0 3-35-16,0 7 1 16,0 0-2-16,0 4 0 15,-2 0 2-15,-11 8 1 16,-1 19 7-16,-4 16 1 15,7-4 0-15,5-10 0 0,4-9 0 16,2-3 0 0,2-7-7-16,4-2 2 15,-4 1 0-15,7-7 2 16,3-4-1-16,21-15 1 16,-1-10 2-16,-5 1 1 15,-4 1 8-15,-13 15 0 16,0-4-1-16,0 3 1 15,1 1-2-15,-1 2 0 16,0 0-6-16,2-1 0 16,-3 7 0-16,-1-4 0 15,0 4 0-15,-2 2 0 0,0 2 0 16,3 6 1-16,-5 9 0 16,0 12 0-16,-6 1-1 15,0-11 1-15,0-3-10 16,0-6 0-16,-1 1-10 0,1-5 1 15,0 2 16-15,2-8 0 16,0 2 2-16,4-2 1 16,5-8 17-16,13-19 1 15,-1 1 63-15,-9 7 1 16,0-3-20-16,-1 9-1 16,-1 5-28-16,-2-2 0 15,0 4 12-15,-2-1 0 16,1 5-28-16,-1 2 1 15,0 2-15-15,0 5 2 16,0 3-5-16,-2 4 0 16,0-4-1-16,-2 5 0 15,-2-11-12-15,0 4-1 16,0-2-21-16,0 3-1 16,0-7 14-16,0-2-1 15,0 2 11-15,0-2 1 16,0 0 10-16,2-2 0 0,3-7 17 15,9-9 0-15,0-1-2 16,-1 3 2-16,-1 6-6 16,0-3 1-16,0 3-12 0,-1 6 0 31,-1-2-9-31,-2-2 1 0,0 8-6 0,1 0 1 16,-5 0-6-1,4 8 0-15,-2 2 8 0,2 15 3 16,-2-1-5-1,0-3 1-15,1 2-4 16,-3-13 2-16,0-2-41 0,2 0 1 16,2-8 19-16,11 4 1 15,1-6 16-15,7-8 0 16,-1-4 9-16,-5 1 0 16,-5-3 0-16,-8 8 2 15,-1-3-4-15,-1 1 2 16,-2 4-33-16,0-2 0 15,-2 0-65-15,0 8 0 16,0-9 51-16,-2 7 1 16,0 2 14-16,0 0 1 0,-2 2 40 15,-8 15 0 1,2 7 0-16,-5 3 0 16,7 0-1-16,2-7 1 15,2 3-15-15,2-15 1 16,0 2-3-16,0-1 0 15,2-9 6-15,4 6 0 16,2-6 11-16,15-6 0 16,0-13 9-16,-5 3 1 0,0-1 65 15,-9 7 1-15,-1 2 91 16,0-2 2-16,0 1-112 16,0 1 1-16,3 0-39 15,-1 6 2-15,2-4-2 16,-6 6 0-16,3-6-19 0,-3 12 0 15,0-6-7-15,4 8 1 16,-6 4-14 0,0 3 0-16,0 1-89 0,-2-8 1 15,1 2 40 1,-1-1 0-16,0-1 54 0,-2-4 1 16,2 0 11-16,-2-2 2 15,0 4 3-15,2-6 0 16,0-8 32-16,8-8 0 15,0-3 76-15,1 3 1 16,1-3-47-16,-6 11 1 16,2-2-42-16,-2 4-1 15,0-3-2-15,1 7-1 0,1-6-17 16,-6 8 2 0,2 0-9-16,2 8 2 15,0 9-16-15,5 10 0 16,-3-1-21-16,-4-16 0 15,0 7-71-15,0-9 0 0,0 0 63 16,2-4-1-16,2 3 37 16,11-7 1-16,1-9 9 15,3-9 1 1,-3-9 8-16,-1-8 1 0,-5-6 10 0,-1-4 0 16,-5 0 1-1,2 2 1-15,2 2-37 0,-4 14 0 16,1 9-39-1,-3 9 1-15,-4 1 18 0,0 0 1 16,0 6 5-16,-2 2 0 16,0 0 13-1,0 0 1-15,0 4 6 0,-4 29 1 16,2 4-1 0,-6 12 1-16,1-2 12 15,5-4 2-15,4-2-3 16,3-12 0-16,1 0-2 0,-2-19 2 15,2 0 2-15,0-1 0 16,2-1 3-16,3-8 0 16,1 0 2-16,15-10 1 15,-1-7 48-15,-1-7 2 16,-5 5 34-16,-1-6 0 16,-3 7-64-16,3 2-1 15,-1-1-18-15,0 7 0 16,1 0-14-16,-9 3 1 15,0 5-15-15,1 2 1 16,-3 2-13-16,8 15 1 16,-5 3 17-16,-5 9-1 15,-8-2-4-15,-2 0-1 0,-3-1-5 16,3-16 2 0,-2 7-52-16,2-9 2 0,-4 2 25 15,4-1 1 1,0-7 13-16,0 2 0 0,-1-4 10 15,1-6 1-15,0-3 20 0,2-1 0 16,2-4 55 0,0 3 0-16,2 1 47 0,0 2 1 15,2 0-71 1,0-2-1-16,1 1-27 0,-1 5 1 16,2 2-7-1,2 2 1-15,0 6-22 0,2 3 2 16,-1-5-52-16,-1 8 0 15,0-8 27-15,0 2 0 16,0 4 14-16,-1-10 2 16,-1 7 9-16,0-5 1 15,-2-2 10-15,0-2-1 16,-4 2-120-16</inkml:trace>
  <inkml:trace contextRef="#ctx0" brushRef="#br0" timeOffset="61634.98">15931 10106 12 0,'0'0'0'0,"0"0"0"0,0 0 0 0,29-10 0 16,-4-3 0-1,11 1 0-15,-1-4 0 0,-14 5 0 16,-9 9 0-16,-4 2 0 0,-4-6 0 16,-4 6-10-1</inkml:trace>
  <inkml:trace contextRef="#ctx0" brushRef="#br0" timeOffset="63310.39">16727 10083 12 0,'0'0'0'0,"0"0"0"0,0 0 0 0,0 0 0 0,0 0 0 16,0 0 0 0,0 0 1-16,0 0 24 0,0 0-1 15,0 0 29 1,0-26 0-16,-2 15-5 0,-3 1 0 15,3 2-5-15,-4 6 0 16,2 2-11 0,-6 0 1-16,-6 0 5 0,-7 10 0 15,-4-2 2-15,3 11 2 16,3 5 1-16,5 1-1 16,4 2 54-16,1-7 0 15,5 3-58-15,4-13 2 16,4 0-5-16,4-1 1 15,7-9-21-15,5-9 0 16,7-1-10-16,1-6 2 16,1-11 7-16,-7 2 2 15,-7 7-7-15,-5 1 0 16,-2 7-4-16,0 0-1 16,-2 4-8-16,0-5 0 0,-4 11 0 15,0 0 0 1,0 0 1-16,0 0 1 0,0 11 1 15,0-1 0-15,0 23 5 16,-6-6 2-16,2-3 13 16,4-5 1-16,2-11-3 0,2 0 1 15,0-6-6 1,3-2 2-16,1-2-10 0,8-8 2 16,11-15-6-1,2-6 0-15,-7 5-1 0,-6 5 1 16,-5 5-22-1,-7-3 2-15,-2 11-52 0,-2 0 0 16,0 6 41-16,0 2 1 16,0 0 20-16,-2 0-1 15,-2 0 8-15,0 0 1 16,2 4 2-16,0 8 1 16,2-10 10-16,2 6 0 15,0-8-2-15,4 0 1 16,2 3-2-16,2-1 0 15,0-2-8-15,-1 0 1 0,-5 6-1 16,-2 0 0 0,-2 4 0-16,0 0 0 15,0 13 6-15,0 4 0 16,-2-1 7-16,-2-5 2 16,0-5-8-16,6-5 2 15,4-5-1-15,8-6 0 16,15-8-3-16,10-11-1 15,2-3-3-15,-2-5 1 0,-4-2 0 16,-7 2 0-16,-7 3-2 16,-7 3 0-16,-4 7-23 15,-6 4 1-15,-4 1-5 0,0 9 0 16,0-6 6 0,-2 4-1-16,-6 2 16 15,-4 8 0-15,-7 9 5 16,-3 9 1-16,1 1 1 0,9 6 0 15,6-6 52-15,8-1 0 16,6-5-14-16,9 2 0 16,9-7-12-16,7-14 1 15,8-4 22-15,-2-12 0 16,-4-11-29-16,-9 4 2 16,-11-3-19-16,-9 5 1 15,-4 11-5-15,-6 6 0 16,4 2-981-16</inkml:trace>
  <inkml:trace contextRef="#ctx0" brushRef="#br0" timeOffset="67530.3">9015 10847 12 0,'0'0'0'0,"0"0"0"0,0 0 0 15,0 0 0-15,0 0 0 0,0 0 0 16,-10 33 0-16,-2-13 0 16,-9 7 0-16,5-2 0 15,5-9 0-15,3-1 0 0,6-11 1 32,-4 2 7-32,6-4 1 15,-4-2 9-15,4-2 1 16,4 0 8-16,-2-4 0 0,2-11 2 15,6-1 0-15,11-9 2 16,-5 0 2-16,1 3 3 16,-5 7 1-16,0 7-3 15,1 2-1-15,-1 0-17 16,0 5 1-16,-1 6-8 0,-3 5 1 16,-2 0-10-1,2 10 1-15,-2 9-11 0,-2 4 1 16,-4-4-13-16,0-7-1 15,-6-1 12-15,2-5 0 16,4-6 6-16,0-6 2 16,0 0 3-16,0-2 0 15,0-2 2-15,2-6 0 16,2-4 6-16,4-19 1 16,7-12 3-16,5 0 1 15,5 6-1-15,-5 4 2 16,-1 14 23-16,-5 3 1 15,-4 8 36-15,1 6 1 0,-5 4-44 16,4 10 2 0,2 9-17-16,-3 5-1 0,-3 9-15 15,-2 0 0 1,-8-2-27-16,0-6 2 0,2-7-12 16,2 1 1-1,-5-9 20-15,3-2 1 0,0-1 10 16,0-3-1-1,2-6 5-15,0 0 1 0,0-2 1 16,6-13 0-16,9-11 4 0,5-18-1 16,3 3 4-1,-1 4 0-15,3-4 27 0,-5 13 1 16,1 9 53 0,-5 11 1-16,-5 0-39 0,-5 16-1 15,0 0-32 1,2 19 0-16,4 10-13 0,-5 6-1 15,-3 0-21-15,-4-10 2 16,4-6-45-16,2-11 2 16,-4-8 15-16,6-6 2 15,-2 0 10-15,7-4 2 16,5-6-28-16,5-2 0 16,-23 10-379-16</inkml:trace>
  <inkml:trace contextRef="#ctx0" brushRef="#br0" timeOffset="68810.28">9798 10744 12 0,'0'0'0'0,"0"0"0"0,0 0 0 0,2-20 0 16,-2 14 0-1,0 4 2-15,0 2 1 0,-2 0 11 16,-2 0 1-16,-6 0 0 16,0 0 2-16,-7 8 17 15,-3 8 1-15,-7 13-18 16,0 4 3-16,9 4-19 16,4-2 0-16,5-9-3 15,3-1 0-15,6-9 1 0,2 1 1 16,2-9 3-1,5-6-1-15,3-2 13 0,4-8 1 16,15-11 20-16,-2-7 1 16,-7-9 7-16,-3 0 1 15,-3 2 29-15,-2 15 1 16,-9 3 45-16,1 11 1 16,-6-2-58-16,0 6 1 15,0 4-37-15,-6 2 1 16,1 9-18-16,1 11 1 15,2 17-18-15,-2-8-1 0,4-6-37 16,4-8 1 0,-2-11 19-16,5-2 1 15,3-6 10-15,10-10 1 16,15-8 9-16,2-7 1 0,-8-10 4 16,-3 0 1-1,1-2 9-15,-2 9 0 0,-5 1 20 16,-10 13 2-16,-1-1-1 0,-5 9 1 15,0 2-29 1,0 2 2-16,-2 2-7 0,2 2 1 16,-2 11-27-1,2 1 0-15,0 9-121 0,0-5 1 16,0-1 52 0,-1-5 1-16,-1-10 39 0,2 2 1 15,-4-6 21 1,0 2-1-16,0-2 14 15,0-2 0-15,2-16 6 0,-2-1 1 16,-2-7 15-16,-4-1 0 16,1 5 43-16,1 3 0 15,2 11 41-15,-6 8 1 16,-2 0-52-16,-5 10-1 16,-5 17-21-16,-1 8 0 15,1 6-15-15,4-6 0 16,9 0-54-16,5-7 1 15,0-5 6-15,2-5 2 16,2-9 15-16,2-1 0 0,1-8 26 16,3-8 0-1,6-7 6-15,9-14 0 0,5-12 2 16,-1-4 0 0,-9-8 13-16,-3 2 0 0,-9-3 66 15,-2 5 3 1,0 18-37-16,0 6 0 0,-2 9-18 15,0 8 1-15,-2 8-25 0,-2 0-1 16,0 0-2 0,0 10 1-16,0 15-2 15,-6 18 0-15,-2 8-1 16,-1 3 1-16,5 3-1 0,6-10 1 16,4-2-1-1,3-6 0-15,1-16-15 0,0-7-1 16,2-9-2-16,5-5 0 15,-1-4 6 1,11-9-1-16,9-11 9 0,3-7-1 16,-8-6 4-16,-4 2 1 15,-5-4 2-15,-10 6 1 16,-4 11 44-16,-6 12 0 16,0 2 74-16,0 4 0 15,-2-5-85-15,0 5 0 16,0 2-21-16,-12 9-1 15,-2 13-14-15,-5 23 0 16,9 0-54-16,6-20 2 16,4 0-99-16,2-13 2 15,2-4 107-15,4 0 1 16,6 1 29-16,19-9-1 0,6-15 11 16,-15 5 1-1,-3-6 9-15,-9 5 1 0,-10 11-349 16</inkml:trace>
  <inkml:trace contextRef="#ctx0" brushRef="#br0" timeOffset="70296.02">9425 11231 12 0,'0'0'0'0,"0"0"-10"0</inkml:trace>
  <inkml:trace contextRef="#ctx0" brushRef="#br0" timeOffset="71499.72">9364 11307 12 0,'0'0'0'15,"-11"20"0"-15,3 9 0 0,4-2 0 16,4-5 0-16,0-1 0 16,0-15 0-16,4 2 0 15,2-1 0-15,-2-7 0 16,5 0 0-16,1-7 0 16,4-3 0-16,7-8 0 15,-5-7 0-15,-6-2 10 16,-3 1 1-16,-7 7 52 0,0 3 0 15,0 1 19-15,0 3 1 16,-5 4-15-16,-1 2 2 16,0 2-50-16,-4-1 1 15,4 5-16-15,0 5-1 16,1-1-5-16,-3 4 1 16,6 0-39-16,-2 2 1 15,4-4-13-15,4 5 2 16,-4-5 12-16,4 2 1 15,2-2 10-15,5-4 1 16,5-2 9-16,1-2 0 0,3-4 13 16,3-4-1-1,-3-5 8-15,-4 9-1 0,-1 2 6 16,-5 2 1 0,-4 2-1-16,4 2 1 0,-3 6-3 15,1 5 1 1,0 3-9-16,0 11 1 15,-2 0-11-15,-2 3 2 0,3-5-3 0,-5-15 1 16,2 1-1 0,0-9 0-16,-4 4 3 0,2-4 0 15,2-2 8 1,-4 0 0-16,2-2 2 0,2-9 0 16,0-13 15-1,2-9 1-15,5-6 26 16,-1 0 0-16,0 10 56 15,2 7 1-15,3 3 7 0,-5 9 0 16,-4 2-23-16,0 6 1 16,3 2-58-16,-3 2 1 15,4 4-22-15,2 4 2 16,3 2-8 0,-5 9 0-16,0-1-30 0,0-3 1 15,-4-1-48-15,1 1 2 16,-1-7 6-16,2-2 0 15,-4-6 42-15,4-2 1 0,3-4 16 16,3-8 1 0,4-15 11-16,1 0 0 15,-1-5 35-15,-5 5 1 16,-11 11 51-16,-4 5-1 0,-3-1-55 16,1 0-1-1,0 8-22-15,-2 1 1 0,-2 3-9 16,-2 5 1-1,-5 1-5-15,-1 12 1 0,-3 11-14 16,5 12 1-16,6 2-30 0,6-2 1 31,2-6-90-31,6-6 0 0,-2-9 73 0,4-5 0 16,0-7 21 0,5-4 1-16,1-4 25 15,7-10 2-15,1-7 11 16,1-5 1-16,-3-13 25 15,-1-4 0-15,-3 4 41 16,0 6 2-16,-5 7 55 16,-3 3 2-16,-4 11-37 15,0 0-1-15,-4 6-43 0,0 2 0 16,0 0-33-16,0 0 1 16,-4 0-12-16,0 0 0 15,2 8-7-15,2-8 1 16,0 2-20-16,0 2 0 15,4-2-31-15,4 4 0 16,0-2 8-16,3 3 0 16,-3 1-16-16,0 0 1 15,-2 2-24-15,0 17 1 16,-4 10 37-16,-4-4-1 16,0-7 19-16,-2-3-1 15,4-9 11-15,4-5 1 16,-4-1 5-16,4 2 2 0,3-4 3 15,19 0 1-15,5-12 1 16,2-4 1-16,-5-6 0 16,-7-3 2-16,-21 19-87 15</inkml:trace>
  <inkml:trace contextRef="#ctx0" brushRef="#br0" timeOffset="73100.3">10364 11418 12 0,'0'0'0'0,"0"0"0"0,0 0 0 0,0 0 0 16,0 0 0 0,0 0 0-16,0 0 0 0,0 0 0 15,0 0 0 1,33-47 2-16,-3 12 0 0,-5 4 69 16,-2 4 0-1,-13 13 80-15,-4 4 2 0,-2 10-81 16,2 0-1-1,-4 0-41-15,2 10 0 0,1 6-21 16,1 11 0-16,-2 10-17 16,-2 2 0-16,0-17-78 15,0-1-1-15,0-17 28 0,-2 2 1 32,0-6 43-32,0 4 2 0,0-4 11 0,2 0 2 31,0-4 3-31,4-12-1 0,9-19 19 15,5-10 2-15,3 4 45 0,-3 6 1 16,-6 14 42-16,-7 7 1 16,-1 6-40-16,0 8-1 15,2 0-46 1,-4 0 0-16,2 6-18 16,1 4 0-16,-1 11-12 0,2 5 0 15,-2 7-84-15,-4 0-1 16,0-6-47-16,0-7 1 15,2-5 71-15,-4-7 1 16,2-2 41-16,0-6 0 16,0-6 21-16,3 0 0 15,3-15 3-15,6-10 0 16,9-8 25-16,-1 0-1 16,1 9 83-16,-9 11 0 15,0 5 13-15,-1 1 1 16,-5 7-45-16,-2 4-1 15,-2 2-58-15,0 4 1 0,-4 11-17 16,6 3 1-16,1 17-19 16,-3 0 1-16,0 2-112 15,-4-6 1-15,0-13-15 16,0-8 1-16,2-3 87 16,2-3 1-16,2-6 37 15,8-9 0-15,9-13 13 0,8-11 0 16,-7-6 21-16,-1-2 0 15,-3 0 75-15,-3 6 2 16,-7 10-56-16,-4 10 1 16,-2 7-22-1,-4 4 0-15,2 4-19 0,-2 2 0 16,0 0-3 0,0 2 1-16,0 4-3 0,0 11 0 15,0 15 6-15,0 10 0 16,0 1-1-16,4-8 1 15,-4-11-1-15,0-7 0 0,2-7-20 16,7-4 1 0,-3 0 1-16,6-14 0 15,7-8 8-15,7-15 1 16,-1-6 4-16,-3-6 0 0,-3 6 4 16,-5-2 0-1,-6 4 1-15,-2 4 0 0,-1 0-29 16,-3 5 1-1,0 5-33-15,2 3 0 0,-4 5 19 16,0 9-1-16,0-2 13 16,4 4 0-16,-4 2 9 15,0 0 2-15,0 0 13 0,0 0-1 16,0 0 5 0,0 0 0-1,0 0 2-15,0 0 0 16,0 0 0-16,0 0 0 0,0 0 2 15,0 0 0-15,0 0 1 16,0 0 2-16,0 0-1 16,0 0 2-16,0 0-1 15,0 0 2-15,0 0-1 16,-8 8-1-16,2 4 1 16,-7 38 0-16,-1 3 4 15,6-2 1-15,4-3 72 0,-3 1 1 16,5-4-45-1,2-12 2-15,4-6-18 0,1-13 2 16,-3-4-10-16,4-6 0 16,2 0-2-16,23-10-1 15,8-14-1-15,-2-11 0 16,-9 0 10-16,-5 0 0 16,-5 5 81-16,-10 9 1 15,3 7-62-15,-9 4-1 16,2-2-25-16,0 6-1 0,-4-3-2 15,0 5 0-15,0 0-10 16,0 5 1-16,-6 13-5 16,-2 23 0-16,4 0-7 15,1-18 0 1,6-3-44-16,-1-7 1 0,4 3-47 0,-2-6 1 31,6-4 66-31,19-6 0 0,4-10 20 16,3-12 0-16,-1 1 0 0,-18 7 2 15,-17 14-422 1</inkml:trace>
  <inkml:trace contextRef="#ctx0" brushRef="#br0" timeOffset="73705.58">11711 11188 12 0,'2'-4'0'0,"-2"-2"0"0,0-3 0 0,2 7 0 0,2 0 0 15,-4-2 0-15,0 4 0 16,0-2 0-16,0 0 0 15,-4-2 0-15,0 2 0 16,-2 2 0-16,-1-2 0 16,-5 2 2-16,-2 2 1 15,-9 12 51-15,-1 5 1 16,-1 5 15-16,7 5 1 16,3 0-23-16,5 2 1 15,2-5-4-15,4-5 0 0,4-7-42 16,0-6 1-1,0-3 6-15,4-10 1 16,4-1 8-16,6-10 0 0,5-11 4 16,1-2-1-1,-5-1 51-15,-5 3 1 16,-4 11 16-16,-2 5 1 0,-2 7-46 16,0 4 1-1,0 2-28-15,0 0 0 0,2 9-13 16,0 9 1-16,3 9-20 15,3 0 2-15,0-7-81 16,0-10 0-16,1-3-21 16,1-9 2-16,2-9 86 15,11-11 2-15,10-15 17 16,2-10 0-16,-3-6 6 0,-1-7 1 16,-2 1 1-16,-4-7 1 15,-11 0 57-15,-2-4 0 16,-3 15-23-1,-5 16 0-15,-6 13-20 0,-6 11-1 16,2 7-11-16,-3 14-1 16,-3 5-3-16,-4 19 0 15,-5 20-12-15,1 1 1 16,2 9-114-16,-1-3 2 16,3-3 58-16,1 1 1 15,5-8 32-15,2-12 2 16,2-10 19-16,2-15 1 15,2-12-198-15</inkml:trace>
  <inkml:trace contextRef="#ctx0" brushRef="#br0" timeOffset="73930.02">11092 11091 12 0,'0'0'0'0,"0"0"0"0,26 0 0 0,-5 0 0 0,5 0 0 16,11-4 0 0,4-4 0-16,-41 8-10 0</inkml:trace>
  <inkml:trace contextRef="#ctx0" brushRef="#br0" timeOffset="74050.42">11442 11046 12 0,'0'0'0'16,"0"0"0"-16,0 0 0 16,0 0 0-16,-22-10 0 15,22 10-10-15</inkml:trace>
  <inkml:trace contextRef="#ctx0" brushRef="#br0" timeOffset="74215.85">10559 11065 12 0,'0'0'0'16,"0"0"0"-16,0 0 0 0,0 0-10 15</inkml:trace>
  <inkml:trace contextRef="#ctx0" brushRef="#br0" timeOffset="77157.25">12369 11048 12 0,'0'0'0'15,"0"0"0"-15,0 41 0 0,-2-4 0 16,-2 15 0 0,4 1 0-16,0 6 0 0,-5 7 0 15,-1-4 0-15,-2-5 0 0,0 1 0 16,-2-15 0 0,-1-8 1-16,3-11 18 0,6-13 0 15,0-7 101 1,0-4 1-16,0-6-49 0,2-15 0 15,-8-16-19-15,0-8 1 16,-1-6-31-16,3-7 2 16,0 1-8-16,2-1 1 15,0 7-5-15,4 8 1 16,4 8-7-16,4 4 2 16,7 8-6-16,7 5 0 15,11-1-2-15,6 3 0 16,2 0-5-16,-2 5 0 15,-8 11-1-15,-7 2 0 16,-7 7 1-16,-7 7-1 0,-6 3 5 16,-12 11 1-1,-13 7 37-15,-5 0 0 0,-3-10-18 16,2-11 0 0,9-1-11-16,7-13 1 0,5 0-3 15,2-2 0 1,2-2-5-16,2-8 0 0,4-7-2 15,4-12 0-15,7-1-1 0,5 1 0 16,7 4-1 0,-2 9-1-16,1 3-30 0,3 5 0 15,6 2-8 1,0-2 0-16,-9 6 10 16,-5 6 1-16,-7 2 12 15,-4 0 1-15,-6 4 7 16,3 7 0-16,-7-1 11 15,0 5 1-15,-4 6 32 16,-7-1-1-16,-5 5-13 16,2-8 1-16,3-7-14 0,5-6 1 15,2-4-7-15,2-3 2 16,2-3-3-16,2-3 0 16,2-3 0-16,4-12 0 15,11-13 0-15,5-8 0 16,3 10 0-16,-4 7 0 15,-5 1-1-15,-2 7 1 16,1 1-63-16,-3 7 0 16,-4 4-10-16,1 0 0 15,1 2 47-15,-2 0 0 16,-4 2 21-16,-2 4 0 16,-2 1 5-16,1 5 0 15,-1 0 26-15,-2 7 1 0,-2 3 79 16,-3 5-1-1,-1-6-66-15,2-1 2 0,-2-6-23 16,4 1 1-16,0-7-19 16,2-6 0-16,0 2-1 15,0-4 1-15,2-4-3 0,6-4 1 16,2-9 2 0,7-5 0-16,-7-9 0 0,-8 4 0 15,-2 11 0 1,-2 4 0-16,-2 3-9 0,-2 1 1 15,-6 2-32-15,-3 2-1 16,-1 4 19-16,1 2 0 16,3 0 11-16,4 4 1 15,2 4 15-15,2-3-1 16,2 1 36-16,2-6-1 16,4 0-14-16,4-2 0 15,10-2-12-15,17-15-1 16,4-7-12-16,-4-3 0 15,-6-2-41-15,-9 3 0 16,-3-1-40-16,-7 2 2 16,-6-1 55-16,0 3 2 15,-2 5 15-15,-2 7 0 0,0 3 9 16,0 6 2 0,0-4 3-16,0 6-1 0,0 0 2 15,-2 6 1 1,-2 15-8-16,-8 30 0 0,-1 2-1 15,5-5 2-15,0-3-2 0,4-6 1 16,4 0 22 0,0-19 2-16,2 3 20 0,2-13 1 15,0 0-15 1,8-3 1-16,5-3 1 0,18-8 2 16,2-13-21-1,-9-5 0-15,-3-5-10 0,-13 8 0 16,0 1-3-16,-3 6 0 15,-3-3-5-15,-2 7 0 16,0 0-56-16,-4 0-1 16,2 5 34-16,-2 1 0 15,0 2 16-15,0 0 0 16,0 2 9-16,-2 17 1 16,-2 6 27-16,4-5 3 15,0-3 30-15,4-11 2 16,-4 2-30-16,2-6 0 15,2 4-13-15,4-6 0 0,5-6-17 16,-1-8 2 0,0 1-3-16,-6-1 0 15,1 6-62-15,-7-3 1 16,0 1-59-16,-5 0 1 16,-5-2 80-16,0 5 0 15,-2 3 28-15,3 2 0 16,3 0 11-16,2 2 0 15,0 0 8-15,4 0 1 0,0 0 19 16,0 0 2-16,2 2-10 16,19 0 0-16,1-4-7 15,13-8 2-15,-2-4-19 16,0-7-1-16,-3-4-45 16,1-9 0-16,-10-3 30 15,-1-19 0-15,-3 3 14 16,-7-1 2-16,-2-1 13 0,-6 32 0 15,0 7 83-15,2 8 0 16,-4 6-55-16,0-6 1 16,0 5 10-16,0-1 0 15,0 4-45-15,-6 7-1 16,2 9-3-16,-17 46 1 16,7-1-5-16,4 1 1 15,0-1-111-15,3-11 1 16,5-7 60-16,2-6 0 15,7-2 35-15,-1-17 0 16,2-2 84-16,2-1 1 16,2-5 24-16,11 0 1 15,2-3-45-15,-5-10 0 16,-6-3-27-16,1-2 0 16,-3-2-14-16,-4 2 0 0,-2-1-36 15,3 1 0 1,-7 2-90-16,2-2 0 0,0 6 55 15,-2-4 1-15,0 4 28 16,0-1 0-16,0 3 16 16,0 0 1-16,0 3 25 0,0 3 0 15,2-4 55 1,-2 4 0-16,5-2 10 0,-5-4 1 16,2 4-42-1,4-2 1-15,2-2-20 0,2-6 0 16,1 2-34-1,-1-2-1-15,0-2-42 0,-6 3 0 16,1 1 18-16,-1 0 0 16,0-2 15-16,-2 6 0 15,0-2 25-15,0-2 0 16,-4 4 8-16,4 6 1 16,-2 4 23-16,5 40 0 15,-5 3 20-15,2 60 1 16,-2-17-4-16,-4-36 2 15,-7 8 99-15,-11 73 0 0,2-17-141 16,9-71 0 0,-7 13 2-16,0-7 0 0,-1-5 3 15,5-24 2 1,0-1 31-16,3-19 0 0,3-8-36 16,0 7 0-1,0-16 0-15,-25-13 1 16,9-15-9-16,-9-53 0 15,21-5-5-15,14 40 1 0,8-9-7 16,19-34 0-16,6 16-43 0,-15 28-1 16,7-7-9-1,32-48 2-15,-1 13 69 0,-42 69 0 16,3-2-55 0,-7 11 0-16,3 2 16 0,-9 10 0 15,0-5 9 1,-4 3 0-16,2 2 5 0,0-2 1 15,0 4 7-15,-1-2 1 16,-1 0 4-16,2-3 1 16,-4 7 2-1,0-2 0-15,0 0 2 16,-2 2 0-16,0 0 7 0,2 4 0 16,-2 13 26-16,-2 53 0 15,2-1 7-15,-4 51 1 16,2-16 44-16,2-52 2 15,0 1-8-15,4 17 1 16,4 0-63-16,0-36 0 16,3 1-11-16,-5-26 0 15,-4-1-1-15,0-8 1 16,0 0-1-16,4-8 0 16,-6 8-430-16</inkml:trace>
  <inkml:trace contextRef="#ctx0" brushRef="#br0" timeOffset="77740.25">13898 11196 12 0,'0'0'0'0,"10"-20"0"0,2 3 0 0,3 3 0 16,1 1 0-16,-1 5 0 0,1 0 0 16,6 0 0-1,3 0 0-15,-2 5 0 16,-7 3 0-16,-8 3 0 15,-6 5 0-15,-4 8 0 0,-8 9 0 16,-17 10 14-16,-1-4 1 16,-1-7 3-16,4-5 0 15,7-3 0-15,4-10 1 16,-1-2-18-16,3 0 0 16,6-8 1-16,0 4 2 15,6-4 0-15,6-2 2 16,0 2 16-16,8-8 2 15,9 1 7-15,8 1 2 0,-3 2 6 16,7 0 2 0,-4 2 9-16,2 1 1 0,3-1-10 15,3-6 1 1,7-2-23-16,-10 1 1 0,-7-1-9 16,-4 4 1-1,-3 3-13-15,-3-3 0 0,-3 4-28 16,-8 4 1-1,-4 0-15-15,-4-2 1 0,-2 2 26 16,-4 2 1-16,-2 0 13 16,-6 2 1-16,-9 10 1 15,-6 7 1-15,-1 13 41 0,7 5 0 16,11 7 13 0,10-8 0-16,10-3-22 0,10-12-1 15,13-5 5 1,6-10 0-16,8-6-31 0,2-10 1 15,-2-14 4-15,-6-3 1 16,-12 0 5-16,-13-4 0 16,-14 31-613-16</inkml:trace>
  <inkml:trace contextRef="#ctx0" brushRef="#br0" timeOffset="78079.92">13113 11003 12 0,'0'0'0'0,"0"0"0"0,0 0 0 0,31 0 5 16,3-2 2-16,16-2-7 15,1 0 0-15,0-6 5 16,-6-3 0-16,-8 3 7 16,-12 2-1-16,-11 6 20 15,-6 0 2-15,-6 2-23 16,-4 0 1-16,2 0-119 15</inkml:trace>
  <inkml:trace contextRef="#ctx0" brushRef="#br0" timeOffset="78271.07">12789 10995 12 0,'0'0'0'16,"0"0"0"-16,43 0 0 16,-2-2 0-16,8 0 0 15,2 2 0-15,-3-4 0 16,-48 4-10-16</inkml:trace>
  <inkml:trace contextRef="#ctx0" brushRef="#br0" timeOffset="94610.21">576 9652 12 0,'0'0'0'0,"-4"-18"0"0,2 1 0 15,-2 9 0 1,4 6 31-16,-4-4 1 15,2 4 82-15,2-2 1 0,0 4-63 0,0 6 2 32,2 10-13-32,2 15 0 15,2 29-4-15,4 5 0 0,-4 5-36 16,-2-8 2-16,-4 5 8 16,0-11 0-16,5-5 13 15,-5-14-1-15,6-4-15 16,-2-12 0-16,-2-7-5 15,2-6 1-15,-4-8-502 16</inkml:trace>
  <inkml:trace contextRef="#ctx0" brushRef="#br0" timeOffset="94962.01">582 9669 12 0,'0'0'0'0,"0"0"0"0,27-17 0 16,-13 9 0-1,3-8 0-15,5 5 0 0,3 1 1 16,1 4 0-1,-5 6 5-15,-9 8-1 16,-2 4 14-16,-3 5 0 0,-3 14 8 0,-11 8 0 16,-9 10-27-1,-9-6 0-15,-1-8-1 0,-1-8 0 16,7-9 2 0,-3-10 0-16,13-6 17 15,0-6 0-15,6-12 26 16,2-19 0-16,4-10-9 0,8-11-1 15,-10 56-267-15</inkml:trace>
  <inkml:trace contextRef="#ctx0" brushRef="#br0" timeOffset="95829.99">945 9999 12 0,'6'-27'0'0,"11"-40"0"0,3-7 47 0,1 4 1 0,-1 4-11 16,-4 5 1-16,1 5-23 16,-7 9 1-16,-4 10-19 15,-2 4 1-15,-4 17-6 16,-4 6 1-16,4 3 0 16,-6 5 1-16,2 4 5 15,-2 5 1-15,-11 11 1 16,-3 9 0-16,-3 8 7 15,3 8 0-15,6 8 27 0,3 4 0 16,5 11-10-16,6-4 1 16,0-1-9-16,4-1 1 15,6-15-8-15,-3-2 1 16,-1-14-4-16,0-7 1 16,2-5 17-16,-2-7-1 15,0-6 30-15,3-8 1 16,3-6-27-16,2-15 0 15,3-10-2-15,5-2 0 16,-1-4-27-16,-1 6 1 16,1-1 0-16,1-4 0 15,3 10 0-15,-3-3 0 16,5 10 5-16,-6 13 2 0,-5 10 2 16,-2 10 1-1,3 13 1-15,-1 4 1 0,-6 7-12 16,-6 10 0-1,-8-5-15-15,-2 0 0 0,-8-7 8 16,-3-3 0-16,-3-2 3 16,-3-9 2-16,3-1 24 15,4-11 0-15,5-4 49 0,1-4 1 16,0-4-40 0,4-5 2-16,2-5-19 0,4-7 1 15,0-5-20 1,4-7-1-16,6 0-55 0,-2 8 0 15,6 9 3-15,1 8 0 16,-7 10 29-16,2 2 1 16,5 10-5-16,-5 10 1 15,6 5 17-15,1 8 1 16,-3-6 6-16,2-7 2 16,1-5 1-16,3-13 1 15,11-6-2-15,2-8 1 16,4-9 4-16,0-14 1 15,-37 33-397-15</inkml:trace>
  <inkml:trace contextRef="#ctx0" brushRef="#br0" timeOffset="97140.11">931 10794 52 0,'0'0'0'0,"0"0"0"0,0 0 87 0,-13-37 0 0,9 10 122 16,0-4 1-1,2-2-118-15,-4 5 0 0,-8 3-66 16,3 6 1-16,-1 9-13 16,-2-4 2-16,-7 12-13 15,-1 2 1-15,-9 6 7 16,4 10 0-16,1 11 9 16,5 10 0-16,1 6 38 0,3 4-1 31,7 5-19-31,4-5 1 0,6-10-12 0,6-8 0 15,4-13-27-15,0-8 1 16,7-8-2-16,3-12 1 16,7-19 0-16,4-6 0 15,2-12 0-15,-3-4 0 16,1-1 13-16,-8-3-1 16,-3 1 0-16,-4-3 2 15,-5 5-2-15,-5 1 0 16,-2 2-4-16,-4 16 1 15,0 0-4-15,-4 16 0 16,2 5 8-16,-2 12-1 0,4-4-6 16,-4 14 0-1,2 10-2-15,-7 21 0 0,-1 15-22 16,2-1 0 0,-2 7-6-16,1 1 0 0,7-5 2 15,2 1-1 1,2 5-24-16,9-7 0 0,-1-3 22 15,0-11 0-15,5-15 19 16,-3-15-1-16,4-11 3 16,5-19-1-16,5-8 3 0,-1-16 0 15,-2-2 7 1,-3-6 2-16,-4 8 42 0,1 0 1 31,-3 16-26-31,-8 6 2 0,-2 9-12 0,-4 10 0 16,0 2-10-1,0 0 0-15,0 8-4 0,0-6 1 16,0 15-1-16,0 7 0 16,0 15 0-16,0 11 0 15,0 1-1-15,0-8 0 16,7-8-1 0,-3-8-1-16,-2-15-37 0,2-6 0 15,2-6 15-15,4-12 0 16,5-21 14-16,3-10 0 15,7-2 5-15,-5-7 1 0,-8 1 2 16,-1 2 2 0,-11 12 1-16,-6 10 0 15,-5 9-3-15,-5 9 0 16,-5 1 1-16,-5 16 1 16,1 3 0-16,7 11 1 15,-1-1 2-15,11 3 2 16,4 5 20-16,4-2 2 15,6-2 43-15,4-9 0 16,7-8-40-16,7-8 1 16,9-10-21-16,4-4 0 15,-6-5-9-15,-11 1 0 16,-20 18-1020-16</inkml:trace>
  <inkml:trace contextRef="#ctx0" brushRef="#br0" timeOffset="99101.16">865 11315 12 0,'0'0'37'0,"0"0"0"0,-10 33-37 0,-5-10 0 0,-5 16-1 15,-3-2 1-15,-3-1-1 0,5-9 1 16,-3-4 11 0,5-7 0-16,1 1 46 0,10-13 1 15,-3-4 64 1,7 0 1-16,4-4-45 0,0-19-1 15,10-14-25-15,1-6 1 16,5-6-16-16,7-3 1 16,7 7-12-16,1 8-1 15,0 4 25-15,-4 15 0 16,-1 4 52-16,-3 9 2 16,1 14-63-16,-7 3 1 15,-1 6-26-15,-10 13 1 16,-2 12-12-16,-4 5 0 15,-4-5-25-15,-2-4 1 16,-4-9-68-16,-2-3 0 16,-7-6 34-16,3-9 1 15,-7 2 34-15,9-12 0 16,-3-2 14-16,5-10 1 0,-2 0 3 16,-1-11 0-16,7 1 1 15,0-7 0 1,8-4 2-16,4 1 0 0,2-5-2 15,9 4 1-15,7 14 4 16,-1 7 1-16,5 8 6 16,1 8 2-16,-2 7-11 0,-3 9 2 15,-5 1-5 1,-1 3 1-16,-2-1-2 0,-3 2 0 16,-1-3-4-1,0-5-1-15,2-3-2 0,-1-5 2 16,-1-5-2-1,0-6 1-15,6-6 0 0,5-15-1 16,2-14 4-16,1-8-1 16,-3-8 1-16,-5 6 1 15,0 3 2-15,-5 10 0 16,-5 5 27-16,-2 11 1 16,-4 9 30-16,0 3 1 0,0 4-35 15,-4 6 1 1,-2 11-19-16,0 10 2 15,-5 20-9-15,7 8 0 0,-2-8-65 16,6-10 0 0,0-10-53-16,0-4 1 15,6-9 64-15,-6-8 1 16,4 0 34-16,-2-8 0 0,7-6 17 16,1-8 1-1,2-19 1-15,2-8 1 0,-7-3 4 16,-1 3 2-16,-6 13 38 0,-6 9 0 15,-1 3 63 1,-1 9-1-16,-2 3-16 0,2 6 1 16,-2 4-61-1,5 0 0-15,-1 3-19 0,6 1 1 16,-4 2-13 0,4-2 0-16,6 2-10 0,5-3 1 15,3-3-31 1,8 2 2-16,9-8 11 0,2-2 0 15,2 4 11-15,-6 0 0 16,-5 8 2-16,-3 6 2 16,-9 7 5-16,2 1 2 15,-8 5-9-15,-6 6 1 16,0-6-1-16,0-1 1 16,-6-5 8-16,2-7 2 15,2-6 3-15,2-8 0 16,0 0 6-16,0 0 0 15,0 0 10-15,0-12 1 16,2-10 5-16,13-30 1 16,7 7 17-16,-1 10 1 15,-5 0 29-15,-2 15 2 16,-1 3 37-16,-3 7 0 16,0 2-39-16,0 6 1 15,1 4-47-15,5 12 0 16,0 13-18-16,-1 10 0 0,-5-2-18 15,-4-11 2-15,-2-1-57 16,-2-9 1-16,-2-1 0 16,0-5 1-16,0-2 38 15,0 0 0-15,0 2 17 16,0-6-1-16,0-2 7 0,0 0 1 16,0 0 3-1,4-26 0-15,3-17 3 0,7-11 0 16,2 9 14-1,1 10 1-15,3 2 31 0,-3 13 1 16,-1 1-15-16,-6 7 1 16,1 8-3-16,-5 0 1 15,2 8-21-15,4 19 2 16,-2 16-15-16,-10 12 1 16,-4-6-12-16,2-20 0 0,-2-3-75 15,4-9 1 1,0-3 33-16,0-4 1 15,4-6 35-15,2 0 2 0,11-21 10 16,24-24 1 0,-4 2 3-16,-7 10 1 0,-3 7 51 15,-11 7-1 1,1 7 96-16,-11 4 0 16,4 4-111-16,-6 4 1 15,3 6-23-15,9 31 0 0,-6 14-13 16,-6 6 0-1,-4 3-59-15,-4-13 1 0,4-47-1199 16</inkml:trace>
  <inkml:trace contextRef="#ctx0" brushRef="#br0" timeOffset="99810.22">2025 11426 12 0,'0'0'0'0,"0"0"0"0,0 0 0 0,-10 23 0 16,10-19 0-16,6-4 0 15,0-4 0-15,9-1 9 16,7-9 0-16,15-15 28 15,-6-6 0-15,-9-4 85 0,-1 5 2 16,-7 7 51-16,-8 8 1 16,-6 3-31-16,0 6-1 15,-6 4-41-15,-4 1 0 16,-4 5-68-16,-3 9 0 16,-9 9-21-16,-5 11 1 15,4 6-15-15,7 6 0 16,7-4-43-16,3 2 1 15,10-8-74-15,4-1-1 16,4-5 94-16,11-7 2 16,8-7 18-16,5-11 1 15,9-15-2-15,2-3 1 16,-6-3 3-16,-6-1 0 0,-13 5 1 16,-7 7 0-1,-7 10 1-15,-14 6 1 0,10-6-700 16</inkml:trace>
  <inkml:trace contextRef="#ctx0" brushRef="#br0" timeOffset="101130.25">681 12500 12 0,'0'0'0'0,"0"0"0"0,0 0 0 0,0 0 0 15,0 0 2-15,0 0 1 0,0 0 26 16,0 0-1-1,0 0 5-15,0 0 2 0,0 0 14 16,-25 0 1-16,13 16 3 16,-7 13 0-16,3 6-10 15,-5 4 0-15,5-2 4 16,4-4 0-16,3-5 51 16,3-3-1-16,6-9 88 0,0-5 1 15,4-11-114 1,3 0 1-16,9-15-45 0,11-5 1 15,7-13-21-15,-1-4 1 16,4-8-69-16,-6-11 0 16,2-1 9-16,-7-11 0 15,-1 7 32-15,-7 7 1 16,3-1 10-16,-11 16 2 16,0 12 5-16,-6 11 1 15,-4 7 0-15,0 3 0 16,0 6 0-16,-4 6 1 15,-2 3 0-15,0 15 1 16,-8 19-3-16,-3 11 0 16,3 7 0-16,2 1 0 15,1 8-13-15,1-11 1 0,-4-5 4 16,1-11 0 0,7-8 3-16,2-11 2 0,0-11 21 15,4 1 3 1,0-12 69-16,0 4 1 15,0-6-51-15,0-6 2 0,4 4-22 0,0-14 1 16,5-19-22 0,9-6 1-16,-2 4-74 0,5 10-1 15,-5 0 9 1,-3 11 1-16,5-1 47 0,-2 7 0 16,5 10 15-1,-5 0 2-15,5 10 4 0,-5 7 2 16,-3 3 3-1,-5 3 1-15,-2 4 5 0,0-3-1 16,0-5 9-16,4-3 2 16,-1-6 0-16,-3-1 2 15,-6-9-870-15</inkml:trace>
  <inkml:trace contextRef="#ctx0" brushRef="#br0" timeOffset="101849.96">1250 12465 12 0,'0'0'2'0,"0"-19"1"0,0 9-3 0,0 4 0 16,0 6 0-16,0 0 0 15,-4 0 2-15,-2 0-1 16,-4 0 18-16,0 16 0 15,-7 11 26-15,-3 8 1 16,-1 2 9-16,5-4 0 0,6 2-1 16,-1-11 1-16,5 3 10 15,6-9 1-15,0-9 64 16,0-1 1-16,6-6-86 16,1-4 1-16,7-6-23 15,2-11 0-15,11-8-21 16,-2-5 1-16,-7-3-28 15,-4 6 1-15,-3 13-43 0,-7-1 1 16,-4 11 37-16,0 4 1 16,0 2 11-16,-4 2 0 15,-1 10 9-15,-1 3 1 16,0 7 4-16,-2 5 0 16,6 0 3-16,2-3 0 15,0-5 4-15,6-11 2 16,-2 0 5-16,6-8 1 15,1-8-3-15,5-8 0 16,11-13 4-16,-1-12-1 16,1-4 2-16,0-7-1 15,-7-9-1-15,1 1 2 16,-5 7 26-16,0-1 2 16,-1 11-4-16,-9 10 0 0,-2 13-13 15,-2 8-1 1,-2 9 19-16,0 6 1 0,-2 9-24 15,-6 8 1-15,-9 24-16 16,1 15 0-16,6 1-2 16,0 3 0-16,5 7-2 15,3-10 1-15,2-7 1 16,2-10-1-16,3-10 0 0,5-13 1 16,0-11 2-1,6-9-1-15,5-9 2 0,-1-11 0 16,7-5-2-1,-11 1 1-15,-1-3-8 0,-13 0 2 16,-2 27-845-16</inkml:trace>
  <inkml:trace contextRef="#ctx0" brushRef="#br0" timeOffset="102050.21">1361 12463 12 0,'0'0'22'0,"33"-8"2"0,4-9 5 0,6-1 0 16,-2 1 24-16,-4 7 1 0,0-6-40 16,-5 7 2-1,-32 9-207-15</inkml:trace>
  <inkml:trace contextRef="#ctx0" brushRef="#br0" timeOffset="102694.06">1958 12290 12 0,'0'0'0'15,"0"0"0"1,0 0 0-16,20-22 0 0,-20 18 0 15,0-5 0-15,0 9 0 16,0 0 16-16,-4-2 0 16,-2 2 49-16,-4-6 2 15,-7 6 20-15,-3 0 2 16,-11 17-4-16,0 1 0 16,2 17-15-1,5-2 0-15,-3 12-57 0,5 0 1 16,3 4-14-16,7-5 1 15,2-14 4-15,4 1 2 16,6-10 9-16,6-7 1 16,4-6-3-16,10-12 2 15,17-8 9-15,0-5 0 16,0-7-6-16,-4-5 0 16,-2 0 5-16,-11-1 0 15,-3 11 0-15,-11 3 1 16,-2 7 22-16,-8 7 0 0,-2-4-18 15,-5 4 1-15,-13 2-10 16,-3 2 1 0,0 6-10-16,7 7 1 0,8-11-10 15,5 2 0-15,3-4-1 16,4 2 1-16,0-2-2 16,4-2 0-16,7 2 0 15,1-2 0-15,2-2 0 0,5 2 2 16,-1 2 0-1,1 4 1-15,-5 5 1 0,-4 7 0 16,-10 15-1-16,0 12 2 16,-6 7 2-1,2 5 0-15,-6 7 14 0,0-5-1 16,14-3-9 0,2-7 0-16,4-12-7 0,4-13 0 15,-14-24-967-15</inkml:trace>
  <inkml:trace contextRef="#ctx0" brushRef="#br0" timeOffset="102820.1">2132 12255 12 0,'0'0'0'0,"0"0"-10"0</inkml:trace>
  <inkml:trace contextRef="#ctx0" brushRef="#br0" timeOffset="102995.79">2148 12231 162 0,'0'0'0'15,"0"0"4"1,0 0-1-16,0 24 16 0,-4 3 1 16,-6 16 30-1,2 9 0-15,-3 1-15 0,7-10 1 16,4 2-26 0,-4-4 0-16,2-14 54 15,-4 0 1-15,2-11 23 16,0-8 0-16,4 0-23 0,4-5 2 15,-4-3-33-15,0 0 1 16,0 0-715-16</inkml:trace>
  <inkml:trace contextRef="#ctx0" brushRef="#br0" timeOffset="103280.12">2144 12307 12 0,'0'0'0'16,"0"0"0"-16,0 0 0 0,0 0 13 15,-6-25 2 1,10 23 65-16,6-6 0 0,1 0-8 16,11-3 1-1,5-5-49-15,-3 8 0 0,-7 8 31 16,-1 2 1 0,-10 6-17-16,-6 10 0 15,-6 21-8-15,-8 5 1 16,-9-3-14-16,-1-2 0 15,1-4-16-15,1-9 1 16,7-7 4-16,1-13 0 16,8-4 4-16,4-4 1 15,2-4 4-15,6-5 1 16,10-15-9-16,7-15 0 0,-23 41-587 16</inkml:trace>
  <inkml:trace contextRef="#ctx0" brushRef="#br0" timeOffset="103631.84">2337 12264 12 0,'0'0'0'0,"0"0"0"16,2 0 0-16,2 0 0 0,6 0 0 15,3 0 16-15,13 0 0 16,15-9 149-16,6 7 0 16,0-14-56-16,-4 8 1 15,-6 0-26-15,-6 8 0 16,-19-7-25-16,-3 7 0 15,-9 0-6-15,0 0 0 16,-4 0-16-16,-7 7 1 16,-9-1-5-16,-3-4 0 15,3 6-10-15,-1-6-1 16,9 6-6-16,4-8-1 0,6 8-3 16,-2 5-1-1,-3 9-10-15,3 15 0 16,2 15-6-16,-8 9 0 15,-4 15-17-15,-7-4-1 0,3 4 5 16,-3-6 0-16,11 0 10 16,4-17 1-1,6-53-835-15</inkml:trace>
  <inkml:trace contextRef="#ctx0" brushRef="#br0" timeOffset="104617.07">2734 12500 12 0,'0'0'0'0,"0"0"5"0,0 0 1 0,0 0-6 16,0 0 0-1,0 0 29-15,0 0 2 0,0 0 56 16,9-25 1-16,-3 17 3 16,-4 4-1-16,2-2-12 15,0 6-1-15,2 6-15 16,-6 4 0-16,4 6-33 16,-4 13 0-16,-8 12-2 15,2-12 0-15,0-4-2 0,2-17 0 16,4 0 11-16,0-6 1 15,0 0-2-15,0 2 0 16,4-4-11-16,2-8 0 16,4-8-5-16,11-19 1 15,5 0-18-15,5-8-1 16,-2 6 1-16,-3 4 0 16,-5 6 3-16,-7 17-1 15,-3-2 11-15,-9 12 0 16,2 12 0-16,0 4 1 15,2 11-6-15,-6 10 1 16,0-4-11-16,0-6 0 0,0-1-1 16,0-9 1-1,-6-5 0-15,6 2 0 0,-4-10 0 16,4 3 0 0,0-7 1-16,0 0 1 0,4 0 1 15,2-11 0 1,4-5 5-16,11-19 1 0,5 0-2 15,1 0-1-15,0 4 4 0,-1 11 0 16,-5 1 31 0,-5 11 0-16,-6 2-8 0,-3 12 1 15,-1 0-21 1,2 7 1-16,-2 15-9 0,-2 11 1 16,-4-2-9-1,-4-4 2-15,8-6-3 0,-2-11-1 16,2-5-6-1,2-3 1-15,5 0-2 0,-1-8-1 16,6 0-9-16,5-10-1 0,-21 10-990 16</inkml:trace>
  <inkml:trace contextRef="#ctx0" brushRef="#br0" timeOffset="105173.08">3440 12440 12 0,'0'-4'0'0,"6"-10"0"0,-2 1 0 16,-2-1 0-16,2 0 0 15,0 10 58-15,-2-7 2 0,-2-1 106 16,-2 2 0 0,-2 6-83-16,-2-3 1 0,-4-1-20 15,-7 16 0 1,-9 3-21-16,-9 13 0 0,4 11-18 16,8 0 1-1,1 2-19-15,8-4-1 0,7-8-5 16,3-5 2-1,8-3 1-15,-2-7 1 0,3-2 5 16,5-4 1-16,6-10 7 0,9-13 0 16,3-5-5-1,3-3 2-15,-10-8 2 0,-5 9 0 16,-6 1 2 0,1 6 1-16,-5 11 21 0,-2-2 2 15,-2 4-16 1,2 12 0-16,0 4-8 0,-2 17 1 15,6 22-7-15,-1 9-1 16,-5 7-2 0,-2-3 0-16,-2 6-1 0,-5 4 0 15,-3 6-7-15,-10 2 1 16,-7-2 4-16,0-17 2 16,1-9 8-16,5-20 1 15,7-11-5-15,8-15 0 16,0-6-4-16,1-18 1 15,5-23-3-15,0-11 1 16,5-9 26-16,1-11 2 16,4-6-36-16,6 0 1 15,1 8-7-15,7 0 0 16,3 0-23-16,0 11 1 16,-1 10-69-16,-3 10 2 0,-23 39-839 15</inkml:trace>
  <inkml:trace contextRef="#ctx0" brushRef="#br0" timeOffset="106280.29">740 13403 12 0,'0'0'0'0,"6"-68"0"0,-2 31 0 0,-4 13 0 16,0 7 0-16,4 9 0 15,-4 0 0-15,0 6 0 16,0 0 0-16,0 4 0 16,0 0 4-16,-4 16 2 15,0 34 6-15,-2 15 1 16,0 5 20-16,-2 4 2 15,1-12 64-15,5-7 0 16,2-14-17-16,2-10 1 16,3-12-21-16,-5-11 1 15,6-6-11-15,4-12-1 16,17-15-15-16,10-3 1 16,4-11-5-16,2-6 0 0,-7 0-2 15,-5-1-1 1,-8 12-5-16,-9 5 2 15,-8 17 0-15,0 3 0 16,-6 5-8-16,-2 4 1 0,-2 11-5 16,-2 7 2-16,-4 21-11 15,0 3-1-15,-1-5-3 16,7-7 0-16,2-5 1 16,2-6 0-16,6-5 0 15,1-4 0-15,3-1 33 16,6-7 1-16,5-4-15 15,-1-9 2-15,7-5-11 16,-7-11 0-16,-3-1-9 0,-11-5-1 16,-2 8-4-16,-10 1-1 15,-2-3 0-15,-5 5 1 16,-7 1 0-16,3 7 0 16,1 12 1-16,2 4 1 15,3 0 0-15,1 10 0 16,4-1-2-16,0 7 1 15,6 1-5-15,6-5 1 16,-2 1 0-16,8-7 1 16,3-4 0-16,7-10 1 15,3-4 0-15,2-5 0 16,-11-3 0-16,-4-2 1 0,-12 18-882 16</inkml:trace>
  <inkml:trace contextRef="#ctx0" brushRef="#br0" timeOffset="106460.19">730 13534 12 0,'0'0'0'0,"51"-6"0"0,8 2 0 0,-5-2 0 0,-7-4 0 0,-6 4 0 15,-41 6-10-15</inkml:trace>
  <inkml:trace contextRef="#ctx0" brushRef="#br0" timeOffset="107670.12">1535 13606 12 0,'0'0'0'16,"-14"35"0"-16,2-12 0 15,3-13 0-15,7-2 3 16,-2-6 2-16,4 2 32 16,-4-2 0-16,4-2 22 15,4-2 2-15,-4-4 20 0,4-8-1 16,9-13-6-16,7-2 1 16,1-1-19-16,1 3 0 15,-1 9-6-15,-11 9 2 16,0 7-22-16,-4 2 2 15,-1 2-10-15,1 13 2 16,0 5-12-16,-2 11 0 16,-4 0-4-16,0-2 1 15,4-9-2-15,-4-4 1 16,0-5 20-16,0-1 1 16,0-6 2-16,0-4 1 15,2-4-13-15,2 0 0 0,6-13-6 16,1-5 2-1,5-13-15-15,5 0 0 0,-1 6-4 16,-4 5 0-16,1 7 1 16,-1 7-1-16,-5 4 3 15,-1 2 0-15,0 4 1 0,2 4 0 16,3 2 0 0,-5 8 0-16,0-1 0 0,0 3 0 15,-8 5-1 1,-2-1 1-16,0-1 0 0,0-7 0 15,-2 0 0-15,-2-3 1 16,0-5 8-16,2-4 1 16,2 2 3-16,0-2-1 15,0-2 4-15,0 0-1 16,6-9 4-16,0-13 2 16,9-9-2-16,5-4 0 15,3 4-2-15,-3 12-1 16,-3 5 23-16,-3 8 0 15,2 6 0-15,-3 4 0 16,1 2-21-16,3 10 0 16,-7 3-10-16,-4 7 0 15,-2 3-6-15,-4 0 1 0,0-9-3 16,0 3 0 0,0-5 0-16,0-3 0 0,0-9-2 15,0 2 2 1,0-4-1-16,4-2 0 0,-2-2 0 15,2-6 0-15,2-15 0 0,9-6 0 16,7-12 0 0,-1 6 1-16,-1 7 0 0,-1 5 0 15,-5 11 2 1,-4 10 0-16,-3 2-1 0,-1 2 0 16,2 10 0-1,2 13 1-15,-4 10-8 16,0 4 1-16,1-11-14 15,1-3 0-15,-6-9 4 0,2-5 0 16,2-7 6-16,8-4 0 16,3-4 3-16,9-11 1 15,7-5-21-15,4 1 0 16,-2-1-76-16,-2 5 0 16,-9 3-10-16,3 2 0 15,-27 10-551-15</inkml:trace>
  <inkml:trace contextRef="#ctx0" brushRef="#br0" timeOffset="108576.74">2607 13518 288 0,'-2'0'0'0,"-2"0"-20"0,4-2 0 16,4-2 12-16,-2 0 1 16,-2-2 13-16,4-3 0 15,-4 1 54-15,3-2 0 16,-3 0 2-16,-3 1 1 16,-1 3-10-16,-2 4-1 15,-4 2-10-15,-11 8-1 16,-11 11-4-16,-5 6 2 15,2 3-35-15,12-1 1 0,7 0-5 16,2-3 0-16,12 1 1 16,-2-9 0-16,4-5 4 15,4-5 2-15,2-2 19 16,4-6 0-16,10-6 9 16,9-13 0-16,6-12-3 0,-2-8 0 15,-7-4 2 1,-5-2 0-16,-5-9 33 0,-5 3 0 15,-1 0 0-15,-4 1-1 16,-8 17-38-16,-2 11 0 16,0 11-16-16,2 9 2 15,-2 4-10-15,0 6 1 16,-3 11-4-16,-5 8 1 16,-2 14-2-16,3 10 1 15,-1 2-1-15,4 9 0 16,2-3-1-16,6-1 0 15,0-7-30-15,4-6-1 16,2-8 11-16,0-8 1 0,4-11 7 16,11-10 2-1,6-8 10-15,3-12 1 0,3-5 0 16,0-7 0 0,-4-9 0-16,-3-4 0 0,1-6 0 15,-7-1 0 1,-7 5 0-16,-9 10 0 0,2 7 0 15,-6 9 1-15,0 11 17 0,0 4 0 16,-4 2-6 0,2 5 1-16,-2 5-5 0,-2 15-1 15,-5 16-8 1,5 6 1-16,-2-4-26 0,6-10 2 16,2-10 4-1,2-5-1-15,2-5 9 0,0-11 1 16,-2 2 1-16,9-12 0 15,9-7 6 1,11-9 1-16,2-15 3 0,-1-6 0 16,-1-5 0-16,-6 1 0 15,1 8 3 1,-3 6 2-16,-9 15 72 0,-8 4 1 16,-2 9-16-16,-4 5 2 15,0 5-39-15,-4 7 0 16,-2 15-17-16,6 10 1 15,0 6-22-15,2 0 2 0,2-14-63 16,0-5 0 0,-1-9 20-16,1-5 1 0,6 0 33 15,0-4 0 1,7-4 12-16,3-8 0 0,13-10 6 16,-7-7 1-1,-1-2 1-15,-6-3 1 16,-19 28-913-16</inkml:trace>
  <inkml:trace contextRef="#ctx0" brushRef="#br0" timeOffset="109240.15">3462 13284 12 0,'0'0'0'0,"0"0"0"16,0 0 0-16,0 0 0 16,0 0 0-16,0 0 29 0,0 0 0 15,0 0 37 1,-26-10 2-16,9 12 5 16,-10 12 0-16,1 11-2 15,-1 4 2-15,11-5-14 16,6 1 0-16,10-3-22 0,2 1 1 15,8-3-34 1,6-3-1-16,5-7-3 0,3 2 0 16,-1-3-1-16,-9-3 0 15,-8 0 1-15,-6 0 1 16,-4 2 2-16,-8 5 2 16,-23 3 7-16,-4 5 1 15,2-13 6-15,11-2 0 16,11-8 11-16,9-6 1 15,2-7-10-15,14-13 0 0,7-18-13 16,9-5 1 0,-26 51-672-16</inkml:trace>
  <inkml:trace contextRef="#ctx0" brushRef="#br0" timeOffset="110200.28">3604 13177 12 0,'0'0'0'16,"0"0"0"-16,0 35 0 15,-7-6 1-15,-3 10 0 16,0 6 5-16,0 0-1 16,6 7 14-16,4-1 0 0,4-8-19 15,2-8 0-15,2-8 0 16,-2-7 0-16,4-8 13 15,11-7-1-15,6-8 30 16,1-5 0-16,7-10 31 16,-2-9 0-16,-2-4-12 15,-9-6 1-15,-1 4-7 16,-11 3-1-16,-4 7 21 0,-2 5-1 16,-8 3 12-16,-2 11 0 15,-4-2-11-15,-7 8 0 16,-3 6-48-16,-7 9 1 15,1 7-18-15,5 1 1 16,7 2-11-16,5-1 0 16,5-1-21-16,4-4 0 15,0-3-18-15,4-2 1 16,3-5 14-16,5-5 1 16,6-6 15-16,5-6 0 15,4-7 7-15,-1-11 1 16,1-1 0-16,-3-2 1 0,-7 5 3 15,-7 1 0-15,-4 9 8 16,-2 6 1 0,-2 4 2-16,-2 2 1 0,0 2-2 0,5 4-1 15,-5 6-3 1,0 11 1-16,0 6-11 16,-5-3 0-16,5-3-4 15,0-11 1-15,0-4 0 0,0-1 1 16,5-7 2-16,-1-7 0 15,8-3 0 1,8-6 0-16,11-17 2 0,2 4 2 16,-2 2 13-16,-5 3-1 15,-9 11 31-15,7-1 70 32,-17 14-48-32,-1 6-42 0,4 5 0 15,0 5-17-15,-4 11 1 16,0-1-12-16,-1 3 0 15,-1-4-18-15,2-11-1 0,-2-6-10 16,-4-4 0 0,2-4 10-16,2 5-1 15,0-5 9-15,2-9 0 16,5-7 8-16,9-17 2 16,7-10 3-16,-1 0 0 15,1 0 17-15,-7 14 0 16,-9 13 32-16,-5 7-1 15,0 7-32-15,-6 4 1 16,4 9-15-16,2 15 2 0,-2 21-27 16,3-1 2-1,3-5-121-15,0-15 1 0,0-11 6 0,3-7 2 32,3-4 34-32,11-12 1 0,10-9 66 15,4-9 1 1,-41 26-364-16</inkml:trace>
  <inkml:trace contextRef="#ctx0" brushRef="#br0" timeOffset="110270.08">4717 13317 12 0,'0'0'0'0,"0"0"-10"0</inkml:trace>
  <inkml:trace contextRef="#ctx0" brushRef="#br0" timeOffset="110646.93">4711 13317 590 0,'0'0'0'0,"0"0"10"0,0 0 0 16,0 0 21-16,0 0 2 15,-27 16 16-15,2-3 2 16,-12 9-26-16,-2 13-1 16,3 0-24-16,9 2 0 15,13-6-24-15,3-9-1 16,5-3 5-16,8-5-1 16,2-8 20-16,7-4 1 15,11-8 8-15,13-6 0 16,4-19 22-16,2-8 2 15,-4-10 79-15,-6-7 1 16,-11-1-20-16,-8 1 0 16,-8-3-49-16,-4-3 0 0,-4 3-17 15,-2 10 0 1,0 20-24-16,-2 16 2 0,2 9-4 16,-5 23 0-1,-5 28-1-15,0 17-1 0,5 14 2 16,5 16 0-1,-2 11-6-15,2 12 0 0,0-4-28 16,-9 0 2-16,-1-4-12 0,0-13 2 16,16-96-854-1</inkml:trace>
  <inkml:trace contextRef="#ctx0" brushRef="#br0" timeOffset="110810.24">3589 13317 12 0,'0'0'0'0,"0"0"-10"0</inkml:trace>
  <inkml:trace contextRef="#ctx0" brushRef="#br0" timeOffset="110883.49">3747 13280 12 0,'0'0'0'0,"45"-12"0"16,-2 1 0-16,-6 3 0 16,-6-2 0-1,-31 10-10-15</inkml:trace>
  <inkml:trace contextRef="#ctx0" brushRef="#br0" timeOffset="113000.3">767 14545 12 0,'0'0'55'0,"0"0"0"0,32-46-55 0,-7 14 0 16,8-3 20-16,-2-2 0 16,-5-6-13-16,-5 10 1 15,-9 12 11-15,-4 5 0 16,-2 8 14-16,-6-1-1 16,0 9-27-16,0 0 0 15,-6 0 9-15,-4 11-1 16,-15 13 7-16,-1 3 2 15,-1 8 1-15,7 0 1 16,7 8 2-16,9-2 0 0,4-12-9 16,4-1 1-1,2-5-20-15,5-13 0 0,3-2 2 16,9-10 0 0,7-14 0-16,-1-11 1 0,6-8 18 15,-2 0 0 1,-7-8 94-16,-1 4 1 0,-3 2-1 15,-5 9 2-15,-3 11-75 0,-8 9 0 16,1 2-23 0,-3 2 1-16,0 4-13 0,-4 4-1 15,6 2-4 1,0 10 1-16,8 17-6 0,-3 4 0 16,-5 6-8-1,0 0 0-15,-2-8 0 0,-4-8-1 16,0-2-56-1,0-15-1-15,2-6 41 0,2 0-1 16,-4-8 25-16,4-6-1 16,7-11 6-16,5-22 1 15,0-6 11-15,5 2 0 16,5-5 11-16,-3 9 0 16,-3 14 3-16,-5 7 1 15,-5 12-7-15,-4 1 1 16,-6 9-5-16,0 0 1 15,0 9 0-15,4 1 0 16,-2 12-6-16,2 9 0 16,3 12 28-16,-3 1 1 15,6-12-19-15,2-5 2 16,-1-11-11-16,-1 1 1 16,0-15-6-16,0-2 1 15,3-2-5-15,5-15 0 0,5-15-1 16,-3-3 2-1,-8 0 16-15,3 0 0 0,-3 8-9 16,-4 3 1-16,-2 5-8 16,-2 9 2-16,-8 2-16 15,4 1 1-15,-4 5-13 16,2 4 2-16,-6 5 3 16,-4 9 1-16,-5 11 5 0,-3 16-1 15,5 0 4 1,5 2 1-16,4 6 2 0,4-14 0 15,4-4 2-15,2-6-1 16,6-11-9-16,3-14-1 16,1-4 7-16,7-14 0 15,5-11 4-15,1-8-1 16,0-6 6-16,-1-2 1 16,-5 0 27-16,-5 6 1 15,-4 10-11-15,-3 5 1 16,-7 10-11-16,2 3 1 15,-4 7-13-15,0 2 0 16,0 0-5-16,0 0 1 0,0 2-1 16,0 4 0-1,0 5 8-15,0-7 0 0,0 2 4 16,0 2 0 0,4 0 1-16,-2-8-1 0,2 0-4 15,2 5 0 1,-2-1-3-16,-2 4 1 0,2-6-12 15,3 12 2-15,-3-1-40 0,0 15 2 16,-4 5-73 0,0-10 2-16,0-5 11 0,0-7 0 15,0 3 33 1,2-12-1-16,2 6 66 0,6-8 1 16,7-8 11-1,15-19 0-15,3-6 5 0,-14 7 1 16,-5-1 97-1,-10 11 0-15,0 5-50 0,-2 3 0 16,-4 0-19-16,0 6-1 16,0-4-7-16,0 6 0 15,0 0-15-15,0 6 1 16,-6-2-12-16,-2 27 0 16,6 4 0-16,2-17 0 15,2 1-1-15,2-11 1 16,6 0 0-16,7-2 0 15,3-12 0-15,13-10 0 0,-2-11 1 16,-4 0 1 0,-7-8 22-16,-10 19 2 0,-4 2-1 15,-1 1-1 1,-5 5-6-16,2 2 0 0,2 2-10 16,-4 4 1-1,0 0-1-15,0 8 1 0,-4 19-3 16,2 86 0-1,4-9 1-15,2-24 0 0,0 7 3 16,-14 28 0-16,-5 4-3 0,-7-4 1 16,-9-2-10-1,10-50 2-15,-9-3-1 0,17-36 1 16,3-7 30 0,0-9-1-16,4-6-42 15,-15-12 2-15,5-21-2 16,-5-59-1-16,15-3 2 15,12-16 0-15,11 5-120 16,-3 34 1-16,9-6 21 16,1-10 1-16,3 6 37 0,-5 16 2 15,-22 64-276-15</inkml:trace>
  <inkml:trace contextRef="#ctx0" brushRef="#br0" timeOffset="113639.9">2433 14425 12 0,'0'0'0'0,"0"0"0"0,0 0 0 16,0 0 7-16,21-36 0 15,1-1 37-15,9-7 1 16,-4 1 33-16,-3 6 0 15,-12-4-73-15,-7 4 0 0,-5 11-4 16,-5 5 0 0,-1 11 13-16,0 8-1 0,2 2 22 15,-6 18 1 1,-13 17 17-16,5 14 1 0,12 13 0 16,4 10 1-1,4 22-33-15,2 9 2 0,6 4 60 16,-4-3 0-1,0 3-49-15,5-4 1 0,-1-11-36 16,4-16 0-16,-4-12-9 0,-3-19 1 16,-5-20-37-1,-2-15 1-15,0-10-538 0</inkml:trace>
  <inkml:trace contextRef="#ctx0" brushRef="#br0" timeOffset="113770.16">2581 14370 12 0,'0'0'0'0,"0"0"-10"0</inkml:trace>
  <inkml:trace contextRef="#ctx0" brushRef="#br0" timeOffset="113955.94">2696 14329 12 0,'0'0'0'15,"0"0"0"-15,12 23 0 16,-6-5 0-16,-2 9 0 15,-4 1 0-15,-6 11 0 16,-10-2 0-16,-5 0 0 16,-6-10 0-16,3-4 0 15,7-17 0-15,5-4 0 16,2-4 0-16,0-10 0 16,3-9 0-16,3-16 0 15,10-12 2-15,5-3 1 16,-11 52-16-16</inkml:trace>
  <inkml:trace contextRef="#ctx0" brushRef="#br0" timeOffset="114401.52">2876 14039 12 0,'0'0'0'0,"0"0"8"0,0 0 1 16,-16 27 62-1,11-19 1-15,3 7-73 0,-6 5 0 16,2 17 1-16,2 10 0 16,2-1 2-16,2 5 1 15,0 2 131-15,0 1 1 16,6 3-52-16,-2-10 0 16,6-3-21-16,3-18 1 15,-3-9-40-15,0-11 2 16,2-12 5-16,7-5 2 15,10-21-2-15,5-5 1 0,-5-4 22 16,2-1 1 0,0 3 94-16,-9 5 1 0,-1 9-46 15,-7 6 1 1,-8 11-71-16,-6 8 2 0,0 0-22 16,0-2 0-1,0 2-11-15,0 0 0 0,0 0-2 16,0 0 0-1,-6 0-1-15,2 0 0 0,4 0 1 16,-4 2 0-16,2 6-1 0,-4-3 0 16,-3 1-5-1,7 0 2-15,2-6-1198 16</inkml:trace>
  <inkml:trace contextRef="#ctx0" brushRef="#br0" timeOffset="114640.04">2759 14239 12 0,'0'0'0'0,"0"0"62"0,0 0 0 0,0 0-56 0,0 0 0 15,21 16-7-15,-3-16-1 16,19 0 15-16,10-6 0 15,4 0 40-15,-12-5 1 16,-10 7 32-16,-13-4 2 16,-9 8-15-16,-3 0 0 15,-2 0-44-15,2-4 1 16,-4 4-524-16</inkml:trace>
  <inkml:trace contextRef="#ctx0" brushRef="#br0" timeOffset="114863.73">3265 13873 12 0,'0'0'0'0,"0"0"0"16,0 0 0-16,-8 25 0 16,0-13 0-16,-6 11 0 15,3-5 1-15,-1 13 29 0,4 0 1 16,6-5-25-1,-2-1 2-15,4-25-75 0</inkml:trace>
  <inkml:trace contextRef="#ctx0" brushRef="#br0" timeOffset="115229.94">3456 14216 12 0,'0'0'0'16,"0"0"0"-16,27-16 0 0,-23 3 0 15,2 5 0 1,-6 2 0-16,0 2 0 16,0 4 45-16,0 0 0 15,-6 0 52-15,-11 0 1 0,-11 16 4 16,-5-1 1-1,6 13-8-15,5-7 0 16,11 1 34-16,7-3 1 0,8-1 38 0,3 7 1 16,5-2-122-1,6-1 1-15,9-3-25 0,-11-3-1 16,-5-6-14 0,-9 5 0-16,-8-5-8 15,-11 0 0 1,-20 15-13-16,0-9 2 0,0-5-5 0,11-11 2 15,11 0-5-15,9-9 1 16,6 9-998-16</inkml:trace>
  <inkml:trace contextRef="#ctx0" brushRef="#br0" timeOffset="116757.63">1189 15290 13 0,'0'0'0'0,"-27"55"0"0,11-30 48 0,6-7 2 0,3-9-3 15,7-7 1-15,0 2 0 16,0-4 2-16,0-4-18 0,3 0 1 15,5-13-13 1,4-8 1-16,9-7-22 0,-1 3 1 16,3 4-31-16,-3 7 0 15,1 7-1-15,-5 5-1 16,-6 6 5-16,5 0 1 16,-3 2 21-1,-2 5-1-15,-6-1 7 0,2 4 1 16,5 8 14-16,-5-1 0 0,0 7 81 15,-2-3-1 1,-4-7 67-16,0-3 0 16,0-7-25-16,0 0 0 15,0-2-78-15,4-2 0 16,-4-2-34-16,6-4 0 16,4-7-11-16,11-13 1 15,8-7-22-15,1-2 0 16,-3 10-39-16,-2 5 1 15,-7 7 23-15,1 11-1 16,-9 2 12-16,-2 9 1 16,2 1 7-16,1 6-1 15,-7 9 3-15,2 2 1 16,-6 1 7-16,4-3 1 0,-4-9 50 16,2-5 2-1,2-5 35-15,-4-4 1 0,0 0-69 16,0-2 1-16,4-2-20 15,-4-4 0-15,6-7-8 16,5-13 0-16,5-7-59 0,0 0 0 16,5 6-62-1,-5 7 1-15,-6 5 57 0,1 5 1 16,3 4 29 0,-2 6-1-16,-1 4 7 0,-1 6 1 15,-4 9 19-15,-2 6 0 16,2 9 5-16,0-7-1 15,-1-2 17-15,-5-7 0 16,4-1 83-16,-2-9 1 16,6-6-61-16,4-4 1 15,9-12-24-15,11-5 1 16,5-10-13-16,-2-4 1 16,-6-10-37-16,-2 8 0 15,-7 3 13-15,-6 11-1 16,-3 5 11-16,-5 1 0 15,-2 11 6-15,-4-2 1 16,0 6 2-16,0 4 1 0,-4 2-1 16,-2 17 2-1,-9 12-4-15,5 8-1 0,4-6 1 16,0-2 1-16,2-5-1 16,8-1 2-1,2 6 32-15,10-8 1 16,5-9 39-16,5-9 1 0,1-14-25 15,4-9 0-15,6-4-29 0,2-9 1 16,-2 2-20 0,-3-8 0-16,-34 33-983 0</inkml:trace>
  <inkml:trace contextRef="#ctx0" brushRef="#br0" timeOffset="118155.48">2513 15130 12 0,'0'0'0'16,"0"0"0"-16,0 0 0 0,0 0 0 0,-18-2 0 15,7 2 0-15,-7 2 0 16,-5 4 0-16,-9 6 0 16,1 5 4-16,-2 5 2 15,4 3 28-15,7 1 0 16,5-3 64-16,1 2 0 15,8-1 68-15,6-7 1 16,2 1-5-16,6-7 0 16,-2-1-5-16,6-4 2 0,-2-4-118 15,11-6 1 1,14-15-29-16,-3-5 2 16,3-3-29-16,-6 2 2 15,-7 7-100-15,1 2 1 16,-11 7 48-16,-4-1 0 15,-2 10 40-15,-2-2 1 0,3-2 14 16,-5 4 1-16,-5 6 6 16,3 4 0-16,-6 1 1 15,2 13 0-15,2 1 5 16,2 2 0-16,2-11 46 16,-4-6-1-16,4-2 45 15,4 1-1-15,-4-7-49 16,6-2 1-16,8-2-31 0,5-9 1 15,12-13-11-15,3-3-1 16,-5 4-16-16,-2 5-1 16,-7 2-36-16,-5 5 1 15,-5 3-3-15,-2 6 2 16,0 2 23-16,-2 0 0 16,-1 2 15-16,1 6 0 15,0 1 7-15,-2 7 1 16,-4 2 3-16,0 1 0 15,0 6 18-15,0-7 1 16,0-2 54-16,0 1 0 16,0-7 9-16,0-4 1 15,0-4-57-15,0-2 0 0,6-6-20 16,0-6 1 0,13-19-7-16,7-6 0 0,1 2-89 15,-4 6 2 1,-3 5-53-16,1 5 0 0,-5 5 69 15,-6 10-1-15,0 0 55 16,1 8 1-16,-9-2 15 16,2 6 0-16,-4 2 2 0,4 7 1 15,2 3 8 1,-6 3 1-16,4 2 23 0,-2-7 2 16,-2-6 27-1,0 1 0-15,0-7 21 0,4 0 1 16,-4-6-54-1,2 0 0-15,2 0-19 0,11-10 1 16,18-17-11-16,4-6 1 16,-1 0-14-16,-5 7 1 15,-8 5-2-15,-9 5-1 16,-4 8 4-16,-4 1 0 16,-1 7-2-16,-5 7 0 15,0-5 8-15,0 12-1 16,0 4 2-16,0 11 0 15,0 4 2-15,0-2 0 0,0-13 4 16,0-7 1 0,2-3 26-16,2-6 2 0,2-2-19 15,4-4 1 1,6-11-9-16,11-9 0 0,8-5-7 16,-2-2 1-1,-7 2-35-15,-9 5 1 0,-3 7-14 16,-8 7 1-1,-2 6 20-15,-4 4 0 16,0 0 14-16,2 0 1 0,3 2 5 16,-1 6 0-16,2 11 5 15,4 7 1-15,-4 1 1 16,-6-4 0-16,0-5 5 16,0-1 2-16,0-3 32 15,0-2 1-15,0-1 48 16,0-5 2-16,0-4-53 15,0 0 1-15,0 0-25 0,6-6-1 16,9-11-9-16,18-15 2 16,1-3-30-16,-11 10 2 15,-1 3-23-15,-3 5 1 16,-3 3 23-16,-3 4 2 16,-3 2 11-16,-2 4 1 15,0 2 7-15,0 2 1 16,3 4 0-16,1 10 0 15,-6 11 0-15,2-3 0 16,3-3 6-16,-5 2 1 16,0-5 40-16,-2-6 0 15,2 1-17-15,0-9 2 0,5 2-29 16,19-14 1 0,-30 8-1078-16</inkml:trace>
  <inkml:trace contextRef="#ctx0" brushRef="#br0" timeOffset="118737.97">3993 15163 12 0,'2'-7'0'0,"6"5"30"0,-2 0 2 0,-1 2-32 0,-5-4 0 15,2 2 0 1,2 0 0-16,-4 2 6 0,0-2 1 16,0-2 64-1,0 2 1-15,0 2 75 0,-6-8 1 16,-9 6-44-1,-1-3 2-15,-5 10-26 0,-9 5 1 16,-3 2-18-16,0 11 1 16,2 5-23-16,7 5 2 15,5-4 5-15,5 2 2 16,4-4 28-16,10-7 2 16,0 1 48-16,0-11 1 15,4-2-90-15,6-8 2 16,12-12-28-16,5-9 2 15,10-14-14-15,-2 0 1 16,-6-6-104-16,-5 13 1 16,-3 9 15-16,-5 9-1 15,-10 4 58-15,-2 6 0 16,-2 0 21-16,2 12 0 16,1 17 8-16,-3 14 0 15,-4 12 6-15,-3 13-1 0,-5 12 4 16,-6 10 1-16,-5 5 64 15,-5-3 2-15,-5-5-36 16,0-7 0-16,-2 0-25 16,1-6 0-16,1-19-26 15,0-12 2-15,-2-26-20 0,0-19 1 16,9-19-18 0,3-18 1-16,11-19-16 15,8-7 0-15,4-11-59 16,13-8 1-16,5-11 102 0,9-5 1 15,6-17-31-15,1 2 0 16,-36 115-640-16</inkml:trace>
  <inkml:trace contextRef="#ctx0" brushRef="#br0" timeOffset="119102.99">2972 14857 12 0,'0'0'0'0,"0"28"0"0,4-9 0 0,0-5 0 16,7-6 0-16,5-8 0 16,5-10 0-16,15-21 0 0,1-4 0 15,-14-2 0 1,-7 5 0-16,-12 13 3 0,-14 5 2 16,-4 10 5-1,-15 12 0-15,-12 10 45 0,-2 17 1 16,16 8 6-16,17 9 1 15,16-5-39-15,15 8 2 16,-21-55-272-16</inkml:trace>
  <inkml:trace contextRef="#ctx0" brushRef="#br0" timeOffset="119326.15">4426 15249 12 0,'0'0'0'16,"0"0"0"-16,0 0 0 0,0 0 0 16,0 0 0-1,0-17 40-15,0 11 2 0,0 6 116 16,0 0 0-1,0 0-466-15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05:35:22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4942 22038 12 0,'0'0'0'0,"0"0"0"0,0 0 0 15,0 0 0-15,0 0 0 0,0 0 0 16,0 0 0-16,19 15 9 0,26-15 0 16,24 0-9-1,20-7 0-15,17 1 21 0,19 0 0 16,19 0 10 0,13-2-1-16,12-11 1 15,11 3 2-15,15-7 29 16,6 9-1-1,4 2-2-15,-13 7 0 0,-5 1-9 16,-17 4 0-16,-23 4-22 16,-15-2 1-16,-15 5 1 15,-11-7-1-15,-7-7-7 0,-15 1 1 16,-11 0-5-16,-13-6 0 16,-13 4-4-16,-14 3 2 15,-17-1 4-15,-8 4 0 16,-8 2 2-16,0-2 0 15,-6 2-3-15,2 0 0 16,4-4 2-16,-4 2 1 16,2 2 6-16,-2-2 0 15,0-2 0-15,2 2 1 16,2 2-6-16,-6-2 0 16,1 2-8-16,-5 2-1 15,0 0-5-15,-4 4 0 16,-5 2-9-16,3 0 0 15,8 1-29-15,3-5 1 0,5-4-782 16</inkml:trace>
  <inkml:trace contextRef="#ctx0" brushRef="#br0" timeOffset="2340.17">8761 21556 12 0,'0'0'0'0,"0"0"0"0,0 0 0 0,0 0 0 0,0 0 0 16,-16 22 0-16,11-14 0 16,3 1 0-16,0-3 0 15,0-6 0-15,2 2 0 16,-4 0 7-16,2-2 0 16,0-4 30-16,2-2 2 15,2-3-2-15,4-1 1 16,-2 0 9-16,9-4 0 15,-3 3 4-15,0 1 0 16,0 6-10-16,1 2 0 16,-3 4-3-16,2 4 2 0,0 4-7 15,1 5 2 1,-3-3 2-16,-2 2 0 0,0 3 14 16,0-7 0-16,3 0-3 15,-7-3 2-15,-2-1-13 16,4-6 1-1,-2-4-22-15,6 2-1 0,-2-7-9 16,8-1 1-16,-1-6-8 0,1-1 0 16,-4 3-21-1,-4 10 1-15,-1-2 3 0,-3 4 0 16,2 2 6 0,-2 2-1-16,2 4 7 15,0-2 0-15,2 10 3 16,-2-4 0-16,6 7 3 0,1-1 1 15,1-7 8-15,-6-1 0 16,-2-4 4-16,0 2 0 16,3-6-5-16,3 0 0 15,6-10-5-15,-1-5 2 16,1-3-15-16,0-3 0 16,1-5-40-16,-5 3 1 15,-4 13 5-15,-2 2 0 0,-2-1 25 16,-4 9 1-1,0 0 12-15,0 0 0 16,2 2 5-16,3 5 1 0,-5 1 0 16,4 0 0-1,2 2 1-15,8-1 0 16,13-9 5-16,16-19-1 16,4-6 4-16,2-9 0 0,-8-10 8 15,-10-7 1 1,-8-2 43-16,-11 1 0 0,-4 7 50 15,-12 8 1-15,-2 4-81 16,-4 11 1-16,3 7-21 16,-3 1-1-16,0 12-15 0,-4 2 2 15,-3 2-11 1,-3 14 2-16,-3 17-10 0,3 6-1 16,3 13-2-1,5 7 2-15,4 3 4 0,2-1 0 16,-5-9-124-1,5-7 2-15,2-12 108 0,4-9 1 16,4-13 17-16,-4-3 1 16,0-6 14-16,2-4 0 15,4-2 2-15,7-9 1 16,9-13 12-16,1-9 0 16,1 0 14-16,-3 4-1 15,-9 11 1-15,-4 1 1 16,-2 11 23-16,-3 8 1 15,1-6-23-15,0 12 0 16,2-6-11-16,0 8-1 16,2 11-9-16,0 7 0 15,1 7-8-15,-3 2 0 16,-2-8-2-16,2-3 1 16,-2-5-1-16,8-7 0 15,1 0 0-15,-1-9 0 0,6-6-2 16,30-11 0-1,-1-4-6-15,-14 3 0 0,1-1-186 16,-17 6 1-16,-7-1 103 16,0 1 1-16,1 2 30 15,-3 0 2-15,4-1 19 0,-2-1 1 16,-2 2 14 0,-1 0 2-16,1 2 14 0,-6 4 2 15,2-5 6 1,0 5 0-16,-4-4 18 0,2 4 0 15,0 0 10-15,-2 2 0 16,0 0 1-16,-4-6 0 16,-4 6 1-16,-17 6 2 15,1 4-20-15,1 1 1 16,9 3 5-16,-1-2 0 16,3 3 1-16,2-3 1 15,4 2 13-15,2-3 0 16,2-3 28-16,2-2 0 15,0-4-27-15,2 0 1 16,2 4-13-16,14-14-1 0,3-2-13 16,-5 2 1-1,-2-3-8-15,-3 3 2 0,-1 0-1 16,-6 0 0 0,2 1 1-16,-4 5-1 15,0-4 2-15,0 4-1 16,2 2 1-16,-2 0 0 0,3 8 0 15,1 1-1-15,0 7 1 0,2 3-1 16,-4-7 12 0,2 2 0-16,0-6 31 0,7 1 1 15,5-5-24 1,19-6-1-16,6-15-12 0,-2-11 2 16,-4-7-8-1,-2-19 1-15,-6-5-5 0,-3-11 1 16,-13-2-2-1,-3 13 1-15,4 5-1 0,-10 13 0 16,2 12-1-16,-4 15 1 16,3 4-27-16,-5 1 1 15,0 7 11-15,0 2-1 16,0 0 7-16,-7 21 1 16,-3 22 4-16,-8 52 0 15,3-9 4-15,5-16 0 16,2-1 0-16,4-21 0 15,4 1 19-15,2-31 1 16,4-1-9-16,0-5 1 16,0-4-16-16,3-2 0 0,1-4-9 15,6-4 0 1,1-12-10-16,9-15-1 0,-13-6-98 16,-1-18 0-1,-12 53-430-15</inkml:trace>
  <inkml:trace contextRef="#ctx0" brushRef="#br0" timeOffset="2420.09">9911 21340 12 0,'0'0'0'0,"0"0"-10"0</inkml:trace>
  <inkml:trace contextRef="#ctx0" brushRef="#br0" timeOffset="2499.77">9899 21385 12 0,'0'0'0'0,"0"0"0"15,0 0 0-15,43-8 0 16,-6-2 0-16,10-9 0 0,0-5 0 15,-2 3 0-15,-4-3 0 16,-41 24-10-16</inkml:trace>
  <inkml:trace contextRef="#ctx0" brushRef="#br0" timeOffset="2911.92">10571 21217 12 0,'0'0'0'16,"0"0"0"-16,0 0 0 16,0 0 0-16,0 0 0 15,0 0 9-15,0 0 0 0,-21-6 72 16,9 4-1 0,-4-6 8-16,-1-1-1 0,3-7-6 15,4-3 1 1,6 1-9-16,6 1 1 0,6 1-64 15,6 2 0 1,9-1-7-16,12-7 0 0,4 9-2 16,4 5 0-16,-2 0-1 0,-4 4 1 15,-3 10 12 1,-5 8-1-16,-8 5 17 0,-7-1 0 16,-14 9 12-1,-10 6-1-15,-15 12 62 0,-4 0 0 16,-1 5-58-1,-5-7 1-15,6-4-21 0,2-4 0 16,7-9-24-16,8-3 0 16,8-11-14-16,-1 3 0 15,5-15-873-15</inkml:trace>
  <inkml:trace contextRef="#ctx0" brushRef="#br0" timeOffset="3227.68">10581 21843 12 0,'0'0'0'0,"0"0"0"0,0 0 0 0,0 0 0 16,21 8 0-1,-11-12 0-15,0 0 0 0,3-10 0 16,3 1 0-1,-4-3 0-15,-6 0 0 0,-4 1 0 16,-2 5 0-16,-2-6 37 0,-4 11 1 31,-4-1 73-31,-4 8 1 0,-3 7-43 0,-9 7 0 16,-1 11-21 0,6 5 0-16,11 3-47 0,2-6 1 15,8-29-413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05:39:24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12264 6207 12 0,'0'0'0'0,"0"0"0"0,0 0 0 0,0 0 0 16,0 0 4-1,0 0 2-15,0 0 25 0,0 0 1 16,0 0-8-16,-8-41 1 15,0 12 18-15,2 3 1 16,1 1 33-16,1 7 2 16,-2 3 0-16,-2 11 2 15,0 4-17-15,0 0 1 16,-5 10-38-16,-9 9 0 16,-11 14-18-16,2 4 1 15,5 4-12-15,5-6 1 16,5 2-9-16,5-7-1 15,7-9 0-15,4-5 0 0,0-12 3 16,4 0 1 0,3-4 2-16,7-6-1 0,13-12 3 15,-1-17 1 1,1-8 2-16,-7-2 0 0,-1-7 1 16,-1-5 0-1,-3 1 1-15,1 5 0 0,-2 14 8 16,-3 4 2-16,-7 15-4 0,0 10 0 15,-4-1 1 1,0 9 0-16,-4 0-2 16,-4 9 0-16,-5 7-4 15,1 17 2-15,-9 20-3 16,5 3 0-16,4 11-1 16,2-5 2-16,1-2-3 15,7-9 0-15,4-12 0 16,4-6 0-16,1-17 0 0,1-6 0 15,2-8 0-15,11-12 0 16,7-14 0-16,3-5 0 16,-4-14-6-16,-7-2 0 15,-3 1 4-15,-3 1 0 16,-2 2 1-16,-4 13 1 16,-1 11 0-16,-5 7 0 15,-2 4 11-15,0 6 1 16,2 6 0-16,0 6 0 15,2 21-3-15,-4 12 1 16,0 7-14-16,0-1 0 16,-6-8 0-16,6-6-1 15,6-12 2-15,-4-3 1 0,4-10 4 16,2-3 0 0,4-9 5-16,13-11 0 15,6-15-1-15,4-15 1 16,-3-5 24-16,-3-13 2 0,-2-11-15 15,-3 0 0-15,-1 3-8 16,-3 3 1-16,-1 13-6 16,-5 7 0-16,-6 18-2 0,-1 3-1 15,-7 11-15 1,0 4 2-16,0 8 2 0,0 0 0 16,-7 6 2-1,-1 21 1-15,-6 28 6 0,0 21 0 16,1 12 0-16,-1 0 0 15,0 9 37-15,-3-3 0 16,-1-1-16-16,3-11 0 16,5-8-21-16,6-21 0 15,4-22-6-15,2-15-1 16,6-9 5-16,3-24 1 16,9-24-2-16,-2-6 1 15,-3-11 2-15,-3 3 0 16,-4 4 0-16,-2 1 1 15,-6 9 0-15,-4 0 1 16,-2 10-5-16,2 11 1 16,2 10 0-16,2 10 0 0,0 0-4 15,0 0 1 1,0 0 2-16,-8 10 1 0,-2 15 1 16,3-5 1-1,3-1 0-15,2-7 0 0,2-2 0 16,0-8 0-16,4 4 0 0,19-8 0 15,12-20 0 1,28-42 0-16,-20-10 1 0,-6 11 0 16,-4-7 0-1,-8 12 0-15,-5 3-6 0,-5 20-1 16,-5 2-2 0,-6 15 0-16,0 3-4 15,-4 3 0-15,0 4-4 16,0 8 1-16,0-9 11 0,-4 9-1 15,0 9 4-15,-21 52 0 16,3 17 1-16,-3 29 1 16,5 4 1-16,3-4 1 15,1-3 27-15,8-30 1 16,3 0-8-16,3-16-1 16,2-7-6-16,2-30 0 15,3-11-13-15,-1-4 2 16,2-4 6-16,25-14 1 15,1-31-2-15,-1-15 0 16,-21 3-3-16,-6 9 1 16,-4-1-1-16,-4 10 0 15,-4 0 0-15,2 13 1 16,0 5-8-16,2 11 0 16,0 0 0-16,2 2 0 15,0 2 0-15,2 4 1 16,0 0 0-16,0 0 0 0,0 0 1 15,6 2-1-15,4 6-1 16,2 0 0-16,1-6 0 16,-5-2 0-16,-8 0-842 15</inkml:trace>
  <inkml:trace contextRef="#ctx0" brushRef="#br0" timeOffset="670.93">13287 6226 12 0,'0'0'0'0,"0"0"0"0,25-35 0 0,-5 8 0 16,7-14 0-1,1-6 0-15,3-7 0 0,0-1 0 16,-9 8 0-16,-5-3 0 0,-7 13 0 15,-8 11 7 1,-6 3 0-16,-4 9-7 0,-2 8 0 16,-1 6 0-1,-3 6 0-15,-6 4 5 0,-1 17-1 16,3 16 10 0,3 0 0-16,1 10 87 0,2 9 0 15,1 0-40 1,3-3 1-16,4-8-18 0,0-7-1 15,-2-16-6-15,0-5 1 16,4-11 0-16,2-8-1 16,0-2-13-16,4-4 1 15,6-4 2-15,13-10 0 16,7-11 14-16,3-8 2 16,-4 8-9-16,-7 11 0 15,-5 6 2-15,-7 4 0 16,-2 8-3-16,-4 4-1 15,-2 4-9-15,-4 13-1 16,-4 3-8-16,-10 7 0 16,-5-4-6-16,-3-4 1 15,7-13-3-15,3 2 0 16,0-12-4-16,1 0-1 16,3-4-1-16,2-8 0 15,4-8-4-15,12-23 2 16,-8 41-836-16</inkml:trace>
  <inkml:trace contextRef="#ctx0" brushRef="#br0" timeOffset="878.61">13820 5743 12 0,'0'0'0'0,"0"0"0"0,-16 37 0 16,5-4 0-16,-7 14 0 15,-7 21 0-15,-8 10 0 16,-5 8 13-16,-3 2 2 16,0 1 28-16,4-17 0 15,2-7-30-15,8-11-1 16,27-54-126-16</inkml:trace>
  <inkml:trace contextRef="#ctx0" brushRef="#br0" timeOffset="1482.75">13765 6224 12 0,'0'0'0'0,"0"0"0"0,-13 26 0 15,11-18 0 1,0-5 0-16,0-3 0 0,4-3 0 16,6-13 10-1,11-11 1-15,14-16 40 16,-5 2 0-16,-1 6 32 16,-4 9 0-16,-9 15 32 15,-4 1-1-15,-2 10-55 16,-8 2-1-16,0 12-19 0,0 13 1 15,0 10-27-15,0 6 0 16,-6-10-13-16,4-12 2 16,0-5-1-16,2-8 0 15,2-6 2-15,2-2 2 16,2-2 3-16,7-6-1 16,9-17 9-16,3 7 0 15,-7-3 15-15,-5 7 1 16,-7 12 16-16,-2-4 1 0,-2 6-20 15,0 6 2 1,2-4-13-16,0 8 1 0,2 7-11 16,-2-1 0-1,5 1-5-15,5-9 1 0,2-6-1 16,15-17 0 0,2-11 5-16,-2-5 0 0,-7-12 12 15,-7 2 1 1,-11 6 33-16,-10 14 1 0,-7 5 42 15,-9 2-1-15,-9 12-68 16,-4 4 1-16,-1 4-24 16,7 4-1-16,27-10-1146 0</inkml:trace>
  <inkml:trace contextRef="#ctx0" brushRef="#br0" timeOffset="2626.48">14515 6164 12 0,'0'0'0'0,"0"0"42"0,-17 35 2 0,9-27-44 0,4 0 0 16,2-4-1-16,0 1 1 15,0-3-2-15,0 0 1 16,0-2 0-16,2-2 1 0,2-5 21 15,6-11 1 1,9-19 43-16,7-6 2 16,3 8 37-16,-3 0 2 15,-1 17 66-15,-5 1 2 0,-5 7-40 16,1 2-1 0,-8 8-93-16,2 2-1 15,1 6-24-15,-1 6 0 16,-2 13-14-16,-4 2 2 0,-2 6-16 15,-2 0 1-15,-2-9-37 0,0-9-1 16,4-9 20 0,0 0 0-16,0 0 21 0,0-8 1 31,0 0 7-31,4-8-1 0,2-8 4 0,6-11-1 16,11-16 11-1,-1 0 2-15,5 2 30 0,-2 12 1 16,-9 4 45-16,-4 9 0 15,1 6-36-15,-3 6 1 16,-2 4-35 0,0 0 1-16,0 4-14 15,1 12 1-15,-1 17-10 16,-4 2-1-16,-6 2-43 16,0-6 1-16,0-11-61 0,0-1 0 15,0-11 56-15,2 0 0 16,0-6 39-16,4-4 0 15,2-6 10-15,10-13 1 16,11-20 1-16,2-4 0 16,-1 4 29-16,-1 12 2 15,-4 3 86-15,-7 9 1 16,-6 3-46-16,-2 12 1 16,-3 2-51-16,-3 10 2 15,0 13-18-15,0 7 1 16,-2 20-8-16,0-5 0 15,4-12-59-15,-2-7 1 0,0-9-81 16,0-7 0-16,2-2 58 16,6-8 1-16,-10 0-661 15</inkml:trace>
  <inkml:trace contextRef="#ctx0" brushRef="#br0" timeOffset="2722.58">15363 5909 12 0,'0'0'0'0,"0"0"-10"0</inkml:trace>
  <inkml:trace contextRef="#ctx0" brushRef="#br0" timeOffset="3972.39">15359 5885 12 0,'0'0'0'15,"0"0"0"-15,0 0 0 16,0 0 0-16,0 0 0 16,-20 27 5-1,3-1 2-15,-3 17 0 0,2 2 1 16,1 5 18-16,7-15-1 15,2-7-20-15,2-3-1 16,6-11-1-16,2-3 0 16,2-9 17-16,6-4 0 15,8-7 30-15,11-9-1 16,6-15 16-16,0-10 1 16,-4-2-2-16,-5 0 1 15,-1 4 38-15,-7 6 0 16,-5 8-57-16,-7 11 0 0,-4-1-16 15,0 9 0-15,-2 6-28 16,-2 2-1 0,-2 0 0-16,0 0 0 0,-1 2 0 15,-1 12 1 1,-2 3 26-16,2 3 0 0,2-3 33 16,4 1 0-1,2-3-34-15,2-5-1 0,2-2-14 16,2 0-1-16,3-8-8 0,1 0 2 15,0 0-5 1,0-6 1-16,-3 6-1 0,-5 0 0 16,-2 0-1-1,-2 6 0-15,0 5-3 0,0 9 1 16,-6 19-35 0,0-2 1-16,3-12-75 0,6-5 0 15,1-5 57-15,4-11 2 16,4 0 37-16,7-4 0 15,7-8 14-15,3-9 0 16,0-8 8-16,-5-3 1 16,-5-7 43-16,-3 0-1 0,3-8 68 15,-1 6 0 1,-4 8-80-16,-3 15 0 16,-5-1-21-16,-4 13 1 15,-2-6-14-15,0 10 2 16,0 4-5-16,-4 5 0 15,-11 15-1-15,-3 7 1 16,1 12-4-16,7-2 1 16,4 1-4-16,6-8 1 15,2-11-61-15,2-6 2 0,0-11-8 16,7-2 0 0,3-6 46-16,8-16 2 0,9-17 13 15,2-2 1 1,-2-2 10-16,-7-4 0 0,-3 6 18 15,-7 10 1-15,-4 13 3 16,-1 4 2-16,-5 0-8 0,0 8 1 16,-2 0-6-16,2 2 1 15,2 6-11 1,0 8 1-16,0 13-2 0,-1 10 0 16,-5 4-18-1,0-6 1-15,-3-4-87 0,-3-15 0 16,0-1 21-16,2-7 0 15,2-2 68-15,0-8 2 16,0 0 12-16,0-6 1 16,2 2 2-16,6-19 2 15,6-7 11-15,7-11 2 16,5 8 39-16,1 6 0 16,-2 9 43-16,-5-1-1 15,9 5 11-15,-3 10 0 16,-5 4-47-16,-7 0 1 0,-2 10-44 15,-8 0 1-15,0 15-15 16,-2 3-1 0,0 11-24-16,0-18-1 0,0-11-101 15,-2 3 1 1,2-3 55-16,0-8 1 0,0 6 50 16,0-8 1-1,0 0 12-15,13-8 2 0,5-11 13 16,9-22 0-16,-7 13 59 0,-8 5-1 15,1 9 50 1,-1-1 0-16,0 5-20 0,-3 2 1 16,-3 8-69-1,-2-6 0-15,0 6-22 0,6 14 2 16,-4 15-14 0,0 4 2-16,1-13-59 0,-3-8 1 15,2-1-40 1,8-9 0-16,9-2 66 0,36-27 0 15,1-8 20-15,-30 2 0 0,-5 5-16 16,-15 3 1 0,-10 25-685-16</inkml:trace>
  <inkml:trace contextRef="#ctx0" brushRef="#br0" timeOffset="5139.1">16630 6129 12 0,'0'0'0'0,"0"0"0"0,0 0 0 16,0 0 0-16,0 0 0 15,31-20 0-15,-8-9 0 16,7-8 51-16,-3 0 1 16,-11 2 5-16,-3 10 1 15,-5 1-7-15,-4 11 2 16,-2-3-13-16,-2 8 2 15,0 6-34-15,-2-4 1 0,-6 6 0 16,-7 8 0 0,-9 4 0-16,-5 13 1 0,5 8-4 15,-1 8 2 1,4-2 1-16,7 4 1 0,6-8-13 16,6-2 1-1,2-15-49-15,4-4 2 0,-2-9 43 16,4 1 1-16,8-12 5 15,9-5 1-15,10-22 27 16,0-2 1-16,-5-4 70 0,-1-2 0 16,-2-2 76-1,-1 8 0-15,-1 11-130 0,-5 11 1 16,-1-1-25 0,-5 12 1-16,-2 2-8 0,2 0 0 15,3 10-10 1,-1 7-1-16,-2 9-5 0,-5 1 0 15,-5 8-5-15,-2-2 0 16,-2-6-14-16,-3-3 1 16,1-12-29-16,2-3 2 15,0-3 32-15,0-4 0 16,2-2 13-16,2-10-1 16,4-7 3-16,7-16 0 15,5-6 24-15,5-4 1 16,-1 10 42-16,-1 13 1 0,-7 3-33 15,-4 11 1 1,-1 0-8-16,-3 12 0 0,0-6-8 16,2 17 2-1,2 3-22-15,-2 11 0 0,-5 4-1 16,1-6 0 0,6-5-8-16,2-13 0 0,0-3-3 15,7-6 2 1,10-6 2-16,3-13 1 0,5-16 2 15,-2-3 2-15,-2-8-2 0,-6-9 2 16,-7-7-1 0,-6-3 1-16,-5-19-19 0,-5 10-1 15,-4 16-8 1,-2 15 1-16,0 15-4 0,-2 11 1 16,-3 13 9-1,-1 10 0-15,-2 13-1 16,-2 18 2-16,-3 14 1 15,1 11 1-15,4 12 1 16,-1 0 0-16,3 4-26 0,4 6 1 16,8-14-67-16,11-10 1 15,11-13 20-15,13-20 0 16,-39-29-208-16</inkml:trace>
  <inkml:trace contextRef="#ctx0" brushRef="#br0" timeOffset="5758.36">17801 5883 12 0,'0'0'0'0,"0"0"0"0,0 0 0 15,0 0 0-15,0 0 0 0,-23 0 0 16,11 0 0-16,-7 10 7 15,-9 6 0-15,-9 5-3 16,0 12 0-16,6-4 9 16,5 12-1-16,3-6-8 15,7-7 2-15,5-3-6 0,5 0 0 16,6-15-1 0,4-2 1-16,5-6 6 0,9-6 0 15,17-12 26 1,4-9 0-16,-2-2 33 0,-9-8 2 15,-5 9 98-15,-9 1-1 16,-6 7 23-16,-3 9-1 16,-5 7-123-16,-3 2 1 15,-1 2-39-15,0 7-1 16,0 9-17-16,0 9 1 16,0 6-24-16,2-5 2 15,6-5-46-15,8-13 1 16,7-4 34-16,9-12 1 15,13-14 14-15,5-11 1 16,3-12 10-16,2-2 2 0,0-7 4 16,-4-3 2-1,-10-13 6-15,-8-16 0 0,-4-15 31 16,-9 3 0 0,-8 18-43-16,-6 26 1 0,-6 24 0 15,-2 11-1 1,-2 9-2-16,-9 27 0 0,-13 24-1 15,-3 10 2-15,2 23-2 0,2 10 1 16,3 11-1 0,3-1 0-16,7 3-56 0,6-5 1 15,3-8-132 1,1-16 1-16,6-70-286 0</inkml:trace>
  <inkml:trace contextRef="#ctx0" brushRef="#br0" timeOffset="6076.09">17342 5817 12 0,'0'0'0'16,"24"-2"0"-16,13 2 0 0,23-8 0 0,1 0 0 15,-8-3 0-15,-12 3 0 16,-16 0 0-16,-9 6 0 16,-7 2 16-16,-7 0 0 15,-2 0 38-15,-2 0 0 16,-3 0 12-16,-5 0 2 15,-10 0-57-15,-17 0 0 0,37 0-243 16</inkml:trace>
  <inkml:trace contextRef="#ctx0" brushRef="#br0" timeOffset="6546.63">14794 5601 12 0,'0'0'0'0,"0"0"-10"0</inkml:trace>
  <inkml:trace contextRef="#ctx0" brushRef="#br0" timeOffset="6632.53">14806 5538 12 0,'0'0'0'15,"0"0"0"-15,0 0 0 16,-23-6 0-16,7 6 0 16,-5-4 0-16,1 4 0 15,6 4 0-15,3 2 0 16,11-6-10-16</inkml:trace>
  <inkml:trace contextRef="#ctx0" brushRef="#br0" timeOffset="7205.89">18362 6051 12 0,'0'0'0'0,"-24"27"0"0,-7-1 0 0,-14 7 0 15,-6 4 0 1,-5 6 0-16,5-2 0 0,51-41-10 15</inkml:trace>
  <inkml:trace contextRef="#ctx0" brushRef="#br0" timeOffset="8053.04">14956 6468 12 0,'0'0'0'0,"0"0"0"0,-11 47 0 0,11 13 0 16,0 18 0-16,-4 8 0 0,-4 10 0 15,-4 7 0 1,-3 2 0-16,-1 6 0 16,0-11 1-16,1-7 6 15,5-7-1-15,10-86-26 0</inkml:trace>
  <inkml:trace contextRef="#ctx0" brushRef="#br0" timeOffset="10264.83">15074 6624 12 0,'0'0'0'16,"23"-17"0"-16,-7 9 0 16,3 6 0-16,-3 2 0 15,-5 2 0-15,-5 0 0 0,-2 7 0 16,-2 1 0-16,0 6 0 0,-4 11 0 31,-13 6 0-31,-7 4 0 16,-5-9 0-16,-1-7 0 15,1-5 0-15,0-5 0 16,11-5 0-16,4-4 0 0,1-2 0 16,3-6 0-1,-4-2 0-15,4-3 0 0,4-5 0 16,10-5 0-16,12-5 0 15,5-1 0-15,9 0 4 16,5 5 2-16,2 3 31 0,-2 1 0 16,-4 7 54-16,-4 5 1 15,-5 6-57 1,-1 8 1-16,-1 5-23 0,1 9 2 16,-5 7-12-16,1 6 2 15,-13-2-23-15,-4 0 0 16,-6-9 0-16,-4-1 1 15,-5 0 6-15,-1 1-1 16,0-12 17-16,1-1 0 16,3-7 61-16,4-2-1 15,-2-2-22-15,2-6 2 0,2-2-18 16,6-11 0 0,6-12-27-16,8-8 0 15,13 2-8-15,0 2 2 16,5 0-3-16,5 9 0 0,7 1 4 15,-5 5 2-15,0 11 2 16,-9 5 0 0,-5 13 2-16,-9 1 1 0,-3 6 0 0,-5 7 0 15,-4-3 1 1,-4 7-1-16,-4 4-2 16,-4-2 0-16,-2-3-1 15,2-3 1-15,2-3-1 0,2-3 1 16,-1-1 0-16,1-6 0 15,2-3 11 1,5-3 0-16,1-4-2 0,10-11 1 16,13-5-4-16,4-11 1 15,-9-1-7-15,-7-3 0 16,-7 10 0-16,-4 3 0 16,-4 3 0-16,-2 3 0 15,0 0 0 1,0 6 0-16,-4-7 2 0,-2 11 1 15,-4 2-1-15,-3 2 1 0,-1 4-1 16,0 5 0 0,1-1-2-16,3 6 0 0,2-1-10 15,4-3 1 1,4 0 0-16,2-7 1 16,2 1 1-16,2-2 2 15,6 0 3-15,7-8 0 16,9-4 2-16,9-7 0 0,2-9 0 15,-4-7 0-15,-6 2 0 16,-5-4 2-16,-3-2-1 0,-5 5 1 31,1-3 13-31,-1-2 0 16,-2 8 49-16,-1 9 1 0,-11 3-37 16,-2 5 2-16,0 8-18 15,0-2 1 1,0 2-9-16,-2 2-1 0,-4 0-3 15,-5 8 0-15,-5 17-14 16,-7 14-1-16,3 10-5 16,3 6 0-16,7 3-2 0,2 20 2 15,2-19-22-15,8-30 1 16,2 4 23-16,0-17 0 16,2-5 10-16,7-1 0 15,3-4 6-15,25-6 0 16,2-16 1-16,-8-3 1 15,-6-5 0-15,-11 1 1 16,-2 2-2-16,-7 3 1 16,-1 2 1-16,-2 5 0 15,-2 3 5-15,0 2-1 16,-2 0 12-16,2 2 1 16,-4 4-2-16,0 0 1 15,0 0-4-15,2 10 0 16,-4 12-2-16,-4 9 0 15,4-4-6-15,2-11 2 0,0 1 0 16,0-7 1 0,2 2 33-16,0-8 1 0,4 3-14 15,3-3 1 1,1-8-14-16,6-3 0 0,-1-3-8 16,-1-8 0-1,-4-1-8-15,-4-5 1 0,-2-1-2 16,-4 7 2-16,-4-1-2 0,0 7 0 15,0 1-2 1,-4 7 0-16,2-2 2 0,2 4 1 16,0 2-1-1,-1 0-1-15,1 0-7 0,2 0 1 16,0 2 2 0,2-2 2-16,0 2 0 0,13 2 1 15,9-10 3 1,19-12 0-16,-2-13 2 0,-2-8 0 15,-2-6 3-15,-6-2 2 16,-5 1 1-16,-12 14-1 16,-7-3-3-16,-3 22 0 15,-2-1-2-15,0 10 0 16,0-2-2-16,0 6 0 16,0-7-2-16,-7 14-1 15,-1 3-1-15,-12 41-1 16,3 7 1-16,7 7-1 0,4 3 1 15,4-17 1 1,4 3-3-16,2-17 2 0,4-2-1 16,-4-15 0-1,2-9 1-15,1-1 0 0,1 0-1 16,10-4-1 0,7-6 1-16,12-10 1 0,-2-13 3 15,-17 11 1-15,-2-4-10 0,-3-1 1 16,-3-1 7-1,-4 10-1-15,0-3 3 0,-2 5 1 16,-2 0 0 0,0 4 0-16,-2 2 1 0,3 0 0 15,-3 2-1 1,0 10 2-16,2-1-2 0,0-3 1 16,0 0-1-1,4-4 1-15,2 4 5 0,6-4 2 16,5-4 5-16,5-6 0 15,-1-4 0-15,-13 2-1 16,0-3-5-16,-1-1 0 16,-1 2 5-16,-2 4-1 15,-2-5 6-15,0 7 0 16,0-2-8-16,-4 6-1 16,0 0-3-16,2 15-1 15,-2 13 0-15,-2 93-1 16,-6-12-2-16,4-10 0 15,0 1-3-15,-2-40 1 16,-7 10 1-16,-11 32 1 16,-3-15-1-16,11-50 1 15,-7 6-1-15,-3-8 0 16,-5-7-15-16,8-13 0 0,23-15-650 16</inkml:trace>
  <inkml:trace contextRef="#ctx0" brushRef="#br0" timeOffset="10615.48">17046 6509 12 0,'0'0'0'0,"0"0"0"0,0 0 0 15,0 0 0-15,0 0 0 16,0 0 0-16,0 0 0 16,-30 18 0-16,13 9 0 15,-3 18 0-15,1 15 0 16,9 3 1-16,4 7 0 16,2 6 24-16,2 10 1 15,0 11-24-15,2-3 0 16,0-5 90-16,2-11 1 0,0-17-27 15,2-1 1 1,0-17 16-16,-2-12 0 0,-2-15-20 16,-2-10 1-1,2-6-575-15</inkml:trace>
  <inkml:trace contextRef="#ctx0" brushRef="#br0" timeOffset="10922.47">16948 6798 12 0,'0'0'0'0,"16"-22"0"0,1 1 1 15,3 3-1 1,3 1 0-16,4 9 0 0,-1 2 0 16,1 2 0-1,-1 4 0-15,-3 4 0 0,-5 8 0 16,-5 3 3-16,-9 1 2 15,-8 7 17-15,-7 3 1 16,-9 7 15-16,-7-10 1 16,-5-1 6-16,3-5 1 15,8-5 20-15,9-6 2 16,6-6-36-16,2-6 1 16,2 4-15-16,6-8 0 15,8-9-17-15,13-13 1 16,-25 32-357-16</inkml:trace>
  <inkml:trace contextRef="#ctx0" brushRef="#br0" timeOffset="11504.04">17364 6702 12 0,'0'0'0'16,"0"0"0"-16,4 31 0 0,-2-15 0 16,0-1 0-1,-2-3 0-15,-2 0 0 16,-2 3 0-16,0 1 0 0,2 4 0 0,0-7 0 15,0 1 13 1,0-6 2-16,2-4 35 16,2-4 1-16,0 0-6 15,4-4 1-15,8-10 5 16,11-11 2-16,6-7-45 16,0-3 0-16,-3 6-8 15,-1 8 1-15,-5 5 2 16,-1 6 2-16,-7 3 6 0,-3 5 1 15,-3 4 6-15,-2 5 0 16,0 3 8-16,0 6 0 16,-2 7-9-16,-4 4 1 15,-4-3-1-15,0-5 1 16,4-5-2-16,0-6 1 16,0-6 15-16,0 2 0 15,2-4 0-15,0-4 0 16,2 2-4-16,7-6 1 15,11-8-1-15,7-11 2 16,-3 0-9-16,-3 1 1 16,-3 9 12-16,-5 7 0 15,-3 6 14-15,-2 2 1 0,1 2-25 16,-3 2 1 0,-4 2-12-16,-2 4 0 0,0 2-7 15,2 3 1 1,0 3-5-16,0 1 0 0,2-3-2 15,3-4 1-15,1-2-1 0,6-3 0 16,5-5-5 0,5-5 0-16,3-3-72 0,2-6-1 15,-31 14-639 1</inkml:trace>
  <inkml:trace contextRef="#ctx0" brushRef="#br0" timeOffset="12076.7">18114 6667 12 0,'7'-4'0'0,"1"0"0"0,0-2 0 0,-2-3 0 0,0 5 0 15,-2-2 0-15,-2-2 0 16,0 2 7-16,0 2 0 16,-2-2 11-16,-4-3 1 15,-6 5 6-15,-6 0 0 16,-9 10 2-16,-8 5 1 16,-6 13-3-16,2 1 0 15,5 1-11-15,5 3 0 16,11-2 4-16,3-2 0 15,9-9 1-15,4-2 2 16,0-7-7-16,4-3 2 16,5-4-3-16,9-9 1 0,15-7-1 15,2-5 2 1,-3-7-7-16,-7 1 0 16,-9 0 4-16,-5 7 0 15,-5 5 2-15,-4 7 0 0,-2 6-2 16,0 4-1-16,0 4-2 0,0 15 0 15,-2 28 0 1,-2 7 0-16,0 7-3 0,2 1 1 16,-3 16-2-1,1 4-1-15,-2 13 2 0,-2-1 0 16,-2-8 24 0,-5-1-1-16,-3-7 27 0,-5-10 1 15,-5-5-33 1,-3-11 0-16,2-11-8 0,7-17 0 15,7-17-3-15,5-18 2 16,4-9-7-16,6-17 1 16,6-35 2-16,4-6 0 15,3-4-3-15,3-12 0 16,3 1 47-16,-1-5 1 16,-2-7-32-16,-3-1 0 15,-5 5-55-15,0 13-1 16,0 10 10-16,-2 12 1 0,-8 15-7 15,-10 12 1 1,12 37-650-16</inkml:trace>
  <inkml:trace contextRef="#ctx0" brushRef="#br0" timeOffset="12408.84">17204 6571 12 0,'0'0'0'0,"0"0"0"0,0 0 0 16,6 22 0-16,1-16 0 15,1 0 0-15,4-6 0 16,6-6 2-16,1 0 0 16,-3-4 12-16,-5 0-1 15,-5 1 59-15,-6 1 0 16,-2 8-35-16,-7 0 0 16,-5 8-16-16,-8 1 2 15,22-9-252-15</inkml:trace>
  <inkml:trace contextRef="#ctx0" brushRef="#br0" timeOffset="12742.63">16042 6636 12 0,'23'-2'0'15,"18"-6"0"-15,10-2 0 16,4-5 0-16,-8 3 0 16,-4-2 0-16,-4 3 0 15,-39 11-10-15</inkml:trace>
  <inkml:trace contextRef="#ctx0" brushRef="#br0" timeOffset="12966.25">16048 6607 12 0,'21'-6'0'16,"-21"6"-10"-16</inkml:trace>
  <inkml:trace contextRef="#ctx0" brushRef="#br0" timeOffset="13592.55">18430 6443 12 0,'0'0'0'0,"0"0"0"0,0 0 0 0,0 0 0 0,0 0 0 15,21-45 0-15,3 10 0 16,9 4 0-16,10 5 0 16,8 5 0-16,-2 5 0 15,-8 5 31-15,-10 11 1 16,-6 3 51-16,-7 11 1 16,-8 4 29-16,-10 9 1 15,-10 10-17-15,-12 4 2 16,-15-2 15-16,-2 4 2 0,2-4-87 15,8 6 1 1,11-8-23-16,3 4 1 0,15-41-735 16</inkml:trace>
  <inkml:trace contextRef="#ctx0" brushRef="#br0" timeOffset="13905.48">18373 7000 12 0,'0'0'0'15,"0"0"0"-15,6 18 0 16,-2-12 0-16,0-6 0 16,2-4 1-16,11 0 0 0,11-6 6 15,7-7 0-15,-4 1 2 16,-11 2 0-16,-5 3-9 16,-7 1 0-16,-6 8 0 15,-4-2 0-15,-2 0 0 16,-6-4 0-16,-7-1 19 15,-1 3 0-15,1 6 68 16,7 0 1-16,4 0 35 16,2 6 1-16,0-2 0 0,0 13 2 15,-5 5 0-15,-3 5-1 16,12-27-881-16</inkml:trace>
  <inkml:trace contextRef="#ctx0" brushRef="#br0" timeOffset="60559.97">15939 11549 12 0,'0'0'0'0,"0"0"0"0,0 0 0 0,0 0 0 15,0 0 0-15,0 0 0 16,0 0 0-16,0 0 0 16,15 21 0-16,-15 1 0 15,-4-1 0-15,0 3 0 16,-3 1 0-16,-3 2 28 16,-4 6 1-16,-5 8-11 15,-3 8 0-15,-5 0-8 16,-3-4 0-16,-3 1-11 0,-4 3 1 15,-4-2-2-15,-6 2 0 16,-5-6-2-16,-5 3 2 16,-9 7 4-16,-3 7 2 15,-1 1 5-15,-2 3 1 16,-6-5 3-16,-6 1 1 16,-8-9 0-16,-2 3 1 15,0 5-3-15,-3 3 2 16,-5-11-19-16,-3 4 1 15,-6 5 2-15,1-1 2 16,-1-5 0-16,-4-5 0 16,-10-4 3-16,-2 0-1 15,2-1 4-15,-4-1 0 16,-8-2 108-16,-3-2 0 0,3 2-69 16,-2-2 1-1,-3 0-21-15,-3-4 1 0,-1-6-40 16,-4 1 2-16,-3 1-2 0,-11-4 2 15,-9-5 4 1,3-1 1-16,2-1 6 0,2-5 0 16,0-1 26-1,0-4-1-15,-2-3 8 0,0-3 0 16,0 2-5 0,0-4 1-16,-2 6 3 0,-7-2 0 15,-1-6 3 1,-6 4 1-16,-1-4-21 0,3 0 1 15,-1-4-15-15,1 2 1 16,1-2-1-16,9-4 1 16,12 0-2-16,7-1 0 15,1 3-13-15,0-6 2 16,9 2-31-16,5 4 1 16,-3-5-5-16,2 3 0 15,7 4 18-15,1 0 0 16,0 0 19-16,10-2 0 0,8 2 4 15,5-9 2 1,5 3 2-16,9 0-1 0,2 4 3 16,10-3 0-1,4 5 0-15,8-4 1 0,6-4-3 16,13 1 1 0,2 1 6-16,10 0 0 0,10 4 10 15,9 2-1 1,10 0 8-16,-1 1 0 15,7 1 13-15,2-2 0 0,-4 2 1 16,6-4 1-16,0 4-9 16,0 2 0-16,2-2-8 15,2-2 0-15,7 0-6 16,9-2 0-16,17 1-6 16,12-1 1-16,4 0-3 15,9 2 0-15,1 0-1 0,7 2 1 16,0-2 2-16,6-4 1 15,10 1 24-15,2 1 1 16,2 4-9-16,0-4 2 16,-2-4-20-16,3 0 1 15,-1 3 2-15,-6 3 1 16,-8 6-2-16,-9 0 0 16,-15-2-2-16,-9 0 1 15,-17 4-6-15,-9-1 1 16,-7-3-3-16,-6 2 2 15,-8 4-4-15,-6-2 2 0,-13 8-2 16,-14 0 0 0,-16 1-2-16,-9-3 0 0,-7-2-6 15,-5-4 1 1,-10 5-2-16,0-3 1 0,0-2-23 16,-6 0 2-1,-5 0 16-15,-1 4 2 0,12-4 7 16,2-2 2-16,6-2 1 0,2 0 1 15,1-2 1 1,5-4 1-16,4-2 0 0,7 2 0 16,8 0 2-1,4 0 0-15,12-3 1 0,0 3 0 16,6 2 24 0,7-2 0-16,-1 2 13 0,5-2 2 15,6-1-12-15,4 7 2 16,2-4-2-16,4-2 0 15,-5 4-10-15,3-4 1 16,2 4-1-16,0-4 1 16,0-2 4-16,2 3 0 15,3 1-3-15,-5 0 2 16,0 0-5-16,0 2 1 16,0 2-8-16,0-2 0 15,0-2-3-15,0 4 2 16,0 0-7-16,0-2 1 0,0 0-4 15,-5 2 1 1,-5-2-1-16,-6-2 0 0,-3 4-1 16,-1 4 0-1,-1-2-2-15,5 2 0 0,2 0-6 16,1-2 0 0,5-2 0-16,6 0 1 0,-2 0 0 15,4 0-1 1,-4 0 4-16,2 0 1 0,2 0 2 15,0 0 0-15,0 0 1 0,16 14 0 16,21 15 0 0,10 8 1-16,13 12-1 0,11 3 0 15,5 1 0 1,14 11 1-16,15 14-1 16,6 14 0-16,3 11-1 15,-1 4 1-15,8 10-16 0,-4 0 0 16,-117-117-1071-16</inkml:trace>
  <inkml:trace contextRef="#ctx0" brushRef="#br0" timeOffset="74425.56">12590 16579 12 0,'0'0'0'0,"0"0"0"0,0 0 0 0,0 0 0 0,0 0 0 15,0 0 72-15,0 0-1 16,-12-22 143-16,24-7-1 16,15-8-207-16,8-4 0 0,8 6 16 15,4 8 0 1,16 3 7-16,1 7 2 0,-5 7-30 16,-7 16 0-1,-16 4 9-15,-13 15 1 0,-9 12 9 16,-10 8 2-16,-6 21 5 0,0-3-1 15,-2 7 5 1,8-2-1-16,0-6 83 0,5-15 2 16,-3 2-65-1,2-6 2-15,2-10-5 0,-4-4 1 16,1-13-1 0,-3 3 1-16,-4-11-26 0,0 0 2 15,0 0-13 1,0-4 1-16,0 3-11 0,-2 1 0 15,-3-8 1-15,5 0-1 16,-4 2 0-16,2-2 0 16,2-2 2-16,0 2 2 15,-2-11 8-15,0-5 2 16,-4 0 15-16,2-3 0 16,4 3-10-16,-8-1-1 15,0-1-8-15,-7-1 0 16,1 1-11-16,0 1 0 0,3 1-18 15,1 6 1 1,0-7-40-16,0 1 1 0,-3-3 0 16,5 11 0-1,4-2 40-15,4 4 0 0,4 4 13 16,-2 2 1 0,-2-4 2-16,0 2 1 0,0 2 7 15,0 2-1-15,2 2 14 0,0 6-1 16,4 4 6-1,7 7 0 1,3 12 40-16,2-7 0 16,-3-5 15-16,-5 2 0 0,0-7 50 15,1-2 1-15,-3 1-98 16,-4 1 0-16,0-4-24 16,-4 3 1-16,2-3-11 15,0-4 0-15,0-1-8 16,-2 1 0-16,0-8-5 15,4 0 0-15,-4-6-1 0,6-3-1 16,5-11 12-16,5-9-1 16,5-12 1-16,3 0 1 15,9 4-2-15,0-6 2 16,8-8-59-16,2 5-1 16,-2-5-165-16,-8 6 0 15,-33 45-840-15</inkml:trace>
  <inkml:trace contextRef="#ctx0" brushRef="#br0" timeOffset="75172.89">12758 17337 12 0,'0'0'0'0,"0"0"0"0,0 0 0 16,10 20 0-16,-5-12 0 15,1-1 0-15,0-3 0 16,4 0 20-16,-4-2 1 0,0-2 14 15,0 0 1 1,3-2 28-16,1-6 1 0,2-3 31 16,-2-3 0-1,-3-13-54-15,-5 3 0 0,-6-1 12 16,-5 4 1 0,-7 7-6-16,-5 6 1 15,3 8-4-15,-7 4 1 16,1 0 2-16,1 10 2 0,5 3-14 15,4 1 1-15,7-1-8 0,3 1 1 16,10 1-3 0,7-1 1-16,3 5-2 0,9-3 0 15,3 5 5 1,-1-9 1-16,-9 3 11 0,-9-3 0 16,-15 1-9-1,-15 3 1-15,-20 13-22 0,-2-4-1 16,0-7-10-16,8-9 2 15,13-7-5-15,5-12 1 16,7-5-1-16,10-7 0 16,0-15 0-1,4 0 1-15,10-2-1 16,5 9 0-16,-9 11-4 0,-4 9 0 16,-2 4-63-16,2 2 1 15,-6 0-907-15</inkml:trace>
  <inkml:trace contextRef="#ctx0" brushRef="#br0" timeOffset="76785.67">13002 17443 12 0,'0'0'0'0,"0"0"0"0,0 0 0 0,-2 23 0 16,-2-15 0-16,0-2 0 15,2 11 0-15,-4 16 17 16,4 2 0-16,4-3 7 16,4-5 2-16,4-8 9 15,2-11 1-15,3-8 41 16,3-8 1-16,5-17 2 16,-1-4 1-16,-7-8 75 15,-3-4 0 1,-8 8-91-16,-6 7 1 0,-4 7-22 0,-4 1 1 15,-9 1-31-15,-1 1 0 16,-9 6-14-16,4 8 0 16,5 4-1-16,3 0 0 15,3 6 1-15,2 0 0 16,1 2 1-16,5 5 0 16,4 3 20-16,4-1 1 15,4-5 56-15,7 2 1 16,5-5 19-16,9-5-1 0,8-8-62 15,0-13 1 1,-5-10-24-16,-3-3 2 0,-2-1-15 16,-3-8 1-1,-3 0-63-15,-5-4 1 0,-4 0 35 16,-4-1 1 0,-4 3 14-16,-6 13 1 0,-2 3 11 15,-2 9 0 1,0 7 21-16,2 7 1 0,-1 4-6 15,-1 7 1-15,0 5-8 16,-2 15 1 0,-5 20-10-16,3-4 1 0,4 6-21 0,2 1 0 15,4-7 2 1,2 0 0-16,2 2 4 0,4-6 2 16,2-2 21-1,2-10 1-15,3-10 1 0,1-11 2 16,2-8 2-16,5-8 1 15,-1-5-5-15,1-9 2 16,-3-5-11-16,1-2 0 16,-1-2-2-16,-1 5 0 15,-5 5-10-15,-4-1 0 16,0 7-44-16,3 1 1 16,1 4 10-16,0 1 0 15,-2 9 31-15,-1 3-1 16,-5 3 11-16,0 4 0 15,4 6 2-15,-4 11 0 0,2 2 19 16,-6 2 1 0,0-3 82-16,0-3 1 15,4-9-60-15,0-3 1 16,3-7-7-16,-1 0 1 16,0-6-17-16,4-6 2 15,0-2-13-15,7-11 0 16,-1-7-6-16,1 1 1 15,-7-2-3-15,-2 11 0 16,-2 5-7-16,0 1 0 16,5-2-14-16,-5 2 0 0,2 1 8 15,0 7 0-15,0 2 5 16,1 0 1 0,-1 0 3-16,0 2 1 0,0 13 1 15,2-3 0-15,-5 5 7 16,1-1 1-16,0-6 28 15,0-2 0-15,2-1-17 0,4-12 1 16,5 1-12-16,5-6 1 16,7-10-9-16,-2-1 0 15,-9-4-35 1,-8 7 1-16,-1 6-31 0,-9 8 0 16,0 1 33-16,-4 1-1 15,2-4 22-15,-1 6 1 16,1-6 8-16,0 4-1 15,-2 2 3-15,-6 2 0 16,0 6 3-16,-7 9 0 0,3 5 8 16,0 7 0-1,1 6 51-15,7-8 1 0,-2-1-31 16,6-7 2 0,2-1-19-16,2-3 0 15,2-9-1-15,0-4 0 16,4 0-10-16,13-6 0 15,4-13-4-15,7-5 0 0,1-1-1 16,-4 1 0-16,-9 3-11 16,1 1 0-16,1 1-44 15,-1 1 1-15,1-3 35 16,-1 9 0-16,-1 4 13 0,-5-4 1 31,-1 8 6-31,-4-2 0 0,-1 4 0 16,-3 4 0-16,-2-2 2 0,2 10 0 15,-6 4 19-15,-8 15 2 16,-5-2 1-16,-3 6 2 16,-2-6-13-16,9-13-1 15,-1-2-8 1,4-3 2-16,2-5-5 0,4-6 0 16,0 0-1-16,0-6 0 15,4-5-2 1,2-7 0-16,4-3 0 0,-5 9-1 15,1 4-5-15,-2-2 2 16,2 1 0-16,0 3 1 16,-2 4 0-16,2 0 2 15,0 4 0-15,5 6 1 16,-1 11-10-16,0-3 1 0,-4 3-20 16,-2-11 2-1,-4-8-1126-15</inkml:trace>
  <inkml:trace contextRef="#ctx0" brushRef="#br0" timeOffset="78015.91">14365 17439 12 0,'0'0'0'0,"0"0"0"0,33-39 0 0,-12 13 0 0,1-7 0 0,-3-6 0 15,-3-4 0 1,-2 0 0-16,-1-3 0 15,-7 3 2-15,-2 10 0 0,-2 7 114 16,-2 7 0 0,-2 11 61-16,-2 2 0 0,0 6-114 15,0 6 1 1,-5 13-27-16,-5 15 0 0,-4 16-36 16,-1 5 1-1,5 5-2-15,3 1 0 0,5-7 1 16,6-3 1-16,6-8 3 0,5-8 1 15,5-14 115 1,5-7 1-16,5-14-57 0,5-17 2 16,4-9-34-1,-2-7 2-15,-7-4-24 0,-3-4 1 16,-5-4-12 0,-7-7 1-16,-1-3-1 0,-2-3 0 15,-4 3 0 1,0 12 0-16,-2 8 2 0,2 12 0 15,-4 11 28-15,-2 4 1 16,0 8-16-16,0 2 1 16,-2 6-8-16,-2 17 1 15,-4 26-8-15,-5 3 1 16,-3-1-31-16,4 0 0 16,3-1-1-16,5-1 1 15,0-8 12-15,4-6 1 16,0-4 8-16,2-8 0 0,0-9 58 15,2-12 0 1,-2 0-3-16,4-10 0 0,4-2-15 16,5-19 0-1,3-10-17-15,0-4 0 16,1 4-21-16,-3 4 0 16,-2 5-37-16,-1 3 0 15,1 2 27-15,0 7 2 16,1 4 8-16,-5 10 2 0,-2 4 4 15,0 6 0-15,0 0 0 16,-4 19 0-16,-4 16 0 16,-4 2 1-16,-2-2 0 15,4-14 1-15,6-5 29 16,2-5 2-16,0-5 85 0,4-3 1 16,4-3-81-1,9-10 0-15,12-13-22 0,4-1 1 16,-2-5-16-16,-7-3 0 15,-11 5-39-15,-5 1 0 16,-4 1-53-16,-2 1 1 16,-2 0 25-16,-2 5 1 15,0 3 43-15,-2 6 0 16,-2 2 16-16,-2 2 0 16,-4 6 5-16,-4 9 0 15,-3 9 0-15,5 9 1 16,2 2 27-16,10-4 2 15,6-6 78-15,7-11 2 0,5-8-73 16,9-6 2 0,6-8-11-16,0-6 0 0,-3-13-19 15,-7 1 0 1,-11 3-12-16,-8-1 1 0,-6 22-1339 16</inkml:trace>
  <inkml:trace contextRef="#ctx0" brushRef="#br0" timeOffset="78255.64">14195 17236 12 0,'0'0'0'0,"0"0"0"0,23 0 0 0,-1-2 0 0,25-4 0 16,27-4 0-16,8-1 0 16,-4 5 0-16,-12 2 0 15,-17 4 14-15,-14-4 1 16,-35 4-46-16</inkml:trace>
  <inkml:trace contextRef="#ctx0" brushRef="#br0" timeOffset="79630.52">15370 17374 12 0,'0'0'0'16,"0"0"0"-16,0 0 0 0,-17 30 2 0,7-17 1 0,-2 3 60 16,-1 1 0-1,1-5 176-15,2 2 0 0,2-5-151 16,4 1 0-16,-1-8-18 15,1 2 1-15,0-4-28 16,2-6 2-16,2-2-17 0,10-11 0 16,17-10-15-1,6-4-1-15,2 1-25 16,-5 11-1-16,3 5-31 16,-4 5 0-16,-6 5 27 0,-5 0 2 15,-4 12 14 1,-5-6 2-16,-1 8 4 0,-2 5 0 15,0 3 20-15,-2 3 1 16,-8 3 39-16,-2 5 1 16,-4-2 37-16,1-7 1 15,5-1 15-15,4-7 1 16,-4-4-81-16,2-4 0 16,0-2-23-16,2-6-1 15,2 2-10-15,4-13 0 16,11-9-5-16,7-9 0 0,5 2-56 15,-2 4-1 1,-7 7-8-16,-3 11 1 0,-3-5 36 16,-4 10 1-1,0 4 16-15,-1 2 0 0,-5 2 10 16,0 4 1 0,-4 4 1-16,0 11 0 0,-4 7 0 15,0 7 1-15,4 0 19 0,0-8 2 16,0-9 60-1,0-1 1-15,2-9-28 0,0-6 1 16,2-4-34 0,4-6 1-16,6-9-17 0,9-7 1 15,2-7-7 1,-5-2 0-16,-10 6-65 0,-4 11 1 16,-1 6-44-1,-3 1 1-15,0 1 58 0,0 2 2 16,0 4 34-16,-2 2-1 15,-2 8 12-15,-2-2 0 16,-1 9 2-16,3 9 0 16,-2 7 12-1,0-2 0-15,4-11 66 0,2-1-1 16,2-9-3-16,5-6 2 16,5-4-50-16,6-6 1 15,7-9-17-15,-2-1 2 16,-9-7-25-16,-10 7 1 15,-6 1-79-15,-8 7 0 16,-6-4 42-16,-5 1 1 16,-1-3 33-16,1 6 0 15,5 6 12-15,4 4 1 16,4 0 2-16,1 0 0 16,1 0 2-16,2 4 0 15,2 0 3-15,2 2-1 0,2 2 1 16,5-2-1-16,7-1 1 15,9 1 0-15,3-2 0 16,1 2-1-16,-4-6-4 0,-7-6 0 16,-2 4-27-1,-3 0 0-15,-13 2-965 16</inkml:trace>
  <inkml:trace contextRef="#ctx0" brushRef="#br0" timeOffset="79949.33">16052 17396 12 0,'2'0'0'0,"2"0"0"0,5 0 0 0,5 0 16 0,11 0 0 16,9 0 111-16,5-6 0 0,-2 0-8 15,-4-2 1 1,-10 4-54-16,-7-3 0 0,-8 5-7 16,-4 2-1-1,-2-2-15-15,-2-2-1 0,0 4-7 16,0 0 0 0,0 0-7-16,-2 0 1 15,-2 0-7-15,0 0 0 16,4 0-804-16</inkml:trace>
  <inkml:trace contextRef="#ctx0" brushRef="#br0" timeOffset="81711.75">16485 17302 12 0,'2'0'0'0,"-2"0"8"0,-2 0 1 16,-2 0-9-16,-3 0 1 16,-3 8 48-16,-6 2 1 15,-9 7 74-15,-1 1 1 16,1 3-29-16,7 3 2 15,1 3 62-15,9-2 2 16,6-3 35-16,8-3 1 16,8-3-138-16,13-10 2 15,12-8-33-15,6-8 1 16,4-13-18-16,0-3 1 16,-3-3-8-16,-7-6 0 15,-7-2-24-15,-5-4 1 0,-7-8 5 16,-3-5 0-16,-5-1 5 15,-6-3 1-15,-4 19 6 16,-2 9 1-16,-2 17 20 16,-2 3 0-16,2 4-11 15,-4 8 1-15,-6 4-7 16,-7 15-1-16,-7 20-4 16,-3 4-1-16,2 6-83 0,5 9-1 15,1-7-61 1,1-4 1-16,-1-5 116 0,5-8 1 15,6-9 21-15,8-10 0 16,4-5 54-16,2-6-1 16,-2-4 1-16,4-4 0 15,6-6-11-15,5-11 1 16,-1-3-12-16,-2 3 2 16,-3 3-25-16,-1 4 0 15,0-3-1-15,0 5 1 16,3-2 0-16,-1-1 0 0,0 5 0 15,1 6 0 1,-1 2 1-16,-2 0 0 0,-4 0 2 16,2 8 2-1,-1 7-3-15,-1 5 1 0,-6 9 6 16,0 4 0 0,0 0 27-16,2-7 1 0,2-7 69 15,2-5 0 1,2-8-76-16,2-2-1 0,5-12-21 15,3-2 0-15,5-13-8 0,-1-1 0 16,-3 1-70 0,-3-2 0-16,-1 1-433 0,1 5-1 15,4 3 469 1,1 4 1-16,-3 3-17 0,-1 3 0 16,-3 0 14-1,3 4 1-15,-1 0 15 0,0 2 1 16,-1 2 6-16,-5-2 1 15,-4 2 3-15,-2 4 1 16,0-6 1-16,0 0 1 16,-2 2 1-16,-2-2 1 15,0 0 0-15,2 0 2 16,1 0 9-16,-1 0 0 16,-2 0 30-16,-2-2 1 15,-1 2 28-15,1 0 2 16,-4-8 8-16,-6 2 1 15,-6 2-11-15,-7-2 1 0,-4 6-14 16,1 6 0 0,1 2-4-16,4 2 1 0,3 9 4 15,1 3 1 1,3-1 6-16,6 3 2 0,2-5 23 16,3-5 1-1,5-8 17-15,5-1 1 0,1-1-72 16,4 2-1-16,6-12-22 0,5 2 1 31,3-11-9-31,-1 3 2 0,-5-5-24 0,-13 11 1 31,1 2-61-31,4-8 1 16,2 0-35-16,1 1 2 0,-3-1 47 16,-2 4-1-16,0 4 40 15,-2-2 1-15,1 3 15 16,-3 1 2-16,0-2 6 15,-2 4 0-15,0 4 3 16,2 5 0-16,-2 3 2 0,0-2 0 16,0 5 33-16,-2-5 1 15,0 0 55-15,0-2 1 16,2 1-19-16,0-3 0 16,0-4-47-16,2 0-1 15,2-2-17-15,7-2 0 16,-1-4-15-16,4-5 1 15,1 1-52-15,-5 2 1 16,0 0-14-16,-1 4 2 16,-1-3 36-16,-2 1 2 15,0 4 19-15,-2-4-1 16,1 4 8-16,-1 2 0 16,0 0 4-16,0 0 1 15,-2 2 0-15,2 4 0 16,-2 2 10-16,1 5 0 0,-3 1 53 15,0-6 1-15,0 0 54 16,0-3 1-16,0 1-69 16,-2 0 1-16,0-4-31 15,2 0 0-15,0-2-12 16,2-2 0-16,0 0-17 0,4-10 1 16,3-1-65-1,-1-1 1-15,0 2-21 0,-2 1 1 16,0 3 38-16,1 2 1 15,-3-4 33-15,0 8 1 16,0-2 11-16,-2 4 2 16,0 0 4-16,0 4 1 15,0-2 1 1,3 8 0-16,-3-4 18 0,0 4 1 16,2-1 52-16,2-1 0 15,0 2-47-15,11-2 2 16,5-2-18-16,1-4 0 15,-2-2-11-15,-1-2 0 0,-22 2-926 16</inkml:trace>
  <inkml:trace contextRef="#ctx0" brushRef="#br0" timeOffset="82952.72">17813 17283 12 0,'0'0'0'0,"0"0"0"0,0 0 0 0,0 0 0 16,0 0 0-16,0 0 0 0,0 0 0 16,0 0 4-1,-2-22 2-15,-8 20 25 0,-5-4 1 16,-3 3 33 0,-7 10 1-16,-5-1 9 0,-3 8 2 15,-2 7-27 1,2 3 2-16,2 3-4 0,9-2 0 15,10-3-6-15,5-3 0 16,5-9 56-16,11-2 0 16,7-6 6-16,13-2 0 15,10-4-65-15,-2-8 0 16,-9-3-20-16,-7 1 1 16,-7-4-20-16,-2 1 1 15,-1-1-4-15,-3 1 1 16,-4-1-6-16,0 1 1 15,0 9 0-15,-2 0 1 16,0 6 1-16,0 2 2 16,-2 0 2-16,-2 10-1 15,-2 5 1-15,0 13 1 16,-2 13-1-16,-2 13 0 16,-3-1 8-16,1 9 1 15,-2 10-3-15,0 3 1 16,-1 1-3-16,1-6 2 15,-2-6-3-15,-3-7 0 0,-1-7-1 16,-3-7 0-16,-1-8-3 16,-1-5 1-16,3-9 0 15,-1-9 1 1,-1-8 3-16,-3-12 1 0,-6-4-2 16,3-13 1-1,1-10 2-15,8-6 0 0,7-2-1 0,6-2 0 16,8 0-1-1,8-6-1-15,9-9-22 16,9-4 0-16,11-12-15 0,9 7 0 16,5 1-55-1,2 12 0-15,-1 13-10 0,-7 6 0 16,-6 4 57-16,-2 7 0 16,0 1 17-16,2-2 0 15,0 1 7-15,-7 3 0 16,-11 11 8-16,-9 4 1 15,-8 8 8-15,-4-7-1 16,-2 7 3-16,0-2 0 16,0 2 3-16,-2-2-1 0,-4-2 10 15,-2 4 2 1,-2 6 4-16,-5 3 0 16,-3-1-4-16,-2 12 2 15,1 11 2-15,7-2 1 0,6 0-3 16,2-7-1-16,1-3 3 15,6-3 1 1,1-8 13-16,4 1-1 0,4-1-13 0,9-6 1 16,9-8-6-1,7-5-1-15,2-7-11 16,-2-3 1-16,-6-3-5 16,-2-1 1-16,-3-2 1 0,-1 1 0 15,-3 3 1-15,-3 9 0 16,-1-1 7-16,-1 9 1 15,-5 4 19-15,-2 2 1 16,0 2-11-16,3 6 1 16,-3 7-8-16,-2 3 1 15,-6-1-7-15,-2 1 0 16,-2 3-4-16,-6 1 0 16,-8-3-1-16,-5-1 1 15,-3-3-2-15,17-13 0 16,1 0-1-16,0 4 1 15,0-6-2-15,2 0 0 16,0-6-1-16,0 4 0 16,0 0 1-16,1-4-1 15,3-3 3-15,3 1 1 16,1 0 1-16,0 4 0 16,0-2 4-16,0 4 1 15,0 0-3-15,2 2 1 16,0 2-3-16,3 2 2 0,-9-4-706 15</inkml:trace>
  <inkml:trace contextRef="#ctx0" brushRef="#br0" timeOffset="83346.05">18401 17277 12 0,'0'0'0'0,"0"0"0"0,0 0 0 16,0 0 0-16,29 0 0 16,0-10 0-16,14-7 0 15,8 1 55-15,-4 6 0 16,-10-7 53-16,-10 9-1 16,-9 2-6-16,-6 2 1 15,-7 4-12-15,-5 0 0 16,0 0-33-16,0 0 2 15,-2 4-22-15,-5 4 0 16,-1 7-36-16,0-5 0 0,8-10-686 16</inkml:trace>
  <inkml:trace contextRef="#ctx0" brushRef="#br0" timeOffset="83645.77">18856 17113 12 0,'2'2'0'15,"3"4"0"1,-3 2 0-16,-2 3 0 0,0 13 0 16,0 9 18-1,0 12 1-15,-2 9 90 0,-5 5 1 16,-3 11-14-16,0 6 2 15,2 6-40-15,2 2 2 16,1-4 72-16,5-10 2 16,7-10-30-16,1-7 0 15,0-12-46-15,0-14-1 16,-4-15-21-16,-4-6 1 16,0-6-970-16</inkml:trace>
  <inkml:trace contextRef="#ctx0" brushRef="#br0" timeOffset="84019.53">18807 17146 12 0,'0'0'0'0,"0"0"0"15,0 0 0-15,0 0 0 16,25-15 0-16,-13 13 0 16,7 2 0-16,5 2 0 15,5 5 0-15,2-1 3 16,-3 4 2-16,-1 0-1 16,-9 7 1-16,-9-9 4 0,-9 2 0 15,-7 7 38 1,-9-1 0-16,-11 2 20 0,-3-1 2 15,3-7 9-15,7-2 2 16,5-6-24-16,7 3 0 16,6-3-22-16,2-2-1 15,2 0-16-15,4-2 1 16,11-5-19-16,11-1 0 16,-28 8-485-16</inkml:trace>
  <inkml:trace contextRef="#ctx0" brushRef="#br0" timeOffset="85055.84">19236 17181 12 0,'0'0'0'16,"0"0"0"-16,0 0 0 0,0 0 0 16,0 0 0-1,0 0 0-15,0 0 0 0,0 0 0 16,-19 28 0 0,-1-1 20-16,-1 4 1 0,7-4 48 15,6-1 0 1,4-11 16-16,1-3 0 0,6-6 58 15,-1-4 1-15,0 0-54 0,4-4 1 16,10-4-31 0,7-6 2-16,1-5-16 0,-3-5 1 15,-9 1-13 1,-8 3 0-16,-6-7-10 0,-4 5 1 16,-6-3-6-1,-3 13 0-15,1-1-5 0,2 7 0 16,-1 8-4-16,1-2 0 15,2 7-7-15,2-1 0 16,4 0-3-16,4-4 1 16,2 2-1-16,4 3 1 15,6-1-1-15,11-8 1 16,9-6-1-16,7-3 1 16,-4-3 6-16,-4-4 0 15,-6-9 18-15,-3 9 0 16,-3 5 11-16,-5 1 1 15,-4 4-10-15,-4 4 1 0,-2-6-5 16,-4 8-1 0,-2 0-15-16,-2 0 0 0,0 8-6 15,2-4 1 1,-2 10-3-16,-2 3 0 16,0 1-26-16,2-1 0 15,4-1-18-15,4 1 0 0,0-7-22 16,0 0 1-16,-2 0 25 0,-2 3 1 15,0-7 21 1,0 2 0-16,-2 0 10 0,-4-2 0 16,-7 3 5-1,-1-5 1-15,-4 2 3 16,1 0 0-16,5-4 0 16,4-2 1-16,2 0-1 0,2 0 1 15,1-2-1 1,3-2 0-16,5 2-18 15,5-4 1-15,12-7-27 0,11-9-1 16,2 1-53-16,-2-3 2 16,-4 3-18-16,1-2 1 15,7 3 28-15,0 4 0 16,-2-9 38-16,-8 8 1 16,-11 7 17-16,-6 8 0 15,-6-4 29-15,-2 4 1 16,-2 2 25-16,0 0 0 15,0 0 16-15,0 0 1 16,0 0 0-16,-4 10 0 0,-8 9-17 16,-4 5 0-1,-1-5-20-15,7-3-1 0,4 1-4 16,4-9 2 0,4 0-1-16,0 2 0 0,0 7-2 15,2-7 1 1,2 6 4-16,0 1-1 0,0-5 9 15,-2 1-1-15,-4-7 7 0,0-2 1 16,0 0 7 0,-4 2 0-16,-6 2 7 0,-8-2 0 15,-9 3 8 1,0-7 1-16,3 0 4 16,1-2 1-16,5-2-23 15,6 2 1-15,5-2-19 0,5-2 2 16,2 4-731-16</inkml:trace>
  <inkml:trace contextRef="#ctx0" brushRef="#br0" timeOffset="85836.09">19828 17076 12 0,'0'0'0'0,"0"0"0"0,0 0 0 0,0 0 0 0,-4 25 0 15,-2-3 0 1,-4 19 20-16,-3-4 1 0,1 2 6 16,4-12 0-1,6-7 63-15,2-3 1 0,2-1 4 16,4-8 1-16,4 1-12 15,7-7 0-15,3-2 25 16,3-4 1-16,3-9-51 0,-1-5 1 16,-3-9-21-1,1-8 0-15,-1-10-8 0,-1-8 0 16,-3-17-11 0,-1 0 0-16,-1 4-9 0,1 13-1 15,-7 18-1 1,-4 10 0-16,-2 15-24 0,-2 10 2 15,-4 0-3 1,-4 0 0-16,-2 8 2 0,-7 11-1 16,-9 16 9-16,-5 16 2 15,2 3 33-15,7-1 0 16,2 6-5-16,5-13 0 16,3-5-8-16,2-8 0 15,6-15-14-15,2-8 1 16,0-2 1-16,2-8 0 15,2 0 3-15,0-6 0 16,4 2 3-16,7-10 1 16,7-5 3-16,7 1-1 15,-1-5 1-15,1 11-1 16,2 2-3-16,2 6 1 16,4 10-8-16,-7 4 0 15,-11 6-4-15,-7 1 1 16,-6 1-9-16,-6-1 0 0,-2 1-14 15,-10 3 1-15,-13 1 6 16,-8-5 2-16,-7-5 5 16,1-4 1-16,10-2 6 0,8-6 0 15,11 3 5 1,4-3 0-16,2 0-1 0,2-3 2 16,2 1-2-1,6-4 0-15,6-12-4 0,13-7 0 16,12-8-47-16,6-4 1 15,4-6-20-15,0-10 0 16,-47 53-709-16</inkml:trace>
  <inkml:trace contextRef="#ctx0" brushRef="#br0" timeOffset="86302.29">20400 16686 12 0,'0'0'0'0,"0"0"0"0,-23 27 0 0,11 5 0 0,-2 20 0 16,-1 9 0 0,3 1 0-16,0 8 0 0,2 0 0 15,1-9 0 1,7-8 0-16,2-9 0 16,4-12 7-16,3-5 0 15,1-10 30-15,4-9 2 0,6-4 23 16,7-6 2-16,4-4 5 0,2-7 0 15,1-5-18 1,3-7 1-16,0-3-4 0,-2-5 0 16,-7 6-15-1,-9 11-1-15,-9-1-8 0,-6 9 0 16,-4 6 15 0,-4 2-1-16,-4 0-18 0,-9 16 1 15,-9 11-7 1,-3 10-1-16,0 4-5 0,6-2 0 15,7-6-1-15,6-6 0 16,10-9 0 0,6-4 0-16,4-3 33 0,12-3 1 15,15-10-4-15,8-6 0 16,9-9-1-16,-3-1 0 16,-8 1-36-16,-13-16 1 15,-11-1-28-15,-15-5 0 16,-2 39-754-16</inkml:trace>
  <inkml:trace contextRef="#ctx0" brushRef="#br0" timeOffset="87306.28">18205 17657 12 0,'0'0'0'0,"0"0"0"0,0 0 0 16,0 0 0-16,0 0 0 0,0 0 20 15,0 0 1-15,0 0 52 0,10 20 1 32,-4 24 4-32,0 9-1 0,-2-2 3 0,-4 3 1 15,-2 3-18 1,-2-1-1-16,-2 3-40 0,-2-14 0 16,2-6-13-1,1-12 1-15,3-13-9 0,0-10 0 16,2-4-531-16</inkml:trace>
  <inkml:trace contextRef="#ctx0" brushRef="#br0" timeOffset="89587.38">18194 17686 12 0,'0'0'0'16,"0"0"0"-16,29-25 0 15,-15 21 0-15,3 0 0 16,-1 4 0-16,7 4 0 16,7 2 13-16,5 8 2 15,2 3-5-15,-4 1 0 16,-13 5 7-16,-9-2 1 16,-11-3 23-16,-8 0 1 15,-11 5 17-15,-8-4 1 0,-7-7 4 16,-1 0 1-16,4-8 28 15,6 0 0-15,9-8-33 16,8 2-1-16,4-6-13 16,6 0 0-16,2-11-14 15,4-1 0-15,6-11-8 0,7 2-1 16,3 5-5 0,7 7 0-16,6-1-7 0,6 3 1 15,8 5-6 1,7 6 1-16,1 0-5 0,-1 8 2 15,-11 0-2-15,-10 12 0 16,-13 1-1 0,-7 1 2-16,-7 1-3 0,-8-3 1 15,-8-1 0-15,-6-1 0 16,-5 7 2-16,-5-7 1 16,-5-2-2-16,4-4 1 15,7-5 4-15,8-1 0 16,4-4 6-16,4-5 1 15,0-3 4-15,2-6 0 16,6-13 3-16,8-6 1 0,11 2 8 16,4 6-1-1,0 7 20-15,-1 4 0 0,-1 3 24 16,-6 7 1 0,-3 0-24-16,-4 6 0 0,-3 0-33 15,-3 6 1 1,-2-2-12-16,-2 11-1 0,-2 5-8 15,-4 7 1-15,-4 12-26 0,-2-2 1 32,0-11-4-32,2-5 2 0,2-7 12 0,2-5 1 15,2-7 4 1,4 2 2-16,6-2 1 16,5-8 1-16,5-5 3 15,5-7 0-15,0-7-6 0,-9-1 1 16,-10 1 3-16,-8 0 1 15,-6 3 1-15,-8-1 1 16,-7 5 4-16,1 3 0 16,1 11 9-16,3 4 0 15,4 2-5-15,1 6 2 16,5 1-5-16,2-1 0 16,2 4-2-16,2 0 0 15,4-3-11-15,4-5 1 16,9 2-11-16,11-12 0 15,15-5 6-15,5-9-1 0,3-9 6 16,-4-2-1 0,-8-8 6-16,-4 0-1 15,-6-2 5-15,-9 4-1 16,-10 11 1-16,-6 3 0 16,-4 13 0-16,-2 2-1 15,-4 6-11-15,-2 6-1 16,-2 10 1-16,-3 5 0 15,-1 17 2-15,0 12-1 16,6 3 3-16,1 2 0 16,3 7 2-16,0-11 2 15,0-8-3-15,2-8 0 0,0-16 4 16,2-7 1-16,0-8 4 16,0 0 0-16,0-2 4 15,0 0 2 1,0-2 19-16,4-6 0 0,4-5 10 15,9-5 0-15,1-3 29 16,-1 9 0-16,-3 2 5 16,0-3 1-16,1 9-39 0,1-2 1 15,2 6-18-15,-3 0 2 16,-3 0-10-16,-2 6-1 16,-1-2-6-16,-5 5 1 15,-2 3-2-15,-4 0 0 16,-5 5-4-16,-5-1 1 15,-4-4-3-15,-3 1 0 16,1-9 1-16,6 2 0 16,1-4-8-16,5-2-1 15,2 0-9-15,0 0 1 0,4-8 6 16,4-9 1 0,8-1-9-16,11-9 1 15,4 1-34-15,5-9 0 16,3 0 11-16,-4 2 1 15,0 4 6-15,-5 3-1 0,-3-1-38 0,-7 4 1 32,-3 5-21-32,-5 8 1 0,-2-5-41 0,-2 7-1 15,-2 0 81 1,-2 4 0-16,0-1 22 16,-2 3 0-1,-2 4 25-15,-10 13 0 0,-1 3 76 0,-3 23 1 16,3 11 14-16,5-7 0 15,2 0-2-15,4-14 1 16,2-9-60-16,2-5 1 16,2-7 1-16,0-2 1 15,2 1 3-15,6-3 2 16,5-4-3-16,7-4 1 16,3-4 7-16,1-5 1 15,1-7-2-15,-6-1 1 16,-3-3-11-16,-8 9 0 15,-2-1 20-15,-3 6 2 16,-1 4-21-16,-2 0 0 16,-2 2-15-16,0 2 0 15,0 2-5-15,-6 10 1 16,-3-2-38-16,-1 9 0 16,2-1-1-16,2-8 0 15,2 3 28-15,0-5 0 16,2-4 9-16,2 2 1 0,2-4 6 0,4-2 1 31,4 0 16-31,8 0 0 0,1-8 15 16,-1 4 2-1,-1-2 27-15,-3-2 1 0,-2 6-5 16,-3-5 0 0,-1 7-37-16,-2-2 1 0,0 2-16 15,0 0 1 1,0 2-10-16,-2 0 0 0,1 5-4 15,-1-1 0-15,-2-2-3 16,0 2-1-16,0-2 1 16,0 2-1-16,0-4 3 15,0 2 0-15,0-1 3 16,-2-3 0-16,2 0 0 0,0 0 0 16,2 0 5-1,2-7 0-15,1 3 10 0,3-6 0 16,2-2-2-16,0 1 2 15,3 3-7-15,-3 2 1 16,0 2-7-16,1 4 0 16,-1 0-5-16,-6 0 0 15,0 2-22-15,0 0 0 16,-2 4-12-16,1-4 0 16,-1 4 16-16,-2-4 0 15,0 5 11-15,0-5 1 16,0 4 8-16,0-4 1 0,0-2 1 15,2 4 0-15,2-4 3 16,13-6 0 0,3-2 5-16,3-3 0 0,-3-1 1 15,-3 6 2 1,-1 0 13-16,-3 0 1 0,-1 3-14 16,-2 6 1-1,-2 3-9-15,-5-4 2 0,-1 4-8 16,0-2-1-16,-2 2-66 0,0 2 0 15,-2-8-895 1</inkml:trace>
  <inkml:trace contextRef="#ctx0" brushRef="#br0" timeOffset="89875.75">20402 17727 12 0,'0'0'0'0,"-2"0"0"0,0 0 20 0,0 0 1 0,0-4 81 16,0 2 2-16,2 2 18 15,2-7 1 1,0 5-41-16,-2 2 1 0,0-2-25 16,0-2 0-1,0 4-11-15,0 0 0 0,0 0-707 16</inkml:trace>
  <inkml:trace contextRef="#ctx0" brushRef="#br0" timeOffset="100405.87">11883 18337 12 0,'0'0'0'0,"-27"-5"0"0,9 5 0 0,-1 0 1 16,5 0 0-16,6 0 61 16,10 0 1-16,12-2 122 15,29 0 1-15,21-2-156 0,16 2 1 16,6 0 32 0,12 2-1-16,17 2 21 0,0 4 2 15,-7-4-36 1,5-2 1-16,14-2 16 0,-6 2 0 15,-22 4-28-15,-22 3 0 16,-23-5-13-16,-17 4-1 16,-17-4-7-16,-10 4 0 15,-3-6-8-15,-3 4 1 16,-2-4-4-16,-2 4 1 16,0-4-2-16,-2 0 1 15,-4 0-2-15,-5-4 1 16,-3 0 1-16,-5-2 2 15,-1-4 1-15,-1-5 1 16,3 9-2-16,0-8 1 0,-3-5-3 16,1 3 1-1,1-7-4-15,5 3 1 0,-3 1 0 16,3-3 0 0,2 3 3-16,1 7 0 0,3 4 6 15,4 1 2 1,2 3-7-16,0 4 0 0,0 0-3 15,2 2 1-15,6 7-6 0,13 7 1 32,9 11-2-32,11-1 1 0,0-1-4 15,-4-11 2-15,-10-1-2 16,-5-5 0-16,-3-4-2 0,-7 2 0 16,-2-2 0-1,-2 0 1-15,-4-2-8 0,-2 7 1 16,-2-1 3-16,-4 10 0 15,-14 7 2-15,-7 8 2 16,-10-2 4-16,-6 1 1 16,-10 3 2-16,1 0 0 15,9 0 4-15,11-10-1 16,32-25-1037-16</inkml:trace>
  <inkml:trace contextRef="#ctx0" brushRef="#br0" timeOffset="101475.96">13363 19609 12 0,'0'0'0'0,"0"0"0"0,22 21 0 0,-11-17 0 0,5-2 0 0,7-2 0 16,11-6 0 0,9-6 28-16,5-7 1 0,-9-5-18 15,-5-3 2 1,-3-6 21-16,-8-4 1 0,-7-6-22 15,-4-8 0-15,-1-5 31 16,-3-12 0 0,-6-10 17-16,0 2 2 0,4 5-36 0,-6 9 0 15,-8 2 26 1,0 7 1-16,0 8 43 0,-3 2 1 31,-3 2-49-31,2 8 2 0,1 10-9 0,1 3 2 16,0 5 30-16,2-1 1 15,2 4-16 1,1 1 0-16,-3 9-23 16,4 0 1-16,2-4-23 15,-2 6-1-15,0 0-10 16,0 0 1-16,0 0-4 16,0 0 1-16,2 6-3 0,-7-4-1 15,-1 7-6 1,-6 7 2-16,-11 2-20 0,-8 9 0 15,-2 6-28-15,0-4 0 16,-2 4-39-16,1-5-1 16,-6 3 51-16,14-10 2 15,5-7 34-15,13-4 0 16,4-8 8-16,6 4 0 16,2-6 6-16,6-8-1 15,8-8 11-15,13-9 1 16,3-10 5-16,7-2 2 15,-2 7 4-15,-4 1 1 16,-4 4 18-16,-3 9 2 16,-7 3 22-16,3 5 2 0,-1 0 1 15,-1 6 0-15,-4 2-20 16,1 0 0 0,1 4-34-16,3 8 1 0,-7-1-15 15,0 5 1-15,0-2-7 16,3 3 0-16,7-3-12 15,-1 3-1-15,5-5-24 0,3 2 1 16,2-1-89-16,-4-1-1 16,-27-12-766-16</inkml:trace>
  <inkml:trace contextRef="#ctx0" brushRef="#br0" timeOffset="103375.54">13508 18363 12 0,'0'0'0'0,"0"0"0"0,0 0 0 0,0 0 0 0,0 0 0 16,0 0 0-16,0 0 0 0,0 0 0 15,0 0 0 1,-16-22 0-16,2 26 1 16,-5 0 14-16,-5 6 0 15,-3 7 22-15,4-1 0 16,13 0 13-16,4-1-1 15,8-5 32-15,6 0 0 16,7-4 20-16,13-4 0 16,11-8-51-16,6-4 2 15,-6-8-23-15,-4-7 1 16,-2-8-8-16,-2-6 0 16,-9-6-10-16,3-6 1 15,-3-7 5-15,-3-1 1 0,-5 11 36 16,-6 7 0-16,-6 15-27 15,-4 7 0-15,-2 9-14 16,-2 4 1-16,0 4-8 16,0 4 1-16,-4 4-6 15,-5 12 0-15,-1 17 3 16,1 12 0-16,5 9-4 0,2 1 2 16,4 3-3-1,2-3 0-15,2-11-37 0,4-5 1 16,0-13 11-16,2-11 0 15,2-5 7-15,1-4 1 16,1-4 7-16,4-8 1 16,7-4 5-16,-3-4 1 15,-1 2 0-15,-5-3 1 16,-2-1-7-16,2-7 1 16,3 3 1-16,-1-1 1 15,-2 1 5-15,-3 8 1 16,-5 1 0-16,0 5 0 15,-4 0 2-15,2 8 1 0,0 0 2 16,-2 7 0 0,-2 5 3-16,0 11 0 0,-2 2 1 15,4-3 0 1,0-5 3-16,4-7 1 0,4-2 15 16,4-3 1-1,7-5 10-15,5-2 2 0,9-6-21 16,2-5 1-16,-6-9-10 0,-5 0 1 15,3-7-12 1,-7 2 0-16,-3 3 0 0,-5-5 0 16,-6 9-2-1,-4-1 2-15,-2 7 0 16,2 6 0-16,0-2 0 16,-2 6 2-16,-2 0-2 0,-2 2 1 15,-2 8-1 1,-4 11 0-16,-4 9-1 0,1 3-1 15,7 4 0-15,2-10 0 16,4-7 0-16,4-5 1 16,2-1 8-16,2-6 1 15,1-6 10-15,3-4 0 16,6-6-8-16,7-8 2 16,4-9-9-16,-1 3 1 15,-3-1-20-15,-7 7 0 16,-5 3-25-16,-3 3 1 0,0 4 5 15,-2 0 2 1,-1 4 13-16,-3 2 3 16,0 2 4-16,2 6 2 15,2 2 6-15,-2 7 1 0,-2 1 3 16,-2 5 1 0,-2 1 1-16,-2-5 1 0,-2-3 27 15,2-4 1 1,-2 3 46-16,4-15 0 0,0 0-48 15,0 0 1-15,0 0-16 0,6-8-1 16,5-1-12 0,13-13 0-16,1 1-49 0,-5 3 1 15,-1 1-22 1,-7 7 1-16,-2 2 47 16,-2 6 0-16,-1-4 15 15,-1 4 1-15,-2-2 5 16,2 4 1-16,0 6 0 0,2 2 0 15,-2 0 6 1,5 9 0-16,-7-3 28 0,4 0 0 16,0 1 72-16,0-9 2 15,1 2-73-15,5-4 1 16,4-8-24-16,7-4 1 16,0-5-11-16,3-5 1 15,-5-9-33-15,1-14 1 16,-5-4 2-16,-3-8 1 15,-5-5 7-15,-3 19 1 16,-2 4 20-16,-2 19 0 16,-2 2 25-16,-2 7 0 15,0 3-14-15,0 4 0 16,-2 2-10-16,-6 23 1 0,0 8-14 16,-1 12 0-1,1 2-108-15,2 2 0 0,2-5 74 16,2-12 2-16,2-5 19 15,0-10 2-15,2-7 31 16,0-2 1-16,2-4 4 16,2 0-1-16,2-8-5 15,1 0 1-15,-9 4-739 0</inkml:trace>
  <inkml:trace contextRef="#ctx0" brushRef="#br0" timeOffset="103555.93">14775 18295 12 0,'4'0'0'0,"2"0"0"0,7-2 0 15,9-2 0-15,7-4 0 16,0 2 0-16,-7-6 0 16,-12 1 0-16,-7 1 1 15,-8-4 14-15,-9 1 0 16,14 13-48-16</inkml:trace>
  <inkml:trace contextRef="#ctx0" brushRef="#br0" timeOffset="103793.8">14103 18107 12 0,'0'0'0'16,"0"0"0"0,0 0 0-16,0 0 0 0,0 0 0 15,0 0 0 1,0 0 0-16,0 0 0 0,0 0 0 16,0 0-10-1</inkml:trace>
  <inkml:trace contextRef="#ctx0" brushRef="#br0" timeOffset="104478.64">13758 19002 12 0,'0'0'0'15,"0"0"0"-15,0 0 0 16,0 0 0-16,0 0 0 16,0 0 0-16,0 0 0 15,0 0 2-15,60-25 1 16,-13-4 11-16,2 1 1 0,-4-13 35 15,-8-3 2-15,-4-1 34 16,-8-6 0-16,-3-2-4 16,-10 7 1-16,-3 7 146 15,-3 15 1-15,-6 11-90 16,-4 5 0-16,0 6-93 16,-5 4 1-16,-1 13-28 0,-10 5 1 15,-5 23-20 1,1 4 1-16,1 9-41 0,5-5 1 15,3-4-120-15,3-1 2 16,6-7 128-16,4-13 1 16,4-9 18-16,2-7 0 15,-2-6 11-15,0 0 0 16,2-8 8-16,2 0 0 16,4-12 8-16,5-9 1 15,3-4-9-15,-1 2 1 16,-7 9 2-16,0 4 0 0,0 3 3 15,1 3 0 1,-1 6 7-16,0 2 1 16,2 0-1-16,-1 4 1 15,-3 6-2-15,-4 11 1 0,2 6-9 16,-2 1 1 0,-4 5-7-16,2-6 0 0,2-2 13 15,2-7 1 1,5-2 57-16,1-11 1 0,13 1-60 15,7-17 1-15,14-5-21 0,3-7 1 16,-49 23-1102 0</inkml:trace>
  <inkml:trace contextRef="#ctx0" brushRef="#br0" timeOffset="105080.83">14484 18860 12 0,'-2'0'0'0,"-2"0"0"0,0 0 0 0,2-2 0 0,-4-2 0 15,-3 2 0-15,-3 2 0 16,-4 0 0-16,-5 2 0 16,-5 6 0-16,-7 9 0 15,-6 1 7-15,4 7 0 16,10-1 65-16,3-5 0 16,10-3 72-16,5-6 0 15,3-1 19-15,6-7 0 16,5 4-114-16,9-6 1 15,15-8-26-15,8-3 2 0,2-5-25 16,-7-3 2 0,-11 1-28-16,-13 4 0 0,-6 5-22 15,-4 3 0 1,-2 2 15-16,-2 4 1 0,2-8 21 16,2 8 0-1,2-2 8-15,0 2-1 0,-2 2 3 16,0 6 0-16,2 0 1 0,2 3 1 15,3 5 10 1,7-4 0-16,0 1 17 16,9-13 2-16,-3-6-11 15,5-3 0-15,0-3-6 0,-5-11-1 16,-4 3-5 0,-5-9 0-16,-7 7-4 0,-4 3 1 15,0 5-2 1,0 6 1-16,0 5 3 15,0 3 2-15,-2 0-1 16,-4 9 0-16,-5 9 1 16,-1 17 0-16,0 18-1 0,-1 9 0 15,1 14-2-15,2 12 2 16,4 11 1-16,-5 1 0 16,1-3 2-16,2-13 1 15,4-8-12-15,2-4 0 16,2-72-760-16</inkml:trace>
  <inkml:trace contextRef="#ctx0" brushRef="#br0" timeOffset="105625.84">14535 18854 12 0,'0'0'0'0,"0"0"0"0,37-19 0 0,-14 11 0 0,1 4 0 15,3 4 0 1,-11 0 0-16,-3 2 0 0,-5 6 0 16,-4 3 13-1,-2-1 2-15,-4 6 25 0,-8 9 1 16,-11 4 15-16,-14 4 0 15,-1-9 51-15,3-5 0 16,8-9-20-16,7-4-1 16,7-6-42-16,7 0 0 15,4-8-19-15,9-7 1 16,9-5-31-16,11-7 0 16,4 3-110-16,-1-1-1 15,-5 7 45-15,-7 1 1 16,-3 5 20-16,-1-5 2 15,3-1 18-15,-1 1 0 0,-6 3 12 16,-5 10 1 0,-1-2 4-16,-6 6 2 0,0 6 9 15,0 4-1 1,0 17 14-16,0 18-1 0,0 13 36 16,0 5 0-1,-4 15 103-15,0 6 0 16,-1 7-47-16,-1-3 0 0,-4-12-17 0,2-14-1 15,2-9 94 1,0-14 1-16,6-18-177 16,4-21 1-16,-2-11-6 15,4-13 0-15,-6 24-969 0</inkml:trace>
  <inkml:trace contextRef="#ctx0" brushRef="#br0" timeOffset="106556.89">14808 18852 12 0,'0'0'0'0,"31"-10"1"0,-1 1 1 0,9-1-2 0,2 2 0 16,-4 8 0-16,-6 2 0 16,-10 6 0-16,-7 2 0 15,-14 7 11-15,-6 1 2 16,-11 9 33-16,-11 0 1 0,-11-3 24 15,0 1-1 1,6-7 47-16,6-3 1 16,13-11 36-16,8 2-1 15,4-6-103-15,6-8-1 16,8-2-21-16,15-7 0 16,14-7-30-16,2 3 0 15,-6 5-36-15,-6-1-1 16,-7 1 10-16,-1 8 0 15,-5-3 10-15,-4 3 0 16,-3 6 14-16,-11 2 1 16,2 2 3-16,2 2 1 15,0 11 0-15,-2 1 0 0,-2 2 0 16,2 7 0-16,2-6 4 16,0-3 2-16,-2-8 22 15,2-8 1-15,5 0-11 16,1-8 1-16,6-2-10 15,3-7 1-15,1-9-10 0,-3 1 0 16,-7 6-5-16,-2 3 0 16,-6 8 2-16,0 6 1 15,0-4-1-15,-2 6 1 16,0 6 1-16,0-4 1 16,0 10 0-16,2 5 0 15,0 5 0-15,2-3 1 16,3-5 4-16,3-4-1 15,2-10 2-15,2-6-1 16,7-2 1-16,-3-2-1 16,-1-9-5-16,-7-3 0 0,-4 5 0 15,-4 5 0 1,-4 4 2-16,0 6-1 0,0-3 2 16,-2 10 0-1,-2 3 8-15,-4 4-1 0,-7 21 3 16,3 10 1-16,-3 17 10 15,5 11 2-15,4 10 7 16,-4 11 0-16,-1-4 92 16,1-2 1-16,-4-3-84 15,3-5 2-15,1-5-24 0,-2-15 0 16,-3-11-20 0,1-18 1-16,4-13-1 0,-1-14 0 15,-1-6-2 1,-4-16 1-16,-3-15-1 0,5-6 0 15,7-8-3-15,14-5 1 16,9-5-3-16,6-5 0 16,9-14 0-16,6-14 2 15,2-5-8-15,6 1 2 16,4 18-40-16,2 10 0 16,0 12-38-1,-1 7 2-15,-48 49-757 0</inkml:trace>
  <inkml:trace contextRef="#ctx0" brushRef="#br0" timeOffset="107591.59">15544 18922 12 0,'0'0'0'0,"0"0"0"0,0 0 0 0,0 0 0 0,0 0 0 16,0 0 0-16,0 0 0 15,0 0 31-15,0 0 1 16,0 0 33-16,0 0 1 16,0 0 26-16,0 0 0 15,24-19-17-15,3-5 2 16,-4 7-14-16,-7 9 3 16,-8 6 1-16,-4 2 1 15,-2 0-19-15,0 6 0 16,1 4-3-16,-1 7 1 0,-2 1-15 15,0 3 0-15,2-5 6 16,2-2 2-16,-2-5 18 16,0-7 1-1,4-2-28-15,2 0-1 0,2-8-11 16,3-3 0 0,1-5-12-16,-2-1 0 0,-5 7-6 0,-3 0 1 31,0 2-2-31,-4 2 1 0,2 3-1 0,-2 3 1 15,0 0 0-15,0 5 0 16,0 7 1 0,2 2-1-16,2 9 2 0,0-5 2 15,0-1 10-15,2-9 2 16,5-8-6-16,9-6 2 16,13-13-6-16,4-5 2 15,-5-3-11-15,-5-2 1 16,-8 3-22-16,-1-1 0 15,3 2 5-15,-3 3 0 16,-2-1 8-16,3-4 0 16,5-3-6-16,3 3 1 15,0 6-6-15,-3 5 1 0,-5-3 17 16,-5 5-1 0,-6 8 4-16,-4-2 0 15,-2 4 3-15,1-5-1 16,-1 3 6-16,0 2 1 15,0-2-5-15,0 6 2 0,-2-6 1 0,0 2-1 32,0-4 0-32,0 5 0 0,0-3 1 15,0 6 2-15,0 0 4 16,-6 17-1-16,-13 30 0 16,-3 23 2-1,-5 16 2-15,-10 17 0 0,-10 7-16 16,-4 5 0-16,-3 15-10 0,5-13 0 15,6-8 3-15,6-15 2 16,37-94-1045-16</inkml:trace>
  <inkml:trace contextRef="#ctx0" brushRef="#br0" timeOffset="108055.58">16231 18741 12 0,'0'0'0'0,"0"0"0"0,0 0 0 0,0 0 0 15,0 0 0 1,0 0 7-16,0 0 0 0,0 0 45 15,18 53 0-15,-18 13 36 0,0 14 1 16,0 12 2 0,-6 5 1-16,0 2-5 0,0-5 1 15,-1-18-5 1,1-12 0-16,0-21 29 0,6-8 2 16,0-19-103-1,0-12 0-15,-4 0-11 0,2-18 0 16,2 14-810-16</inkml:trace>
  <inkml:trace contextRef="#ctx0" brushRef="#br0" timeOffset="110665.78">16226 18876 12 0,'0'0'0'16,"11"-24"0"-16,1 5 0 0,0 3 0 15,5 6 0 1,-1-3 0-16,5 9 0 15,7 4 0-15,7 4 0 0,-2 9 0 16,-6 3 0 0,-13 3 4-16,-10-1 2 0,-10 3 38 15,-10 1-1 1,-11-1 27-16,-2 1 0 0,3-5 78 16,7-7 1-1,5-10 35-15,3 0 1 0,3 0-120 16,2-8 2-16,0-7-25 0,2-3 2 15,6-9-35 1,8-2 1-16,9-10-7 0,7 9 2 16,5 3-3-1,4 0 1-15,6 5 0 0,2 3 0 16,4 11 0 0,-4 2 2-16,-4 12-1 0,-8 2 1 15,-9 5-1 1,-7 7 1-16,-5 1-2 0,-8 3 2 15,-8 3-2-15,-2 0 0 16,-3-3-3-16,-1 1 0 16,2-7 0-16,2-5 2 15,4-5-1-15,1-2 0 16,1-6 3-16,2 2 1 16,0-2 4-16,2-2 1 15,5-6 2-15,5-15 1 16,6-14-1-16,3 0 1 15,-5 5 0-15,-1 11-1 16,-3 5 24-16,-4 7 0 16,-4 7 2-16,0-6 1 15,0 2-12-15,1-2 1 16,-1 6-10-16,-2-2 0 16,0 4-11-16,-2 0 1 0,0 0-6 15,0 0 0 1,0 4-2-16,0 6 0 0,-4 8-5 15,-3 15 0-15,1 10-15 0,2-8 1 16,2-10 3 0,0-11 2-16,0-1 2 0,4-5 2 15,2-4 8 1,2 2 1-16,3-6 1 0,1-6 0 16,2-4 0-1,0-7 0-15,-3-7 0 0,-5-5 0 16,-2 0 0-16,-4 0 0 15,-2 15 0-15,0 2 0 16,-3 8 1-16,1 4 1 16,-4-7-1-16,6 7 2 15,2 7-2-15,2-7 0 16,2 4-1-16,8 0 1 16,13-2-1-16,20-2 0 15,14-8-3-15,9-3 0 16,-3-3 1-16,-5-2 0 15,-7-5 0-15,-8 3 1 0,-12 3 4 16,-9 3 1 0,-7-3 41-16,-5 11 1 0,-4-4 10 15,-2 2 1 1,-2 6-15-16,-4-2 1 0,-2 2-25 16,-4 0 0-1,-7 2-13-15,-13 6 1 0,-15 13-7 16,-4 5 1-16,-5 11-34 0,5 0 2 15,10 0-63 1,9-4 2-16,9-8 34 0,11-7 0 16,10-7 40-1,8-3 1-15,11-2 14 16,1-12-1-16,11-2 5 16,6-7 0-16,-4 1 2 0,-11-3 0 15,-5-1 16-15,-5 1 0 16,-1 3 45-16,-5 4 0 15,-2 0-2-15,-2 3 1 16,0 5-35-16,-2 0 0 16,0 2-17-16,0 0 1 15,0 4-11-15,0 23 0 16,-2 6-1-16,-4 26 0 16,0 3-2-16,-4 8 1 15,-4 10-9-15,-3 0 1 16,-5-2-10-16,-1-2 0 15,1-16 20-15,-1-7 0 16,-1-8 0-16,7-20 1 16,3-5 19-16,2-7 1 15,0-5-10-15,-3-6 1 16,1-2-8-16,-2-8 1 16,3-11-7-16,1-24 2 0,10-6-71 15,10-15 0 1,11-14 27-16,6 0 0 0,5 0-3 15,5 6 0-15,2-6 38 16,0 8 1-16,-2 3 7 16,0 11 0-16,0 7 0 15,-2 14 0-15,2 8 11 16,-5 11 1-16,3 6-2 0,-14 3 1 16,-3 7-3-1,-3 7 0-15,-5 3-7 0,0 10 0 16,-8 3-18-16,-6 10 0 15,-6-6-5-15,2-7 2 16,-1-3 17-16,3-3-1 16,0-4 5-16,2-2 0 15,0-6 12-15,2 0 1 16,0 3 7-16,0-5 0 16,2-9 0-16,8-9 2 15,4-7-4-15,11-8 1 16,3 7 5-16,5 5 1 15,0-3 15-15,-9 7 1 0,-1 7-4 16,-5 2 1 0,1 1-10-16,-3 5 1 0,0 2-19 15,-3 0 0 1,-1 2-8-16,-2 1 0 0,0 1-6 16,0-4 1-1,1 4-8-15,-1-4 0 0,0 4-2 16,0-2 1-16,0-2 1 0,1 0 1 15,-1 0 6 1,-2-2 2-16,0-2 4 0,-2 0 1 16,0 0 10-1,-2 1 0-15,0 1-1 0,-2 2-1 16,0 0-5 0,-2 2-1-16,-4 5-5 0,-4 3 0 15,0 6-30 1,2 3 0-16,1-1-49 0,3-1 0 15,2-3 56-15,2-6 0 16,2 3 17-16,4-3-1 16,3 0 6-16,5-6 1 15,2 0 2-15,11-4 1 16,4-8 4-16,22-17 1 16,-2-6 1-16,-20 15 1 15,-2-5 16-15,-9 11 0 16,-1-5 32-16,-9 9 2 0,0 0-26 15,-6 6 2 1,0-6-25-16,-1 8 2 16,-1-4-11-16,-2 4 0 15,0 0-2-15,0 0 0 16,0 0-13-16,0 4 0 16,0-4-33-16,4 10 0 15,2 6-19-15,0 1 0 16,0-5-3-16,0 3 1 0,0 1 29 15,-1 0 3-15,-3 3 15 16,-2-3 1-16,-5-5 15 16,-5 7 1-16,-4-2 3 15,-5-3 0-15,-1 1 3 16,1-6 1-16,1 1 28 16,4-1 0-16,1-6-9 15,7-2-1-15,2 0-8 0,2 0 0 16,2 0-10-16,10-17 0 15,9 5-4-15,30-27 1 16,2 8-1-16,-2 3 0 16,1-1 1-16,-9 0 1 15,-5 2 20-15,3-1 0 16,2 1-14-16,-14 13 1 16,-2-3-6-16,-7 5-1 15,-4 2-16-15,-3 5 2 16,-3-1-13-16,-6 4 2 15,-2-2 7-15,0 4 0 0,0 0 6 16,-4 0 1 0,0 4 17-16,-4 4 0 0,-1-5 8 15,1 9-1 1,0 0-6-16,2 5 1 0,2-7-6 16,2 8-1-1,4-1-6-15,2 1-1 0,0-1-28 16,0-1-1-16,-2-6-10 0,0 7 0 15,0-7 32 1,-4 4-1-16,-2-1 11 0,-4 3 0 16,-2-6 1-1,1 1 0-15,1 1 0 0,4-10 1 16,0 0 0 0,0 4 1-16,4-6-989 0</inkml:trace>
  <inkml:trace contextRef="#ctx0" brushRef="#br0" timeOffset="110876.06">18766 18794 12 0,'0'0'0'0,"0"0"0"0,0 0 0 0,0 0 0 0,-31 15 0 16,7-13 5-16,-1 2 2 0,5-2 99 15,5 4 0 1,7-4 27-16,10-4-1 0,11-4-24 16,3 0 0-1,2-4-52-15,-1-1 0 0,-17 11-679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05:48:53.9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5">
        <inkml:traceFormat>
          <inkml:channel name="X" type="integer" max="3976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35.2381" units="1/cm"/>
          <inkml:channelProperty channel="Y" name="resolution" value="135.75757" units="1/cm"/>
          <inkml:channelProperty channel="T" name="resolution" value="1" units="1/dev"/>
        </inkml:channelProperties>
      </inkml:inkSource>
      <inkml:timestamp xml:id="ts1" timeString="2024-08-11T05:56:38.068"/>
    </inkml:context>
  </inkml:definitions>
  <inkml:trace contextRef="#ctx0" brushRef="#br0">8560 10541 12 0,'0'0'0'0,"-31"-16"0"0,-6 5 0 0,-6-3 0 16,-10-4 0-16,-4-1 0 16,-11 1 0-16,-2 1 0 15,-3 1 0-15,-5 6 0 16,-2 1 0-16,-4 1 0 16,-11 0 0-16,-1 6 1 15,-8 2 26-15,3 2 0 16,1-4 6-16,-7 2 2 15,-4 0 1-15,3-6 1 16,5 4-15-16,-1 2-1 16,-5 8-3-16,-2-4 1 15,5 10-2-15,5-3 1 16,7 3-4-16,8 4 1 16,2 7-4-16,2-6 0 15,8 7 4-15,9 1-1 0,13 8 36 16,13-9-1-16,2 7 47 15,13 0 0-15,7 12-58 16,5 3 0-16,8 1-21 16,6-2 1-16,12 2-10 15,13-3 0-15,10 3-9 16,10-4 0-16,17-2-2 16,14 0 2-16,12 0-1 0,6 5 1 15,13-5 0 1,12-4 0-16,12-2 0 0,8-11 1 15,3-7 0-15,3-5 0 16,5-4 0-16,2-1 0 16,4-11 0-16,-11-5 0 15,-7-3 0-15,-5-4 0 16,-4 1 1-16,-4-9 0 16,-14-5 11-16,-4 0 2 15,-15-5 64-15,-8-5 2 16,-14 0-40-16,-13-2 1 15,-18 2-20-15,-14-6 0 16,-15 4-24-16,-18-9 1 0,-17-9-2 16,-11-7 1-1,-9 1 1-15,-11-7-1 0,-9 2 2 16,-5 6 0 0,-10 9 1-16,-8 0 0 0,-12 1 2 15,-9 7 1 1,-14 2-4-16,-16 4-1 0,-15 19-5 15,-8 11-1-15,160 9-807 0</inkml:trace>
  <inkml:trace contextRef="#ctx0" brushRef="#br0" timeOffset="5024.6">8091 10802 12 0,'0'0'0'16,"0"0"0"-16,26-2 0 0,3-2 0 0,18 2 0 16,15-7 22-16,5-1 2 15,3 2-16-15,-2-8 0 16,-3 5-2-16,1-3 2 15,-1 4 10-15,-1-1 0 16,-7 7 0-16,-3 2 0 16,-3 0 39-16,-4-6 0 15,6 0 11-15,1 2 0 16,-3 4-30-16,-2-5 1 16,2 1-14-16,-8 0 1 15,-10 6-9-15,-8 0 0 16,-9-6-6-16,-6 4 1 15,-5 2-6-15,1 0 0 0,-6 0-1 16,0 0 1-16,0-2-1 16,0-4 1-16,-4-1-6 15,-7-3 1 1,-9 0-11-16,-9-15 1 0,-12 7-38 0,-2-1 1 16,0 11 4-1,4-2 2-15,2-5 36 16,2 5-1-16,1 2 5 0,1-2 1 15,6 2 13-15,7-1-1 16,-3 3 14-16,9 4 0 16,3 0 9-1,5 2 0-15,0-6-8 16,4 4 1-16,0 2-1 0,2 0 0 16,0 0-4-16,0 2 0 15,2 6-2-15,6 0 0 16,3 1 6-16,9 9 1 15,9-2 19-15,1 1 0 16,-1-7 3-16,0 0 1 16,2 7-5-16,1-9 0 0,-3 2-11 15,2 5 1 1,0-11-8-16,-9 4 1 16,-1-2 0-16,-3 2 0 15,-2-6 2-15,1 7 0 16,-7-1 11-16,-4-6-1 0,0-2-3 15,-1 0-1 1,-3 0-10-16,0 0 1 0,-2 0-14 16,0 0 0-16,0 0-6 15,0-2 0-15,-2 2-8 16,-9 0 0-16,-5 0-1 16,-17 18 0-16,-20 23 0 15,-11 23 0-15,-16 20-2 16,-6 15 1-16,-6 14-52 0,2 16 1 15,16 11 13 1,27-13 2-16,47-127-1071 16</inkml:trace>
  <inkml:trace contextRef="#ctx0" brushRef="#br0" timeOffset="8906.54">9554 10812 12 0,'0'0'0'0,"0"0"0"0,0 0 0 16,-16 25 0-16,6-15 0 15,-3 6 18-15,3-7 1 16,4-1 41-16,-2-6 2 0,6 0-3 15,-2-4-1-15,2-2 3 0,4-17 0 16,4-16 22 0,6-6 0-16,4 6 17 0,3 4 1 15,-3 13-11 1,-3 3 0-16,-3 7-55 0,-2 4 0 16,-2 6-19-1,2 0 1-15,-4 0-13 0,5 2 1 16,-1 8-5-16,0 7 0 15,2 7-2-15,3 1 1 16,-1-4-32-16,-6-5 2 16,-2-6-38-16,0-4 1 15,2-8 46-15,5-8 2 16,5-12 13-16,-2-5 1 16,1-14 8-16,-5 6 1 15,-6 14 5-15,0 5 1 16,-4 8 4-16,0 8-1 15,0 0-3-15,0 0 1 16,2 0-1-16,0 0 0 16,4 8-4-16,1 8 1 0,3 11 17 15,0 2-1 1,0-3-7-16,-4-3-1 0,-3-4-6 16,1-11 1-1,2 0-3-15,2-8-1 16,4-8-3-16,7-9 2 15,5-20 1-15,-1-4 2 16,-9 6-2-16,-4 9-1 0,-5 9-2 16,-5 9 2-16,0 6-10 15,0 0 1-15,0-2-2 16,0 2 1-16,0 2 2 16,0 2 0-16,4 4 2 15,-4 2 1-15,4 9 5 16,2-7 2-16,4-2 26 0,7-6 0 15,5-4-15-15,13-14 1 16,8-11-11-16,-2-6 0 16,-6-4-58-16,-8-8-1 15,-9-6 16-15,-8-1 0 16,-8 9 22-16,-8 0-1 16,0 16 11-16,-4 9 0 15,-1 10 25-15,1 0 0 16,-4 16 1-16,-3 8 1 15,-3 15-5-15,-1 18 1 16,7 1-16-16,4 3 2 0,6 0-4 16,0 7 0-1,4-7-1-15,4-6 1 0,-4-5 21 16,2-10 1 0,2-7-2-16,0-11 2 0,-4-7 8 15,0-1 2 1,0-6 1-16,2-6 2 0,2-7-14 15,6-11 0-15,11-17-7 16,1-5 0-16,3 11-3 16,-6 5-1-16,-1 9-24 0,-6 11 2 15,3 2-27 1,-3 8 1-16,2 2 25 0,-1 6-1 16,5 8 10-1,-2 11 1-15,-5 8 6 0,-3 2 1 16,0 12 18-16,-2-4 2 15,9-2-5-15,-3-14 2 16,2-4-6-16,-2-9 2 16,3-8-8-16,-5-14 2 15,2-2-6-15,23-27 2 16,-4-10 6-16,-8 8-1 16,-7 2 40-16,-6 19 1 15,-4-1-34-15,-2 9 1 16,1 6-12-16,-3-6 0 15,2 6-1-15,-4-2 1 0,2 4-8 16,0 0 0 0,0 4-2-16,2 6 1 0,-2 0-4 15,2-1 0 1,-4-1-6-16,2 0 1 0,0-6-6 16,-2 4 0-1,0-6-1-15,0 0 2 0,0 0-14 16,0-16 0-16,-2-3 6 0,0 5 1 15,2 4-5 1,-4 3 1-16,2 3 9 0,0 4-1 31,0 0 7-31,-4 0 0 0,-9 9 3 0,-7 21 1 16,3 5 3 0,11-12-1-16,0-3 2 0,6-5 1 15,2 1-10 1,0-8 1-16,0-4-1 0,0 3 0 15,2-7 6-15,12-7 0 16,1-5 2-16,3-6 0 16,-2-5 7-16,-7 13 1 15,-3 0 19-15,-2 1 1 16,2 3-6-16,-6 4 1 16,2 2-10-16,-2 0 2 15,0 0-9-15,4 10 1 16,0 15-6-16,0 10 0 15,7-15-53-15,-5-5 1 16,0-3-23-16,-2-6 0 16,2 0 28-16,21-6 1 15,10-18 35-15,6-17 1 16,-10-8 11-16,-11 2 0 16,-5-2 1-16,-1-9 0 15,-10 5 2-15,-4-8 1 16,-4 1 1-16,0 20 0 0,2 5 3 15,0 14 1-15,0 7 0 16,0 6 1-16,0 0 0 16,2 4 0-16,2 13 0 15,2 38 0-15,-6 2 0 16,0 13 0-16,-8-4-2 16,6 6 1-16,2-1-8 15,4-19 0-15,2-7 0 0,-2-25 0 16,3-1 0-16,-5-7 0 15,2-4-2-15,0-2 0 16,2 0-2-16,0-10 2 16,-6 6-816-1</inkml:trace>
  <inkml:trace contextRef="#ctx0" brushRef="#br0" timeOffset="9097.78">10825 10574 12 0,'0'0'0'0,"0"0"0"0,0 0 0 0,0 0 0 16,0 0 0 0,0 0 0-16,21 2 0 0,-5 6 34 15,13-2 0 1,14-2 22-16,4 3 1 0,0-16 5 16,2 1 2-1,7-2-24-15,-1-6 0 0,-55 16-340 16</inkml:trace>
  <inkml:trace contextRef="#ctx0" brushRef="#br0" timeOffset="10486.55">11434 10794 12 0,'0'0'0'0,"0"0"0"0,0 0 0 0,0 0 0 16,0 0 0-16,0 0 0 16,0 0 0-16,0 0 4 15,0 0 2-15,0 0 16 16,0 0 2-16,-10-25 53 15,4 13 2-15,1-3 23 0,-1 7 0 16,2 6-49-16,-2 2 1 16,-4 2-21-16,-11 15 1 15,-9 7-32-15,-1 13 1 16,8 6-35-16,9-10 2 16,12-6-41-16,2-9 0 15,0-7 21-15,0-3-1 16,0-2 45-16,10-6-1 15,2-6 7-15,13-5 0 16,4-15 10-16,-1-7 1 16,-1-2 52-16,-4 0 1 15,-5 6 78-15,-4 5-1 16,-3 7 4-16,-3 7 1 0,-8 8-57 16,0-2 2-1,0 4-60-15,0 4-1 0,0-2-22 16,0 8 0-16,0 15-10 15,0 8 1-15,0 6-51 16,0-4-1-16,2-9-62 16,0-5 2-16,2-9 48 15,0-1 1-15,0-3 42 0,2-8-1 16,3 0 16 0,3-11 2-16,8-9 5 0,3-13 0 15,-3-6 9-15,-3 2 0 16,-3 0 29-16,-8 4 0 15,0 15 48-15,-1 1 1 16,-5 9-9-16,0 6 2 16,2-6-42-16,-2 8 0 15,0-2-26-15,0 2 0 16,0 2-11-16,0 6 1 16,0-4-7-16,0 9-1 15,2-1-30-15,0 4 0 16,2-1-32-16,2-5-1 0,0-2 14 15,0-6 0 1,2 4 17-16,3-4 1 16,-7 0 13-16,2 5 0 15,-4-5 3-15,2 4 0 16,0 6 5-16,2 3 0 16,-4 1-5-16,0 2 0 15,-2-1 7-15,3-5 0 0,1 5 5 16,-2-5 0-1,2 0 4-15,0-6-1 0,2-4 4 16,4-2 0-16,7-2 2 16,9-12 0-16,9-11 1 0,-2-3 0 15,-4-5 8 1,-1-4 1 0,-7 4 45-16,-5 2 0 0,-3 7 85 15,-5 7 2-15,-2 1-20 16,-6 10 0-16,0 4-90 15,0 2-1-15,-6 8-23 16,-4 2 1-16,-11 29-9 16,1 6 0-16,7 2-82 15,9-4 1-15,0-1-148 0,8-16 0 16,2-7 162 0,5-5 0-16,3-6 50 0,10-6 0 15,13-8 15 1,2-4 0-16,-4-6 5 0,-4-5 0 15,-31 21-449-15</inkml:trace>
  <inkml:trace contextRef="#ctx0" brushRef="#br0" timeOffset="12246.49">12533 10785 12 0,'0'0'0'0,"0"0"0"0,0 0 0 0,8-28 7 16,2-3 0-16,4-12 14 0,5-2 0 15,-9 1 17 1,-4 1 1-16,-4-2-40 0,-4 2 1 16,-2-2 0-1,-2 2 0-15,0 18 7 0,0 7 0 16,4 9 3-16,0 9 1 0,-2 9 11 15,-3 1 1 1,-5 23 6-16,0 10 0 16,2 10 0-16,1 7 1 15,-1 1-5-15,0 9 2 0,6 6-25 16,4-6 0 0,4-15-2-16,6-5 1 15,0-15 7-15,1-15 0 16,1-10 6-16,4-10 2 0,5-10 7 15,5-14 1-15,7-11 18 16,0-11 0 0,-4-13 11-16,-7-1 0 0,-3 3-20 15,-7-3 1 1,-6 3-8-16,-2 10 0 0,-4 12-16 16,-2 10 0-1,0 11-10-15,0 10 0 0,2-3 0 16,-4 14 0-16,0-7 0 0,-2 10 1 15,-6 8 0 1,1 15 0-16,-3 10 4 0,4 11-1 16,1 5 44-1,5 3 1-15,-4-1-27 0,4-7 2 16,4-11-12 0,2-10 0-16,-2-13-14 15,0-7 0-15,2-9 0 16,-2-4-1-16,0 4 2 15,0-8 1-15,2 0 0 0,4-17 0 16,7-22 5-16,3-4-1 16,5-7 14-16,3 3 0 15,1 8 35-15,1 8 0 16,-3 12-29-16,-7 11 2 16,-3 10 6-16,-5 4 0 15,-4 6-13-15,2 11 1 16,-2 16-20-16,2 8 0 15,-4 2-2-15,0 0 1 16,5-4-24-16,1-8 1 16,0-6-61-16,-4-9 2 15,4-10 57-15,3 1-1 0,3-7 15 16,6-10 2 0,9-11 7-16,2-8 1 0,0-8 7 15,-11-6 2-15,-4 2 40 16,-7 0 1-16,-1 13 62 15,-6 7 0-15,0 9-11 16,-2 4 1-16,-2 4-63 16,0 2 1-16,2 0-28 0,-4 2 0 15,0 6-10 1,-2 15 1-16,-3 20-14 0,1 4 1 16,2-2-110-1,2-6 2-15,2-10-42 0,2-5-1 16,2-9 99-16,2-5 1 15,-4-6 44-15,4 2 0 16,2-6 17-16,4-8-1 16,9-8 3-16,10-15 2 15,1-10 7-15,1-2 0 16,0 0 20-16,0 2 1 16,-1 12 36-16,-3 10 2 15,-6 11 6-15,-11 0 0 16,-4 8-44-16,-4 2 0 15,0 4-17-15,-4 4-1 0,-2 15-13 16,-4 12 1 0,-5-4-54-16,1-6 1 0,0-3-23 15,-1-5 0 1,1-3 49-16,-6 13 0 0,-1-11 18 16,13-12 0-1,0 1 8-15,0-5 0 0,2-2 1 16,-2-9 1-16,-1 1 3 0,5-16 2 15,11-1 8 1,-3 6 2-16,4 3 0 0,-2 6 0 16,4 2-9-1,-1 6 1-15,-3-1-4 0,4 6 0 16,1 7-5 0,3 14 0-16,-2-5-23 0,-3-1 2 15,-1-1-14 1,-4-1 1-16,4-8 18 0,0 3 2 15,1-5 7-15,26-2 1 16,6-14 5-16,-2-9 1 16,-5-5 3-16,-11-3 0 15,-4-6 31-15,-13 15-1 16,-2-1 39-16,-2 9 1 16,-2 2 21-16,-2 1 0 15,0 5-66-15,0 2 1 16,0 0-19-16,-4 11 0 0,-2 7-15 15,0 11 1 1,2-2-86-16,2 26 0 16,4-18 45-16,2-15 1 15,6-3 17-15,6-1 0 16,7-5 7-16,10-5 0 16,-1-8 11-16,-5-2 1 15,-8-7-2-15,-7 3 0 16,-4 0-58-16,-8-19 2 15,0 27-537-15</inkml:trace>
  <inkml:trace contextRef="#ctx0" brushRef="#br0" timeOffset="12376.65">12457 10611 12 0,'0'0'0'0,"0"0"-10"0</inkml:trace>
  <inkml:trace contextRef="#ctx0" brushRef="#br0" timeOffset="12419.78">12549 10646 162 0,'0'0'0'16,"39"0"-5"-16,8 8-1 15,13 0 0-15,3 3 1 16,-63-11-101-16</inkml:trace>
  <inkml:trace contextRef="#ctx0" brushRef="#br0" timeOffset="14616.88">14058 10874 12 0,'0'0'0'0,"0"0"0"0,0 0 0 0,0 0 0 0,0 0 0 16,0 0 0-16,0 0 0 0,22-25 0 15,-5 19 0 1,3 0 3-16,3 0 2 0,1 12 10 16,-3-4 1-1,-5 4 12-15,-3 12 0 16,-7-1-18-16,-6 1 2 16,-4 7-11-16,-3-4 1 0,-5-3 1 15,0-2 2-15,4-9 3 0,1-1-1 16,1-4 10-1,0 0 0-15,2-2 8 0,2-2 0 16,2-6 1 0,6-7 1-16,9-14-2 0,7-5 1 15,5-10 21 1,3 1 0-16,1 6 16 0,-4 5 1 16,-11 13 4-1,-3 11 2-15,-7 0-22 0,-4 6 1 16,-2 2-34-16,0 0 1 15,0 0-12 1,2 2 1-16,0 6-8 16,0 0-1-16,0 4-17 0,0 5 1 15,2-1-50-15,0 1 2 16,-2 1-1-16,0-1 1 16,-2 3-5-16,0 1 1 15,0-7 34-15,0 0 0 16,0-5 24-16,0-3 2 15,0-4 4-15,0 4 1 16,2-2 7-16,2-4 0 16,3 0 6-16,3 0-1 15,6-8 15-15,5-2 0 16,-1-13 28-16,-1 2 1 0,-5-5 14 16,-4 1 1-1,-1 7 29-15,-1-1 2 0,-2 5-3 16,2 4 0-16,-2-1-19 15,0 3 0-15,1 2-29 16,-1 4 1-16,0 2-20 0,0 0 1 16,2-6-21-1,0 6 2-15,3 6-7 0,1 0 1 16,0 4-3 0,-2 7 0-16,-1 1-29 0,-5 9 2 15,0 0-41 1,-2 7-1-16,0-9-21 0,-2 2 0 15,0-9 26-15,0-1-1 16,0-5 37-16,-2 2 1 16,-4-5 21-16,-2-3 0 15,-3-2 7-15,-5 2 1 16,-7-2 1-16,-3 0 0 16,-3-4 0-16,2-6 1 15,9-2-2-15,4-2 0 16,5 1 2-16,7-5 0 15,8 4 4-15,9-7-1 16,7 5 8-16,7-2-1 0,4 1-4 16,-2 5 1-1,-7 2-4-15,-1-4 1 0,-1 1-4 16,5-7 1 0,-7-2-3-16,1-7 1 0,-1-6-1 15,1-10 1 1,-1-2-6-16,1-2 2 0,-5 4-17 15,-3 6 1-15,-5 8-70 16,-4 9 1-16,-4 3 28 16,0 7 0-16,0 6 21 15,0 2 1-15,0-6 12 16,0 6 1-16,-2 0 9 0,-10 22 0 16,-7 13 16-1,-5 27 0-15,9 0 48 0,5 5 0 16,4-3-8-16,4-19-1 15,4-2-12-15,2-18 0 16,0-3-16-16,-2-11 0 16,0-3-2-16,0-4 0 15,2 2 5-15,9-6-1 16,3-2 11-16,27-25-1 16,-2-14 15-16,-10 6 2 15,-3-10 0-15,-9 12 2 16,-1 7 33-16,-9 11 0 15,-3 5 57-15,-2 6 2 16,0-2-35-16,-2 6 1 16,2-8-68-16,-4 8 1 15,0 0-22-15,-10 2 1 16,-7 12-13-16,-13 13 1 16,1-9-46-16,17-10 0 15,3 1-38-15,5-7 1 0,-2 4 35 16,4-6 1-1,0 2 23-15,0 2 2 0,0-2 11 16,0 0 2-16,0-2 6 16,2 0 0-16,0 0 2 15,0 2 1-15,2 2-2 16,2 4 1-16,2 5-4 16,2 3-1-16,-1 1-8 0,-1-1-1 15,0 3-3 1,-2-11 0-16,2 2 11 0,0-2 1 15,2 0 4-15,21-8 1 16,8-8 1-16,2-12 0 16,-8-9 5-16,-9 8 0 15,-3-5 46-15,-7 3-1 16,2 5 59-16,1-3 1 16,1 3-11-16,7-7 1 15,1 9-41-15,-1 1 2 16,3 11-44-16,7-4 1 0,-2 10-16 15,-13 4 0 1,-1 2-12-16,-5 5 0 16,-4 9-84-16,-2 15 0 15,-12 6-61-15,-6 0 0 0,-8-14 71 16,3-8 1 0,-1-9 61-16,1-2 1 0,3 3 15 15,4-9 1 1,-1 2 5-16,5-6 0 0,0 0 0 15,2-2 1 1,-2-2 0-16,4 0 0 0,2-3-1 16,0 5 0-16,2-4-2 0,0 6 1 15,2-6-5 1,0 4 1-16,4 2-13 16,11 2 1-16,1 4-23 15,-5-6 1-15,-3 6-49 0,-4-4 0 16,0-2 18-1,-4 3 2-15,-4-3-211 0</inkml:trace>
  <inkml:trace contextRef="#ctx0" brushRef="#br0" timeOffset="14871.66">14562 10490 12 0,'0'0'0'0,"0"0"0"0,0 0 0 0,0 0 0 16,0 0 0-1,0 0 0-15,0 0 0 0,0 0 0 16,0 0 0-16,0 0 0 15,0 0 0 1,0 0-10-16</inkml:trace>
  <inkml:trace contextRef="#ctx0" brushRef="#br0" timeOffset="15281.65">15827 10533 12 0,'0'0'0'0,"0"0"0"0,0 0 0 16,0 0 0-16,0 0 0 15,0 0 0-15,0 0 0 16,-15-25 31-16,24 15 1 16,7-15 20-16,4 5 2 15,3 3 4-15,4 9-1 16,-1 0-2-16,-1 8 0 16,-3 8-28-16,-7 9 0 0,-11 1 3 15,-12 11 1 1,-17 12-3-16,-8 2 2 0,-6 0 28 15,2 0 0-15,7 2 13 16,5-1 1-16,25-44-702 16</inkml:trace>
  <inkml:trace contextRef="#ctx0" brushRef="#br0" timeOffset="15527.1">15773 11048 12 0,'0'0'0'0,"0"0"0"0,31-10 0 16,-10 8 0-16,-3-6 0 16,-4 2 0-16,-3-5 0 15,-5 5 0-15,-4 2 0 16,-2 4 0-16,-2-6 0 15,-4 2 0-15,-2-2 0 0,-3 6 10 16,1 0 1 0,4 0 12-16,2 0 0 0,4 0-83 15</inkml:trace>
  <inkml:trace contextRef="#ctx0" brushRef="#br0" timeOffset="17260.9">16267 10492 12 0,'0'0'0'0,"0"0"0"0,0 0 0 0,0 0 0 0,0 0 0 0,0 0 20 15,0 0 1 1,0 0 21-16,0 0 1 15,0 0 9-15,0 0 2 0,0 0-1 16,0 0 1 0,7 27-5-16,-3 3 2 0,-4 15 28 15,-2 7 2-15,-2-1 41 16,-1-16 2-16,5-8-83 16,0-11 1-16,0-6-19 15,3-8 1-15,1-4-13 16,8-10 0-16,17-23-6 0,3-6-1 15,-1-2-1 1,-2 8-1-16,0 2-1 0,-5 15 0 16,-12-1-67-16,-5 11 0 15,-5 2 4-15,-2 6 0 16,0 0 45-16,0 0 2 16,-2 0 11-16,-7 6 2 15,-5 11 3 1,-8 3 0-16,-9 13 38 0,2-4-1 15,4-3 93-15,7-3 0 0,6-7-80 16,1-3 0 0,1 1-31-16,2-6-1 15,4-6-10-15,2 0 0 16,2 5-8-16,2-7 0 0,2-9-1 16,6-1 0-1,11-17-2-15,7-3-1 16,1 1-1-16,-2 10-1 0,-5 3-13 15,-1 6 0-15,-7 3-88 16,-2 7 0-16,-1 7 74 16,1-5-1-1,4 12 20-15,1-2-1 0,-3 5 14 16,-2-1 1 0,-3 3 7-16,-3-3 0 15,-2-8-2-15,-2 1 0 16,0-7-4-16,2 0-1 0,-2 4-4 15,-2-6 1-15,0 0-678 16</inkml:trace>
  <inkml:trace contextRef="#ctx0" brushRef="#br0" timeOffset="17483.45">16634 10350 12 0,'0'0'0'0,"0"0"0"0,7 29 0 16,-7-6 0-16,-3 5 0 16,-3 19 0-16,-2-1 0 15,2-1 0-15,0-2 0 16,-2-6 2-16,-1 2 1 16,3-2 3-16,4-10 0 15,4-3-3-15,2-5 2 16,-2-11-5-16,3-2 0 15,-5-6-29-15</inkml:trace>
  <inkml:trace contextRef="#ctx0" brushRef="#br0" timeOffset="18836.41">16809 10568 12 0,'6'-10'0'0,"8"-7"0"16,5-10 0-16,1-5 0 0,1-1 0 15,-3-4 0 1,-4 0 0-16,-3 2 0 0,-7 4 0 16,-6 11 0-1,-2 1 0-15,-1 3 7 0,-1 7 0 16,-4 1 41 0,-2 8 0-16,-3 8-17 0,-5 1 1 15,-5 17-11 1,1 9 1-16,5 17-14 0,5-1 1 15,2 2 7-15,1-8 1 16,3-1 10-16,4-1 0 16,2-8 4-16,0 0 1 15,-2-9 143-15,2-9 1 16,0-7-94-16,0-4 0 16,2-6-32-16,0 0 2 15,2 0-20-15,0-8 2 16,4-7-19-16,4-13 0 0,7-9-5 15,-1-2 0 1,0 12-5-16,-1 9-1 0,-3 7-9 16,-4 3-1-1,-2 8-12-15,1 0 1 0,1 6 10 16,0 5 0 0,-2 1 2-16,2 12 2 0,1 9 5 15,-3 2 0 1,-2-8 15-16,-2-11 1 0,2 3-8 15,2-11 2-15,0-2-6 0,2-4 1 16,7-4-5 0,11-12 2-16,15-11-4 0,0-1 0 15,-2-1 0 1,-6-2 0-16,-8 4-1 0,-9 9 1 16,-6 2-33-1,-3 10 0-15,-3-3-2 16,-2 5-1-16,0 2 21 15,0 2 2-15,0 5 8 0,0 3 1 16,0-2 4-16,-2 8 1 16,-2 5 22-16,0 2 2 15,2-11 51-15,0 0 1 16,0-8-36-16,0 2 2 16,0-6-28-16,0-4 2 15,0 2-11-15,0-2 1 16,-2-8-7-16,-2-5 0 15,-2-1-36-15,-1-1 0 16,1 3-48-16,-2 8-1 16,-2 6 20-16,0 2 0 0,1 0 46 15,-1 6 1 1,-6 4 14-16,-1 11-1 0,3 12 9 16,2 4 0-1,3-7 10-15,5-3 0 0,4-8 1 16,2-3 0-16,0-10-2 15,3-4 0-15,1 0-4 16,4-4 1-16,4-4-4 0,5-10 1 16,1-5 15-1,-1-4 1-15,-3-1 2 0,-4 1 2 16,-3 5-11 0,-5 5 1-16,-4 7-7 0,2 6 1 15,0-4-5 1,0 12 1-16,-2-6-4 0,0 8 0 15,0 4 0-15,0 11 0 16,2-4-1-16,2 5 2 16,2-7-4-16,2-7 1 15,1-2 2-15,1-2 1 16,4-10-1-16,9-6-1 16,12-17-2-16,-1-14 0 15,-9 6 0-15,-11 8 0 16,-5 1 0-16,1-36 0 0,-4 1-31 15,-2-7 0 1,-6 0 18-16,4 29 0 0,6-2 8 16,-6 31 0-1,0 4 17-15,-2 6-1 0,0 0 0 16,4 43 0 0,-4 33-4-16,-6-4 1 0,-10-5-25 15,8-32 0 1,-1 6-1-16,3-2 0 0,2 2 6 15,4-14 0-15,2-8 16 0,4 5 1 16,7-7 1 0,1-5 1-16,7 0-1 0,-5-8 0 15,0-4-7 1,-1-4 0-16,-3-4-7 0,0-8 0 16,-12 16-811-1</inkml:trace>
  <inkml:trace contextRef="#ctx0" brushRef="#br0" timeOffset="19138.23">17299 10560 12 0,'0'0'0'0,"0"0"0"0,0 0 0 16,0 0 0-16,32 14 0 15,-3-18 0-15,10 2 0 16,4-6 0-16,-4-1 0 16,-12 5 0-16,-9-2 0 15,-6 6 0-15,-5 0 0 16,-3-6 0-16,-2 4 0 16,0 2 17-16,0-2 0 15,-2 2 25-15,0 0 2 16,0 0 10-16,0 0 1 0,0 0-9 15,0 0 1-15,0 0-298 16</inkml:trace>
  <inkml:trace contextRef="#ctx0" brushRef="#br0" timeOffset="21046.88">17682 10568 12 0,'2'0'0'16,"-2"-6"0"-16,2 4 0 16,2 0 0-16,6 2 0 15,11-11 18-15,10 5 1 16,3-4 34-16,1 4 0 16,-4 4 18-16,-8 4 0 15,-7 6-9-15,-4 0 0 16,-4 0-7-16,-3 5 0 0,-5 3 6 15,-5 7 1 1,-3-5 41-16,-4-1 1 0,0 1 31 16,1-10 1-1,1 0-73-15,2-5 1 0,4-1-40 16,2-2 1 0,0-2-18-16,2-7 1 0,6-7-8 15,4-5 1 1,4-12-30-16,3 7-1 0,1-1-100 15,1 2 0-15,-1 13-28 16,-1-2 1-16,-3 4 34 16,0 1 2-16,3 9 58 0,-3 0 2 15,-2 0 24 1,-3 0 0-16,-3 0 13 0,0 0 1 16,2 0 9-1,0 0-1-15,0 0 6 0,-1 0 0 16,-3-6 6-16,-2 6 1 15,0 0 6-15,0-2 2 16,0 2 52-16,0 0 1 16,0 0 61-16,0 0 1 15,-2 0-24-15,0 0 1 16,2 0-26-16,-2 8 1 16,0 3-15-16,0 7 2 15,0 7-2-15,0-1 2 16,0-3 7-16,2-5 1 15,0 1 21-15,2-9 1 16,0 0-6-16,3 0 1 16,1-8-55-16,4 0 1 15,9-14-19-15,7-5 0 16,3-5-12-16,-2-3 2 16,-5 0-10-16,1 1 1 15,-1 7-11-15,-1-5 1 16,-5 5 0-16,3 9 1 0,4-6 2 15,-1 9 1-15,1 5-3 16,-3 11 0-16,-3-3-5 16,-5 6 1-16,-4 6-17 15,-3 5 0-15,-7-11 14 16,-3 7 2-16,-5 3 8 16,-8 5 1-16,-11 0 11 15,-4-11 1-15,3-6 16 16,5-1-1-16,9-9 33 0,6 0-1 15,4 0-24-15,-1-2 1 16,1-5-14-16,2 3 0 16,2-2-11-16,4-10 1 15,5 6-14-15,7-15 1 16,13-4-55-16,4-4 0 16,1 7-71-16,3-11 0 15,-2-4 82-15,-2-5-1 16,-4-11 17-16,-3 4 1 15,-3 7 34-15,-5 3 1 16,1 17-6-16,-5 3 1 0,-4 13-9 16,-4-1 0-1,-1 3-47-15,-5 6 0 0,0 2 28 16,0 2 1 0,-2 6 13-16,-5 19 0 0,-1 16 34 15,0 11 2 1,2 7 14-16,0 1 3 0,2-3 8 15,-3 11 1-15,-3-21-20 0,8-36 1 16,0 3 12 0,2-8 1-16,0-3 2 0,0-1 2 15,0 4 43 1,0-6 1-16,0-2-31 0,4 0 1 16,4-2-11-1,21-25-1-15,2-12-14 0,2-6 2 16,-3 0-7-16,-11 20 0 15,-1 7 14-15,-5 1 1 16,-3 7 21-16,-6 4 1 16,0 4-29-16,-2 0 1 15,0-2-17-15,0 4 1 16,-2 6-7-16,-10 20 0 16,-11 9-7-16,-5-2 0 15,-3-6-24-15,11-9 1 16,1-1-30-16,7-7 0 15,0-2 13-15,4-2-1 0,-1-3 26 16,3-1 2 0,0 4 9-16,4-6 1 0,0 0 4 15,0 0 1 1,2-6 0-16,9 1 0 0,1-1 1 16,-2 0 1-1,-2 4 4-15,-2 0 2 0,-1 2 1 16,-1 0 1-16,0 2-1 0,2 0 0 15,0 4-3 1,0 3 0-16,-2-1-1 0,0 2 1 16,0-8-1-1,3 4 2-15,1-4-4 0,10-2 1 16,3-4-3 0,14-12 1-16,-1-9-2 15,-3-2 0-15,-2 1 0 16,-13 9 0-16,1-1 0 15,-3 1 0-15,0 7 0 16,3 0 0-16,-1 4 0 16,5 6 0-16,1 0-1 0,-1 6 1 15,-3 4-6-15,-1 0 2 16,-3 7-4-16,-4-9 1 16,-4 11-7-16,-4-3 0 15,-6 11-5-15,-10 1 1 16,-13-1 5-16,11-13 0 15,-1-3 3-15,7-3 0 16,2-6 8-16,4 4 1 16,0-6 0-16,2 0 1 15,0-6 0-15,4-4 0 16,4-1-4-16,2-3 1 16,0 4 0-16,-2 8-1 0,1-6 2 15,-1 8 0 1,0 0 1-16,4 2-1 0,0 4 2 15,1 4 0-15,-1 6 3 16,-4-7-1-16,0-1 7 16,-2 2 1-16,-2-4-10 15,-2-2 0-15,0-4-934 16</inkml:trace>
  <inkml:trace contextRef="#ctx0" brushRef="#br0" timeOffset="21238.7">18178 10165 12 0,'0'0'0'0,"0"0"-10"0</inkml:trace>
  <inkml:trace contextRef="#ctx0" brushRef="#br0" timeOffset="21246.88">18235 10225 12 0,'0'0'0'0,"0"0"-10"16</inkml:trace>
  <inkml:trace contextRef="#ctx0" brushRef="#br0" timeOffset="21986.77">19685 10498 40 0,'0'0'151'0,"0"0"1"15,-9-33-109 1,5 21-1-16,0-5 20 15,0-1 1-15,2 2 53 16,2-7 1-16,4 2-17 16,0 1 0-16,2 3 19 15,0 5 1-15,1 8-34 16,-3-4 2-16,-2 8-38 0,-2 2 1 16,2 8-17-16,2 13 0 15,-2 5-21-15,-2 14 0 16,-2-14-13-16,-2-3 1 15,2-7-1-15,2-3 0 16,0-5 0-16,2-2 1 16,0-6 2-16,2 4 0 15,0-6 4-15,4 0 1 16,7-8 1-16,7-10 0 16,5-7 2-16,-1-2 0 15,-1-1 1-15,-4-1 2 16,-3 10 9-16,-2 7 1 15,1-4-3-15,-1 7 1 16,-1 9-16-16,-3 0 2 0,0 9-6 16,0-1 1-16,-1 10-4 15,-7 3-1-15,-6 4-18 16,-8 1 0-16,-7-1-16 16,-3-9 1-16,-5-7-2 15,2-1 0-15,7-8 14 0,6 0-1 16,2 0 1-16,1 0 0 15,3-8 11-15,2 1-1 16,2 5 6-16,2-8 0 16,2 2 3-16,3 2 1 15,5 4 2-15,2-5 0 16,7 14 0 0,1 1 1-16,5 2-1 0,-2-2 1 15,-7 1-4-15,-6-1 1 16,-6-6-33-16,-3-2 1 15,-3 0-1003-15</inkml:trace>
  <inkml:trace contextRef="#ctx0" brushRef="#br0" timeOffset="22196.75">19641 10098 12 0,'0'0'0'0,"0"0"0"0,0 0 34 0,0 0 0 0,0 0 19 0,0 0 0 16,0 0-24 0,-2 24 0-16,2-24-213 0</inkml:trace>
  <inkml:trace contextRef="#ctx0" brushRef="#br0" timeOffset="22886.77">17299 11083 12 0,'0'0'0'0,"0"0"0"16,26-4 0-1,-16-2 0-15,3 4 0 0,1-4 0 0,0 2 0 16,-1-3 0-16,-5 1 0 15,-2-2 31 1,-4 6 1-16,-4 2 55 0,-6 0 2 16,-9 6 5-16,-11 2 0 15,-17 5 14-15,-2 3 0 16,3 3-17-16,12-1 0 16,13-6-33-16,11-3 1 15,6-3 10-15,8 0 1 16,6 4-2-16,9 2 2 15,10-1-5-15,6-3 1 16,-5-6-21-16,-5 0 1 16,-15 2-32-16,-6 0 1 0,-3 0-13 15,-14 3 2 1,-19 15-6-16,-14-1 2 0,-7 1-18 16,2-5 0-1,12-7-80-15,10 0-1 16,15-10-21-16,8 0 1 0,4-2 79 0,14-14-1 15,21-21 15 1,10-6 2-16,-45 43-640 0</inkml:trace>
  <inkml:trace contextRef="#ctx0" brushRef="#br0" timeOffset="23107">17635 10863 12 0,'0'0'0'0,"0"0"0"0,-11 25 0 0,7-6 0 0,-4 7 0 16,-10 19 0 0,-7 9 1-16,-8 9 45 0,-6 9 0 15,-8 19 36-15,-2 7 1 16,2-7 22-16,6-7 2 16,8-12 87-1,8-13 0-15,11-14-114 0,8-16 1 16,6-17-62-16,6-12 0 15,-6 0-821-15</inkml:trace>
  <inkml:trace contextRef="#ctx0" brushRef="#br0" timeOffset="23722.71">17624 11161 12 0,'0'0'0'15,"0"0"0"-15,0 0 0 16,0 0 0-16,0 0 0 16,0 0 0-16,-16 23 0 15,4 1 2-15,-3 3 0 16,3-4 16-16,4-7 0 0,4-6 66 16,2-4 1-1,2-6 27-15,6 0 1 0,6-10-20 16,11-12 0-16,14-15 52 15,0 4 0-15,-7 12-71 16,-9 5 1-16,-9 6-31 16,-6 3 1-16,-2 7-15 15,-2 5 2-15,-2-3-13 16,-2 8 0-16,-4 8 8 16,0 7 0-16,2 0-13 0,2-7 2 15,2-6-8-15,4-3 1 16,2-5-5-16,8-8 2 15,11-7-4-15,4-7 0 16,-1-7 8-16,-5 5 1 16,-11 12-5-16,-8 1 1 15,-4 7 1-15,0 4 1 16,0 1-5-16,-2 5 2 16,-4 10-5-16,2 3 0 15,8 0-1-15,11-7 1 16,13-12-1-16,15-8 0 0,13-17 0 15,-1 1 0-15,-2-7 0 16,-10-6 0-16,-18-2-1 16,-19 7 1-1,-18 3-7-15,-19 11 1 0,-20 3-67 16,-5 9 0 0,5 13 27-16,10-1 1 0,13 6 15 15,9 1 0 1,19-17-817-16</inkml:trace>
  <inkml:trace contextRef="#ctx0" brushRef="#br0" timeOffset="25002.32">18612 11202 12 0,'0'0'0'0,"0"0"0"0,0 0 0 16,0 0 0-16,0 0 0 15,0 0 34-15,0 0 0 16,0 0 53-16,0 0 0 16,21-14-17-16,-15 4 1 15,2-3 4-15,1-3 1 16,-3 1-39-16,-4 3 1 0,-4 0-21 15,-7 4 0-15,-5 3 21 16,-10 5 1-16,-11 9 10 16,-4 7-1-16,0 11 5 15,4 2-1-15,4 3 129 16,9 1 0-16,9-10-131 16,9-5 1-16,6-5-24 0,9-9 1 15,11-8-22 1,13-13 1-16,10-9-7 0,2-9 1 15,-2 0-1-15,-6-4 0 16,-6-6-1-16,-12-1 1 16,-11-5-195-16,-6 0 0 15,-4 6 132-15,0 8 0 16,4 12 20-16,-2 9 2 16,0 5 1-16,-2 11 1 15,-2 0 12-15,-2 11 0 16,-2 9 4-16,-4 15 0 0,-7 14-50 15,-1 1 2 1,1-5 37-16,3-8 1 0,2 4 14 16,3-6 0-1,7-3 21-15,6-1 1 16,7-6 92-16,7-7 0 16,9-7-42-16,6-11 1 0,6-9 30 15,2-3 0 1,-2-10-52-16,-5-1 0 0,-3-4-18 15,-6 1-1-15,-7 1-7 16,-6 2 1-16,-5 7-21 16,-3 6 2-16,-2 1-38 0,0 5 2 15,-2 0 26 1,-2 4-1-16,-2 0 14 0,0 0 1 16,-1 8 6-1,-3 9 1-15,-8 12 7 0,-3 8 0 16,3 0 61-16,6-9-1 15,4-5 16-15,4-7 1 16,4-5-42-16,6-3 2 16,4-6-9-16,9-8-1 15,11-7-18-15,5-9-1 16,-2-1-11-16,-4-4 0 16,-4 3-2-16,-7-1 0 15,-8 9-24-15,-1-1 0 16,-1 5-51-16,0 4 1 15,-2 8 37-15,-2 0 0 0,1 0 25 16,1 10 0 0,-2 0 9-16,0 9 1 0,-2 10 12 15,-4-3 0 1,0 1 70-16,2-4 1 0,2-3-46 16,2-8 1-1,3-1-19-15,-1-3 0 0,0-2-12 16,4-6 1-16,3-8-6 0,3-2 0 31,3-13 12-31,-3 0 0 0,-4-1-4 16,-3 5 0-16,-3-1-3 15,-2 1-1-15,0 9-7 16,0 2 1-16,-2 0-12 16,-1 3 0-16,-3 1-9 15,2 2-1-15,-2 2-1 16,2 0-1-16,-2 0-6 0,0 0 0 15,0 0-11-15,0 0-1 16,0 0-801-16</inkml:trace>
  <inkml:trace contextRef="#ctx0" brushRef="#br0" timeOffset="25917.01">19414 11091 12 0,'0'0'0'0,"6"-4"0"0,-2-2 0 0,2-2 0 0,7-2 0 16,5-9 0 0,7-6 0-16,-1-3 0 0,-3-3 4 15,-7 4 2 1,-2-10 38-16,-3-4-1 0,-7-2 27 16,-2 0 0-1,-2 6 91-15,0 10 2 0,2 19 23 16,0 2 1-1,0 6-140-15,-5 8 0 16,-5 7-27-16,-8 15 1 0,-5 20-14 16,1 5 0-16,1 5-25 15,3-7 0-15,1-2-2 16,3 1-1-16,4-3 6 16,4-2 0-16,6-4 25 15,6-4 1-15,2-8 6 16,2-8 0-16,5-7 2 15,1-6 0-15,4-10-9 0,3-6 2 16,0-6-3-16,-3-9 1 16,-6 1-1-16,-1 1 0 15,-5 1 11-15,-2 1 1 16,-2 3-2-16,-2 6 0 16,0 0-4-16,0 6 1 15,0 0-11-15,0-1 2 16,0-1-5-16,-2 2 2 15,0 2-3-15,0 0 1 16,0 0-2-16,0 2 0 16,0 5-3-16,2-3 0 15,-2 4-18-15,3-4 0 16,-3-4-897-16</inkml:trace>
  <inkml:trace contextRef="#ctx0" brushRef="#br0" timeOffset="26556.99">19846 11151 12 0,'0'0'0'0,"0"0"0"0,-24 6 0 0,16-6 0 0,2 0 0 16,-1-4 0-16,3 2 45 0,2 2 0 16,0-2 15-1,2-2 1-15,2 0-4 16,0-3 0-16,2-1-3 16,0 4 1-16,1 0 1 0,-3 2 0 15,0 0-9 1,0 2 1-16,0 0-6 0,-2 0 1 15,-2 0-4 1,-2 0 0-16,2 2-15 16,0 0 0-16,2-2-15 15,2 4 0-15,0-2-11 0,0-2 2 16,-2 0-661-16</inkml:trace>
  <inkml:trace contextRef="#ctx0" brushRef="#br0" timeOffset="27076.68">19957 10845 12 0,'0'0'0'0,"0"0"0"0,0 0 0 0,0 0 0 16,0 0 20-16,0 0 1 16,0 0 61-16,0 0 1 15,0 0 19-15,2 27 2 16,-4 16-24-16,-4 8 1 16,-4-6-3-16,2-8-1 15,3-10-13-15,3-5 1 16,2-1 35-16,2-7 0 15,5-1 44-15,7-7 0 0,9 0-95 16,9-6 0 0,5-6-22-16,0 0 1 0,-2-13-22 15,-6 1-1 1,-9-7-22-16,-6 7 1 0,-5 1-184 16,-7-3 1-1,-2 20-619-15</inkml:trace>
  <inkml:trace contextRef="#ctx0" brushRef="#br0" timeOffset="27286.82">19922 10995 12 0,'0'0'0'0,"15"0"0"0,1 2 0 0,5-4 0 15,7-8 2-15,7-7 0 16,2-1 21-16,-2-5-1 16,-6 3 2-16,-3-7 0 15,-26 27-107-15</inkml:trace>
  <inkml:trace contextRef="#ctx0" brushRef="#br0" timeOffset="27638.67">20359 10724 12 0,'0'0'0'0,"0"0"0"16,0 0 91-16,0 0 0 16,0 0 77-16,0 0 1 15,-6-27-74-15,20 3 0 16,11-1-71-16,3 4-1 15,3 5 4-15,0 8 0 0,0 8-19 16,-7 2 0-16,-5 6 7 16,-9 8 1-16,-8 11 6 15,-10 14 0-15,-15 4-13 16,-5 9 1-16,-9 3 5 16,0-3-1-16,6-13-14 15,8-4 0-15,9 4-8 16,8-11 2-16,6-3-1 0,6-2 1 15,2-3-18 1,1-1-1-16,-9-21-639 0</inkml:trace>
  <inkml:trace contextRef="#ctx0" brushRef="#br0" timeOffset="27900.08">20345 11366 12 0,'2'0'0'0,"24"-6"0"16,-3-4 0-16,-3 2 0 16,-1-7 0-16,-3 5 0 0,-4-6 16 15,-3 3 0 1,-5-1 34-16,-2 4 0 16,-2 4 98-16,-2-3 2 15,-2 5-2-15,0-2 0 0,2 6-72 16,-3 4 1-16,-3 0-25 0,-2 11 2 15,-2 7-17 1,-1 15 1-16,3 2-39 0,-2 4 1 16,12-43-804-1</inkml:trace>
  <inkml:trace contextRef="#ctx0" brushRef="#br0" timeOffset="5999.92">17350 16327 12 0,'0'0'0'0,"0"0"0"0,0 0 0 0,0 0 0 16,0 0 0-16,0 0 1 0,-15 18 14 15,13-16 0 1,-2 0 19-16,-2 2 0 16,0-4 16-16,2-4 1 15,0 2-14-15,0-2 1 16,0-4-18-16,-1 0 0 0,3-11-4 15,0 5 0 1,2-1-4-16,2 9 1 0,0 0 4 16,1 6 1-1,1 0 5-15,0 0-1 0,0 6 5 16,4-2 1 0,4 11 0-16,3-5 1 0,-1 2 3 15,-2-8-1-15,-3 5-12 0,-3-9 1 16,0-9-7-1,2 1-1-15,2-8-7 0,3-5 0 16,-5-12-1 0,-4 3 0-16,0 3 2 15,-2 6-1-15,-2 7 0 16,0 2-1-16,2 3 7 0,-2 3 1 16,0 2-3-1,0 4 0-15,0 0-4 0,2 2 2 16,0 4-5-16,0 7 2 15,2 13-5-15,0 13 1 16,-4 2-2-16,0 7 1 16,2-5 0-16,1 2 1 15,-3 2 2-15,0 2 2 16,0 3 0-16,-3-1 1 16,-1-16 0-16,-2 0 1 15,0-19-5-15,0-5 0 16,2-3 0-16,-2-6 0 15,-7-2 1-15,-3-2 0 16,-7-6 0-16,1-9 0 16,3-3 8-16,5-5 0 15,2 7 8-15,4-7 0 16,1 8 22-16,3-1-1 16,2 2 9-16,2 7 2 15,0 1-9-15,0 6 2 0,0 2-30 16,2 0 2-16,2 8-13 15,3-4 1-15,3 11-4 16,4 9 1-16,3 3-26 16,1 0 2-16,-2-11-36 15,1-6 1-15,3-1-11 0,5-9 2 16,8-11 35 0,2-9 2-16,-1-9 22 0,-3-6 0 15,-6 2 7 1,-1 3-1-16,1-11 3 0,0 4 0 15,-3-7 0-15,-3-3 0 16,-5-6 0-16,-4-3 0 16,-4-1 0-16,-4 4 0 15,-2 9 0-15,-2 8 0 16,-4 17 31-16,0 9-1 16,0 6-15-16,-2 4 0 15,-7 10-8-15,-5 13 0 16,-3 13-6-16,5 10 1 0,8 11-40 15,-1 3 1 1,1 1 10-16,2 9 0 16,4 8-29-16,4 10 0 15,4 11 38-15,2-1 0 0,0-17 16 16,0-3 1 0,0-15 81-16,1-9 1 0,1-13-31 15,-2-17 0-15,-2-11-4 0,-4-13 1 16,0-2 19-1,10-42 2-15,1-17-63 0,1 7 2 16,0 5-6 0,-4 2 0-16,-6-4-10 0,2-9 0 15,1-2 0 1,-3 19 0-16,-4-2 4 0,0 21 0 16,-1 5 18-1,1 5-1-15,0 3 12 0,0 5-1 16,0 2-11-16,0 4 1 15,0 0-11-15,-6 4 1 16,-2 11-4-16,0 20 1 16,5-1-36-16,3-17 2 15,2-1-107-15,0-7 1 16,2-5 97-16,5 2 2 16,5-4 23-16,23-12 0 15,2-9 12-15,-15-3 1 0,-3 1 26 16,-9 13 2-1,-2-2 53-15,0 1 0 16,-8 9-742-16</inkml:trace>
  <inkml:trace contextRef="#ctx0" brushRef="#br0" timeOffset="6749.89">18065 16476 12 0,'0'0'0'0,"0"0"0"0,0 0 0 0,0 0 0 16,0 0 0-16,6-28 0 0,0 7 0 15,3-6 0-15,-1 7 0 16,0 10 0-16,-2-3 0 16,-2 5 0-16,-2 6 0 15,0 2 10-15,-2 6 1 16,-2 2 26-16,-4 9 0 16,-4 12 109-16,0 12 1 15,4-4-83-15,1-2 0 16,3-9-22-16,2-9-1 0,0-1-22 15,2-14 1 1,1 4 1-16,3-12-1 0,6-4-2 16,6-15 1-1,7-12 14-15,2-2 1 0,1 2 2 16,1 9 1 0,-2 3-14-16,-5 6 0 0,-3 7-6 15,-3 8 0 1,-6 2-7-16,-1 2 0 0,-3 2-3 15,0 0 1-15,0 4-4 0,0 11 1 16,-4-1 14 0,-2 11 1-16,-2 2 9 0,-2 3 1 15,0-5-15 1,0-2-1-16,0-11-7 0,-2-2 0 16,-3-7-10-1,3-1 0-15,2-8-2 0,0-1 0 16,2-9 0-16,0-4 0 15,4-9 7-15,4 0 1 16,4 1-1-16,1 9 0 16,-1 9 5-16,2 6 1 15,-2 4-2-15,3 6 1 16,5 17-7-16,3 10 1 16,-5 2-4-16,-4 4 1 15,-1-6-25-15,-3-9 1 16,-2-9-98-16,-2-13 2 15,-2 2-28-15,0-14-1 0,-2 8-255 16</inkml:trace>
  <inkml:trace contextRef="#ctx0" brushRef="#br0" timeOffset="6970.05">18145 16205 12 0,'0'0'0'0,"0"0"0"0,0 0 0 0,0 0 0 0,0 0 0 15,0 0 0 1,0 0 0-16,0 0-10 0</inkml:trace>
  <inkml:trace contextRef="#ctx0" brushRef="#br0" timeOffset="8081.34">18992 16283 12 0,'0'0'0'0,"-4"-32"0"15,2 11 0 1,2-6 0-16,0 5 0 0,0 5 0 15,0 7 0-15,0 4 22 0,0-2 2 16,0 4 24 0,0 4 1-16,-3 2 13 0,-3 8 1 15,-4 13-6 1,-2 16 2-16,-1 12-14 0,5 2-1 16,2 3-10-1,2-5 1-15,4 2 27 16,4-1 0-16,0-9-28 0,2-12 0 15,3-15-14-15,1-10 1 16,6-20-8-16,7-11 0 16,8-14-5-16,-1-8 1 15,-1 0-9-15,-4-3 1 16,-3 3-1-16,-1 2 1 16,-7-2-10-16,-6 4 0 15,-4 6 6-15,-4 4 1 16,-2 12 0-16,-2 5 2 15,2 6 2-15,0 4 0 0,-2 8 1 16,-2 10 2 0,-7 11 0-16,1 7 2 0,0 16-7 15,4 3 0 1,4-4 0-16,2 2 0 0,-1 2 0 16,1-3 0-1,-2 3 12-15,2-4 2 16,2-10 0-16,2-8 1 0,0-11-2 0,0-8 2 15,-2-6 0 1,2-4 0 0,5-8 0-16,5-17 1 0,6-16 2 15,5-8 0-15,-3 2-3 16,-1 5 2-16,-3 8-7 16,-1 7 1-16,-1 8-4 15,0 7 0-15,-1 2-7 16,-3 7 1-16,-2 10-1 15,0 1 0-15,0 4 0 0,1 15 0 16,-3 7 3-16,-2 7 1 16,-2 3 38-16,2-1 1 15,4-11-22-15,0 3 1 16,3-10-12-16,1-9 0 16,0-1-4-16,5-13-1 15,3-15-4-15,5-9 0 16,4-7-1-16,-1-8 0 15,-3 2-1-15,-7 2 1 16,-5 6-1-16,-7 4 0 16,-4 9-18-16,-2 6 1 15,-2 6-17-15,-2 4 2 16,-1 0 15-16,-1 12 1 16,-4-2 8-16,-4 17 1 0,-3 10 14 15,5 12-1 1,6-6 2-16,4-8 0 0,4-10-2 15,2-5 1-15,0-9-6 16,6-5 0-16,7-6-8 16,5-10 1-16,9-15 0 15,-4-2 1-15,-7-4 0 16,-5 3 1-16,-7 3-4 0,-10 5 1 16,2 20-794-1</inkml:trace>
  <inkml:trace contextRef="#ctx0" brushRef="#br0" timeOffset="8270.98">18813 16396 12 0,'0'0'0'0,"0"0"0"0,27 9 0 0,8-14 0 0,12 1 0 15,-2-4 0-15,-4 6 0 0,-2-6 0 16,-6 2 0 0,-33 6-10-16</inkml:trace>
  <inkml:trace contextRef="#ctx0" brushRef="#br0" timeOffset="10351.72">17452 17445 12 0,'0'0'0'0,"0"0"0"0,0 0 0 0,0 0 0 15,0 0 0-15,0 0 0 16,0 0 0-16,-8-26 2 16,0 16 1-16,0-3 4 15,-1-1 1-15,-1 8 27 16,-2 2 0-16,-2 6 16 0,-5 6 1 15,-3 6 4-15,-3 9 0 16,0 12 32-16,9 4 0 16,6-2 11-16,4-13 1 15,6 3-54-15,2-11 1 16,0 1-17-16,4-9 1 16,4-6-12-16,11-12 1 15,7-17-8-15,5-6 2 16,0-8-10-16,-4-2 2 15,-7-2-2-15,-3 2 1 16,-5-4-5-16,-4-3 1 16,0 1-9-16,1 4 0 0,-3 8 5 15,-4 12 1 1,-4 9 0-16,2 6 1 0,-2 8 1 16,-2 4 0-1,-2 0 0-15,-2 14 1 16,-7 19-1-16,3 10 2 0,4 4-5 0,2-1 1 15,2 1 0 1,2 0 1-16,4-6 0 16,2-6-1-16,4-2 28 15,3-8 0-15,-1-11-2 0,0-12-1 16,1-4 15 0,9-12 2-16,13-15-38 0,4-7 1 15,-6-8-3 1,-7 3 0-16,-7 5-2 0,-7 11 0 15,-6 4-43-15,-2 11 1 16,-4 8 14-16,0 0 0 16,0 0 16-16,-2 6 2 15,-2 5 7-15,-2 9 2 16,-2 13 3-16,2 2 0 16,6 8 28-16,8-8 1 15,2-8 55-15,2-13 0 16,-1-6-42-16,3-6 1 0,7-10-4 15,7-8 0 1,9-21-38-16,-2-6 2 0,-4-7-5 16,-5-1 1-1,-3-4-74-15,-5-3 1 16,-3 3 41-16,-7-5 2 16,-4 15 18-16,-4 10-1 0,-2 12 20 15,-4 13-1 1,0 8 31-16,0 2 1 0,-5 10-16 15,-3 17 0-15,-5 18-10 16,5 11 0-16,4-1-19 16,4 5 1-16,4 1-5 0,0 9 2 15,-5 0-5 1,1 6 0 0,6 4-50-16,4 0 1 0,1-4 64 15,-3-12 0-15,-2-7 3 16,2-12 1-16,4-16 0 15,0-8 2-15,-2-15 61 16,-2-6 2-16,0-4-32 16,6-13 1-16,7-16-16 15,-1-12 1-15,-2-6-35 0,-6-9 1 16,-6-3 2-16,-2 1 1 16,0 0 3-16,-2 11-1 15,0 10 18 1,0 12 2-16,0 13 0 0,0-1 1 15,2 15 6-15,2 2 2 16,0 0-7-16,0 0-1 16,0 0-7-16,0 9 0 15,2 1 3-15,0-2 2 16,2 0-4-16,6-4 1 16,3-6-7-16,28-16 1 15,2-17-4-15,-4-14 0 16,-11-5-61-16,-9 9-1 15,-5-8 36-15,-4-7 0 16,-6 7 14-16,-4 18 1 0,-6 4 7 16,4 19 1-1,0 4 23-15,0-1 2 0,0 7-1 16,0 2 1-16,0 0-9 16,-8 2-1-16,-5 23-9 15,-9 45 2-15,14 0-24 0,-1 6 1 16,-1-5 0-16,4 16 0 15,8 1-21-15,2 6-1 16,2-3-12-16,-2-32 0 16,4 1 52-16,-2-27 0 15,2-5 6 1,-4-17-1-16,0-1 8 0,1-4-1 16,-1 0 13-16,0-4-1 15,0-2 6-15,12-10 0 16,4-17-1-16,11-32 0 15,-10-1-3-15,-9-10 1 16,-10 3-4-16,2 15 2 16,0 5 10-16,-2 16 1 15,0 3-11-15,-2 9-1 0,0 5-8 16,0 6 0 0,0 1-16-16,0 1 0 0,0 4 0 15,-2-2 0 1,-3 4 0-16,-3 4 0 15,-2 4 0-15,2 3 0 0,1-1 6 0,3-4 1 16,2-2 40 0,2 2 0-16,0-4-16 15,2-2 0-15,0 0-19 16,6 0 2-16,2-2-11 16,5-4 2-1,-1 2-19-15,-4-2 1 0,0 6-107 16,-1-2 0-16,-7 2-978 0</inkml:trace>
  <inkml:trace contextRef="#ctx0" brushRef="#br0" timeOffset="10639.74">18481 17441 12 0,'2'2'0'0,"-2"5"0"0,-2 3 0 0,-2-2 0 0,0-2 0 15,2-4 63-15,-2 0 1 16,0-2 55-16,2 0 0 16,0 0-61-16,0 0 1 15,0-2 6-15,0 2 2 16,0-6-2-16,-1 4 1 16,1-4-48-16,2 4 0 15,0-4-8-15,0 4 1 0,0 0 7 16,0 2 0-16,0-5 1 15,0 5 1-15,0 0-4 16,0 0 0-16,0 0-707 16</inkml:trace>
  <inkml:trace contextRef="#ctx0" brushRef="#br0" timeOffset="11224.26">18856 17285 12 0,'0'0'0'0,"0"0"16"16,0 0-1-16,0 0-15 15,0 0 0-15,19-28 43 16,-7-3 1-16,9-12 79 0,1-2 1 16,-5 1-11-1,-5 1 0-15,-6 17 69 0,-4 1 0 16,-2 13-48-16,-2 6 2 15,-2-3-86-15,-2 9-1 16,-4 2-25-16,-5 13 0 16,-5 11-12-16,1 18-1 15,5 7-11-15,4-4 1 16,1 4-42-16,3 1 1 16,0-1 24-16,0-8 1 15,2-8 10-15,2-14 1 16,2-7 4-16,2-6 0 15,-2-2 62-15,0-4 2 16,0-2-13-16,0-6 1 0,2-2-15 16,6-4 0-16,7-13-36 15,5-8 1 1,3 13-3-16,-1 3 1 0,-3 17-1 16,-5 0 1-1,-4 2 0-15,-2 4 0 0,-2 3 0 16,-3 3 0-16,-6 11 1 0,-5 3 1 15,-8 9 18 1,-5 0 2-16,-3-8 76 0,-1-11 2 16,7-8-44-1,-1-8 1-15,3-8-34 0,4-6 1 16,5-7-18 0,7-5 2-16,11-9-47 0,7-8 1 15,-18 43-1411 1</inkml:trace>
  <inkml:trace contextRef="#ctx0" brushRef="#br0" timeOffset="11449.93">19160 16963 12 0,'0'0'0'0,"0"0"0"0,26-16 0 0,-17 14 0 0,-5 2 0 16,-4 0 22-16,2 4 2 15,2 18 32-15,-4 13 0 16,-6 27-40-16,-9 8 1 0,-5 6 42 15,-5-3 2 1,-1 3 32-16,-1 2 0 0,4 5 9 16,3-8 1-1,4-13-18-15,3-13-1 16,9-22-35-16,4-11 0 16,2-13-50-16,2-12 0 0,-4 9-734 15</inkml:trace>
  <inkml:trace contextRef="#ctx0" brushRef="#br0" timeOffset="12020.11">19330 17328 12 0,'0'0'0'15,"0"0"0"1,0 0 0-16,0 0 0 0,0 0 0 16,0 0 0-1,0 0 0-15,-10 21 58 0,1 2 2 16,-5 3 25-16,-2-1 0 15,3-7 160-15,5-7 0 16,4-3-75-16,2-8 2 16,0 0-93-16,2 0 1 15,6-15-27-15,6-5 1 16,9-15-51-16,4 0 0 16,3 6-4-16,3 7 1 15,-4 12 0-15,-9 1 0 16,-4 9 1-16,-5 0 1 15,-5 9 4-15,0 3 2 16,0 4 5-16,-2 9-1 16,-2-7 0-16,0 7 2 15,2-15 27-15,0-1 1 16,0-3-10-16,2-6 1 16,0-4-16-16,7-1-1 15,11-11-7-15,5-2 0 0,-3 7-14 16,-5 5-1-16,-7 6-15 15,-4 0 1-15,-4 8 6 16,-2 1 2-16,1 9 5 16,3 1 0-16,0 3 11 15,2-8-1-15,0-5 25 0,9-9 1 16,11-13-8 0,9-9 0-16,4-13-10 0,-2-2 0 15,-6-12-13 1,-10 1 1-16,-15 5-1 0,-12 2-1 15,-7 13-5-15,-5 9-1 16,-5 11-11-16,-5 12 1 16,26-4-1213-16</inkml:trace>
  <inkml:trace contextRef="#ctx0" brushRef="#br0" timeOffset="15277.63">17073 18285 12 0,'0'0'0'0,"0"0"1"0,0 0 0 0,0 0-1 16,0 0 0-16,8-18 0 15,-6 5 0-15,0-1 78 16,2-2 0-16,-2 1 16 0,1 5 1 15,-3 4 22-15,0 4 2 16,0 2-39-16,0 6 0 16,0 8-26-16,0 17-1 15,-3 16-38-15,-1 3 1 16,0-7 1-16,4-15-1 16,2-9 1-16,0-11 1 15,2 0 28-15,5-2 0 16,5-6 4-16,13-6-1 15,10-10-19-15,2-7 1 16,-5-7-8-16,-3-7 1 16,-4-9-11-16,-5-5 2 15,-5-8-6-15,-3 3 1 0,0-1 37 16,1 3 0 0,-5 13-24-16,-4 12-1 0,-2 11-12 15,-2 4 0 1,0 9-11-16,-2 1 0 0,0 4-2 15,0 4 0-15,-2 1 0 0,-6 13 0 16,-8 23 1 0,-3 10 2-16,5 5-1 0,4 5 1 15,-1 7-1 1,3-6 0-16,4-3-1 0,4-9 0 16,4-7-2-1,2-8 1-15,3-15-2 0,-1-5 1 16,2-13 4-16,6-4 1 15,7-11-1-15,6-5 0 16,6-11 0-16,-1-2 0 16,-5-6-39-16,-6 0-1 15,-5-6 15-15,-6 0-1 16,-5 2 12-16,-3 12 1 16,-2 13 6-16,2 1 2 15,-4 13 5-15,-2 2 0 16,-2 7 0-16,-3 3 1 15,-5 14-1-15,0 15 1 16,0 5-3-16,5-1 0 16,9-4-3-16,3-8 0 0,-1-9 1 15,0-5 1 1,0-7-2-16,4-6 2 0,6 0 0 16,9-12 1-1,10-7 0-15,2-5 1 0,-3-7 3 16,-3-4 0-16,-8 1 2 0,-7-3-1 15,-4 10 3 1,-4 3-1-16,-2 9 18 16,-4 5-1-16,0 2 2 15,0 0-1-15,0 4-10 0,-2-2 0 16,0 2-6 0,0 2 0-16,0 4-7 0,2-4 0 15,0 0-2 1,2 2 2-16,0-4-2 0,2 4 1 15,3-4-3-15,1 7-1 16,0 1 1-16,0 4-1 16,-2 13 1-16,-2 10 0 15,-2 0 1-15,1 0 0 16,-1-5-1-16,0-11 2 16,2-7 1-16,2-4 1 15,2-2 1-15,4-8 0 16,7-6 0-16,7-10 1 15,7-13 0-15,-2-2-1 16,-6-6-16-16,-3 4 2 16,1-4 4-16,-7 12 0 15,-2 5 3-15,-5 10 2 16,-1 3 4-16,-2 5 0 16,0 4 0-16,2 0 1 15,3 4 0-15,7 19 0 16,-4 12-1-16,-5-10 0 0,-3-5-6 15,-2-6 2 1,-2-1-7-16,0-7-1 0,-2 2 4 16,0-4 2-16,0 2-1 15,0-4 1-15,0-2 3 16,0 0 1-16,0 0 1 0,-8-28 1 16,-2-13 0-1,3 12 0-15,1 4 3 0,4 15 2 16,0 2 11-16,0 0 2 15,-2 5-5-15,0-1 0 16,-2 4-5-16,-15 15 0 16,1 5-5-16,-7 21 2 15,7 2-6-15,9-18-1 16,3 4 0-16,4-11 0 16,0 3 0-16,2-15-1 15,0 2 5-15,2-2-1 16,0-4 0-16,2 3 1 15,2-5-1-15,10-7 0 0,5-7-2 16,-3 0 0 0,-1-3-16-16,-7 3 2 0,-2 4 4 15,-2 3 1 1,0 5 4-16,-2 0-1 0,0-2 4 16,0 4 0-1,0 4 2-15,2 7 0 0,0 9 1 16,3 1 0-16,1-3 1 0,0-8 0 15,0-1 12 1,2-1 0-16,5-4 3 0,20-8 1 16,4-15-8-1,2-11 0-15,-7-7 6 0,-1-13 1 16,-8-3-7 0,-5-11 0-16,-9 3-5 0,-7 3 1 15,-6 5-4-15,0 16 1 16,-3 2-2-16,3 21 1 15,0 3-3-15,0 5 1 16,2 4-14-16,0 0 2 16,-2 2-3-16,-4 2 2 15,-4 17-6-15,-13 38-1 16,5 5 17-16,4 7-1 16,5 5-1-16,3-14 0 15,2-3-2-15,2-18 1 16,2 2-2-16,2-16 0 0,0-4-2 15,0-7 0 1,2-2 19-16,2-6 1 16,3 1-1-16,7-7 1 15,5-7-4-15,13-11 2 16,-5-5-8-16,-8 3 0 16,-5-5-34-16,-4 5 1 15,-4-5 21-15,-3 11-1 16,-1 3 9-16,-2 5 0 15,0-2 2-15,0 6 1 0,-2 0 1 16,0 2 1-16,0 0 0 16,2 2 0-16,0 8-2 15,0 5 1-15,0-1 0 16,0 0 0-16,0-1 1 16,0-3 0-16,0-2 2 15,-2-4 2-15,0 5 0 0,0-5 1 16,2-2-1-16,0-2 2 15,0 0-1-15,9-2 2 16,1-7-8-16,10-9 1 16,-1 2 0-16,-11 7 0 15,0 1 0-15,-1 6 0 16,-3-4 2-16,0 0 0 16,0 6 2-16,0-2 0 15,2 4 0-15,3 2 0 16,-1 4 0-16,8 6 0 15,-1 7-1-15,-9-11 1 16,0 0 7-16,0-1 1 16,-1 1 24-16,-1 0 0 0,0-4 27 15,0 3 0 1,0-3-38-16,2-4 0 0,1 2-15 16,1-4 2-1,0-4-9-15,11-6 0 0,-1-7-6 16,-4 1 0-16,1-1-3 0,-3 1 0 15,-1-3 2 1,-5 7-1-16,0 0 2 0,-2 1 1 16,0 1 1-1,-2 4 0-15,0 4-1 0,0 0 2 16,1-2-1 0,-1 4 1-16,2 4-9 0,4 0 2 15,0 2-10-15,1-2 1 16,-1 2-2-16,0 3 0 15,0-3 3-15,1-4 1 16,-1 4 7-16,19-12 2 16,1-8 2-16,1-5 2 15,-2-6 1-15,-9 5 0 16,-3-5 8-16,-9 15 0 16,-2-4 39-16,-2 5 0 15,-2-1 19-15,0 0 2 16,-2 4-44-16,0 2 1 0,-2-3-17 15,0 7 1 1,0 0-9-16,-12 15 1 0,-1 7-19 16,-3 13 0-1,4 6-57-15,5-4 1 0,3-6 44 16,4-14-1 0,2-5 17-16,0-2 0 0,2-4 14 15,2 2 0-15,2-5 0 0,3 3 1 16,1-6 2-1,14-6-1-15,-1-5-2 16,-13 5 0-16,-2 2-4 16,1-2 1-16,-9 6-1020 0</inkml:trace>
  <inkml:trace contextRef="#ctx0" brushRef="#br0" timeOffset="15850.06">18063 18061 12 0,'0'0'0'0,"0"0"0"0,0 0 0 0,0 0 0 0,0 0 0 16,0 0 1-16,0 0 0 16,0 0 22-16,0 0-1 15,0 0 27 1,35 15 1-16,6-19 11 0,4 2 2 16,-2-9 11-16,-4 3 0 15,-4-2-25-15,-2-2 0 16,-33 12-446-16</inkml:trace>
  <inkml:trace contextRef="#ctx0" brushRef="#br0" timeOffset="16166.85">18623 18000 12 0,'0'0'0'16,"0"0"0"-16,0 0 0 0,0 0 0 0,0 0 0 15,0 0 0 1,0 0 0-16,0 0 0 0,0 0 0 16,0 0 0-1,0 0 0-15,0 0 0 0,0 0 0 16,0 0 7-16,0 0 0 15,0 0 16 1,0 0 0-16,0 0-3 0,0 0-1 16,0 0-104-1</inkml:trace>
  <inkml:trace contextRef="#ctx0" brushRef="#br0" timeOffset="17530.23">17452 18107 12 0,'0'0'0'0,"0"0"0"0,31-5 0 16,-2-1 0-16,6-2 0 15,-1 0 0-15,-5 4 0 0,-8 0 0 16,-7 2 0-16,-4 2 0 16,-4-2 0-16,-6 2-10 15</inkml:trace>
  <inkml:trace contextRef="#ctx0" brushRef="#br0" timeOffset="17889.78">17169 17930 12 0,'0'0'0'16,"0"0"0"-16,0 0 0 15,0 0 0-15,0 0 0 16,0 0 0-16,0 0 0 0,0 0 0 15,0 0 0 1,0 0 0-16,0 0 0 16,0 0-10-16</inkml:trace>
  <inkml:trace contextRef="#ctx0" brushRef="#br0" timeOffset="19494.32">17186 18879 12 0,'0'0'0'0,"-13"18"0"0,1-2 0 15,0 3 0-15,2-3 0 16,3-7 0-16,3-3 0 15,2-4 0-15,0-2 1 16,0 2 6-16,2-2-1 16,0 0 18-16,2-2 0 15,0-6 17-15,7-11 1 16,9-16 4-16,7 0 1 0,1 0-3 16,-3 11 0-1,-7 5-7-15,-4 9 0 0,-1 4 34 16,-3 6 0-16,-4 0-34 15,0 8 0-15,2 0-17 16,0 11 0-16,1 5-14 0,-3-3 1 16,-2 4-5-1,0-9 0-15,0-6-1 0,0-2 2 16,0-1 1 0,2-5 2-16,2-2 0 0,6-9 1 15,9-9 1-15,6-15 0 16,-1-2 0-16,-3 0 1 15,-7 7 0-15,-3 5 0 16,-7 13-3-16,-2-1 2 16,-2 9 1-16,-2 2 0 15,0 0-1-15,0 2 0 16,0 9-3-16,0 11 2 16,2 7-6-16,0 4 0 15,0-4-1-15,0-11 0 16,0-1 0-16,2-9 2 0,2 0 1 15,5-6 0 1,3-4 4-16,4-6 0 0,3-3-1 16,-3-5 2-1,-5 0 4-15,-7-1-1 16,-4 1 3-16,-2 3 2 16,-2-1-4-16,-2 10 1 0,2-4-10 15,2 0 1-15,0 8-6 0,2 0 2 16,-2 0-709-1</inkml:trace>
  <inkml:trace contextRef="#ctx0" brushRef="#br0" timeOffset="21956.78">17909 18766 12 0,'0'0'0'0,"0"0"0"0,0 0 0 16,0 0 0-16,0 0 0 15,0 0 0-15,0 0 0 16,0 0 5-16,0 0 2 16,0 0 30-16,-20-2 0 15,14-9 60-15,-5-1-1 16,-1 8-21-16,0-2 1 15,0 6-18-15,-3 8 1 16,-3 6-14-16,-3 7 1 16,1 14-34-16,3-2 0 15,5-7-12-15,4-7 0 16,4-3 1-16,2 1 1 16,2-13 4-16,2 2 0 15,2-6 14-15,2 0 1 0,6-8 6 16,9-11 0-16,8-16-4 15,-3 0 2-15,-5 9-2 16,-7 1-1-16,-6 9 12 16,-4 5 1-16,-2 9-1 15,-2 2 2-15,2 0-16 16,-2 0 1-16,0 4-11 16,0 13 1-16,0 7-9 0,2 5 0 15,1 2-2 1,-1-8 0-16,0-7-1 0,2-6 1 15,2 3-1-15,2-11 1 16,2-4-1-16,9-7 1 16,12-9 0-16,3-15 0 15,-1-2 0-15,-2-8 0 16,-9 0 0-16,-3-2 0 16,-7-2 1-16,-4 12 0 15,-3 8 48-15,-3 13 0 16,-2-1 31-16,0 9-1 0,0 6-50 15,-2 4 2 1,-3 4-20-16,-1 11 0 0,-2 24-11 16,0 4 0-1,4 2-39-15,0 3 0 0,0-1-96 16,2-6 1 0,2-2 99-16,2-8-1 0,2-8 22 15,2-9 1-15,2-7 14 0,4-5 1 16,5-12 3-1,7-7 0-15,11-11 2 0,0-9 1 16,-4 4-5 0,-7-10 0-16,-3 8 2 0,-7 5-1 15,-6 7 1 1,-4 5-1-16,-4 8 16 0,0 2-1 16,0 4-5-1,0 0 2-15,-2 8-5 0,-4 2 0 16,-4 15-10-16,0 5 2 15,4 12-3-15,4-1 1 16,4-21-1-16,0-3 1 16,2-7-1-16,2-4 1 15,4-2 10 1,7-6 2-16,5-6-4 0,7-9 0 16,4-5-3-16,-1-11 1 15,-3 0-8-15,-6 4 1 16,-9-3-1-16,-4 11 1 15,-6 5-1-15,-2-1 1 0,-2 11 0 16,0 2 0 0,0 4 0-16,0 0 0 0,0 0 0 15,0 0 0 1,0 4-1-16,0 8-1 0,2-8-4 16,1 5 0-1,-3 5-7-15,0-2 0 0,0 13-8 16,2 2 0-16,0-3 5 0,0-11 1 15,0 1 3 1,0-4 1 0,2 5 9-16,2-5-1 15,2-2 2-15,7 0 1 0,3-14 0 16,25-10 0-16,4-5 0 16,-2-18 0-16,-4 0 0 15,-16-2 1-15,-9-4-1 16,-3 4 1-16,-5 2 24 15,-6 14 1-15,-2 7 70 0,-2 3 2 16,0 5-12-16,0 8 1 16,0-2-60-16,-4 4 1 15,-3 4-20-15,-15 25 0 16,3 22-17-16,3 9 0 16,3-1-104-16,7-3 1 15,4 3 62-15,2 3 0 16,-2-3 24-16,4 13 2 15,4-2-29-15,0-21 1 16,2-4 42-16,-2-26 1 16,3-9 9-16,-1-4 1 15,0 0 7-15,8-10 1 16,3-8 9-16,15-31 1 16,-9-8 45-16,-9-1 1 0,-10-1-5 15,-6 2-1 1,-6 7-25-16,0 18 1 0,-2-1-16 15,2 11 0-15,-1 1-24 16,5 11 2-16,0-4-19 16,2 6 0-16,0 2-5 0,0 0 0 15,0 0 10 1,0 0-1-16,2 2 5 0,2 0 1 16,4 4 10-1,15-2 0-15,7-4 1 0,19-4 1 16,-2-6-1-16,-12-4 1 15,-4-5-1-15,-9 9 1 16,-1-7-4-16,-5 7-1 16,-1-4 2-16,-5 3 1 15,-2 3-1-15,-2 2 2 16,-2 2 1-16,-2-2 0 16,0 4 2-16,-2-2 2 15,-2 4-2-15,-4 4 0 16,-3 4-1-16,-3 0 2 15,2 2-1-15,-5 9 0 0,5 1-1 16,4-3 1 0,0-1 0-16,4-5-1 15,0 1 11-15,1-8 0 16,1 2 1-16,2-4-1 0,0 0-3 16,2 2 1-1,5-8 1-15,9-6 1 0,2-2-12 16,-3-5 1-16,-1 7-1 0,-6 2 0 15,-1 2 1 1,-3-1 1-16,0 3 0 0,0 4 1 16,0 0 1-1,-2 0 1-15,2 0-2 0,2 2 1 16,0 7 1 0,3-1-1-16,-1 0 1 0,-2-6 1 15,2 4-1 1,13-6 1-16,3-6 3 0,13-12 0 15,-4-3 3-15,2-18 2 16,-7 0 15-16,-1-10 1 16,-6-3 43-16,-5 7 0 15,-6-6-42-15,-6 24 1 16,0 1-18-16,-1 15 2 16,-1 3-17-1,-2 0 0-15,0 4-6 0,0 4 1 16,0 0-6-16,0 8 0 0,0 6-7 15,-2 50 1 1,2 4-1-16,2-9 1 16,4 1-1-16,0-23 0 15,0-2-7-15,-2-27 0 16,0 0 6-16,4 0 1 16,5-8 6-16,28-8 1 15,2-19 5-15,-2-14 0 16,-8-4 6-16,-9 0 1 15,-5-6-3-15,-11 6 1 16,-8-5-1-16,-4 13 1 0,-2 2 1 16,3 23 0-16,1 4-53 15,0 2 1-15,0 0 19 16,0 6 0-16,0 0 9 16,-8 18 1-16,0 19 15 15,2 29 1-15,8 4 4 16,4-17 2-16,4-2 0 15,-2-22 0-15,2-2 1 0,-4-15 1 16,2-4-4-16,1-4 2 16,-1 2-3-16,0-6 2 15,0 0-4-15,0 0 2 16,-2-6-10-16,-2 2 1 16,-2 4-842-16</inkml:trace>
  <inkml:trace contextRef="#ctx0" brushRef="#br0" timeOffset="22243.55">18118 18710 12 0,'0'0'0'0,"0"0"0"0,0 21 0 0,3-13 0 0,-1-6 0 16,0-2 0 0,10-4 0-16,21-8 0 0,12-3 0 15,2 1 14-15,2 12 1 16,-49 2-46-16</inkml:trace>
  <inkml:trace contextRef="#ctx0" brushRef="#br0" timeOffset="22841.95">18434 19706 12 0,'0'0'0'0,"0"0"0"15,0 0 0-15,-20 27 0 16,5-13 0-16,-7 4 0 16,-9 3 0-16,-4-5 7 15,-4-1 0-15,0-5 16 0,4-4 0 16,5-4 9-16,5-4 0 15,11-4 35 1,6 4 0-16,3-4 8 0,5-4 0 16,7-15-4-1,9-10 0-15,9-6 25 0,5-4 1 16,5 0-5-16,-2-5 0 16,-8 5-55-16,-7 2 1 15,-8 4-18-15,-4 0 0 16,-2 8-17-16,-1 3-1 15,-3 13-1-15,0 3 0 0,0 10-2 16,0 2 1 0,0 2-1-16,-3 20 0 15,-1 22 1-15,0 15 0 16,2 13 0-16,0 18 0 0,0 21-5 16,-6 8 2-1,-15 13-18-15,-11 7-1 16,34-139-734-16</inkml:trace>
  <inkml:trace contextRef="#ctx0" brushRef="#br0" timeOffset="23909.99">16856 20609 12 0,'0'0'0'0,"0"0"0"0,-27 35 0 0,13-23 0 16,1-3 1-16,7-3 8 15,2-6 1-15,4 2 42 16,0 2 0-16,0-2 13 15,0-2 1-15,0-2-14 16,4-4 1-16,5-13-4 16,7-7 2-16,9-9-12 15,1 4 2-15,-1 8-41 0,-5 3 0 16,-3 8-13 0,-5 5 2-16,0 5-2 0,-1 2 0 15,-5 2 13 1,-2 5 0-16,-2 5 8 0,0 8 0 15,0 11 35-15,0 4 0 16,0-4 121-16,0-13 0 16,-2-5-66-16,0-7-1 15,0 0-56-15,2-6-1 16,0-4-25-16,4-4 0 16,5-13-11-16,7-6 0 15,9-7-5-15,-1 1 1 16,-1 12-78-16,-7 5 0 0,-5 5-5 15,-5 5 1 1,-4 6 59-16,-2 2-1 0,0 5 17 16,0-3 2-1,0 10 5-15,0 2 1 0,0 9 20 16,0 2 2 0,0-5 69-16,0-5 0 0,0-9 29 15,-2-2 1 1,0 0-88-16,2-6-1 0,3-6-21 15,5-2-1-15,14-19-9 16,7-8 0-16,-2 0-26 16,-2 9-1-16,-5 3-62 0,-3 7-1 15,-5 5 24 1,-6 7 1-16,-4 4 42 0,0 2 1 16,-2 5 14-1,-2 5 0-15,0 13 5 0,0 1 1 16,2-1 8-16,0-7 0 15,3-5 27-15,1-5 1 16,2-4-28-16,4-10 1 16,11-4-9-16,12-9 0 15,-35 19-849-15</inkml:trace>
  <inkml:trace contextRef="#ctx0" brushRef="#br0" timeOffset="26030.17">17684 20367 12 0,'0'0'0'0,"0"0"0"0,0 0 0 16,0 0 0-16,0 0 0 16,-25 27 0-16,11-9 0 15,-11 17 0-15,1 4 0 16,5-4 0-16,5-8 0 16,4-1 72-16,2 1-1 15,5-8 174-15,3-3 1 0,3-8-73 16,3-2 1-16,6-10-119 15,15-6 0-15,14-9-27 16,2-5 1-16,0-9-28 16,-6 4 0-16,-7-6-30 15,-7 2 0-15,-7 7-6 0,-3 7 0 16,-7 3 19 0,-4 6 2-16,-4 1 8 0,0 7 2 15,0-2 3 1,0 8 1-16,-3-2 0 0,-1 9 0 15,-2 3-1-15,0 2-1 16,2-1 0-16,2-1 1 16,6 1 0-16,4-9 0 15,4 0 0-15,4 2 0 16,5-2-1-16,-1-2 2 16,-1 3 0-16,-7-5 0 15,-4 4 0-15,-2 4 0 16,-2 4 0-16,0 1 0 15,0 7 8-15,0 3 1 16,-2-2 46-16,0-3 0 0,3-10-7 16,1-6 2-1,0 1-32-15,4-10 1 16,6-7-16-16,11-6 2 16,6-13-9-16,1 0 1 0,1-4-120 15,-6 0 0 1,-11 2-54-16,-5 3 1 0,-3 9 135 15,-2 5 1-15,-4 5 31 0,-4 11 1 16,-2 0 6 0,-4 11 1-16,-7 3 2 0,-5 9 1 15,-3 9 6 1,1 3 0-16,5 0 2 16,7-2 0-16,4-8 58 15,4-3 2-15,4-5 96 0,4-3 1 16,4-6-102-16,9-4 2 15,5-10-43-15,7-10 2 16,6-11-18-16,0-4 0 16,-6 3-16-16,-7 1 1 15,-3 0-74-15,-5 7 1 16,-2 1 30-16,-1 9 2 16,-5 0 29-16,-2 6 0 15,0 2 12-15,0 4 2 16,0 2 2-16,1 4 2 15,-3 2 1-15,-4 11 0 0,-2 1 0 16,-2 3 1 0,-1-2 11-16,3-3 0 0,0-6 36 15,0 1 2 1,0-7 20-16,0-6 2 0,2 2-47 16,0-2 1-1,0-2-19-15,0-2 2 0,2-4-6 16,2-4 0-16,7-15-10 15,9-8 2 1,7-2-32-16,1 7 1 0,-1 5-7 16,-4 7 2-16,-5 9 6 15,-6 7 1-15,-3 3 16 16,-5 7 0-16,-2 12 14 16,-2 5 0-16,-2 4 4 15,-2 0 0-15,0-7 29 16,1-18 1-16,3 7 104 15,0-9 1-15,0 2-9 0,0 0 0 16,0-4-86-16,0-2 0 16,0 0-28-16,5-8 2 15,5-10-20-15,14-17 2 16,1 0-96-16,0 4 1 16,1 4-20-16,-5 11 0 15,-1 4 64-15,-9 5 1 16,-1 3 38-16,-6 0 0 15,0 4 11-15,2 4 2 16,-2 0 2-16,2 15 1 16,-4 5 0-16,-2 7 0 15,0-2 3-15,2-13 1 0,1-3 30 16,-1-1 1 0,0-2 54-16,4-1 0 0,6-5-55 15,25-8 1 1,2-13-21-16,0-5 0 0,-4 1-13 15,-15 3 2-15,-3 3-16 0,-7 3 1 16,-4-3-25 0,-2 5 1-16,-2 2 3 0,-2-2 2 15,0 2 4 1,0 5 1-16,0-1 4 0,-2 4-1 16,0 0-7-1,-8 9 0-15,0 9 5 0,-7 13 0 16,3 0 5-16,8-7 0 15,4-5 20-15,2-5 0 16,2-4 33-16,0 1 0 16,2-5 10-16,4-4-1 15,2-2-24-15,17-8 1 16,4-7-12-16,-1-9 0 16,-5-1-45-16,-7 7 0 15,-1-5-103-15,-5 9 1 16,0-1 69-16,-3 5 2 15,-3 2 49-15,0 0 1 0,-2 5 15 16,-2-1 2 0,0 4 2-16,2 4 0 0,0 3 1 15,0 9 1 1,-4 7 3-16,-2-3 0 16,0-1 28-16,2-5-1 15,-2 0 62-15,2-7 0 0,0-1 19 16,0 0 2-16,0-2-70 0,0-4 1 15,0 0-25 1,11-10 1-16,5-7-24 0,13-20 0 16,-5 4-30-1,-3 9 2-15,-1 3 11 0,-12 13 0 16,-1 0 9 0,-3 6 1-16,0-2 6 0,0 4 0 15,-2 4 2 1,8 14 1-16,-2 9 0 0,-1-4 0 15,-1-3 0-15,-2-3 0 16,2-1 18-16,0-4 1 16,2-1 56-16,0-7 2 15,3-2-47-15,15-8 0 16,3-13-17-16,6-16-1 16,-6-8-31-16,3-19 1 15,-5-3-3-15,-6-9 0 16,-9 2-5-16,-6 29 0 15,-4 6-29-15,-2 23 0 16,-2 5 9-16,2 1 0 16,0 4 5-16,0 0 1 15,-2 4 7-15,-10 18 1 16,-3 23 30-16,-11 62-1 16,11-13 1-16,11-46 0 15,2 5 0-15,2-2 0 16,2 0 6-16,2-18-1 15,2-4-1-15,1-15 2 0,3-4-5 16,19 2 0-16,-29-8-723 16</inkml:trace>
  <inkml:trace contextRef="#ctx0" brushRef="#br0" timeOffset="26670.29">19896 20402 12 0,'0'0'25'0,"0"0"0"0,0 0-25 0,0 0 0 16,0 0 0-16,0 0 0 15,-11-19-1-15,7 17 1 16,-2 2 5-16,-8 4 0 16,-11 13 42-16,-3 8 1 15,-1 1 17-15,4 3 1 16,7 2 8-16,1-5 1 15,3 3-9-15,4-4 1 16,6-9 121-16,4-5 1 16,2-3-11-16,2-6 2 0,4-4-132 15,10-9 1 1,13-13-22-16,2-3 0 0,-2-6-29 16,-9 5 1-1,-5 5-40-15,-5 4 1 0,-4 9-3 16,-2 4 1-16,-4 2 21 15,-2 4 2-15,0 2 13 16,2 4-1-16,1 4 5 0,-1 3-1 16,2 7 3-1,2-1 0-15,4-9 9 16,4-4 0-16,3-12 3 16,3-10 0-16,5-17 1 0,2-10 1 15,-1-11 5 1,1-3 1-16,0-9-5 0,-7-4 0 15,-12 0-15-15,-10-1 2 16,-10-5-4-16,-2 4 2 16,1 6-1-16,5 23 1 15,4 29-18-15,0 24 2 16,0 25-45-16,0 24 0 16,0 21 42-16,-3 17 0 15,-1 14-20-15,-4 6 1 16,-5 2 9-16,-1 2 1 0,0-8 28 15,3-17 0 1,7-24 0-16,6-20 0 0,4-24-17 16,2-11 1-1,-2-11-22-15,-2-8 0 0,0 2-666 16</inkml:trace>
  <inkml:trace contextRef="#ctx0" brushRef="#br0" timeOffset="26951.78">19393 20340 12 0,'0'0'0'0,"0"0"0"0,41 6 0 0,9-18 0 0,5 2 0 15,2 0 1-15,-5 1 0 16,-15 1 42 0,-13 2 0-16,-12 4 15 15,-10 4 0-15,-4 4-42 0,-8 0 0 16,10-6-203-16</inkml:trace>
  <inkml:trace contextRef="#ctx0" brushRef="#br0" timeOffset="27420.38">17171 20314 12 0,'0'0'0'0,"0"0"0"0,0 0 0 0,-8 18 0 0,10-16 0 16,-2 2 0-16,2-8 0 15,4-4 0-15,9-11 0 16,7-11 13-16,-1-3 2 15,-9 2 106-15,-6 13 1 16,-4 7 33-16,-4 9 1 0,-2 2-101 16,-2 2 0-1,-6 13-30-15,-5 7 1 0,17-22-593 16</inkml:trace>
  <inkml:trace contextRef="#ctx0" brushRef="#br0" timeOffset="28170.18">16913 21313 12 0,'0'0'0'0,"0"0"0"0,-20 29 0 0,14-21 0 0,-1 1 0 16,3-7 0-16,4 2 0 16,2-4 45-16,4-6 0 15,11-13 32-15,14-16 2 16,8-6 29-16,2 2 2 16,-7 6 26-16,-5 7 0 15,-10 11-75-15,-7 11 0 16,-4 4-19-16,-4 0-1 15,-2 2 11-15,-2 6 0 16,0 1-48-16,2 3 1 0,-2 4-3 16,0 1 0-16,0-9-1 15,0 0 0-15,0-2-1 16,2-4 1-16,0-2-1 16,4-6 2-16,7-4-1 15,3-6 1-15,3-3 4 16,-1 1-1-16,-4 3 1 0,-3 11 0 15,-5-2 10-15,-4 12 0 16,0-4-6 0,2 4 0-16,2 7-10 0,2 9 0 15,3 5-1-15,1 0 1 16,0-11-2-16,1-4 0 16,-3-3-1-16,2-11 1 15,7-7 1-15,5-15 0 16,5-11-10-16,-5-2-1 15,-9-4 2-15,-5 12 1 16,-4 2 1-16,-4 3 2 0,-6 5-263 16,0-1 2-1,0 14 201-15,2-7 0 0,2 13-247 16</inkml:trace>
  <inkml:trace contextRef="#ctx0" brushRef="#br0" timeOffset="28280.05">17647 21151 12 0,'8'4'0'0,"-8"-4"-10"0</inkml:trace>
  <inkml:trace contextRef="#ctx0" brushRef="#br0" timeOffset="29404.61">17745 21176 12 0,'2'0'0'0,"3"0"0"0,-1 0 0 16,0-2 0-1,-2 2 0-15,-2-8 9 0,0 4 0 16,2-1 9-16,-2-1 1 15,-6 2 2 1,-5-10 2-16,-5 3-12 0,-2 3 1 16,-1 8 24-16,1 0 1 15,-1 8 19 1,-1 9 0-16,-9 6 6 0,0 9 1 16,5 7-10-16,7-2 0 15,9-2-10-15,2-6 0 16,2-4-38-16,4-7 1 15,0-8-6-15,4-3 0 16,6-7 4-16,13-11 1 16,12-13 7-16,2-5 1 0,-1-10 23 15,1 2-1 1,-6 2 89-16,-6 0 0 16,-9 8-44-16,-6 5 1 15,-4 12-44-15,-1 5 0 0,-3 1-1 16,-2 8 1-16,0 1-24 15,0 9 1 1,0 6-14-16,0 13 0 0,0 10-1 0,0-8 0 31,2-8-4-31,0-11 1 16,0-5-30-16,2-9 0 16,0-4 12-16,8-9 1 0,13-15 5 15,4-15 0 1,-1 0 6-16,1-2 1 0,2-5 2 15,-1 3 1-15,-3-2-8 16,-6 0 2-16,-11-3-131 16,-4 7 1-16,-4 12 92 15,-2 7 2-15,0 16 1 16,0 6 0-16,0 4 19 0,-4 18 1 16,-6 21 12-1,-3 11 1-15,3-5 5 0,2 2 1 16,2 2 1-16,2 3 2 15,4 5 12-15,2-3 1 16,2 1 3-16,2-5 1 16,2-22 0-16,5-7 0 15,1-21-10-15,8-10-1 16,11-13 1-16,4-12 0 16,2-4 1-16,-2-6 2 15,-4 0 68-15,-5 0 0 16,-5 8-11-16,-7 8 0 15,-7 11-34-15,-5 6 2 0,-2 4-21 16,-2 6 0 0,-2 2-9-16,-2 4 1 0,-5 10-2 15,-3 11 1 1,-2 14-5-16,1 4 1 0,7-2-4 16,6-8 0-1,2-10-6-15,2-13 2 0,-2-4-4 16,5-1 2-16,3-12 7 0,8-7 1 15,13-23 4 1,0 0 1-16,0-8 15 0,-3 0 0 16,-3 6 1-1,-7 6-1-15,-7 13-1 0,-5 6 0 16,-4 5-42 0,-4 7 1-16,-2 0-14 0,0 7 2 15,-1-3 4-15,-1 10 0 16,-2 4 36-16,2 7 0 15,6-4 1-15,4 3 2 16,2 3-3-16,4 2 1 16,3 4-1-16,-5 4 0 15,-6 4-54-15,0-17 0 16,0 3-45-16,0-19 2 16,0 2 40-16,0-1 1 15,0-7 19-15,11-2 0 16,11-11 15-16,32-34-1 0,-9-12 18 15,-15 3 0-15,-5 1 4 16,-6 2 1 0,-3-1-8-16,1-22 0 15,-19 74-123-15</inkml:trace>
  <inkml:trace contextRef="#ctx0" brushRef="#br0" timeOffset="29860.1">18738 20921 12 0,'0'0'0'0,"-13"45"0"0,5-3 0 16,0 5 0 0,2 12 0-16,2 11 0 0,4 8 0 15,4 19 0 1,-4-3 0-16,-4 3 0 0,-3-9 0 16,1-2 0-1,6-8 0-15,11-18 0 0,-1-13 1 16,0-16 28-16,-2-15 0 15,-2-14 38-15,5-10 0 16,5-19 6-16,2-16 0 16,3-8 50-16,-3-17 1 15,-5 2-63-15,-5-4 2 16,-6-5-15-16,-4-1 2 16,-6-2 82-16,-3 8 2 15,-1 14-103-15,-2 15 1 16,-3 21-26-16,3 12 2 15,4 1-8-15,2 14 0 16,1 3-5-16,3 6-1 16,2 9-31-16,4 2 1 15,5 1-82-15,5-3 0 16,4-9 7-16,7-5 1 0,10-3 72 16,1-8 0-1,3-8 19-15,2-11 1 0,0 3 6 16,-2-5 0-16,-37 21-352 15</inkml:trace>
  <inkml:trace contextRef="#ctx0" brushRef="#br0" timeOffset="30706.02">19139 21217 12 0,'2'0'0'0,"-2"-6"0"15,0 0 0-15,0 2 0 0,-2 4 0 16,-2-9 0 0,-2 3 0-16,-2-4 0 0,0 0 0 15,-1-5 1 1,-1 5 1-16,-4 4 12 0,-5 6-1 15,-3 6 13-15,-3 10 0 16,5 3 99-16,1 8 1 16,1 7-62-16,1 3 1 15,5 2-21-15,4-12 1 16,6-8-45-16,2-5 0 16,2-10-2-16,2 2 0 15,4-6 2-15,9-16 0 16,9-9 5-16,5-4-1 0,-4-5 20 15,-7 7 1 1,-5 10 47-16,-5 9 0 0,-6 8-3 16,-2-2 0-1,0 2-37-15,-2 2 0 0,-2 6-15 16,0 5 1 0,2 11-18-16,2 3 0 0,0-2-19 15,0-9 0 1,2-8-2-16,4-8 1 0,9-8 13 15,7-14 0-15,11-15 6 0,2-9 1 16,0 1 18 0,0-4 0-16,-2-2 4 0,-7 3 2 15,-7-3-6 1,-7-2 1-16,-10 1-9 0,-4 11 1 16,-2 13-11-1,0 11 1-15,0 13-8 0,0 18-1 16,-2 11-13-16,-2 18 1 15,-2 17 2-15,2 3 0 16,4 7-5-16,4 0 0 16,2 0 8-16,4-2 0 15,2-15 7-15,2-18 0 16,1-17 9-16,1-20 1 16,5-14 5-16,3-17 1 15,3-12 8-15,1-11 1 16,1-3 5-16,-2-1 1 15,-7 1 0-15,-10 3 2 16,-12-5-27-16,-4 3 1 16,-4 11-8-16,-1 14 0 15,7 25-40-15,0 16 2 16,0 19-4-16,2 16-1 16,2 19 34-16,0 7 0 15,2 7 11-15,2-4 2 0,4-2-9 16,4-10 1-16,2-15 7 15,-1-10 2-15,-5-19 4 16,-2-14 0-16,-2-4 3 16,-2-16 0-16,-2-17 9 15,-10-8 0-15,-11-1 23 0,-16 3 0 16,39 41-636 0</inkml:trace>
  <inkml:trace contextRef="#ctx0" brushRef="#br0" timeOffset="30890.34">17840 21063 12 0,'0'0'0'0,"0"0"0"0,16 25 0 16,3-17 0-16,19 0 0 0,20-8 0 15,20-8 0 1,30-7 0-16,17-3 0 0,-125 18-10 16</inkml:trace>
  <inkml:trace contextRef="#ctx0" brushRef="#br0" timeOffset="31217.1">19965 20888 12 0,'0'0'0'0,"0"0"0"15,0 0 0 1,0 0 0-16,-20 7 51 0,16-20 1 16,2 1 105-1,2-13 1-15,6-10-50 0,8-2 0 16,9 5 39-16,5 13 1 15,3 5-85-15,-4 12 1 16,-7 10-27 0,-7 17 1-16,-9 18-17 0,-6 10 2 15,-9 15-24-15,-7-5 0 16,-9-1-1-16,-1 0 1 16,1 3 0-16,7-3 1 15,20-62-886-15</inkml:trace>
  <inkml:trace contextRef="#ctx0" brushRef="#br0" timeOffset="31449.82">19935 21570 12 0,'0'0'0'0,"-7"27"0"15,3-13 0-15,2-6 0 0,0-2 13 16,2-3 2-16,0-3 43 15,2-3 1-15,0-1 19 16,0 2 1-16,0 2-32 16,1-6 1-16,-3 4-5 15,0 2-1-15,0-2-3 0,0-2 0 16,0 2-7 0,2-4 2-16,-2 6-513 0</inkml:trace>
  <inkml:trace contextRef="#ctx0" brushRef="#br0" timeOffset="31699.96">20166 20656 12 0,'0'0'0'0,"60"-12"0"16,-23 10 0-16,-9 6 0 0,1 11 2 15,0 9 0 1,-5 7 14-16,-9 18 0 0,-11 13 21 16,-6 6 0-1,-4-5-6-15,-9 5 2 0,-3-6 2 16,-3 1-1 0,3 3-29-16,5-11 0 0,13-55-204 15</inkml:trace>
  <inkml:trace contextRef="#ctx0" brushRef="#br0" timeOffset="31975.17">20297 21595 12 0,'0'0'0'0,"-6"51"0"16,0-26 82-1,4-13 1-15,2 2-15 16,4-3 2-16,0 3-4 0,0-4 1 15,0-4-19-15,1-4 0 16,-3 1-12-16,-2-3 1 16,0-3-6-16,2 1 2 15,-2-4-10-15,-2-4 2 16,-2-6-6-16,-1-1 0 16,3 3 4-16,0 4 0 15,2 7-23-15,2-5 0 16,-2 8-610-16</inkml:trace>
  <inkml:trace contextRef="#ctx1" brushRef="#br0">17607 17533 0,'-28'-29'0,"-37"-46"15,-38-9 1,-19-1-16,-37 1 0,-19 18 16,-66 10-1,-28 18-15,-18 20 0,-29 27 16,10 19-16,18 28 15,-27 29 1,-10 18-16,47-9 0,0 9 16,-66 47-1</inkml:trace>
  <inkml:trace contextRef="#ctx0" brushRef="#br0" timeOffset="49777.74">4620 8330 489 0,'0'0'0'0,"0"0"85"0,0-27 1 0,0-6-81 16,0-12-1-16,-4-16 139 16,-2-7-1-16,2-4-108 0,-2-4 0 15,-9-10-7 1,3 6 0-16,2 2 64 0,-4 8-1 16,3 8 47-1,1 19 0-15,8 17-84 16,2 9 0-16,0 11 1 0,6 4 0 15,-2 4-23-15,9 12 1 16,13 25-14-16,5 19 0 16,-4 12-11-16,3 2 1 15,-3 4 7-15,4-1-1 16,-5-5 5-16,-3-6 1 16,2-2-22-16,-9-5 0 15,0-12 2-15,-5-10 0 0,-5-14 0 16,0-7 0-1,-2-12 0-15,0-4 0 0,-4-4 1 16,-6-17 1 0,-4-26 4-16,-5-4 0 0,-7 1 40 15,-7 1 1 1,0 14-20-16,3-2 1 0,-1 12-12 16,0 7 1-1,3 9-11-15,-3-3 1 0,-4 6-8 16,-5 4 1-16,-12 4-6 0,1 0 1 15,8 0 1 1,4 2 1-16,13 0 0 16,1 4 2-16,9 4 0 15,-2-4 1-15,4-3 5 0,3 5 0 16,3-4 10 0,4-4-1-16,4 4-4 0,7-8 2 15,9 0-4 1,23-7-1-16,10-5-7 0,5-9 0 15,5 7-9-15,-5-7 0 16,-1 7-1-16,-3-15 0 16,-5-4 1-16,2-6 1 15,-2-6 8-15,-2 1 2 16,-2-3 0-16,-6 6 0 16,-4 6 0-16,-12 12 2 15,-9 7-1-15,-6 11 0 16,-4 1-3-16,-4 8 0 0,-6 0 0 15,0 6 0 1,-12 5 0-16,-5 5 0 0,-10 15 1 16,-4 18 1-1,-4 11 3-15,0 12 1 0,-2 22 23 16,-4 9 1 0,-2 14-12-16,-8 12 0 0,-1 0-17 15,5-5 0 1,6-18-6-16,10-11 0 0,10-17-22 15,17-19 1-15,6-30-61 0,18-25 2 16,13-26 71 0,14-17 1-16,-41 39-1485 0</inkml:trace>
  <inkml:trace contextRef="#ctx0" brushRef="#br0" timeOffset="53419.78">4815 6846 12 0,'0'0'0'0,"-74"16"0"0,0 0 0 0,-3 9 0 16,-3 0 0-16,6 6 0 15,2 12 0-15,2 6 0 16,1 15 0-16,1 1 0 16,5-1 2-16,1 12 0 15,7-6 41-15,10 8 1 16,12 10 34-16,6-2 2 0,11 11 13 15,8-1 0-15,12-1-13 16,10 1 0-16,13 9-23 16,10-3 1-16,10-13 2 15,8-3 0-15,13-6 64 16,1-12 0 0,9-15-98-16,10-16 0 0,9-12 87 15,7-17 2 1,-1-18-46-16,1-15 1 0,1-16-52 0,-5-10 1 15,1-5-16-15,-7-11 1 16,-18-5 9 0,-8-17 2-16,-11-5-14 0,-16-3 0 15,-8 1 1 1,-21-7 0-16,-18-3 4 0,-17-7 0 16,-18 2 3-1,-12 6 1-15,-11 9 2 0,-15 9 2 16,-10 15 0-16,-11 11 2 0,-1 18 74 15,-15 16 0 1,-9 15-76-16,-7 16 1 16,3 16-12-16,-2 9 1 15,0 10-4-15,4 6 0 16,127-45-1418-16</inkml:trace>
  <inkml:trace contextRef="#ctx0" brushRef="#br0" timeOffset="57441.25">7088 4177 12 0,'-26'-6'0'0,"-42"-17"0"0,-16 4 0 16,-10-1 0-16,-7 6 0 0,-14 5 4 15,-3 7 2 1,-7 2-6-16,-9 2 0 0,-7 15 19 16,-5 7 0-1,-3 3 29-15,-3 2 1 0,2 10 43 16,3 6 0 0,-5 6 38-16,4 13 1 0,15 12-66 15,2 4 1 1,0-4 62-16,8 4 1 0,12 6-70 15,9 5 0 1,12 7-16-16,14-1 0 16,8-7-13-16,21 2 1 15,14-3-7-15,23-3 0 0,20 2-22 16,19-2 0-16,22-10 1 16,13-12 2-16,13-4 71 15,18-7 1-15,24-10-34 16,18-8 0-16,15-8 35 15,16-11 2-15,16-6-45 16,13-8 0-16,18-6-11 0,3-10 1 16,1 2-10-16,-6-13-1 15,-10 6-14-15,-2-7 1 16,-4-5-3-16,1-4 1 16,-1-2 0-16,-8-16 0 15,-5-13-1-15,-16-4 2 16,-14-2-2-16,-17-6 0 15,-20 9-7-15,-18-1 0 16,-19 0 11-16,-21-6 2 16,-22 2 4-16,-21-8-1 15,-18 2 3-15,-20 0 1 16,-19 0-13-16,-23-6 2 16,-20-1 16-16,-16 7 0 15,-11 2-12-15,-20 10 1 0,-13 9-4 16,-13 6 0-16,-22 3 9 15,-11 13 0-15,-15 11 0 16,-2 9 2-16,-5 9-5 0,-9 16 2 16,-4 9-7-1,-7 18-1-15,-2 12 3 0,9 18 2 16,225-65-1496 0</inkml:trace>
  <inkml:trace contextRef="#ctx0" brushRef="#br0" timeOffset="58690.09">4952 4526 12 0,'0'0'0'0,"-24"-25"8"0,3 9 1 15,-1-5 46-15,-13 1 0 16,-8 7 41-16,-6-1 2 0,-15 2-41 15,-14 5 1-15,-12 5-18 0,-8 2 0 16,-9 2-15 0,-8 5-1-16,-8 11-11 0,-8 9-1 15,4 10 11 1,-4 12-1-16,-2 6 26 0,1 7 2 16,5 12 20-1,2 12 1-15,2 2-14 0,8 9 2 16,15 1 1-16,10 1 2 15,12-3-9-15,12 1 1 16,9 8-2-16,10-1 2 16,20-7-11-16,13-3-1 15,18 1-6-15,12 1 0 16,15 5-7-16,6-1 1 16,6-3 59-16,4-9 1 15,11 1-43-15,5-3 2 0,7-2-47 16,-1-10 0-1,3-6 35-15,2-11 0 16,-6-6 58-16,-5-10 2 16,1-6-59-16,-5-4 0 15,-1-10-3-15,-9-5 1 16,-2-2-18-16,-6-1 1 16,-14-7-8-16,-11 2 0 15,-2-6-11-15,-8 4 2 16,-1-6-2-16,-3 2 0 15,2-2 0-15,-4 0 0 16,-4-2 0-16,-7-4 1 0,-17-10 1 16,-13-9 0-16,-2 3 6 15,-5-3 0-15,-5 0-1 16,2 5-1-16,2-3-1 16,-3 3 0-16,-1 3-2 15,0 3-1-15,0 2-13 0,1 1 1 16,5-1-26-16,-2 2 0 15,8 4 21-15,-2 1 2 16,8-1 7-16,6 4 1 16,9-4 5-16,-1 4 0 15,5 2 1-15,6 2 0 16,0 2 2-16,-1-4 1 16,7 0 0-16,2 0 2 15,2 0-1-15,-4 0 2 16,2 0 0-16,2 0-1 15,2 2 2-15,2 4 1 16,6 1 4-16,3 1-1 16,11 4 0-16,9 0 1 15,0-1 0-15,8 1 2 0,0-2-4 16,-2 0 0 0,6-3-1-16,-2 1 1 15,4 0 1-15,0-6 0 16,0 0 7-16,-4 2 1 0,-6-2 11 15,0-2 0-15,-6 4-15 16,-4-4 1-16,-5-4-11 16,-1 2 2-16,-5 2-7 0,0-4 0 15,-1 4-7 1,-3 0 0-16,-4 0 0 0,-6 0 2 31,2-2 1-31,-4 0-1 0,0 2-1 0,0-6 0 16,-4-4 3-16,-2-7 0 15,-10-9-4-15,-5-18 0 16,-1-9 4-16,1-17 0 16,7-30-10-16,8-15 0 15,2-17 2-15,8-22 1 16,0-12-9-16,-4-15 0 16,0 181-1813-16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07:48:35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13082 17825 12 0,'0'0'0'0,"0"0"0"16,-14 19 0-16,-1 5 1 0,-11 11 155 0,-3 6 1 16,0-4-108-1,5-8 1-15,3-6-26 0,5-5 2 16,10-10 9 0,2-6 0-16,4 0 4 0,8-6 0 15,4-14-22-15,15-15 1 16,10-12-5-16,2-4 0 15,4 5-11-15,-4 5 1 16,4-2-5-16,-7-2 2 16,-5 6 0-16,-6 4 0 15,-3 17 0-15,-5 4 2 16,-7 6 1-16,-4 12 0 16,-2 4 4-16,-4 15 0 15,-4 12-6-15,-6 6 0 16,-6-6 1-16,-5-4 0 0,-2-9 3 15,3-5 1 1,-1-1 9-16,3-8 2 0,4-1 29 16,1-3 0-1,5-2-16-15,2 0 2 0,0-8-16 16,2 0-1 0,0-2-7-16,4-7 0 15,4-7-8-15,2-1 0 16,2 3-5-16,0 1 1 15,-2 7-4-15,-1 2 0 0,-3 6 3 16,0 2-1-16,2 2 2 16,0 2-1-16,2 8 2 15,2 5 0-15,-2 3 1 16,1 7 0-16,-1-9 2 16,0-3 1-16,2-5 14 15,2-2 0-15,5-8-6 16,7-10 0-16,15-15-5 0,0-8 0 15,-4-6-43-15,-5-8 0 16,-3-2 11-16,-2-2 1 16,-7 1 9-16,-4 13 0 15,-4 7 20-15,-3 9 0 16,-3 11 67-16,0 4-1 16,-2 0-34-16,-2 12 1 15,-5 0-21-15,-1 21 2 16,-4 26-16-16,-2 17 0 15,1 14-2-15,1 6-1 16,-6 15-104-16,3 8 0 16,3 2 72-16,2-6 1 0,4-19 34 15,4-10 0 1,2-20 0-16,4-15 0 0,0-14-97 16,-2-15 2-1,-2-16-319-15</inkml:trace>
  <inkml:trace contextRef="#ctx0" brushRef="#br0" timeOffset="1546.25">13439 17747 12 0,'0'0'0'0,"0"0"0"0,0 0 0 0,0 0 0 0,0 0 0 15,43-24 0-15,-8 3 0 16,1-4 5-16,-1 1 2 0,-6 12 16 15,-6 3 0 1,-7 9 15-16,-2 9 1 0,-5 9 2 16,-3 11 1-1,-8 12-5-15,-9 0 1 0,-7-4 1 16,-7 0 0 0,-5-4 6-16,1-9 0 0,0-5 0 15,5-9 0-15,3-4-7 0,-1-10 1 16,7 2-7-1,5-8-1-15,4-5-7 0,8-11-1 16,12-9-23 0,1-2 1-16,3 6 0 0,0 11 1 15,-3 5 0 1,-7 9 0-16,-2 2 10 0,0 4 2 16,2 0-3-1,-1 6 1-15,-1 6-3 0,4 13 0 16,2 8 3-1,1 4 0-15,-7-2-4 16,0-5 0-16,2-9 6 16,0-7 1-16,7-5 25 0,3-9 2 15,17-13-23-15,8-9 1 16,10-17-12-16,-1-6 1 16,-3-7-29-16,-6 1 0 15,-10 0 2-15,-11 7 0 16,-12 5 5-16,-5 9 1 15,-10 11 24-15,-1 9 2 16,-2 8-1-16,-2 4 1 16,-7 8-5-16,-5 15 1 15,-3 10-6-15,3 10 1 16,5 8-28-16,9 5 1 16,4-5 4-16,6-4 0 0,6-12 6 15,7-10 0-15,7-9 7 16,11-11 0-16,8-16 5 15,4-7 0-15,2-13 0 16,-4-6 1-16,-4-6 0 16,-2-2 1-16,-4-2 0 15,-4-4 0-15,-5 4 0 0,-3 10 2 16,-5 8 9 0,-4 9 1-16,-5 7 27 0,-3 5 1 15,-2 6-22-15,2 2 1 16,0 4-12-16,0 5 0 15,2 5-9-15,-2 0 0 16,2 1-17-16,1-7 1 16,-3 0-28-16,-4-1 1 15,2-3 20-15,-2-4-1 16,0-2 14-16,0-6 1 16,0-3 8-16,0-3 0 15,-2-6 5-15,-5 1 2 16,-1 3 24-16,-2 10 1 15,-2 0-8-15,-3 10 0 16,-1 2-12-16,-5 17 0 0,-3 12-7 16,1 6 1-1,9 8-12-15,2-6 1 0,1-2-3 16,5-2 0 0,8-12 0-16,7-4 1 0,3-15 1 15,8-10 0-15,13-10 4 0,6-7-1 16,10-7 2-1,0-5 1-15,-5-10-23 0,-6 0 1 16,-7-6 10 0,2-2 1-16,2 3 5 0,6 1 2 15,-4 13 31 1,-17 13 1-16,5 3 77 0,-13 12 0 16,0-4-67-16,1 12 0 15,-1-4-23-15,13 31 0 16,-17 18-17-16,-8-6 0 15,-8-4-80-15,-11-4 1 16,1 4-15-16,-5-6 2 16,-1-6 63-16,1-11 1 15,-4-3 20-15,7-5 0 16,-1-2 7-16,7-8 2 16,2 0 2-16,2 0 0 15,1-6 0-15,1-6 0 0,4-11-1 16,8-14 1-1,13-4 0-15,-7 21 0 0,6 1 0 16,-6 13 0 0,-1-2 9-16,1 6 1 15,2 8 0-15,17 23 0 16,-7 12 1-16,-3-4 0 16,-1-1 2-16,1-3 0 15,3-6-4-15,7-4 0 16,4-11-8-16,20-6 0 15,2-12-4-15,-14-6 1 0,-41 12-669 16</inkml:trace>
  <inkml:trace contextRef="#ctx0" brushRef="#br0" timeOffset="2740.38">13824 18232 12 0,'0'0'0'0,"0"0"0"0,0 0 0 16,0 0 0-16,0 0 0 16,0 0 0-16,-6 31 0 15,8-5 0-15,-2 17 0 16,-2 5 7-16,2 1 0 0,0 8 56 15,0-1 1-15,0 1 50 16,0 3 0 0,2-7-33-16,0-8 0 15,2-12-16-15,-2-8 1 16,0-15-44-16,-2-8 2 0,0-2 3 16,0 0 0-16,0 0-2 15,0-2 0-15,-2 2-2 16,-4-2-1-16,-2-4 5 15,2 0 0-15,-5-4 6 16,1-3-1-16,-4-3 5 16,-3-3 1-16,5 3 0 0,2-7 1 15,2 5-6 1,2 3 2-16,-1 1 10 0,3-2 0 16,2 5-7-16,-4-3 0 15,4 6-4-15,0 2 1 16,0 6-12-16,0 0 1 15,2 0-17-15,2 0 0 16,0 0-4-16,0 4 0 16,6 8-4-16,-2 15 0 15,5 4-28-15,-1-5 0 16,0 1-30-16,0-9 1 16,-1-1-3-16,-1-3 2 15,-6-4 27-15,2-1 1 0,4-7 12 16,6-4 1-16,13-17 14 15,6-5 1-15,4-15 2 16,-2 0 1 0,-11 4 12-16,-3 10 1 0,-5 7 63 15,-6 9 0 1,-5 7-44-16,-3 2-1 0,-2 0-22 16,2 2 0-16,-2-2-1032 0</inkml:trace>
  <inkml:trace contextRef="#ctx0" brushRef="#br0" timeOffset="5220.39">13439 19322 12 0,'0'0'0'0,"28"-37"30"0,-7 4 2 0,-1-18-26 0,1 0 1 15,-3-1-7-15,-3 1 0 16,-3 2-1-16,-2-3 1 16,-2 3-2-16,-3 12 1 15,-5 4-2-15,0 13 2 16,-5 5-1-16,3 11 1 15,0 0-1-15,-2 10 0 0,-4 2 1 16,-6 17 0 0,-9 14 1-16,1 10 0 0,1 3 5 15,3 1 0 1,3 9 5-16,5 7 0 0,0 1 19 16,2-6 0-16,3-7 18 15,3-18 1-15,2-8 8 16,2-10 1-16,3-9 13 0,-1-10 1 15,0-4-13 1,6-12 2-16,11-13-4 0,3-8 1 16,3-2-10-1,-1-2 1-15,1 8 26 0,-2 1 0 16,-5 11 29 0,-3 3 0-16,-3 5-13 0,2 11 0 15,-3 0-60-15,-1 11-1 16,-4 13-18-16,-4 11 1 15,-10 2-16-15,-10 4-1 16,-9-6-25-16,-2-8 0 16,-7-7-6-16,1-3 0 15,4-3 10-15,2-6 1 16,3-4 8-16,1-6 0 16,5 0 7-16,6-6-1 15,7 0 1-15,10-17 0 16,5-3 7-16,6-7 0 0,-1 4 1 15,3 10 2 1,0-3 3-16,1 13 0 0,-5 3 15 16,-1 8 1-1,1 2-4-15,-2 13-1 0,7 3-7 16,-3 17 1 0,-4-6-6-16,-1 2 0 0,-3-5-2 15,-2-5 1-15,0-5-1 0,4 1 0 16,-4-11-1-1,5-4 0-15,5-10-1 0,7-11 0 16,7-16-1 0,5-6 2-16,2-4 0 0,0-6 0 15,-4 5 0 1,-2 3 1-16,-3 8 0 0,-5 11 1 16,-7 14 31-16,-3 1 0 15,-7 9-5-15,0 2 0 16,4 11-17-16,0 7 0 15,3 17-8-15,-5 4 2 16,-8-6-15-16,0 0-1 16,0-8-52-16,-2-9 0 15,-2-1-3-15,0-1 0 16,2-10 30-16,-1-4 1 16,1 0 25-16,2-4 0 15,0-6 9-15,0-19 0 0,2-16 2 16,-2-6 1-1,-2 2 16-15,-2 8 1 0,2 12 59 16,-6 13 1 0,2 1 9-16,0 11 2 0,0 2-62 15,-5 2 0 1,-5 11-18-16,-4 9 0 16,-3 19-14-16,0 11 1 0,3 1-93 0,4-2 2 31,3 3 14-31,5-17 0 0,2-4 51 15,6-27 0-15,0-4 15 16,0 0 2-16,0 2 8 16,16-10 1-16,13-17 3 15,10-16-1-15,-10-10 2 16,-11 18 0-16,-2-2 0 16,-1 7 0-16,-3-1 2 15,-4 13-1-15,-6 3 33 0,0 3 2 16,0 2 1-16,0 4 0 15,1 2-19-15,-1 8 1 16,0 8-10-16,-2 30 0 16,-2 5-18-16,-3-16 2 15,-3 0-24-15,4-19 2 16,2-6 8-16,2-1 1 16,2-1 8-16,2-6 1 15,-2 2 7-15,25-16 0 16,8-15 4-16,4-10 0 0,-4-4 0 15,-5 2 0 1,-1-8 1-16,-2 8 1 0,3 4 12 16,-13 16 2-1,-1 3 41-15,-8 8 0 0,1 0-32 16,-3 8 1 0,0 0-17-16,2 0 1 0,0 8-9 15,7 27 1-15,-9 8-21 0,-6 0 0 16,-4-4-85-1,-4-8 0-15,-3-5 58 0,-3 1 2 16,-2-10 30 0,1-1 2-16,-5-6 9 15,3-2 1-15,-1 1 8 16,1-7-1-16,3-4 4 0,4-5 2 16,0 1-1-16,1 2 1 15,5-10-1-15,2 2 1 16,2 3-4-16,2-5 0 15,2 2-2-15,1 3 1 16,1 1-4-16,0 0 0 16,0 8-1-16,2-6 1 15,2 12-4-15,1-4 2 16,1 12-10-16,2-1 0 16,-3 1-3-16,1 3-1 15,2-5 3-15,1 2 0 16,3-6 3-16,29-8 1 15,4-8 5-15,5-14 0 16,-7-7 1-16,-6-4 1 16,-4-4 1-16,-6-4 0 0,-7 4 35 15,-11 10 0 1,-3 1 51-16,-6 9 2 16,-2 7-30-16,-2-4 2 0,-2 3-30 15,-2 5 2-15,0 4-18 16,-6 0-1-16,-4 10-14 15,-27 31 1-15,8 13-5 16,4-1-1-16,9 2-81 16,12-12 0-16,4-8-24 15,4-20 1-15,2 1 77 0,12 0 2 16,11-1 12 0,16-11 1-16,4-4 14 0,-10-7 1 15,-2-5 2-15,-23 10 1 16,-4-2-2-16,1 6 1 15,-3-8 1-15,-2 6 0 16,0-3 6-16,-2 3-1 16,0 0 7-16,0 2-1 15,0-2 1-15,-2 2 2 16,0 0-722-16</inkml:trace>
  <inkml:trace contextRef="#ctx0" brushRef="#br0" timeOffset="7670.07">13920 19653 12 0,'0'0'0'0,"0"0"-10"0</inkml:trace>
  <inkml:trace contextRef="#ctx0" brushRef="#br0" timeOffset="8330.31">13929 19609 12 0,'0'0'0'0,"0"0"2"15,0 0 1-15,0 0 9 16,0 0 0-16,0 0 25 0,0 0 1 16,0 0 15-1,0 0 1-15,0 0 3 0,0 0 0 16,-9 52-1-16,7 1 2 15,2-2-46-15,2 1 0 16,3-5-12-16,1-4 0 16,0-8 15-16,-2-4 1 15,-2-11 20-15,2 3 1 16,4-5 12-16,-6-1 0 16,-2-7 81-16,0 0 2 15,0-8-39-15,0 5 0 0,2-7-31 16,-2 2 1-1,0 2-35-15,0-4 1 0,0-4-13 16,-2 2 0 0,-4 0-16-16,-4-5 2 15,-2-9-6-15,-5-5 1 16,3-1-19-16,0 1 1 0,3 7 0 16,3 2-1-16,2 3 14 0,2 1 0 15,-4 0 5 1,1 0 2-16,3 0 1 0,2 5 0 15,0 1 0 1,0-4 1-16,0 6 1 0,0-2-1 16,2-2-1-1,0 4 1-15,0 4-1 0,2 0 1 16,0 7-1 0,2 3 1-16,7 6 0 0,-1 3 0 15,4-4 2-15,1-3-1 16,-3-4 16-16,-2 3 1 15,-2-7 17-15,-4 0 0 16,-2-2 4 0,0-4 0-16,1 0-6 0,1-2 1 15,-4 2-19-15,0-2 0 16,2 0-7-16,0-2 1 16,0 2-6-16,0-8-1 15,2-2-3-15,4-7 0 16,9-9-4-16,9-7-1 15,-1-2-5-15,-1 6 0 16,-3 5 4-16,-5 5 1 16,-6 11-8-16,-3 0 1 15,-7 8-1109-15</inkml:trace>
  <inkml:trace contextRef="#ctx0" brushRef="#br0" timeOffset="13719.81">13726 20496 12 0,'0'0'0'0,"0"0"0"0,0 0 0 15,30-28 0 1,-3-9 0-16,8-9 0 0,-6-5 0 15,-3-2 0 1,-3-1 0-16,-9 13 0 0,-4 13 0 16,-5 7 67-1,-5 7 2-15,-5 5-32 0,-1 7 0 16,-4-2 2 0,-2 4 0-16,-9 6-14 15,-1 11 0-15,-5 10-25 16,4 7 0-16,7 12-1 15,4 3-1-15,-3 6-23 0,5 5 0 16,2 1-1-16,6-3 0 16,4-3 6-16,4-1 0 15,2-5 14-15,1-12 1 16,1-6 4-16,-4-13-1 16,2-7 2-16,0-5 0 15,-2-10 2-15,5-5 0 16,5-17 3-16,3-11 2 15,-3-8-5-15,-6-7 2 16,-6 3 6-16,-2 2 1 16,2-3-10-16,-4 5 0 15,-4 4 3-15,-4 15 0 0,0 7 7 16,2 11 2 0,-2 4 8-16,-1 6 0 0,-1 2 3 15,0 10-1-15,-4 3-2 16,3 3 0-16,5 5-12 15,4 0 1-15,4-5-2 0,6-4 1 16,5-1-3 0,3-7 0-16,7-4-2 0,11-12 0 15,3-6-2 1,2-11 1-16,0-8-1 0,-4 0 0 16,-10-2 1-1,-5 7 2-15,-10 1 30 0,-1 8 0 16,-5 5 42-16,0 4 0 15,-4 4-5-15,-4 4 0 16,0 2-44-16,0 2 0 16,-1 2-19-16,1 6 0 15,-2 8-12-15,-2 9 0 16,2 16-44-16,4 0 0 16,4-8-45-16,4-10 0 15,2-13 59-15,-4 1 0 0,4-7 18 16,7-6 2-1,7-4 12-15,9-11 1 0,2-11 1 16,2-7 0 0,0-6 1-16,-5-2 1 0,-3 4 2 15,-4 4 2 1,-9 12 11-16,-2 7 1 0,-6 4 28 16,-2 1 1-1,-1 9-24-15,1 0-1 0,0 0-11 16,0 11-1-16,4 11-11 0,-4 7 1 15,2 12-20 1,-4-6 0-16,-6-10-38 16,0-11 0-16,2-2 0 15,0-3 0-15,2-5 36 0,0-4 0 16,0 0 17 0,0-2 0-16,0-9 4 0,0-13 0 15,-8-11 7-15,2 0 1 16,2 10 34-16,-1 9-1 15,1 8 31-15,-2-1 0 16,-4 7-17-16,-2 4 0 16,-5 7-34-16,-1 5 1 15,-1 4-17-15,1 9 2 16,2 6-10-16,5-6 0 16,5-1-16-16,4-7 0 15,2-3-7-15,0-7 0 16,0-1 5-16,2-6 0 15,0 4 3-15,8-4 1 16,1-4 9-16,21-17 0 16,1-11-5-16,-10 5 1 15,-9-2 5-15,-6 11 1 16,-1 4 3-16,-3 5 1 16,-2 3 5-16,0-2 1 15,0 6 2-15,-2 0 0 0,0 0-1 16,4 10 1-16,2 13-7 15,-4 8 1-15,2-2-14 16,-2-17 2-16,0 2 0 16,0-10 0-16,2 3 6 15,11-3-1-15,5-8 5 16,23-13-1-16,0-12 2 0,-10-12 1 16,-6-10 6-16,-3-9 0 15,3 3 54-15,-17 10 2 16,-2 4-30-16,-5 22 1 15,-1 5-17-15,0 1-1 16,-2 5-12-16,0 2-1 16,0 4-4-16,0-2-1 15,-2 3-6-15,0-1 2 16,-1 2-4-16,-3 4 2 16,-4 7 0-16,-17 34 2 15,7 14 7-15,2 21 0 0,3-4-2 16,9-23 2-1,4 1-1-15,2-21 1 0,2-5-23 16,0-15-1 0,2-1 7-16,0 0 2 0,7-4 6 15,7-6 0 1,7-8 8-16,9-17-1 0,-7-5 2 16,-4-3 0-16,-7 0 3 0,-8 14-1 15,-2 1 22 1,-2 4 0-16,-2 3 42 0,1 5 2 15,-1 2-35 1,-2 2 2-16,0-2-24 0,0 4 1 16,0 4-10-1,-5 10 1-15,1 11-18 0,0 10 0 16,4-8-53 0,2-11-1-16,0-2 0 0,0-5 0 15,0-3 38-15,1 0 0 16,1 0 21-16,6-4 0 15,6-2 7-15,15-10-1 16,-4-9 4-16,-5-3 0 16,-3 1 0-16,-9 7 2 15,-2 4 0-15,-4 1 1 16,0 1 33-16,-2 0 1 16,0 4-3-16,0 0 1 0,1 0-15 15,-3 4 1 1,0 0-10-16,0 4 2 15,-3 10-19-15,1 5 2 16,4-3-34-16,-2 0 3 16,0-3 5-16,3-3 2 15,-1 2 14-15,2-8-1 16,2 5 11-16,14-3-1 16,7-12 4-16,12-13 1 15,-4-5 1-15,-7-5 0 16,-3-6 25-16,-11 16 1 0,-1 1 95 15,-11 10 2-15,2 0-14 16,0 1 0-16,-2-1-68 16,0 6 1-16,0-4-33 15,-2 6 1-15,0-2-11 16,0 2 1-16,0 0-27 0,0 0-1 16,0 2-108-16,2-2 1 15,0 2-59-15,0 2 2 16,0-2 121-16,2 4 1 15,1-4 25-15,-1 5-1 16,0-3 18-16,0 2 0 16,-2 4 10-16,0 0 0 15,-2 7 6-15,0 9 0 16,-2 1 2-16,2-10 1 16,0-7 1-16,0 2 0 15,2-2 2-15,0 1 0 16,2-5 1-16,0 4-1 15,4-4 2-15,25-2 0 16,10-8-1-16,-4-12 2 16,-6-7-1-16,-8-3 0 15,-9-5 1-15,-10-10 0 16,-6 41-63-16</inkml:trace>
  <inkml:trace contextRef="#ctx0" brushRef="#br0" timeOffset="13946.07">14445 20195 12 0,'0'0'0'0,"0"0"0"0,41 0 0 16,0 0 0-16,8 0 0 15,1 0 0-15,-3 0 0 16,-4-3 0-16,0-5 0 16,-43 8-10-16</inkml:trace>
  <inkml:trace contextRef="#ctx0" brushRef="#br0" timeOffset="14480.55">15322 20412 12 0,'0'0'0'0,"0"0"1"0,25-10 1 15,-11 2-2-15,7-9 0 16,4-5 0-16,1-9 0 15,1-4 0-15,-3 2 0 16,-11 11 0-16,-5 1 0 16,-4 9 39-16,-4 3 2 15,-2 3 62-15,-4 4 1 16,-4 2-45-16,-11 8 0 16,-14 13-19-16,-2 10-1 15,9 6-37-15,7 2 0 16,9-8-6-16,2-1 1 15,10-7-14-15,10 0 0 0,0-11 2 16,13-4 1 0,11-4 10-16,10-8 2 0,-1-8-6 15,0-7 1 1,-9-3 4-16,-5-3 1 0,-29 25-305 16</inkml:trace>
  <inkml:trace contextRef="#ctx0" brushRef="#br0" timeOffset="14580.27">15798 20121 12 0,'2'-7'0'0,"-2"7"-10"15</inkml:trace>
  <inkml:trace contextRef="#ctx0" brushRef="#br0" timeOffset="15032.17">15837 20061 12 0,'4'-2'0'0,"6"-6"0"16,7-7 0-16,1-1 0 0,-1 4 0 15,-9 3 0-15,-2 1 0 16,-2 6 0-16,-2 2 0 15,0 0 22-15,-2 0 2 16,-2 0 44-16,-2 2 1 16,-2 2 35-16,-2 13 0 15,-3 14 37-15,1 6 0 16,4 8-1-16,2 4 2 16,4 2-89-16,0-6-1 15,0 1-20-15,-2-5-1 16,-2-8-32-16,-2-5 1 15,-3-3-1-15,1-7 1 16,2-5 0-16,-2-7 0 16,0 0 1-16,2-4 1 15,-3-2 4-15,-1-2 1 16,2-2 2-16,2 2 0 16,0 2 0-16,-1-6 1 15,1 6-4-15,2-4 1 16,2 4-1-16,0-2-1 15,0 2 0-15,0 0-1 16,0 0 0-16,2 0-1 16,2 0-1-16,0 0 1 0,2 0-2 15,4 0 1 1,7 0-1-16,11-5 1 0,11 1-2 16,4-4 1-16,-2-4-10 15,-6 2 2-15,-33 10-910 16</inkml:trace>
  <inkml:trace contextRef="#ctx0" brushRef="#br0" timeOffset="17170.3">15081 19045 12 0,'0'0'0'0,"45"-47"0"0,-12 6 0 15,-1-3 0 1,-7-1 0-16,-5 4 0 0,-7 6 0 16,-9 9 0-1,-4 7 0-15,-2 9 0 0,-2 2 1 16,0 4 8 0,-3 8 1-16,-3-2 0 0,-8 14 1 15,-9 19 1-15,0 8 0 16,5 8 1-16,1 3 1 15,1 5 0-15,3 3 1 16,7 6-16-16,2-3 1 16,4 3-2-16,-2-19-1 15,6-12 7-15,2-10 0 16,-2-19 15-16,0-4 0 16,0-4 38-16,8-10-1 0,10-14 10 15,9-7 1 1,4-12 39-16,0-1 0 0,-3 1 48 15,-1 8 1 1,-7 17-18-16,-3 2 0 0,-7 7-71 16,-2 3 1-1,-4 6-47-15,0 6 2 0,1 3-19 16,-3 17 2 0,-4 7-12-16,-5 4 0 0,-5 0-70 15,-2-4-1-15,-3-15-22 0,1-1 1 16,0-7 39-1,-3-2 2-15,-3-2 24 0,-1-6 2 16,5-8 15 0,3 6 1-16,7-4 11 0,4-4 2 15,6-7 2 1,8-7 1-16,13-13 6 0,1 2 0 16,5-6 45-16,-2 14 0 15,-7 9 39-15,-5 9 0 16,-5 7-62-16,-2 4 1 15,-4 7-22-15,4-1 1 16,1 16-8-16,-3 13 0 16,-4 6-35-16,0 1 0 15,0-9-102-15,2-9 0 16,-2-7 16-16,0-3 0 16,2-14 65-16,6-2 0 15,9-2 39-15,3-16 0 16,15-15 15-16,-2-2 1 15,-6-10 1-15,-5 2 1 16,-5 8 33-16,-7 10-1 16,-6 7 97-16,-2 7 2 0,-4 5-37 15,0 0 0 1,0 4-62-16,0 4 1 0,0 4-24 16,-2 2 0-16,-4 11-11 15,0 14 1-15,2 10-53 16,4 2 0-16,0-8-98 0,4-6-1 15,0-13 46 1,2-10 0-16,-2 1 88 0,9-9 1 16,7-9 15-1,7-7 0-15,4-17 4 0,-3-4 2 16,-1-6 55 0,-4 0 2-16,-7 6 98 0,-4 6 0 15,-8 19-14-15,-2 2 1 16,-2 6-105-16,0 8 2 15,0-2-31-15,-2 14 1 16,-4 19-12-16,0 4 0 16,6 10-30-16,2-8 0 15,0-12-117-15,2-4 0 16,2-9 15-16,1-6 0 16,1-5 83-16,2-1 1 0,4-13 35 15,1-7-1 1,5-9 12-16,9-28 0 0,-9 0 7 15,-7 12-1 1,-3 4 64-16,-4 18-1 0,0 3-30 16,-4 7 2-1,0 1-9-15,0 6 2 0,-2 2-19 16,0 0 2 0,0 0-10-16,4 35 0 0,-2 16-6 15,3-12 0-15,3 2-1 0,-4-30 1 16,2 5-62-1,0-14 2-15,0 4 32 0,33-12 1 16,17-18 17 0,1-24 0-16,-16-5 6 0,-8-13 1 15,-7 3 3 1,-3-17 0-16,-9-7 68 0,-1-7 2 16,-3-3-26-16,-6 71 1 15,-4 7-23-15,0 7 2 16,0 2 21-16,0 8 1 15,-4 0-37-15,-4 4 1 16,-7 14-10-16,-19 46 1 16,7 5-17-16,4 13 0 15,5 7-197-15,4-15 1 16,-1 6 138-16,9 0 1 16,10 8 24-16,2-47 0 15,9 2 15-15,3-23 0 16,11-1 14-16,8-9 0 15,4-16 6-15,6-11 1 16,-47 19-112-16</inkml:trace>
  <inkml:trace contextRef="#ctx0" brushRef="#br0" timeOffset="17674.18">16602 19043 12 0,'0'0'0'0,"0"0"0"0,0 0 0 0,0 0 0 16,0 0 0-16,-27 0 0 15,0 8 0-15,-16 10 58 16,-6-1 2-16,2 10-32 16,6-1 0-16,6 3 13 15,8 6 1-15,9-4 22 0,6-5 0 16,10-7-50-16,6-11 2 15,6-6 1-15,17-6 0 16,18-12 16-16,10-17 1 16,2-4 8-16,3-6-1 15,-1-7 12-15,-3-3 0 16,-11-7-10-16,-12-5 2 16,-13-13-11-16,-10-8 1 15,-8-9 37-15,-4 17-1 16,-4 29-65-16,-2 20 1 15,0 17-2-15,-2 14 2 16,-9 16-7-16,-1 11 0 0,-5 20-7 16,2 19 2-1,5 18-16-15,2 11 1 0,-1 18-105 16,-3 10-1 0,-9 19 87-16,-2-7-1 0,-2-14-37 15,5-18-1-15,3-17 12 16,5-18 1-16,20-70-215 15</inkml:trace>
  <inkml:trace contextRef="#ctx0" brushRef="#br0" timeOffset="17990.68">15776 18837 12 0,'0'0'0'0,"0"0"0"0,0 0 0 0,0 0 0 0,20-12 0 0,-4-6 0 16,1-7 0 0,-7 7 0-16,-6 7 0 0,-6-3 0 15,-6 12 0 1,-8 4 0-16,-9 12 0 0,25-14-10 16</inkml:trace>
  <inkml:trace contextRef="#ctx0" brushRef="#br0" timeOffset="19030.09">14205 20687 12 0,'0'0'0'0,"0"0"0"0,0-26 0 0,-4 17 25 0,2 3 0 16,0 4 35-16,0 2-1 16,2 0 29-16,0 0 0 15,2 8-9-15,2 11 1 16,9 32-19-16,-5 9 2 16,-2-3-56-16,-4-1 0 15,-2-11-8-15,0-6 1 0,2-8 3 16,0-7 1-1,-4-7 16-15,0-5-1 0,0-4 51 16,0-2 1 0,2-4 24-16,0 0 1 0,0 3-41 15,-2-5 0 1,-4-5-18-16,-5 1 1 0,-5-20-23 16,-7-3-1-1,-3-6-13-15,5 4 1 0,13 9-2 16,0 8 2-16,2 3-1 0,2 7 0 15,0-6 2 1,-1 8 1-16,3-4 6 0,0 0 1 16,2 2 1-1,2 2 1-15,0 0-2 0,3 2 0 16,7 8-2 0,2 13 0-16,9 3-1 15,-5 1 1-15,3 0-2 0,-3-3-1 16,-1-5 9-16,-5-9 1 15,-4-2 20-15,-2 3-1 16,0-5-2-16,0 2 1 16,1-8-15-16,1-8 1 15,4 0-10-15,7-9 0 16,7-7-12-16,-3-5 1 16,-3-4-25-16,-3 6 1 15,-3 7-32-15,-2 5 0 16,-6 7 15-16,-3 6 2 15,-3 2-976-15</inkml:trace>
  <inkml:trace contextRef="#ctx0" brushRef="#br0" timeOffset="21717.23">13845 21566 12 0,'0'0'0'0,"0"0"0"0,0 0 0 0,0 0 0 0,0 0 0 15,36-39 16-15,-7 4 0 16,4-10 38-16,-2-8 0 15,-3-7 17-15,-5-4 0 0,-7 3 117 16,-5 1 1 0,-9 17-131-16,-6 14 0 0,-5 13-22 15,-3 8 1 1,-10 8-30-16,-5 10 0 0,-10 15-4 16,2 7 2-1,8 14-3-15,3 9 0 0,5 21 0 16,5 2 1-16,4 0 1 0,4 0 0 15,-5 2 32 1,5-2 0-16,4 0-36 0,4-10 1 16,4-15-1-1,5-18 0-15,-5-16 0 0,4-17 2 16,4-4 0 0,5-17 0-16,5-18 4 0,-3-10 0 15,-11-4 17-15,-4 1-1 16,-4 1 3-16,-4-4 0 15,-12 10-4-15,2 6 1 16,4 12-9-16,5 7-1 16,-3 1-7-16,4 9 0 15,2 2-3-15,0 4 1 16,0 2-1-16,0 2 0 16,2 4-1-16,4 2 0 0,-1 4 1 15,5 7-1 1,4 4-1-16,5-7 0 0,-7-6 0 15,4-4 1 1,3-4 2-16,1-2 1 0,1-8-2 16,1-8 0-1,5-5-2-15,-5-10 1 0,3 3-1 16,-4 1 1 0,-11 0-1-16,-4 11 1 15,-2 0 3-15,-4 5-1 16,0 3 5-16,0 6 0 15,0-2-4-15,-2 8 1 16,-4-2-4-16,0 6 1 0,-7 11-2 16,-1 9 0-16,4 14-14 15,2-6-1-15,6-3 0 16,6-12 1-16,2-5 0 16,6-8 1-16,7-1 12 15,11-14 1-15,9-3-1 0,2-8 1 16,2-15-1-16,0-4 1 15,-4-4-12-15,-4-2 1 16,-4 6 3-16,-6 10 0 16,-9 5 4-16,-6 9-1 15,-4 7 5-15,-6 6 2 16,0 4-1-16,0 0 0 16,0 11-1-16,0 5 1 15,0 15-8-15,0 4 0 16,-2-10-17-16,-2-9 0 15,0-5-5-15,4-9 1 0,0-4 13 16,0 0 2 0,0-2 8-16,-2-2 1 15,-4-6 3-15,-2-19 1 16,-3-16 0-16,-1-2 0 0,-2 10 7 16,1 10-1-16,7 11 34 0,0 12-1 31,0 2-18-31,-6 14 2 0,-9 9-12 15,-3 12 0-15,1 6-10 16,7 0 0-16,7-4-3 0,7-2 1 16,2-11-2-1,0-22-1-15,0-2 1 16,2 9 1-16,3-9-1 16,11 0 1-16,7-9 1 0,3-7 0 15,-1-3-15-15,-9 3 0 16,-1 0 7-16,-5 5 2 15,-2 1 1 1,-2 0 1-16,-2 4 5 16,-2-1 0-16,0 5 0 0,-2 2 0 15,0 0 0 1,4 9 0-16,-2 15 0 0,-2 7 0 16,3 0 0-16,-1-15 0 15,2-3 0-15,2-3 0 16,4 4 13-16,13-8-1 15,7-10-2-15,26-16 0 16,-7-15-3-16,-2-16 0 16,-12-9 4-16,4-28 1 15,-6-1-7-15,-17 5 0 0,-4-2-5 16,-3 35 0 0,-7 3-1-16,-2 26 1 15,-2 8-8-15,2 5 2 16,-5 1-5-16,3 4 0 15,0 4 0-15,-4 0 0 16,-2 4 1-16,-13 31 1 0,5 12-1 16,-6 29 1-16,5 2 0 15,1 21 0 1,3 5-2-16,7-46 1 0,2 1 10 16,4-15 0-16,2-5 10 15,2-21 0-15,5-4-4 16,3-5 1-16,-2-5-9 0,31-8 1 15,4-23-5-15,-2-6 1 16,-10-8-48-16,-2 2 1 16,-3-10 24-16,-15 28 0 15,-5-3 16-15,-2 9-1 16,-6 5 15 0,2 6-1-16,0-2 3 0,0 4 2 15,-2-2-2-15,0 4 2 16,2 4-3-16,0 22 2 15,-6 9-11-15,0 4 2 16,2 0-24-16,-2-20 0 16,4-9 14-16,0-2 1 15,0 0 6-15,4 1 0 16,2-7 7-16,27-2 0 16,8-11 1-16,2-15 2 15,-8-9 2-15,-8 0 2 0,-7 2 20 16,-10 15 0-16,-1-1 48 15,-5 3 0 1,0 5 14-16,-2 5-1 0,0 2-61 16,-2 0 0-1,0 2-19-15,0 2 0 0,0 6-8 16,-4 17 0 0,0 10-25-16,0-5 1 0,4 3-47 15,0-12 0-15,0-3 40 0,2-6-1 16,0-1 17-16,0-1-1 15,2 0 1-15,2-6 2 16,4-2 6 0,21-10 0-16,-2-13 6 0,-1-6 1 15,-5-5 0 1,-9 5 0-16,-1 4 0 0,-9 11 1 16,0 6 33-16,-2 3 1 15,0-3 4-15,0 6 2 16,-2-4-23-16,0 6-1 15,0-2-10-15,0-2 0 16,0 2-8-16,2 2 1 16,0 0-26-16,6-2 0 15,2 2-37-15,3-6 2 16,-1 6 15-16,-2 0 0 16,1 6 11-16,-5-4 1 15,0 8-28-15,2 23 1 0,-8 0-28 16,-2-7 2-1,2-1 70-15,0-15 1 16,2 1 16-16,0-3 0 16,2 0 8-16,11 2 1 0,7-1 31 15,11-7 1 1,2-4 24-16,-5-7 1 0,-3-7 15 16,0-5 1-16,-5-9-14 0,-1-7 1 15,-5-7 6 1,-6 16 0-16,1-3 43 0,-11 21 1 15,2 1-65 1,0 5 1-16,0-2-30 0,-2 6 2 16,0 0-20-1,-4 2 0-15,-2 13-8 16,-15 22 1-16,5 12-36 16,-1-2 0-16,3 4-134 15,12-16 1-15,2 0 133 0,8-10 1 16,4-7 20-16,7-1-1 15,8-9 11-15,3-8 1 16,1-8 2-16,-8-9-1 16,-7-1-19-16,-6-25-1 15,-10 43-666-15</inkml:trace>
  <inkml:trace contextRef="#ctx0" brushRef="#br0" timeOffset="21875.73">14683 21190 12 0,'0'0'0'0,"0"0"-10"0</inkml:trace>
  <inkml:trace contextRef="#ctx0" brushRef="#br0" timeOffset="21923.42">14966 21139 12 0,'20'-4'0'0,"36"-6"0"15,15-3 0-15,-71 13-10 16</inkml:trace>
  <inkml:trace contextRef="#ctx0" brushRef="#br0" timeOffset="22337.82">16175 21133 12 0,'0'0'0'15,"0"0"0"-15,0 0 0 16,0 0 0-16,0 0 0 16,0 0 55-16,0 0 0 15,0 0 93-15,31-21 1 0,0-3-52 16,6-1-1-1,0 4-44-15,-3 7-1 0,-7 4-10 16,-6 4 0 0,-9 8 12-16,-6 6 0 0,-6 8 6 15,-12 17 2 1,-17 12-3-16,-8 15 2 0,-8 8 14 16,6-7 1-16,8-7-27 0,13-11 2 15,12-17-17 1,14-9 1-16,16-9-12 0,20-18 1 15,23-15-9 1,5 1 2-16,-4-1-15 0,-15 4 0 16,-20 13-2-1,-19 8 0-15,-14 0-1147 0</inkml:trace>
  <inkml:trace contextRef="#ctx0" brushRef="#br0" timeOffset="23250.06">14345 21794 12 0,'0'0'0'16,"0"0"0"-16,0 0 0 0,4 22 0 0,0-1 0 0,4 22 34 0,-4 4 0 15,-2 3 102-15,-4-7 1 16,2-6-5-16,2-5 2 16,0-11-33-16,0-5 1 15,-2-3 23-15,-2-7-1 0,-2 0 9 16,2 2 0-1,0-6-68-15,2 4 1 16,-4-3-3-16,2 3 1 16,0-4-33-16,-2 4-1 0,-2-6-19 15,-3 0 0 1,3-4-6-16,2 0-1 0,-4-5-6 16,0-1 0-16,-4-4-20 0,-1 4 2 15,1-5-2 1,0 3 1-16,-3 4-1 15,1-1 2-15,4 1 7 16,4 2-1-16,1 2 6 0,5-4 0 16,0 6 4-1,5 2 0-15,1 0 1 0,6 2 0 16,11 6 1 0,3 8-1-16,-3 3 2 15,-3-3 0-15,-7-5 1 16,-1-5 0-16,0-4 0 0,-4-2 0 15,7-2 0-15,7-11 0 16,9-7 0-16,-2-5 0 16,-9-1-4-16,-3-1 0 15,-5 8 2-15,-6 3 0 16,-4 8-3-16,-2 0 2 16,-2 8-5-16,-2 0 1 15,4 0-1087-15</inkml:trace>
  <inkml:trace contextRef="#ctx0" brushRef="#br0" timeOffset="23730.48">14419 22453 12 0,'0'0'0'0,"0"0"0"0,0 0 0 0,0 0 0 0,-21 20 0 16,15-18 0-16,4 3 0 16,0-5 0-16,0 2 0 15,0-2 0-15,0-2 0 0,0 2 0 16,0-5 0-1,-1 1 2-15,-1 2 0 0,2-4 14 16,2-2 0 0,4-2 4-16,1-1 0 0,1-1-2 15,2 4 0 1,-2 6-7-16,-2 4 2 0,-4-2-124 16</inkml:trace>
  <inkml:trace contextRef="#ctx0" brushRef="#br0" timeOffset="23920.33">14343 22785 12 0,'0'0'0'0,"0"0"-10"0</inkml:trace>
  <inkml:trace contextRef="#ctx0" brushRef="#br0" timeOffset="24140.33">14326 22759 12 0,'0'0'0'15,"0"0"0"-15,0 0 0 16,0 0 4-16,0 0 1 16,0 0 8-16,0 0 2 15,0 0-14-15,0 0 0 16,17-23 5-16,-3 13 0 15,4 0-6-15,-1-1 0 16,-7 5 0-16,-4 6 0 16,-2 0 3-16,-4 0 0 15,-2 2 8-15,-2 4 1 0,0 5 47 16,2-1 2 0,0-2 4-16,2 0 1 15,-4-3-38-15,2-3 1 0,2-2-330 16</inkml:trace>
  <inkml:trace contextRef="#ctx0" brushRef="#br0" timeOffset="24560.21">14357 23038 12 0,'0'-2'0'16,"0"-2"58"-16,0 2 1 16,0 0-52-16,0 2 2 15,0-4-10-15,0 4 1 0,4-4-2 16,-4-5 0-1,6 1-4-15,2 0 2 16,5-2-2-16,-1 1 0 16,0 7 6-16,-1 2 0 0,-5 2 3 15,-4 5-1 1,-4-5 1-16,-4 2 1 0,-7 8 4 16,-3-2-1-16,0 3 3 0,3-1 2 15,9-8 0 1,-2 2 2-16,4-6-4 0,2-6 1 15,4 2-2 1,0-4 0-16,-4 8-184 0</inkml:trace>
  <inkml:trace contextRef="#ctx0" brushRef="#br0" timeOffset="25756.39">14345 23145 12 0,'0'0'0'0,"0"0"0"0,0 0 0 0,0 0 0 16,0 0 0-1,0 0 40-15,0 0 2 16,0 0 188-16,18 33 1 16,-16 10-120-16,0 6 0 0,0-2-22 15,-2 5-1 1,0-3-24-16,0-10 2 0,-2-6-51 16,-2-13 2-16,2-3-5 0,2-9 1 31,0-2-4-31,0-4 1 15,0-2 8-15,0-2 0 16,0-2 3-16,-6 0 2 0,-6-13 12 16,-7-9 1-16,-3-11 9 15,-1-2 0-15,7 10 29 16,3 10 1-16,7 5 10 16,2 6-1-16,2 4-27 15,-2-2 0-15,0-5-19 0,0-1 0 16,0 6-16-16,2 0 0 15,0 0-9-15,0 4 0 16,0 2-11-16,2-3 1 16,0 3-3-16,2 3 0 15,0 5-9-15,2 8 0 16,2 3-14-16,2 5 2 16,2 1-38-16,3-5 2 15,-3-1 8-15,0-3 1 16,-2-7-2-16,-2-1 2 15,-1 0 11-15,-3 0 0 16,2-6 27-16,0-2 1 0,-2 2 8 16,0 2 0-1,0-2 1-15,0-2 0 0,0 0 3 16,0 0 0 0,2 0 4-16,-2 0 0 15,2-2 1-15,3-2-1 0,1 2 2 16,0 0 0-16,0-4 2 15,-4 0 0-15,9-4-2 0,7-9 0 32,11-10 4-32,6-10 2 0,6-8 18 0,2-6 1 15,0-13-20 1,-2-4 0-16,-8-2-12 0,-9 1 1 16,-26 71-1306-16</inkml:trace>
  <inkml:trace contextRef="#ctx0" brushRef="#br0" timeOffset="33596.74">13693 24011 12 0,'0'0'0'0,"0"0"0"0,0 0 0 16,8-25 58-16,2-3 2 15,9-19 56-15,1-1 1 16,1-3-130-16,-9 2-1 15,2 1 23-15,-1 5 1 0,-5 2-10 16,-6 6 0-16,-4 7 1 16,-2 5 0-16,-2 11 10 15,0 2-1-15,1 3 10 16,-1 9 0-16,-4 5 8 16,0 11 1-16,-5 11 4 0,3 12 1 15,2 8 0-15,0 4 1 16,-3 3 0-16,3 1 1 15,6 3-13-15,6-5 2 16,6-3-13-16,-2-11 2 16,5-12-6-16,1-11 0 15,0-8-10-15,5-6 1 16,5-10-1-16,9-12 1 16,0-15 0-16,1-4 1 15,-7-12 0-15,-2 1 0 16,-3-3 14-16,-1 6 2 15,-5 4 0-15,-4 12 0 16,-6 7-2-16,-4 11 2 0,-2 1-15 16,0 4 1-1,-4 6-2-15,2 0 0 0,-2 0 0 16,-4 10 0 0,-1 9 0-16,-5 13 0 0,-1 20 13 15,3-3-1-15,2 6-2 16,4-3 0-16,8-7-2 15,6-10 0-15,4-10-14 16,6-15 1 0,3-4-1-16,8-14 1 0,11-9 2 15,3-9 1 1,0-9 2-16,-2-8 0 0,-4-1 28 0,-4 1 1 16,-6 6 60-16,-5 13-1 15,-4-1-54-15,-3 13 1 16,-5 4-24-16,-2 1 1 15,-2 7-10-15,0 7 0 16,-4 1-2-16,0 10 0 16,0 17-15-1,-8 8 2-15,0 2-9 0,-2-8 2 16,-5-4-1-16,1-8 1 16,2-7-40-16,1-7 2 15,-1-5 21-15,0-4 0 16,0-2 22-16,-3-2 1 15,-1-6 9-15,3-3 1 16,5-5 3-16,4-1-1 16,6-9 4-16,4-1 0 15,9-8 18-15,3 4 1 16,1 11 40-16,-5 1 0 0,-6 11-17 16,-4 6 2-16,-2 4-32 15,2 6 0 1,1 11-11-16,-1 10-1 15,0 10-16-15,0-2 1 16,4-11-81-16,0-7 1 16,0-9-24-16,-1-6 1 0,7-4 61 15,13-14 0-15,9-15 41 16,5-10-1 0,3-8 12-16,-10-5 1 0,-9-1 2 15,-11-9 0-15,-5 3 1 16,-5 4 0-16,-4-1 1 15,-4 13 0-15,-5 14 4 16,1 11 0-16,2 10-4 0,0 8 0 16,2 0 1-16,-2 18 2 15,-3 25-1 1,3 27 1-16,6-6-1 0,-4 12 2 16,-4 2-2-16,4 6 1 15,4-4-8-15,4-37 0 16,2-6-1-16,2-15 0 15,7-11 6-15,7-3 0 16,5-14 3-16,18-19 1 16,-6-14 3-16,-15-2 0 15,-9-4 10-15,-13 2 0 16,-2 43-541-16</inkml:trace>
  <inkml:trace contextRef="#ctx0" brushRef="#br0" timeOffset="33802.37">14439 23796 12 0,'0'0'0'0,"0"0"0"0,25 10 0 0,-1-12 0 16,15-6 0-16,8-5 0 0,-2-1 0 16,-8-1 0-16,-16 11 0 15,-9-4 0 1,-8 6 0-16,-4-2 0 0,-10 2 0 15,10 2-10 1</inkml:trace>
  <inkml:trace contextRef="#ctx0" brushRef="#br0" timeOffset="34025.87">13578 23828 12 0,'0'0'0'16,"0"0"0"-16,0 0 0 15,29 13 0-15,-3-7 0 16,17-12 26-16,13 2-1 16,11-9 34-16,7 7 0 15,8 0 15-15,-8 6 0 16,-74 0-322-16</inkml:trace>
  <inkml:trace contextRef="#ctx0" brushRef="#br0" timeOffset="34221.26">14818 24116 12 0,'0'0'0'0,"-33"33"11"16,9-7 1-16,3 1-12 15,5-6 0-15,4-3 0 16,3-4 0-16,9-14-27 0</inkml:trace>
  <inkml:trace contextRef="#ctx0" brushRef="#br0" timeOffset="36875.32">15134 23863 12 0,'0'0'0'0,"0"0"0"0,0 0 0 0,14-30 0 0,-10 17 0 0,-2-3 10 0,0-9 1 15,1-2 55-15,-3 1 2 16,-3 7-55-16,-3 3 2 16,-4 8-4-16,-4 6 0 15,-7 2 37-15,-7 10 2 16,-9 14 17-16,0 5 2 16,6 12-3-16,4 2 0 15,7 3-14-15,8-12-1 16,7-7-14-16,7-4 1 0,5-13-18 15,9-10-1 1,13-10-3-16,10-13 1 0,12-12-3 16,-2-10 0-1,-2-6 12-15,-4-3 0 0,-2-3-8 16,-8-5 0 0,-12-1 39-16,-7-3 1 15,-8 11-26-15,-4 9 0 0,-6 14-14 0,-4 13 0 16,0 11 31-1,-1 6-1-15,-3 4-30 0,-6 16 0 16,-9 17-12 0,5 8 1-16,1 11-12 15,9 5 0-15,4 5-7 16,3 4-1-16,3 3-16 16,4 3 1-16,7-8-36 15,5-8 0-15,9-21 37 0,3-19 0 16,3-18 21-16,4-14-1 15,6-19 4-15,0-8 0 16,-1-2 2-16,-5 0 0 16,-8 4 0-16,-7 4 1 15,-7 10 0-15,-5 0 0 16,-2 13-16-16,-2-2 2 16,-2 7-16-16,0 5 2 15,0 2 15-15,0 7 1 16,0 1 6-16,-2 10 2 15,-4 9 6-15,2 10 0 0,8 2 54 16,6-12 0 0,2-15-13-16,7-4 1 0,7-8-19 15,7-10 2 1,8-15-17-16,0-8 2 0,-4-8-12 16,-6-8 1-1,-7-8-1-15,-5-7 0 0,-7-14-1 16,-2-2 1-16,-3 12-1 0,-3 21-1 15,-6 16 7 1,-3 19-1-16,3 4-2 0,-4 10-1 16,-6 12-2-1,-2 15 1-15,-3 16-4 0,1 14 2 16,1 11-17 0,3 2 0-16,0 2-5 0,2-2 1 15,6-4 11-15,4-7 1 16,4-7-4-16,0-20 0 15,0-13 15-15,4-13 1 16,2-12 2-16,11-12 1 16,10-19 0-16,1-8 2 15,-3 0 5-15,0 6 1 16,-1 12 2-16,-3 0 0 16,-9 13-15-16,-1 4 1 0,-3 2-10 15,-2 6 1 1,3 2 7-16,-3 10 0 0,-2 6 2 15,-6 9 0 1,-10 8 11-16,-9 0 1 0,-7 6 9 16,-7-4-1-1,-4-2-6-15,0-8 1 0,5-9-8 16,19-12-1 0,3-4-3-16,0-2-1 0,0 0-2 15,-2-18 1-15,8-13 0 16,18-33 0-16,19 11-1 15,0 10 0 1,4 0-1-16,-15 18 1 0,3 5-57 16,-19 11 0-16,0 3-107 15,-4 4 1-15,0 2 118 16,1 0 0-16,-3 0 23 16,6 6-1-16,-2 7 14 15,6 30 1-15,-6 8 12 16,1-18 2-16,-1-4 18 0,-2-13 2 15,2-4-1-15,2 1 1 16,2-9 11-16,13-4 1 16,2-8-22-16,16-15-1 15,-7-12 12-15,-15 6 0 16,-7 1-12-16,-4 9 0 16,-2 3-7-16,-1 5 0 15,-1 3-26-15,-2-2 1 16,0 4-19-16,0 0 0 15,0 2 15-15,-2 4 0 0,0 0 10 16,0 0-1 0,-2 10 11-16,-4 35 0 0,0 8 21 15,6-18 1 1,2-4-5-16,0-12 2 0,0-11 9 16,0-2 0-16,0-4-4 15,18-2-1-15,13-23-11 16,8-14 2-16,-8-4-11 0,-11 4 0 15,-3 0-1 1,-5 5 0-16,-4 3-50 0,-5 15 1 16,-1 3-16-1,-2 5 0-15,0 2 47 0,-2 0 1 16,0 2 13 0,2 10 1-16,0 11 2 0,2 34 0 15,0-2 8-15,0 1 1 16,0-1 24-16,0-24 2 15,0-9-11-15,-2-8-1 16,3-1 0-16,3-3 0 16,6-6-8-16,37-23-1 15,-1-8-6-15,3-14 1 16,-4-4-3-16,-4 6 0 16,-2-2-2-16,-20 20 0 0,-5 6-1 15,-10 9-1 1,-1 4-6-16,-3 0 2 0,0 4-2 15,0 2-1 1,0 2 2-16,6 12-1 0,-4 11 2 16,-2 22 1-1,-6 2 8-15,-2-14 0 16,0-2 59-16,2-23 1 16,0 1-18-16,2-3 1 0,0-6-23 15,0-2 0-15,0 0-19 0,0-10 1 16,0-9-8-1,-2-24 0-15,-4 2-1 0,2 20 0 16,0 5-36 0,0 0 1-16,-3 5-13 15,-3 1 0-15,-2 2 22 16,-17 2 1-16,-8 14 14 0,-8 17 1 16,8 5 8-16,7 9 0 15,7 7 4-15,11-18 0 16,4 3 1-16,8-23 1 15,0 3 4-15,4-5 3 16,4-4-1-16,16-4 1 16,5-15-5-16,8-9 0 15,-2-7-2-15,-11 6 0 16,-3 0-2-16,-11 19 1 16,-6 0-3-16,0 2 1 15,1 4-1-15,-1 2 1 16,0 8-1-16,14 43 1 15,-1 19 0-15,1 61 1 16,-10-20 77-16,-8-18-1 16,-4 7-32-16,-8 13 0 15,-7 0-43-15,7-59-1 16,-8 5-1-16,-1-14 1 16,-1-2 25-16,7-24 0 0,1-3-22 15,2-10-1-15,-3-6-3 16,-34-30 2-16,4-24-3 15,-25-108 0-15,33 0-20 16,39 6 1-16,35 0 1 16,19 20 2-16,17 19-52 15,7 15 2-15,8 22 30 16,-12 6 0-16,-14 10 0 16,-48 37 0-16,-14 27-741 0</inkml:trace>
  <inkml:trace contextRef="#ctx0" brushRef="#br0" timeOffset="37843.24">14566 24288 12 0,'0'0'0'0,"0"0"0"0,0 0 0 0,0 0 0 0,0 0 0 0,0 0 22 16,10 39 2-1,-3 19 44-15,-5 12 1 0,0 10-39 16,-4 0 0 0,-5 4 111-16,-3-4-1 0,-2 6-115 15,2-8-1 1,-1-8-1-16,3-15 0 0,2-20 30 16,4-12 0-1,2-15-22-15,0-4 1 0,0-4 15 16,0-4 0-16,-4-4 0 0,-6-11 1 15,-7-22 10 1,-3-2 0-16,-3 0 7 0,3 6 0 16,5 11 37-1,3 1 1-15,2 6 3 0,2 5-1 16,3 4-70 0,1 2 1-16,2 6-21 15,0-5 0-15,2 7-14 16,0 0 2-16,2 0-3 15,0 0 0-15,5 15-3 16,3 5 2-16,4 21-9 0,0 11 1 16,-1-1-11-16,-1-6 0 15,4-8-70-15,1-10 0 16,-5-9 19-16,0-12 0 16,5-6 51-16,7-6-1 15,13-6 14-15,2-13 0 16,-2-1 9-16,-2-15 1 15,4-7 33-15,0-3 1 16,-2-6-9-16,-4 7 2 16,-9 9-19-16,-9 17 1 15,-13 19-12-15,-17 18 0 16,15-13-1107-16</inkml:trace>
  <inkml:trace contextRef="#ctx0" brushRef="#br0" timeOffset="39000.36">14291 25799 12 0,'0'0'0'0,"0"23"0"0,0-7 0 0,-2-3 25 16,0 1 0 0,-2-6 117-16,4-6-1 15,0 0-66-15,4-2 2 16,-4-2-70-16,2-8 1 0,2-21 8 16,-1-12 0-1,-6-2-25-15,1 8 1 0,0 10 2 16,0 13 2-16,-6 10 4 0,-4 4 1 15,-5 4 9 1,-7 14 0-16,-9 13 16 0,0 6 1 16,2 6 7-1,7 7 0 1,3-5 61-16,7-2-1 0,4-14-41 16,8-7 0-16,6-12-12 0,10-10 0 15,9-14 4-15,10-15 1 16,8-16-43-16,4-14 0 15,0-3-4-15,0-8 1 16,0-16 5-16,-4-6 1 16,-8 1-52-16,-5 7 1 15,-5 20 4-15,-9 15 0 16,-8 20 25-16,-10 11 2 16,2 10-7-16,-6 8 0 0,-8 12 15 15,-9 11-1 1,-10 18 5-16,2 8 1 0,5 17 5 15,5 8 1 1,-1 12-1-16,5-2 2 0,7-8 0 16,8-10 2-1,8-9 107-15,6-10-1 0,9-16-80 16,3-19 1 0,7-7-23-16,6-18 1 0,4-7-9 15,0-5-1 1,0-2-3-16,-5-8 0 15,-9 1-49-15,-2-1-1 16,-7 2-26-16,-4 6 0 0,-8 9 51 16,-4 3 0-1,-2 11 14-15,-2 6 1 16,-8 6 7-16,-2 15-1 0,-11 14 4 16,4 6 0-16,7 0 4 15,8-8-1-15,8-6 5 16,6-4 1-16,4-9 109 15,9-12 0-15,12-8-84 16,6-10 2-16,4-11-20 16,-2-6 0-16,-6-8-13 15,-5 0 2-15,-5-6-73 0,-7-4 2 16,-5-5 28-16,-5 9 1 16,-4 12 15-16,-4 17 1 15,0 6 21-15,-2 8 0 16,-2 4 0-16,-4 22 1 15,-7 21 0-15,-1 11 2 16,2 14-1-16,1 14 0 16,1 23-6-16,-2 16 0 15,-1 14 1-15,1 15 1 16,2 15 6-16,1-11 2 16,5-25-6-16,-4-22 1 15,10-109-782-15</inkml:trace>
  <inkml:trace contextRef="#ctx0" brushRef="#br0" timeOffset="40426.12">14841 25769 12 0,'0'0'0'0,"28"-17"0"0,-3 7 0 0,6-2 0 0,0 7 0 15,-5 7 0-15,-3 7 0 16,-7 5 0-16,-8 7 0 16,-6 3 26-16,-10 7 1 15,-14 12 168-15,-11 0 0 16,-8-2-1-16,-4-8 2 15,-4-12-118-15,3-11 2 16,12-14-23-16,7-13 1 16,15-7-36-16,14-13 0 15,14-21-19-15,15-5 1 16,16-13-4-16,10-2 0 16,5-2-9-16,4 4 1 0,-9 20-28 15,-10 11 1-15,-12 12-185 16,-10 13 2-1,-9 3 117-15,-4 1 1 0,-4-1 39 16,1-1 0-16,-1 2 23 16,0 1 0-16,-2 11 16 15,-6-2-1 1,-4 4 9-16,0 2-1 0,-2 4 5 16,-6 8 0-16,-7 11 2 0,-8 14 0 15,-1 12 14-15,1 17 1 16,2 6 12-16,5 6 0 15,6-2 36-15,5-13 0 16,7-3 10-16,6-15 0 16,7-10-8-1,7-10 0-15,5-17 247 0,5-16 1 16,9-9-253 0,2-8 2-16,-2-3-12 0,-6-7 0 15,-9 8-42-15,-7 2 1 16,-7 13-7-16,-4-2 0 15,-4 8 0-15,-2 4 2 16,-2 2 3-16,0 8 0 16,-4 8 1-16,-7 11 0 15,-1 16 1-15,4-4 0 16,5-4 30-16,5-6 2 16,4-15 80-16,3-6 2 15,1-2-68-15,8-8 1 16,7-10-28-16,7-8 1 15,1-15-16-15,-9-9 1 16,-11 8-53-16,-11 1 1 16,-9 10-68-16,-3 7 2 15,2 5 79-15,3 9 2 0,3 4 18 16,0 0 0 0,2 0 8-16,2 0 0 0,2 0 3 15,6 0 1-15,9 0-3 16,13-2 2-16,15-4-9 15,0-2 1-15,-8-1-9 16,-10 7 1-16,-11 2 7 16,-6 9 0-16,-8 3 7 0,-6 13 0 15,-4 16 1 1,-2-2 2-16,3 2 1 0,1-15 1 16,10-7 46-1,4-11 2-15,9-6 10 0,13-12 1 16,18-15-29-16,3-6 2 15,-2-10-15-15,-10 4-1 16,-15-6-12-16,-5 4-1 16,-9 9-2-16,-4 3 0 15,-4 8-2-15,0 5 1 16,0 8 5-16,0 4 0 16,0 2-1-16,0 6-1 15,-2 12-1-15,-2 26-1 0,-2 17-1 16,-4 19 0-1,-3 23-4-15,-18 100 0 0,-1-24-1 16,-1-21 1 0,-2-2-10-16,4-25 2 0,3-26 31 15,13-50 0 1,1-14-3-16,10-30 0 0,0-3-1 16,2-2-1-16,0-6-8 0,-5 0 0 15,-5-14-6 1,-12-42 1-16,5-14-12 0,11-24 1 15,12-13-5 1,19-2 0-16,5 3-105 0,26-9 1 16,21-8 86-1,5 3 0-15,6-1 18 0,-16 35-1 16,-13 31 1 0,-34 30 0-16,-2-2-6 0,-15 19 0 15,0 0-21-15,-6 6 1 16,2-2-13-16,-2 4 1 15,-2 6-52-15,-6 21 2 16,8-27-530-16</inkml:trace>
  <inkml:trace contextRef="#ctx0" brushRef="#br0" timeOffset="40726.19">16151 25771 12 0,'0'6'0'0,"0"4"0"0,0 2 0 16,-2 5 0-16,-5-1 1 16,-3 1 144-16,0-5-1 15,0 2 81-15,1-5 0 0,3-1-136 16,0-6 1-16,0 2-19 15,2-4-1-15,2-6-21 16,0 0 0-16,2-5-39 16,4 1 0-16,2-6-10 15,0 1 0-15,-2 5 0 16,-4 10-893-16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07:51:49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11030 20607 12 0,'0'0'0'0,"0"0"0"0,0 0 0 0,0 0 0 0,0 0 0 15,0 0 0-15,0 0 0 16,0 0 0-16,0 0 0 16,0 0 0-16,0 0 0 15,0 0 0-15,0 0 0 16,6-20 0-16,-2 16 0 15,0-3 0-15,3 5 0 16,1-4 0-16,0 4 0 16,-2 2 0-16,-2-2 0 15,0 2 0-15,-2 2 0 0,7 0 0 16,-5 4 0 0,2-4 2-16,-6 5 1 0,0-3 13 15,0 2 0-15,0 2 28 16,0 4-1-16,-6 5 3 15,2-3 2-15,-7-2-33 16,3 1 2-16,2-3-12 16,0-2-1-16,0 0-5 15,-2 1 1-15,5-5-15 16,-1 2 2-16,2-6-4 0,0 2 1 16,0 2 1-1,0-2 0-15,0-2 4 0,0 4 0 16,2-4 4-16,0 0 0 15,0 0 0-15,0 0 1 16,2 0 0-16,-2 0 0 16,0 0-83-16</inkml:trace>
  <inkml:trace contextRef="#ctx0" brushRef="#br0" timeOffset="1085.36">11081 20860 12 0,'0'0'0'0,"0"0"0"0,0 0 0 0,0 0 0 16,0 0 0 0,0 0 0-16,0 0 0 0,0 0 0 15,0 0 0 1,0 0 0-16,0 0 0 0,0 0 0 16,15 20 0-1,-15-20 0-15,0 2 0 0,0 2 0 16,-2-2 0-16,0-2 0 0,-2 7 0 15,1-7 0 1,1 0 0-16,0-7 0 0,2 7 0 16,-4-2 0-1,2-2 0-15,0 2 0 0,2-6 0 16,4-2 0 0,0-1 0-16,3-1 0 0,-1 0 0 15,-4 2 0 1,-4 3 0-16,2 7-10 0</inkml:trace>
  <inkml:trace contextRef="#ctx0" brushRef="#br0" timeOffset="22385.36">15501 21601 12 0,'0'0'0'0,"0"0"0"0,0 0 0 0,0 0 0 16,0 0 0-16,0 0 0 16,0 0 0-16,0 0 0 15,0 0 0-15,0 0 0 0,0 0 0 32,0 0 0-32,0 0 0 0,4-25 0 15,0 17 0-15,0 0 0 0,4-2 0 16,3 1 0-16,1-1 0 15,2 6 2-15,-6 2 0 16,1 2 2-16,-3 0-1 16,2 0 9-16,0 2 1 15,0 4-3-15,-1 2 1 16,-3 1 1-16,-2-1 1 16,-2 2 0-16,0 6 1 15,0 1 15-15,-4 1 0 16,-5-9 10-16,1 1 2 0,0 0 22 15,0 4 1 1,0-5-15-16,1-1 0 0,1-4-5 16,0 2 1-1,0 2-32-15,2-1 2 0,0-3-12 16,0 2 2 0,0 2-5-16,-1-4 0 15,1 2-4-15,2 2 2 0,-4 1-13 16,4 1 0-16,0-2-13 15,0 0 0-15,0 9-16 0,0-1 1 32,0-1-10-32,0-1-1 0,2-14-189 0</inkml:trace>
  <inkml:trace contextRef="#ctx0" brushRef="#br0" timeOffset="22921.32">15491 22020 12 0,'-2'0'0'0,"-3"0"0"0,5 0 0 16,0 0 0-16,0 0 0 16,0 0 0-16,0 0 0 15,2-2 0-15,3-2 0 16,1 1 0-16,2 3 0 15,0-2 0-15,0 2 0 16,3 0 0-16,-1 0 0 16,-2 0 0-16,-4 0 0 0,-4 2 0 15,0 1 0-15,0 3 0 16,-2-6 0 0,-2 2 0-16,-2 2 0 0,-2-2 0 15,-1-2 0-15,5 0 0 16,0 0 1-16,2 0 1 0,0-2 2 15,0-2 2-15,2 2 2 16,2-4 1 0,0 3 0-16,0-5-2 0,4 0 0 15,-6 8-57 1</inkml:trace>
  <inkml:trace contextRef="#ctx0" brushRef="#br0" timeOffset="27261.47">14140 21410 12 0,'0'0'0'0,"0"0"0"0,0 0 0 16,0 0 0-16,0 0 0 16,0 0 0-16,0 0 0 15,0 0 0-15,0 0 0 16,0 0 0-16,0 0 0 15,12 27 0-15,-8-11 0 16,0-4 0-16,0 3 0 16,0-7 0-16,-2-4 0 0,1 0 0 15,1-2 0 1,-4 0 1-16,2 4 0 0,0-6 7 16,0 0 1-16,0 2 10 0,0 3 0 15,0-3 8 1,0-2 0-16,0 0 1 0,2 0 1 15,2-2-1 1,9-11 1-16,13-7-1 0,7-15 1 16,-4 0-3-1,0 0 3-15,-1 2 6 0,-3 6 2 16,-11 11 11 0,-5 6-1-16,-3 8 3 0,-8-4 2 15,2 4-14-15,0 2 1 16,0-5-21-16,0 3 1 15,0 0-11-15,-2 2 0 16,0 0-6-16,2-6 0 16,0 4 0-16,0 2-1 15,0-2-1-15,0-2 1 16,0 2-1-16,-2 2 0 16,0 0 0-16,0 0 0 15,0 0 0-15,0 0 0 16,0 0-4-16,0 0 2 15,0 0-24-15,0 0 1 16,0 0-501-16</inkml:trace>
  <inkml:trace contextRef="#ctx0" brushRef="#br0" timeOffset="41575.74">6441 22905 12 0,'0'0'0'0,"0"0"0"0,0 0 0 0,0 0 0 16,0 0 0-16,0 0 0 16,0 0 0-16,0 0 0 0,0 0 0 15,0 0 0 1,0 0 0-16,0 0 0 0,0 0 0 15,0 0 0 1,0 0 0-16,0 0 0 0,0 0 0 16,0 0 0-1,0 0 0-15,0 0 0 0,0 0 0 16,0 0 0 0,0 0 0-16,0 0 0 0,0 0 0 15,0 0 0-15,0 0 0 16,0 0 0-16,0 0 0 15,0 0 0-15,0 0 0 16,0 0 0-16,0 0 0 16,0 0 0-16,0 0 0 15,0 0 0-15,0 0 0 16,0 0 0-16,0 0 0 16,0 0 0-16,0 0 0 15,0 0 0-15,0 0 0 16,0 0 0-16,0 0 0 15,0 0 0-15,0 0 0 16,0 0 0-16,0 0 0 16,0 0 0-16,0 0 0 15,0 0 0-15,0 0 0 0,0 0 0 16,0 0 0 0,0 0 0-16,0 0 0 0,0 0-10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07:53:26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16302 8679 12 0,'0'0'0'0,"0"0"-10"0</inkml:trace>
  <inkml:trace contextRef="#ctx0" brushRef="#br0" timeOffset="200.09">16284 8681 12 0,'0'0'0'0,"0"0"0"0,0 0 0 16,0 0 7-16,0 0 0 15,0 0 52-15,0 0 0 16,0 0 4 0,0 0 0-16,0 0 14 0,0 0 1 15,-12-23-20 1,14 19 2-16,0 2-27 0,0 2 2 16,0-6-10-16,-2 4 1 15,0 2-10-15,0 0 1 16,0 0-10-16,0 0 0 15,0 0-3-15,0 0 2 16,0 0-6-16,0 0 1 16,0 0-542-16</inkml:trace>
  <inkml:trace contextRef="#ctx0" brushRef="#br0" timeOffset="5954.4">13209 8496 12 0,'0'0'0'0,"0"0"0"0,0 0 0 16,0-24 0-16,2 22 0 16,-2-5 0-16,2 5 0 15,0 2 0-15,0 0 0 16,0 2 0-16,0 7 1 15,5 7 78-15,-7 17 0 16,0 12 115-16,-7 0 0 16,1 2-104-16,0-12 0 15,4-12-27-15,0-5 1 16,0-3-51-16,2-9 2 16,0-4 8-16,2-2 1 15,0-6 4-15,10-11 1 16,19-20 12-16,2-6 0 15,-4 6 32-15,-7 9 0 16,-5 5-19-16,-3 9 0 16,-4 3-26-16,0 3 0 15,-5 6-14-15,1 2 2 0,0 0-8 16,0 0 0 0,-2 10-4-16,-2 7 1 0,2 10-3 15,2 7 1-15,3 5 0 16,-1-8-1-16,0-6-7 15,-6-11 2-15,0-8-2 16,4 1 0-16,-4-7 4 16,2-9 0-16,5-1 1 0,3-15 0 15,-2-18 19 1,0-2 0-16,-1 2 2 0,-1 0 2 16,-4 16-4-16,2 1 0 15,0 1-7-15,0 6 2 16,-2 9-14-16,-2 2 0 15,0 2-14-15,1 6 2 16,1 0-34-16,-4 6 0 16,0-6-1052-16</inkml:trace>
  <inkml:trace contextRef="#ctx0" brushRef="#br0" timeOffset="8530.42">13685 8706 12 0,'-2'-2'0'0,"-2"-2"0"0,1 1 0 0,3 1 0 16,0 0 0-16,0-4 34 15,0 0 0 1,-2-4 109-16,-2-7-1 0,4-3-52 16,-4-3 0-16,2 5 55 0,0 8 1 15,2-5-80 1,0 7 1-16,0 4-18 0,-2 0 2 15,-4 4-14 1,-2 6 0-16,-5 4-15 0,-5 15 2 16,0 12-13-1,-1 4 2-15,11-6-13 0,0-7 0 16,6-7-25 0,2-9 0-16,2-6 12 0,0-4-1 15,4-2 12-15,0-8 1 16,10-4 1-16,5-13 1 15,1-5 21-15,-5 3 1 16,-11 12 64-16,-2 3 1 16,-2 8-15-16,0-2 0 15,2 4-42-15,-4 4 1 16,0 4-17-16,0 4 2 16,0 9-17-16,0 7 1 15,4 1-12-15,1-8 1 16,-3-5-15-16,0-12 2 0,6-2 6 15,8-10 1 1,15-17 7-16,2-8 0 16,-5-8 8-16,-7 0 0 15,-9-6 1-15,1 4 0 16,1-1 0-16,-2 11 0 16,-6 3-16-16,-2 13 2 0,-4 9-17 15,0 2 2-15,0 8 12 16,0 0 2-16,0 0 8 15,-4 8 0-15,0 10 5 16,-4 9 1-16,-2 22 1 16,0 5 0-16,1-7 37 15,7 2 1-15,2-4-17 16,4-6 2-16,3-10-13 0,-5-10 1 16,2-9-12-16,0-4 1 15,4-8-2-15,4-4 0 16,11-13-2-16,4-7 2 15,-5 1 1-15,-3-8 1 16,-11 13 10-16,0-3 1 16,2 5 36-16,0-1 0 15,-3 5-23-15,-3 8 0 16,-2 1-14-16,-2 3 1 16,0 2-8-16,0 2 1 15,-2 7-4-15,-4 13 0 0,-3 17-3 16,3 4 2-1,6-4-19-15,0-10 1 0,2-10-56 16,2-9 1 0,0-2 42-16,3-2 1 0,3-6 19 15,6-8-1 1,5-6 10-16,1-7-1 0,3-14 9 16,-7 0 1-16,-3 0 49 15,-1 9 1-15,-8 1 3 16,-2 7 1-16,-2 9-36 0,0-1 2 15,0 4-18 1,-2 4 0-16,0-2-8 0,0 4 0 16,0 0-2-1,0 0-1-15,0 4-6 0,2-2 1 16,0 6 1 0,5 0-1-16,-3-6-2 0,6 3 0 15,2-3-8-15,1 2 0 16,-3 2-7-16,-8-4 1 15,0 4-17-15,0 13 0 16,-2 5-27-16,-2 11 0 16,-2 2-29-16,2-21 1 15,2 1-14-15,0-9 0 16,0-2 85-16,2-4 0 16,0-2 23-16,20-6 0 15,9-18 3-15,0-11 0 16,-9 0 21-16,-9 8 2 0,-5 0 7 15,4-20 2 1,-4-6-2-16,-1 28 1 0,-3 3-24 16,-2 11 1-1,2-1-10-15,-2 6-1 0,2-2 1 16,-4 1 1 0,0 5 0-16,0 2 0 0,0 0 0 15,-4 9 1-15,-4 7 1 0,-11 35 0 16,5-3 11-1,-2 19 2-15,-1 3 5 0,5-10 1 16,4-1-11 0,6-20 1-16,4 2-5 15,0-22 1-15,2-5 0 16,0-4-1-16,0-1 1 16,2-5 0-16,2 2 0 15,5-4 1-15,3-6 6 16,0-9 1-16,-3 1 4 0,5-19 0 15,-6-6 1-15,-5-4 0 16,-7 2 3-16,-2 23-1 16,2-1 20-16,0 5-1 15,-2 0 19-15,-1 2-1 16,1 1-31-16,0 7 1 16,0-6-22-16,2 6 1 15,0-2-8-15,0 2 0 16,0 0-16-16,0 2 2 15,2 0-29-15,15-4 2 16,7 2-3-16,1 2 1 16,-2 0 4-16,-7 0 0 15,-2 0 24-15,-3 0 0 16,-3 0 9-16,0 0-1 0,-2 0 4 16,2 0 0-16,-4-2 2 15,3 0 1-15,-1-3 0 16,0 3 0-16,0-4 1 0,2-2 0 15,-6 4-1 1,2-4 2-16,0 6-2 0,-4-2 0 16,0 2-3-1,0-5 2-15,0 5-2 0,0 2 1 16,-6 0-1 0,-6 0 1-16,-2 9-1 0,-1-1-1 15,-1 10-13-15,2-3 2 16,-1 3-55-16,5-6 2 15,2 5-6-15,4-7 1 16,2-4 38-16,2 2 0 16,0-6 30-16,2 5 0 15,2-7 5-15,6 0 0 16,2-7 18-16,3-3 0 16,-5 2 68-16,-2 0 2 15,0-2 26-15,-2 3 1 16,-1 5-46-16,-1-6 2 0,0 6-45 15,-2-2 1 1,0 2-19-16,0 2 0 0,0 2-12 16,0 12 1-1,2-5-43-15,0 3 1 0,0 2-41 16,-2-6 0 0,2 1 55-16,-4-5 1 0,5 2 18 15,-1-4 1-15,2-2 9 0,16-8 0 16,-1-7 4-1,7-17 0-15,-3-1 12 0,-6-4-1 16,-5 2-1 0,-6 4 2-16,-2 4-3 15,-4 17 1-15,0-2-19 16,0 6-1-16,0-5-8 0,-2 3 0 16,0 4 6-1,0 2 1-15,0 2 0 0,-2 2 1 16,0 6 4-16,-8 33 1 15,0-4 11-15,2 13 3 16,1-5-6-16,5-12 2 16,2-7-5-16,0-16 2 15,2-1-6-15,1-1 2 16,1 0 0-16,4-6 0 16,4-4 2-16,25-12 0 15,-4-7 6-15,0-12-1 0,-5-4 6 16,-11-6-1-1,-9-6 3-15,-2 4 0 0,0 8-2 16,-4 20-1 0,0-1-12-16,0 10 0 0,0 0 0 15,-2 1 0 1,0 5 0-16,0 2 0 16,0 0 1-16,-2 9 2 15,0 5 0-15,-2 41 1 16,4 5 26-16,0 10 0 0,-8-7-10 15,8-13 1-15,8-5-6 16,-6-29 0-16,2-3-17 16,3-1 2-16,1-4-2 15,4-6 0-15,0-2-1 16,3-2 0-16,-1-6-7 16,0-15 1-16,-14 23-1037 15</inkml:trace>
  <inkml:trace contextRef="#ctx0" brushRef="#br0" timeOffset="8750.34">13773 8539 12 0,'0'0'0'0,"0"0"-10"0</inkml:trace>
  <inkml:trace contextRef="#ctx0" brushRef="#br0" timeOffset="8800.25">13992 8529 12 0,'21'-4'0'0,"-21"4"-10"0</inkml:trace>
  <inkml:trace contextRef="#ctx0" brushRef="#br0" timeOffset="9780.71">15236 8568 12 0,'0'0'0'0,"0"0"0"0,-18 23 0 0,8-19 0 16,2 2 0-16,-3 2 0 15,7-6 0-15,2-2 16 16,0 4 0-16,0-2 49 15,2-2 2-15,2-6 53 0,8-10 1 16,15-19-26-16,6-10 2 16,1 0-17-16,3-7 0 15,6-1-80-15,0-7 0 16,0-1 6-16,-2-1 0 16,-8 17 12-16,-11 12-1 15,-9 15 78-15,-5 9-1 16,-2 1 9-16,-2 6 2 15,-2 2-55-15,-2 2 2 16,-2 0-22-16,0 4 0 16,0-6-22-16,0 5 0 15,-3 1-8-15,-5 2 1 0,-4 0-2 16,-3 2 1 0,-1 7-7-16,1-9 1 0,1 4-8 15,1 1 1-15,1-3-2 16,2-2 0-16,1-6 8 15,5 4 0-15,4-6 3 0,2 0 1 16,0 0 1 0,4 0 1-16,6-8 1 15,7 0 0-15,9-11 0 16,7 1 1-16,0 2 1 0,-3-1 1 16,-11 11 5-16,-3 4 1 15,-6 2 6-15,-1 0 1 16,1 0-6-16,0 2 0 15,-2 4-3-15,0 4-1 16,0 7-2-16,-2-7 0 16,-6 7-4-16,-2-1 1 15,0 0-4-15,4-5 1 16,-4-3-13-16,2 0 0 16,2-6-9-16,0 2 0 15,0-2-27-15,0-4 0 0,0 2-856 16</inkml:trace>
  <inkml:trace contextRef="#ctx0" brushRef="#br0" timeOffset="11522.6">15609 7921 12 0,'0'0'0'0,"0"0"0"0,0 0 0 0,0 0 0 16,0 0 0-16,0 0 7 0,29-18 0 16,2 10 83-1,0 0 1-15,-1 5 11 0,-5 3 1 16,-7 0-5 0,-3 0 1-16,-3 3-18 0,-4 5-1 15,-4 2-26-15,-6 6 0 16,-2 1 19-16,-4 1 1 15,-4 7 32-15,-1-7 0 16,1 1 41 0,2-3 1-16,4-7-78 15,4-7 1-15,-2-2-41 0,2-2 0 16,-3 0-16-16,1-5-1 16,2-9-11-16,2-3 1 15,2 1-16-15,2-7 1 16,3 7-54-16,5-7 1 15,6 7 5-15,5-5 1 16,2 3 22-16,-1 3 1 16,3-1 12-16,-5 10 1 15,-9 1-4-15,-7 7 0 16,-2 0-6-16,-2 0 2 16,0 7-16-16,0-1 0 15,2 4-17-15,0 6 0 0,2 1-15 16,3-7 2-1,3 0 9-15,4-10 1 0,5 0-4 16,-1 0 1-16,1 0 16 16,-5-8 0-16,-6 6 15 15,-1-8-1-15,-5 4 12 16,-2-3 0-16,0 1 25 0,2-2 1 16,-2 0 3-16,0-5 1 15,0 5 25-15,-2 2 0 16,0 2 35-16,0 4-1 15,0 0-8-15,-4 2 0 16,-4 0-13-16,0 2 1 16,-11 6-23-16,1 10 1 15,-11 11-4-15,6 0 2 16,9-3-2-16,6-7 0 16,0-7-1-16,6 3-1 15,2-7 42-15,2-6 1 16,2 0-24-16,2-2-1 15,6-2-13-15,7-6 0 0,9-9-7 16,3-3 1 0,-8 3-10-16,-9-1 1 15,-6 10-2-15,-4 1 2 16,-2 5 0-16,2 0 0 16,-4 2 2-16,0 0 0 0,0 0 2 15,0 0 0 1,-4 11 0-16,0 5 1 0,0 3-2 0,2 5 1 15,0-7 14 1,0-7 2-16,4 0 28 0,2-2 1 16,2 1-10-1,7-16 0-15,5 3-20 16,11-10 0-16,6-5-11 16,-5 1 0-16,-7-1-11 0,-3-5 2 15,-1 7-5-15,-1 3 2 16,1 0-2-1,1-3-1-15,1 1-1 0,-3 6-1 16,-1 10 2-16,-7 0 0 16,-2 0-1-16,-4 2-1 15,-2 6-3-15,-2-4 0 16,-2 8 1-16,-2 5 0 16,0-3 3-16,0 0-1 15,-2 1 2-15,6-13-1 16,0-2 4-16,0 2 1 15,-2-2 0-15,2 0 1 16,0 0 0-16,-2 0 0 16,0-2 1-16,-5-6 0 15,1-3-1-15,0-5 1 16,0 6-1-16,2 4 2 16,0-3 0-16,0 7 1 15,0-6-1-15,-3 8 0 16,-1 0-1-16,-18 10 1 0,-3 15-2 15,6-7 0-15,5 7-1 16,8-15 1 0,3 7-1-16,3-7 0 0,2 0 7 15,0 3 1 1,2-11 16-16,0 6 2 0,2-4-8 0,2 2 0 16,5 0-10-1,3-6 0-15,0 0-6 0,7-12 0 16,-1 0-6-16,1 3 0 15,-3-9-27-15,-6 10-1 16,-2-3-3-16,1-1 0 16,-3 8 1-1,-2-4 2-15,0 6 19 0,0-4 2 16,-2 6 8-16,0-7 0 16,0 5 2-16,-2 2 1 15,0 0 0-15,0 9 0 16,0-3 0-16,0 14 1 15,-2 1 9-15,0 34 1 0,0 9 38 16,-4-2 0 0,-2 5-23-16,2-24 0 15,3 3-12-15,1-28 2 16,0 5-15-16,2-13 0 16,0-4-2-16,0-4 0 0,0 6 0 15,0-8 1 1,0 0 0-16,4-10 0 0,5-15 0 15,7-26 1 1,-2 2 14-16,3 4 1 0,1 2-4 16,3 4 0-16,-1-3-4 15,-3 16 0-15,-1 1-4 16,-8 15 2-16,0-7-52 16,-3 9 1-16,-1-2-82 0,-2 6 2 15,-2 4-779-15</inkml:trace>
  <inkml:trace contextRef="#ctx0" brushRef="#br0" timeOffset="12784.61">16563 7868 12 0,'0'0'0'0,"0"0"0"0,0 0 0 0,0 0 0 0,0 0 0 16,0 0 0-16,0 0 0 0,0 0 12 15,0 0 1 1,2 0 40-16,0-6 2 15,2 6 74-15,2 6 0 16,2-4-8-16,-2 12-1 16,-4-3-26-16,-2 7 0 15,-2-3 9-15,-2-5 1 0,0 0 5 16,2-2 0 0,0 1-6-16,0-5 0 15,2-4-59-15,0 4 0 16,0-4-21-16,2-4 1 15,0 0-21-15,4-13 0 16,4-1-3-16,5-9 0 16,1 8-2-16,1-3 0 0,-1 12 1 15,-2-1 0 1,-1-1 1-16,-3 12 0 0,-2 0 1 16,-2 0 1-16,0 6 1 15,-4 4 1-15,3 5 0 16,-1 3 1-16,-2-1-1 15,-2-1 1-15,0-6 6 16,0-1 0-16,0-1 8 0,0-4 1 16,0 2-5-1,0-6-1-15,0 0-6 0,2 0 1 16,0-8-4 0,0 0 0-16,4-11-6 0,6-7 1 15,3-3-1-15,1 0 1 16,-2 17-5-16,-3 4-1 15,-3 1-5-15,-2 7-1 16,-2 7-3-16,-2-1-1 16,0-2 3-16,2 12-1 15,-2 7 2-15,-2-3-1 16,-2 1 4-16,0-7 2 16,2-6 5-16,0 1 2 0,2-7 0 15,2 4 0 1,1-6 0-16,5 0 0 0,8-10 0 15,7-7 0 1,4-10-11-16,-7-5 1 0,-12-5-25 16,-6-13 1-1,-6 1 9-15,0-6 1 0,6 3 3 16,1 15 0 0,-1 15 26-16,-2 10 1 0,0 3 14 15,-2 9 1-15,0 0-12 0,0 4 0 16,0 9-7-1,0 7 0-15,-2 21-13 0,-2 11 0 16,2-7-85 0,-1 0 1-16,-3 4-29 0,-2-12 1 15,2-4 92 1,2-6 2-16,4-7 18 0,2-5 1 16,0-7 14-16,2-6 2 15,2 0 9-15,2-2 0 16,1-4 4-16,1-2 2 15,2-5-2-15,3-5 0 16,1-5-16-16,2-5 0 16,3-7 4-16,1 6 1 15,-1 5 2-15,-5 5 0 16,3 5 5-16,-1 4-1 16,1 8 18-16,-3 0 0 15,-4 0-5-15,-1 8 0 16,-3 4-11-16,-6 11 0 15,-6 4-5-15,-9 5 0 16,-9 5-5-16,-3-4-1 16,3-14-2-16,16-11 0 15,1-8-1-15,1 2 0 16,0 0 0-16,2 4 0 16,0-6-1-16,-2-6 1 0,2 4-1 15,0-8 1-15,4 1-3 16,4-17 1-16,6 9-6 15,-3 1 0-15,-1 6-1 16,0 3 2-16,0 5-3 16,0 0 0-16,1 2 2 15,3 2 2-15,-2 7 1 0,0 1-1 16,-3 6 3 0,-3-5 0-16,-2 3 1 0,-2-6 0 15,0 2-1-15,0-10 1 16,0 0-966-16</inkml:trace>
  <inkml:trace contextRef="#ctx0" brushRef="#br0" timeOffset="13052.34">16802 7712 12 0,'0'0'0'0,"0"0"0"0,0 0 0 0,-6 27 0 16,12-27 0-1,5 6 0-15,9-12 0 0,17 0 12 16,10 1 1 0,2-7 37-16,-1 8 2 0,-7 4-18 15,-7 0 2-15,-5 0 13 0,-4 0 0 16,-25 0-280-1</inkml:trace>
  <inkml:trace contextRef="#ctx0" brushRef="#br0" timeOffset="13722.54">17483 7905 12 0,'0'0'0'15,"0"0"0"-15,0 0 0 16,0 0 0-16,0 0 0 16,0 0 0-16,0 0 0 15,0 0 0-15,0 0 1 0,18-27 37 16,-1 11 1-1,3-1 38-15,1 1-1 16,-3 6 6-16,-3 6 1 16,-7 4-11-16,-4 0 0 15,-2 0-19-15,-2 2 2 16,0 6-13-16,0 8 1 16,-4 1-12-16,-2 3 2 15,0-3-1-15,2-1 1 0,4-6 24 16,0-10 0-16,0 7-14 15,2-7-1-15,2-7-14 16,4 7 2-16,4-10-11 16,3-2 1-16,1-3-12 15,-2-7 1-15,-3 5-2 0,-5 7-1 16,-2 4-1 0,0 2 0-16,-2 4 1 0,0 0 0 15,2 0-3-15,0 4 0 16,0 8 1-16,0-1 0 15,2-1 1-15,1 6-1 16,-1-7 4-16,0-1 0 16,0-4 8-16,2 2-1 15,3 0 1-15,1-4 1 16,-2-2-8-16,-2-2 1 16,-2-6-6-16,1 4 2 15,-1-6-6-15,-2-1 1 16,-4 1-1-16,0-6 0 0,0-1-6 15,0 7 2 1,0 2-16-16,2 0 1 0,0 8-53 16,0 0 0-1,-2 0-800-15</inkml:trace>
  <inkml:trace contextRef="#ctx0" brushRef="#br0" timeOffset="14710.13">17872 7829 12 0,'0'0'0'0,"0"0"0"0,3 0 0 0,-1-4 0 0,0 4 0 16,0-8 0 0,0 6 0-16,0-11 10 0,0 9 1 15,0-8 40 1,-2 8 0-16,0-2 53 0,0 4-1 16,0 2-17-16,0 2 1 15,0 4-16-15,0 10 1 16,0 3-17-16,0 7 0 15,2-1-13-15,0-6 0 16,0-3 22-16,4-8 1 16,2-6-23-16,3 0-1 15,1 4-11-15,2-12 0 16,5 2-8-16,-1-8 2 16,1-9-18-16,-5-5-1 15,-4-9 5-15,-2-6 0 0,-1-7 3 16,-1-5 0-1,2 4-2-15,-2 6 1 0,-2 22 65 16,0 5 0 0,-2 8-26-16,-2 3 1 0,0 5-37 15,-2 7 2 1,-6 15-15-16,-2 9 2 16,-2 18-26-16,1 5 1 15,5-5-90-15,6-12 0 16,4-2-7-16,2-9 0 0,1-9 89 15,1 1 1-15,4-9 22 16,4-1 1-16,5-8 6 16,1 0 1-16,1-8 9 15,-2-1 2-15,-3-9 7 16,-2-1 0-16,-3-7 1 16,-5-7 2-16,-2-10 6 0,-2-11 0 15,-2-5 23-15,2-1 1 16,2 17 13-16,1 12 1 15,-3 9-47-15,0 11 2 16,-2 11-13-16,-2 0 0 16,0 0-8-16,0 0 0 15,0 11-2-15,-2 13 1 16,-4 28-6-16,-3 1 1 16,3 0-7-16,2-3 1 15,2-5-82-15,2-2 1 16,2-8 3-16,2-8 2 15,2-11 55-15,3-6 2 16,-1-4 19-16,6-3 0 0,7-3 11 16,1-9 0-1,1-1 3-15,-3-6 1 0,-3-7 5 16,-1-4 2 0,-2 1 0-16,-3 5 0 0,-7-1-2 15,-2 9 1-15,2 5 5 0,0 0-1 16,-2 8-6-1,-2 0 1-15,-2 8-3 0,-2-4-1 16,0 8-4 0,2 5 1-16,2 3-4 0,0-3 1 15,0-1-7 1,2-5 2-16,-2-5-2 0,2-4 1 16,-2 0-1-1,0 4 2-15,0-6 1 0,0 0 1 16,2 0-5-16,-2-6 1 15,0 4-14-15,0 0 2 16,0 2-715-16</inkml:trace>
  <inkml:trace contextRef="#ctx0" brushRef="#br0" timeOffset="14947.06">17817 7661 12 0,'0'0'0'0,"0"0"-10"0</inkml:trace>
  <inkml:trace contextRef="#ctx0" brushRef="#br0" timeOffset="14978.85">17829 7685 12 0,'0'0'0'16,"0"0"-10"-1</inkml:trace>
  <inkml:trace contextRef="#ctx0" brushRef="#br0" timeOffset="15610.38">18912 7677 12 0,'0'0'0'0,"0"0"0"15,0 0 0-15,0 0 0 16,0 0 0-16,0 0 0 16,0 0 0-16,0 0 31 0,0 0 1 15,0 0 42 1,-27-8 0-16,11 8 18 0,-3 0 0 16,1 0-1-1,3 8 0-15,5 0-37 0,2-4 1 16,4 3-23-16,2 1 1 15,2 0-2-15,6 0 2 16,4 5-5-16,3 9 1 16,3-3-5-16,0-3 2 15,-1 3-6-15,-7-9 2 16,-6 0-1-16,-2 2 2 16,-4-1-3-16,-6-3 0 15,-9 4-3-15,-5 0 1 0,-1-9-4 16,7-3 2-1,1 0-7-15,5-3 1 0,2-3-5 16,1-4 0 0,5-6-5-16,10-11 0 0,15-8 0 15,4-8 0 1,-25 43-866-16</inkml:trace>
  <inkml:trace contextRef="#ctx0" brushRef="#br0" timeOffset="16840.16">18994 7363 12 0,'0'0'0'0,"0"0"0"0,0 0 0 0,0 0 0 16,-15 27 0-16,11 6 111 0,0 3 1 15,2 18-28-15,0-5 2 16,2-4-10-16,0 0 0 15,0-1-16-15,2-1 0 16,0-17-60-16,2-1 0 16,0-6-1-16,3-11 1 15,3 0 0-15,8-4 0 16,15-4 2-16,6 0 2 16,0-10 14-16,0 0 0 0,-2-9 15 15,-6-6 2 1,-9 5 3-16,-6-9 2 15,-3 2 34-15,-5-1 1 16,-2 3 28-16,-2 9 0 16,-6 3 4-16,0 5 1 15,2 2-76-15,0 6 2 16,-2 0-21-16,-6 6 2 16,-6 2-15-16,-5 11 1 15,-3 7-14-15,1 1 0 16,9-2-50-16,4-1 2 0,1-7-22 15,1-7 1-15,0 7 32 16,2-13 2-16,2 2 38 16,0-2 0-16,2-4 9 15,2 4 1-15,2-4 1 16,4-4 0-16,7-6 8 16,5-1 1-16,-1-5 18 15,-5 6 1-15,-2-1 21 0,-2 3-1 16,-1 4-13-16,-3 0 1 15,-2 4-17-15,-4 0 0 16,0 0-9-16,2 4 0 16,0 2-10-16,0 2 1 15,0 7-2-15,0-5 0 16,0-6 0-16,2 2 0 16,2 3 0-16,3-7 0 15,-1 4 0-15,4-12 1 16,5 4 6-16,-1-7 1 15,-2-7 1-15,-1-3 1 16,-3 1 8-16,-2 2 1 16,-4 5 6-16,0 3 0 0,-2 6-13 15,0 2-1 1,0 0-7-16,0 4 1 0,0 6-5 16,1 3 1-1,-1-3-3-15,2 8 1 0,-2-3-10 16,0-11 3-16,2 2-7 0,0-6 0 15,2 4 4 1,4-4 0-16,5-4 4 0,-1-12 2 16,0-1 1-1,1-1 2-15,-3-7 2 0,-6 7 0 16,-2 3 4 0,0 11 1-16,0-4 7 0,-1 6 2 15,-1 2-6-15,0 0 1 16,-2 2-5-16,0 10 2 15,0 19-7-15,-2 14 1 16,-5 9-24-16,1 5 0 16,4-7 6-16,2 9 0 15,0 9 6-15,-4-2 1 16,-4 1 3-16,0 1 1 16,4-8 7-16,-3-9 0 0,-3-10 3 15,-2-8-1 1,2-10 1-16,2-17 2 0,1-4 16 15,1-4 1 1,0-4 0-16,-2-4-1 16,-4-9-4-16,1-17 1 15,-1-1-11-15,0-8-1 16,4-3 1-16,1-5 1 16,3-8-2-16,4 15-1 0,6 7 41 15,3-6 0-15,3 0-25 0,0 6 1 16,1 4-13-1,7-16 1 1,7 6-61-16,-5 0 2 0,1 4-166 16,-11 8 0-16,-12 31-693 0</inkml:trace>
  <inkml:trace contextRef="#ctx0" brushRef="#br0" timeOffset="17013.46">19059 7529 12 0,'0'0'0'0,"0"0"-10"0</inkml:trace>
  <inkml:trace contextRef="#ctx0" brushRef="#br0" timeOffset="17080.08">19137 7519 12 0,'0'0'0'16,"0"0"3"-16,41-12 1 15,-14 8 6-15,-3-5 1 16,1 7 3-16,-2 2 1 16,-23 0-68-16</inkml:trace>
  <inkml:trace contextRef="#ctx0" brushRef="#br0" timeOffset="18446.3">15226 8652 12 0,'0'0'0'0,"0"0"0"0,0 0 0 16,0 0 0-16,0 0 0 15,0 0 0-15,0 0 0 16,0 0 0-16,-16 19 0 15,16-19 4-15,0 0 2 16,0 0 34-16,2 0 1 0,6-2 38 16,15-9 2-1,24-11 27-15,6 1 1 0,-2-3-43 16,-2 7 0-16,-1 1-16 16,-5 4-1-16,-9-1-16 15,-7 9 0-15,-15-2-20 0,-3 4 0 16,-7-2 0-16,-2 2 1 15,0 2-3-15,0 0 1 16,0 0-1 0,0 0 0-16,0 0-1 0,-2-2 1 15,-5 2-3 1,-3 0 1-16,-2 0-2 0,-2 0-1 16,-5-6 0-1,1 6 0-15,3 0-2 0,3-3 1 16,2 3-2-16,2-6 1 15,1 4 0-15,-3-4-1 16,4 4-3-16,0-4 1 16,2 4-1-16,2 0 0 15,0 2 0-15,0-2 0 16,2-2 0-16,2 4 0 16,4 0 1-16,6 0 1 15,9 4 5-15,9-4 2 0,7 0 8 16,-2 0 0-1,-14 0 16-15,-5-4 0 0,-6 4 4 16,-2 0 0 0,-3 0-16-16,-1 0 0 0,-2 0-4 15,-2 0 1 1,-2 4-6-16,-4 2 0 0,-7 8 9 16,-3 5 0-16,-5 7 13 0,-1-1 0 15,1-2-16 1,7-3 0-16,4-5-13 0,1-5-1 15,9-10-1063 1</inkml:trace>
  <inkml:trace contextRef="#ctx0" brushRef="#br0" timeOffset="19591.77">15870 8488 12 0,'0'0'0'0,"0"0"0"0,-31 10 0 0,23-6 0 0,4-4 0 15,2 0 7 1,0 0 0-16,0 0 30 0,0-4 2 16,2 2 1-1,4 2 2-15,2-8 7 0,6 2 1 16,7-4-24-16,3-1 1 15,3 1-12-15,-5 4 0 16,-5 4-4-16,-3 2 0 16,-4 0 12-16,-2 0 1 15,-2 0 10-15,-4 0 0 16,0 4 3-16,2 4 2 16,-2 0 13-16,-2 1 1 15,-2-1 31-15,0 0 0 0,2 0-10 16,0-2 0-1,0-4-41-15,2 1 1 0,0 3-19 16,0-6 1 0,2-6-10-16,2 3-1 0,2-5-6 15,7-8 1 1,3-3-13-16,2 1 0 0,3 1-9 16,-3 9 0-16,-3-2 9 0,-3 8 2 15,-4-2 6 1,-4 4 2-16,2 4 2 0,-1-2 0 15,1 8 1 1,0-2 0-16,0 9 5 0,-2-7 1 16,-4 7 22-1,0-9 0-15,0 2 13 0,0-2-1 16,0-8 5 0,0 2 1-16,2 2-26 0,2-4 0 15,4-6-13-15,7 0 0 16,5-6-7-16,1-5 0 15,-5 1-10-15,-6 6 1 16,-3 1-24-16,-3 3 2 16,-2 4 5-16,-2 2 1 15,0 0 11-15,0 0-1 16,0 0 7-16,2 8 1 16,0 9 6-16,2 1 1 0,0 7 9 15,0-7 0 1,0-5 40-16,0-5 0 15,2-2-17-15,3-6 1 16,3-6-20-16,2-2 1 16,5-5-8-16,-1-9 0 15,-5 1-24-15,-7-3 1 16,-6 5-52-16,-4 3 0 16,-5 6 12-16,-3 1 0 15,-4 1 30-15,-1 6 0 0,3 4 9 16,2 0 1-16,1 6 4 15,5 7 1-15,2 1-3 16,4-3 0-16,0-13-666 16</inkml:trace>
  <inkml:trace contextRef="#ctx0" brushRef="#br0" timeOffset="20051.58">16645 8346 12 0,'0'0'0'0,"0"0"0"0,0 0 0 0,10-24 0 0,-6 22 0 16,-2-2 0-16,0 2 0 16,0 2 5-16,0 0 2 15,-2 0 25-15,0 0-1 16,0 0 31-16,-2 0-1 15,-4 0 21-15,-6 8 0 16,-7 8-21-16,-3 3 1 16,3-3-1-16,7-6 2 0,6-1-13 15,4 1 0 1,4-4-3-16,6 4 0 0,6-2 14 16,7 9 1-1,3-13-1-15,-1 2 1 0,-5 0-4 16,-3-4 2-16,-7 0-7 0,-8 5 1 15,-4-5-22 1,-8 4 1-16,-15 6-14 0,-4 0 0 16,2-1-10-1,7-9 1-15,6-2-6 0,7 0 1 16,5 0-5 0,6-2 1-16,4-4-10 0,15-5 1 15,20-9-96-15,4-5-1 16,-4 7-110-16,-6 1 1 15,-35 17-359-15</inkml:trace>
  <inkml:trace contextRef="#ctx0" brushRef="#br0" timeOffset="20863.93">16897 8330 12 0,'2'0'0'16,"-2"0"0"-16,0 0 0 16,0 0 0-16,0 0 0 15,0 0 0-15,0 0 0 16,0 0 0-16,-2 0 0 0,-4 4 0 15,-5 8 1 1,-3 5 26-16,-4 3 0 0,-1-1 40 16,5 5 2-1,6-7 39-15,3-9 1 0,3 2 19 16,2 1 1 0,2-5-30-16,3-4 0 0,1 0-55 15,6-2-1-15,11-4-18 0,7-4 1 16,1-9-26-1,-6 7 1-15,-11-4-10 0,-4 11 0 16,-4-5-22 0,-4 6-1-16,-2-6 13 0,-2 2 1 15,-2 4 13 1,0 2 0-16,0 0 4 0,0 0 1 16,0 2 1-16,0 4 0 15,0 2 8 1,2 2 0-16,0-7 7 15,2 3 0-15,2 2 6 0,2-4 2 16,2 0-9-16,6-2 2 16,5-2-7-16,-1-2 1 15,2-4-9-15,-1-4-1 16,-9 1-2-16,-6 3 1 16,-4 2-5-16,-4-4 1 15,-2 2 1-15,-3 4 1 16,-3-6 1-16,0 1 1 15,4 5 0-15,3 2 0 16,3 0 0-16,4 0 0 16,4 0 0-16,9-6 1 15,15 4-1-15,15-8 0 16,0 2 0-16,-4-1 0 0,-10 1 0 16,-8 2 0-1,-7 2 3-15,-6-2 1 0,-4 4 5 16,-2 2 1-16,-2-2-2 15,0 2 1-15,0 0-1 16,0 0-1-16,0 0-1 0,0 0 1 16,0 2-2-1,0 14 2-15,0 21 1 0,0 17 0 16,2 3 8 0,-2-2-1-16,0 7 39 0,0 0 0 15,0-3-20-15,2-8 0 16,-2-5-12-16,-2-13 0 15,2-9-23-15,2-12 1 16,-4-5-13-16,-2-5 0 16,0-4-53-16,-4-5 1 15,8 7-847-15</inkml:trace>
  <inkml:trace contextRef="#ctx0" brushRef="#br0" timeOffset="21437.15">17208 8373 12 0,'0'0'0'0,"0"0"0"0,33-16 0 0,-16 10 0 16,-1 1 0 0,4 5 0-16,3 0 0 0,-3 2 0 15,-5 7 0-15,-7-9 2 0,-6 8 0 16,-2 0 21-1,-6 2-1-15,-8 7 35 0,-5-1 1 16,-1-3 36 0,-1 1 0-16,5-10 2 0,5 0-1 15,5-2-33 1,2 0-1-16,2 2-18 0,2-2 1 16,2-2-17-16,4 0 0 15,7 0-12-15,7-6 1 16,13-2-7-16,6-4 0 15,-6 3-8-15,-5-7 1 16,-1 6-4 0,-4 0 1-16,-5-3-15 15,-2 3 1-15,-1 0-4 0,-5 1 0 16,-4-1 13-16,-2 2 1 16,-4 2 4-16,0 4 1 15,0 2 0-15,-2 0 1 16,-4 0 4-16,-6 8 1 15,-9 0-1-15,-1 11 2 16,3 7 5-16,7-7 1 16,8-1 8-16,6-1 0 15,2-3 24-15,4-6 1 16,5-4-17-16,7 3 0 16,11-7-12-16,0-7 0 0,-7-1-10 15,-5 0 1-15,-7 4-15 16,-4-6 0-16,-8 10-791 15</inkml:trace>
  <inkml:trace contextRef="#ctx0" brushRef="#br0" timeOffset="22296.43">17895 8351 12 0,'-2'0'0'0,"-2"0"0"0,-2 0 0 0,0 6 0 0,1-6 0 16,1 6 4-16,-2-4 2 15,-4 6 34-15,-2 2 1 16,-1 7 22-16,5-5-1 16,4 2 20-16,2-5 1 15,0 1 21-15,0-4 0 16,2-2-14-16,2 2 0 0,0-6-43 15,4 0 1 1,4-2-21-16,5-6 1 0,5-8-15 16,1-3 1-1,-5-3-14-15,-8 3 1 0,-6 3-1 16,-2 5 0 0,-2 1 1-16,-2 4 1 0,-4-4 3 15,-2 4-1-15,0 4 1 0,3 2 0 16,3 0-1-1,2-7 0-15,0 5 0 0,2 2-1 16,2-2-1 0,4-6 0-16,7-8 0 0,5-11-1 15,7-6-1 1,-3 4 1-16,-9 13 2 0,-7 0 1 16,-2 9 7-1,-4 5 1-15,0 2-5 0,0 6 1 16,0 3-5-16,0 3 2 15,-2 19-7-15,-2 0 1 16,6 12-24-16,4 0 0 16,2 6 6-16,0-2 1 15,-2 11 5-15,-3 3 1 16,-3 9 11-16,2 0 0 16,4-8 1-16,2-5 1 15,-2-14 6-15,2-14-1 0,0-13 6 16,1-5 0-1,-1-5 12-15,2-10 0 0,4 0 9 16,3-13-1 0,1-14 3-16,-3-4 1 15,-11-4 0-15,-4-6 1 16,0-4 20-16,0-2 2 16,-4-1-38-16,-2 5 1 15,-3 6-14-15,1 8 1 16,2 13-9-16,0 11 0 15,0-1-33-15,0 4-1 0,-1 4-26 16,1 2 1-16,2 2 16 16,2 4 2-16,0-4 9 15,2 0 1-15,2 4 3 16,2-6 1-16,2 0-2 16,5 3 1-16,3 1-16 15,8-4 0-15,-22 0-616 0</inkml:trace>
  <inkml:trace contextRef="#ctx0" brushRef="#br0" timeOffset="24301.61">18373 8322 12 0,'0'0'0'0,"0"0"0"0,30-33 0 0,-15 14 0 0,-1 1 0 16,-2 4 0-16,-3 1 0 15,-3 5 0-15,0 0 0 16,0 0 0-16,-2 1 0 15,-2 3 0-15,0 4 0 16,-2 0 0-16,-2 0 0 0,-2 4 0 16,0 9 0-1,0 7 3-15,2 17 2 0,2 13 28 16,0 1 1 0,0 2 23-16,2 5 0 0,4-3 38 15,0 5-1-15,0-7 9 0,5-4 2 16,1-1-29-1,-2-14 0-15,-4-9-5 0,-2-6 1 16,-2-11-33 0,0-6 1-16,1 2 8 0,1-4-1 15,0-6-2 1,2-2 1-16,4-25-2 0,-2-10 1 16,-6-11 4-1,-4-1 0-15,-4 4 26 0,-2 7 2 16,0 12-42-16,-2 11 1 15,-7 5-17-15,3-3 2 16,1 5-23-16,3 6 1 16,0 5-9-16,2-5 0 15,2 8-12-15,2-2-1 16,1 2-3 0,1 0 2-16,0 0 0 0,0 0 1 15,2 0 4-15,2-4-1 16,2 2-1-16,9-2 1 15,13-8-7-15,7 1 0 0,-4 1-10 16,-7 2 0 0,-5 2 4-16,-5 4 2 0,-2 4 18 15,-1 4-1 1,-3-4 9-16,0 4-1 0,0-4 5 16,0 6 0-16,0 9 2 0,1-7 1 15,1 6 6 1,-2-9 0-1,0-5 18-15,0 0-1 16,0 4 6-16,0-6-1 16,1 0-10-16,-1-6 1 0,2 4-8 15,2-7 0 1,5-1-4-16,1-4 0 0,0 2-3 16,-1-3-1-16,-3 5-1 15,-4 2-1-15,-4 8-1 16,-2 0 1-16,-2 0-1 0,0 0 1 15,2 8-2-15,0 2 2 16,1 5-3-16,-1-5 1 16,0-4 1-16,0-4 0 15,0 0 2-15,0 0-1 16,2 2-2-16,2-8 1 16,4 0 0-16,7-10 0 15,5-5-2-15,1-8 0 16,-5-1 0-16,-3-5 0 15,-5-2 0-15,-2 0 0 16,-4-8 2-16,0 8 1 16,2 10 24-16,-2 9 1 15,-4 12 31-15,0-4-1 0,0 2-38 16,0 6 2 0,0 0-17-16,0 6 1 0,-2 4-6 15,-4 15 0-15,-4 12-22 16,2 12 2-16,6-12-72 15,4-4 1-15,2-13-4 16,0 3 0 0,-2-5 45-16,0-16 2 0,0 4 32 0,6 5 1 15,3-9 13 1,5 4 1-16,2-6 1 0,3 0 0 16,-3-2 1-16,1-4 1 15,-1-3 5-15,-1-1 1 16,-5 2 8-16,-2-6 0 15,-2 3 4 1,-1 1 1-16,-1 2-4 0,-2 0 0 16,0 6-8-16,-2-5 1 15,0 5-6-15,0 2 1 16,0 0-4-16,2 2 0 16,-2 7-3-16,2-1 1 15,-2 0-3-15,0 0 2 0,1 3-1 16,-1-9 1-1,0 4-1-15,2 2 2 0,2-6 1 16,4 4 1 0,2-6 9-16,5 0 1 15,-1-6 1-15,1-4 0 16,-1 2 13-16,-4-1 0 16,-1-1 2-16,-3 4 1 15,-2 4-1-15,-2-6 1 0,0 6-15 16,-2 2 2-16,0-7-9 15,0 7 1-15,0 0-6 16,0 7 1-16,0-7-3 16,0 2 1-16,1 6-3 15,-1-8 0-15,0 6-1 16,0-4 1 0,0-2-1-16,2 0 1 0,0 0 2 15,4-2 1-15,2-4 0 0,1-11 0 16,-1 7 4-1,-4-4 2-15,-2 6 9 16,0 3 0-16,-2-1 6 16,0 4 0-16,0 0-10 15,0-2 0-15,0 2-4 16,-2 2 1-16,0 0-7 0,0 0 0 16,0 0-2-16,3 2 0 15,-1 2-6-15,0-2 0 16,2 0-3-16,0 4 1 15,0-3 0-15,2 5 0 16,0-8-5-16,0 8-1 16,1 0-3-16,-1-4 0 15,0 9 2-15,-2-3 0 16,0 0 8-16,0 0 0 16,-2 3 5-16,0-3 1 15,0-6 2-15,2 2 0 0,0 2 1 16,5 1 1-1,3-9 1-15,17 0 2 0,3 0-2 16,1-11 2 0,-2-3 0-16,-13 4 2 0,-1 2 0 15,-3-11-1 1,-4 5 15-16,-1 3-1 0,-3 3-7 16,-2 6 1-16,0-6-11 0,-2 8 2 15,0-2-5 1,-2 2 1-16,0 2-16 0,-2 6 2 15,0 9-36 1,0-1 2-16,0-2 12 0,2 1 2 16,0-3 9-1,4 2 2-15,2-5 18 0,4 7 1 16,5-12 5 0,-1 2 2-16,-2 1-1 0,-1-5 2 15,-1-2-3-15,-2-2 1 16,-2-5-5-16,0-1 0 15,-6 8-965-15</inkml:trace>
  <inkml:trace contextRef="#ctx0" brushRef="#br0" timeOffset="24556.06">18830 8293 12 0,'0'0'0'0,"0"0"0"0,31-6 0 0,5 0 0 16,16-5 0-16,11 1 0 16,5-4 0-16,-3 6 44 15,-1 3 0-15,-7-1 25 0,-5 2 1 16,-9-10-9-1,-6 6 1-15,-37 8-335 0</inkml:trace>
  <inkml:trace contextRef="#ctx0" brushRef="#br0" timeOffset="27533.41">19072 8636 12 0,'0'0'0'0,"0"0"0"0,0 0 0 0,0 0 0 16,0 0 0-16,-15 25 0 0,9-15 0 16,-4 4 0-1,0 5 0-15,1 1 0 0,3-3 0 16,2-3 0-16,2-6 0 15,0-4 18-15,2-4 1 16,4 0 46-16,2-2 1 16,9-6 16-16,7-10 1 15,7-13-10-15,2 2 0 16,-3-4 13-16,-3 4 2 16,-7-5-15-16,-3-1 0 15,-3 2-32-15,-4 6 1 16,-4 11-15-16,-2 7 0 15,0 7-27-15,-2 0 1 16,0 2-1-16,0 2 1 16,0 7-1-16,-4 1 1 0,-4 23 6 15,-4 2 1 1,0 8-2-16,1 0 2 0,3-6-2 16,2-8 0-16,0-5-1 15,0-5 2-15,2-5-7 16,2-6 0-16,2-6 1 0,0 0 1 15,0-2 3 1,0-2 0-16,2 2 13 0,2-8 0 16,4-2 15-1,6-9-1-15,7-5 15 0,1 3 1 16,1 1 19 0,-3 9 1-16,1 1-13 0,-3 8 0 15,-3 2-34-15,-3 2 0 16,-2 0-20-16,0 6 1 15,1-1-3-15,-1 3 0 16,0 4-30-16,0-4-1 16,-1-1-83-16,-3 1 0 15,0-8 8-15,0 4 1 16,0-6 42-16,0-6 0 16,3 4 19-16,1-4 0 0,4-5 15 15,3-1 1 1,-3-10 19-16,-2 3 1 15,-2 3 8-15,-1 5-1 16,-5 5 5-16,-2 4-1 16,-2-4 5-16,0 4-1 15,0 0 2-15,0 2 0 0,0 0-7 16,-2 0 1 0,-4 2-2-16,-5 6 0 15,-3 0-5-15,-4 11 0 0,-1 6-26 0,3 1 1 16,5-7-16-1,5-3 0-15,2-8-4 0,2 1 1 16,2-7 35 0,0 0 2-16,0 4 11 0,2-6 1 15,4-8 3 1,7-3 2-16,5-11 23 0,5-5 1 16,-3 7 23-1,-6 1 0-15,-3 5 18 0,-3 3 1 16,-4 5-12-16,0 4 2 15,-2 2-34-15,-2 0 1 16,0 2-15-16,2 4 2 16,-2 1-15-16,0 3 1 15,0 8-9-15,0-5 0 16,2 1-21-16,0-8 1 16,0-4 1-16,0 0 1 15,3-2 16-15,1-2 0 16,6-4 8-16,6-6-1 15,9-11 3-15,0 5 0 16,-5 1 21-16,-16 15-1 16,1-4 25-16,-3 4 1 15,0 2-23-15,-2 0 1 16,0 0-13-16,2 0 1 16,0 2-9-16,0 6 0 15,0-2-6-15,0 5 0 0,-2-1-19 16,0-2 0-16,1 0 3 15,-1-4 1-15,0-1 12 16,0-1 0-16,0 0 5 16,0 2 1-16,2-4 6 15,4-6 1-15,2-3 35 16,7-3 1-16,-1-4 31 16,-6 5 0-16,1 5 5 15,-5-2 0-15,0 6-56 0,-2-2 0 16,0 2-17-16,0 2-1 15,0 2-5-15,2 4 0 16,-1 4-23-16,-1 3-1 16,0-3-48-16,0-6 1 15,0 2-10-15,0 2 0 16,0-6 37-16,2 5 2 16,3-7 17-16,7 0 0 15,2 0-42-15,-1-7 0 16,-3 7-53-16,-4-2 1 0,1 2 45 15,-1-8-1 1,0 6 31-16,2-4-1 0,1 0 16 16,-3 2 0-1,0-5 11-15,0 3 1 0,1-2 14 16,-3 4 2 0,-2-4 2-16,-2 6 0 0,0-2 11 15,-2 2 0-15,0-7 28 0,0 9 2 16,0-2 17-1,-2-2 1-15,0 2-7 16,-2 2-1-16,-2 0 41 16,-8 2 2-16,0 6-44 0,-3 7 1 15,3-3-16 1,2 2 0-16,0-3-15 0,1-3 0 16,3 0-16-1,2 0-1-15,0-6 12 0,2-2 0 16,2 4 7-16,0-4 2 15,0 0 4-15,6-4 0 16,2 2 5-16,5-8 1 16,-1-2 3-16,-4 8 0 15,0-5 14-15,-2 7-1 16,-1-2-20-16,-1 2-1 16,0 2-14-16,-2 0 1 15,0 0-10-15,2 2 1 0,-2 11-8 16,4 21 0-1,-4 5-22-15,0 5-1 16,-2-1-54-16,-2-6 1 16,-4 2 52-16,0-9 2 15,-2-3 15-15,4-10 0 16,-3-1 11-16,3-6 0 16,0 3 65-16,0-9 0 15,0 2-27-15,0 0-1 0,0-4-21 16,0-2 1-16,0-2-14 15,-2-4 2-15,-1 0-15 16,1-5 0-16,2 1-28 16,2-14 1-16,6-1-2 15,4-4 0-15,7-2 16 16,3 3 0-16,3-5 11 16,11 2 0-16,7 0 6 0,-2 11 0 15,0-3 4-15,-12 13 0 16,-5-3 30-16,-12 7-1 15,1-2 30-15,-1 2 0 16,-2 2-4-16,0-2-1 16,0 2-35-16,0-3 1 15,-1 1-16-15,-1 4 1 16,0-4-6-16,-2 4 0 16,0 2-1-16,-2 0 0 15,0 0-6-15,0 0 2 16,0 0-10-16,-2 0 2 15,0 2-40-15,0 4 1 16,0-4-16-16,0 4 0 0,2-4 38 16,0 5 1-1,2-5 16-15,0 4-1 0,2-6 8 16,2 2 0 0,0-2 0-16,2 0 0 15,-8 0-916-15</inkml:trace>
  <inkml:trace contextRef="#ctx0" brushRef="#br0" timeOffset="27800.2">20529 8611 12 0,'0'0'0'16,"0"0"0"-16,0 0 16 0,0 0 0 0,0 0 46 0,0 0 0 15,0 0 19-15,0 0-1 16,0 0-3-16,0 0 0 16,0 0-11-16,0 0 1 15,0 0-24-15,0 0 2 0,0 0-14 16,0 0 0-1,0 0-607-15</inkml:trace>
  <inkml:trace contextRef="#ctx0" brushRef="#br0" timeOffset="30726.08">15200 8800 12 0,'0'0'0'0,"0"0"0"16,0 0 0-16,0 0 0 0,0 0 0 0,0 0 0 15,0 0 0 1,22 21 0-16,5-7 0 16,14 2 0-16,2-3 0 15,-6-5 0-15,-5 0 1 16,-3-2-1-16,-4 3 0 15,-3-1 2-15,-3-4 0 16,-7 2 10-16,-4-2 0 16,-2 0 22-16,1-2 0 0,-3-2 4 15,-2 2-1-15,-2 2 7 16,0-4 2 0,0 0-10-16,0 0 0 0,0 0-7 15,0 0 1-15,0 0-2 16,-2 0 0-16,-5-4-5 15,1 2 2-15,0 2-10 0,0-2 0 16,0-2-2 0,-2 0 0-16,-3-2-2 0,1 4 1 15,2-6-2-15,2 1 1 16,0-3-1-16,0 2 0 16,-1 4 1-1,3 0 2-15,0 2-1 0,0 0 1 16,0-2-2-16,2 2 0 15,0 2-1-15,0-3 0 16,0-1-1-16,0 4 1 16,0 0-2-16,2 0 0 15,2 0-3-15,2 0 1 16,2 4-2-16,4 1 2 16,5 3 0-16,1 4-1 15,2-2 1-15,-1-1 1 0,-5-5 0 16,-4 4 1-1,1-4 2-15,-1-2 1 0,0-2 6 16,0 4 3 0,-2-4 6-16,-2 4 3 0,-2-2-6 15,0-2 1 1,1 0-4-16,-3 0 0 0,0 0-4 16,0 0 1-16,-3 0-2 0,-5 0 2 15,-6 2-2 1,-7 7-1-16,-5-3-1 0,-3 4 0 15,2-4 1 1,7-2 0-16,4 2 2 0,5 1 1 16,5-5-11-1,2 0 1-15,4-2-915 0</inkml:trace>
  <inkml:trace contextRef="#ctx0" brushRef="#br0" timeOffset="31900.28">15521 8907 12 0,'0'0'0'0,"0"0"0"0,0 0 0 0,0 0 0 16,0 0 0-16,0 0 0 15,0 0 0 1,0 0 0-16,0 0 0 0,0 0 0 16,0 0 0-1,-20-12 0-15,16 7 0 0,0 1 1 16,0-2 0-16,-1-2 15 15,1 4 0-15,0 0 21 16,0 0 0-16,0 0 20 0,2 4 0 16,0-2 1-1,0 2 2-15,0-3 0 0,0-1 2 16,0 4-8 0,0-4 1-16,0 4-12 0,0 0-1 15,0 0-9-15,2 0 1 16,0 0-10-16,0 0 1 15,0 0-4-15,2 0 2 16,0 8-6-16,2 3 0 16,2-1 0-16,2 4 1 15,0-3-3-15,0-1 1 16,-1-4 3-16,-3-2 1 16,-2 2-6-16,0-6 2 0,0 2-2 15,0 2-1 1,0-1-3-16,-2-3 1 0,0 0-3 15,0-3 1 1,0-1-2-16,-2 2 0 16,-4-4-3-16,-2-8 2 15,1-9-1-15,-3 5 1 16,6 3-2-16,0 5 1 16,2 2-1-16,0 6 2 15,0 0-1-15,2 2-1 0,0 0-2 16,2 2 2-16,2 6-4 15,0 4 0-15,2 5 0 16,2 5 0-16,1-3 0 16,-1-7 0-16,0 3 0 15,0-7 0-15,0 2 2 16,-1-4 1-16,-3-2-3 16,0 2 1-16,-2-6-3 15,0 2 1-15,-2-2-851 0</inkml:trace>
  <inkml:trace contextRef="#ctx0" brushRef="#br0" timeOffset="36943.51">13871 8406 12 0,'0'0'0'0,"0"0"0"0,0 0 0 0,0 0 0 16,0 0 0-16,-22 6 0 15,13-6 1-15,1 0 16 0,2 0 0 16,2 4 1-1,0-2 0-15,4 6 22 0,-4-8 0 16,2 0-2 0,2 0 1-16,6 0-1 0,6-6 0 15,21-2-16 1,8-2 2-16,-2 0-6 0,-10 1 1 16,-9 3 2-16,-10 4 2 15,-5 2-5-15,-1 0 0 16,-4 0-3-16,-2 0 1 15,0 0-9-15,-1 0 1 16,3 0-402-16</inkml:trace>
  <inkml:trace contextRef="#ctx0" brushRef="#br0" timeOffset="40110.32">15794 8880 12 0,'0'0'0'0,"0"0"0"0,0 0 0 0,0 0 0 0,0 0 0 16,0 0 0-16,0 0 0 15,0 0 0-15,0 0 0 16,0 0 0-16,0 0 0 15,0 0 0-15,0 0 0 16,0 0 0-16,0 0 0 16,0 0 0-16,0 0 0 15,0 0 0-15,0 0 0 0,0 0 3 16,0 0 2 0,0 0 7-16,0 0 0 0,0 0 9 15,4-18 0-15,-4 16 9 16,-2-4 2-16,-2 6-4 15,-2-3 0-15,0-1-4 16,-1 4 2-16,1-4-6 16,0 4 1-16,0 4-7 0,0 3 1 15,0-5-3 1,0 4 2-16,1-4-3 0,5 4 0 16,5 4-1-1,1 0 1-15,2-1-1 0,6 3 1 16,7 0 2-16,1 5 1 15,-1-7-6-15,-5 0 3 16,-6-4-4-16,-3-4 1 16,-3 3 1-16,-4-1 0 15,0 2 5-15,-2 2 0 16,-9 4 17-16,-5 1 0 16,-7-3 29-16,1-2 0 15,6-6-21-15,3-2 1 0,3-2-23 16,2-2 0-1,6-2-11-15,-2 0 0 0,2-2-15 16,2 1 0 0,0 3-44-16,2-2 0 0,2 2-61 15,-4 4-1 1,0 0-242-16</inkml:trace>
  <inkml:trace contextRef="#ctx0" brushRef="#br0" timeOffset="41610.26">15991 8767 12 0,'-4'-4'0'0,"0"-8"0"0,-3 2 0 0,1-1 0 0,2 3 0 15,2 0 0-15,0 2 0 16,0 4 0-16,0 0 0 15,0-2 0-15,0 1 0 16,2 3 2-16,0-2 0 16,0 0 5-16,0 2 0 15,0 4-2-15,-4 5 2 16,-2 13-7-16,-1 7 1 16,3 4-1-16,0-2 0 0,2-1 0 15,0-3 0 1,4 0 6-16,2-3 1 15,0-3 8-15,3-5 2 16,1 1 55-16,0-5 1 16,2 0 30-16,0-7 2 15,3-1-56-15,-1-8 1 16,0 2-23-16,1-5 0 16,1-3-16-16,0-6 2 15,-1-1-13-15,-5 3 1 16,-2-3-2-16,0 1 1 0,2 2-1 15,1 5 1-15,-1-1 0 16,2 6 0-16,4-2 1 16,1 0 1-16,-3 2 6 15,-2 4 0-15,-4 2 5 16,3 0 1-16,-3 4-4 16,-2-4 1-16,-2 4-4 15,0-2 1-15,0 4-3 0,0 1 1 16,-2-1-1-16,0-4 1 15,0-2-3-15,0-2 1 16,0 4-2-16,0-4 1 16,-2-4 1-16,-2 4-1 15,0-6-1-15,0 2 2 16,0-9-3-16,-1 3 1 16,1-2 0-16,0 0 1 15,-2 7-1-15,-2 1 0 16,0 8-1-16,0-1 1 15,-1 7-2-15,-7 2 0 16,2 2 0-16,1 7 0 16,5 0 0-16,2-5 0 0,2-4 2 15,4-6-1 1,2 3 9-16,0-7 1 0,2 2 6 16,0-2 0-1,2-2-4-15,5-2 1 0,3-2-5 16,0-5 0-16,1 1-4 15,-3-2 1 1,-4 0-5-16,-2-1 0 0,0-1-1 0,1 6 1 16,-1 0-1-1,-2 0 1-15,-4 6 0 0,0 0 1 16,2 0-1 0,0 4 1-16,0 4-1 0,0 2 1 15,4 3 2-15,-6 3-1 16,2-6 6-16,0-4 1 15,0 1 11-15,2-5 1 16,0 0-10-16,1-2 0 16,-1-2-4-16,2-5 1 15,2-1-7-15,0-2 1 16,0 0-4-16,-1-5 1 16,-3 7-5-16,-2 2 1 15,0 2-4-15,0 2 1 16,0 0 3-16,0-2-1 0,0 4 2 15,0 4 0 1,0 0 2-16,0 0 1 0,0-2 0 16,0 2 0-1,0 2 3-15,-2-6-1 16,2 0 0-16,0 0 1 16,0 0 0-16,3 0 0 0,-1 0-2 15,4-6 0-15,0-4 0 16,-2 6 1-1,0-2-2-15,-2-1 0 0,-2 3 0 0,1 4 0 32,-1-4 0-32,0 2 1 15,0 2 0-15,0 0 0 0,0 2 0 16,4 19 1-16,0 5 1 16,0 11 0-16,-2 0 5 15,-2 2 1-15,0-2 45 16,-2 6 1-16,-2 1-28 15,0-18-1-15,0 1-13 16,0-11-1-16,0 1-17 0,0-7 0 16,-2 0-8-16,2-4-1 15,-2 3 2-15,0-7 1 16,0 4 3 0,-5-12 1-16,-1-5 5 0,-6-21 1 15,4-11 3-15,7-9 0 16,10 7 4-16,5 0-1 15,4 4 0-15,3 2-1 16,3 4-1-16,-4 12-1 16,-1-1-70-16,-7 11 2 15,-2-3-163-15,-2 10 0 16,-4 6-190-16</inkml:trace>
  <inkml:trace contextRef="#ctx0" brushRef="#br0" timeOffset="41864.19">15864 8827 12 0,'0'0'0'0,"0"0"0"0,0 0 0 0,0 0 0 0,34-6 0 16,14 4 0-16,11-9 0 16,5 3 0-16,-3 6 0 15,-6-2 0-15,-1-6 0 16,-54 10-10-16</inkml:trace>
  <inkml:trace contextRef="#ctx0" brushRef="#br0" timeOffset="43738.87">16792 8769 12 0,'0'0'0'0,"0"0"0"0,0 0 0 15,0 0 0 1,0 0 0-16,0 0 0 0,0 0 0 16,0 0 2-16,0 0 1 15,0 0 22 1,0 0 1-16,0 0 22 15,0 0 2-15,0 0 10 16,0 0 1-16,-31 6-10 16,15 5 2-16,2 3-18 15,3-4 1-15,5 5-20 0,2-5 0 16,4-2 8 0,2 3 0-16,4 3 2 0,7-2 1 15,5 5 4-15,3-1-1 16,-3-6 3-16,-4-1 0 15,-5-7-5-15,-5 2 1 16,-2-2-4-16,-4 0 1 16,-4 4-8-16,-9-4 0 15,-9 8-7-15,-7-4 0 16,2 1-3-16,5-5 0 16,5-2-6-16,5-2 2 15,6 2-7-15,4 0 1 16,4-5-24-16,6 3 2 0,4 0-53 15,10-6 2 1,13-8-33-16,4-1 2 0,-8 7 35 16,-9 0 0-1,-3 2 30-15,-3-1 0 0,0 3 16 16,3-4-1 0,-3 0 9-16,-2 1 0 0,-3 1 6 15,-5 2 0-15,-2 2 2 0,0-2 1 16,2 0 1-1,-2 6 0-15,0 0 2 0,0 0 0 16,-2 0 9 0,-2 0-1-16,-2 0 21 0,-2 0 0 15,-2 6 29 1,-3 4 1-16,-1 0-1 0,2 7-1 16,2-3-1-16,4-2-1 15,1 5-9-15,1-7 0 16,2 2 0-16,2-3 0 15,3-5-14-15,1 2 0 16,4-6-7-16,4-8 2 16,7 2-13-16,-1-5 1 15,-3-5-9-15,-5-1 1 16,-2 5-2-16,-4 2 1 16,-1 2 0-16,-3 2 0 15,0-1 2-15,0 3-1 0,-2 4 1 16,0 0 1-1,0 0 0-15,0 0 2 0,0 11 1 16,-2-1-1-16,-2 6 0 16,-1 1 1-16,5-7 2 15,0 0 1 1,0-4 3-16,0-4 2 0,0 2-5 16,2-4 0-16,1 0-1 0,1-4 1 15,2 0 1 1,8-10 0-16,9-13-4 0,1 1 1 15,-1 1-1 1,-3 6 1-16,-1 3-2 0,-5 6 2 16,-4 4 11-1,-1 6 0-15,-5 0-5 0,-2 4 0 16,2 4-5 0,0 2 1-16,0 9-5 0,0-3 1 15,-2 0-5 1,-2-3 0-16,0 1 0 0,0-6 0 15,0 3 0-15,0-5 0 16,0-2 5-16,0-4 1 16,0 0 5-16,0 0 0 15,0 0 2-15,0 0 0 16,0-2 2-16,6-13 0 16,2-5-2-16,5-3 1 15,-1 3 0-15,-2 3 0 16,3 5 12-16,-3 4 1 15,2 2 1-15,-2 0 1 16,1 3-16-16,-3 3 2 16,0 3-8-16,2 3 0 15,-1 4-7-15,1 6 0 0,-4 3-3 16,-4-5-1 0,0-1-1-16,-2-5-1 0,0-2 0 15,0 0-1-15,0-2 4 16,0-2 1-16,0 2 0 15,0-4 1-15,0 0 0 16,0 0 0-16,2-4 0 16,4-6 1-16,0-2 0 0,5-7 1 15,-1 3 0 1,0 1 2-16,0 5-3 0,-1 4 1 16,-1-4-2-16,-2 8 1 15,0-2-1-15,-2 1 0 16,0 3-6-16,4 7-1 15,1-3-13-15,3 10 1 16,-2 5-20-16,-2-9 2 16,-1 4 9-16,-3-3 0 15,0-1 10-15,0-4 0 16,0 0 7-16,2-2 0 16,2-4 4-16,15 0 2 15,4-10 2-15,-5-4 2 16,-3 1 0-16,-7 3 1 15,-2-4 0-15,-2-3 0 0,0 5 6 16,-3 0-1 0,-3 3 4-16,-2 5 1 0,0-2-5 15,0 4-1 1,-2 2-3-16,-3 2 2 0,-1 6-7 16,-6 9 1-16,2-1-17 15,4 3 0-15,2-9-12 16,1 2 1-16,3-2 11 0,3-1-1 15,-1-5 10 1,6 4 0-16,4 0 3 0,9-6 0 16,1-2 0-1,-1-2 0-15,-21 2-709 0</inkml:trace>
  <inkml:trace contextRef="#ctx0" brushRef="#br0" timeOffset="44950.03">17881 8829 12 0,'4'-4'0'0,"0"-9"0"0,2 1 0 0,4-4 0 0,3-5 0 16,-1-3 0-16,0-7 0 0,3 2 9 15,-5 4 0 1,-6 7 7-16,-2 8 0 0,-2 1 42 15,0 7-1 1,0-2-8-16,0 4 2 0,-2 4-24 16,-4 0 1-1,-2 7-11-15,-3 11-1 0,-1 7-13 16,2 12-1 0,4 0-4-16,1 2-1 0,3-6-1 15,4 0-1-15,3 0 6 0,1-6 2 16,0-2 14-1,2 1 1-15,2-7 114 0,1 0 1 16,-3-11 90 0,-4 0-1-16,-2-8-140 0,2 3 1 15,-2-7-38 1,0-7 1-16,4 3-23 0,0-12 1 16,3-11-24-16,-5-4 0 15,-4 3-28-15,0-5 1 16,2 4-42-16,-2-2 2 15,-2 9 38-15,-2 3 1 16,0 3 20-16,-1 1 1 16,1 7 4-16,2 4 1 15,0 0 1-15,0 2-1 16,0 0 1-16,-2 2 0 16,0 4-1-16,0 2 0 15,-2 4-3-15,-3 1 2 16,3-5-4-16,2 4 1 15,2-4-1-15,0-2 0 16,2 3 0-16,4-7 0 16,4 0-2-16,13-7 2 15,14-3-4-15,4-6 1 16,-6 1 4-16,-7 1 0 0,-7 6 2 16,-7 2 0-1,-4 3 4-15,-2 1 0 0,-2 2 0 16,-2 0 0-16,-2 0 0 15,0 9 0-15,2 1 0 16,-2 4 0-16,0 5-2 16,0-1 1-16,3 3 0 15,1-7 0-15,0-2-1 0,-2-5 2 16,0 1 0 0,0-6 2-16,2 2 5 0,0-4 1 15,2-4 5-15,2 2-1 16,3-6 4-16,1-3-1 15,0-3 4-15,-4-4 2 16,-3-1-4-16,-5 3 0 16,0-3 5-16,0 11 0 15,-2 0-9-15,-5 2 0 16,-1 3-7-16,0 1-1 16,0-2-5-16,0 2 0 15,-1 2-5-15,3 0-1 16,2 0-10-16,2 0 2 0,0 0-2 15,2 0 1 1,2 0 1-16,4 2 0 0,7 2 5 16,7 1 0-1,11-1 7-15,4-4 0 0,-5 0 2 16,-1 2 0 0,-2 6 0-16,-9 0 0 0,-6 2 0 15,-5 1 0-15,-5-5 0 0,-2 4 0 16,-2-4 0-1,-3 5 0-15,1-5 1 0,2-2 0 16,0 2 9 0,2-6 0-16,0 0 7 15,0-2 0-15,2-2 4 16,4-17 2-16,3-3 1 0,3-11 1 16,-2 2 7-1,-4 12-1-15,3 5 12 0,-3 6-1 16,0 1-23-16,-2 1 0 15,0 6-15-15,0-2-1 16,0 4-25-16,2 0 0 16,-6 0-1045-16</inkml:trace>
  <inkml:trace contextRef="#ctx0" brushRef="#br0" timeOffset="48951.96">18213 9069 12 0,'0'0'0'0,"0"0"0"0,0 0 0 16,0 0 0-16,0 0 0 16,0 0 0-16,0 0 0 15,0 0 16-15,0 0 0 16,0 0 46-16,0 0 0 16,0 0 19-16,0 0-1 15,0 0 11-15,0 0 1 16,0 0 19-16,0 0 2 15,6 25-54-15,-4-19 2 0,0 0-18 16,0-4 1 0,0 2-13-16,0-2-1 15,2-2-11-15,4-2 0 16,7-4 11-16,3-4 1 0,5-5-12 16,-3 3 0-1,-7 6-5-15,-5 2 1 0,-2-2-5 16,-2 4 1-16,-2 2-11 0,0-5 1 15,-2 5-1 1,0 0 2-16,2 0-2 0,0 5 1 16,0 3 3-1,2 2 2-15,0 17-2 16,1 8 2-16,-3 8-3 16,0 0 2-16,0-8-15 0,0-4 1 15,-4-9-40-15,0-5 1 16,0-1 8-16,-2-6-1 15,-1-1 23-15,1-7 2 16,-2 4 13-16,-2-6 1 16,0 0 2-16,2-6 0 15,-3-1 6-15,1-3-1 16,2-6 8-16,2 1-1 16,4-1 13-16,2-7 0 15,2 3 3-15,4 3 1 16,7-5 9-16,5 1 0 0,5-5 3 15,-1 3 1 1,-1 2-3-16,-3 7 2 0,-3 6-14 16,-7-2-1-1,-4 8-17-15,-2-5 0 0,0 5-7 16,1-4 0 0,-3 2-7-16,0 0 2 0,-2 2-17 15,0 0 0-15,0 0-6 16,0 2 0-1,0-6 7-15,0 6 1 0,0 0 4 0,-2 0 1 16,-5 8 13 0,-1 4 0-1,0 9 0-15,0 5 0 16,4 3 0-16,2-4 0 0,2-9-8 16,2-6 0-16,4-3-24 15,8-7 0-15,13-7 2 16,10-3 1-16,6-4 12 15,0-3 1-15,-6 1 7 16,-4 2 1-16,-5-3 8 0,-7 5 0 16,-11 2 7-16,-4-1 0 15,-2 9-5-15,-2-2 1 16,0 0-3 0,0-2 0-16,-2 6-7 0,-2 0-1 15,-2-2-20-15,0 0 1 16,2 2 4-16,-2 0 1 15,-6 0 4-15,-5 4 0 16,-3 6 9-16,-3 5 0 16,5-3 2-16,6-4 2 15,2 4 0-15,4-3 2 16,-1-5 2-16,3 2 1 16,0-2 0-16,0-4 1 0,0 4 4 15,2-4 1 1,4-4 5-16,9 0 2 0,3-6 23 15,0-3-1 1,1 5 23-16,-9 6 0 0,-2-4-11 16,-2 6 1-1,0-4-27-15,-2 4 0 0,0 0-12 16,1 0 0-16,-1 4-9 16,2 0 0-16,0 4-5 0,0-4 2 15,-2 2-21-15,0 1 2 16,0-3 9-1,0-4-1-15,0 2 6 0,0 2 0 16,0-4 7 0,6-4 1-16,3 0 5 0,5-7 0 15,0-1 18 1,-3 4-1-16,-1 4-7 0,2-2 1 16,1-3-7-16,-3 7-1 15,-2 0-4-15,-1 2 0 16,-3 0-4-16,0 2 0 15,0 0 0-15,-2 7 0 16,0-3-1-16,-2 2 0 16,0-4-13-16,0 4 0 15,0-4 8-15,-2-2 1 0,0-2 3 16,0 7-1 0,0-7 3-16,0 0 0 15,0 0 4-15,6-7 0 0,1 1 4 16,9-10 0-1,2-3 1-15,-1 7 1 0,-1 4-10 16,-3 0 0-16,-3 1-30 16,0 3 0-16,2-2-35 15,3 0 1 1,1 2 15-16,1 2 0 0,-1-2 26 0,-2 2 2 16,1 0 10-16,-5 2 1 15,-2-4 6 1,-2 2 2-16,0 2 1 0,1-3 0 15,-1 3 1 1,-2 0 0-16,-2 0 0 0,0 0 1 16,0 0 2-1,0 0 2-15,0 0 9 0,-2 0 1 16,0 0 7 0,0 0 1-16,0 0 6 0,-2 0 0 15,0 3 0-15,0-3 2 16,0 2 7-16,0 4 0 15,0-4 7-15,0 4 0 16,2-2 3-16,4 8 1 16,4-1-14-16,0-1 0 15,0-4-20-15,-1 2-1 16,-1-4-8-16,-2 3-1 16,0-5-5-16,-2 4 1 15,-4-2-1-15,-17 12 0 16,-9 1-13-16,-9-1 0 15,2-1-34-15,19-13 1 0,1 4-7 16,7-6 0-16,8 0-921 16</inkml:trace>
  <inkml:trace contextRef="#ctx0" brushRef="#br0" timeOffset="49160.13">19367 9116 12 0,'2'0'0'0,"0"6"0"0,0-6 0 0,0 0 63 0,-2 0 1 15,0 0 92 1,2-2 1-16,0 2-39 0,0 0 1 16,0-4-31-1,0 4 2-15,-2 0-741 0</inkml:trace>
  <inkml:trace contextRef="#ctx0" brushRef="#br0" timeOffset="53692.5">18996 8724 12 0,'0'0'0'0,"0"0"0"0,0 0 0 0,0 0 0 0,0 0 0 16,0 0 0-16,0 0 0 15,0 0 0-15,0 0 1 16,0 0 0-16,0 0 0 15,0 0 17-15,0 0 0 16,0 0 28-16,0 0 1 16,0 0 26-16,0-24 0 15,-2 11-10-15,-2 5 1 0,0-8 3 16,1 7 2 0,1-1-9-16,2 4 2 0,0 2-16 15,0 4 0-15,0-4-17 16,0 2 0-16,-2 2-9 15,-4-2 0-15,-2 0-9 0,0 2 0 16,0 4-4 0,-1 2 0-16,1 4-4 0,2 0 1 15,2 7-4 1,4-1 0-16,2 3-3 16,2 3 0-16,2-7-10 0,2-1 1 15,1-4-10-15,-1-4-1 16,4 3-6-16,3-7 1 15,-15-2-554-15</inkml:trace>
  <inkml:trace contextRef="#ctx0" brushRef="#br0" timeOffset="55066.52">20312 8634 12 0,'0'0'0'0,"0"0"0"0,0 0 0 0,0 0 0 16,4-23 0-1,-2 21 0 1,0-4 0-16,0 4 0 16,0-4 0-16,0 4 0 0,-2 0 2 15,0 0 0-15,0-2 3 16,0 4-1-16,0-2 2 15,0 2 1-15,-2 2-7 16,-2 2 1-16,-2 2-1 16,-2 8 0-16,-1 5 0 0,3 5 0 15,2 3 0 1,2-2 0-16,0-5 0 0,0 5 0 16,2-11 0-16,4-4 0 15,2 1 0-15,5-9 0 16,5 2 7-16,4-4 0 15,5-6 54-15,2 0 1 16,-3-5 40-16,-5 1 0 16,-5 2-26-16,-6-2 2 15,-4 1-11-15,0 3 1 16,1 4-16-16,-3-6 1 16,0 8-31-16,-2 0 2 15,0 0-13-15,0 0 1 0,-2 8-13 16,-2 0 1-16,4-8-633 15</inkml:trace>
  <inkml:trace contextRef="#ctx0" brushRef="#br0" timeOffset="108490">13301 11397 12 0,'0'0'0'0,"0"0"0"0,0 0 0 16,0 0 0-16,0 0 0 0,0 0 0 16,0 0 1-1,23-26 18-15,6 13 0 0,14-1 2 16,2 6 2-16,-8 16 6 15,-5 6 1-15,-3 7 4 16,-4 10 0-16,-1-1-6 16,-1 9 0-16,-7-2-4 15,-3-4 2-15,-3-2-3 0,-2-2-1 16,-4-3 4 0,-2-5 0-16,-2 1 76 0,-2-7 0 15,-2 1 23-15,0-1 0 16,2-5-88-16,0-2 1 15,0-2-16-15,2-6 0 16,0 2-12-16,0 0 0 16,0-2-4-16,0 5 1 15,0-5 0-15,0-5-1 16,0 3 0-16,-2-6 1 16,-4 0-2-16,-1-4 2 0,-3-5-1 15,2 1-1 1,0 5-6-16,0-1 0 0,-3 8-13 15,-1-8 1 1,2 8-6-16,4-3 1 16,-3 7 4-16,3-2 2 15,0 0 8-15,2 2-1 0,2-6 5 16,-4 6 0 0,4-2 2-16,0-2 1 0,2 4 5 15,-4 0-1-15,4 0 10 0,4 0 1 16,-4 4 1-1,4 4 1-15,4 3 20 0,6 7 0 16,7 7 36 0,-7-1 1-16,-1-5-30 0,-7-3 1 15,0-7-27 1,-2-3 1-16,-2-2-4 0,2-4 1 16,-2 2-12-16,0-2 0 15,2-2-4 1,2-8 0-16,7-13-2 15,1-6 0-15,5-10-1 16,-1 8 1-16,0 5-11 16,-3 9 0-16,-7 1-43 0,-2 6 1 15,-6 3 10-15,4 1 2 16,-4 6-933-16</inkml:trace>
  <inkml:trace contextRef="#ctx0" brushRef="#br0" timeOffset="109629.89">13342 11958 12 0,'0'0'0'0,"0"0"0"0,0 0 0 16,7-25 0-16,-7 23 0 15,2-4 16-15,0 4 0 16,0-2 49-16,0 4 2 0,0 4-7 15,2 4 2 1,0 11 9-16,-4 15 1 16,-6 10-6-16,-4 1 1 15,-1-10-11-15,3-3 0 0,2-13-9 16,2-9 2 0,2-2 24-16,2-1 1 0,0-5-60 15,4-4 1-15,4-5-15 0,11-9 0 16,15-11-179-1,-1 1 1-15,-2 5 92 16,-13-2 0-16,-3 13 27 16,-7 0 0-16,-2-2 21 0,-4 8 1 31,2-3 16-31,-2 5 1 0,0-2 6 16,-2 4 1-16,-2 0 13 15,-4 4 0-15,-6 9 12 16,-7 9 1-16,-7 11 18 15,-1-4 1-15,9-5 9 16,3-7-1-16,9-7 71 16,0 0 2-16,4-10 25 0,0 7 0 15,0-7-82 1,2 0 0-16,4-7-22 0,8-9 0 16,15-13-27-16,6-4 0 15,-1 7-7-15,-5 7 0 16,-13 9 0-16,-3 4 0 15,-7 6 0-15,4 0 1 16,2 8 1-16,5 4 2 16,-1 11 5-16,-2-5 1 15,-8 7 9-15,-2-7 1 16,3-3 21-16,-5-5 1 0,2-10 15 16,0 4 0-16,0 2-34 15,2-6-1 1,-4 0-15-16,2-6 1 0,2-4-10 15,2-9 0 1,2-9-79-16,0-13-1 0,1 0 5 16,-1 2 1-16,-2 6 20 15,0 4 0-15,2 2 21 16,-1 3 0-16,-3 5 33 16,-2 3 1-16,0 8 6 0,0-1 1 15,0 9 0-15,0 0 0 16,-2 4-1-16,0 13 1 15,0 16-4-15,0 10 1 16,-2 6-5-16,-2-12 0 16,2-2-6-16,2-8 0 15,2-9-6 1,-2-1 1-16,0-7 5 0,0-4 1 16,0-6-612-16</inkml:trace>
  <inkml:trace contextRef="#ctx0" brushRef="#br0" timeOffset="112439.9">13884 12038 12 0,'0'0'0'0,"0"0"0"0,0 0 0 0,0 0 0 16,0 0 0-16,0 0 0 16,0 0 0-1,0 0 16-15,0 0 0 0,0-2 63 16,0-2 1-16,0 0 61 15,0-3 0-15,-3 5-23 16,-5 2 0-16,-4 2-35 16,-4 9 1-16,-11 3-23 15,0 13-1-15,3-1-3 16,5 7-1-16,7-6 1 16,4 0 0-16,6-3 44 0,2-7 1 15,2-5 19-15,0-4 2 16,2-2-91-16,2-6 1 15,4-12-23-15,11-2 1 16,7-19-11-16,3 0 1 16,-6 0-87-16,-7 6 0 15,-7 15-70-15,-3 4 1 16,-8 2 101-16,0 4 0 16,0 0 37-16,0 2 1 15,0 0 14-15,0 2 0 16,0 6 2-16,0 10 0 15,-6 7 4-15,1-4 2 16,5 1 27-16,0-5-1 0,0-7 30 16,3-6 1-1,-1 0-38-15,4-8 1 0,8 0-16 16,13-13 2 0,8-18-12-16,-1 1 1 0,-7-10-4 15,-4-1 1-15,-7-6 0 16,-4-2 0-16,-1-7-1 15,1 17 2-15,-6 10 28 0,-2 17 1 16,-2 5 27 0,0 7 0-16,-2 4-31 0,-2 9 1 15,0 9-19 1,-4 13 2-16,-2 18-19 0,-3 11 1 16,1-7-108-16,2-2 1 15,4-6 37-15,-4-8-1 16,6-4 44-16,2 0 1 15,4-14 17-15,2-1 0 16,-6-8 30-16,4-3 1 16,2-1 29-16,-2-6 0 15,7 0-18-15,3-13 0 16,6-3-11-16,1-11 1 16,-5 7-20-16,-5-3 1 15,-3 9-28-15,-2-3-1 0,0 1-8 16,0 8 1-1,-2-1 20-15,-2 3 2 0,0 2 11 16,0 4 0 0,3 0 6-16,-5 8-1 0,-5 3 2 15,3 7 0 1,0 9 1-16,2 0 0 0,0-5 5 16,2-5 1-16,-2-7 24 0,2-6 0 15,3 0-18 1,-3-4 2-16,6-8-10 0,10-9 0 15,13-15-3 1,0-5 0-16,-5 2-65 0,-5 8 1 16,-7 9-5-1,-4 1 0-15,-5 9 53 0,-3 6 1 16,0-4 9 0,0 6 1-16,0 0 3 0,-2 0 2 15,0 6 0-15,0 4 2 16,0 7 0-16,2 1 1 15,0 7 2-15,0-7-1 16,2 1 5-16,-4-11 0 16,2 0 3-16,4 0 2 15,0 2 3-15,-2 5 1 16,1-5 10-16,-1-6 1 16,-2 9 0-16,0-11 1 15,0 6 3-15,2-4-1 16,-4 0-25-16,2-4 1 15,2 0-8-15,29-8 1 16,10-19-10-16,-12 0 1 16,-7-5-146-16,-9-12 0 15,-7-5 43-15,0 2 1 0,0 2 56 16,-4 20 1 0,0 7-11-16,-4 3 0 0,0 5 65 15,0 4 2-15,0 2 21 16,0-4 2-16,0 3-8 15,0 5 1-15,0 0-5 16,-10 17-1-16,-6 16-14 16,-5 26 1-16,5 1-39 0,2-3-1 15,1 3 1 1,1 32 1-16,4-1 29 0,8-13 1 16,4 0-2-1,0-29 1-15,6-6 25 0,-2-25 1 16,-1 1 73-16,-1-11 2 15,0 0 3-15,0-4 0 16,2 3 44-16,21-18 2 16,0-13-57-16,-3-19 0 15,-11-3-27-15,-5-13 0 16,-8-5 7-16,-2 7 0 16,-2 3-11-16,-2 20 1 15,-2 7-31-15,1 10 2 0,1 7-13 16,2 2 2-1,2 0-19-15,-4-1 1 0,2 7-25 16,0-4 0 0,0 4-25-16,2-2 1 0,-4 4 11 15,4-4 1 1,0 4 8-16,0 0 1 0,0 0-1 16,14-6 2-1,7 4-5-15,28-13 1 0,0 1-1 16,-6 0 0-16,-2-1-48 0,-20 11 0 15,-3-4-96 1,-6 6 2-16,-1 2 114 0,-5-6 0 16,0 6 21-1,2 0 1-15,-6 0 14 0,2 0 1 16,0 0 10 0,-1 0 0-16,-1 0 6 0,0 0 0 15,0 0 2-15,0 0 1 16,0 0 11-16,0 0 1 15,0 0 54-15,-2 0 0 16,0 0 43-16,0 0 1 16,0 0-14-16,0 0 1 15,0 0-18-15,-4 0 1 16,-4 0-18-16,-7 6 0 16,-5-2-9-16,-5 12 1 0,5 1-9 15,11-9 0 1,-3 2 24-16,4 5 0 0,0-5 25 15,2-2-1 1,4 2 4-16,-3-1 0 16,3-9-63-16,2 6 0 15,2-6-18-15,9 0 1 16,1-6-15-16,2-3 2 16,-1-1-65-16,-3 2 2 15,-2 0 2-15,2 6 1 16,-6-4 31-16,1-3 1 0,-1 7 20 15,0 2 1-15,0-6 9 16,-2 4 0-16,0 2 2 16,0 0 0-16,2 2 1 15,2 4 0-15,-4-4 6 16,4 7-1-16,1-9 14 16,-1 6-1-16,2-4 2 15,4 0 1-15,1-2-6 0,11-2 0 16,1-6-8-16,-3-3 1 15,1-5-5-15,-5-11 1 16,1-8-3-16,-9 0 0 16,0 1 4-16,-8 19-1 15,0 5 31-15,0 0 0 16,0 1 2-16,0 1 0 16,-2 2-22-16,0 4 1 15,0 0-12-15,0 2-1 16,0 0-6-16,0 2 0 15,0 6-30-15,3 25 2 16,1-4-50-16,-2 0 2 16,4-3 38-16,-2-11 2 0,0-1 17 15,0-4-1 1,0 7 21-16,2-7 0 0,3-4 1 16,-1-2 0-1,2 2 0-15,2-6 0 0,1 0 0 16,17-16 0-16,-1-17-1 0,0-14 1 15,-9-13 0 1,-7 11 0-16,-3 2 0 0,-4 20 1 16,-2 2 35-1,-2 15 0-15,0 2-16 0,0 0 0 16,0 4 10 0,-2 0-1-16,0 2-28 0,0 2 0 15,-2 6-2-15,-4 33 1 16,4 12-7-16,0 4 2 15,-2 3-93-15,4-13 0 16,2-8 56-16,2-10-1 16,0-3 19-16,2-9 2 15,4-5 30-15,21 6 0 16,8-5 9-16,0-11-1 16,-4-6 6-16,-8 3 0 15,-5 1-9-15,-12-6-1 16,1 4-11-16,-3 0 0 0,-2-2-8 15,-2 4 1 1,-4 2-884-16</inkml:trace>
  <inkml:trace contextRef="#ctx0" brushRef="#br0" timeOffset="112986.42">13947 11958 12 0,'0'0'0'0,"0"0"0"0,0 0 0 0,0 0 0 16,0 0 0-16,29-17 34 15,-7 17 0-15,19 4 80 16,8 1-1-16,5-3-48 15,5-4 0-15,9-13-15 16,6-1 0-16,14-5-4 0,4-1 0 16,-92 22-518-1</inkml:trace>
  <inkml:trace contextRef="#ctx0" brushRef="#br0" timeOffset="113415.04">15784 12132 12 0,'0'0'0'0,"0"0"0"15,0 0 0-15,0 0 0 0,0 0 0 16,0 0 0-1,0 0 0-15,0 0 4 0,0 19 2 16,0-19 38 0,0 0-1-16,-2 0 51 0,-2-6-1 15,-1 3 0 1,3 3 1-16,0-2-14 0,0 2 0 16,0-6-22-1,0 4 0-15,2 2-42 0,2-4 1 16,-2 4-612-16</inkml:trace>
  <inkml:trace contextRef="#ctx0" brushRef="#br0" timeOffset="120859.92">13439 12637 12 0,'0'0'0'0,"0"0"0"0,-25 29 13 0,9-13 2 16,-1 1 85-16,3-7 0 16,0-2-11-16,1 1 1 15,3-7-52-15,2 2 1 0,4-4-6 16,2-6 2-16,2-5-9 15,4-5 1-15,6-19-27 16,9 0 0-16,3-6-16 16,3 6 0-16,1 6 14 15,-5 11 0-15,-5 1 2 16,-1 11 1-16,-3 4 6 16,0 4 1-16,2 4 3 15,3 11 1-15,-3-1-1 0,-4 5 1 16,-3-5 0-16,-5 3 0 15,-4-3-2-15,-2 3 0 16,-5-9-2-16,-3 6 0 16,-6 3 7-16,-3-3-1 15,-6-8 9-15,7-1 0 16,1-5-7-16,5-4 1 16,-2-5-8-16,1-3 1 15,1-4-9-15,6 4 1 0,4-1-3 16,2 3 1-1,0 0-2-15,4 0 0 0,2-3-4 16,2 3 2 0,4 2-2-16,3 4 0 0,1 2 3 15,4 2 1 1,-3 6 1-16,1 9 0 0,0-7 1 16,1 6 0-16,-3 1 7 0,-2-1 1 15,-1-4 21 1,-5 3 1-16,2-7 28 0,0-6 1 15,0 4-28 1,5-12-1-16,5-2-19 0,9-11 0 16,6-7-7-1,2-1-1-15,-5 0-12 0,-5 3 1 16,-7 5-31 0,-5 3 0-16,-5 6-5 0,-4 1 0 15,0 9 21-15,0 0-1 16,2 0 3-16,0 9 1 15,5 1-6-15,-7 6 1 16,2 11 8-16,0 0 2 16,-2-3 3-16,-4-5 2 15,0-11 10-15,0 0 0 16,0-8 8-16,0 2 0 16,-2 0-2-16,-2-2-1 0,0-2-1 15,0 0-1 1,-2-14-3-16,-5-11 0 0,-5-6-1 15,0-2 1 1,3 7-1-16,5 3 1 0,-2 17-1 16,4 0 1-1,0 8-2-15,-1 8 2 0,1 2-1 16,-4 13 1 0,-4 5 0-16,-1 5 0 0,5 2 0 15,2-8 0-15,4-1 0 0,2-7 0 16,0-1 32-1,2-3 0-15,-4-7 61 16,4-4 1-16,4 0-63 16,-2-8 0-16,6-6-21 0,8-11 2 15,5-10-17 1,3-3 2-16,-1-1-85 16,-5 6 1-16,1 2-6 15,-1 5 1-15,-1 9 58 16,-7-1 0-16,-6 10 26 15,-2 4 2-15,0 0 5 16,0 0 1-16,0 0 0 0,6 16 0 16,-1 5 1-16,-3 6 0 15,-4-1 1-15,0-7 1 16,4-3 1-16,-4-2 0 16,0-3 32-16,0-5 0 15,0-2 33-15,0 2 0 16,0-6-39-16,0 2 2 15,0-2-14-15,2 0 0 16,2-2-13-16,6-14 1 16,3-9-8-16,-5 13 1 15,0-3-6-15,-2 7 1 16,0 4 0-16,0-2 0 16,1-2 4-16,-1 6 1 15,2 2-1-15,2 0 2 0,0 0 0 16,3 10 0-16,-1-2 2 15,-2 4-1-15,-2 3 8 16,-1 1 1-16,-3 3 14 16,-2-11 2-16,0 0 27 15,-2-4 0-15,0 2 4 0,0-6 1 16,0 2-35 0,0 3-1-16,0-5-14 15,0 0 1-15,2-5-16 0,10-7 2 16,2-10-32-16,3 1 0 15,-3 5 11-15,-4 5 0 16,1 1 9-16,-3 4 1 16,0 0 3-16,-4 4 1 15,2 2 5-15,0 0 1 16,1 0 1-16,1 8-1 16,0 2 1-16,-2 7-1 0,-2-7 5 15,0 4 1 1,-2-1 4-16,0-5 2 0,1 0 21 15,-3-2 0 1,0-4-15-16,0 0 0 16,0 4-8-16,0-6-1 15,0 0-3-15,4-10 0 16,-2 0-27-16,6-7 0 16,0 1-24-16,4 0-1 0,1-9 23 15,-3 13 0-15,0-3 12 0,0 7 0 16,-5 4 11-1,-1 0 2-15,0 2-5 0,2 4 0 16,-2 4 2 0,2 6 2-16,-2 5-1 0,0 5 2 15,-2-1 2 1,0-7 1-16,0-1 11 0,1-5 0 16,-1 0 15-16,0-2 1 15,0-4-14-15,8 0 2 16,4-6-9-16,21-12 2 15,-6-11-36-15,-9 4 0 16,-1 3-69-16,-11 12 1 16,-2-3 64-16,-2 5 2 15,-2 4 13-15,0-4 1 16,-2 4 10-16,0 2 1 16,-2 2 4-16,-4 6 0 15,0 7 1-15,0-5 0 16,2-2 0-16,0 0 1 15,2 3 6-15,0-3 2 16,2 0 25-16,2 0 0 16,2 0-18-16,6-5 1 15,0-1-12-15,5-2 2 16,-15 0-525-16</inkml:trace>
  <inkml:trace contextRef="#ctx0" brushRef="#br0" timeOffset="124340.22">14749 12672 12 0,'0'0'0'0,"0"0"0"0,0 0 0 0,0 0 0 0,0 0 0 16,22-27 0-16,1 1 0 15,3-13 0-15,3 2 0 16,-6 0 13-16,-7 4 2 15,-6 6 32-15,-4 1 0 16,-4 9 27-16,-4 9 1 16,-2 0 8-16,0 8 0 15,-2 8-38-15,-6 6 1 0,-7 7-20 16,3 6 1 0,6-1-23-16,3-3 0 15,3-13-4-15,4-4 0 0,2-4-3 16,5 0 0-16,-1-2-1 15,8-2 1-15,9-6 0 16,3-2 1 0,1-4 1-16,-7 5 1 0,-9 7 0 15,-5 0 0 1,-2 2 0-16,-4 2 1 0,0 0 0 0,0 9 0 16,-2 11-2-16,-2 5 1 15,2-3 0 1,2 1 0-16,0-4 0 0,2-11 0 15,0 0 1-15,2-4 0 16,0 0 7-16,4-3 1 16,4-3-1-1,7-3 0-15,3-9-2 0,5-2 0 16,-2-9-1-16,-5 3 0 16,-3-11-2-16,-3 2 0 15,0-4 5-15,3 0 0 0,-3 7 20 16,-2 11 1-1,-3 1 12-15,-5 12 2 16,-2-4-29-16,0 12-1 16,2-4-12-16,2 6 1 0,0 0-5 15,2 11 1 1,-2 14-46-16,-1-2 0 0,-1 8-63 16,0-13 1-1,-2-7 35-15,0-3 1 0,0-8 36 16,2-6 0-16,-4 0 19 0,2 5 0 31,0-7 12-31,2-11 1 0,6-3 6 0,9-11 0 31,-1-5 7-31,1-9 1 0,-7 10 10 0,-4 10 0 32,-2 3 9-32,1 6 0 0,1 1 10 0,0 1 1 15,0 2-18 1,-2 4 1-16,-2 2-13 15,-1-2 1-15,1 2-8 16,-4-6 0-16,2 6-4 16,-2 0 0-16,0 0-14 15,0 0 1-15,0 0-3 16,0 0 0-16,0 0 0 0,0 0 1 16,0 0 13-16,-2 0 1 15,2 0 4-15,-4 0 1 16,1 0 5-16,1 0 0 15,0 0 9-15,0 0 1 16,-2 0 6-16,-2-2 2 16,0 2-2-16,0 0 2 15,0 0-2-15,-1-4 1 16,1 4-9-16,2 0 1 16,2 0-6-16,-2 0 0 15,-2 0-2-15,-2 4-1 16,0 4-3-16,1 2-1 15,-1 0-2-15,-2 7 1 0,-2-9-1 16,1 4 0 0,3 3-1-16,8-7 1 0,0-6-2 15,-2 12 0 1,2 3-3-16,2-1 0 0,4-3 4 16,3 3 0-16,-1-4 1 0,4 1 0 15,2-3 0 1,5-8 1-16,-3 2 0 0,5-8 0 15,-1 2-1 1,-1-6 0-16,-1-3 0 0,-1-3 0 16,-5-2 3-1,-4 1-1-15,0-1 1 0,-4-1 1 16,0 3 5 0,-4 6 0-16,0 4 3 0,0-4 0 15,0 3-6-15,0 1 1 16,0 4-5-16,0 0 0 15,0-6-2-15,0 4 1 0,0 2-1 16,0-2 0 0,0 2-2-16,0-6 1 15,0 6-4-15,0 0 1 16,0 0-2-16,0-6 1 16,0 4 2-16,0 0 1 0,0 2 1 15,0 0 0 1,0 0 1-16,0 0 0 0,0 0 0 15,0 0 0 1,0 0 0-16,0 0 0 0,0 0 0 16,0 0 0-1,0 0 0-15,0 0 0 0,0 0 0 16,0 0 0 0,0 0 0-16,0 0 0 0,0 0 0 15,0 0 1-15,0 0 1 0,0 0 1 16,0 0 0-1,0 0 0-15,0 0 2 0,0 0-1 16,0 0 0 0,0 0-1-16,0 0-1 0,0 0 2 15,0 0-2 1,0 0 0-16,0 2 0 0,0 0 2 16,0 4-3-16,0-6 1 15,0 0-1-15,-4 6 1 16,2-4 0-1,2 6-1-15,-2-4-1 0,2 3 0 16,0 1 0-16,0 0 0 16,0-6-1-16,0 4 1 15,2 2 0-15,0-5 0 16,2 5 0-16,-2-8 0 16,5 6 0-16,1-4 1 15,0 0 4-15,4-2 1 16,-3 0 4-16,1-2 1 15,-2 2 9-15,2-2 1 16,0-4 6-16,5-11-1 16,-1 7 8-16,-2-8 1 0,1 1 6 15,-3 9 2 1,-4-2 12-16,0 1 1 0,0 1-24 16,1 2 0-1,-1 2-21-15,0-2 1 0,-4 4-12 16,2-2 1-16,0 2-4 15,0 0 2-15,-2 2-22 16,0 0 0-16,0 2-32 0,3 4 0 16,-3 2-28-1,0-4 0-15,0 8-2 0,0-1 1 16,2-1 10 0,-4-4 0-16,2 4 21 0,0-8 0 15,0 5 34-15,0 1 0 16,0-4 13-16,0 2 2 15,0 2 3-15,0 0 1 16,0-5 0-16,0 5 0 16,-2-8 1-16,0 8 0 15,-2 0 1-15,0-8 1 16,0 6 0-16,-2-4 0 16,0 7 1-16,0-9-1 0,2 0-1 15,-4 2 1 1,2 0-3-16,2 4 0 15,-1-6-3-15,1 0 2 16,0 0-4-16,0 0 0 0,0 0-5 16,2 0 1-1,0 0 1-15,0 0 0 0,0 0 4 16,2 0 0 0,0 0 1-16,7 0 0 0,1-6-1 15,12-5 1-15,1 1 0 0,-3-6 0 16,1-5 3-1,-7 5 0-15,1-1 3 0,-9 7-1 16,0 4 12 0,-2-4 1-16,0 10-8 0,-2-9-1 15,0 9-4 1,-2 0 0-16,0 0-2 0,0 0 0 16,0 9-20-16,0 1 1 15,0-2-8-15,0 2 0 16,2 5 3-16,0-5 1 15,0-2 5-15,0 0 0 16,0 3 5-16,3-5 1 16,-1-2 10-16,0 2-1 15,2-6 3-15,0 2 2 16,2-2 8-16,-2-2 1 16,-2-4 12-16,3-4 2 15,-3-1 19-15,-2-3 1 0,0 4-14 16,-2 0 1-1,0 1-3-15,0 1 1 0,0 6-20 16,0-4 1 0,0 0-11-16,0 2 0 0,0 4-15 15,0-7-1 1,2 5-30-16,2 2 1 16,2-2 9-16,4 2 1 0,3-6 10 15,9 6 0-15,1 0 8 16,-11 6 0-1,0-2 5-15,-1 3 1 0,-1 3 2 16,2 6 1-16,-2 3 1 16,-3-9 0-16,-3 4 6 15,0-3 1-15,-2-3 8 16,0 0 0-16,0 0 25 16,0 1-1-16,0-9 28 15,-2 4 0-15,0 2 11 0,0-6 0 16,0 0-4-16,2-6 1 15,2 2-10-15,8-21 0 16,-1-2 1-16,-1 9 1 16,0 1 22-16,-4 7 1 15,3-2-11-15,-3 8 1 16,0-5-42-16,-2 7 2 16,0-4-26-16,-2 6 1 15,2 0-8-15,-2 6 1 16,2 5-24-16,0-1 0 0,-1 0-47 15,-1 0 0 1,0 3-21-16,0-3 1 0,0-4 57 16,0 4-1-1,0-7 21-15,0 5-1 0,0-8 10 16,2 6-1 0,0-4 5-16,2-2 0 0,0-2 0 15,11-4 1-15,-1-11 7 0,5-1 1 16,-3-1 14-1,1-3-1-15,-1 7 21 0,-2-1-1 16,1 0-1 0,-9 7-1-16,0 1-22 0,0 8 0 15,1-8-11 1,-1 6 1-16,0 4-9 0,0 6 1 16,-2-2-27-16,1 5 0 15,-3 5-59-15,-2-6 1 16,-2 7 32-16,-2-1 1 15,-2-6 37-15,-1-1 0 16,1 1 12-16,2-2 1 16,-2-6 2-16,0 4 0 15,0-4 4-15,2 4 2 16,0-6 5-16,0 0 0 16,0 3 1-16,0-3-1 15,0 0-4-15,0 0-1 0,2 0-2 16,0 0 0-1,0 0-4-15,0 0 0 0,0 2-9 16,4 4 0 0,0 0-53-16,2-4 1 0,-6-2-396 15</inkml:trace>
  <inkml:trace contextRef="#ctx0" brushRef="#br0" timeOffset="126280.38">16704 12508 12 0,'0'0'0'0,"0"0"0"0,23-41 0 0,-3-2 0 15,-1-4 0 1,-7-5 63-16,-2 1 1 0,-2 6-12 16,-2 10 1-1,-1 8-53-15,-5 11 0 0,-5 5-5 16,3 3-1-16,0 4-8 15,0 4 2-15,-2 0 8 16,-2 4 0-16,-4 6 4 0,-5 7 0 16,-1 10 18-1,0 8 0-15,5 8 30 0,3 0 2 16,2 10-17 0,2-4 2-16,8-3-13 0,2-12 0 15,2-5-23-15,-1-4 1 16,1-15 1-16,0-2 0 15,2-2 6-15,3-10 1 16,1 0 19 0,0-6 1-16,1-6 22 0,-3-1 2 15,-4-10-7-15,-2 5 1 16,0 1 14-16,1 5 2 16,-5 6-5-16,-2 3 2 15,2 5-34-15,-2 2 2 16,0 2-13-16,0 5 0 15,2 9-11-15,0-4-1 16,0 13-3-16,2 2 0 16,0-9-17-16,0-1 1 15,0-9-6-15,2-2 2 16,3-6 9-16,7-6-1 16,11-13 11-16,5-5 0 0,1-11 2 15,-4-8 0-15,-9-2 2 16,-5 1 0-16,-5-9 18 15,0 2-1-15,0 8-1 16,-1 8 1-16,-7 12-6 16,0 11 2-16,0 4-16 0,-2 8-1 15,0 0 0 1,0 0 0-16,0 6 0 0,-2 4-1 16,-4 11 2-1,-3 18 0-15,3 6 12 0,2 6 2 16,0 2-5-16,0-9 1 15,0-1-5-15,0-8 1 16,2-17-11-16,0-8 1 16,2-4-6-16,0-3 0 15,2-3 4-15,2-3 1 16,4-7 2-16,8-14 1 16,11-11 5-16,0-8 0 15,-3 6 28-15,-3 4 0 0,-5 6 66 16,-4 11 2-1,-5 7 3-15,-3 7 1 0,-2 2-75 16,-2 0 0 0,-2 0-19-16,-6 2 0 0,-9 17-8 15,-7 14 0 1,-5 0-32-16,2-7 2 16,7-7-103-16,5-1 2 0,7-12 28 0,4-4 0 15,2 0 63 1,2 5 2-16,0-7 26 0,2 0 1 15,2-7 8 1,6 3 1-16,11-12 7 0,1 0 0 16,-1 7 23-1,-7 7 0-15,-3 2-4 0,-3 11 1 16,0 7-8 0,4 11 0-16,3 12-17 0,-1-6 2 15,-2-13-7-15,-2-9 1 16,1-5-2-16,3-6 2 15,5-4-1-15,3-8 2 16,9-7 0-16,4-18 2 16,-7-6 1-16,-11 10 0 15,-5-1 4-15,-6 5 0 16,-2 4 25-16,-2 13 2 16,-2 2 43-16,0 6 0 15,0-6-35-15,-2 8 0 16,-2 0-27-16,-14 8 0 15,-5 18-10-15,3 7 0 16,5-2-14-16,9-8 1 16,4-3-64-16,4-3 1 15,2-1-27-15,2-8 0 16,5 0 38-16,5-3 0 16,3-5 34-16,-7-5 1 15,-2-3 19-15,-4-8 0 0,-6 16-571 16</inkml:trace>
  <inkml:trace contextRef="#ctx0" brushRef="#br0" timeOffset="126450.25">16860 12264 12 0,'0'0'0'0,"0"0"-10"0</inkml:trace>
  <inkml:trace contextRef="#ctx0" brushRef="#br0" timeOffset="126550.33">16893 12255 12 0,'0'0'0'15,"0"0"0"-15,0 0 0 16,20-8 0-16,-12 8 0 16,-1-6 0-16,-3 6 0 15,-4 6 0-15,0-6 0 16,0 6 0-16,0-4 0 15,0-2-10-15</inkml:trace>
  <inkml:trace contextRef="#ctx0" brushRef="#br0" timeOffset="126730.01">17870 12231 12 0,'0'0'0'0,"0"0"-10"0</inkml:trace>
  <inkml:trace contextRef="#ctx0" brushRef="#br0" timeOffset="127206.19">17827 12272 12 0,'0'0'0'0,"0"0"0"15,0 0 0-15,0 0 0 16,-20 12 55-16,18-6 0 15,0-6 58-15,0 0 1 16,0 0-6-16,4 0 1 16,4-10-21-1,6-6 0-15,7-7-23 16,1 3 1-16,-6 1-38 0,-3 11 0 16,-5 8-26-16,-2-6 1 15,-2 6 3-15,-2 6 1 16,0-6 3-16,0 8 1 15,0 11 30-15,0 7 1 16,0 7-13-16,-2 4 1 16,-2-4-10-16,2-6 0 15,4-7-20-15,0-4 1 16,0 1-4-16,-2-9 0 16,0 0-3-16,0-4-1 15,-2 3 5-15,-4 1-1 16,-7 0 3-16,-1-8 0 0,-4 6 0 15,-1-4 1-15,5-2 4 16,4 2-1 0,3-2 0-16,3 0 0 0,2 0 2 15,0 0 1-15,2 0-1 16,2 0 1-16,2-2 3 16,3 2 0-16,7-6 0 0,4 4 2 15,1-6-7-15,-3 0 2 16,-6 6-5-16,-1-3 2 15,-3 3-12-15,0-6 0 16,-6 8-905-16</inkml:trace>
  <inkml:trace contextRef="#ctx0" brushRef="#br0" timeOffset="127702.56">17838 12099 12 0,'0'0'0'0,"-31"15"0"0,4-5 0 0,-4-2 0 16,1 11 0-16,3-3 0 0,3 3 0 31,-1 9 2-31,2 11 1 0,7-2-3 16,6 6 0-16,8 5 0 15,8 1 0-15,6-6 0 0,7-6 0 16,5-4 6 0,5-9 0-16,2-5 30 15,-1-11-1-15,3 0 24 0,4-16 0 16,6 0 0-16,2-11-1 15,0-3-9 1,-2-7 2-16,-6-6 20 16,-4-6 0-16,-6-4-23 15,-9-8-1-15,-6 1-5 16,-10-7 1-16,-10 12-13 0,-8 5 1 16,-5 14-11-16,-3 3 0 15,-5 17-14-15,-4 8 0 16,-6 10-1-16,2 13 0 15,7 5-1-15,7 7-1 16,9 0 23-16,4 0 0 16,10-35-731-16</inkml:trace>
  <inkml:trace contextRef="#ctx0" brushRef="#br0" timeOffset="128110.16">18289 12543 12 0,'0'0'0'0,"0"0"3"0,0 0 1 0,0 0-4 0,0 0 0 15,0 0 0-15,0 0 0 16,0 0 3-16,0 0 1 15,4-27 35-15,4 17 0 16,-2 4 50-16,-2-2-1 16,-2 5-15-16,0 3 0 15,-2 0-18-15,0-6 0 16,0 6-459-16</inkml:trace>
  <inkml:trace contextRef="#ctx0" brushRef="#br0" timeOffset="130750.49">13744 12884 12 0,'0'0'0'0,"0"0"0"0,0 0 0 15,0 0 0-15,0 0 0 16,0 0 0-16,0 0 0 16,0 0 0-16,-4 41 0 15,-2 2 55-15,-2 2 0 16,-3-2-29-16,3-8 1 16,2-17 23-16,4-3 1 0,0-11 10 15,2 2 2-15,0-4 7 16,0-2-1-16,0 4-14 15,4-8 1-15,2-4-4 16,11-15 0-16,13-26-12 16,3-4 2-16,-2 1 9 15,-4 11 2-15,-13 19-12 16,-4 5 2-16,-6 11 19 0,-4-2 1 16,0 8-32-16,0 0 0 15,0 0-15-15,-2 8 1 16,-8 9-14-16,-6 9 1 15,-11 9-5-15,2 2 1 16,5-4-10-16,5-8 1 16,7-13-5-16,4-4 1 15,2-2 5-15,2-4 0 16,-4-2 3-16,4 4 2 16,0-4 1-16,4-4 1 15,0 4 0-15,4-2 1 16,1-4 0-16,-1 4 0 15,2 2-2-15,0 2 2 0,1 4-2 16,-1 0 1 0,4 7-2-16,3 1 0 0,-7-2 1 15,-2-1 0 1,-2-3 1-16,0-2 1 0,3-4 0 16,-1-2 0-16,2 0 0 0,6-2 0 15,1-8 1 1,3-7 1-16,-1 1 2 0,-5-9 0 15,-6 9-1 1,-2 6 2-16,-1-1 2 0,-1 5 1 16,0 4-1-1,-2-4 2-15,0 4-3 0,0 2 1 16,2 2-4 0,0 4 2-16,2 4-3 0,0 7 0 15,0 5-2 1,-1-1 1-16,-5 4-1 0,0-7 0 15,0-6 0-15,0 3 0 16,0-13 1-16,0 4 2 16,0-6-1-16,0 2 0 15,0-2-1-15,2-2 1 16,4-6 1-16,10-11 0 16,13-18 0-16,6-2 1 0,-7 4-2 15,-3 11 1 1,-4 11 15-16,-9 5 1 0,-4 6-6 15,-2 4-1 1,0 0-3-16,0 9 0 0,-1 11-7 16,-5 5 0-1,-2 2-2-15,-3 3 0 0,5-5-1 16,0-10 1 0,0-1-1-16,2-6 0 0,1-4 2 15,-1-1 0-15,2-1 0 0,0-2 1 16,0-2-1-1,4-9 0-15,6-1 0 0,7-6 0 16,4-13-4 0,-1-2 0-16,-3 5-12 15,-5 5-1-15,-4-2 5 16,-3 13 1-16,-3 2 3 16,-2 6 0-16,-2-2 3 15,-2 4 0-15,4 0 2 16,0 6 1-16,2 8-5 0,0 7 2 15,-2 4 1-15,-2-7-1 16,1 0 1-16,-1-9-1 16,0-1 1-16,0 0 1 15,4-2-4-15,0-2 1 16,6 3-16-16,21-12 2 16,-33 5-876-16</inkml:trace>
  <inkml:trace contextRef="#ctx0" brushRef="#br0" timeOffset="131830.44">14814 13007 12 0,'0'0'0'0,"0"0"0"0,0 0 0 16,0 0 0-16,0 0 0 0,0 0 0 16,0 0 0-1,0 0 1-15,0 0 0 0,0 0 26 16,0 0 1-16,0 0 44 0,-20-2 1 15,1 4 17 1,-7 6-1-16,-7 6-19 0,0-1 1 16,0 7-8-1,9 1-1-15,3 1-9 16,5 1 1-16,5 2-9 16,5-3 1-16,6-10-9 0,0-3 1 15,4-3 37-15,7-6 0 16,5-6-25-16,9-9-1 15,5-5-17-15,-1-7 0 16,-4-8 6-16,-5-8 2 16,-1-2-10-16,-7-8 0 15,-4-11-6-15,0 8-1 16,0 3 50-16,-1 18 1 16,-3 19-47-16,-2 8 1 0,0 8-18 15,-2 0 0 1,0 2-8-16,0 12 0 0,-4 21-2 15,0 12 0 1,-5 13-8-16,3 1 1 0,0 1-45 16,2-5 0-1,6-12-2-15,2-8 0 0,0-8 26 16,2-14 0 0,3-3 3-16,3-8 2 0,8-6 14 15,11-8 1-15,10-13 5 16,2-4 0-16,-10 1-18 15,-6-1 0-15,-9 6 14 0,-4 5 1 16,-1 2 5 0,-5 3 0-16,-2 5 1 0,2 4 1 15,1 2 0 1,-3 0 0-16,0 0 1 0,-4 8-1 16,4 3-1-1,0-1 0-15,0 6 0 0,-2-1 0 16,-4-5-1-16,0-2-1 15,0-2 0 1,0-2 1-16,0-4-1 0,0 3 1 16,0-3 1-16,0-3 0 15,0 3 0-15,0-8 0 16,0-2 1-16,0-15 1 16,0-1 3-16,0 7 0 15,0 5 13-15,0 6 0 16,0 3-6-16,-2-1 1 15,-4 6-4-15,-4 6 0 16,-6 3-5-16,-5 9 1 16,-1 9-7-16,1-5 0 15,3 1-3-15,7 0-1 16,5-3 2-16,4-5-1 16,2-5 2-16,0-4-1 15,4-4 4-15,4 0 0 16,5-2 5-16,5-4 1 0,13-10 1 15,-6-3 2-15,-7-1 1 16,-6 1 1-16,-6 9-1 16,-1 6 1-16,-5-4-4 15,0 6 1-15,0 0-3 16,0 6 1-16,-3 0-1 16,-1 6 1-16,0 5-3 0,4 1 2 15,2-1-3-15,4-9 1 16,5-6 4-16,7-2 0 15,11-4-4-15,6-8 1 16,0-1-4-16,-11-3 1 16,-24 16-1092-16</inkml:trace>
  <inkml:trace contextRef="#ctx0" brushRef="#br0" timeOffset="133280.04">15677 13091 12 0,'0'0'0'0,"0"0"0"0,0 0 0 0,0 0 0 0,8-33 0 15,1 6 4 1,5-7 2-16,0-12 99 16,-4-3 2-16,-5 2-23 0,-3 6 0 15,-2 12 40-15,-4 7 0 16,-3 5-74-16,3 7-1 15,2 6-22-15,-2 0 1 16,-4 8-18-16,-4 6 1 16,-7 17-7-16,-1 8 0 15,3 8-5-15,7 8 1 16,2-4-13-16,4-4 0 16,2-4-90-16,2-10 1 15,2-8 83-15,2-7 1 16,0-6 17-16,4-2 1 15,4-4 5-15,9-10 1 0,8-6 40 16,-1-5 0 0,-5 1 21-16,-7-7 2 15,-8 5-9-15,-3 3 2 16,-1 9 6-16,0-2-1 16,-2 2-32-16,-2 8-1 15,-2 0-16-15,0 8 1 16,0 2-8-16,0 6 0 15,0 11-11-15,2 0 1 0,2-5-3 16,0-1-1-16,0-11 1 16,2-2 0-16,0-1-1 15,4-7 0-15,4-7 1 16,11-3 0-16,14-16 2 16,-2-9 0-16,-11-6 0 15,-1-5 1-15,-9-5 1 16,3-2 2-16,-1 3 31 15,-2 13 2-15,-1 11-16 0,-7 9 0 16,-2 9-11-16,-4 6 1 16,0 2-7-16,0 2-1 15,0 6-3-15,0 17 0 16,-2 10-7-16,-2 10 1 16,0 4-6-16,-5-4 2 15,5 1-7-15,2-9 1 16,2-9-40-16,2-7 1 15,-2-13 21-15,0-2 0 16,0-4 26-16,0-2 0 16,0-2 7-16,2-4 1 15,5-8 5-15,3-7-1 0,6-8 19 16,3-3 0 0,-1 5 27-16,1 8 0 0,-1 3 19 15,-2 2-1-15,-3 3 8 16,-3 5 2-16,-4 4-56 15,0 2 1-15,-6 2-18 0,-6 4 1 16,-8 11-6 0,-9 3 0-16,-6 11-38 0,5-8 1 15,10-7-63 1,1-4 0-16,7-7 21 0,2 1 2 16,2-6 49-16,2 2 1 15,0 0 18-15,2-2 1 16,2-2 7-16,2 0 0 15,7 2 4-15,-1 0 1 16,2 0 7-16,1 0 1 16,-3 2 1-16,-2 8 0 15,0 9 1-15,-1 3-1 16,5-3-3 0,0-3 1-16,1-6-4 0,-1-2 0 15,2-5 3-15,3-6 1 0,5-5-2 16,7-2 0-1,4-17-4-15,0-14 0 16,-13 2 3-16,-11 15 0 16,-7 1-1-16,-2 11-1 0,0 3 4 15,-2 1 1 1,0 8-1-16,-2-6 0 0,0 6-8 16,-15 12 1-1,-3 15-3-15,-1 10 0 0,11-2-19 16,6-8 1-16,4-1-18 0,2-7 1 31,4-3 18-31,2-1 0 0,1-5 3 0,9-2 2 31,7-6 4-31,-7-2 1 0,-2-10 0 16,-3-4-1-16,-5-5-28 16,-12-40 1-16,4 59-734 15</inkml:trace>
  <inkml:trace contextRef="#ctx0" brushRef="#br0" timeOffset="133421.96">15757 12847 12 0,'0'0'0'0,"0"0"-10"0</inkml:trace>
  <inkml:trace contextRef="#ctx0" brushRef="#br0" timeOffset="133534.14">15794 12812 99 0,'0'0'0'16,"0"0"0"-16,0 0 0 16,0 0 26-16,0 0 0 15,0 0 12-15,0 0 0 16,0 0-11-16,0 0 1 16,0 0-2-16,0 0 0 15,0 0-277-15</inkml:trace>
  <inkml:trace contextRef="#ctx0" brushRef="#br0" timeOffset="134123.76">16641 12814 12 0,'0'0'0'15,"0"0"0"-15,0 0 0 16,0 0 0 0,0 0 0-16,0 0 12 0,0 0 1 15,0 0 62-15,0 0 1 16,0 0 18-16,0 0 1 15,-17 59-30-15,11-7 1 0,2-7-39 16,4-10 0 0,4-11 0-16,-2-11 0 15,-2-5 8-15,0-2 3 16,0-6 32-16,0 2 1 0,0-2 3 16,0-2 0-1,0-6 16-15,-2-13 0 16,-4-20-23-16,0-4 0 15,6-2 16-15,6 10 0 16,4 8 13-16,4 5 0 16,5-1-8-16,8 6-1 0,-1 1-59 15,5 2 0-15,-4 7-19 16,-9 9 0-16,-8 9-8 16,-6-3 1-16,-4 8-4 15,-6 9 2-15,-10 10-6 16,-5-5 0-16,-7-1-8 15,3-9-1-15,9-5-31 16,5-9 0-16,5 2-64 16,2-4 0-16,2-2-2 0,2-6 0 15,0 6-882 1</inkml:trace>
  <inkml:trace contextRef="#ctx0" brushRef="#br0" timeOffset="134473.35">16964 12760 12 0,'0'0'0'0,"0"0"0"0,0 0 0 16,-24 25 0-16,14-6 0 16,-5 15 0-16,3 3 0 15,8 11 3-15,6-11 2 0,4-11-4 16,0-5 0-1,0-7 21-15,3-6 1 0,1-6 59 16,4 1 0 0,9-8 43-16,3-3 2 0,3-14-19 15,-6-5 0 1,-13-2-8-16,-8-6-1 0,-6-6 28 16,-6 4 0-16,-7 11 8 0,-3 7 0 15,-1 3-18-15,3 10 1 16,-1 6-87-16,3 6 2 15,1 2-22 1,1 10 0-16,2 11-11 0,4 6 0 16,6 4-58-16,6-10 0 15,-4-29-1163-15</inkml:trace>
  <inkml:trace contextRef="#ctx0" brushRef="#br0" timeOffset="134903.19">17288 12777 12 0,'0'0'0'0,"0"0"0"15,17-23 0 1,-11 15 0-16,0 4 0 16,-2-4 28-16,-2 8 1 0,0-2 71 15,0-2 0 1,0 2-7-16,-2 2 1 0,0 0-12 15,0 0 1 1,0 0-23-16,-4 6 0 0,-8 4 31 16,-7 11 0-1,1 11-37-15,6-5 0 0,6 2-14 16,8 2 1 0,8-5-36-16,6-5 2 0,3 1-7 15,-3-1 0-15,-6-7-2 0,-4-3 1 16,-1-3-2-1,-3 0 2-15,-4 0 0 0,-7 0 1 16,-9 11 0 0,-13-3 1-16,-6-3 1 0,7-5 1 15,13-2-3 1,9-6 0-16,4 2-1 16,6-4-1-16,-2 2-838 15</inkml:trace>
  <inkml:trace contextRef="#ctx0" brushRef="#br0" timeOffset="135160.29">17629 12779 12 0,'0'0'0'0,"0"0"-10"0</inkml:trace>
  <inkml:trace contextRef="#ctx0" brushRef="#br0" timeOffset="137146.48">17641 12709 12 0,'0'0'0'15,"0"0"0"1,0 0 0-16,0 0 0 0,0 0 0 16,0 0 44-1,16-18 0-15,-16 18 38 0,0 2 1 16,0 10-2 0,-2 9 1-16,-4 16 42 0,0 6-1 15,4-2-61-15,2-6 0 16,-2-9-19-16,0-7 2 15,0-1-41-15,2-3-1 16,0-5-2-16,0-8 0 16,2 4 2-16,0-6 2 15,2-8 2-15,2-2-1 16,6-17 28-16,5-6 0 16,1-2 41-16,1 8 1 15,-5 3 28-15,-2 5-1 16,-1 9-16-16,-1-6 2 0,0 7-61 15,-2-1 1 1,-2 2-18-16,1 0 1 0,-1 6-13 16,-2-4 1-1,-2 6-7-15,0 0 0 0,-2-7-4 16,0 7 1 0,0 7-5-16,-2-7 1 0,-6 8 8 15,-5 4 0-15,-5 11 1 0,-3-5 0 16,3 7 0-1,6-15 0-15,5-2-6 0,3 0 0 16,2-8-1 0,0 0 2-16,2 3 4 0,2-3 0 15,0 0 3 1,5 4 0-16,5 0 3 0,4 4 0 16,3 2 0-1,-1 5 0-15,-1 3 0 16,-7 1 0-16,-2-5-1 0,-2-4 0 15,0-2-4-15,0-1 0 16,3-5 3-16,1-4 0 16,6-5 0-16,3-11 2 15,-1-7 0-15,-1-1 2 16,-7-9 3-16,-4 2 1 16,-4 4 5-16,-2 13 1 15,0-1-8-15,0 11-1 16,0 2-3-16,0 4 0 15,0 0-2-15,0 0 0 16,0 0-9-16,0 4 3 16,0 8-8-16,-2 7 0 15,-4 8-2-15,0-1 0 16,4 3-3-16,2-4 1 0,4-7-32 16,0-1 2-16,0-3-2 15,2-6 1-15,4-6 26 16,5-2 0-16,3-2 20 15,3-6 1-15,1-6 4 16,1-3 0-16,-5-1 3 0,-3-1 1 16,-5 1 28-1,-4 3 1-15,-4 5 22 0,0 2 0 16,0 6-29 0,-2 2-1-16,0 0-12 0,0 0-1 15,0 8-9-15,0 10 1 16,0 1-11-16,0 8 0 15,2-3-40-15,4-5 1 16,5-5 19-16,3-10 0 16,4 2 17-16,5-6 1 15,4-8 7-15,-5-2 1 16,-6-4 9-16,-5 3 1 16,-5-9 32-16,-6-3 2 0,-10-4 5 15,-9 1 1 1,-5 1-36-16,9 23-1 0,-1-6-12 15,-1 8 0 1,1 0-8-16,4 0 2 0,1 2-30 16,5 4 0-1,0-6-36-15,4 0 1 0,0 2 16 16,2-2 0 0,2 0 17-16,19 0 1 0,9-2 10 15,13-14 0-15,-4-1 18 0,-12 7 1 16,0 0 6-1,-11 4 0-15,-2-1 1 0,-3 3 1 16,-1 4-1 0,-2 0 1-16,-2-6 0 0,-2 6 0 15,0 0 1 1,1 6 0-16,-1-6 9 16,2 4 1-16,0 5 43 0,4 5 0 15,2 2-21-15,-1-3 0 16,-1 1-10-16,-2 3-1 15,0-5-21-15,-1-2 1 16,-3 4-4-16,0-1 0 16,-2 1-7-16,-4 5 0 15,-6-1 4-15,-5-1 2 16,-3-3 3-16,-1-4 0 16,3-2 1-16,4-8 1 15,0 0 7-15,1 0 2 0,3-6 2 16,0-2 2-1,4-4-6-15,8-21 0 0,13-4-4 16,11-12 2 0,1 3-7-16,-4 5 0 15,-1 4-8-15,-1 3 1 16,-4-1-291-16,-9 14-1 16,-2 5 230-16,-4 3 0 15,0 3 12-15,-2 6 0 0,-1-2 19 16,-1 0 0-16,0 2 23 15,0 4 0-15,-2 0 14 16,0 0 0-16,0 0 4 16,0 20 2-16,-2 15 20 15,0 14 0-15,4-4 33 16,2-8 0-16,0 4 205 16,-2-22 0-16,0-3-200 0,0-5 0 15,0-3-11-15,0-2-1 16,0 2 3-16,0-6 1 15,0 0-26-15,4-2 2 16,3-4-9-16,9-20 0 16,-2-3-6-16,1 0 0 15,-1 3-4-15,1 3 2 16,3-2-17-16,-3 13 2 16,-1-4-27-16,-6 12 0 15,-2-6 1-15,-1 5 2 16,-3 3-1-16,-4 0 1 15,0 0 5-15,-2 3 0 16,-7 5 7-16,-11 10 2 0,-3 7 8 16,9-17 0-1,0 4 8-15,3-3-1 0,3-3 33 16,2 2 0 0,2-8 6-16,2 2 1 0,2 0-21 15,4 2 1-15,4-4-2 0,19 2 2 16,-1 4 1-1,-1-1 1-15,-2 3-15 0,-11 0 1 16,-2 0-7 0,0 7 0-16,1-5-8 0,-1 6-1 15,-2-3-63 1,-2-3 1-16,2 4-69 0,11-8 1 16,-19-6-701-1</inkml:trace>
  <inkml:trace contextRef="#ctx0" brushRef="#br0" timeOffset="137942.09">19191 12650 12 0,'0'0'0'0,"0"0"0"0,0 0 0 0,0 0 0 0,0 0 0 15,0 0 0-15,0 0 0 16,0 0 0-16,0 0 0 16,0 0 2-16,0 0 0 15,0 0 25-15,0 0 1 16,0 0 27-16,0 0 1 15,0 0 23-15,0 0 1 16,0 0-20-16,0 0 1 16,0 0-7-16,0 0 0 15,-25-13-13-15,4 21 2 0,-3 3-5 16,1 5 1 0,9 1 20-16,6-5-1 15,4 2 20-15,6-3 1 0,8-3-3 16,8 2 2-16,9 9-28 15,0 3 2-15,-5-12-36 16,-5-8 0-16,-9 5-12 16,-8-7 0-16,-2 2-4 0,-8 4 0 15,-11-6-5 1,-4 0 0-16,-1 2-4 16,3-2 1-16,9-2-3 15,6 2 0-15,4 0-7 0,4 0 0 16,2 0-13-1,6-8-1-15,12 6-60 0,13-5 0 16,-33 7-635-16</inkml:trace>
  <inkml:trace contextRef="#ctx0" brushRef="#br0" timeOffset="138781.45">19434 12637 12 0,'0'0'0'0,"0"0"0"0,0 0 0 0,0 0 0 16,0 29 0-16,0-13 0 0,0 1 26 15,0-1-1 1,3-5 12-16,1-3 2 16,2 0 49-16,4-8 1 0,4 2-32 0,5-4 2 15,3-4-18 1,1-4 1-16,-3-1-39 0,-5-5 0 15,-5-1-9 1,-4 1-1-16,-2 6-18 0,-2-7 2 16,0 11 16-1,0 2 0-15,-2-2 7 0,0 4 1 16,0 2 14 0,2 8 1-16,0 0 15 0,3 19 2 15,3 18 34-15,2 17 1 16,0 12-31-16,-6 4 1 15,-6 2 25-15,-4 0 1 16,-6 6-12-16,0 0 0 16,-1-6-29-16,-3-8 1 15,-7-6-4-15,-1-13 1 16,3-18 3-16,5-10-1 16,6-13 3-16,1-12 1 15,1-2-4-15,-2-18-1 16,-4-22 4-16,1-15 1 0,7-13 14 15,6-2 1 1,6-6-20-16,9 2 2 0,7 4-15 16,11-6 1-1,8-2-1-15,4-4 0 0,2 12-14 16,-2 11 1 0,-4 9-43-16,-4 15 0 15,-6 5 12-15,-8 13 1 16,-11 11 9-16,-4 0 1 15,-2 6 9-15,-2 2 1 16,-4 0 0-16,0 0 2 16,0 4 2-16,-2 4 1 0,-4 6 1 15,0-1 0-15,2 1 0 16,4 2 0-16,4-3 7 16,0 1 1-16,4 3 7 15,2-5 0-15,1 2 23 16,-1 3 1-16,-2-5 24 0,-6 4 0 15,-4-5-37-15,-6 3 1 16,-8-4-16-16,-7 1 0 16,-2-3-4-16,5-2 0 15,8-6-18-15,5-4 0 16,3 0-5-16,8-4 0 16,7-7-15-16,11-11 0 15,9-11-32-15,2-7 0 16,-33 44-700-16</inkml:trace>
  <inkml:trace contextRef="#ctx0" brushRef="#br0" timeOffset="139623.72">19992 12307 12 0,'0'0'0'0,"0"0"0"0,4 33 0 0,-4-3 0 0,-2 22 0 16,-2 7 0-16,0 3 0 15,2-3 0 1,2-5 3-16,4-9 2 0,2 0 23 0,0-6 0 16,2-18 221-1,5-7 1-15,3-14-148 0,9-6 2 16,8-6-33 0,3-11 2-16,1 2-29 15,-2-9 1-15,-8 1-20 0,-9-8 0 16,-5 4-51-16,-5 6-1 15,-2 13-125-15,-2 6 2 16,-4 6 106-16,-2 4 1 16,-2 4 24-16,-4 0 1 15,-7 4 15-15,-1 9 0 16,-1 5 3-16,5 3 0 16,2-6 18-16,4 1 1 15,4-1 110-15,2-3 1 16,4-3 54-16,0-5 0 0,0-4-127 15,4-2 0 1,7-6-14-16,7 0 0 0,9-12-18 16,2-5 1-1,-3-1-15-15,-5-5 2 16,-4 7-8-16,-7 1 1 16,-4 9-17-16,-4 6 1 0,-2 2-25 15,-2 0 0-15,3 0 8 16,-1 2 1-16,-2 6 7 15,-2 2 1-15,0 7 17 0,2-9 1 16,0 0 13 0,0-4-1-16,-2 3 15 15,0-5 0-15,0 2-13 16,2-2 2-16,0-2-9 0,0-2 1 16,2-4-8-1,2-5 0-15,4 1-9 16,3-4 1-16,-3 5-20 0,-4 9 1 15,-2 0 12 1,-2 0 2-16,0 7 7 16,2-3 2-16,-1 4 4 15,-3 0 0-15,0-2 10 0,2 5 1 16,0-11 9-16,0 2 0 16,0 2-7-16,0-4 0 15,0-4-6-15,2 2 1 16,4-9-14-16,0 3 2 15,3 0-29-15,-1 8 1 16,-2 0 15-16,-2 0 1 16,0 0 10-16,5 0 1 15,3 8-1-15,6 0 1 16,9-6-3-16,-2-4 1 16,-27 2-983-16</inkml:trace>
  <inkml:trace contextRef="#ctx0" brushRef="#br0" timeOffset="139831.47">20066 12508 12 0,'96'-19'0'0,"19"-7"0"0,-115 26-10 0</inkml:trace>
  <inkml:trace contextRef="#ctx0" brushRef="#br0" timeOffset="167660.39">5428 8981 12 0,'0'0'0'0,"-25"-4"0"0,3 8 0 16,-5 4 0-16,-6-4 47 15,-6 10 1-15,-6 5 81 16,-2 14 0-16,6 2-133 15,4 10 0-15,11 16 3 0,9 7 1 16,7 2-2-16,6 0 1 16,12-7 2-16,8-5 1 15,11-9 13-15,6-6 1 16,10-4 164-16,8-20 2 16,3-19-111-16,3-15 0 15,6-21-28-15,1-14 2 16,4-3-26-16,-9-13 0 15,-18-8-15-15,-14 0 0 16,-17-8 0-16,-16 10 0 16,-13 11-22-16,-13 11 1 0,-16 14 14 15,-9 15 0 1,-13 9 33-16,-8 18 0 0,-4 14 4 16,0 23-1-1,3 19-39-15,-1 28 0 0,2 15 14 16,2 20 1-16,76-125-853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04:41:26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10538 6279 12 0,'0'0'0'0,"0"0"0"0,0 0 0 0,0 0 0 16,6-27 0-16,-6 17 40 16,-2-13 2-1,-2 3 46-15,-2-7 1 16,-4 5-50-16,-11 7 2 15,-3 1-1-15,-9 12 2 0,-14 2-9 16,-2 2 1-16,-9 14-15 16,1 3 0-16,3 14-19 15,1-5 1-15,2 13 2 16,4-6-1-16,6 2 2 16,6 4 1-16,4 5 24 15,7 7 1-15,11 9-6 16,9 5 0-16,12 1-7 0,11-6 0 15,10-9 15-15,9-12 0 16,14-12-24-16,11-7 1 16,3-15-9-1,6-10 1-15,1-13 0 0,-3-7 1 16,-8-13 11-16,-9-12-1 16,-16-13 0-16,-11-9 2 15,-13-4 11-15,-9 4 0 16,-6 4-4-16,-11 9-1 15,-9 6-8-15,-11 14 2 16,-14 10-13-16,-10 9 0 16,-15 13-1-16,0 18 0 15,4 7 0-15,5 15 0 16,3 6 0-16,11-2 0 16,49-39-713-16</inkml:trace>
  <inkml:trace contextRef="#ctx0" brushRef="#br0" timeOffset="494.4">10846 6154 12 0,'0'0'0'0,"0"0"0"0,0 0 0 0,0 0 0 0,0 0 0 15,0 0 13-15,-17 37 2 16,21 22 51-16,-4 19 1 15,-4 11 27-15,-2 9 0 16,-4 7-2-16,0 2 0 16,-1-15 21-16,3 0 2 0,6-5-89 15,0-16 0-15,-2-13-20 16,-6-21 1-16,10-37-637 16</inkml:trace>
  <inkml:trace contextRef="#ctx0" brushRef="#br0">10854 6248 12 0,'0'0'0'15,"31"-22"0"-15,1 3 0 16,5-8 0-16,0 1 0 16,0 1 9-16,-4 7 0 15,-6 9 22-15,-9 9 1 16,-6 11-5-16,-12 15 0 0,-12 24 14 15,-11-3 1 1,-11 4-3-16,-7-6 1 0,-7-2-2 16,1-1 1-1,0-8 57-15,6-9 1 0,6-4-45 16</inkml:trace>
  <inkml:trace contextRef="#ctx0" brushRef="#br0">11165 6474 12 0,'0'0'0'0,"0"0"0"0,0 0 0 0,11-33 0 0,7 2 0 15,13-6 0-15,0 0 0 16,-7 5 0-16,-1 5 0 16,-11 0 0-16,-2 9 0 15,-6 1 3-15,-4 1 2 16,-2 8 10-16,-6 6 1 15,-6 2 14-15,-11 2 2 16,-14 14 18-16,0 11 1 16,9 2-4-16,3 5 0 15,2 8-1-15,7 3 1 16,1 2 79-16,13-2 1 0,4-8 3 16,11-4 0-16,-1-15-82 15,10-11 1-15,9-14 16 16,12-17 1-16,6-13-62 15,7-6 1-15,-1-3-5 16,-6-3 0-16,-12 4-6 16,-9 4 2-16,-9 6-18 15,-7 8 1-15,-4 3 10 0,-4 9 0 16,-4 1 1 0,-2 12 1-16,-4 2 4 0,-6 2 1 15,-9 14 1-15,-2 9 1 16,3 4-18-16</inkml:trace>
  <inkml:trace contextRef="#ctx0" brushRef="#br0" timeOffset="23227.89">11377 6215 12 0,'0'0'0'16,"0"0"0"-16,0 0 0 0,0 0 0 0,-17 19 0 16,7-9 0-16,-9 9 0 0,1 5 22 15,0 3 2 1,5-9-24-16,7-1 0 0,6-5 37 16,0-8 0-16,6 2 13 0,11-12 2 15,15-2-17 1,14-13 0-16,-7-1-6 15,-5-1 0-15,-9 3-12 16,-7 7 0-16,-7 5-3 0,-5 2 2 16,-4 6-4-1,-4 4 2-15,0 0 4 0,-6 7 0 16,-3 11-3-16,1-3 2 16,2 7 15-16,2 5 0 15,2-4 46-15,-3 2 0 16,5 8 47-1,2 4 0-15,9-7-74 16,-5-7 1-16,4-8-24 0,2-11 0 16,5-8-13-16,11-12 1 15,13-21-8-15,6-10 1 16,-8-7-9-16,0 5 0 16,-37 45-899-16</inkml:trace>
  <inkml:trace contextRef="#ctx0" brushRef="#br0" timeOffset="25892.39">11977 6328 12 0,'0'0'0'0,"0"0"20"0,0 0 0 0,0 0-1 16,-10 29 0-16,-6-2 21 15,-5 6-1-15,-10 1 17 16,3 1 0-16,3-8-38 15,-2-2 1-15,5-9 20 0,3-4 1 16,9-5 4 0,4-7 0-16,4-7 9 0,10-9 0 15,11-19 2 1,13-6 0-16,7-6-11 0,6 2 1 16,-8-1-8-16,0 12 0 15,-4 7-32-15,-8 10 1 16,-9 3 2-16,-6 6 0 15,-4 6 0-15,-2 2 3 16,-1 0 2-16,1 10 1 16,0 7 1-16,-4 7 1 15,-2 9-1-15,0 4-1 0,-7-10 36 16,1-7 0-16,0-3 73 16,6-3 1-16,-2-6 3 15,2-6 1-15,0 0-94 16,2-2 2-1,2-2-22-15,4-8-1 0,6-15-13 0,9-1 1 16,5-11-34 0,1 4-1-16,-4 6-50 0,-5 5 0 15,-4 9 18 1,-1 7 0-16,-3 4 32 16,0 2 0-16,0 0 18 0,-1 8 2 15,-1 11 11 1,-6 5 1-16,0 11 2 0,0-6 0 15,2-2 11-15,-4-9 1 16,0 5 61-16,0-13 0 16,-4 0 25-16,4-1 1 15,4-5-66-15,-2-8 0 16,4-5-20-16,9-9-1 16,11-25-12-16,1 0 0 15,0 4-81-15,-1 6 1 16,1 6 31-16,-5 2 0 15,-5 13 25-15,-1 6 2 0,-6 6 10 16,-1 2 2 0,-1 14 8-16,-6 3 0 0,0 8 2 15,-2 3 0 1,-4 5 0-16,0-8 0 16,4 0 8-16,0-11 0 0,4-4 38 15,-4-3 0-15,4-3 11 16,4-6 0-16,9-11-36 15,11-5 2-15,5-19-15 16,0 0 0 0,-6 2-33-16,-7 9 1 0,-6 5-44 15,-7 9-1-15,-3 4 22 16,0 4 1-16,-2 2 19 16,0 0 0-16,0 2 16 15,-2 12 0-15,-2 11 8 16,-2 12-1-16,0 0 4 15,4 4 0-15,4-6 32 0,2-9-1 16,0-15 66 0,4-3 0-16,-4-8-61 0,9-10 0 15,13-17-19-15,3-6 0 16,-4-6-17-16,-9-2 0 16,-7 6-114-16,-7 2 2 15,-6 13 48-15,-7 3 1 16,-3 1 45-16,-4 10 1 15,-5 12 14-15,-1 0 0 16,-3 8 3-16,3 11 0 16,3 8 2-16,13-15 0 15,2 1 7-15,2-5 1 16,0-6 34-16,2-3 0 0,2 1-19 16,2-4-1-16,4-2-11 15,23-13 0 1,4-9-13-16,-3-1 1 15,-5-5-23-15,-6 13-1 0,-1 1 1 16,-10 4-1 0,3 3 9-16,1 5 0 0,-4 2 6 15,7 0 2 1,-5 2 4-16,0 13 0 0,1 1 2 16,-7 5 0-16,0-3 0 0,-2 7 0 15,-2-9 6 1,0-5 0-16,-2-1 36 0,0-2 2 15,0-2-15 1,0-6 0-16,0 0-13 0,4 0 0 16,4-8-8-16,15-27 0 15,-5 0-12 1,1 2 2-16,1 7-3 0,-7 15 2 16,-1-5-1-16,-2 10-1 15,-6 2-1-15,0 4 2 16,0-6-2-16,5 12 1 15,-1 4-15-15,4 10-1 16,-2 9 1-16,-1-8 0 16,-3-3 1-16,-2-8 1 0,2 5 15 15,-2-13 0 1,2 4 1-16,21-6 0 0,8-16 0 16,14-25-1-16,-12-7 2 15,4-28 0-15,-4 2 1 16,-13 5 0-1,-7-5-3-15,-9 29-1 0,0 1 2 16,-8 28 0-16,2 6 1 16,-2 2 0-16,0-1-12 15,0 7 2-15,0 2 1 16,-12 19 1-16,-9 16-2 0,-9 43 1 16,7 0-9-1,11 0 1-15,8-4-7 16,8-23 1-16,8-4 15 15,-2-26 0-15,-2-5 0 0,3-8 2 16,3 1-1 0,23-7 1-16,4-13 7 15,2-19 0-15,-6-14 1 16,-2-13 1-16,-13-13 1 0,-5 0 0 16,-7 1 4-16,-6 25-1 15,-2 3-2-15,-2 23 0 16,0 8-3-16,0 3 2 15,0-3-15-15,0 10 1 16,0-6-7-16,-2 6 0 16,0 6-2-16,-10 13 0 15,-3 16 19-15,-5 34 1 16,3 1-1-16,5-8 0 16,0-3-2-16,8-18 1 15,-2-4 0-15,4-26 1 16,2-1 1-16,0-2 0 15,0-2 3-15,0-6 2 0,2 2 18 16,4-4 2 0,4-6 15-16,17-25 1 0,-7 2 8 15,-3 1 0 1,-5 3 4-16,-6 10 0 0,-2 5 25 16,0 0 2-16,0 8-55 0,-2-4 1 15,0 8-19 1,3 0 2-16,-3 10-24 0,4 16-1 15,-2 7-157 1,-2-6 1-16,2-8 62 0,-2-3 0 16,2-8 51-1,2 0 1-15,0-4 25 0,19 3 1 16,4-14 28-16,-5-5 1 16,-3-4 3-16,-7-13 1 15,-2-4 3-15,-9-2 2 16,-3 35-623-16</inkml:trace>
  <inkml:trace contextRef="#ctx0" brushRef="#br0" timeOffset="26069.96">13213 6061 12 0,'0'0'0'0,"0"0"0"0,35-8 0 0,-4 4 0 15,10-10 0 1,8 1 0-16,4-1 0 0,-4 4 0 16,-3 8 0-1,-46 2-10-15</inkml:trace>
  <inkml:trace contextRef="#ctx0" brushRef="#br0" timeOffset="26254.04">14078 6191 12 0,'0'0'0'0,"0"0"0"16,0 0 0-16,0 0 0 15,0 0 0-15,0 0 101 16,0 0 0-16,0 0 110 0,0 0 0 16,0 0-55-16,0 0 0 15,0 0-868-15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1T07:58:07.1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24575,'0'2'0,"0"8"0,1 24 0,4 19 0,0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1T07:58:07.6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352 1 96 0 0,'-33'17'25'0'0,"1"1"0"0"0,1 2 0 0 0,1 1 0 0 0,1 1 0 0 0,1 2 0 0 0,1 1 0 0 0,1 1 0 0 0,-24 31 0 0 0,42-46 179 0 0,0 0-1 0 0,1 1 1 0 0,0 0-1 0 0,1 0 0 0 0,1 1 1 0 0,0-1-1 0 0,0 1 1 0 0,1 0-1 0 0,1 1 0 0 0,-3 19 1 0 0,6-26-211 0 0,-1-1 1 0 0,1 1 0 0 0,0-1 0 0 0,0 1-1 0 0,1 0 1 0 0,0-1 0 0 0,0 1-1 0 0,1-1 1 0 0,0 0 0 0 0,0 1 0 0 0,0-1-1 0 0,1 0 1 0 0,-1 0 0 0 0,2 0-1 0 0,-1-1 1 0 0,1 1 0 0 0,-1-1 0 0 0,2 0-1 0 0,-1 0 1 0 0,0 0 0 0 0,1 0-1 0 0,0-1 1 0 0,8 6 0 0 0,-2-3 19 0 0,0-1 1 0 0,0 0-1 0 0,1-1 1 0 0,-1-1-1 0 0,1 0 1 0 0,0 0-1 0 0,0-1 1 0 0,1-1-1 0 0,-1 0 1 0 0,0-1 0 0 0,1 0-1 0 0,-1-1 1 0 0,1 0-1 0 0,-1-1 1 0 0,1 0-1 0 0,-1-1 1 0 0,19-5-1 0 0,-7 0 52 0 0,0-2 0 0 0,0 0-1 0 0,-1-1 1 0 0,0-1 0 0 0,-1-1 0 0 0,0-1-1 0 0,35-29 1 0 0,-16 8 126 0 0,37-40-1 0 0,-63 58-127 0 0,-1-1 0 0 0,0 0 0 0 0,-1 0 0 0 0,-1-1 0 0 0,13-27 0 0 0,-23 39-70 0 0,0 1 0 0 0,1 0 1 0 0,-2-1-1 0 0,1 0 0 0 0,-1 1 0 0 0,0-1 0 0 0,0 0 1 0 0,0 0-1 0 0,-1 1 0 0 0,0-1 0 0 0,0 0 0 0 0,-1 0 1 0 0,1 0-1 0 0,-1 1 0 0 0,-2-7 0 0 0,1 7 4 0 0,0 1 0 0 0,0 0 0 0 0,0 0 0 0 0,0 0 0 0 0,-1 0 0 0 0,1 0 0 0 0,-1 0 0 0 0,0 1 0 0 0,-1-1 0 0 0,1 1 0 0 0,0 0 0 0 0,-1 0 0 0 0,0 0 0 0 0,1 0 0 0 0,-1 1 0 0 0,-1 0 1 0 0,1 0-1 0 0,-8-4 0 0 0,0 3 2 0 0,1 0 1 0 0,-1 1 0 0 0,1 0 0 0 0,-1 0 0 0 0,0 1-1 0 0,0 1 1 0 0,1 0 0 0 0,-1 1 0 0 0,0 0-1 0 0,0 1 1 0 0,1 0 0 0 0,-1 0 0 0 0,-14 7 0 0 0,-14 6 0 0 0,0 1 0 0 0,-47 28 0 0 0,61-29-26 0 0,1 1 0 0 0,1 1 1 0 0,0 1-1 0 0,1 1 0 0 0,2 1 1 0 0,-26 29-1 0 0,38-38-2522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0" units="cm"/>
          <inkml:channel name="Y" type="integer" max="181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60608" units="1/cm"/>
          <inkml:channelProperty channel="Y" name="resolution" value="618.2312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9T07:46:50.5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14293 4653 12 0,'0'0'0'0,"0"0"0"16,0 0 0-16,21 25 0 0,-19-19 0 0,0 2 0 0,0 0 0 0,2-4 0 0,0 9 0 15,0-9 0-15,-2 2 0 16,1-2 0-16,-1-4 0 16,0 4 0-16,0-2 1 15,-2-2 2-15,0 6 2 0,0-6 11 16,0-6 0-16,-2 0 12 15,-7-4 0-15,-3-7 13 16,-4 5-1-16,-1 2 1 16,-1 4-1-16,-5 4 6 15,3 2 0-15,3 2-10 16,1 4 0-16,0 0-7 16,-5 6 0-16,5 5-1 0,3-3 0 15,3 9-9 1,2-3 2-16,4 11 26 0,2-2 0 15,2 4 45-15,4-1 0 16,4 3-60-16,4 0 1 16,5-14-21-16,3 3 2 15,5-5-19-15,0 5 1 16,-3 1-29-16,-6-4 2 16,-7-5-4-16,-7 0 0 15,-2-5 11-15,-4-1 0 16,-5 13 15-16,-9-7 0 15,-5-2 7-15,-3 1 1 16,1-7 1-16,1-4 0 16,-5-4 0-16,0-4 1 15,-6-6 3-15,5-7 1 16,5 7-3-16,5-6 0 16,-1 3 4-16,7 3 1 0,1 8 6 15,3 0 2 1,0 4 3-16,0 6 1 0,-3 0 3 15,5 5 1-15,4 9-7 16,6-5 2-16,6-3-10 16,15-2 0-16,-23-12-708 15</inkml:trace>
  <inkml:trace contextRef="#ctx0" brushRef="#br0" timeOffset="437.39">14624 4764 12 0,'0'0'0'0,"0"0"0"0,0 0 0 0,-21 0 0 0,13-2 0 16,2 0 0-16,0 2 0 15,-1-6 0-15,3 6 0 16,4 0 0-16,-4 0 0 16,4 0 0-16,4 8 0 15,-2 10 18-15,2 15 1 16,3 10 107-16,-1 2-1 0,-4 1-64 15,-4-9-1-15,0-5-25 16,2-5 1-16,0-4-43 16,0-7 2-16,0-6-18 15,0-6 2-15,0 3 11 16,4-7 0-16,0-7 8 16,8-7-1-16,-12 14-306 15</inkml:trace>
  <inkml:trace contextRef="#ctx0" brushRef="#br0" timeOffset="896.2">14576 4797 12 0,'0'0'0'16,"0"0"0"-16,0 0 0 16,0 0 0-16,0 0 0 15,0 0 0-15,-20 18 0 0,18-18 0 16,4-2 0 0,4-6 0-16,15-6 0 0,15-7 0 15,9-4 0 1,1 11 2-16,1 8 0 15,-6 8 12-15,-2 8-1 0,-7 7 15 16,-5 7 1-16,-8 5 13 16,-13 14 0-16,-6 10-16 15,-11 13 1-15,-13-4-1 16,-7-7 1-16,-4-6 58 16,-4-5 1-16,-2-7-25 15,-2-13 2-15,-2-12-49 16,2-5-1-16,6-7 4 15,4-9 0-15,9-1 2 16,1-4 0-16,5-7-14 0,4 5-1 16,3-11-3-16,11 0 1 15,11-5 1-15,9-5-1 16,-20 37-528-16</inkml:trace>
  <inkml:trace contextRef="#ctx0" brushRef="#br0" timeOffset="1475.91">15181 4694 12 0,'0'0'0'0,"29"-10"0"0,-11 4 0 16,-1-5 0-16,-5 5 0 15,-6 2 0-15,-2 4 0 16,-2 0 0-16,-2 0 0 15,0 0 0-15,0 0 0 0,0 0 0 16,-2 4 0-16,-2 9 0 16,-8 7 0-16,-3 11 12 15,1 4 1-15,4 0 62 16,0 0 1-16,-3 2 102 16,1-1 2-16,2 3-117 0,6-2 1 15,0-4-26 1,1-4 1-16,1 0-41 15,0-3 1-15,0-3-9 16,2 4 1-16,2-11 8 0,0 3 0 16,-2-5 1-16,0-4 0 15,2-6 5-15,5 3 2 16,-7-1 15-16,2-4 1 16,4 0 10-16,4-2 1 15,4-4 0-15,3-2-1 16,3-5-6-16,7 3 0 15,2-6-6-15,3 1 0 16,-1 5-4-16,-2 2 0 16,2 4-14-16,-3 0 1 15,-5 2-4-15,-9 2 0 16,-4 0 0-16,-3 4 0 16,-5-6 0-16,-2 4 1 0,-2 9-1 15,-2-9 0 1,-1 8-7-16,5-8 0 15,0-4-774-15</inkml:trace>
  <inkml:trace contextRef="#ctx0" brushRef="#br0" timeOffset="1888.35">16050 4710 12 0,'0'0'0'0,"0"0"0"0,0 0 0 0,0 0 0 0,0-26 0 15,0 20 0-15,-2 2 0 16,-4-9 0-16,-4-1 0 15,-3-1 0-15,-1 1 0 16,-4 8 29-16,-7 6 0 16,-4 6 61-16,-3 15 0 15,-5 7 4-15,0 7 0 16,2 6 3-16,2 4 0 16,6 1 17-16,9 3 0 15,10-4-69-15,8 0 1 16,10-2-22-16,13-6 0 15,9-14-20-15,14-7-1 16,13-22-3-16,15-10 0 0,16-15 0 16,4-8 0-16,3-8 0 15,-5-7 1-15,-92 54-757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04:43:14.6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4942 6710 12 0,'0'0'0'0,"0"0"0"0,0 0 0 15,0 0 0-15,0 0 0 16,0 0 0-16,0 0 0 16,0 0 4-16,0 0 2 15,2-18 0-15,-4 5 0 16,-2 3 18-16,-6 0-1 0,-3 2 28 16,-1-1 1-1,-6 9 19-15,-3 0 2 0,-8 9-26 16,-1 3 1-1,-5 4-22-15,2 7 3 0,6 4-11 16,2 5 1 0,3 3-4-16,1 2 2 0,3-2-3 15,5 2-1 1,9 8 3-16,2 5 1 0,4-5-5 16,4 2 1-16,2-2-1 0,3-8 0 15,3-4-9 1,2-6 2-16,3-1-2 0,-5-5 2 15,2 1-1 1,-3-1 2-16,-5 2 1 0,-2-5-1 16,-8 7 23-1,-2 8 1-15,-5 3 39 16,-5 8 1-16,-9-14-7 16,3-1-1-16,5-8-31 15,-3-1-1-15,-5 9-12 16,3-2 0-16,1-1-19 0,-5-5 0 15,-1 6-18-15,2-1 0 16,7-9 10-16,4-1 1 16,-3 1 5-16,7-9 1 15,0 0 2-15,6-4 0 16,2 2 8-16,-3-6 1 16,3 0 22-16,2 6 2 15,0-6 0-15,0 0 0 16,0 0-2-16,0-6-1 15,2 6-1-15,5-6 0 16,7 2-9-16,0-6 1 0,9-5-8 16,-3 5 2-1,3 6-9-15,-3 4 2 0,-3 0-3 16,3 6 0-16,5 11 2 16,2 3 0-16,-5 11 1 15,-6 4 0-15,1 8 4 16,-3 4 0-16,-8 13 32 15,3 7 1-15,3 3-24 0,-2 8 2 16,-6-6 5 0,-2-2 1-16,2 4-11 0,-4 2 1 15,-6 14-19 1,-4-2 0-16,2 3 3 0,0 1 1 16,-7 5-3-16,5 1 0 15,0 3-28-15,8-13 0 16,8-12 9-16,14-10 0 15,9-11 64-15,22-20 0 16,13-17-48-16,14-18 0 16,12-8-17-16,10-10-1 15,-100 18-1226-15</inkml:trace>
  <inkml:trace contextRef="#ctx0" brushRef="#br0" timeOffset="1342.6">1240 7373 12 0,'0'0'9'0,"0"0"0"0,0-22 72 0,0 18-1 0,2 4 57 0,2 4 0 16,7 8 122-16,-1 9 1 16,6 22-259-16,1 10 1 15,-3 7 25-15,-4-1 0 16,0 1 1-16,-3-13 0 16,3-6-2-16,0-6 1 15,-8-19-15-15,2-5 0 16,-4-11 6-16,0-9 1 15,6-9 2-15,9-19-1 16,1-31 16-16,1-10 1 16,3 2 27-16,3 6 1 15,1 7-29-15,-1 3 1 16,-3 15-15-16,-5 14 2 16,-5 17-14-16,-4 2 0 0,-4 12-7 15,2 4 2-15,0 6-8 16,-2 8-1-16,-2-18-1192 15</inkml:trace>
  <inkml:trace contextRef="#ctx0" brushRef="#br0" timeOffset="3561.77">1779 7521 12 0,'0'0'0'0,"0"0"0"0,0 0 0 16,0 19 13-16,0-19 2 15,0 0 85-15,0 0 0 16,0-2 59-16,0 2 0 0,-4-5-105 15,-2-5 1 1,0 0 4-16,0 0 0 0,-2-1 25 16,1 11 0-1,1 0-33-15,-4 11-1 16,-11 9-28-16,-1 21 0 16,3 2 2-16,7 2 0 15,2-1-11-15,6-7-1 16,2-11-12-16,2-3 0 0,6-13-2 15,-6-2 0-15,4 1 2 16,6-18 0-16,3-1 1 16,1-21 1-16,8-12 6 15,-1-10 0-15,-9-1 23 16,3 7 2-16,-5 4 34 16,-4 10 1-16,-2 15-35 15,-2 9 1-15,-2 9 3 16,0 0 1-16,4 5-8 0,-4 9 0 15,4 11-30-15,-4 18 2 16,0 4-4-16,2 2 2 16,3 5-11-16,-1-11 0 15,2-10-44-15,-2-5 1 16,-2-9 5-16,-2-3-1 16,4-8 37-16,-2-8-1 15,6-8 11-15,9-10 1 16,9-25 2-16,5-11 0 15,-4-3 10-15,-1 3 1 16,-5 9 65-16,-5 4 2 0,-10 14 2 16,-2 11-1-1,-4 6-51-15,0 8 1 0,-4 2-2 16,-2 0 1 0,2 8-19-16,2 2 2 0,-2 7-11 15,-2 1 0-15,6 1-4 16,0 3 2-1,6-12-3-15,0 1 1 0,8-5-4 0,-1-6 1 16,5 0-3 0,-5 0 1-16,-3-6 5 0,0 6-1 15,-4 6 1 1,-2-2-1-16,2 6-1 16,-1 19 0-16,-5 14-13 15,-5-2 0-15,5-10-46 16,0-4 1-16,0-11 2 15,5-6 1-15,-3-1 41 0,8-3 1 16,6-6 14-16,9-15-1 16,6-11 6-16,-3-3 0 15,-1-12 1-15,-7 0 0 16,-3 4 9-16,-3 0 2 16,-8 10 37-16,-2 3 0 15,3 5 2-15,-3 3 0 16,-4 7-25-16,0 7 0 15,0-4-6-15,0 6 2 16,0 6-21-16,0 5 1 16,0 9-2-16,0 21 0 15,2 11 0-15,2-7 0 16,0-2-39-16,2-8-1 16,-2-9-37-16,-2-5 1 15,2-7 26-15,2-5 2 0,5-3 34 16,5-12 1-16,9-13 10 15,-3-6-1-15,5-10 4 16,-7 1 0-16,1-10 12 16,-5-1 0-16,1 4 54 15,-7 25 1-15,-6-5 32 16,2 13 0-16,-2 0-63 16,-4 2 0-16,2 2-9 15,-2 4 1-15,0 0-23 0,4 10 1 16,3 6-6-16,-3 38 0 15,-4-3-3-15,2-10 0 16,-2-4-51-16,4-19 2 16,0-3-35-16,-4-5 1 15,6-6 54-15,-2 2 2 16,-2 1 17-16,13-7-1 16,1-7 10-16,7-25-1 15,-5-5 5-15,-12 10 0 16,0 0 19-16,-6 11 0 0,0-7 45 15,-4 9 1 1,-2-3 7-16,0 7 1 16,0-2-42-16,-2 8 0 15,1-4-22-15,5 8 0 0,-2-5-8 16,0 5 0 0,2 0-12-16,2 0 0 15,0 0-15-15,12 0 1 16,9-4-8-16,6-2-1 0,-5 6-1 15,-3-2 1-15,-1 2 5 16,-4 2 1-16,-3 4 4 16,1-2-1-16,-2 11-26 0,9 26 2 15,-13 6-21 1,0-8 2-16,-2-2-5 0,-4-27 0 16,2 1 30-1,-2-5 1-15,0 2 35 0,0-6 0 16,4 4 7-1,6-12 1-15,7-10 11 0,9-21 0 16,-5 0 17-16,-5 4 1 16,1 6 59-16,-9 11 1 15,-2-3 41-15,-2 11 2 16,-2 0-78-16,2 0 0 16,2 6-31-16,-6-3 1 15,5 5-15-15,-3 0 1 16,2 13-10-16,6 24 1 15,-4 6-7-15,-2 0 2 0,-4-6-73 16,2-15 2 0,2-5-4-16,-4-3-1 15,4-1 55-15,3-3 0 16,3-6 16-16,2 0 0 16,7-12 9-16,17-15 1 15,-3-14 18-15,4-8 0 16,-10-6 45-16,-1 8 1 15,-5 6 2-15,-11 14-1 0,0 7-36 16,-3 5 1-16,-1 1-18 16,2 4 1-16,-2 2-15 15,4-4 0-15,1 4-1 16,1 4 1-16,2 4-2 16,-3 6 0-16,-1 4 0 15,6 17 0-15,-6 8-1 16,-10 2 0-16,-10 2-4 0,-6-4 0 15,1-12-27-15,5-9 0 16,0-1 19-16,0-5-1 16,-1 1 9-16,-1-9 2 15,2 6 4-15,0-6 1 16,-1-4 0-16,5 0 0 16,0-4 1-16,2-6 0 15,8-7 3-15,4-22 2 16,7-2 6-16,-5 21 2 15,2 3 17-15,-4 9 1 16,-1 6-18-16,3 2 2 16,0 4-11-16,17 29 2 15,-5 0-16-15,-3-2 0 0,-3 1-81 16,-10-15 2 0,-2-1-13-16,2-5 0 15,-6-5 51-15,5-4 2 16,-5-2-908-16</inkml:trace>
  <inkml:trace contextRef="#ctx0" brushRef="#br0" timeOffset="6973.04">951 8661 12 0,'0'0'0'0,"0"0"0"0,0 0 0 0,0 0 0 16,0 0 34-16,0 0 0 15,-6-37 156-15,26-4 1 16,3-3-158-16,-2 9 1 0,1 9 22 15,-1 3 0-15,-5 13-22 16,-2 0 0-16,-3 10-21 16,-1 0 2-16,2 8 9 15,-2-4 1-15,1 10 3 16,-5 5 0-16,-2 8 27 0,-4 7 0 31,0 1 49-31,-6 0 1 0,2-4-67 16,0-10 0-16,1-3-17 15,-1-4 2-15,-2-9-23 16,6-1 1-16,-4-2-1 0,4-4 1 16,0-9-1-1,4-11 1-15,2-15 8 0,5-6 1 16,5 8-2-16,0 2 0 16,5 12-2-16,-1 1 0 15,-3 10-10-15,-7 1 1 16,0 7-29-16,1 2 1 15,-1 2 13-15,-4 11 0 16,0 1 10-16,2 11 0 16,-2 10 13-16,-1 6-1 15,-10-4 4-15,5-4 1 16,5-9 1-16,-5-9 0 16,-5-3-11-16,5-8 1 15,-4 2 0-15,4-6 0 0,0 0 0 16,4-14 0-16,1-9 2 15,1-16 0-15,4-4 32 16,2 6 0-16,3 2-7 16,1 8 0-16,0 11-10 15,-1 0 0-15,1 5-18 16,-6 9 1-16,-3 4-2 16,3 7 0-16,-4-1-3 0,4 12 1 15,0 13 6 1,1 2 1-16,-11 2 0 15,4-6 0-15,2-7-2 16,-2-3 1-16,-2-7-2 16,-2-3 0-16,4-7 0 15,2 0 0-15,-2-10-1 0,9-11 1 16,7-18-1-16,7-8 0 16,-3 6 0-16,-5 2 1 15,-5 0-1-15,-8 13 0 16,-1 10-2-16,-3 1 1 15,-2 5-27-15,0 4 1 16,0 2 7-16,-2 0 0 16,-3 10 8-16,-7 9 0 15,2 24 13-15,0 8 0 16,6-1 0-16,4-9 0 16,4-6 0-16,2-7 0 15,-2-13-5-15,6-7 2 16,2-8-2-16,9-19 1 0,10-16-1 15,1-8 2-15,-1-2-4 16,0-8 0-16,-4 1 4 16,-5 3 1-16,-1-4 0 15,-5 2 0-15,-10 3-3 16,-2 5-1-16,-4 8 4 16,-4 17 1-1,4 1 1-15,-2 17 0 0,-2 0 0 16,-2 11 0-16,-8 21 1 0,1 5 0 15,-7 15-1 1,3 18 1-16,9-15-1 0,2-6 0 16,-4 1 0-1,10-11 0-15,4 2 7 0,2-29 1 16,-2 2-1 0,2-8-1-16,-2-3 28 0,19-6 0 15,4-17-14-15,14-17 0 16,-5-6-18-16,-5-2 0 15,-4-7 0-15,-7 7-1 0,-3-6-1 16,-7 8 1 0,0-2-1-16,-8 22 0 0,2 7 0 15,-4 5 0 1,0 3 0-16,0 6 0 0,0 2-1 16,0 0 0-1,-4 2-3-15,-8 43 1 0,-2 13-29 16,-3-7 2-16,1 2 9 15,6-7-1-15,-1-1 7 16,1-10 0-16,4 2 16 0,2-23 0 16,0 0 2-1,4-3-1-15,0-5 20 0,0-6 2 16,0 0-5 0,8-6 1-16,4-13-4 0,13-22 0 15,-5 6-5 1,-3 4 1-16,-5-1-2 0,2 7 2 15,3 6-12-15,-7 1 0 16,0 10-7-16,-4 0 1 16,-1 1-3-16,1 5 0 15,-2 4 2-15,8 19 1 16,-2 8 1 0,1 22 2-16,-7-4 5 15,2 3 0-15,4-3 0 0,-8-23-1 16,2 1-1-16,0-15 0 0,2 1-3 15,-1-7 1 1,1-2-2-16,14-11 0 0,3-19-2 16,8-13 0-1,-1 2-1-15,-13 6 0 0,-1-2 3 16,-10 16 0 0,4-1-3-16,-5 10 1 15,1-1-56-15,-6 3 2 16,4 2 30-16,-4 4 0 15,2 0 18-15,-2 2 0 16,0 2 7-16,-2 23 1 16,-8 9 14-16,1 10 0 15,3-3-2-15,4-13 1 0,-2 1-5 16,4-14 2-16,0-3-4 16,0-4 0-16,0-2 1 15,4-6 0-15,-2 0 0 16,13-8 1-16,5-17 7 15,-4-5 0-15,1-3 4 0,-7 2-1 16,-10 2-1-16,0 13-1 16,0 3-2-1,-4-1 1-15,-2 4-13 0,0 4 1 16,-2-5-1 0,1 9-1-16,1-2 1 0,2 4 1 15,4 0 0 1,0 0 0-16,0 0 1 0,4 4 1 15,6-2 1-15,27 0 2 16,6 5 0-16,11-16 2 16,3-1-4-16,-10 2 0 15,-4 0-2-15,-26 2 1 16,-1 3-2-16,-2 3 0 16,-3 0-3-16,-5-6 0 15,0 4 3-15,-2 2 1 0,0 0 0 16,2 0 0-16,-2 0 1 15,-4 0 0-15,2 0 5 16,-2 0 1-16,0 0 4 16,-2 2 1-16,-8 4 7 15,-16 15 0-15,1 4 24 16,-2 5 1 0,5 1 26-16,7-4 2 0,-1 2-41 15,10-17-1-15,2 4-18 16,4-5 2-16,-4-3-15 15,4 0-1-15,4-6-3 0,10 4-1 16,9-14-5 0,14-10 0-16,-1-15 0 0,1-8 0 15,-6-4 1 1,-2-11 0-16,-9-5-51 0,1-36-1 16,-15 13 30-1,-2 57 1-15,-4 0 10 0,0 19 0 16,0-2 26-16,0 4-1 15,0-4-1-15,0 10 0 16,-4 0-3-16,-2 0 1 16,0 16-2-16,-15 37 1 15,5 1-59-15,-1-1-1 16,3 7 15-16,4 3 1 16,4 3 22-16,-1-11 1 0,7-3 20 15,2-11 1 1,7-4 2-16,-7-21 0 15,2-6 9-15,2-1 0 16,-2-1-2-16,2-6 2 16,4-2 5-16,21-10 2 15,-2-9 3-15,6-7-1 16,-9-9 46-16,7-6 1 16,-2 4-32-16,-4 10 1 15,-1 2-14-15,-11 11 1 0,-5 8-23 16,-4 0 0-16,4-1-1 15,-4 5 1-15,-2 2-2 16,3 9 0-16,-3-1 4 16,-4 27-1-16,-11-2-1 15,-3 4 1-15,-2-3-1 16,1-7 0-16,3 0-2 16,8-17 0-16,-6-2-23 0,4 0 0 15,-1-1 9 1,3-7 2-16,0 2 6 0,2-2 0 15,-2-2 5-15,-2-5 0 16,6-3 7-16,0 2 0 16,0-2 32-16,4-5 1 15,2 5 20-15,7-8 1 16,7 3-19-16,5 5 0 16,-3 4-27-16,-8 6 2 15,-1 0-11-15,-3 4 1 16,4-2-4-16,-3 6 0 15,-3-6-34-15,0 2 0 16,-8-4-1150-16</inkml:trace>
  <inkml:trace contextRef="#ctx0" brushRef="#br0" timeOffset="7241.75">1806 8478 12 0,'0'0'0'0,"47"-8"0"0,-4-1 0 0,8 3 0 0,3 2 0 16,-54 4-10-16</inkml:trace>
  <inkml:trace contextRef="#ctx0" brushRef="#br0" timeOffset="8332.27">3477 8375 12 0,'0'0'0'0,"0"0"0"0,0 0 0 0,0 0 0 0,0 25 0 0,-5-17 0 16,-5 4 0-1,-12 13 37-15,-5 2 1 0,0-3 25 16,7-3 1 0,10-7 152-16,3-4 2 0,3-5-46 15,0-3 1 1,2-2-121-16,2 0 1 0,2 0-25 15,6-7 1-15,3-9-29 0,5-5 1 32,-4-11-25-32,-3 3 0 0,-9-6-41 0,-5 2 1 15,-9-4 48 1,2 4 1-16,2-4 13 0,3 7 0 16,7 3 2-1,11 6 0-15,-3-3 22 0,10 5 0 16,1-5 32-16,5 5 1 15,-3 11 2-15,-1 6 0 16,-7 6-34-16,1 19-1 16,-4 11-14-16,3 18 1 15,-13 1-11-15,0 1 0 16,4 5-3-16,-4-3 1 16,0 11-1-16,0 9 2 15,-4 4-38-15,8-8 1 16,6-10 30-16,2-7 0 15,3-16 10-15,-9-8 1 16,-2-17 3-16,-4-5 1 16,2-9 3-16,-2 0 1 15,0-9 5-15,4-5 1 16,-4-21-2-16,0-12 2 16,-4 0 4-16,2-7 0 15,2-3 17-15,6 5 0 16,-6 7 8-16,0 2 1 0,0 8-23 15,0 11 1-15,-6 5-11 16,-4 11 0-16,1 6-12 16,1 2 0-16,-12 0-11 15,3 2 0-15,3 6 0 16,4 2-1-16,10 3 1 16,4-7 0-16,6 0 11 0,17-6 0 15,20-8 0 1,6 0 0-16,-6-9-2 0,-10 5 1 15,-37 12-1075-15</inkml:trace>
  <inkml:trace contextRef="#ctx0" brushRef="#br0" timeOffset="9219.79">687 9391 12 0,'0'0'2'0,"0"0"0"0,0 0-2 0,0 0 0 15,0 0 0-15,47-6 1 16,-4-14 26-16,8-13 0 0,-2 0 31 16,-2 4 0-16,-6 3 110 15,-12 1 1-15,-8 4 28 16,-7 1 2-16,-8 8-81 16,-2 5-1-16,-8 7-67 15,-2 0-1-15,-10 0-29 16,-9 5 2-16,-6 7-17 0,-2 15 2 15,3-1-14-15,-3 7 1 16,6 8-58-16,1-2 1 16,9 2-25-16,3-6 1 15,10-10 63-15,4-7 2 16,4-1 15-16,6-7 1 16,2 0 7-16,13-4 2 15,6 3 17-15,2-7 0 16,-3-9-3-16,3 3 1 15,-2-6-16-15,-9-2 0 16,-22 12-766-16</inkml:trace>
  <inkml:trace contextRef="#ctx0" brushRef="#br0" timeOffset="12177.54">1113 9283 12 0,'0'0'0'15,"6"-11"0"-15,-4 7 0 16,6-2 0 0,3 6 0-16,7-2 0 0,7-2 3 0,-3 4 2 15,3 4 28 1,-9 8 1-16,-5 11 27 0,-7 4 0 16,-8 16 31-1,-11 0 0-15,-7-12-4 0,-3 1 1 16,-2-5-19-16,5-4 1 15,5-9 95 1,9-8 1-16,6 0-59 0,-2-6 0 16,4 0-63-16,4-12-1 15,6-2-19-15,13-13 0 16,2-14-27-16,1 0-1 16,1 2-13-16,0 4-1 15,-1-4 7-15,-5 12 0 16,-9 7 4-16,-2 10 1 15,-2 3 7-15,-6 7-1 0,-2 0 1 16,0 7 0 0,0 3 2-16,-2 14-1 15,-12 15-5-15,0 11 1 16,1-13-4-16,3-4 1 16,6-7 0-16,2-5 1 15,2-5 1-15,0-6 0 16,6 3 6-16,0-11 0 0,9-4 1 15,11-11-1-15,15-7 0 16,-2-9 0 0,2-6 3-16,-8-4 1 0,-6 2-4 15,-7 4 2-15,-5 5-2 16,-9 3 1-16,-2 11 17 16,-2 8 2-16,-2 6-10 15,-6 2 2-15,-5 10-7 16,-3 15 1-16,-2 16-10 15,-5 4 1-15,9-2-2 0,6-8 1 16,2-4-2-16,4-8 1 16,6-7-1-16,4-2-1 15,4-5 8-15,13-11 0 16,10-6-3-16,2-11-1 16,2 3-1-16,0-9 0 15,-12 3-145-15,-5-3 0 16,-3 3-177-16,-9 3 0 15,2 7 254-15,-7-7 0 16,-1 1 11-16,2 0 1 0,-2 3 22 16,4-1 1-1,-4-3 12-15,5 1 2 0,-5 0 6 16,0 3 0 0,-2 5 16-16,-4 2 0 0,0 2 42 15,0 4 0 1,-4 0 27-16,-2 10 1 0,-7 6 7 15,-7 11 1-15,-7 14 0 16,3-2 1-16,3 0-20 16,5-4 0-16,4-6-11 0,3 4-1 15,7-13 62 1,2 3 0-16,0-13 49 16,2-6 1-1,7 2-118-15,7-12 1 0,11-4-22 0,5-11 1 16,3-5-23-16,2-9 0 15,-4 0-30-15,-6 0 1 16,-3 0 10-16,-5 0 0 16,-5 11 10-16,-8 13 0 15,-2-1 8-15,-4 10 0 16,4 0 0-16,-2 4 1 16,-2 0 0-16,4 10 2 15,-4 9-3-15,0 22 1 16,-4-2-1-16,4-14 1 15,0-5-1-15,4-5 1 0,-1-5 1 16,1-2 1 0,0-6 25-16,2 1 1 0,0-5-11 15,29-15 1 1,2-12-9-16,-4-9 0 16,-11 3-12-16,-1-2-1 15,-7 0-1-15,-8 18 1 16,0 7-2-16,-2 4 2 15,-4 2 1-15,0-2 0 16,0 6 1-16,4 6 1 16,-8 17 0-16,-2 32 0 15,2-4 0-15,4-30 0 0,0 3 0 16,4-7 0-16,-4-5 0 16,6-2 1-16,1-3-1 15,17-7 0-15,9-11 0 16,20-15 0-16,-2-17-6 0,-3-9-1 15,-12-13 2-15,-7-7 1 16,-4-2 1-16,-13 2 0 16,-4 2-24-16,-6 31 2 15,2-2 2-15,-4 25 2 16,-4 5-16-16,2 5 0 16,2 0 6-1,0 2 2-15,-4 4 8 0,-6 14 1 16,-11 13 4-16,-11 41 1 15,7 2 1-15,7 10 0 16,3 0 0-16,5-11-1 0,-2-3 2 16,12-29-1-1,2 0 5-15,2-21 0 0,2-1 3 16,4-3-1 0,5-6 13-16,34-2-1 15,4-18 5-15,4-19 0 16,-5 0 2-16,-15-6 0 0,0-4-12 15,-21 19 1-15,-4 1-1 16,-4 13 0-16,-6 4-1 16,3 1 0-16,-5 3-4 0,0 2 1 15,0 7-4 1,-11 21 0-16,1 3-15 0,4-8-1 31,0-3 4-31,2-3 0 0,0-1 4 16,2-6 0-16,2 1 18 0,0-5 1 15,0 2 4-15,0-6 1 16,0-2 4-16,0 4 0 16,6-8 1-1,14-12 1-15,1-13-14 0,5-6 1 16,1 0 1-16,-4 6 0 16,1 1 3-1,-7 13-1-15,-1 3 9 0,-6 2 0 16,0 6 6-16,1-3 0 15,-5 7-6-15,-2 0-1 16,2 9-5-16,0 15 0 16,-2 7-10-16,-2 0 1 15,-2-2 0-15,0-15 0 16,0-2 0-16,0-1 2 16,0 1 0-16,0-8 0 15,0 2 12-15,4 0 0 16,-4-6 6-16,5 0 0 15,1 0 4-15,14-14 2 16,-3-5-4-16,3-3 1 0,-3 1-4 16,-1 5 1-16,0-3 17 15,3 1 1-15,-3 1 1 16,-6 9 0-16,3 0-25 16,-7 6 1-16,2-2-11 15,-2 4 0-15,0 6-2 16,9 15 0-16,-9 9-30 15,-2-1 0-15,-2-2 5 0,2-13 0 16,-4-1 8-16,4-1 2 16,-2-4 14-16,2 0-1 15,2-4 2 1,5 3 0-16,-1-3 0 0,23-8 0 16,2-15-4-16,4-14-1 15,-3-8 2-15,-5 4 1 16,0 4 1-16,-11 7 0 0,-1 7 1 15,-9 11 0 1,5-2 18-16,-5 8-1 16,0-2-9-16,0 4 1 15,3 6-6-15,7 10-1 16,-4 7-12-16,-9 1 1 16,-3-1-56-16,0-13 0 15,-4 3 16-15,0-1 1 16,0-2 30-16,0-2 0 0,-4 1 14 15,4-1-1-15,-4-4 5 16,4-4 0-16,0 0 8 16,-2 0 1-16,2-2 11 15,-11-17 2-15,5-3 7 16,2 11 1-16,-2-1 24 0,2 4 1 16,-2-4-32-1,-5 5 1-15,-3 3-13 16,-19 4 0-16,0 17-11 0,-3 9 0 15,1 7-11-15,12 2 0 16,7-2-4 0,12-21 1-16,-2 3 1 15,1-5 1-15,1-2 15 16,4 2 1-16,4-3-2 16,1-3 0-16,1 0-2 0,16-8 1 15,3 0-11-15,-5-13 0 16,-3-1-39-16,-1 1 1 15,-6 1 23-15,-3 8 0 16,-3 2 12-16,2-1 0 16,-2 3 8-16,-4 2-1 15,2 0 4-15,2 4 1 16,2 6 1-16,11 29 0 16,-7 13 0-16,4 56 0 15,-14-3 0-15,0-43 1 16,-4 9 11-16,-2 38 1 0,-4-12 3 15,4-44 2 1,-1 13-11-16,-3 3 0 0,-8-3-7 16,5-23 1-1,-3-6-1-15,12-25 0 0,-2 0 0 16,0-3 0 0,1 1 0-16,-11-8 0 0,-4-17 1 15,-11-20 0-15,4-14 13 16,-6-43 0-16,23 1-1 15,10 36 0-15,17-19 52 0,24-82 1 16,6 14-39 0,8 27 0-16,7 21-31 0,-5 9-1 15,-8 9-8 1,-24 25-1-16,-9 2 16 0,-6 18 0 16,-8 4-36-1,-8 6 2-15,6 23-1078 0</inkml:trace>
  <inkml:trace contextRef="#ctx0" brushRef="#br0" timeOffset="12416.85">2411 9235 12 0,'0'0'0'0,"0"0"0"0,22 11 0 0,-8-9 0 15,13 2 0 1,12-8 0-16,8-2 0 0,11-9 0 16,-1-3 0-1,-57 18-10-15</inkml:trace>
  <inkml:trace contextRef="#ctx0" brushRef="#br0" timeOffset="12561.9">2896 9120 12 0,'0'0'0'0,"0"0"0"16,0 0 0-16,0 0 0 16,0 0 0-16,0 0 0 0,0 0 0 15,0 0 0 1,-20-4 0-16,20 4-10 0</inkml:trace>
  <inkml:trace contextRef="#ctx0" brushRef="#br0" timeOffset="14733.82">469 10348 14 0,'9'-27'70'0,"15"-42"0"0,-1-7-63 16,-9 22 1-16,-4 11-6 15,1 10 0-15,-9 13-4 16,2 3 0-16,-4 1-5 16,4 8 2-16,-4 0-3 0,-4 8 1 15,0 6 0 1,2 4 1-16,-7 25 1 0,-1 16 1 15,-2 9 39-15,2 10 3 16,3-1 6-16,3 1 2 16,4-8 2-16,0-7 0 15,0-6-10-15,4-16 1 16,-1-12-10-16,1-5 1 16,0-10 95-16,2-4 2 15,6-10-66-15,7-8 0 16,7-19-18-16,1-8 1 15,4-11-40-15,-5-7 2 16,-3-9 0-16,-3 0 0 0,-9 0-6 16,-5 5 1-1,0 11-3-15,-2 17 1 0,-4 5-2 16,-4 13-1 0,4 11-16-16,0 2 0 0,0 6 1 15,0 6 1 1,-2 2 2-16,-2 19 2 0,-7 16-2 15,5 8 0-15,-4 9 18 0,4 1 1 16,-2 5-1 0,2 0 0-16,4-5-1 0,-3-9 1 15,-1-9 18 1,6-17 0-16,-4-9 1 0,4-7 2 16,4-8 1-1,-4-2 2-15,0 0-4 0,0-2 1 16,6-14-1-1,5-5 1-15,5-20-12 0,0-2 0 16,-1 0 4-16,1 4 1 16,1 6 0-16,-3 8 2 15,-2 7 25-15,-1 10 1 16,-5 6-22-16,2 2 2 16,-2 2-15-16,4 8 1 15,3 15-7-15,1 12 1 16,-8 12-15-16,-2-6 1 15,-4-8-26-15,2-6 1 16,2-7 9-16,0-12 0 16,-4-1 10-16,7-1 0 15,-3-8 16-15,2 0 0 16,4-8 2-16,6-9-1 16,15-16 3-16,-2-6 2 15,2-4-1-15,-5-8 1 0,-5 6 11 16,-7 4 0-1,-8 6 47-15,0 10 1 0,-6 13 22 16,5 6 2-16,-5 0-59 16,-5 12 1-16,1 2-21 15,-2 10 1-15,-4 25-11 16,0 9 0-16,4-7-30 16,4-2-1-16,-3 0-69 0,5-10 2 15,0-12 67 1,0 1 1-16,5-10 18 0,-3 3-1 15,-2-13 13-15,4 0 1 16,-4-4 6-16,6-6 0 16,8-9 5-16,3-9 1 15,9-11-3-15,-3-6 1 16,1-1 2-16,-1-5 1 16,-3 6-1-16,1 4 2 15,1 12 34-15,-7 13 2 16,1 4 4-16,-6 4 1 0,7 3-36 15,-1 12 0 1,5-1-14-16,-1 17 1 0,-7 1-8 16,-5 17 1-1,-8 0-48-15,-11-6 1 16,-5-2-90-16,-9 2 0 16,-1-4 88-16,3-8 0 0,3-13 30 15,10-6 1 1,-1 2 13-16,1-8 1 0,4 0 4 15,0-6 0-15,2 4 2 0,-7-14 0 16,7-3 0 0,8-22 2-16,3 4 0 0,1 19 1 15,0 1-2 1,0 7 2-16,2 0-4 0,-3 4 1 16,3 6-2-1,2 0 1-15,-2 8-1 0,11 27 1 16,-7 8-9-1,-4-14 1-15,-3 1-4 0,-5-9 1 16,2-5-1-16,0-7 1 16,2-1 10-16,4-4 1 15,7 2 1-15,24-24 2 16,8-7 1-16,-8-12 1 16,-4-6 2-16,-11 0 0 15,-5 0-4-15,-15 18 2 16,0 7 21-16,-2 7 0 15,-4-1 39-15,0 8 0 16,-4 4-41-16,-8 4-1 16,-2 19-15-16,-9 20 0 15,9 2-24-15,7-4 0 16,12-10-4-16,-3-9 0 16,8-3 7-16,4-3 0 15,-1 1 6-15,1-9-1 16,-4-6 5-16,2-2-1 15,-5-2 1-15,7-15 1 0,-14 17-961 16</inkml:trace>
  <inkml:trace contextRef="#ctx0" brushRef="#br0" timeOffset="14911.8">488 10379 12 0,'0'0'0'0,"41"-4"0"0,12-4 0 0,5-11 0 16,-58 19-10-16</inkml:trace>
  <inkml:trace contextRef="#ctx0" brushRef="#br0" timeOffset="15612.21">1826 10315 12 0,'0'0'0'15,"0"0"0"-15,0 0 0 16,0 0 0-16,0 0 0 15,0 0 0-15,0 0 0 16,0 0 26-16,0 0-1 16,33-6 43-16,8-14-1 15,-4-3 84-15,-4 9 0 16,-6-3 31-16,-7 7 0 16,-6-4-50-16,-3 3 0 15,-5 3-42-15,-2 0 0 16,-2 6-50-16,-2-4 2 0,-2 6-26 15,-2 6 0 1,-6-4-10-16,-7 6 0 0,-7 19-7 16,1 6-1-16,2 4-53 15,9 0 2-15,8-3-73 16,0-1 1-16,4-8 66 16,8 2 0-16,-2-11 48 0,5-6 1 15,1-1 10 1,2-7 0-16,3-4 1 0,-1-7 2 15,5-1-2-15,-1-6 1 16,-20 16-708-16</inkml:trace>
  <inkml:trace contextRef="#ctx0" brushRef="#br0" timeOffset="16591.97">2152 10235 12 0,'0'0'0'16,"2"0"0"-16,2 0 0 0,-4 0 0 15,5 0 0 1,1 0 1-16,0 0 0 0,8 0 15 16,5 0 0-1,1 10 12-15,1 1 0 16,-7 3-7-16,-8 7 0 16,-2 9-1-16,-12-1 2 15,-4 4-8-15,-9 2 2 16,5-8 29-16,-1-9 0 0,7-4 10 15,0-9 0-15,6 1 14 16,4-6 2-16,-4 0-18 16,4 0 0-16,4-6-15 0,0-5 0 15,12-15-11 1,5-17 1-16,8-1-8 0,5 1 1 16,-1 6-6-1,-6 4 0-15,-7 7 23 0,-5 7 0 16,-9 11 31-1,-2 8 1-15,-2 0-43 16,-2 0 1-16,0 2-17 16,0 13 2-16,-2 5-13 15,-8 15 0-15,-5 8-24 0,5 0 2 16,4-14-40-16,10-4 1 16,-2-9 16-16,2-2 2 15,2-3 34 1,5-7 1-16,-1 0 8 0,6-12 0 15,5-7 3-15,9-7 2 16,-1-11 13-16,2-2 0 16,-11 0 39-16,1-8 0 15,-1 8 56-15,-7 10 2 16,-3 15 3-16,-6 0 1 16,-4 10-83-16,0 0-1 15,0 2-26-15,0 8 2 16,0 15-11-16,0 8 1 0,0 12-26 15,-8 0 0-15,2-4-87 16,6-6 0-16,0-8 46 16,0-11 1-1,4-6 47-15,-4-8 1 0,2 5 13 16,2-7 2-16,0-3 2 16,2-3 1-16,11-16 6 15,5-9 1-15,3-12 4 16,1 0 1-16,1 2 25 0,-6 6 1 15,-1 6 20-15,-4 11 2 16,-5 1-23 0,-1 9 0-16,0 8-25 0,-4 0 0 15,5 8-9 1,-1 0-1-16,0 17-6 0,-4 4-1 16,-2 6-44-16,-8 2 1 15,0-5-53-15,-2-7 0 16,-8 2 55-16,-3-7 1 15,-3-1 26-15,1-5 2 16,5-4 10-16,2-3 1 0,-3-5 5 16,5-4 0-1,-2-5 3-15,2-1 0 16,-1-2 0-16,7 0 1 16,4 1-4-16,4 1 0 0,2-2-1 15,1 0 0 1,9-5-6-16,9 5 0 0,5 2-25 15,-3-2 0-15,-27 10-716 16</inkml:trace>
  <inkml:trace contextRef="#ctx0" brushRef="#br0" timeOffset="16902.18">2997 10036 12 0,'0'-8'0'0,"4"-2"0"0,-2-5 0 0,-2 11 0 15,4-2 0-15,-4-2 0 16,0 8 0-16,0 0 51 16,0 2 1-16,-4 10 51 15,-2 2 2-15,-4 28 48 0,-1 15 1 16,5 7-40 0,2-5-1-16,2 3-37 0,-2-7 0 15,8-5-10-15,-2-16 0 16,2-7-19-16,2-8 0 15,-2-9-5-15,-1-4-1 16,1-4-20-16,6-4 1 16,10-14-5-16,3-5-1 15,8-12-6-15,-5-12 1 16,-9-6-11-16,-7-1 1 0,-10 52-1064 16</inkml:trace>
  <inkml:trace contextRef="#ctx0" brushRef="#br0" timeOffset="17116.07">2987 10155 61 0,'0'0'0'0,"0"0"-1"16,-21 27 1-1,21-15-1-15,0 3 1 0,4-11 21 16,2 2 2-16,11-6 59 16,14 0 1-16,9-8 1 15,4-3 0-15,-14-3 73 16,-3-2 0-16,-9 1-93 15,-3-1 0-15,-11-1-41 0,-8 7-1 16,4 10-715-16</inkml:trace>
  <inkml:trace contextRef="#ctx0" brushRef="#br0" timeOffset="17372">2454 10073 12 0,'0'0'0'15,"0"0"0"-15,0 0 0 16,0 0 0-16,0 0 0 16,20 0 0-16,-10 0 0 0,-3-2 2 15,3 2 1 1,2-2 20-16,-2 2-1 15,-1-6 36-15,-7 6-1 16,2-6-21-16,-4 4 1 16,0-1-19-16,0 3 1 15,0 0-235-15</inkml:trace>
  <inkml:trace contextRef="#ctx0" brushRef="#br0" timeOffset="18972.37">3483 10326 12 0,'0'0'0'16,"16"-29"0"-16,-2 2 0 0,7-6 25 0,-5-2 0 16,1-2-4-16,-3-6 0 15,2-6 19-15,-5 4 2 16,-9 0-23-16,-4 6 0 16,2 18-19-16,-4 3 0 15,4 9 7-15,-7 9-1 16,3 0 12-16,-2 5 0 15,-10 9 4-15,-5 15 0 16,1 12 10-16,-1 10 0 16,-1 9-1-16,1 3 1 0,5 15-5 15,2 8 0 1,7-1 56-16,7-5 0 0,11-10 31 16,-1-15 2-1,2-8-64-15,3-10 0 0,5-16 72 16,-4-5 0-16,1-8-74 15,-1-12 0-15,5-10-2 16,-1-9 2-16,1-12-39 0,-5-4 1 16,-10-2-5-1,-2-2 1-15,-8-2-8 0,0 0 1 16,-2 2-18 0,-4 8 1-16,-3 0 1 0,-1 10-1 15,2 7-9 1,-3 10 1-16,5 1-3 0,0 14 0 15,0-7 0-15,-1 8 0 16,3 0-43-16,4 8 2 16,4-5-24-16,0 5 0 15,0-6 38-15,4-1 1 16,2-7 27-16,5-2 1 16,5-2 9-16,5-7 1 15,7-1 15-15,3-6 1 16,-10-1 14-16,-7 1 0 0,-6 12 22 15,0-2 0 1,-6 6-17-16,2 0 0 0,0 6-11 16,-1 4 1-1,1 0-8-15,2 13 2 0,-6 4-4 16,0 1 0 0,0-3-2-16,0-5 0 0,0-3 2 15,0-7 0 1,0-2 2-16,4-1 0 0,-2-7 6 15,6-9 0-15,11-1 7 0,9-15 2 16,-1-9 9 0,-9-1 1-16,-7 0-2 0,-7 2 0 15,-4 6 13 1,-11 9 1-16,-1-1 29 16,-2 9 2-16,-3 4 16 15,-3-2 0-15,6 8-48 16,1 0-1-16,7 0-26 15,2 8 1-15,0-8-10 0,4 6 1 16,4-4-8-16,10 6 1 16,13-8-17-16,6 0 2 15,8-6-17-15,-8 4 1 16,-3 0 1-16,-3-4 0 16,-6 6 13-16,-9 6 0 15,2 4 7-15,-8 9 2 16,-2 16-5-16,-4 2 1 15,-8 12-1-15,2-14 2 0,2-9 3 16,2-9 1 0,2-7 11-16,0-10 0 0,6-2 7 15,19-14 1 1,14-27 16-16,8-7 2 0,0-5 30 16,-10-5 1-1,-6 7 96-15,-9 8 2 0,-12 12-116 16,-10 25 1-1,0 6-31-15,0-7 0 0,0 9-1361 16</inkml:trace>
  <inkml:trace contextRef="#ctx0" brushRef="#br0" timeOffset="19902.05">465 11081 12 0,'0'0'10'0,"0"0"1"0,0 0 17 16,0 0 0-1,0 0 37-15,0 0 2 0,0 0 179 16,27 29 1-1,-11 10-160-15,-1 6-1 0,-5-2-4 16,-4 0 1-16,-4-6-30 0,2-4 1 16,-4-8-15-1,0-13 1-15,0-2-22 0,4-6 0 16,-4-2 5 0,0-4-1-16,7-6 4 0,-1-10 1 15,10-30 14 1,5-1 1-16,3-8-7 0,5 3 1 15,2 5-9-15,-7 14 0 16,-7 15-23-16,-5 5 2 16,-4 5-13-16,-6 8 1 15,-2 2-3-15,0 2 1 16,4 8-35-16,0 7 0 16,-4-17-1063-16</inkml:trace>
  <inkml:trace contextRef="#ctx0" brushRef="#br0" timeOffset="22067.32">904 11258 79 0,'0'0'0'0,"10"-4"0"0,-6-5 152 16,2-1 0 0,-6-6-78-16,7-3 2 0,1-3-24 15,-2 5 1 1,-4 1-6-16,2 3 0 0,-4 5-23 15,0 2-1-15,0 6-5 0,-4 0 0 16,-2 0 14 0,-11 6-1-16,-3 11 10 0,-11 9-1 15,5 11 0 1,3 6 1-16,3 3-8 16,3-3 1-16,7-8-9 15,0-9 1-15,10-9-26 16,0-5 1-16,0-10 0 15,4-4 0-15,8-6 2 16,9-13 1-16,9-10 2 0,-3-1 2 16,0-12 37-16,-7 8 0 15,-8 3 67-15,-1 12 1 16,-3 5-69-16,-6 1 2 16,-2 11-30-16,0 0 1 15,0 2-1-15,0 4 0 16,0 4-16-16,-2 11 0 15,-6 22-3-15,-5 10 0 16,3-4-6-16,6-4 1 16,2-12-84-16,2-11 0 15,0-5 12-15,2-5 1 16,2-8 49-16,2-6 2 0,11-11 18 16,9-11 0-1,5-13 15-15,0-5-1 0,-5-5 70 16,-5 6 1-1,-5 6-34-15,-3 12 0 0,-5 9-21 16,-2 5 1-16,-6 7-24 0,0 4 1 16,0 4-3-1,0 0 0-15,-4 9-2 0,-2 5 2 16,0 11 5 0,-3-3 1-16,7-1 10 0,4-11 1 15,2 3-7 1,3-7 1-16,3-4-5 15,4 2 1-15,7-6-4 0,-5 0 1 16,1 0-8-16,-11 2 1 16,-2 6-8-16,0 3 0 15,-2 3-10-15,-2 11 1 16,-6 12-6-16,0 6 1 16,2-8-4-16,4-11 2 15,0-11 10-15,0-5 2 16,4-2 16-16,6-6-1 15,2-6 5-15,13-11 0 16,8-9 4-16,-3-3-1 0,-3-8 8 16,0-4 2-1,-11 4 45-15,0-2 1 0,-5 10-2 16,-1 5-1 0,-6 5-29-16,-2 5 1 0,-2 10-16 15,4 2 1 1,-4 2-9-16,0 2-1 15,0 8-3-15,0 8 0 0,0 23-1 16,-4 7 1-16,4 1-2 16,0 0 0-16,0-12-37 15,-2-4 1-15,2-12-39 16,2-5-1-16,-2-8 57 16,4-6 1-16,2-4 12 15,11-12 1-15,13-11 7 16,1-10 0-16,2-4 23 0,-2-6-1 15,-5-4 50-15,-3 0 0 16,-5 12-31-16,-16 26 1 16,3 5-23-16,-3 2 0 15,2-2-12-15,-4 6 1 16,0-2-7-16,0 2 1 16,0 2-2-16,-6 35 0 15,-1 18-1-15,-1-1 1 16,2-7-2-16,6-20 1 15,-4-1-7-15,4-9 1 16,0-5-26-16,0-6 2 16,4 2 14-16,-4-4 0 0,4-1 12 15,8-6-1 1,-1-9 5-16,5-17 0 0,-2-12 1 16,-7 13 1-1,-7-1 15-15,0 4-1 0,-7 3 52 16,1 7-1-16,-2 3-13 0,6 2-1 15,-2 4-33 1,-2 1 0-16,6-1-15 0,-4 4 0 16,4 0-4-1,0-4 0-15,4 0-11 0,8-4 1 16,9-1-33 0,3 3 1-16,-1 2-26 0,-9 6 2 15,-2 4 27 1,-1 0 1-16,-1 8 9 0,10 17 0 15,-9 8 18-15,-5-2 0 16,0-2 10-16,-6-17 0 16,0 1-5-16,0-7 1 15,0 0-3-15,0-8 0 16,0 2 8-16,4 1 0 16,-2-5 2-16,16-13 0 15,-1-11 20-15,10-20 0 16,-7 3 57-16,1 7 0 0,-5 3-37 15,-6 12 0 1,-4 3-18-16,0 1 0 0,5 5-20 16,-7 4 1-1,2 2-4-15,-2 0 1 0,2 2-2 16,-2 4 1 0,-2 6-1-16,9 23 0 15,-7 12 2-15,-2 8 1 16,-4-1-2-16,2-11 1 15,0-5-2-15,0-21 1 16,2 1-14-16,-2-4-1 16,4-1 4-16,-4-7 1 15,0 2 3-15,10-4 2 0,0-8 2 16,23-25 1-16,-2-2 10 16,0-8 1-16,-13-2 14 15,7 1 2-15,-3 1-10 16,-1 10 1-16,-5 7-7 0,-6 15 0 15,-3 5-35 1,1-2 1-16,2 4-22 0,0 0 1 16,-4 4 18-16,5 4 0 15,-1 0 11-15,2 19 0 16,-6 5 17-16,-2 11 2 16,-4-2 0-16,-10 2 0 15,-2 2 0-15,-2-4 0 16,-7-4-2-16,5-10 1 15,-1-5-2-15,7-7 2 16,0-3-2-16,0-2 0 16,-3-4 0-16,5-2 0 15,2-2 0-15,0-6 1 16,0-9 3-16,6-18 2 0,6 3 31 16,-4 15 0-1,2 7 13-15,0 0 2 0,-2 1-33 16,2 5 0-16,-4 0-12 15,4 4 1-15,2 4-8 16,7 13 0-16,1 5-27 16,2-3 1-16,-1-5-56 15,-5-8 0-15,2 3 9 0,13-3 0 16,4-8 44 0,-3-11 1-16,-1-1 16 0,-9-7-1 15,-16 21-1019 1</inkml:trace>
  <inkml:trace contextRef="#ctx0" brushRef="#br0" timeOffset="23751.96">2517 11231 12 0,'0'0'0'0,"0"0"0"0,0 0 0 0,-10 27 0 15,6-15 0-15,2-4 22 16,2-6 2-16,-4 2 89 16,4-4 1-16,-2 4-6 15,2-4 1-15,2-4-4 16,2-8 0-16,12-15 43 16,7-3 0-16,5-1-86 15,-5 12 1-15,-7 5-24 16,-5 8 0-16,-5 2-21 15,2 4 0-15,-2 4-5 0,4 0 0 16,-3 4-4-16,-3 4 0 16,-4 13 0-16,2 2 1 15,2-1-3 1,-4-7 0-16,0-5-2 0,0-4 1 16,0-1-5-1,0-7 0-15,0 2 0 0,4-8 0 16,-2 0 2-16,8-15-1 15,5-16 11-15,3-4 2 16,0 2 1-16,-1 4 0 0,-1 15-1 16,-6 2 0-1,-5 7-24-15,1 7 1 0,-6-4-17 16,2 4 2 0,6 2 10-16,-2 2 2 0,0 6 7 15,-2 7 0 1,0 11 4-16,-4 7 0 15,0 6 10-15,0 4 1 0,0-10-2 16,0-4 2-16,3-4-4 16,-3-9 1-16,0-8-5 15,4-6-1 1,2-4 0-16,8-12 0 16,13-23 3-16,6 0-1 0,-7-2 21 15,1 2 1-15,0 4-6 16,-3 4 0-16,-3 7-8 15,-9 9 1-15,-2 5-5 16,0 2 0-16,-3 4-7 16,3 2 0-16,-4 2-1 15,2 4 1-15,2 0-1 0,-3 5 0 16,3 1 7 0,-4 4 0-16,-6 3 26 0,0 4 1 15,0-5-21-15,-6-2 2 16,-4 1-10-16,-1-7 1 15,1 0-5-15,0-8 0 16,-3 3-2-16,3-5 0 16,0-5-1-16,4 3-1 15,-2-2 0-15,2-2 1 16,1-2 2-16,3 0 0 16,2 2 1-16,-4 1 1 15,4 5-2-15,0-2 1 16,0 2-1-16,0 2 0 0,4 3-3 15,-4 1 1 1,7 4-22-16,-3 6 1 0,6 7-21 16,-2-3 1-1,6-3-6-15,7-7 1 0,-1-6 25 16,7-8 2 0,0-4 10-16,-1-4-1 0,1-11 11 15,-4-4 1-15,-3-1 0 16,1-3 0-16,-7 4 0 15,-6 7 1-15,0 3 0 0,-2 3 1 16,-1 1-21-16,-5-3-1 16,0 6-19-16,2 4 0 15,-2 6 23 1,-2 0 2-16,-3 6 8 0,-9 12 1 16,-4 11 7-16,3 14-1 15,5 0 46-15,10-18 0 16,4-7-18-16,2-3 0 0,5-3-14 15,9-2 0 1,7-4-17-16,3-6 1 16,-3-2-19-16,-17-2 1 15,-10 4-991-15</inkml:trace>
  <inkml:trace contextRef="#ctx0" brushRef="#br0" timeOffset="25877.07">3671 11028 12 0,'0'0'0'0,"0"0"0"0,0 0 0 0,0 0 1 0,0 0 0 16,0 0 70-16,10-27-1 16,-7 13 58-16,-3-3 0 15,-3 5-10-15,-1 4 0 16,0 6-28-16,2 4 0 15,-8 6-24-15,-10 12 1 16,-11 19-15-16,2 5-1 0,9-3-14 16,5 2 0-1,13-8 60-15,2 0 1 0,6-13-49 16,0-5 0 0,5-7-13-16,-1-10 0 0,6-2 6 15,11-15 0-15,8-13-39 16,0-7 0-16,0 0-3 15,-5 2 0-15,-3-4-1 0,-5 8 1 16,5 0-48 0,0 9-1-16,-3-1-26 0,-3 11 1 15,-9 3 29 1,-2 5 1-16,-5 10 22 0,5 5-1 16,-2 5 16-16,0 3 0 15,-2 5 4-15,-6 1-1 16,4-5 4-16,-4-1 0 0,0-3 6 15,0-7-1 1,0-1 21-16,0-6 1 16,0-2-12-16,0-2 0 15,-4 0-6-15,0-7 1 16,2-7-10-16,-2-11 2 16,-2 1-7-16,-4-1 2 15,4 11-4-15,1 1 1 16,1 11-1-16,2 0 0 15,-2 4 1-15,-6 6 2 0,-6 11-1 16,-7 9 2-16,-2 7-2 16,3 4 1-16,3 0 4 15,7-4 1 1,6-6 55-16,2-5 0 0,4-7-5 16,4-7-1-1,-4 0-26-15,6-8-1 0,6-8-18 16,9-7 0-1,10-15-5-15,1-3 0 0,-1 2-10 16,-10 0 0-16,-11 11-121 16,0 1 0-16,-8 5 31 15,2 10 1-15,-4 0 50 16,4 4 0-16,-4 0 35 16,0 6-1-16,0 4 12 15,0 15-1-15,0 12 7 16,0 8-1-16,0-2 79 0,7-10 0 15,-3-11-43-15,-2-11 1 16,2-3-19-16,6-6 0 16,2-8 14-16,15-15 0 15,8-14-34-15,2-6 1 16,0-4-2-16,-5 0 1 16,-1 2-3-16,0 10 2 15,-4 6-24-15,-9 9 0 16,0 1 9-16,-7 9 0 15,1 4 7-15,-6 6 2 16,2 8-1-16,-1 7 1 16,3 11 5-16,0 11 0 15,-10-2 0-15,-4 0 2 0,-2-6 0 16,-4-2 2 0,-7 0 69-16,1-1 2 0,1-9-8 15,-1-9 2 1,0 0-39-16,-3-8 1 0,1-4-18 15,-1-2 1-15,7-8-10 0,6 8 0 16,2-4-3 0,0-9 1-16,4-1-6 0,4-5 2 15,6 3-41 1,2 1 0-16,3 3-58 0,-3 1 0 16,2 7 8-1,-3 6 1-15,-1-4 49 0,2 6 0 16,2 6 28-1,3 4 1-15,3 7 11 0,1 5-1 16,-1 1 15-16,-3-3 0 16,-1-5 51-16,5-7 0 15,1 0-17-15,25-10 0 16,5-16-21-16,-5-5 2 16,-10-12-14-16,-11 6 0 15,1-1-8-15,-7-1 1 16,-3-4-15-16,-11 12 0 15,0 1 6-15,-2 5 0 0,-4 3 4 16,0 6 0 0,-4 4 1-16,2 0 1 0,2 4 0 15,-14 6 0 1,-3 14-4-16,-16 23 2 0,5 5-2 16,9-13-1-1,9-1-1-15,2-7 0 0,8 0 6 16,4-9 1-16,0 3 33 0,-2-15-1 15,6 2 7 1,11-6-1-16,9-12-19 16,16-19 1-16,-8-10-18 15,-9 8-1-15,0 1-2 16,-7 5 1-16,-3 4-47 16,5-3 1-16,3-3-24 15,-9 15-1-15,1-3 40 16,-3 9-1-16,-4 4 21 15,0 2 0-15,-1 0 8 0,5 8 0 16,-4 9 2-16,-4 3 0 16,-2 5 0-16,-10 2 1 15,2-1 0-15,-12 9 1 16,-5-4 45-16,7-12 0 16,2-3 83-16,-5-6 0 15,3 1-83-15,4-5 0 16,-1-2-34-16,5 0 2 15,-4-4-8-15,4 0 1 16,0-4-8-16,2 0 0 16,4-2-3-16,0-5 1 15,4 1-62-15,6-6 1 0,2 5-84 16,3-1 0 0,1 4 108-16,-6 6 1 0,7 2 28 15,3 10 1 1,-3 13 8-16,-1 5 1 0,-10 5-1 15,-2-14-1-15,2-1-3 0,-2-3-1 16,-4-15-687 0</inkml:trace>
  <inkml:trace contextRef="#ctx0" brushRef="#br0" timeOffset="26004.05">5237 11237 12 0,'0'0'0'0,"0"0"-10"0</inkml:trace>
  <inkml:trace contextRef="#ctx0" brushRef="#br0" timeOffset="27202.08">5063 11284 12 0,'0'0'0'0,"0"0"0"0,0 0 0 16,0 0 0-16,0 0 0 0,0 0 37 16,0 0 1-1,0 0 43-15,0 0 0 0,0 0 53 16,19-10 2-1,-9 6-17-15,4-2 1 0,-4 0-12 16,-3-3 0-16,-3 7-30 16,-2 0 1-16,-2 0-37 15,0-4 1-15,-2 6-14 0,-7 0 1 16,-3 0-10 0,-4 0-1-16,1 0-15 0,3 0 1 15,2 0-1 1,6 0 1-16,-2 0 2 15,-1 0 1-15,5 0 2 16,2 0 2-16,4-2 7 0,7-2 0 16,15-6 9-16,11-1 1 15,0 5 35-15,-6 6 1 16,-15 4-34-16,-10 3 1 16,-1 9-15-16,-12 11 1 15,-19 20-17-15,-15 4 1 16,-13-4-49-16,-3-6 0 15,57-41-1154-15</inkml:trace>
  <inkml:trace contextRef="#ctx0" brushRef="#br0" timeOffset="28541.58">1088 12071 12 0,'0'0'0'0,"0"0"0"0,0 0 7 0,0 0 0 16,0 0 34-16,17-25 0 15,7-18 26-15,3-10-1 0,0-1-9 16,-7-3 1 0,-3 9 41-16,-7 7 0 15,-4 15 62-15,-2 11 2 16,-4 5-120-16,-4 10-1 16,0 0 2-16,-2 10 1 15,-11 17-30-15,-3 16 0 16,-3 17-15-16,9 16 0 15,2 4 2-15,8 14-1 0,-3 11-22 16,7 8 1-16,-4-7 9 16,4-3 0-16,-6-13 6 15,2-7 2-15,-2-12-8 16,6-19 1-16,0-17-124 16,0-17 2-16,0-18-414 15</inkml:trace>
  <inkml:trace contextRef="#ctx0" brushRef="#br0" timeOffset="30041.89">1193 11958 12 0,'0'0'0'0,"47"-33"0"0,-20 23 0 0,-11 3 0 16,1 14 0-16,-1 3 0 15,2 15 0-15,-9 9 0 16,-5 1 3-16,-10 4 2 16,-11-6 25-16,-3 4 1 15,-1-4 59-15,-5 0 0 16,-1 0 179-16,2-13 1 15,9-10-44-15,0-3 1 0,5-7-169 16,5-9 2-16,-4 1-32 16,4-12 1-16,2-13-23 15,4-10-1-15,10 8-36 16,6 0 1-16,9 0-112 16,2 4 2-16,5 0 60 15,1-3 2-15,4 3 53 0,4 10 0 16,-4 15 17-16,0 6 2 15,-6 12 6 1,-5 7 1-16,-3 8 1 0,-3 7 1 16,-10-3 9-16,1 0-1 15,-5-4 3-15,-6 1 2 16,-2-1 2-16,-6-4 1 16,-3-7 54-16,5-6 1 15,-4 7 38-15,0-13 2 16,-3-4-69-16,3-4 0 15,0-6-21-15,0-5 2 16,6-3-26-16,4-9 0 16,8-16-20-16,8 0 0 15,7 6 5-15,7-4 2 16,3 4 6-16,2 6 0 0,2 10 6 16,-4 5 1-1,-2 6-3-15,-5 4 0 0,1 12-9 16,0 4 1-1,-7 11-83-15,0 1 0 0,-3 3-133 16,-1-3 0-16,-5 1 97 16,-5-7 0-16,-2 1 62 15,-2-7 2-15,2-6 37 16,-4 0 1-16,0-4 27 16,0 0 1-16,0-4 15 15,0 0 2-15,0-4 30 16,0-6 2-16,0-7 37 15,0-6 0-15,4 3 17 16,-4 3-1-16,2 7-2 0,2 3-1 16,-4 3-19-1,4 6 1-15,-4 2-44 0,0 2 0 16,0 6-18-16,2 9 0 16,2 20-14-16,-4 14 0 15,-4 1 0-15,2-9-1 16,-2-6 2-16,8-5-1 15,-2-13 1-15,2-1 1 16,3-9 56-16,-1-9-1 16,8-2-29-16,13-15 1 15,10-10-16-15,0-5 0 16,-5-12-17-16,-1 8 0 16,-4-8-1-16,-3 5 1 15,-11 13-1-15,1 11 1 16,-8 3 0-16,-2 8 0 15,-4 4 2-15,-4 8-1 16,0 11 1-16,2 7 1 16,-8 17-4-16,-1 5 0 0,5-5 0 15,2-4 0-15,4-11-2 16,0-3 2-16,4-6 16 16,2-7 0-16,-1-6 28 15,-5-6 0-15,6-2-21 16,6-6-1-16,2-17-12 15,-1-2 1-15,-5 1-41 0,-6-1 2 16,-8 0-23-16,0 9 0 16,2-5 27-16,-3 13 0 15,3 0 14-15,2-2 0 16,-2-1 9-16,8-5 1 16,9-7 0-16,17-10 0 15,13 8-1 1,-6 11 1-16,0 8-3 0,-2 8 2 15,-2 8-2-15,0 13 1 16,-3 7-5-16,-7 3 1 16,-5 10-8-16,-5-14-1 15,-9 2 5-15,2-7 1 16,-6-5 2-16,-4-7 0 16,2 0 10-16,2-2-1 15,0 1 16-15,0-9 1 16,0 0 3-16,-4 0 1 0,4 0 2 15,-7-27-1 1,14-18-10-16,3-13-1 0,6 11-2 16,1 4 1-1,7 2-2-15,-14 22 0 0,1 9 19 16,-5 4 1-16,-2 0-26 16,2 6 0-16,-6 0-1270 15</inkml:trace>
  <inkml:trace contextRef="#ctx0" brushRef="#br0" timeOffset="31423.64">2724 12081 12 0,'4'6'0'0,"-4"-4"8"0,4 0 1 0,-4 4-9 16,2-4 0-16,3-2 0 0,-1-8 0 16,2-2 0-1,6-17 0-15,7-12 27 0,-3-2 1 16,-4 2 66-16,-1 10 0 0,-1 5 69 15,-6 7 1 1,-4 13 7-16,2-4 2 16,2 4-81-16,-4 4 1 15,4 0-33-15,-4 4-1 16,0 6-20-16,2 17-1 16,2 14-29-16,0 2 0 15,-4-2-8-15,7-10 0 16,-5-4 1-16,6-11 1 15,-2-6 2-15,0-1-1 16,4-1 8-16,11-8 0 16,5-8 2-16,11-19-1 15,0-8 14-15,-4-8 0 16,2-15-6-16,-4 1 0 16,-5-3 27-16,-3-1 0 15,-9-1-27-15,-2 7 1 0,-7 18-14 16,-5 10 3-16,0 11-11 15,-5 5 0-15,1 9-8 16,2 4 0-16,-4 5-8 16,-8 7 2-16,2 15-9 15,-7 8 2-15,7 10 11 0,2 8 1 16,3 3-5 0,3-1 1-16,-2-1-4 0,8-1 1 15,6-14-26 1,5-2 0-16,-3-12 16 0,4-17 2 15,5-2 7-15,7-16 1 16,11-10 8-16,0-9 1 16,-6-4 6-16,-4-6 1 15,-3 4 0-15,-7-4 0 16,-1 5 3-16,-6 1 0 16,0-2 10-16,-5 14 1 15,-5 5 43-15,0 10 1 16,0 4-32-16,0 0 0 15,0 4-15-15,0 10 1 16,-9 15-12-16,3 12 0 0,-4 2-30 16,6 1 2-1,2-1-49-15,4-8-1 0,6-15 45 16,-2 3 0 0,-2-13 20-16,7 0 0 0,5-2 9 15,4-8 1 1,7-2 3-16,10-8 0 0,0-15 2 15,0-5 0-15,-4 1 9 0,-7-6 2 16,-5 0 9 0,-9 6 2-16,-4-4 32 0,-2 11 1 15,-6 5 6 1,0 3 1-16,0 6-15 0,0 4 2 16,0 0-36-1,-4 8 2-15,-2 2-13 0,-6 10 0 16,-7 17-20-16,3 4 2 15,6 6-84-15,4-10 0 16,-1-6-27-16,10 0 0 16,5-9 83-16,4-2-1 15,4-5 22-15,9-3 0 16,2-14 12-16,5-5 0 16,5-9 7-16,-2-9 0 15,-6-10 1-15,2 4 1 16,-5-2 0-16,-1 4 0 15,-3 1 0-15,-7 11 1 16,1-4 24-16,1 17 0 16,3-2 33-16,-4 2-1 15,1 8-3-15,-7 0 1 16,0 2-34-16,3 8 2 16,1 4-18-16,0 30 2 15,-12 11-13-15,-4-22 1 0,-12 0-59 16,-6-2 1-16,-7-5-46 15,4-3 0-15,-3-7 67 16,7-6-1-16,3-1 28 16,4-1 1-16,-3-8 6 15,5 0 1-15,4 0 5 16,0-6 1-16,2 2 1 16,4-29 0-16,10-2 0 15,2 8 0-15,2 9 0 16,-3 5 0-16,-1 1 0 0,6 10 0 15,-1-4 2-15,7 14 0 16,-1 4-1-16,1 9 2 16,-1-3-1-16,-11-1 1 15,-4-7-1-15,2-2 2 16,-1 1-4-16,-1-5 1 16,0 2-1-16,2-6 0 15,-8 0-686-15</inkml:trace>
  <inkml:trace contextRef="#ctx0" brushRef="#br0" timeOffset="31679.79">3134 11839 12 0,'0'0'0'0,"21"-2"0"0,11-3 0 0,22-5 0 16,7 0 0-16,-1 0 0 0,-3-9 0 16,-57 19-10-1</inkml:trace>
  <inkml:trace contextRef="#ctx0" brushRef="#br0" timeOffset="31903.65">3677 11603 12 0,'0'0'0'15,"0"0"0"-15,0 0 0 16,0 0 0-16,-16 20 0 16,12-20 5-16,4 4 2 15,-2-2 27-15,-2-2 1 16,4 6 14-16,-4-6 0 15,2-6 23-15,2 6 1 16,0-6-37-16,0 2 0 16,0 0-7-16,-4 2 0 15,-3 2 4-15,-7 6-1 16,-2 2-10-16,-5 2 0 16,21-10-454-16</inkml:trace>
  <inkml:trace contextRef="#ctx0" brushRef="#br0" timeOffset="32232.01">2866 11699 12 0,'0'0'0'0,"0"0"0"0,0 0 0 0,0 0 0 0,0 0 0 16,0 0 0-16,0 0 0 15,0 0 9-15,0 0 0 16,0 0 19-16,0 0 1 0,0 0-95 16</inkml:trace>
  <inkml:trace contextRef="#ctx0" brushRef="#br0" timeOffset="32623.51">2095 11693 12 0,'0'0'0'0,"0"0"0"0,0 0 0 15,0 0 20-15,0 0 1 16,0 0 48-16,0 0 0 16,0 0 26-16,0 0-1 15,0 0-65-15,0 0 0 16,0 0-18-16,0 0 2 15,0 0 5-15,0 0 0 16,4-21 5-16,-4 19 1 16,2 2-8-16,2 0 0 15,-4 0-450-15</inkml:trace>
  <inkml:trace contextRef="#ctx0" brushRef="#br0" timeOffset="32982.07">4760 11904 12 0,'0'0'0'0,"0"0"0"0,0 0 0 16,0 0 0-16,0 0 0 15,0 0 218-15,0 0 0 16,0 0 34-16,0 0 0 0,0 0-117 15,0 0 1 1,0 0-27-16,0 0-1 0,0 0-1188 16</inkml:trace>
  <inkml:trace contextRef="#ctx0" brushRef="#br0" timeOffset="96375.64">619 12639 12 0,'0'0'2'0,"0"-20"0"0,0 5 49 0,0 13-1 16,0-6 36-16,0 8-1 0,0 0 44 15,-4 2 0-15,-2 8-92 16,-15 21 1-16,-7 23 28 16,-3 15 2-16,4 22-24 15,11 9 0-15,1-3 2 16,15-3 2-16,11-5-35 15,9-9 0-15,17-4-14 0,12-23 1 16,-49-53-722-16</inkml:trace>
  <inkml:trace contextRef="#ctx0" brushRef="#br0" timeOffset="98482.12">1062 12797 12 0,'0'0'0'0,"14"-61"0"0,-8 26 0 15,-10 10 0-15,-2 7 0 16,-4 5 0-16,-2 1 13 16,-9 8 2-16,-10 6 21 15,-2 4 1-15,-3 13 34 0,1 7-1 16,2 1 2-16,8 10 0 15,9 6-24 1,6 6 0-16,8 1-2 0,4-5 2 16,8 0-34-1,6-12 1-15,9-6-7 0,2-7-1 16,-1 3 6-16,-5-5 0 16,-5-5 3-16,-10 1 0 15,-2-6 26 1,-10 0 1-16,-10 3-6 0,-15 5 1 15,-12 2-9-15,-4-1 0 0,2-9 12 16,12-8-1 0,12-2-5-16,5-6 0 15,6-4-16-15,10-1 0 16,4-11-9-16,12-3 1 16,7-2-31-16,8 2 1 15,-1 5-139-15,3 8 0 16,2 9 88-16,-6 3 2 15,-5 4 19-15,-3 9 1 16,-9-3 31-16,5 8 0 0,-3 3 10 16,6-1-1-1,-3 5 7-15,-1-5-1 0,-1 1 8 16,-3-3 0 0,-2-6 34-16,2 1 0 0,-1-3 47 15,-1-2-1-15,4-6-52 16,-1-6 0-16,5-4-20 15,-2-9 1-15,1-16-15 0,-7 0 0 16,-4 1-47 0,-2 1 1-16,-4 8 29 0,-4 7 1 15,-2 5 10 1,-8 7 2-16,1 6 6 0,-3 0 0 16,-2 8 6-1,1 5 1-15,-3 11 4 0,3 3-1 16,7-4 7-16,4-5 1 15,2 0-3-15,4-1 1 16,4-7-1-16,0-2 1 0,2-1-5 16,10-14 1-1,11-5-2-15,4-19 0 16,0-6-4-16,-5-12 0 16,1-6-2-16,-7-5 1 15,-1 1-2-15,-1 3 2 16,-5 5-7-16,-3 8 0 15,-6 8 0-15,-4 8 0 0,0 11 1 16,0 5 0 0,0 3-2-16,-4 8 1 0,-2 0 0 15,-9 19 0 1,3 5 0-16,-8 21 0 0,3 5 25 16,3 13 0-1,4 9-4-15,3 6 0 0,3 6 7 16,8-4 0-1,1 1-8-15,5 1 2 0,-4 0-17 16,0 2 2-16,4-14-16 0,1-11 1 16,-5-20 6-16,0-12 1 15,-2-13 1-15,0-5 0 16,-4-9 0 0,2-9 0-16,2-7 3 0,2-19 2 15,9-20 5 1,-5-9 0-16,0 2 6 0,2-30-1 15,-7 24 28-15,-5 29 1 16,-5 0-13-16,5 4 1 16,-6 2-8-16,6 17 2 15,-6 6-26-15,6 4 1 16,-4 2-1-16,4 4 1 16,-4-3 0-16,2 3 1 15,2 3 0-15,-4 5 0 16,-2 2 4-16,6 6 0 15,0-3 7-15,2-5-1 16,2 0 4-16,2-4-1 16,4-4-6-16,31-24 2 15,2-22-2-15,9-30-1 0,-16 1-1 16,-9 11 0 0,-6-6-3-16,-9 27 1 0,-2 0 2 15,-6 16 1 1,-4 3-5-16,0 5 1 0,0 5-3 15,0 3 2-15,-4 1-3 16,4 8 0-16,-4-2-4 16,-2 4 2-16,-4 6-2 0,-17 29-1 15,0 8 2 1,5 19-1-16,7 6 0 0,9 3 1 16,6 7-1-1,6-26 1-15,5 1 3 0,-1-18 0 16,0-6 0-16,0-13 0 15,1-1 0-15,1-5 0 16,-2-10 4-16,11 0 2 16,-1-8-3-16,13-19 2 15,-6-8-3-15,-7-8 1 16,-3-2-1-16,-3 2 0 16,-2-3-2-16,-6 24 1 15,-2 3 0-15,1 11 0 16,-5-2 20-16,0 4 2 15,0 4-10-15,0 2 2 0,0 0-7 16,2 26 0 0,2 17-12-16,-4 1 1 0,0-7-37 15,4-19-1 1,-4-2-7-16,2 1 1 0,2-9 23 16,-4 0 1-1,6-6 10-15,-2 2 1 0,6-8 9 16,13-14 0-16,2-9 3 0,1-8 0 15,-9 0 0 1,-7 19 0-16,-4 6 15 0,-2 1 1 16,-2 1 27-1,2 2 2-15,-4 4-17 0,0 2 0 16,0 0-9 0,6 16 1-16,3 13-20 0,-3 12 0 15,4-6-5 1,-4-16 1-16,0-3-1 0,5 1 2 15,3-7-1-15,13-2 2 16,5-8 4-16,9-18 2 16,2-7 6-16,-6-18 1 15,-10-2 0-15,-13 1 2 16,-3 1 7-16,-9 8 1 16,-4 1 66-16,-3 17-1 15,-1 7-59-15,-2 2 0 16,2-1-20-16,2 9 0 15,-2 0-7-15,0 3 0 16,-1 9-37-16,-3 8 1 16,10-20-1334-16</inkml:trace>
  <inkml:trace contextRef="#ctx0" brushRef="#br0" timeOffset="99426.26">2265 12994 12 0,'0'0'0'0,"0"0"0"16,31-30 0-16,-21 17 0 0,0-5 0 0,-8 4 0 15,2-3 0-15,-4-3 105 16,0-7 2-16,0 0 13 16,-6 3 0-16,2 7 100 0,2 7 1 15,-6 4-85 1,-2 4 1-16,-3 4-75 0,-3 12 0 16,-9 13-26-1,3 8 0-15,5 10-30 0,7 0-1 16,2-4-18-16,6-6-1 15,4-8-27-15,6-5-1 16,-2-11 22-16,5-7 1 16,-1-6 12-16,10-7 1 15,7-17 5-15,0-9 1 16,-5-6 0-16,-7 2 1 16,1-2 3-16,-6 12 1 15,-4 12 42-15,-2 9 1 16,-4 2 10-16,0 6 2 15,0 4-28-15,0 6 1 0,-8 9-15 16,2 14 1 0,6 12-20-16,0-2 0 0,0-8-17 15,4-8 1 1,2-11-1-16,5-6 0 0,5-6 9 16,5-10 0-1,11-10 6-15,3-17 0 0,-2-4 3 16,-6-8 0-16,-3-6 22 0,-1 1 0 15,-7 7 92 1,-6 14-1-16,-6 11-48 0,-1 10 1 16,-3 2-33-1,0 6 0-15,0 0-21 0,0 4-1 16,-3 6-11 0,-1 0 0-16,4 13-10 0,4-3 1 15,3-3-51 1,-3-5 2-16,2 2-65 15,0-7 0-15,4-3 42 0,1 2 1 16,-1-4 13-16,0 6 1 16,-8-6 25-16,2 13-1 15,-4 11-13-15,4 7 1 16,-4 4-7-16,-4-8-1 16,4-5 4-16,4-1-1 15,2-7 41-15,9-5 1 16,-3-7 12-16,13-8-1 15,7-19 6-15,9-6 0 16,-2-12 1-16,2-4 2 16,-2-8 2-16,-4 1 1 15,-8-1 58-15,-7 18 1 0,-13 11 17 16,-7 7 0 0,0 9-14-16,-7 12 1 0,-7 6-41 15,-9 17 1 1,-3 10-17-16,1 14 0 0,9 9-12 15,6-5 0-15,14-3-50 0,6-15-1 16,12-7 4 0,15-11 1-16,11-11 26 0,-1-16 1 15,0-5 12 1,-10-9 2-16,-11-13 4 0,-13 0 1 16,-13 35-801-1</inkml:trace>
  <inkml:trace contextRef="#ctx0" brushRef="#br0" timeOffset="99641.78">1437 12884 40 0,'35'-2'0'0,"34"-15"0"0,22-3 0 0,-7 3 0 0,-10 3 6 15,-5 4-1 1,-69 10-44-16</inkml:trace>
  <inkml:trace contextRef="#ctx0" brushRef="#br0" timeOffset="102126.68">941 13569 12 0,'0'0'50'0,"-6"-41"2"0,6 21-52 0,-4 14 0 0,4 6 4 15,-2 14 1 1,2 25 61-16,0 21 0 0,-5 15 34 15,-5 16 0-15,0 22 6 0,4 6 0 16,0-2 21 0,2-8 0-16,4-15-60 0,4-16 2 15,2-31-56 1,0-14 1-16,-2-16-14 0,-4-26 1 16,6-15-4-1,-6-13 1-15,-4-19-12 0,-4-1-1 16,-11-5-47-16,3 3 2 15,0-3 4-15,5-4-1 16,1-3 7-16,10-1-1 16,10 4 13-16,7 3 0 15,7 9 25-15,13 7 0 16,6-2 10-16,0 8 0 16,3 12 1-16,-14 8 1 15,-5 13 0-15,-7 10 0 16,-9 8 0-16,-1 13 1 15,-4 12-1-15,-6 4 1 0,-4 4-1 16,-2-4 1 0,-4-2 52-16,-7-2 2 0,1 0-27 15,-9-6 0 1,-1-5-14-16,-1-1 0 16,4-15-6-16,-1-8 0 15,3-8-3-15,9-9 0 16,2-1 2-16,6-13 0 15,8 0 3-15,6-8 0 16,13 2 1-16,7 4 0 0,3 7-1 16,4-1 0-16,0 7-9 15,4-3 1-15,-4 7-3 16,4 5 1-16,-2 5-8 16,-4 12 0-16,-9 5 6 15,-3 3 1-15,-7 2 2 16,-2 3 0-16,-7 1 3 0,-7 5 2 15,-7-5 31-15,-3 5 0 16,-4 2 86-16,-3-5 0 16,-3-11-35-16,8-1-1 15,1-6-40-15,1-4 1 16,4-4-28-16,2-6 1 16,4-11-16-16,10-12 1 15,7-4-4-15,9-10 0 16,9 8-55-16,2 6 1 0,6 7 30 15,0 3 0 1,-8 9 14-16,-8 5 0 16,-11 11 4-16,0 5 0 15,-5-1 2-15,-5 6 0 0,0 5 2 16,2 5 1 0,-6 5 0-16,-2-5 0 0,0 3 0 15,-2 2 0 1,-8 3 7-16,0 5 1 0,-1 0 29 15,5-4 0-15,2-4-18 0,0-11 0 16,4-6-11 0,4-1 1-16,-4-9-7 0,10-15 0 15,17-22-3 1,0-6 1-16,-1 0-3 0,-5 6 0 16,-11 8-2-1,-4 5 1-15,-6 1-64 16,-6 11 2-16,-4 4 39 0,0 2 0 15,-13 1 10-15,3 5 2 16,-5 2 9-16,9 1 0 16,3 3 4-16,5 4 1 15,6-4 1-15,2-2 0 16,0 0 0-16,10-2 1 16,13-2-1-16,14 0 1 15,10-6-1-15,0-6 1 16,2-7-5-16,2-3 0 15,1 3-2-15,-9-3 0 16,-11 7 2-16,-21 11-1 16,-7 2 5-16,2 0 0 15,-2-2 1-15,-4 4 1 16,0 0 0-16,-10 8 1 16,-7 11 3-16,-13 12-1 15,5 1 2-15,7-5 0 16,-3 2 0-16,7 4 0 15,1 2-2-15,9-9 1 0,0 1 43 16,8-6 0-16,7-5-24 16,5 2 0-16,11-3 7 15,24-15 1-15,-4-19-7 16,6-16 1-16,1-4-27 16,-17 9 0-16,-5-3-2 15,-7 6 1-15,-9-2-3 16,-5 9 0-16,-5 5-18 0,0 1 0 15,-2 0 14-15,0 3 0 16,-4 1 4-16,0 8 1 16,0-2 3-16,0 0 0 15,-4 8 1-15,-16 12 0 16,-3 11 2-16,2 6-1 16,5 2-1-16,8-11 1 15,2 1 12-15,4-2-1 16,2-1 56-16,6-9-1 15,0 1-44-15,8-4 0 16,9-8-16-16,24-8 0 0,0-23-8 16,0-1 1-1,-4-3-17-15,-2-4 1 16,-4-2-126-16,-10 8 2 16,-5-2 101-16,-7 19 0 0,-5 1 22 15,-4 7 2 1,-2 2 14-16,-4-2 0 0,2 6 4 15,2-2 1-15,-4 2 4 16,5 2 0-16,-3 8-6 16,-2 13 1-16,4 2 0 15,-4-3 0-15,0 1-1 16,0 14 0-16,6-5 4 16,0 5-1-16,2 0 47 15,-8-16 0-15,2-3-32 0,-4-1 2 16,-2-1-16-16,-2-1 1 15,-10 1-20-15,-9-2 1 16,2-5-55-16,3-7 0 16,6-2 19-16,3-2 1 15,1-5 16-15,4 1 0 16,0-4 25-16,6-8 1 16,10-3-5-16,10-12 1 15,7 2-7-15,6 5 1 16,4-3-55-16,10-6 2 15,0 2-31-15,0-4 1 16,-4 0 47-16,-2-2 2 16,2 4 40-16,-16 17 0 15,-6 1 8-15,-15 13 0 16,4-2 34-16,-6 0 1 16,2 4 11-16,-2 0 0 15,2 2-5-15,1 8 1 16,-7 4-12-16,-5 32 2 15,-11-3-26-15,0-2 1 16,3-4 2-16,5-19 1 0,2 5 1 16,6-11 2-16,-4 0 61 15,4 4 1-15,4-1 26 16,0-3 0-16,-2 2-51 16,2-8 1-16,0 7-33 15,-4-5 0-15,0 4-15 16,-14 15 2-16,-9-5-8 0,13-7 2 15,0-3-17-15,0-4 2 16,10-6-1094-16</inkml:trace>
  <inkml:trace contextRef="#ctx0" brushRef="#br0" timeOffset="104822.08">1324 14308 12 0,'-14'25'0'0,"-19"28"0"0,-4 1 0 0,6-9 0 0,9-6 0 16,1-12 0 0,11-17 26-16,6-2-1 15,2-8 52-15,-2-4-1 16,4-6 12-16,10-19 0 16,7-16 7-16,3-11 0 15,7 3 12-15,3 8 0 16,-3 10-52-16,0 8 0 15,-7 11-18-15,-3 6 1 16,-7 3-34-16,2 5 0 16,-2 11 0-16,1-5-1 15,-1 10 0-15,0 11 2 0,-6 6 33 16,-4-1 0 0,-4-1-14-16,0 4-1 0,-2-8-8 15,0-7 1 1,2-2-15-16,0-5 1 0,1-3-2 15,3-6 0-15,-4-2 1 0,8-4 1 16,3-21 2-16,7-10 0 16,9-14 43-16,7 4 2 15,7 4-18-15,0 10 2 16,-6 6-12-16,-9 11 1 16,-9 10-17-16,1 4-1 15,-8 8-3-15,-2 4 1 16,2 13-2-16,-6 10 0 15,0 14 7-15,0-4 1 16,5-10-4-16,-5-2 0 16,2-18-3-16,-2-1 1 15,0-6-7-15,4-8-1 0,-4 0 0 16,4-8 0 0,6-11-2-16,6-22 1 15,5-4 7-15,-3 0 1 16,1 10 1-16,-7 2 0 15,2 11 0-15,-3 9 1 0,-5 3-21 16,4 6 0-16,0 4-4 16,1 6 0-16,-5 2 8 15,0 9 1 1,-2 10 6-16,-4 12 1 0,0 10 5 16,0 0 0-1,0-4 0-15,0-8 1 0,2-12 0 0,2-9 0 16,-4-5-10-1,10-18 1-15,11-5 2 16,6-19 2-16,3-10 1 0,7-8 1 16,0-2 25-16,-4 5 2 15,-6 14-8-15,-13 11 0 16,-4 5-6 0,-8 7 2-16,2 7-10 0,-4 2 1 15,0 0-3 1,0 2 1-16,-4 11-1 0,-2 15 0 15,0 14 14-15,-2 7-1 16,6 0-4-16,4-12 1 16,6-4-5-16,2-15 1 15,-4-7-15-15,0-3 0 16,5-8-3-16,5-19 1 16,9-5 0-16,-3-13 1 15,-5-6 10-15,-7 0 0 16,-6-1 0-16,-12 7 1 15,0 15 0-15,-11 12 0 16,1 1-1-16,-7 7 0 16,3 2 0-16,7 2 0 15,9 7-1-15,2-1 0 16,8 2 0-16,6-2 0 16,11 9 2-16,16-13 1 0,6 0-2 15,10-8 0 1,0 0-1-16,5-7 1 0,-5-5-37 15,-2 0 0-15,-2-1-70 16,-18 7 1-16,0-6 83 16,-21 13 1-16,-4-3 18 0,0 6 1 15,-1-2 3 1,1 2 1-16,-2-6 13 0,-4 6 0 16,2-2 14-1,-2 2 1-15,0 0 3 0,-12 0 0 16,-9 8 2-16,-22 7 1 15,-2 13-6-15,-4 9 0 16,2 11-4-16,14-9 1 16,6 4-2-16,13-17 2 15,4 7-8-15,10-18 0 16,0-1-7-16,4-6 1 16,2 0-11-16,35-8 0 15,12-18-1-15,21-31 1 16,-17-5-1-16,-8-5 1 0,-8-3-1 15,-14-2 0-15,-4-3 8 16,-7 1 0 0,-8 0 60-16,-8 36 2 0,-4 3-42 15,0 15 0 1,2 3-17-16,-4 3 1 0,2 6-9 16,-13 6 0-1,-3 21-3-15,-13 35 0 0,6-7-38 16,7 5 0-16,4 5 7 15,1-1 1-15,5 4-3 16,4-7-1-16,6 1-31 0,6-21 0 16,4-12 46-1,7-11 1-15,-1-1 18 0,9-11 0 16,1-12 0 0,17-13 1-16,-6-12 2 0,-4-8 2 15,-4-4 13 1,-13 8 1-16,-4-8-5 0,-3 21 1 15,-3-5-3-15,0 15 1 16,-6-3-10-16,4 11 0 16,-4-4-14-16,0 4 0 15,0 0-3-15,0 4 2 16,0 0 0-16,-4 16 0 16,4 5 12-16,-6 30 2 15,2 0-2-15,2-24 1 16,2-9-1-16,2-1 0 15,2-1-5-15,-2-8 2 16,6-3-1-16,21-7 1 16,12-17 0-16,12-24 0 15,-6-10 2-15,-4-1 1 16,-2-5 0-16,-8-11 0 16,-13 0 7-16,1-49 0 15,-17 12 42-15,-4 72 2 16,6-4-51-16,-6 27 0 0,0 2 0 15,0 4 0-15,0-1 11 16,0 7 0-16,-6 4-12 16,-14 31 1-16,-1 17-12 15,-6 52 0-15,7-13-2 16,14-38 0-16,0 5 9 0,-3 11 0 16,3-1-38-1,0-21 0-15,6 5-2 0,2-28 1 16,6 3 40-16,-6-21 0 15,3 4 4-15,5-10 0 16,0 0 0-16,23-16 1 16,-7-11 26-16,5-12 1 15,0 2-5-15,-9 9 0 16,-1-3-3-16,-5 16-1 16,-1 1-15-16,-5 6 2 15,-2-2-14-15,0 3 1 16,3 5 2-16,-5 2-1 15,-2 0 4-15,2 9-1 0,-6 7 5 16,-4 21 0 0,-6-2 27-16,-3 0 1 0,-3 0-14 15,2-11 1 1,-3-7-8-16,11-7 0 0,2-4-8 16,-2-6 1-1,2 2-2-15,-2-4 0 0,1-10 0 16,-1-9 0-1,8-5 0-15,7-1 0 0,-3 2-3 16,0 17-1-16,2-2-5 0,-2 2 2 16,0 4-10-1,1 4 1-15,3 0-5 0,10 14-1 16,-5 2-65 0,-5 9-1-16,2-7 27 0,-8-9 0 15,-4-9-721 1</inkml:trace>
  <inkml:trace contextRef="#ctx0" brushRef="#br0" timeOffset="105124.32">3661 13637 12 0,'0'0'0'0,"16"47"223"0,-3 7 2 16,-5 24-262-16,-8 22 1 15,-14 7 248-15,-9 12 1 16,-14 4-339-16,-10 7 2 16,-6-7 165-16,-9-8 1 0,3-4 11 15,1-15-1 1,11-16 8-16,4-12 0 0,12-25-64 15,11-14-1-15,10-15-3 16,8-14 2-16,2 0-631 16</inkml:trace>
  <inkml:trace contextRef="#ctx0" brushRef="#br0" timeOffset="105299.88">3788 14313 12 0,'0'0'0'15,"0"0"-10"-15</inkml:trace>
  <inkml:trace contextRef="#ctx0" brushRef="#br0" timeOffset="105476.33">3792 14317 187 0,'0'0'0'15,"0"0"3"-15,0 0 1 16,0 0 44-16,0 0 1 16,0 0 31-16,0 0 1 0,0 0-5 15,0 0 0 1,0 0-13-16,0 0 1 0,0 0-18 16,0 0 0-1,0 0-18-15,0 0 1 0,0 0-16 16,0 0 0-1,0 0-8-15,0 0-1 0,0 0-691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04:47:25.7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9923 6936 12 0,'0'0'0'0,"0"0"0"0,0 0 0 16,0 0 0-16,0 0 0 15,0 0 0-15,0 0 0 16,0 0 2-16,0 0 1 16,8-51 120-16,-8 12-1 15,-6 2-86-15,2 0 1 16,0 6 25-16,-2 8-1 16,0 3 3-16,0 5 0 15,-3 1-19-15,-3 8 0 0,-4 2-10 16,-9 8 1-1,-12 18-8-15,-2 7 1 0,2 12-26 16,7 2 2 0,3 5-1-16,9 1 2 0,5 2 0 15,9-6 0 1,10 5 13-16,9-7 1 0,9-6-1 16,9-4 0-1,-2-7-4-15,-3 1 1 0,-3-9-16 16,-9-1 1-16,-5-5-1 15,-5 3 0-15,-6-3 0 16,-12 4 0-16,-19 7 0 16,-6-3 1-16,-10 3 1 15,4-7 0-15,6-5 2 16,6-1 2-16,9 0 32 16,3-10 0-16,7 0 25 15,4 0 1-15,6 0-38 0,-3-2 1 16,3 0-16-16,9-6 0 15,13-9-13-15,9-13 0 16,-29 30-923-16</inkml:trace>
  <inkml:trace contextRef="#ctx0" brushRef="#br0" timeOffset="1269.52">9968 7260 12 0,'0'0'0'0,"0"0"0"0,0 21 0 15,0-9 0-15,0-8 0 16,0 0 0-16,0-2 0 16,0 5 2-16,0-5 0 15,0 0 19-15,2-2-1 0,2-4 29 16,5-9 2-16,5-7 6 15,4-7 1-15,-5 2 5 0,-5 7 1 16,-6 2 17 0,-2 7 0-16,0 1 4 0,0 2 0 15,-2 6-39 1,-6 0 0-16,-5 4-19 0,-7 6 0 16,-7 9-9-16,3 5 0 15,3 5-17-15,3 2 1 16,1-2-2-16,7-5 1 15,6-7 1-15,4-5 0 16,4 0 1-16,-2-7 2 16,4 1 9-16,9-12 2 15,11-7 1-15,7-11 0 16,2-9-3-16,-4-4 1 16,-3 2-3-16,-3 0 2 15,-4-4-4-15,-5 12 0 16,0 7 11-16,-1 9 0 15,-5 5-6-15,-4 6 1 0,0 9-6 16,4 7 0 0,-5 11-9-16,1 8 0 0,-2 8-9 15,-4-6 2 1,-4-5-1-16,-2 1 1 0,-3-14 3 16,3-3 1-16,2-3 1 15,2-3 1-15,2-4 5 16,-4 0 1-16,4-4-1 0,4-4 1 15,-2-4-2 1,12-10 1-16,7-17-5 0,6-8 0 16,-1 2 0-1,-3 2 0-15,3 4 0 0,1 0 1 16,-2 10 2 0,-5 7 2-16,-3 8 26 0,-3 6 2 15,-4 4-15-15,-2 8 0 16,-1 6-9-16,1 17 0 15,-6 10-6 1,-2 1 1-16,-2-1-6 0,2-13 1 16,-6-5-2-16,1-6 1 15,1-9-3-15,2 2 2 16,2-10 5-16,-4 0 1 16,4-2 0-16,4 0-1 15,-4-2-1-15,9-12 1 16,9-23-2-16,2-6 0 15,3 0 0-15,2-3 0 16,3 5 0-16,-1 4 0 16,-7 17 5-16,-5 3-1 15,-7 9 1-15,-6 8-1 16,0 8 0-16,2 13 0 16,-4 22-3-16,0 6 0 0,-4-3-5 15,0-3-1-15,4-4 1 16,2 0 0-16,0-6 2 15,4-7 0-15,2-7 17 16,5-7-1-16,5-6 0 16,9-12-1-16,16-6-6 15,-2-13 1-15,2-10-5 16,-10 0 0-16,-2-2-30 16,-9-6 2-16,-3 4 8 15,-7 10 1-15,-10 5 7 0,-2 3 1 16,0 5 8-1,0 6 1-15,0 1 2 0,0 9-1 16,0 0 0-16,-6 9 0 16,-5 1-2-16,-21 49 2 15,-1-1-14-15,14-19 2 16,9-8-1-16,6-9 1 16,6-1 1-16,4-5 0 15,5-1 9-15,19 3 0 16,9-18 9-16,2 0 1 15,0-18-6-15,-24 9 1 0,-7 3-5 16,-6 2 0 0,-4 4-940-16</inkml:trace>
  <inkml:trace contextRef="#ctx0" brushRef="#br0" timeOffset="4103.1">11413 7207 12 0,'0'0'0'0,"0"0"0"0,0 0 0 0,0 0 0 15,0 0 0 1,0 0 0-16,0 0 0 16,0 0 0-16,0 0 0 15,0 0 10-15,0 0 1 0,0 0 36 16,0 0 0-1,0 0 16-15,-24-8 0 0,5 16-8 16,-5 8 1-16,-5 11-36 0,0 8 2 16,7 4 2-1,5-8 2-15,9-2 1 0,8-7 0 16,2-12 26 0,4 1 0-16,7-1 43 0,11-10 2 15,15-12-56-15,4-7 2 16,-2-20-17-16,0-8 0 15,2-15-11-15,-2-12-1 16,-4-12-4-16,0 4-1 16,-4 10-6-16,-2 6 1 15,-9 13 1-15,-5 10 1 16,-9 10-7-16,-4 13 0 16,-2 9 0-16,-2 5 0 15,-2 4-2-15,-2 4 1 16,-10 13 1-16,-5 11 0 0,-6 17 1 15,-5 13 0 1,7 3 1-16,3 11 0 0,-1 8 14 16,5 0 1-1,1-8-2-15,3-10 0 0,2-13 28 16,0-10 0 0,4-9-19-16,6-13 2 0,-5-3-10 15,5-12-1-15,0 2-4 0,5-10-1 16,1-2-5-1,8-25 1-15,7-10 8 16,1-11 1-16,5 3 0 16,-3-1-1-16,1 11-1 0,-5 10-1 15,-5 11 34 1,-3 8 1-16,-4 11-23 0,0 6 0 16,1 7-11-1,1 16-1-15,-8 24-12 16,0 3 1-16,-2 5-45 15,0-9 2-15,0-2 14 16,2-10 0-16,2-12 10 16,2-9 1-16,5-6 3 0,-1-10 2 15,8-6 6-15,11-10 1 16,10-13 1-16,2-6 2 16,-8-8 1-16,-5 0 0 15,-3 0 0-15,-5 6 0 16,-5 10 2-16,-3 11 1 15,-4 5 32-15,-2 3-1 16,-1 4-17-16,1 8 1 16,0 4-13-16,6 9 2 15,0 10-6-15,-1 3 0 16,-7 3-28-16,-4-8 0 16,0-7-29-16,0-1-1 15,0-1 21-15,-2-12 0 0,-2 2 18 16,2-6 0-16,2 7 11 15,-4-7 2-15,-1-7 3 16,3-3 1-16,-4-12 1 16,2-7 1-16,2-6 1 15,0 2 0-15,0 17 13 16,-4 5-1-16,2 5 2 16,0 2-1-16,-3 8-5 0,-5 2 1 15,-6 15-6-15,-5 8 0 16,-1 6-13-16,5 0 2 15,7-9-52-15,10-18 2 16,2 3 24-16,0 1 2 16,0 0 11-16,0-1 0 15,2-7 18 1,0 0 2-16,4 4 0 0,-2-8 2 16,4 0-1-16,17-16 0 15,2-7 1-15,-7 2 1 16,-4-1 1-16,-9 12-1 15,-1 6-1-15,-2-5 2 16,0 3-1-16,-4 4 2 0,2 2-3 16,-2 0 1-1,0 0-2-15,2 19 2 0,-2 7-3 16,2-1 1 0,0-5-1-16,0-5 1 0,4-3 2 15,-4 0 1-15,3-7 5 16,1 1 1-16,4-6-4 15,19-11 1-15,3-17-4 0,1-9 1 16,-8 0-14 0,-7-6 1-16,-3 6 0 0,-5 8 0 15,-8 8 3 1,0 11 1-16,0 0 8 16,-2 4 1-16,0 0 1 0,0 6-1 15,0 0-1-15,-2 0-1 16,0 4-2-1,0 4 1-15,2 2-22 16,0-6-1-16,0 2-47 16,0 3-1-16,0-7-12 15,2 4 0-15,2-2 27 0,0 0 0 16,2-2 18-16,-2 4 1 16,0-2 15-16,3 9 1 15,-1-3 0-15,-2 23 0 16,-4 4 8-16,0-17 2 15,0 3 4-15,0-13-1 16,2 7 7-16,2-13 1 16,-2 8 7-16,6-8 1 15,5-4 2-15,28-12 0 16,-5-13 4-16,-3-2-1 16,-2 1-2-16,-6-7 0 15,-1 0-2-15,-9 13 1 0,-3 1 43 16,-4 5 1-16,-2 3 35 15,0 5 0-15,0 2-60 16,-1 4 1-16,1 0-19 16,4 4 0-16,0 9-13 15,0 5 1-15,-3 1-42 16,-3-3 1-16,0 0-25 16,-4-7 0-16,2 1 34 0,-2-2 1 15,0-4 19-15,0 0 1 16,0-2 11-16,0-2 1 15,0 0 7-15,6-16 0 16,2-11 12-16,-4-6 1 16,-4 7 45-16,0 13-1 15,0 5 58-15,0 0 0 16,-2 0-80-16,-2 6 0 16,-4 4-22-16,-21 14 2 15,1 9-18-15,-5 10 2 16,6 2-33-16,3-2 1 15,5-3-11-15,11-13 2 16,2-9 10-16,2 0 2 0,2 1 8 16,2-7 1-1,2 4 12-15,4-6 1 0,6-4 0 16,15-10 0 0,-5-1 1-16,-9 3 1 0,-1 2 1 15,-4-2 1 1,0 1 1-16,-2 3 1 0,-1-2-3 15,1 6 1-15,-6 2-1 0,4 0 0 16,2 0 5 0,-2 8 0-16,2-4 1 15,0 9 0-15,0-9-1 16,3 2 0-16,-1 2-1 16,2-6-1-16,0 4-1 0,17-12-1 15,-27 6-802-15</inkml:trace>
  <inkml:trace contextRef="#ctx0" brushRef="#br0" timeOffset="7379.45">12879 7110 12 0,'0'0'0'0,"0"0"0"0,0 0 0 0,0 0 0 0,0 0 0 16,0 0 34-16,0 0 0 16,0 0 74-16,0 0 0 15,0 0-41-15,0 0 2 16,0 0 2-16,0 0 1 15,-6 21-15-15,-8 12 1 16,-11 14-36-16,0 2 1 16,7-6 9-16,6-6 1 15,6-14-1-15,3-7 2 16,6-5 3-16,3-7 0 16,4 0-6-16,12-8 2 15,17-11-6-15,6-13 0 0,3-11 18 16,-1-19 0-1,2-16-13-15,-6-14 1 0,-6-4-33 16,-2 3 1 0,-11 13 0-16,-5 17 0 0,-11 10 5 15,-4 14-1 1,-4 12-4-16,0 11 2 0,0 6-3 16,-2 8 0-16,-2 2-2 0,-4 10 1 15,-5 21-2 1,-1 8 1-16,0 6-3 0,1 3 1 15,1 3-3 1,0 11 0-16,0 4-7 0,1 4 0 16,3-7 2-1,4-9 0-15,4-13 0 16,2-10 2-16,4-15 1 16,-4-5 1-16,2-13 3 0,3-2 0 15,7-2 3-15,10-15 0 16,9-18 1-16,0-10 1 15,-2-6 1-15,-2-2 1 16,-5 1 1-16,-1 9 2 16,-9 8 39-16,-4 13 1 15,-6 11 18-15,-2 1 3 16,-2 8-35-16,0 2 2 16,0 0-20-16,-2 6 2 0,-8 11-14 15,-4 22 1-15,-1 8-5 16,3 6-1-16,2 3-93 15,4-13-1-15,2-12-36 16,8-5 1 0,0-3 88-16,4-13 0 15,2-4 26-15,9-6 1 0,14-16 14 16,3-9 0 0,1-10 4-16,0 0 0 0,-8-6 1 15,-5 2 0-15,-3-2 43 0,-11 8 1 16,-2 11 95-1,-3 5 2-15,-1 9-34 0,-4 4 0 16,0 4-75 0,0 4 1-16,0 0-27 15,-4 0 2-15,-1 5-18 16,1-1 2-16,2 4-100 0,2 5 1 16,2-7-51-1,2-4 1-15,1-2 76 0,-1 2-1 16,2-6 9-16,2 6 1 15,-2-1 10-15,-2-1 0 16,-2 4 26-16,0 6 1 16,0 17-3-16,-2 4 0 15,0 10-2-15,2-10 1 16,3-8 36-16,-5-13 0 16,0-6 5-16,4-4 0 15,2-4 28-15,6 0-1 16,13-10 16-16,7-10 0 15,3-13 0-15,-2-2 0 0,-6-6-7 16,-13 12 0 0,-4 2-7-16,-3 11-1 0,-1 2 37 15,-2 1 0 1,2 3 32-16,-6 2 0 0,2 2-41 16,0-1 1-1,0 7-29-15,-2 0 1 0,0 0-17 16,-2 21 1-16,-2 16-23 0,-6 14 1 15,-1-8-68 1,5-6-1-16,2-2 37 0,2-10 1 16,2-5 16-1,2-9 0-15,0 1 14 0,0-8 1 16,0 2 4 0,13 2 0-16,7-10 1 0,23-14 1 15,-6-17-1-15,-2 0 1 16,-2-4 0-16,-6 0 0 15,-3-2 0-15,-5 11 1 16,-1-1 10-16,-3 6 1 16,1 5 58-16,-3 3 0 15,-1 5 11-15,-2 6 0 16,3 4-55-16,-1 0 0 16,-2 10-18-16,5 17 1 15,-11 10-21-15,-8 0 2 16,-9 2-77-16,1-14 0 0,-2-3 2 15,2 1 1 1,-3-7 50-16,3-6 0 0,0 1 22 16,0-1 1-1,-1-4 9-15,-3 0-1 0,-2-6 3 16,1 0 0 0,3-6-3-16,0 0 0 0,5-4-9 15,1-1 2-15,4 1 3 0,2-2-1 31,0 2 1-31,2 6 1 0,0-5 5 16,0 5 1-16,0 4 0 16,5 0 0-16,1 6 0 0,2 5 0 15,-2-5 0 1,0 2 0-16,1 0-1 0,3-4 1 16,0-4-1-1,25-4 1-15,4-12-1 16,0-17 0-16,-6-4 0 0,0-8 1 15,-6-7 0 1,-3-1 0-16,-5-6 0 0,-7-1 0 16,-2 3 0-16,-3 15 1 15,-3 1-1-15,-4 19 0 16,0 7 0-16,-2 3 0 16,0 2 0-16,0 4 0 15,0 2 0-15,0 2 0 16,0 2 0-16,-8 6 1 15,-7 14-1-15,-11 30 1 16,5 1-1-16,-3 17 0 16,7 8 8-16,5 2 1 0,4 0-5 15,6-25 1 1,4-6-4-16,4-16 1 0,4-4-1 16,6-3 2-1,7-9-1-15,10-3 1 0,4-12 5 16,2-8 1-16,-2-11 13 15,-3-14 1-15,-7 7 6 16,-6-7 1-16,-9 4-4 0,-6 13 0 16,2-1 33-1,-6 3 2-15,0 4 24 0,0 6 1 16,2-3-56 0,-4 5 1-16,0-2-18 0,0 8 0 15,0 5-17-15,-8 11-1 16,6 7-71-16,-2-13 1 15,2-1 2-15,2 1 0 16,0-2 39-16,0-6 0 16,2 5 19-16,2-5-1 15,2 2 13-15,15 0 0 16,3-14 2-16,9-4 1 16,-6-7 0-16,4-3 1 15,-3-9 2-15,-3 6 0 16,-3-3 3-16,-1 1-1 0,-1 1 29 15,-3 5 0 1,3 3 19-16,-14 9 1 0,3 3-29 16,-1-2 1-1,0 4-19-15,0 2 0 0,-2 2-7 16,3 4 0 0,-3 3-29-16,0 1 1 0,-2 2-74 15,0 0 1-15,-4-3 11 0,0-1 0 16,0-4 69-1,0 2 1-15,0-2 15 0,0-4 1 16,0 0 4 0,0-4 0-16,0-4 21 0,0-2 1 15,0 1 55 1,0-3 0-16,-4 2 32 0,0 0 1 16,-2 3-73-1,-2 3 1-15,-3-2-25 16,-13 12-1-16,-1 11-11 15,-4 9 2-15,-1 5-25 0,9 8 2 16,5-2-87-16,10-4 2 16,2-6 66-16,8-17-1 15,-4 4 22-15,10 5 2 16,2-1 9-16,13-5 1 16,6-7 5-16,5-6 0 15,-1-6 1-15,0-5 1 16,-4-9 2-16,-2-5 2 15,-1-3 2-15,1-11 1 16,-4 2 10-16,-9 10 1 16,-2 4 36-16,-5 13 0 0,-1 0 40 15,0 2 0 1,0-1-69-16,0 3 0 16,3 2-20-16,1 2 0 15,0 4-8-15,9 8 0 0,-5 13-78 16,-4 4 2-16,-6 1-138 0,-3 5 2 15,-6 2 171 1,-1-8 1-16,-2-1 19 0,-2-5 1 16,-2 2 22-1,4-15 0-15,-3 4 56 0,1-6 1 16,-2 5-23 0,0-5-1-16,0-2-15 0,-1-4 0 15,1 0-19-15,2 0 1 16,2 0-43-16,4-4 1 15,-2-2-27-15,8-5 2 16,-2 1 45-16,6-2 0 16,0 1 16-16,2 1-1 15,1 4 6-15,1 2 1 16,0 4 2-16,0 0 1 16,1 0 8-16,-1 4 2 15,0 2 10-15,1 0 2 16,-1-4-11-16,0 0-1 0,1 5-1 15,1-7 1 1,-14 0-512-16</inkml:trace>
  <inkml:trace contextRef="#ctx0" brushRef="#br0" timeOffset="7649.4">14310 6959 12 0,'0'0'0'0,"0"0"0"0,27 0 0 0,3 0 12 15,13-5 1-15,4 5 9 16,5-6 0-16,-5 2 4 0,0-8 0 16,-47 12-127-16</inkml:trace>
  <inkml:trace contextRef="#ctx0" brushRef="#br0" timeOffset="7863.19">14759 6885 12 0,'0'0'0'0,"0"0"0"15,0 0 0 1,0 0 0-16,0 0 0 0,0 0 0 16,0 0 0-16,0 0 0 15,0 0 0-15,0 0-10 16</inkml:trace>
  <inkml:trace contextRef="#ctx0" brushRef="#br0" timeOffset="8216.54">13267 6954 12 0,'0'0'0'16,"0"0"0"-16,0 0 0 0,0 0 7 15,0 0 0 1,0 0 61-16,-21 21-1 0,19-21 34 16,2-2 0-1,2 0-10-15,2 2 0 16,2-6-4-16,13 4 2 16,7-7-65-16,22 3 0 0,7 2-23 15,8-8 2-15,-63 12-583 16</inkml:trace>
  <inkml:trace contextRef="#ctx0" brushRef="#br0" timeOffset="8400.25">13672 6876 12 0,'0'0'0'0,"0"0"0"16,0 0 0-16,0 0 0 15,0 0 0-15,0 0 0 0,0 0 0 16,0 0 0-16,0 0 0 16,0 0-10-16</inkml:trace>
  <inkml:trace contextRef="#ctx0" brushRef="#br0" timeOffset="9919.29">10136 8141 12 0,'0'0'0'0,"0"0"0"0,-8 23 0 16,8-19 0-16,0 2 0 15,0-6 111-15,0 0 1 16,0 0 48-16,2-10-1 15,2-15-31-15,-2-10 0 0,-2-2 13 16,0 4 1-16,0 9-68 16,0 11 1-16,-2 7-22 15,-4-2 0-15,-2 8-14 16,-2 0-1-16,-7 8-9 16,-7 13 1-16,-9 18-15 15,2 6 0-15,0 6-4 0,9-4 0 16,1 3-3-16,11-13-1 15,4-4-17-15,2-7 1 16,8-9 4-16,-2-7 0 16,4-2 3-16,13-10 1 15,18-14 1-15,-5-9 0 16,-1-10 1-16,-2-2 0 16,0-6 3-16,-3 0-1 15,-3-6 18-15,-3 12 1 16,1 16 30-16,-9 5 2 15,-4 6 22-15,-2 3 1 0,-6 7-51 16,0 9 1 0,0 1-17-16,-8 14 1 0,0 20-15 15,-2 9 2 1,-1-8-61-16,3-2 1 0,8-8-38 16,4-8 0-1,0-11 58-15,7-8 1 0,-1 1 25 16,6-18 0-16,13-7 13 0,6-11 0 15,2-14 3 1,0-6 0-16,-7-4 7 16,-3-1 1-16,-4 7 87 15,-3 4 0-15,-6 10-52 16,-5 7 0-16,-7 16-24 16,-2-1 1-16,-2 7-15 0,0 2 1 15,-7 2-6-15,-3 7 1 16,-10 11-1-16,1 5 0 15,5 6-2-15,12-5 1 16,4-13-6-16,4 1 0 16,6-10 0-16,6 2 2 15,7-6-9-15,4 0 1 16,-1-6-5-16,-5 4 0 16,-9 2 1-16,-4 0 1 15,-4 0-4-15,-2 8 1 16,2 0 0-16,-4 17 0 15,-10 18-23-15,0 2 1 16,4-2-51-16,2-8 0 16,4-8 29-16,4-11 1 15,-2-5 43-15,4-5 0 16,4-4 15-16,13-8-1 16,16-13 4-16,4-7 1 15,-2-9 3-15,-2-8 1 16,-4-3 4-16,-5-7-1 15,-11 4 34-15,-9 12-1 16,-4 4 12-16,-4 12-1 0,-2 7-19 16,-2 6-1-16,-2 6-8 15,0 2-1 1,-6 0-9-16,-7 18 0 0,-3 9-4 16,1 16 0-16,7 6-3 15,6 5-1-15,2-1-1 16,10-10 0-16,6-8-20 0,11-10 1 15,3-13 0 1,7-12 2-16,12-12 5 0,3-13 0 16,-5 0 3-1,-7-1 2-15,-36 26-1082 0</inkml:trace>
  <inkml:trace contextRef="#ctx0" brushRef="#br0" timeOffset="10219.53">11547 8112 12 0,'0'0'0'0,"0"0"-10"0</inkml:trace>
  <inkml:trace contextRef="#ctx0" brushRef="#br0" timeOffset="11969.42">11612 7969 12 0,'0'0'0'0,"13"-31"0"16,-3-4 0-16,4-8 0 16,1 2 0-16,-3-2 16 0,-6 6 0 15,-6 2 69 1,-4 16-1-16,-2 9 19 0,-2 4 0 16,-3 6 15-1,-5 6 1-15,-5 8-52 0,-1 17 2 16,-1 4-23-16,3 10 0 15,3 0-18-15,-1 9 1 16,2 12-9-16,3 3 2 16,-1 1-21-16,4-6 0 15,1-13-1-15,5-10 1 16,4-22 0-16,2-11 0 16,0-2 1-16,5-12 2 15,7-19 1-15,4-4 1 0,3-14 41 16,-1 2 1-16,1 6 50 15,-1 7 1-15,-3 9 22 16,1 3 0 0,7-1-85-16,-3 9 1 15,-3 6-23-15,-5 6-1 16,-4 11-13-16,-5 9 0 0,-8 15-7 16,-7 4 1-16,-10 0-88 15,-7-2 1-15,-2-6-34 16,1-8 2-16,3-8 75 15,7-9 2-15,-1-2 30 16,7-8 0-16,2-2 13 16,-1-6 0-16,1 0 4 15,4-11 1-15,2 1 0 0,6-7 0 16,10-10 1 0,3 0 0-16,7 0 14 0,3 2 1 15,3 5 53-15,-1 9 2 16,-6 5-14-16,-5 12 1 15,-2-4-39-15,-1 12 1 16,-3 12-17-16,2 9 1 16,0 14-19-16,-1-2 0 15,-3 2-120-15,-2-8 2 16,2-13-4-16,-2-3 0 16,3-9 91-16,-1 0 1 15,0-8 38-15,4-8 2 16,11 0 5-16,6-17 1 0,-1-4 11 15,-1-14 2 1,-7 4 45-16,-1 2 1 0,-3 9 96 16,-8 3 0-1,-3 7-9-15,-1 3 0 16,-4 13-109-16,0 2 0 16,0 0-24-16,-6 15-1 0,-5 11-12 15,-7 13 1-15,-1 10-22 16,5 5 0-16,8-3-161 15,6-16 2-15,2-6 60 0,6-7 1 16,2-11 91 0,11-11 1-16,14-11 19 0,6-19 2 15,6-9 7 1,-2-21 1-16,-4-6 39 0,-4 1 1 16,-6 3-9-1,-5-4 1-15,-1 11-11 0,-11 10 0 16,-4 6-24-16,-3 18 0 15,-5 5-1-15,-4 8 1 16,2 6 0-16,-5 6 0 16,-5 18 0-16,-6 9 0 15,-9 18 1-15,5 3 2 16,3 15 8-16,5-3 0 16,0 12 0-16,6-12 2 15,8-5-7-15,4-14 2 16,4-12-2-16,-8-25 0 15,2-6-5-15,13 1 0 0,7-8 0 16,29-34 1 0,-3-8 0-16,-13-6 2 0,-11-7-1 15,-1-1 2 1,-5-1 32-16,-3-6 1 16,-1 7-8-16,-8 26 2 15,3 4-11-15,-7 19 0 16,0 4-5-16,0 1 0 0,-4 5-11 15,0 0 2-15,0 2-7 16,0 0 1-16,0 2-2 16,-8 27 1-16,-5 10-3 15,-3 8 0-15,0 3-2 16,-5 3 0-16,5 0 1 16,7 1-1-16,7 3 0 0,2-20-1 15,2-2-1-15,7-8 2 16,-3-3-10-16,4-7 0 15,0-1 8-15,1-6-1 16,5-1 3-16,4-9 1 16,3-6 4-16,12-13 0 15,-2-10 0-15,-1-22 1 16,-7 0 1-16,-9 5 2 16,-1-3 22-16,-7 20 3 15,-2 3 6-15,-4 9 1 16,0 9-21-16,-2 0 1 0,0 2 2 15,0 4 0 1,0 0-15-16,-4 2 1 0,-2 10-4 16,-14 33 0-1,3 6-2-15,5-4 0 0,2 1-4 16,10-24 1 0,-5-1-91-16,5-13 1 0,5 2 12 15,-3-4 1-15,6 3 52 16,18-16 0-16,11-11 20 15,11-25 1-15,-5 0 7 0,-9-2 0 16,-1 1 13 0,-21 22 0-16,3 1 17 0,-9 11 0 15,0-2-2 1,-2 8 0-16,0-5 4 0,-2 7 1 16,0-4-11-1,-2 6 1-15,0 0-4 0,5 10 0 16,-5 15-5-16,-3 26 1 15,-1 3-4-15,0-19 1 16,2 6-8-16,2-25 0 16,0-3-12-16,2-5 0 15,0 0 4-15,7 0 2 16,3-8 3-16,23-16 0 16,0-11 2-16,-15 2 0 15,-10 1 39-15,-4-5 1 0,-6 29-1089 16</inkml:trace>
  <inkml:trace contextRef="#ctx0" brushRef="#br0" timeOffset="12169.41">12063 8026 12 0,'0'0'0'0,"0"0"0"0,0 0 0 0,37 15 0 0,4-22 0 15,14-9 0 1,13-5 0-16,12-7 0 0,2-1 0 16,-82 29-10-1</inkml:trace>
  <inkml:trace contextRef="#ctx0" brushRef="#br0" timeOffset="13111.98">13271 8264 12 0,'0'0'0'0,"0"0"0"0,-21 15 0 16,15-7 0 0,2-8 0-16,2-6 0 0,2 4 0 15,0 0 18 1,4-15 1-16,8-10 41 0,9-16 2 16,5 0 48-1,5 8 1-15,4 0 40 0,0 9-1 16,-4 9-19-16,-9 7 2 15,-8 4-85-15,-3 6 0 16,-3 6-24-16,0 4-1 16,-4 7-15-16,0 9 0 15,-8 18-7-15,0-10 0 16,-6-7-37-16,2-2 1 16,4-15-66-16,1-4 0 15,1-4 86-15,0 0 1 16,2 4 13-16,2-6 0 15,3-8 2-15,7-8 2 0,8-11 26 16,9-8 0 0,0-8 81-16,-3 8 0 0,-1 2 28 15,-5 15 1 1,-5 1-93-16,-5 13 1 0,-4-2-29 16,-2 6 1-16,0 0-12 15,1 6 0-15,-1-2-6 16,-2 13 0-16,0 8-2 0,0 9 1 15,-2 3-2 1,0-4-1-16,0-6-15 0,0-11 2 16,0-5-50-1,0-3 2-15,0-6 40 16,0 4-1-16,0-6 14 16,4-8 1-16,4-11 6 0,8-13 2 15,7-5 8 1,4-7-1-16,1 12 3 15,-3 11 0-15,-9 7-3 0,-5 12 0 16,-3-5 12-16,-4 14 1 16,2-3-19-16,0 12 1 15,0 17-7-15,3 0 2 16,-1 4-8-16,0-10 2 16,-2-11-75-16,-2-8-1 15,-2 0 3-15,2-14 0 16,0 2 46-16,3-12 0 15,-7 16-631-15</inkml:trace>
  <inkml:trace contextRef="#ctx0" brushRef="#br0" timeOffset="13279.56">13406 7887 12 0,'0'0'0'0,"0"0"-10"15</inkml:trace>
  <inkml:trace contextRef="#ctx0" brushRef="#br0" timeOffset="15153.72">14394 8043 12 0,'0'0'0'15,"0"0"0"-15,0 0 0 16,-31 28 0-16,7-3 0 0,-7 0 0 0,4 1 0 31,13-7 2-31,6-9 1 0,4-4 48 0,1 2 1 16,1-8 59-1,2 0 0-15,-4-6-11 0,8-4 1 16,7-17 13 0,11-10 2-16,9-12-47 0,6 6 1 15,0 10-20-15,-4 13 1 16,-9 3-38-16,-5 7 2 15,-3 2-15 1,-2 8 0-16,-3 2-1 16,-1 4 1-16,-2 4 0 0,-6 7 0 15,-4 1 14-15,-4 9 2 16,-8 6-1-16,-7 1 0 16,-4-7-5-16,-3 0 2 15,-3-7-4-15,2 3 1 16,5-13-11-16,3 7 2 15,7-11 0-15,4-6 0 16,1-6 0-16,5-5 0 16,6-13 6-16,11-11 0 15,11-8 32-15,5 6 1 16,-2 12-18-16,-9 7 2 16,-4 9-12-16,-3 7 0 0,-5 2-5 15,0 2-1-15,2 7-5 16,2 7 2-16,3 5-11 15,-3 11 0-15,-2 1-10 16,-2-2-1-16,0-6-21 16,-6-9 1-16,5-8-22 15,5 3 0-15,8-11 36 16,9-17 1-16,8-9 12 0,0-9 1 16,-7-2 28-16,-5 2-1 15,-5 2 0-15,-3 6 1 16,-5 5-5-1,-4 11 0-15,-4 7-11 16,0-2 1-16,-2 6-1 0,0 0 0 16,0 0 0-16,0 10 0 15,0 15 0-15,-2 10 0 16,-6 14 0-16,0-6 0 16,4-6 0-16,2-10 0 15,2-11-1-15,2-12 1 16,0 3-8-16,2-7 1 15,4-7 2-15,6-5-1 0,11-23 3 16,2-8 1 0,-5 0 2-16,-8 8 0 0,-7 6 1 15,-9 7 0 1,-5 12 1-16,-1-1 1 0,-2 5-3 16,-2 6 0-1,-3 6 0-15,-3 5 0 0,-5 7 0 16,5 7 0-1,3 1 25-15,9 1 1 0,4-11-14 16,2 1 2-16,2-13-10 16,4 2 1-16,5-6-5 15,7-10 1-15,17-15-7 16,4-1 1-16,-2 1-9 16,-4-8 1-16,-3 13-11 0,-3-3 2 15,-4 11-92-15,-3 10 1 16,-3-5 96-16,-5 14 1 15,0 3 14-15,0 8 0 16,-3 9 12-16,-5 8 1 16,-6 2 43-16,-2 4 1 15,-1-12-9-15,1-7 0 16,2-3-8-16,2-19 0 16,0 2-27-16,0-2-1 0,0 0 2 15,0 0 0 1,0 0 2-16,6-21 0 0,9-14 31 15,7-8 1 1,5 8 70-16,-9 19-1 0,3-5-70 16,2 5 1-1,-3 0-22-15,-6 7 0 0,-1 7-24 16,-5 2 1 0,0 0-1-16,0 0 0 0,0 4-1 15,7 21 1-15,-5 10 2 0,-6-8 1 31,-4 5-1-31,0-15 1 16,0-7-2-16,0 0 0 0,0-1-8 16,-2-1 0-16,2-2 0 15,0-6-1-15,0 2 1 16,2-4 0-16,2-10 7 16,17-27 0-16,1-4 1 15,-5 18 0-15,-1 6 2 16,-2 5-1-16,1 4-3 15,-3 4 1-15,2 2-46 0,-3 4 1 16,-3 0 11-16,0 4 1 16,-4 10 5-16,0 15 1 15,-4 10 6-15,0-13 2 16,0-5 4-16,2-7 0 16,0-1-6-16,5-1 0 15,7-8 5-15,35-6 0 16,8-16 4-16,-11-9-1 15,-12-6 18-15,-11 0-1 16,-5 4 2-16,-9 13 1 16,-1 6-2-16,-8 2 1 15,2 1-12-15,-2 5 1 16,0 2-8-16,-2 0 1 0,-8 9-5 16,-9 17 1-16,7 9 20 15,10-10 0-15,4 1 0 16,4-9 0-16,0-5-2 15,2 3 1-15,3-11-6 16,-1 2 1-16,-4 0-10 16,-4-4 1-16,-2-2-851 15</inkml:trace>
  <inkml:trace contextRef="#ctx0" brushRef="#br0" timeOffset="17969.25">10153 8833 12 0,'0'0'0'0,"0"0"0"0,-17 27 0 15,7-7 0-15,-6 7 0 16,-5 4 12-16,-5 4 1 15,1 2 181-15,2-1 0 16,3-9-98-16,4 0 1 16,1-11 79-16,9-10 0 15,2 1-103-15,2-7 0 16,2 0-16-16,6-13 1 0,0 1-33 16,11-13 1-1,9-3-8-15,5-3 1 0,0 4-14 16,-3 2 0-16,-3 9-16 15,-2 4 1-15,1 6-28 16,-1 4 1-16,-5 2 9 0,-1 2 0 16,-11 4 23-1,-2 4 1-15,-2 13 4 16,-4 5 0-16,-8 13 26 16,-1-2 0-16,-3-4 46 15,4-8 0-15,2-11-35 0,3-1 0 16,5-11-16-1,-4 0 1-15,4-4-12 0,4-6 0 16,3-6-7 0,9-13 2-16,15-10-4 0,4-6 0 15,-1 4-1 1,1 4 1-16,-4 13-1 0,-6 3 0 16,-7 7-12-16,-8 4 0 0,-4 6 0 15,-1 2 2 1,1 6 3-16,-2 8 1 15,-2 7 3-15,-2 6 1 16,-2 6 11-16,-2 0 0 16,4-7-2-16,0-1 0 15,2-11-5-15,2 1 1 16,0-9 0-16,2-6-1 16,4-2-2-16,1-10 1 15,11-15-1-15,5-6 0 0,-1-10 0 16,3 0 0-1,4 6-1-15,-2 7 1 0,-11 3-43 16,-7 13 2-16,-3-1-64 16,-8 11 2-16,0 2 73 15,0 6-1 1,2 3 20-16,-4 5 1 0,0 17 8 16,0 4 0-1,0 0 30-15,2 0 1 0,2-11-2 16,0-5 0-16,-2-7-12 0,4 0 2 15,3-8 15 1,3-4 0-16,8-12-15 0,9-13 0 16,4-3-17-1,0-7 0-15,-2-4 0 16,-11 8 0-16,-4 2-2 16,-5 15 0-16,-9 2-14 0,2 10-1 15,-4-1 4-15,0 6 1 16,0-1 5-16,-4 10 2 15,-4 8 0-15,-3 15 2 16,1 2 9-16,6 2-1 16,0-8 22-16,8-6 0 15,-4-7-9-15,0-3 1 16,4-9 1-16,2-2 0 16,0-6-11-16,9-8 0 15,3-15-5-15,7-8 0 16,-9-8-3-16,-2 6 1 15,-12 6-2-15,-4 9 0 16,-4 5-5-16,2 9 2 0,-6 2-19 16,-4 4 2-16,3 4 8 15,3 0 1-15,4 0 4 16,4 1 0 0,2-3 0-16,12 12 2 0,11 0 5 15,14-1 0-15,2-11 0 0,2-8 0 16,0-3-1-1,-6-1 0-15,0 0-33 0,-17 4 0 16,1-3-85 0,-11 7 1-16,-4-4 44 0,-2 6 0 15,0-4 50 1,1 4 0-16,-3-4 16 0,0 2 1 16,2 2 6-16,-4 0 1 15,0 0 0-15,-8 0 0 16,-7 10 3-16,-24 19-1 15,4 2 18-15,13-5 0 16,3 1 106-16,11-10 0 16,2-1-87-16,4-6 1 15,2-4-21-15,0 3 2 16,2-5-17-16,4 4 0 16,7-8-4-16,30-14 2 15,2-19-4-15,-4-4 2 16,0-4-7-16,-11 0 0 0,1-4-11 15,-4-9 0-15,-5-3 3 16,-9 1 2 0,-5 3 3-16,-8 20 0 0,2 0 10 15,-2 21 1 1,0 4 50-16,0 1 1 0,-2 5-23 16,-6 2 2-16,-5 9-16 0,-21 26 1 15,5 8-32 1,2 12 1-16,-2 5-191 0,11-15 1 15,0 4 162-15,9-6 2 16,3 2 21-16,8-10-1 16,4-2 35-1,3-14-1-15,3-3 19 0,2-4-1 16,3-6 20 0,13-6 0-16,7-14-6 0,-2-4 1 15,-6-9-30-15,-13 8 0 16,-3 1-6-16,-3-5 1 15,0 3-8-15,-4 3 1 16,2-1-9-16,-6 8 1 16,1-3-9-16,-1 11 2 15,-2-4 3-15,0 6 0 16,0 0 5-16,-2 6 0 16,-3 3 0-16,-3 19 1 15,2 5 4-15,0 0 2 16,2 0 39-16,4-19 2 15,2 3-23-15,0-7-1 16,0-2 1-16,6-2 1 16,4-8-16-16,29-16 0 15,0-13-8-15,5-6 1 0,-8 0-5 16,-3-6-1 0,-4 0-177-16,-2-13 1 0,-7 1 150 15,-9 4 0-15,-9 3 22 16,-4 34 0-16,0 0 18 15,0 10 0-15,0-3-2 16,0 5-1-16,0 2-4 16,-6 2 0-16,-5 17-3 0,-15 40 0 15,-3 1-124 1,11-15 2-16,-5 4 78 0,9 3 1 16,-3-1 20-1,9-6 2-15,6-2 51 0,2-26 0 16,2-5 20-16,0-2 0 15,0-4 0-15,2 1 2 16,2-5-13-16,7-2 0 16,1-2-12-16,17-15-1 15,-3 1 24-15,-3-1 1 16,-4 1-16-16,-5-1 2 16,4 1-8-16,-1-4 0 15,1 3-26-15,-9 13 0 0,-3-2-1 16,-2 0 0-16,0 6 0 15,-2 0 0 1,0 0-1-16,0 12 1 16,-1 0 7-16,-6 23 1 15,-3-2-6-15,-4-2 1 16,-2-2-1-16,-1-9-1 0,-1 3-26 16,6-19 1-16,0 6-72 15,2-6 0-15,1-2 56 16,-1 4 1-16,2-6 17 0,-2-6 1 15,2-2 20 1,4-4 1-16,0-3 25 0,2 1 1 16,2 0-9-1,6-7 1-15,3 7-7 0,-5 8 0 16,-4-3 0 0,2 9 0-16,0 0-9 0,0 0 2 15,-1 9-4-15,1-1 0 16,-6-8-616-16</inkml:trace>
  <inkml:trace contextRef="#ctx0" brushRef="#br0" timeOffset="18139.25">12004 9498 12 0,'0'0'0'0,"0"0"-10"0</inkml:trace>
  <inkml:trace contextRef="#ctx0" brushRef="#br0" timeOffset="18849.31">12145 9120 12 0,'0'0'0'0,"0"0"0"0,0 0 0 0,0 0 0 0,-14 37 0 16,-9 13 0-16,-3 3 1 15,1-8-1-15,9-10 0 16,16-35-10-16</inkml:trace>
  <inkml:trace contextRef="#ctx0" brushRef="#br0" timeOffset="20122.56">12389 9018 12 0,'0'0'0'0,"0"0"0"15,0 0 0-15,-16 18 0 16,12-8 0-16,-2-3 111 16,-3 3 1-16,1-4 4 15,2-2 0-15,2 2-38 16,4-6-1-16,2-2-10 15,4-6 0-15,6-2-32 0,11-19 1 16,10 0-34-16,-3 1 0 16,-9 7-3-16,-7 11 1 15,-3 8 2-15,-3 2 0 16,-2 0 7-16,-2 6 1 16,0 4 12-16,2 9 0 15,0 7 40-15,-1-1 0 16,-8 2 59-16,1-11 1 15,2-4-13-15,0-3 0 16,2-5-54-16,3-8 0 16,3 0-35-16,12-13 1 0,11-16-18 15,2-2-1 1,-7 2-12-16,-13 13 1 0,-7 6-71 16,-4 9 0-1,0-1 40-15,-2 6 0 0,0 0 26 16,0 0 2-16,0 0 10 0,0 9-1 15,-2 7 3 1,-2 13 0-16,2 10 13 0,4-2 0 16,4-4 48-1,2-13 1-15,0-4-34 16,3-7 1-16,1-7-6 16,6-6 2-16,9-19-23 0,2-4 2 15,-3-1-4-15,-3-5 0 16,-9-2-15-16,-3 8 2 15,-7 5-81-15,-4 9 1 16,-2 3 37-16,-3 4 1 16,1 0 36-16,2 4 1 15,0 2 13-15,0 2 0 16,2 4 4-16,2-4 1 16,0 4 0-16,4-2 0 15,9 0 0-15,7-2 1 16,9-2-1-16,0 2 0 0,-13-2 0 15,-5 0 0 1,-7 0 1-16,-4 4 1 0,-2 5-2 16,-2 3 2-1,-2 13 2-15,0 3 0 0,-3-1 19 16,1 2-1 0,4-15 55-16,4-1-1 0,4-5-29 15,5-6 1-15,5-2-33 0,9-10 1 31,12-13-15-31,-9-4 1 16,-3 7-3-16,-11-1 1 0,-6 9-44 16,-6-3 2-16,-4 3-73 15,-6 4 2-15,-4 0 64 16,-7 2 1-16,-1 1 20 16,-3 1 1-16,11 2 14 15,6 2-1-15,2 0 11 16,4 0 0-16,2 0 1 0,6 0 2 15,11 0 0-15,1 0 2 16,7 0 0-16,-3 0 0 16,-3 0 0-16,-5 0 2 15,-3 9-2-15,-3-1 1 16,-2 8 0-16,-2 5-1 16,0 5 3-16,-2 5 2 15,-6 0 65-15,0 0 1 16,0-11-22-16,2-7 1 15,0-9-22-15,0 2 1 0,0-6-10 16,6-8 0 0,7-15-18-16,22-26-1 15,1-3-2-15,10 5 0 16,7 4-30-16,-18 12-1 0,-3 5-28 16,-15 9-1-1,-3 9 3-15,-6 2 1 0,-1 4 34 16,-3 0-1-16,0-2 4 0,0 4 0 15,-4 0-797 1</inkml:trace>
  <inkml:trace contextRef="#ctx0" brushRef="#br0" timeOffset="20719.46">13689 8843 12 0,'2'0'0'0,"0"-6"0"0,-2 4 0 15,-2 0 0-15,-2-2 0 16,0 2 3-16,0 2 2 15,-5 2 50-15,-13 6 0 16,-7 2 23-16,0 7 1 16,9-1 13-16,3 1 0 15,9-7-19-15,8 4 1 16,6-1-15-16,7 3 1 16,5 0 22-16,3 7 1 15,-7-11-4-15,-4-1 2 16,-4 3-18-16,-10-4 1 0,-4 7-5 15,-6 3 2 1,-9 7-44-16,-1-7 0 0,-3-9-14 16,6-7 2-1,7-4-5-15,6-2 0 0,4-2-3 16,4-9 2 0,10-3-13-16,2 2 0 0,13-7-18 15,4 7 0 1,-3 5-12-16,-3 3 1 0,-1 6-34 15,-5-2 2-15,3-2 9 0,5-6 0 16,16-7 9 0,4-5-1-16,2-3-79 15,-2-6 2-15,-8 3 65 16,-8 1 2-16,-9 0 40 0,-7 11 1 16,-9 8 27-1,-8-1 0-15,-2 9 16 16,-15 9 1-16,-10 7 23 15,-2 9 0-15,-3 5 21 0,9 3 0 16,4 0-14-16,11 2 2 16,10-8 35-16,4-7 0 15,10 3 120-15,13-11 2 16,12-4-126-16,2-8 2 16,-2-8-54-16,-9 0 2 15,-9 4-23-15,-11 2 2 16,-8 2-1096-16</inkml:trace>
  <inkml:trace contextRef="#ctx0" brushRef="#br0" timeOffset="21690.54">14025 9164 12 0,'0'0'0'0,"0"0"0"0,0 0 0 0,0 0 0 0,0 0 0 0,0 0 40 15,16-31 2 1,1-2 79-16,5-4 0 16,3 0-80-16,2 4-1 15,-3 4 21-15,-3 5 0 0,-5 9-26 16,-4 7 1 0,-3 8-7-16,-3 0 1 0,-2 0 18 15,0 0 0-15,2 6 2 0,0 5 2 16,0 5-3-1,-2 2 1-15,-8 7 27 16,0 2 1-16,0 4 42 16,0-9 1-16,2-7-9 0,0-7 0 15,0 0-71 1,2-6 0-16,2-2-23 16,2-2 0-16,4-8-13 0,11-15 0 15,11-8-5-15,3-2 0 16,-6 2-58-16,-3 11 1 15,-1 5-63-15,-9 5 1 16,3 6 67-16,-3 2 1 16,-2 4 37-16,1 0-1 15,-3 6 13-15,-2 2 1 16,-4 5 1-16,-2 5 0 16,-2 11 11-16,-2-3 1 15,-2-3 42-15,0 0 0 16,4-13 62-16,0 0-1 15,0-6-50-15,2-4 2 16,0-4-45-16,10-6 2 16,9-17-16-16,10-6 1 15,-3 5-23-15,-3 3 1 16,-7 9-48-16,-5 5 2 16,-5 9 25-16,-4 2 1 15,-2 0 18-15,2 2-1 0,2 9 7 16,3 5 1-16,-1 7 4 15,2-1 0-15,4 1 13 16,1-11 0-16,-1-6-2 16,2-8 1-16,5-8-5 15,1-13 0-15,-1-12-4 0,-13-2 0 16,-8 37-1161 0</inkml:trace>
  <inkml:trace contextRef="#ctx0" brushRef="#br0" timeOffset="21866.48">14242 8722 12 0,'0'0'0'0,"0"0"0"0,0 0 0 0,0 0 0 0,0 0 0 16,0 0 47-16,0 0 1 15,0 0 33-15,0 0 0 16,0 0-30-16,0 0 1 15,0 0-331-15</inkml:trace>
  <inkml:trace contextRef="#ctx0" brushRef="#br0" timeOffset="23859.82">15154 8870 12 0,'0'0'0'0,"0"0"0"0,0 0 0 16,0 0 0-16,0 0 0 15,0 0 4-15,0 0 2 16,-18 37 75-16,4-19 0 15,-3 7 7-15,5 2 1 16,8-11 35-16,0-2 2 16,4-5 31-16,4-5 1 15,2-4-98-15,8-2 1 16,13-13-26-16,4-11 1 16,2-1-13-16,-11-2 0 15,-6 5-23-15,-7-1 0 16,-7 4 0-16,-6-1 0 15,-5 12 0-15,-1 1 1 16,-6 9-1-16,-3 0 2 0,-3 11 0 16,-1 5 0-16,5 7-2 15,5-5 0-15,7-1-1 16,4-5 1-16,4 2 0 16,2-3 0-16,3-3 0 15,7 0 0-15,11-10 0 0,9-10 0 16,3-15 0-16,0-8 0 15,-2-8 1-15,-4-4 0 16,-1-7-1-16,-1-1 1 16,-8 10 0-16,-7 8 1 15,-4 12 21 1,-4 7 1-16,-1 9-5 0,-5 1 1 16,0 8 1-1,-7 8 2-15,-1 1-21 0,-2 15 0 16,-2 19-3-16,-7 5 1 15,5 11-4-15,4-6-1 16,1 5-87-16,5-11 0 0,4-4 57 16,6-6 1-1,7-14 16-15,-1-13 1 16,6-2 17-16,11-10 1 16,16-8 6-16,2-15-1 15,-4-5 12-15,-6-5 0 0,-6-2 6 16,-8-6 0-1,-9-3-1-15,-6-3 0 0,-4-4 27 16,-4 10-1 0,-2 14 88-16,0 13 1 0,2 1-78 0,0 13 0 31,0 8-40-31,-4 11 1 0,-8 20-17 16,-5 10 1-16,1 10-36 0,-4-3 1 15,5-1-170 1,3-8 1-16,0-4 155 0,1-4 1 15,3-8 21 1,2-11 0-16,6-5 30 16,4-3 0-16,2-4 67 15,0-6 0-15,7-6-22 0,7-14 0 16,11-7-16-16,0-8 0 16,-5 0-37-1,-5 2 1-15,-7 4-2 0,-2 5 0 16,-1 3-1-16,-1 7 0 15,2 4 0-15,-4 3 0 16,-3 7-5-16,-1 7 2 16,0 1-5-16,0 4 1 15,0 13-24-15,0 2 2 16,-4 5 5-16,0-5 0 16,2-6 6-16,0 1 1 15,0-10 16-15,2 1 2 16,2-5 1-16,7-8 1 15,5-8-1-15,13-7 2 16,12-11 1-16,0-7 0 0,-4-4-5 16,-8 0 0-1,-9-4 1-15,-11 16 1 0,-5 9 0 16,-4 6 0 0,0 3 12-16,-2 5 0 0,0 0 3 15,-6 4 1-15,-7 15-2 16,-15 28 1-16,3 8-15 15,13-20 0-15,-1 0-1 0,7-12 1 16,4 1-1 0,2-10 1-16,2 3 14 15,0-7 2-15,2-4 33 16,15 4 1-16,5-10-21 0,22-16 0 16,-3-9-11-1,-15 5 0-15,-5 1-18 0,-3 5 0 16,-3-5 0-16,-3 5 0 15,-6-1 0-15,-2 11 0 16,1-2 0-16,-3 6 0 16,0-4 0-16,4 6 0 15,-4 4-3-15,6 6 0 16,-3 6-2-16,-3 13 0 16,-4-2-1-16,-2-9 0 15,0-1 4-15,2-9 1 0,0 2 10 16,0-6 1-1,0-2-4-15,0 0 1 0,0-2-4 16,20-12 1 0,9-21-5-16,12-10 0 0,-2 4-35 15,-2 0 0 1,1 4-9-16,-3 2 1 0,-2 5 17 16,-19 17 0-1,-1 1-9-15,-5 4 2 0,-2 0 21 16,-2 4 1-16,0 2 2 0,0-2 0 15,1-2-12 1,-1 2 2-16,0 2-3 0,-2 0 0 16,0 0 2-1,0 0 1-15,0 2 5 0,-2 6 2 16,-4 4-13 0,-4 3 1-16,-1 1-4 0,3-2 1 15,2-3 5-15,2 3 2 16,0-2 10-16,2-1 1 15,4 3 9-15,2 2 1 16,5-3 0-16,-1 1 1 16,-2-6 16-16,-4 3-1 15,-2-3 18-15,-10 10 1 16,-19 7 11-16,-26 4 1 16,-2-7 5-16,22-12 0 15,2-1-9-15,17-7 0 16,4-2-13-16,3 0 0 15,7 0-1048-15</inkml:trace>
  <inkml:trace contextRef="#ctx0" brushRef="#br0" timeOffset="24191.83">15189 8786 12 0,'0'0'0'0,"0"0"0"0,0 0 0 16,0 0 0-16,39 16 0 16,17-12 0-16,17-8 0 15,22-4 2-15,11-2 1 16,11-7 28-16,6 1 0 16,-123 16-91-16</inkml:trace>
  <inkml:trace contextRef="#ctx0" brushRef="#br0" timeOffset="24609.52">17012 8905 12 0,'0'0'0'0,"0"0"0"0,0 0 0 16,0 0 0 0,-21 0 0-16,19 0 0 0,0 0 0 15,0 0 16-15,0 0 0 16,0-2 69-16,2-2-1 15,2 2 29-15,2-5 2 16,0-3-30-16,0 2 0 16,0 4-19-16,-2-2 2 15,0 0-17-15,0 4 1 16,-2 2-5-16,0-3 0 16,0 3-15-16,0 0 0 15,0 0-8-15,2 0 0 16,3-4-5-16,1 4 1 0,-6 0-841 15</inkml:trace>
  <inkml:trace contextRef="#ctx0" brushRef="#br0" timeOffset="28453.17">9800 9697 12 0,'0'0'0'0,"0"0"0"0,0 0 0 16,0 0 0-16,0 0 0 15,0 0 0-15,0 0 1 16,0 0 14-16,0 0 0 16,0 0 44-16,0 0 0 15,-2 25-6-15,-6 2 0 16,-4 1-26-16,1-1-1 16,1-4 5-16,0-13 0 15,4 0 16-15,2-4 0 16,-2 1 20-16,-3-7 0 15,1 2 0-15,0-4 1 16,2-5-14-16,2-11 0 16,2-17 17-16,4-8 0 15,6 0 7-15,4 0 2 16,3 16 37-16,-3 4 1 16,-4 11-24-16,-2 10 1 15,4-4-62-15,-1 12 1 0,5-4-23 16,0 10 1-16,3 5-11 15,-3 5 0-15,-2 5-2 16,-5 4 1-16,-1-9-31 16,2-5-1-16,2-7-34 15,-2-2 1-15,3-6 30 16,3-6 2-16,6-12 12 16,1-9 2-16,-3-10 18 15,-5 2 1-15,-7-3 6 0,0 7-1 16,-6 4 3-16,0 9 1 15,0 5-3-15,-4-1 1 16,2 8-11-16,0 4 2 16,2-2-2-16,0 2 0 15,0 2 0-15,-2 8 0 16,-4 17 4-16,-3 16 0 16,-1 17-1-16,-2 3 1 15,-5 7-1-15,1 0 0 16,-4 0 3-16,-5 4 2 15,-2 4-53-15,1 2 2 0,3-4 20 16,3-7 0 0,3-11 4-16,1-9-1 0,6-14 7 15,1-16 2 1,7-3 13-16,-4-14 2 0,4 2 0 16,0-4 2-16,-8-6 3 0,0-4 1 15,-1-15 10 1,5-8-1-16,-2-2 5 0,6 5 2 15,2 3-1 1,0 4 2-16,2 5 8 0,0 10 1 16,0-1-1-1,2 7 0-15,-4 2-16 16,4 2 1-16,2 7-9 16,5-1 1-16,5 16-9 0,-2 3 1 15,1 0-8-15,-3-9 0 16,-2-1-4-16,3-7 0 15,7-2 4-15,7-2 0 16,6-12 5-16,8-4-1 16,-5-13 4-16,-5-5 0 15,2-7 7-15,-4-15 0 16,1 3 22-16,1-6 0 16,0-3-11-16,-9 9 1 0,-5 4-10 15,-7 10 1 1,-6 15-18-16,-4 5 2 0,0 7-17 15,0 6 1 1,0 0 5-16,-10 0 1 16,-2 8 6-16,-3 11 0 15,-1 6 9-15,6 1 0 16,4 9 10-16,6-2 1 16,0-12 62-16,0-13 1 15,2 0-43-15,2-2 1 16,0-4-21-16,2 6 2 15,0-6-11-15,2-2 1 16,5 3-2-16,-7-3 0 0,0 0-3 16,-2 0 0-16,0 0-4 15,2 0-1-15,-4 0-6 16,6 12 2-16,-8-2-18 16,0 52-1-16,-10 5-61 15,6-36 1-15,2 0-20 16,2-12 1-16,2-3 50 0,2-6 0 15,-4-4 48 1,6 5-1-16,5-11 12 0,23 0 0 16,10-23 1-16,3-14 1 15,-8-8 5-15,-5-6 0 16,-5 1 30-16,-10 20-1 16,-3-9 109-16,-10 24 0 15,4-1-89-15,-6 1 0 16,3 5-30-16,-1 8 2 15,0-4-2-15,-2 6 1 16,0 0-20-16,6 6-1 16,1 4-8-16,5 27-1 0,-4 4-8 15,-6-14 1 1,3 0-21-16,-9-17 2 16,2 4-76-16,-2-10 0 0,0 3 49 15,0-5 0-15,0 2 33 16,0-4 2-16,0-4 11 15,0-25 1-15,-2-8 14 16,2 4 0 0,-4 6 22-16,2 11 0 0,-1 8-7 15,1 0 0-15,2 1 7 16,-6 3 0-16,2 4-16 16,-20 11 0-16,-3 13-10 15,-10 28 0-15,4-7-4 0,17-4 2 16,1-2-43-16,13-15 2 15,2-7-92-15,0-7 0 16,0 0 111-16,7-3-1 16,-1-1 18-16,14-10 0 15,3-7 7 1,5-7 0-16,-5-9 21 0,-9 2 0 16,-3 7 38-16,-5 2 1 15,-2 5 42-15,-2 3 1 16,0 0-47-16,-2 8 2 0,0 0-35 15,0 2 2 1,0 14-14-16,0 19 1 0,0-8-16 16,2-11 1-1,4 1-27-15,-2-9 2 0,7 2-17 16,5-1 2 0,2-7-37-16,19-11 0 15,-37 9-738-15</inkml:trace>
  <inkml:trace contextRef="#ctx0" brushRef="#br0" timeOffset="30689.86">10940 10079 12 0,'0'0'0'0,"0"0"0"0,0 0 0 0,0 0 0 16,0 0 0-16,0 0 5 15,0 0 2-15,0 0 48 16,0 0 0-16,-33 0 14 0,7 27 0 15,-9 8-6-15,0 8 1 16,4 8-3-16,6 3-1 16,7-9 0-16,8-2 0 15,6-10-45-15,4-13 1 16,2-5 8-16,8-15 2 16,10-9 20-16,11-9 0 15,12-23 5-15,2-4-1 16,-2-15 26-16,-6-1 1 15,-10-1 17-15,0-8 0 16,-5 4-52-16,-1 9-1 16,-5 2-10-16,-6 7 0 15,-6 13-16-15,-4 17 0 16,0 8-8-16,-4 4 1 16,2 6-6-16,-4 8 0 0,-8 18-2 15,-9 16 0 1,3 3-5-16,-1 6-1 0,1 2-7 15,-5 9 0 1,7 6-11-16,7-5-1 0,1 1-9 16,10-7 1-16,4-13 8 15,9-18 1-15,3-11 12 16,2-13 1 0,5-10 5-16,4-9 1 0,1-8 2 15,1-3 2-15,-13-9 1 16,-1-2 0-16,-5 8 19 15,-2 0 0-15,-2 7 44 0,3 3 1 16,-7 11-30-16,-2-5 1 16,0 13-13-16,0 2 1 15,0 0-17 1,-2 17 1-16,-9 9-7 0,-3 18 0 16,4 3-1-16,1 2 0 15,5-4-86-15,4-10 1 16,4-10-18-16,3-7-1 15,3-10 63-15,8-8-1 16,11-8 23-16,4-10 1 16,6-15 14-16,0-4 1 15,-9-6 4-15,-5 0 0 16,-4 2 18-16,-5 10 1 16,-4 6 94-16,-6 7 1 15,1 3-55-15,-7 7-1 16,0 6-22-16,0 0 1 15,0 2-18-15,0 0 0 16,0 2-15-16,0 17-1 16,-11 5-3-16,-1 13 0 0,0 14 0 15,4-5 0 1,3 3-58-16,3-14 0 0,2-8-36 16,4-11 0-16,-1-6 74 15,3-10 0-15,4 0 16 16,10-16 1-16,11-13 3 0,-2-6 0 15,-5-14 17 1,-5 4 1-16,-9 2 66 0,-4-1 0 16,-4 10-17-1,-6 7 2-15,-4 4-39 0,0 11 0 16,-6 10-20 0,1 2 0-16,3 2-10 0,-4 6 2 15,3-4-4-15,5 2 2 16,2 1-10-16,6-5 0 15,4-2-12-15,11-11-1 16,13-13-7-16,7-11 1 16,-4-8-105-16,6-19 1 0,-12 9 15 15,-19 30 1 1,-2 3 66-16,-2 9 0 16,-2-1 20-16,-2 8 0 15,0-4 26-15,0 8 0 16,0 0 3-16,-16 26 0 0,-1 20 1 15,1 30 1 1,2-7 0-16,1 28 0 16,5 16-7-16,6-9 0 15,2 7 4-15,2-4 0 0,0-2 79 16,4 0 0 0,1-11-20-16,1-26 2 0,4-3-58 15,-6-42 0-15,4-2 2 0,-3-11 0 16,-1-4 2-1,12-6 2-15,1-12-1 0,22-46-1 16,-17-12 17 0,-5-2 2-16,-11-3 3 0,-12 7 1 15,-6 4-25 1,-1 7 1-16,3 3-2 16,-2 17 0-16,-2-4 3 15,5 23-1-15,3 1-3 16,2 13 1-16,0-4-1 0,0 2 0 15,0 4-1-15,2-4 1 16,0 4-3-16,0 2-1 16,0 0-18-16,0 0 0 15,0 0-13-15,0-2 1 16,2-3 2-16,33-29-1 16,8-14 4-16,8-11 1 15,-12-5 3-15,-8 7 0 16,-4 1 12-16,-7-3-1 15,-8-9 13-15,-3 15 1 16,-3 1 0-16,-6 26 0 16,-6-1 0-16,4 10 0 15,0 11 12-15,-1 2 0 16,-1 4-6-16,-16 10-1 0,-7 34-3 16,-10 36 1-1,7 0-3-15,9 6 1 0,9 6-16 16,2 31 2-16,3 1-3 15,9-57 1-15,5 3 15 16,3-8 0-16,4-1 68 16,-2-17 0-16,5-10-29 15,-5-15 2-15,0-3 28 0,-1-7 1 16,1-7-26 0,6-4 1-16,-1-9-17 0,10-24 1 15,-11-8-7-15,-6-8 1 16,-10-2-6-16,-6-5 1 15,-4 3-8-15,2 12 1 16,-1 6 0-16,5 20 0 16,-2 1-1-16,2-1 2 15,0 7 8-15,2 4 0 16,-4 2-5-16,4-2-1 16,0 6-6-16,-2-7 1 15,1 7-10-15,-5 7 1 16,2 1-35-16,0 0 0 0,-2 2-42 15,4-2 1 1,2 1 14-16,2-9 1 0,0 0 32 16,6 0 1-1,6 0 13-15,25-25 1 0,-2 0 14 16,-6 5 1 0,-3-5 53-16,-16 15 1 0,1 2 73 15,-3 0 0-15,0-1-46 0,-2 7 1 16,0-4-59-1,-2 4 2-15,1 2-20 0,1 0 1 16,-2 2-11 0,2 13 2-16,-4-5-45 0,-2 16 0 15,-2 7-60 1,-6-12 2-16,0 3 6 0,3-15 1 16,1-1 50-16,0 0 0 15,0-4 21-15,2 2 0 16,0-6 20-16,2 0 0 15,0 0 6-15,0 0 1 16,0 0 2-16,0-6 1 16,0 4 7-16,0 2 1 15,0-2-5-15,0 2 0 16,0 0-4-16,0 2-1 16,0-2-788-16</inkml:trace>
  <inkml:trace contextRef="#ctx0" brushRef="#br0" timeOffset="31319.54">12537 10367 12 0,'0'0'0'0,"0"0"0"0,22-33 0 16,7-6 13-16,0-11 2 0,-5-3 1 15,-5 2-1 1,-7 6 17-16,-4 4 0 16,-4 14 4-16,-4 8 1 15,-4 9-39-15,0 4 0 0,-2 0 2 16,-4 12 1 0,-3 2 4-16,-9 17 2 0,-3 12 20 15,3 14 1-15,7 19 5 16,9 8-1-16,0 10 89 15,4 7 1-15,0-9-26 0,-2 0 2 16,-2-4-86 0,-2-8 2-16,8-10-31 0,2-19 1 15,-4-14-27 1,2-17 1-16,2-8-81 0,-4-6 2 16,2 0-209-16</inkml:trace>
  <inkml:trace contextRef="#ctx0" brushRef="#br0" timeOffset="31449.58">12559 10165 12 0,'0'0'0'16,"0"0"-10"-16</inkml:trace>
  <inkml:trace contextRef="#ctx0" brushRef="#br0" timeOffset="33364.19">12672 10089 12 0,'0'0'0'0,"0"0"0"16,27-2 0-1,-11 11 0-15,1-5 0 0,-9 10 0 16,0 5 1 0,-4 3-1-16,-4 15 0 0,-6 0 0 15,-8 4 0 1,-11-6 0-16,2-8 0 0,-1-7 0 16,5-3 1-1,7-7 28-15,4-6 0 16,2-4 33-16,2 0 1 15,-1-6 12-15,3-4 0 0,4-7-11 16,13-12 0-16,7-14 17 16,9 0 0-16,4 0 34 15,2 10 1-15,2 7-77 16,-4 7 1-16,-9 5-20 16,-3 12 0-16,-11 2-5 0,2 14 0 15,1-2-11-15,-3 13-1 16,-6 12-4-16,-2 4 0 15,-4 2-1-15,-2-8 0 16,-4-8-19-16,-2-9 1 16,2-3 2-16,2-11 1 15,4 2 16-15,-4-6 1 16,2 0 3-16,0 0 2 16,-1-8 13-16,3-9 1 15,5-10 16-15,5-14 1 16,10 4 33-16,7 1 1 0,6 9 60 15,4 0 1 1,-7 5-57-16,-3 3 1 0,-4 11-49 16,-3 0 1-1,-8 6-19-15,3 4 1 0,-5 0-9 16,2 4 1 0,3 0-2-16,-5-4 0 15,-2-2-5-15,4 0 1 0,5-2-8 0,5-4 2 16,5-11-10-1,-2 7 0-15,-17 0-54 0,-2 4 1 16,-4-5-18 0,-2 5 0-16,0 2 42 0,0-2-1 15,-4 6 36 1,-6 0 0-16,-7 6 12 0,-3 4-1 16,-7 11 8-1,0 12 0-15,7 10 53 0,8 4 1 16,1 2-26-16,9-5 1 15,4-18-15-15,5-1 0 16,3-7-20-16,6-16 2 16,5-2-11-16,9-10 0 15,7-14 3-15,4-7 0 16,2-10 3-16,-4-2 0 16,2-1 11-16,0-1-1 15,0 10 3-15,-6 0 0 0,-10 11 1 16,-9 5 1-1,-6 11-4-15,-8 6 1 0,1 2-2 16,-3 0 1 0,2 4-2-16,2 11 1 15,0 11 5-15,0 13 0 16,-2 11 43-16,-4-7-1 16,-6 0-28-16,-7-8 0 15,-3-7-14-15,-5-1 1 0,1-4-19 16,-1-5 0-16,3-10-53 15,-5-1-1-15,7-12-36 16,1-3 2-16,5-6 55 16,4-9 1-16,6-3 19 15,6-9-1-15,6 6 20 0,9-4 1 16,5 8 10 0,3 1 1-16,-3 7 21 0,-13 13 2 15,-5 4-16-15,0 0 0 16,2 0-14-16,4 2 0 15,3 15-4-15,1 12 1 16,1 3-18-16,-9-15 0 16,0-1-57-16,0-6 0 15,0-1-74-15,11-1 0 16,5-8 106-16,26-25-1 16,-5-3 24-16,-8-5 0 15,-3-2 9-15,-15 10 2 16,-1 5 8-16,-11 3 1 15,1 1 0-15,-4 5 0 16,-2 1-24-16,0 4-1 0,-2-2 0 16,0 8 2-1,0-2 16-15,-4 4 1 0,-4 6 5 16,-13 25 1 0,1-2 25-16,5 8 0 0,7-2 6 15,4-17 2-15,2 3-9 0,2-7 1 16,2-6-7-1,2-1 1-15,2-1-3 0,15-8 1 16,5-17-2 0,17-17 1-16,-8-1 79 0,-8 0 2 15,-3 6-41 1,-9 6 0-16,-1 5-18 0,-6 10 0 16,3-3-12-1,-3 1 0-15,2 4-21 0,-4 0-1 16,2 6-2-16,1 6 0 15,-1 0-2-15,4 23 0 16,-8 12 22-16,-4-4-1 16,0-2-12-16,0-23 0 15,0 1-7-15,0-9 1 16,0 2-2-16,0 0 1 16,0-4-2-16,0-2 0 15,0 0 0-15,8-16 0 16,5-3 3-16,3-16 1 15,1 2-1-15,-5 15 0 16,2-1 0-16,1 3-1 16,1 0-38-16,-4 5 0 15,1 9-95-15,-7-4 1 16,0 6 89-16,-2 0 1 16,0 0 20-16,4 16-1 15,-6 11 21-15,2 0 0 16,-2-9 15-16,3-1 1 15,-1-1 3-15,2-6 0 0,2 5 38 16,15-11 1-16,5-6-21 16,13-12 1-16,-4-7-14 15,-4-12 2-15,-4 0-4 16,-3-8 1-16,-9-8-6 16,3-15 1-16,-10-12-4 15,-8 33 2-15,1 0-4 0,-3 27 2 16,0 5-9-16,0 5 1 15,0 2-6-15,0 4 0 16,-3 0-4-16,-17 31-1 16,2 24-111-16,-7 9 2 15,6-4 40-15,9-7 0 16,6-2 22-16,8-8 1 16,9-4 48-16,1-8 1 15,6-6 2-15,-5-15 0 16,3-10 0-16,11 0 0 15,-29 0-597-15</inkml:trace>
  <inkml:trace contextRef="#ctx0" brushRef="#br0" timeOffset="33555.55">14466 10013 12 0,'0'0'0'0,"22"-12"25"0,1 4 0 0,12-8-22 15,8-3-1-15,-43 19-53 16</inkml:trace>
  <inkml:trace contextRef="#ctx0" brushRef="#br0" timeOffset="34446.26">15142 10052 12 0,'0'0'0'16,"0"0"0"-16,0 0 0 16,0 0 0-16,0 0 0 15,-22 17 22-15,13-17 2 16,1 2 94-16,4 6 1 15,0-8-34-15,2 0 0 0,0 0 11 16,0 0-1-16,2-8-3 16,4 0 0-16,6-13-63 15,5-8 1-15,5 1-5 16,1 1 1-16,-3 9 9 16,-6 7 1-16,-6 5 1 15,-1-2 1-15,-3 8-3 16,0 8 1-16,0-2-6 15,-2 9 0-15,-2 13-10 0,-2 9 2 16,-3-2 12 0,1-6 1-16,2-6 53 0,4-13 0 15,0-2 15-15,0 0 0 16,0-8-74-16,0 0 1 16,2 0-21-16,2-8 0 15,7-10-9-15,5-7 1 16,4-4-31-16,1 0 0 15,-1 3-64-15,-3 11 0 16,-5 1 21-16,-2 12 0 0,-1 2 39 16,-3 0-1-1,2 0 21-15,2 4 1 0,0 10 11 16,-1 5-1 0,-7 6 3-16,2-1 0 0,-2 3 15 15,2-9 1-15,-2-7 74 16,0-3-1-16,0-2-34 15,0-4 1 1,0-2-30-16,4-8 1 16,5-2-18-16,5-17 1 0,9-6-22 0,-1-2 1 31,-5 8-68-31,-7 11 2 0,-6 8 22 16,-2 2 0-16,-2 6 5 15,-2 6 2-15,0 2 23 16,0 11 2-16,0 13 7 0,0 1 2 15,2-12 14-15,6-5 0 16,7-8 30-16,11-8 1 16,13-8-13-1,0-8 0-15,-8-11-10 0,-10-6 0 16,-11 4-16-16,-18-5 1 16,8 34-990-16</inkml:trace>
  <inkml:trace contextRef="#ctx0" brushRef="#br0" timeOffset="34609.5">15105 9679 12 0,'0'0'0'0,"0"0"0"0,0 0 0 16,0 0 0-16,0 0 0 0,0 0-10 15</inkml:trace>
  <inkml:trace contextRef="#ctx0" brushRef="#br0" timeOffset="35735.61">16149 9966 12 0,'0'0'0'16,"0"0"0"-16,0 0 0 16,0 0 0-16,0 0 0 15,0 0 0-15,0 0 0 0,0 0 67 16,0 0 2-1,0 0 71-15,0 0 0 0,30-43 26 16,-15 8 0-16,-7 9-53 16,-8-1-1-16,-4 10 16 15,-2 3 1-15,-3 4-70 16,1 8 2-16,-8 4-22 16,-9 14 2-16,-14 11-30 0,0 10 1 15,11 2-14 1,3-8 0-16,7-3-1 0,3-1 1 15,9-13 0 1,4-1 1-16,2-9 1 0,6 2 1 16,6-6 1-1,7 0 1-15,6-10 2 0,1-7-1 16,-3 1 1 0,-5-5 1-16,-3 5-4 0,-3 0 0 15,-4 5-2-15,-2 5 1 16,0-2-1-16,-6 8 1 15,0 2 0-15,0 4 1 16,0 11-1-16,-4-1 1 16,0 5-1-16,2 1 1 15,4-8 6-15,2-7 1 16,4-1 9-16,7-6 0 16,11-13-8-16,7-1 1 15,0-19-5-15,0-4 0 16,0-12 0-16,-3-11 1 0,-1-9-5 15,-8-3 2 1,-7 4-4-16,-4 9 1 0,0 5 0 16,-1 17 0-1,-7 21-13-15,0 6-1 0,-4 10-17 16,-2 4 1 0,-3 8 4-16,-3 17 2 0,-6 22 3 15,-3 13 1-15,3 12 15 0,6 0-1 16,4-5 1-1,6-9-1-15,4-13 1 16,4-18-1-16,4-8-2 16,11-19 0-16,7-6-2 15,9-17 1-15,11-14 4 16,-3-10 0-16,-6-10 3 0,-6-7 1 16,-7-3 8-16,-7-7 0 15,-9 4 3-15,-8 9 0 16,-6-3-3-16,-4 11 1 15,0 18-9-15,4 9 1 16,0 15-2-16,-2 20 1 16,-5 13-2-16,3 22 0 15,4 17-6-15,2 9 1 16,-2 19-20-16,2 3 1 16,10-10 15-16,13-16 0 15,12-19 2-15,8-12 0 16,8-8-25-16,9-18 1 15,-60-13-898-15</inkml:trace>
  <inkml:trace contextRef="#ctx0" brushRef="#br0" timeOffset="38769.57">17065 9853 12 0,'0'0'0'0,"0"0"0"0,-31 21 0 16,15-9 0-16,3-2 0 15,5-10 1-15,2 5 0 16,2-1 79-16,2-4-1 15,0 2 61-15,0 4 0 0,0-6-13 16,2-6-1 0,2 4-11-16,8-15-1 15,17-18-9-15,6-2-1 16,1 5-24-16,-1 5 1 0,-6 17-6 16,-7 3 1-1,-5 1-20-15,-5 12 0 0,-2-6-35 16,-2 9-1-16,-2-1-15 15,0 8 1-15,-2 1-7 16,-4-3 0-16,-2 9-23 16,-2-7 1-16,0-6-20 15,2-1 0-15,2-1 4 0,0-8 0 16,0 0 22 0,2 0 0-16,2 0 9 0,2-6 0 15,6-5 8-15,11-11 0 16,9-9 8-16,-1-2 1 15,-8 13 28-15,-7 3 1 16,-6 5-6-16,-4 12 0 16,0 0-23-16,0 0 1 15,1 4-8-15,-3 6-1 16,0 7-7-16,0 11 2 16,-4 11-45-16,-2-2 1 15,2-10-32-15,2-11 2 16,0 1 14-16,0-13 1 0,0 2 38 15,0-6 2 1,0 6 16-16,2-12 0 0,2 0 5 16,8-10 1-1,13-15 1-15,3-8 0 0,-1 0 2 16,-5 4 0 0,-1 8 14-16,-5 5 0 0,-3 9 26 15,-3 5 2-15,-4 8-22 0,0 4-1 16,0 2-11-1,1 5 1-15,-5 13-11 0,-2 5 0 16,0 4-30 0,0 0 1-16,0-13-40 0,0-3 2 15,0-7 16 1,0-4 2-16,0 0 36 0,4-6-1 16,4-6 12-1,14-4 1-15,21-13 3 0,1-8 1 16,-8-1 39-16,-9-3-1 15,-9 8 68-15,-5 8 1 16,-7 3 23-16,-4 10-1 16,-2 4-94-16,-2 4 0 15,-4 4-23-15,-7 10 0 16,-5 15-13-16,-2 12 1 16,5 0-26-16,5-3 0 15,2-10-83-15,6-3 0 16,4-4 76-16,4-13-1 15,4-2 20-15,7-6 0 16,5-4 9-16,5-6 0 16,-1-2 5-16,-3-7 0 15,-9-10 5-15,-6 1 0 16,-5-13 10-16,-6 2 1 16,-3 4 18-16,-6 6 0 15,-2 7 24-15,-1 9 0 0,5 5-42 16,4 4 2-16,2 2-18 15,2 2 0-15,0 4-4 16,2-1 1-16,6 5-24 0,12 2-1 16,17-2-24-1,18-1 0-15,-5-18 0 0,13-9 0 16,3-1 9 0,-27 3 2-16,-5 0 7 0,-11 7 0 15,-3-1 21-15,-7 6 0 16,-3 0 10-16,-4-2 0 15,0 6 4-15,-2-2-1 16,0 0-1-16,0 2 0 16,0-6 1-16,0 6 0 15,-2-3-2-15,0 3 1 16,-2 0-2-16,-10 9 0 16,-7 1 0-16,-24 17 0 15,-2 8-9-15,15-9 0 16,5 3-42-16,11-6-1 0,3-3-38 15,5-6 1 1,2-1 50-16,2-1 2 0,2-8 28 16,8 9 1-1,7-11 8-15,38-4 1 0,4-15 10 16,-10-8 1 0,-6-9 31-16,2-10-1 0,-4-5 80 15,-8 2 0-15,-4-2-69 0,-5-7 1 16,-7 3-22-1,-7-7 1-15,-6 1-4 0,-2 24 0 16,0 6-21 0,0 15 0-16,0 8-13 0,0 1 2 15,-2 5-13 1,-12 17 0-16,-7 18-9 0,-14 37 0 16,6-5-8-16,5 3 2 15,-1 0-23-15,11-2 1 16,6-5-15-16,6-19 1 15,8-1 12-15,2-17 0 16,6-5 55-16,9 1 1 16,6-5 11-16,-7-15 2 15,1-2 14-15,-1-2 1 16,1-6 11-16,6-9 2 16,-3-1-9-16,-1-9 1 15,-7-6-4-15,-5 7 2 16,-5-7 13-16,-4 14 0 15,-2 1 19-15,-2 1 1 16,0 7-16-16,0 10 1 16,0-8-37-16,0 8 0 15,-2 0-13-15,-4 16 1 16,0 7-30-16,-3 16 0 0,3-4-145 16,4-17 1-1,2-10 26-15,2 1 1 0,0-1 90 16,4 0 1-16,7-8 50 15,34-8-1-15,8-11 6 16,11-22 1-16,-7-4 24 16,-12 2 1-16,-6-6 107 15,-6-5 1-15,-4 5-79 0,0-21 0 16,-7 1-4 0,-1-38 2-16,-17 16-44 0,-4 65 0 15,2-3-9-15,-2 19 0 16,0 6 0-16,-2 4 0 15,0 0-8-15,-6 14 1 16,-8 27-27-16,-21 58-1 16,8-13-186-16,11-37 1 15,-3-2 132-15,-3 23 1 16,3 2-5-16,5-10 0 16,6 1 42-16,8-20 1 15,4-2 32-15,0-26 2 16,0-1 34-16,2-6 0 0,3 1 49 15,11 3 1 1,7-12 17-16,3-10 0 0,-3-7-15 16,4-12 0-1,-3-5-2-15,-1-10 2 0,-4 10 27 16,-7 7-1 0,0 8-52-16,-7 3 1 0,1 8-22 15,0 0 0-15,0 1 31 0,-1 3 2 16,-1 4-33-1,-2 0 1-15,0 0-25 0,2 8 0 16,-2 5-3 0,-3 18 0-16,-10-3-3 0,-3-3-1 15,-2 0-56 1,0-7 0-16,-3 1 36 0,7-13 0 16,-2-2 15-16,2 2 0 15,-1-2 9-15,3 2 2 16,0-6 2-16,2-6 1 15,2 2 5 1,0-4 1-16,2 0 14 0,4-3-1 16,2-5 2-16,0 8 2 15,2-1-9-15,-1 3 1 16,1 2-12-16,-2 4 2 16,2 0-6-16,2 2 0 15,1 6-7-15,-1 1-1 16,-2-1-53-16,0 2 2 15,3 0-21-15,-1 3 2 16,2-11 42-16,17 6 2 16,-29-8-678-16</inkml:trace>
  <inkml:trace contextRef="#ctx0" brushRef="#br0" timeOffset="38949.69">19543 9638 471 0,'0'0'-35'15,"0"0"0"-15,0 0 215 0,0 0 0 0,0 0-125 0,0 0 2 16,0 0-25 0,0 0 1-16,0 0-737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0" units="cm"/>
          <inkml:channel name="Y" type="integer" max="181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60608" units="1/cm"/>
          <inkml:channelProperty channel="Y" name="resolution" value="618.2312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9T07:49:51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4711 6922 12 0,'0'0'0'0,"-41"14"0"0,8 4 0 0,-4 17 0 16,0 8 0-16,2 11 0 15,6 7 0-15,9 9 0 16,3-2 0-16,3-2 0 16,8 6 0-16,2 8 0 15,8 0 0-15,0 0 0 16,8 4 0-16,9-12 0 15,6-4 0-15,9-7 0 16,1-10 0-16,0 3 0 16,-4-1 0-16,-2-1 0 15,-7-1 0-15,-7-8 0 0,-7-2 0 16,-10-12 0 0,-4-3 0-16,-10-1 0 0,-5-6 0 15,-12-3 0-15,1 2 0 16,-3-7 0-16,-2 3 0 15,2-4 7-15,7 1 0 16,-1-3 25-16,10 0-1 16,7-6 43-16,4 4 2 15,2-6-7-15,4 0 2 16,0 0-30-16,6 0 2 16,8-6-14-16,13 4 1 15,10-4-8-15,2 4-1 16,-4 4-4-16,-9 6 0 15,-3 15-4-15,-2 5 2 16,-5 30-3-16,-8 14 0 16,-8 14 11-16,-14 13-1 0,-9 11-7 15,-3 10 1-15,5 15-6 16,1 9 1-16,3-13-11 16,3 1 0-16,12 5 6 15,10-12 0-15,12-14 0 16,21-6 0-16,17-11-2 15,26-12 1-15,22-22-10 0,20-11 1 16,13-18-8 0,2-17 1-16,-141-14-551 15</inkml:trace>
  <inkml:trace contextRef="#ctx0" brushRef="#br0" timeOffset="2791.69">1673 8443 12 0,'0'0'0'0,"0"0"0"0,0 0 0 0,-21 4 0 16,17-4 0-16,2-2 0 15,2-8 0-15,0-7 0 16,10-18 0-16,7-8 0 15,5 6 0-15,9-6 1 16,6 0 2-16,0 10 2 16,-4 15 7-16,-3 7 1 0,-9 20 1 15,-9 9 1 1,-2 11-2-16,-10 12 2 16,-10 12-15-16,-6-1 0 0,-5-7 1 15,3-2 0 1,-3-8 1-16,7 0 0 0,2-9 64 15,1-9 0-15,3-3 116 16,6-10 0-16,2 3-140 16,2-7 1-16,2 0-22 15,11-9 1-15,13 1-16 16,7 0 1-16,2 8-7 16,0 8 1-16,-10 9-1 15,-7 1 0-15,-8 15-2 0,-12 4 1 16,-6 14-26-16,-14-6 1 15,-17-2-90-15,-6-6 2 16,-4-8 72-16,0-8 1 16,3-7 35-16,3-8 0 15,9-12 8-15,1-15-1 16,10-5 13-16,5-11 1 16,10-6 12-16,2 8 1 15,4 35-368-15</inkml:trace>
  <inkml:trace contextRef="#ctx0" brushRef="#br0" timeOffset="6060.37">2454 8724 12 0,'0'0'0'0,"0"0"0"0,0 0 0 0,0 0 1 16,-15-20 76-16,13 5 2 16,-8-5 74-16,0-11 0 15,-7 2-137-15,1 5 1 16,2 5 27-16,3 5 1 0,1 8-1 15,-6 1 2-15,-5 12-18 16,-10 3 1-16,3 17-14 16,3 5 2-16,5 12-16 15,7-1 1-15,3 2-2 0,6-8 0 16,2-4-37 0,2-15 0-16,6 5-9 15,-2-13 0-15,-4-2 30 16,6-6 0-16,1-6 12 15,7-18 2-15,8-22 2 16,3-15 0-16,-7-7 5 0,3-8-1 16,4 4 6-16,-3-1 1 15,-1-5 10-15,1 4-1 16,-3 2 78-16,-7 8-1 16,-8 19-51-16,-2 10 0 15,-4 17-11-15,-2 12 1 16,-2 6-15-16,-4 23 1 15,-5 20-11-15,3 8 0 16,2 7-20-16,6 1 1 16,4 1 0-16,4-3 0 15,0 5 3-15,2 6-1 16,4 0-20-16,7-5 2 16,3-11 14-16,0-9 1 0,3-12 9 15,-2-15 0 1,-1-16 2-16,3-6 0 15,3-14 5-15,1-13 0 0,-3-6 13 16,-3-6 1-16,2-11 36 16,-7 3 2-16,0 0 38 0,3 10 1 15,-3 10-63 1,-4 6 0-16,3 7-21 16,-5 10 2-16,0-1-21 15,1 9 1-15,1 2-7 16,2 11 1-16,9 7-2 15,-3 5 1-15,-3 10 7 0,-3 4 0 16,-4 2 1-16,-2-4 1 16,1-4-2-1,-7-7 2-15,2-7-42 0,-4-5 2 16,0-10 9-16,0 0 2 16,0-8 17-16,0-8 1 15,-6-15 7-15,2-14 0 16,-9-4 12-16,3 0 1 15,0 4 9-15,2 12 0 16,-1 7-2-16,1 11-1 16,2 1-5-16,0 6 1 15,-8 4-6-15,1 6 2 16,-5 10-4-16,-1 13 1 16,-5 14 2-16,3 15-1 15,3 5-2-15,8-1 1 16,-1-2-2-16,7-17 0 0,4-10-7 15,4-11 0 1,2-10-3-16,-1-9 0 0,5-10-2 16,6-11 2-16,11-19 6 15,-1-12 0-15,1-13 2 16,-4 0 1-16,-3 7 0 16,-3 8 1-16,-7 18 19 15,-2 9 1-15,-2 7 5 16,-6 9 0-16,0 0-5 15,0 10 0-15,-6 9-14 16,6 15-1-16,-8 22-5 0,8-1 0 16,8-8-5-16,-6-16 0 15,6-9-67-15,-6-3 1 16,4-5 12-16,3-4 2 16,3-4 37-16,33-27 1 15,-6-18 12-15,2-20 0 16,-8-5 12-16,-9 6 0 15,-1-7 5-15,-3-1 2 16,-3 0 50-16,-7-8 1 16,0 0-20-16,-10 35 1 15,0 6-25-15,0 14 0 16,-6 7 34-16,6 12 0 16,-4-4-17-16,4 6 0 15,-4 2-22-15,-12 20-1 16,-1 31-13-16,-3 38 0 15,7-9-9-15,13-21 1 16,0 3-6-16,0 16-1 16,0 2-49-16,7-4 1 0,3 2-34 15,-4-43 0-15,4-11 69 16,-4-11 0-16,3-1 17 16,3-4 1-16,8-8 8 15,27-28-1-15,-3-26 3 16,3-16 0-16,-6 7 5 15,-19 22-1-15,-1 4 2 16,-11 12 0-16,-4 7-1 16,-6 7 1-16,4 3-21 0,-4 2 2 15,0 4 0-15,0 2 2 16,0 0 3-16,-8 10 0 16,2 15 3-16,-6 30-1 15,12 5 4-15,-5-1 1 16,5 1-1-16,0-23 0 15,11-8 0-15,-5-13 0 16,4 0-22-16,4-7 1 16,3-7 7-16,20-4 2 15,0-19 5-15,16-20 0 0,-10-8 11 16,-6 6 0 0,0 2 53-16,-6 8 0 15,-5 0-30-15,-14 16 1 16,3 7-17-16,-5 0 0 15,0 4-11-15,-4 4 1 16,-1 2-9-16,1 0 1 16,0 4-12-16,4 20 1 0,0 7-4 15,-6-10 1-15,-4 3 0 16,0-11 1-16,0 1-17 16,0-4 1-16,0-3 11 15,0-7 2-15,0 2 8 16,0-2 0-16,0-2 6 15,0-23 1-15,0 0 3 16,0-3 1-16,0 1 2 16,0 10-1-16,-4 1 2 15,-2 8 0-15,0-3-1 16,-4 3 2-16,-9 8 0 0,-18 8 1 16,5 17-1-16,-9 18 1 15,12 9-1-15,13-3 1 16,1 6-1-16,11-16 1 15,8 0-20-15,-4-26 2 16,4-5-2-16,7 0 1 16,5-8 10-16,37-29 0 15,-4-20 5-15,33-62 2 16,-28 6 2-16,-17 19 0 16,0-6 1-16,-7-38 1 15,-24-5 0-15,-6 80 0 16,-6-3-2-16,-4 15 1 15,0 6-22-15,4 27 2 16,2 4 18-16,-7 4 0 16,-3 10 1-16,-19 25-1 0,7 20 2 15,-11 103 0 1,30-6 15-16,7-4 1 0,0-3-3 16,-4 13 1-16,-2 17 59 15,0-25 1-15,6-148-641 16</inkml:trace>
  <inkml:trace contextRef="#ctx0" brushRef="#br0" timeOffset="6353.38">2960 8437 12 0,'0'0'0'0,"31"-8"0"0,12-3 0 15,24-13 0-15,7-5 0 16,6-2 0-16,-6 2 0 16,-74 29-10-16</inkml:trace>
  <inkml:trace contextRef="#ctx0" brushRef="#br0" timeOffset="8121.59">2138 9391 12 0,'0'0'0'0,"0"0"0"0,-23 35 0 0,13-10 0 16,-4 6 0-16,2 16 0 15,-3-2 0-15,3 9 0 0,4-3 0 16,6-6 0-16,4-8 0 16,6-8 2-16,2-15 0 15,2-14 10-15,5-12 0 16,9-15 11-16,1-16 1 15,0-8 56-15,-3-3-1 16,-3 5-24-16,-9 6 0 16,-2 0-13-16,-5 6 1 15,-3 8-48-15,-4 4 1 16,-9 15 2-16,1-2 1 16,-6 16 1-16,-5 8 0 15,-12 15 3-15,7 6-1 16,1 8 8-16,5-2 0 15,3 4 21-15,1 6 2 16,6-6 17-16,5-8 2 16,10-8-28-16,-1-9-1 15,6-7 4-15,0-5 0 16,2-14-16-16,9-7 2 16,6-11-8-16,-1-11 1 0,1 0-1 15,0-2 2-15,-3 10-3 16,-5 2 0-16,-1 3-2 15,0 3 1-15,3 9-43 16,4 1 2-16,-3 5-33 16,-1 6 1-16,1 6 51 0,-1 9 0 15,-7 3 13 1,-4 3 1-16,0 10 12 0,-10 6 1 16,0 6 71-16,-4-2 0 15,0-10-24-15,2-5 1 16,2-3-17-16,0-13-1 15,0-4-29-15,0-4 1 16,0-4-1-16,0-6 1 16,2-10 1-16,6-21 1 15,9-7 45-15,5 1 0 16,3 2-27-16,2 0 0 16,3 10-9-16,-3 6-1 15,-11 9-19-15,1 4 0 16,-5 10-2-16,-2 8 1 15,-1 8-1-15,1 2 1 16,2 19-1-16,-6 8 1 16,-2 11 7-16,-4-5 1 15,5 6 0-15,1-4 0 16,4-5-2-16,0-12-1 0,0-17-5 16,1-3 0-16,1-18-3 0,4-13 0 15,15-15-2 1,0-16 2-16,6-3 0 15,-4 0 1-15,-7 3 0 16,-5 7 1-16,-5 2 0 16,-2 2 0-16,-11 12-20 15,-3 11 1-15,-3 6 7 16,-1 4 0-16,0 6 4 16,-2 4 2-16,-6 8 4 15,-3 11 1-15,-1 13 1 0,0 8 1 16,5 5 3-16,5-2 1 15,6 6 4-15,0 1-1 16,8-11-1-16,1-10 1 16,1-11-3-16,0-11 1 15,-2-11-3-15,11-9 0 16,7-17-1-16,1-9 0 16,6-8 4-16,-2-7-1 15,-1 3 24-15,3-2 2 16,0 6-12-16,8 4 0 15,-8 6-9-15,-17 19 1 16,3 3-14-16,-9 7 1 16,2-2-15-16,3 12 1 15,1-2 4-15,0 19 0 16,-12 6 4-16,-4 16 1 16,-14-2 7-16,-8 17 1 15,-5-1 17-15,2-12 1 0,-8-8-6 16,7-12 2-16,-5-11-6 15,17-5 0-15,1-11-8 16,3 0 0-16,4 0-3 16,-4-35 2-16,20-17-1 15,19-24 1-15,12 13 1 16,-8 30 1-16,1 0 0 16,-1 19 0-16,-2 1 0 0,-11 13 1 15,3 13-2 1,4 22 1-16,-7 10-2 0,1 18-1 15,-5 3-10-15,0-29 0 16,11-4-1-16,4-13 1 16,6-9 6-16,0-15 1 15,-37 4-879-15</inkml:trace>
  <inkml:trace contextRef="#ctx0" brushRef="#br0" timeOffset="12601.21">13428 12255 12 0,'0'0'0'0,"0"0"0"0,-20-2 0 15,14 2 0-15,2 0 0 16,2 0 0-16,0 0 0 16,0 0 0-16,2 0 0 15,2 0 0-15,12 0 0 16,29 0 0-16,14 0 1 15,5-6 5-15,1 0-1 16,5-6 4-16,6 4 0 16,6-3 3-16,-6 3 1 15,-15 4-13-15,-16 0 0 0,-16 4 0 16,-9 0 0-16,-10 0-1 16,-1 0 1-16,-5 0 4 15,0 0 1-15,-2 0 6 16,0 0 0-16,0 0 9 15,0 0 2-15,0 0 9 16,-2-6 0-16,-7 4-15 16,-5 0 0-16,-6-5-10 15,-1-3-1-15,-6 2-5 16,7 0 1-16,4-3-2 16,-3 3 1-16,1 0 0 0,-3 0 0 15,7 6 1-15,4-4 2 16,1-3 8-16,5 7 0 15,0-4 18-15,2 4 0 16,0 2 17-16,0 0 0 16,0 0-4-16,0 0-1 15,0 0-1-15,2 0 0 16,4 8-11-16,4 3 0 16,6 5-2-16,11-6 0 15,6-2 5-15,-2 1 0 16,-3-9 11-16,-5 0 1 15,-1 0-6-15,-3 0 1 16,-5 0-10-16,-2 0 0 16,-4-6-13-16,0 6 0 15,-2 0-7-15,-1 0 0 16,-3 0-5-16,-3 0 2 0,-1 6-4 16,-8 2 2-16,-21 27 1 15,-12 8 2-15,-6 10-4 16,-4 7 1-16,-3 3-4 15,5 5 0-15,53-68-801 16</inkml:trace>
  <inkml:trace contextRef="#ctx0" brushRef="#br0" timeOffset="13584.69">14261 12184 12 0,'0'0'0'0,"0"0"0"0,0 0 0 0,0 0 0 0,0 0 0 16,0 0 0-16,0-25 0 16,8 17 12-16,10-9 1 15,13 1 0-15,12 6 2 16,0 3-8-16,-2 14 1 15,-10-1 21-15,-6 4 2 16,-5 6 11-16,-4 3 2 16,-1 6 45-16,-7 1 1 15,-10 1 87-15,-6 0 0 16,-7-7-133-16,-3 3 1 16,-1-5-24-16,3-1 2 15,2-9-23-15,1-6 1 16,1-2-1-16,4-2 0 15,-2-6 0-15,6-7 0 16,2-5 2-16,4-5 0 16,6-2 0-16,6 1 1 15,7-1-1-15,3 2 0 16,1 9-9-16,-3 6 1 16,-1 1-8-16,-3 7 1 0,3-4 4 15,-1 6 0-15,-1 6 3 16,3-4 1-16,-1 7 6 15,1-1 0-15,1-6 6 16,-3 4 0-16,-3-6 0 16,-3 0 0-16,7 0-1 15,-5-8 0-15,-2 0-6 16,-3-1 0-16,-3-1-9 0,-4 2 0 16,-2 0-7-16,-2 6 0 15,0-4 7-15,0-3 1 16,-2 7 5-16,-4 2 0 15,-4 0 2-15,-5 0 1 16,-3 11 0-16,-5 9 1 16,1 9 7-16,1 8 0 15,3 6 47-15,5 4 0 16,7 2-27-16,8-12 1 16,6-4-15-16,7-14-1 15,3-5-11-15,13-12 1 16,14-10-9-16,4-13 0 15,1-9-5-15,-3 1 0 16,-47 29-730-16</inkml:trace>
  <inkml:trace contextRef="#ctx0" brushRef="#br0" timeOffset="14771.16">15226 12114 12 0,'0'0'0'0,"0"0"0"0,0 0 0 0,0 0 0 0,0 0 0 16,-24 0 0-16,7 10 0 15,-5 6 0 1,-11 11 0-16,2 4 5 0,6 2 2 15,11 0 45-15,6-1-1 16,4-1-3-16,8 8-1 16,4-10-8-16,11-4 0 15,3-7-15-15,7-10 1 16,8-8-1-16,2-10 2 16,6-15-5-16,0-9 2 15,-2-3 40-15,-4-7 1 16,-6 1-29-16,-5 2 3 15,-1 13-13-15,-7 1 1 16,-5 10-28-16,-7 1 0 16,-4 6-30-16,-6 4 2 15,-2-1 5-15,-2 7 2 16,-4 0 15-16,-9 7 0 16,-10 9 7-16,1 11 1 0,3 10 7 15,5 4 0-15,5 2 101 16,7 2 0-16,8-12-64 15,6-4-1-15,7 1-24 16,7-9 2-16,13-11-27 16,6-2 0-16,6-10-6 15,0-8 1-15,-2-6-5 16,-2-11 2-16,-10-6 14 0,-5 6 0 16,-3-7 36-16,-7 7-1 15,-7 8-13-15,-7-3-1 16,-2 12-10-16,-2 1 1 15,-3 7-8-15,1 2 0 16,2 0-4-16,0 0 2 16,-2 11-2-16,-4-1 0 15,-4 16-3-15,-3 7 2 16,-1 10-2-16,2-10 0 16,5-6-15-16,5-9 0 15,2 1-60-15,2-11 1 16,0 0 55-16,0-8 2 15,2 0 13-15,2-6 2 16,3-4 4-16,9-11 1 16,6-22 23-16,5 0 1 15,-2 4 63-15,-3 10 1 16,-5 5-45-16,-3 14 0 16,0-1-18-16,-1 3 1 15,-5 4-21-15,-2 8 2 16,0 4-5-16,0 3 1 0,0 7-3 15,1 15 0-15,-3 6-1 16,-2 4-1-16,0-2 1 16,4-12 1-16,0-7-32 0,0-11 0 15,-2-3-15 1,5-10 0-16,11-11 30 16,13-7 2-16,10-25 8 15,2 0 1-15,2-5 13 16,-8-3 0-16,-10 0 7 0,-9-7 1 15,-7-10 3-15,-5-8 0 16,-6-2-6-16,2 6 2 16,0 21-13-16,0 18 1 15,-2 16 17-15,0 11 1 16,-2 6-16-16,-4 12-1 16,-2 23-4-16,-8 12 1 15,-9 23-14-15,3 4 1 16,5 0-234-16,5-2 1 15,2-5 176-15,6-7-1 16,4-1 21-16,6-5 1 16,8-9 45-16,-5-33-1 15,1-2 4-15,2 1 1 16,3-9 1-16,9-17 0 16,-26 17-226-16</inkml:trace>
  <inkml:trace contextRef="#ctx0" brushRef="#br0" timeOffset="15101.23">15958 12108 12 0,'0'0'0'0,"0"0"0"0,0 0 0 0,0 0 0 0,22 6 0 16,11-12 0-16,19 6 0 15,9-11 0-15,3-5 0 16,1-1 4-16,-1-3 2 16,-7 4 28-16,-8-1 0 15,-14 7 23-15,-10-2 0 16,-13 7-5-16,-6-3 2 16,-4 8-3-16,-4 0 0 15,-2 2-10-15,-4 4 0 16,-4-6-6-16,-3 11 0 15,1-1-9-15,2 4 0 16,1-3-6-16,3-3 0 16,8-8-513-16</inkml:trace>
  <inkml:trace contextRef="#ctx0" brushRef="#br0" timeOffset="15272.09">16702 12198 12 0,'0'0'0'16,"0"0"-10"0</inkml:trace>
  <inkml:trace contextRef="#ctx0" brushRef="#br0" timeOffset="16588.64">16694 12221 138 0,'0'0'0'0,"0"0"-5"0,-17 26 2 16,7 1-2-16,0 6 2 15,4-7 3-15,4-5 0 16,2 2-4-16,4-7 2 16,4-6 4-16,4-2 2 15,9-6 18-15,5-4 1 16,5-6 18-16,-2-10 2 16,-4-7 71-16,-5-2 2 15,-4-7-9-15,-3 3-1 16,-7 4-52-16,-6 7 1 15,-6 1-24-15,-2 5 1 16,-5 10-29-16,-3-3 1 16,-7 7-2-16,-3 7 1 15,-3 3-1-15,-2 6 2 16,0 5 1-16,7 3 1 16,5 1-3-16,3-6 2 15,6 5-2-15,4-14 1 16,1 1-6-16,8-5 1 15,1-2 0-15,6-4 1 0,10-4 0 16,11-6 0-16,4-13 4 16,2-4 0-16,-2 5 14 15,-2-5 1-15,-5 7-5 16,-1-7 0-16,-5 17-4 16,-1-7 1-16,-1 11-19 15,3 4-1-15,2 4-22 16,-1 4 2-16,-1 4 10 15,-5 7 0-15,-3-1 9 0,-5 3 0 16,-6 5 10-16,-4 13 0 16,-2 6 0-16,0 1 0 15,0-10 0-15,0-5 1 16,0-6-22-16,2-11 0 16,0-4-11-16,2-2 0 15,-2-6 22-15,2 0 1 16,4-6 7-16,8-4 0 15,13-25 10-15,2-8-1 16,-3 2 54-16,-3 4 1 16,-5-6 81-16,1 16 2 15,-1 1-97-15,3 7 1 16,-3 3-28-16,-4 7 1 16,-3 9-19-16,-3 0-1 0,0 0-2 15,0 9 0 1,-2 3-1-16,-4 11 0 15,-2 11 1-15,0 10 0 0,2-1-1 16,3-8-1-16,-1-9-2 16,2-9 1-16,0-7-37 15,6-2 1-15,7-6-15 16,9-4 1-16,11-14 31 16,4-3 0-16,0-14 10 15,-2 3 2-15,-4-3 9 16,-6-6 0-16,-8 0 1 15,-7 4 0-15,-4 8 0 0,-3 2 1 16,-5 11-1-16,-4 2 0 16,-2 4-7-16,-3 8 1 15,-3 0-3-15,-4 0 1 16,-4 10 2-16,-7 12 2 16,-8 9 1-16,5 10 1 15,5 0 10-15,5 2 0 16,8 1 0-16,6-7 1 15,6-3-4-15,4-5 2 16,2-6-12-16,4-13-1 16,7-4-2-16,8-12 1 15,8-12-1-15,-1-1 1 16,-3-8 7-16,-6-5 0 16,-5-5 34-16,-1-2 2 15,-3 6 17-15,-3 12 0 16,1 3-30-16,5-1 2 0,3 3-16 15,17 6 1 1,4-3-20-16,-12 13 1 0,-2 6-2 16,-17 3 0-16,-6-1 2 15,-1 10 0-15,-12 17 2 16,-19 17 0-16,-13-1 3 16,4-16-1-16,-4 0 2 15,19-19-1-15,-1-6-7 16,9-1 1-16,0-1 1 15,4-8 1-15,0 0 2 16,1-6 0-16,3-3 5 0,4-19 0 16,13-13 4-16,1 12 0 15,5 4 22-15,-9 17 1 16,0-2-11-16,3 4 0 16,3 6-7-16,21 16 0 15,0 17-7-15,8 10 1 16,-2 0-38-16,-10-12 2 15,2 2-141-15,0-17 1 16,-37-16-420-16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04:48:28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8318 6922 12 0,'0'0'0'0,"0"0"0"0,-26 32 0 0,5-11 0 0,-1 4 0 0,-5-1 0 16,0 9 0-16,3-6 0 0,3-9 0 15,5 1 0 1,1-3 0-16,7-12 0 15,4 2 0-15,-2-6 0 16,6 0 0-16,6-6 0 0,10-6 0 16,9-15 0-1,8-8 28-15,4-4 1 0,0 2 105 16,-5 11-1 0,-7 5-80-16,-6 5 1 15,-7 3-23-15,-6 7 2 16,0 2-28-16,-6 4 2 0,4 0-4 15,-4 0 1-15,2 6-1 16,2-2 2-16,-4 3 16 16,2 3 1-16,-2 12 58 15,-2 5 1-15,-2 6-43 16,2-2 1-16,-2 2-16 16,0-7-1-16,2 7-22 15,-4-6 0-15,2 0-8 0,-4-11 2 16,5 0-4-16,-3-5-1 15,2 5 4-15,-2-6 0 16,-2 1 5-16,-2-1-1 16,1 2 3-16,-1-4 1 15,0 1 5-15,0-5 0 16,-5 2 4-16,3-2 1 16,-4 2 2-16,-3-6 2 15,3 6 3-15,-3-2 0 16,1-4 2-16,6 7 2 15,1-7-2-15,3 0 0 0,6 0 5 16,-2 0 0 0,2 0 1-16,2 0 0 0,-4 0-5 15,4 0 1 1,4 0-4-16,-2 0 0 0,8 0-2 16,15 0 2-1,12 0-3-15,2 0 1 0,-2 0-5 16,-7 0 0-16,-5-7 13 15,-3 7-1-15,-1-2 2 16,-5 0 1-16,-5 2-9 0,-5-6 1 16,-2 6-7-1,-4 0 0-15,0 0-4 16,-10 0-1-16,-11 0-1 16,-12 6 1-16,-14 5-6 15,6-7 1-15,15-4-2 0,5-4-1 16,11 4-2-16,4 0-1 15,2 0 1-15,4 0 1 16,0 0-2-16,4 0 1 16,-4 0-5-16,4 0 0 15,-4 0-1033-15</inkml:trace>
  <inkml:trace contextRef="#ctx0" brushRef="#br0" timeOffset="803.95">8304 6772 12 0,'0'0'0'0,"-39"20"0"0,4-5 0 0,-4 3 0 0,-4 7 0 16,-2 6 0-16,2 10 0 15,6 8 95-15,4 4 2 16,7 17-96-16,9 4 1 16,9 2 96-16,12-6-1 15,6 0-34-15,11-5 1 16,12-11-22-16,8-7-1 15,18-14-5-15,9-13 0 16,6-20 6-16,1-20 0 16,3-17-15-16,-10-15 1 0,-5-9-24 15,-9-5 0 1,-17-4 5-16,-15-4 1 0,-7-8 8 16,-15 8 0-16,-9 5-11 15,-9 3-1-15,-7 12-3 16,-5 7-1-16,-7 6 33 0,-6 12 1 15,-5 5-14 1,-1 9 1-16,-4 7-14 0,6 12 0 31,6 7 4-31,8 7 0 0,8 1-1 0,13-3-1 16,-2 5 1 0,8-5 1-16,-1-2 0 15,7-1 2-15,-4-5 12 0,2 0 0 16,0-2 7-16,0 0 1 15,-4-2 2-15,4-1 0 16,0 1-9-16,-2-4 1 16,-2 0-6-16,0 0-1 15,1 0-6-15,3 0 0 16,0 0-8-16,0 0-1 16,2 0-2-16,-4 0-1 15,2 0-1-15,0 0-1 16,0 0-2-16,2 0 0 0,0 0-1126 15</inkml:trace>
  <inkml:trace contextRef="#ctx0" brushRef="#br0" timeOffset="29449.45">10264 8182 12 0,'0'0'0'0,"0"0"0"0,0 0 0 15,-25 29 0-15,17-15 0 16,0 5 0-16,1-11 4 16,-3 2 2-16,4 5 28 0,-2-11 0 15,2 2 19 1,2 2 0-16,1-6 5 0,-3 4 2 16,2-6-10-1,0 0 1-15,2 0 7 0,2-8 2 16,0 2-8-16,6-6 1 15,4-13-4-15,5-8 1 16,7 4-3-16,1 5 0 16,2 7 2-16,-3 7 2 15,-6 8 12-15,-1 2 1 16,-5 2-36-16,0 6 1 16,1 9-16-16,-9 9 1 15,-2 3-12-15,-7 12 0 16,-7-6-12-16,-8 4 1 15,-5 0-1-15,-8-10 1 16,0 4 5-16,4-7-1 16,9-7 4-16,8-1 1 15,1-3 28-15,9-7 1 16,-2-6 49-16,6 0-1 0,0 2-43 16,2-4 0-1,2-4-21-15,4 0 0 0,7-2-13 16,7-5 0-16,7-3-24 15,-6 4 0-15,-3 6-22 16,-6 0 0-16,3 2 24 0,1-7 0 16,1 9 12-1,-3-2 1-15,-4-2 5 0,-1 2 1 16,-3 0 3 0,0 2 0-16,0-4 0 0,-6 2 0 15,0 2 0-15,0 0 1 16,2 0-1-16,-4 0 1 15,0 0-7-15,0 0 1 16,0 0-884-16</inkml:trace>
  <inkml:trace contextRef="#ctx0" brushRef="#br0" timeOffset="30135.87">10202 7969 12 0,'0'0'0'0,"-33"22"0"0,7 5 0 0,-9-2 0 16,0 12 0-16,4 6 0 0,0 2 0 16,3 4 0-1,3-4 0-15,-2 0 0 16,11 5 0-16,2-13 0 15,8-2 0-15,6-5 4 16,10-7 2-16,2 8 70 0,13-11 1 16,3 5 199-16,7-9 0 15,-4-1-222-15,2-11 1 16,0-4-14-16,3-2 2 16,5-6-29-16,-2-7 2 15,-8-3-9-15,0-1 1 16,0-5-4-16,-1-1 1 15,3-4-14-15,-6 2 1 16,2-9-38-16,-1 3 1 16,-9-8 31-16,-1 4 2 15,-1-9 9-15,-5 3 0 16,-6 2 18-16,-2 6 1 0,-4 7 78 16,-4 3 0-1,-4 0-50-15,-7 1 0 0,-7 3-21 16,-5-1 1-16,-10 7-16 15,-6 9 0-15,2 6-10 16,-10 6 1-16,-4 9 0 16,-1 13 1-16,7 1 0 15,6 12 0-15,6 4-5 0,9 9-1 16,28-54-886 0</inkml:trace>
  <inkml:trace contextRef="#ctx0" brushRef="#br0" timeOffset="30901.3">10237 8775 12 0,'0'0'0'0,"0"0"0"0,0 0 0 0,-10 23 0 16,3-15 0-16,3-4 0 0,-6 7 0 15,0-3 0 1,0 4 0-16,3-6 18 0,3-2 1 16,2-1 79-1,0-3 0-15,0-3 7 0,2-1-1 16,2-6-8-16,2-2 2 15,7-11-23-15,5 3 1 16,9-5-5-16,-5 2 1 16,3 11-18-16,-3 4 1 15,-10 6-9-15,1 4 0 16,-3 6-20-16,-4 2 1 16,-4 15-12-16,-2 2 1 15,-2-1-15-15,-2 5 2 16,-9-8-5-16,3-1 1 15,4-1 0-15,2-5 0 16,2-5 0-16,2-3 1 16,2-2 1-16,4-4 0 15,2 4 4-15,4-2-1 16,6-4 3-16,-3 6 0 0,1-4 4 16,-8 5 1-1,-2-5-1-15,-4 4 2 0,0 4 4 16,-10 0 1-16,-6 7 5 15,-9-1 1-15,-8 1-2 16,0-7 1-16,7-4 3 16,5-2 1-16,5-4-16 15,2 0-1-15,1-4-9 0,5-2 0 16,4 4-2 0,4-6 0-16,0 8-1124 0</inkml:trace>
  <inkml:trace contextRef="#ctx0" brushRef="#br0" timeOffset="31493.68">10143 8482 12 0,'0'0'0'0,"-41"31"0"0,8-5 1 15,-4 9-1-15,2 10 0 16,2 7 0-16,2 5 0 16,5-1 0-16,3 3 0 0,3 5 0 15,7-5 1 1,11-5 8-16,11 3 0 0,7-1 28 15,7-5 1 1,3-6 33-16,5-6 1 0,6-10 0 16,4-11 1-16,0-11-50 0,4-14 2 15,6-5-2 1,-2-13 1-16,7-7 8 0,-7-7 2 16,-4-9 0-16,-6-5-1 15,-4 0 37-15,-2 1 1 16,-7-1-23-16,-5-5 1 15,-9-3 80-15,-4 1 2 16,-2 3-82 0,-10-1 0-16,-2 5-22 15,-10 10 0-15,-3 8-13 0,-5 14 0 16,-5 7-7-16,-6 8 1 16,-6 6-6-16,-2 6 0 15,-4 10-1-15,6 1 2 16,0 3-2-16,8 5 1 15,9-6 9-15,5-1 2 16,3 5-4-16,6-5 0 16,1 3-4-16,3 1 1 15,-4 7-38-15,4-2 2 16,6-27-960-16</inkml:trace>
  <inkml:trace contextRef="#ctx0" brushRef="#br0" timeOffset="37223.99">11088 9985 12 0,'0'0'0'0,"0"0"0"0,0 0 0 15,0 0 0-15,0 0 0 16,0 0 0-16,0 0 0 16,-17 28 44-16,5 3 0 0,-7 8 20 15,-3 0 2-15,-3 6 5 16,3-1 2-16,-5-3-14 15,2-13 0-15,3-1 4 16,-1-2 0-16,13-17-56 16,6 0-1-16,4-6 13 0,-4 0 0 15,4-2 15 1,6-2 0-16,6-8 8 0,5-4 1 16,5-7 57-1,5 5 0-15,-2-1-5 0,-7 7 2 16,2 2-22-16,5-1 0 15,-2-1-18-15,3 0 2 16,3-2-31-16,0 8 1 16,-5-9-17-16,-5 9 1 15,-5 4-10-15,-4 0 1 16,-8 0-4-16,2 0 2 16,1 0-4-16,-5 0 2 15,0 0-3-15,0 2 0 0,0 4-4 16,-5 5 0-1,-1-3-6-15,0-2-1 16,2-4-8-16,4 0-1 16,-6-2-28-16,0-2 0 0,6 2-981 15</inkml:trace>
  <inkml:trace contextRef="#ctx0" brushRef="#br0" timeOffset="37538.85">11129 10042 12 0,'-5'0'0'0,"1"0"0"0,2 0 0 0,2 0 0 0,-4 0 0 16,2 0 0 0,0 10 0-16,-2 7 154 15,-4 12 0-15,-5 14-108 16,1 8 0-16,0-6 23 15,0 7 0-15,-1-9 1 0,1-8 0 16,0-9-57-16,1-1 1 16,5-7-2-16,2-7 0 15,4-5 13-15,-4 2 1 16,4-8 9-16,0 2-1 16,0-2-2-16,4-2 0 15,-4-6-27-15,6-9-1 16,-6 17-705-16</inkml:trace>
  <inkml:trace contextRef="#ctx0" brushRef="#br0" timeOffset="38083.58">11122 9913 12 0,'0'0'0'0,"-20"10"0"16,3-4 0-16,1 5 0 0,-4-1 0 15,-11 6 0 1,-6 3 0-16,-6 9 31 0,2 3 1 16,-2 12 20-1,2 3 2-15,8 7 7 0,2 6 1 16,1 1-10-16,7-5 2 15,7 3 24-15,7-13-1 16,7-2-3-16,6-8 1 16,9-14-10-16,11 1 1 15,15-12 58-15,11-1 2 16,11-7-26-16,3-6 1 16,-5-13-60-16,-2-9 1 15,-5-13-22-15,-5-3 0 0,-2-13-21 16,-4-2 0-1,0-9 0-15,-8 2 0 0,-7 5 1 16,-9 5 0 0,-9 3 0-16,-14 8 0 0,-7 0 2 15,-5 8 0 1,-15 8-2-16,-2 0 0 0,-2 11 0 16,1-2 1-1,-1 9 0-15,4 9 2 0,-4 9 1 16,-4 9 2-16,-2 3-3 0,-4 9 0 15,-6 5 11 1,-3 8-1-16,56-43-1114 0</inkml:trace>
  <inkml:trace contextRef="#ctx0" brushRef="#br0" timeOffset="39197.6">9193 10391 12 0,'0'0'0'0,"0"0"0"0,0 0 0 0,0 0 0 16,0 0 0-16,0 0 0 16,0 0 0-16,0 0 16 15,0 0 0-15,0 0 38 0,17 19 0 16,-27 7 26 0,-3 3 1-16,-7 4-10 15,3-8 1-15,7-5 29 16,4-5 1-16,2-5 24 15,4-2 0-15,-4-6-7 16,4 4 0-16,4-6-67 16,-2-6 2-16,6 4-26 15,2-4 0-15,13-4-24 16,8-3-1-16,-5-1-3 0,-5 4 0 16,-5 3 0-16,-5 10 0 15,-1 1 0-15,0 4 0 16,-4-6 5-16,-4 12 0 15,-2 1 16-15,-2 7 2 16,-10 5 31-16,-7 0 1 16,-3 5-29-16,-5-5-1 15,1-8-13-15,5-3-1 16,5-4-10-16,5-5 0 16,1-1-4-16,4-10-1 0,2 2-5 15,4-19 0-15,4-12-42 16,2-10 0-16,-6 43-1023 15</inkml:trace>
  <inkml:trace contextRef="#ctx0" brushRef="#br0" timeOffset="39452.56">9144 10430 12 0,'0'0'0'0,"0"0"0"0,0 0 1 0,0 0-1 0,0 0 0 15,23 0 0 1,-11 0 0-16,13 0 0 0,1-2 1 16,-5-8 31-1,-1 0 0-15,-1-5 83 0,-3 5-1 16,-3-4 12 0,-5 3-1-16,-4 3-16 0,0 6 0 15,-4-6-52-15,2 8 1 16,-2-2-30-16,-2 2 1 15,-2 2-14-15,0 6 1 16,4-8-751-16</inkml:trace>
  <inkml:trace contextRef="#ctx0" brushRef="#br0" timeOffset="39931.71">9267 10254 12 0,'-10'8'0'0,"-6"8"0"16,-7 11 0 0,-8 2 0-16,1 6 0 0,-5 6 0 15,6 2 0-15,-2 8 4 16,9-4 2-16,1 3 19 15,5-5 0-15,8 6 172 0,6-6 0 16,2-2-119 0,10-2 0-16,10-12-23 15,9-4 1-15,6-13-50 16,8-4 1-16,4-8-2 0,2-8 1 16,7-12 10-16,-1-13-1 15,-4-10 9-15,-4-2 1 16,-14-9 135-16,-2 1 1 15,-13-1-96-15,-3-1 0 16,-7 2-25-16,-6-1 1 16,-6 3-18-16,-6 6 2 15,-3-5-11-15,-3 13 1 16,-5 11 15-16,1 7 1 16,-7 11-4-16,-3 8 1 15,-3 4-16-15,-6 19 0 0,-10 20-9 16,-5 10-1-1,54-53-1196-15</inkml:trace>
  <inkml:trace contextRef="#ctx0" brushRef="#br0" timeOffset="40827.3">8513 10853 12 0,'0'0'0'0,"0"0"0"0,0 0 0 16,0 0 0-1,0 0 0-15,-16-24 28 0,16 24 1 16,0 0 55-16,-9 0 0 15,-3 0-19-15,-4 10 1 16,-11 8-2-16,-2 9 1 16,1 4-15-16,1 2 1 15,6-3-27-15,5-3 2 16,0 4 12-16,5-2 0 16,3-3 3-16,6-1-1 15,2-7 63-15,6-1 2 0,-2-3 32 16,3-6 0-1,7-3-64-15,4-7 0 16,7-13-45-16,-2-1 1 16,-9-5-20-16,-4 3 0 0,-10 1-18 15,0 1 0 1,0 6-55-16,-4-5 1 0,-2 3 20 16,-4-2 2-16,-7 9 13 0,1 1 0 15,-3 8 15 1,1 1 1-16,4 9-3 0,-3-2 2 15,7 5-4 1,0-1 1-16,10-16-838 0</inkml:trace>
  <inkml:trace contextRef="#ctx0" brushRef="#br0" timeOffset="41101.12">8257 10767 12 0,'0'0'0'0,"0"0"-10"0</inkml:trace>
  <inkml:trace contextRef="#ctx0" brushRef="#br0" timeOffset="41417.41">8134 10915 12 0,'0'0'0'16,"-17"41"0"-16,1-2 0 0,-3 2 0 15,9-4 0-15,8-2 9 16,2 2 0-16,6 2 28 15,9 4 0-15,3-8 18 16,13-7 0-16,10-9-4 16,6-5 1-16,-4-14-9 15,4-6-1-15,-6-10-6 16,-4-11 0-16,-4-8 55 0,-6-2 0 16,3-6-51-16,-1-6 2 15,2 0-16-15,-1-9 0 16,1-1-20-16,-10-3 1 15,-5-2 11-15,-10 7 1 16,-6 12 12-16,-6 10 1 16,-4 8 45-16,-11 4 2 15,-3 11-4-15,-11 12 1 16,-12 8-8-16,-4 19-1 16,-3 18-59-16,-3 7 1 15,4 9-14-15,1 7 2 0,52-68-1014 16</inkml:trace>
  <inkml:trace contextRef="#ctx0" brushRef="#br0" timeOffset="42665.48">11032 11231 12 0,'0'0'0'0,"0"0"0"0,0 0 0 16,0 0 0-16,0 0 0 0,0 0 0 15,0 0 0 1,-20-2 22-16,16-6 2 0,-7-3 7 16,5-5 2-1,-2 0 20-15,6-3-1 0,2 1-19 16,0 1-1-16,4 3-17 0,2 4 1 15,4 1-6 1,-3-1 0-16,-1 0 4 0,0 10 2 16,2 0 21-1,-4 0 1-15,4 4 10 0,1 2 0 16,1 4 20 0,2-1 2-16,0 1 16 0,1-2 1 15,-1-4-45-15,2-8 1 16,3 2-21-16,-1-6 2 15,1-3-22-15,-3 1 0 16,-6-2-8-16,-6 4-1 16,-2 2-13-16,-2-7 1 15,0 3 14-15,-4-2 1 16,4-1 4-16,0 9 0 16,0-2 3-16,0 4 2 15,0 2 9-15,2 2 1 16,-6 6 5-16,1 9 1 15,-5 11 12-15,-6 13-1 16,-1 7 37-16,3 1 0 16,2 4-20-16,-1-7 0 15,1-3-25-15,2-2 0 16,4-13-19-16,0-5 0 16,4-11-23-16,-1-5 0 0,3-7-980 15</inkml:trace>
  <inkml:trace contextRef="#ctx0" brushRef="#br0" timeOffset="43047.64">10981 11332 12 0,'-4'0'0'0,"0"0"0"0,-2 0 0 16,-1 2 2-16,3-2 0 15,2 2 49-15,2 2-1 16,0-2 56-16,0 0 0 16,6-2-1-16,11 4-1 15,14-8-20-15,10-4 2 0,2-5-4 16,-4-3 1-1,-15 6-36-15,-7 3 0 0,-9 1-6 16,-4 2 2 0,0 2-8-16,0-2 1 0,-4 2-12 15,0 0 2 1,0 2-1-16,0 0 1 0,0 0-11 16,0 0 1-16,-6 0-8 0,2 0 1 15,0 0-12 1,2 0 0-16,2 0-946 0</inkml:trace>
  <inkml:trace contextRef="#ctx0" brushRef="#br0" timeOffset="43877.53">11067 10923 12 0,'0'0'0'0,"-35"10"0"0,6 5 0 0,-3-1 0 0,-1 9 0 15,4-5 0-15,1 7 0 16,-3 8 0-16,2 1 0 16,4 5 0-16,3 7 0 15,3 3 0-15,7 0 0 16,2 0 0-16,6 1 1 16,14-1 10-16,11-12 0 0,7 4 17 15,7-6 2-15,12-4 6 16,2-5-1-16,7-7 10 15,3-5 1-15,3-6 52 16,1-10 1-16,-1-6-42 16,-5-8 1-16,-4-9-15 15,-5-4 1-15,-9-12-11 16,-7-2 1-16,-3-4-8 16,-6-13 1-16,-5-5 28 0,-8 1 0 15,-6 11-17-15,-4 1 0 16,-6 1-9-16,-4 8 0 15,-10 6 0-15,-3 4-1 16,0 6-19-16,-1 7 0 16,-5 6-1-16,0-5 1 15,3 9 2-15,-1 4-1 16,0 6-4-16,3 8 1 16,-3 0-1-16,1 4-1 15,5 1 2-15,7-3 0 0,1 0 2 16,3-2 0-1,-6 7 1-15,1-5 1 0,3-2 6 16,2-4 1 0,2-4 4-16,2 5 2 0,-1-3 1 15,1-2 0 1,2 0 5-16,0-2-1 16,2-3-6-16,-2 5 2 15,2-2-8-15,0 2 1 0,0 0-6 16,2 0 0-16,-4 0-3 15,2-2 0-15,0 2-2 16,2 0 1-16,2 0-8 16,-2 0 0-16,0 0-16 15,2 0 2-15,-2 0-1117 16</inkml:trace>
  <inkml:trace contextRef="#ctx0" brushRef="#br0" timeOffset="65664.13">12340 6753 12 0,'0'0'0'0,"0"0"0"0,0 0 0 0,0 0 0 0,0 0 0 16,0 0 2-16,0 0 1 16,0 0 34-16,-12-33 1 15,14 7-17-15,10-9 0 16,9-4 33-16,5 2 1 0,5 4 52 16,6 6 0-1,6 7 24-15,4 1-1 16,2 5 0-16,2 4 0 15,-3 4-96-15,-11 12 1 16,-5 10-25-16,-5 5 1 16,-7 11-12-16,-5 12 0 15,-9 9-68-15,-6 0 1 16,-4 5-140-16,-6-3 0 16,-7-1 175-16,-3 5 0 0,-3 7 23 15,1 4 0-15,-1 4 10 16,5 2 0-16,7-9 42 15,1-5-1-15,6-3-7 16,4-1 1-16,2-1-13 16,4 11 0-16,4-4-8 15,3-5 0-15,1-5-3 16,3-7 0-16,3-4-12 0,5-12 0 16,3-4 1-1,-1-11 0-15,-7-4 1 0,1 1 1 16,1-9 6-16,1 2 1 15,2-6 40-15,-9 0 2 16,-6 0 20-16,-4 0 1 16,-1 0-28-16,-5 0 1 15,0 0-7-15,0 0 1 16,0 0-17-16,0 0 0 16,-5 0-7-16,-5 0-1 15,-12 10-1-15,-9 7-1 0,-2 3-3 16,2 3 0-1,7 5 19-15,1 7 0 0,1 15-11 16,1 3 1 0,-1 6-8-16,3-3 0 0,7 6-4 15,2 5 0 1,-7 11-2-16,3 11-1 0,2 11-4 16,-1 1 0-1,3-1 3-15,2 3 0 0,-9 8-1 16,1 8 1-16,4 0-1 0,1 4 0 15,-1 7-3 1,0-7 0-16,2 8 56 0,1-2 1 16,1 3-76-1,4-3 1-15,-4 1 77 0,2-7 1 16,0-8-87 0,2-2 1-16,1-11 14 0,3-7 0 15,-4-13 9-15,0-10 0 16,-6 0 10-16,-2-3-1 15,-3-3-5-15,-3 2 1 16,-3-13 0-16,-11-3 0 16,-5-3 2-16,-4-6 1 15,4-8 2-15,2-8-1 16,6-3 3-16,7-12 0 16,7-5 61-16,-1-7 1 15,4 0-38-15,4-2 2 16,-3-3-19-16,-1 1 2 15,4-2-10-15,2 4 0 16,-1-2-6-16,3 0 0 16,-2-2-6-16,4 6-1 15,0-2-3-15,0 0 1 0,0 2-5 16,0-6 1 0,2 6-30-16,0 6 1 0,0-4-17 15,0 2 2-15,0-4-1036 16</inkml:trace>
  <inkml:trace contextRef="#ctx0" brushRef="#br0" timeOffset="68045.92">13283 8034 12 0,'0'0'0'0,"-27"43"0"0,3 3 0 0,3-5 0 15,5-15 20-15,3-7 1 0,5-5 71 16,4-10 0-1,2 2 11-15,0-3-1 0,0-6-26 16,4-7 0 0,4-19 4-16,13-10 0 15,3-12-23-15,9-2 0 16,4 1-14-16,2 9 0 16,-2 15-12-16,-9 3 0 15,-9 17-34-15,-7 0-1 0,-2 5 2 16,-8 6 1-16,4-1 1 0,2 8 0 15,-2 12 0 1,3 5 1-16,-5 6 22 0,-9 4 0 16,-7 0 46-1,-4 2-1-15,-1-12-36 0,3-1 0 16,-1-7-15 0,1-3 0-16,2-8-9 0,1-6-1 15,-3-4-3-15,2-6 0 16,-3-19-1-1,3-7-1-15,4-10 11 0,8 1 2 16,8 8-7-16,2 9 0 16,-2 18-4-16,-2-1 1 15,-4 7-17-15,2 2 2 16,2 2-5-16,2 11 0 16,5 9 1-16,1 11 1 15,2 4 3-15,-3 8 0 16,1-2 3-16,4-2 0 15,5-14-1-15,-1-8 1 16,-1-5-26-16,-1-12 1 16,5-8 17-16,-1-7 0 15,7-19 9-15,2-5-1 0,-7-13 17 16,-1 5 1 0,-3 4 14-16,-3 10 1 0,-7 3-8 15,-2 7 0-15,0 5-8 16,-1 5 1-16,1 3-12 15,-2 6 1-15,-2 2-4 0,0 0 1 16,4 0-5 0,5 2 0-16,1 6-1 15,2-8 2-15,1 7 0 16,-3-5 0-16,-6 0 3 0,-2 4-1 16,-1-6 1-1,-3 0-1-15,-2 0 1 0,0 0 0 16,0-6 1-16,0 4 0 15,0 0-2-15,-2-5 2 16,-5-3 2-16,1 2-1 16,2 0 2-16,2 8 0 15,-2 0 0-15,-2 0 0 16,-4 4 2-16,-7 12-1 16,-5 17 7-16,-3 4 1 15,9 12 31-15,5-1 1 0,3 1-19 16,8-14-1-1,4-9-12-15,2-1 1 0,7-15-11 16,9-1 1 0,7-12-8-16,6-11 0 0,4-11 0 15,2-5 1 1,0-9 0-16,-8 0 1 0,-7 4 2 16,-7 2-1-1,-9 6 2-15,-4 9 1 0,-4 1-2 16,-2 9 2-16,-2 0-16 0,0 6 0 15,0 2 9 1,0 0 0-16,-2 2 4 0,-6 14 0 16,-9 11 4-1,3 14 1-15,3-4 1 16,7-2 0-16,4-6-1 16,2-7 1-16,2-5-1 15,0-13 0-15,2 2 0 16,3 0 0-16,3-10-1 15,21-14 1-15,-1-15 0 0,-11 2 0 16,-9-2 7-16,-6 13 1 16,-2-3 0-16,-4 6 1 15,2 7-3-15,-6 0 2 16,0-2-12-16,2 8 0 16,0-5-7-16,0 9 1 15,2-2 2-15,-5 2 0 16,3 2-1-16,0 0 0 15,2 5 9-15,8 3 0 16,5-2 9-16,25 6 0 16,3-20-6-16,4-2 0 15,-2-10-3-15,-16 7 0 0,-5-5-3 16,-3-1 0 0,-1 1-45-16,-5 6 1 0,-3-1 4 15,-2 5 2-15,-2-4 28 16,0 10 1-1,-2-8 11-15,0 8 1 0,0 0 2 0,6 18 0 16,-8 34 14 0,-4 95 1-16,-4 14 36 0,-4 9 0 15,-5 11-22 1,-5-5 0-16,-5-1 16 0,3-11 1 16,3-8-34-1,9-35 2-15,12-41-32 0,-4-47 2 16,4-33-959-16</inkml:trace>
  <inkml:trace contextRef="#ctx0" brushRef="#br0" timeOffset="68788.48">14332 4265 12 0</inkml:trace>
  <inkml:trace contextRef="#ctx0" brushRef="#br0" timeOffset="69339.61">15159 7903 12 0,'0'0'0'0,"0"0"0"0,0 0 0 0,0 0 0 16,0 0 0 0,0 0 0-16,0 0 0 0,-25 8 0 15,0 2 0 1,-12 11 22-16,-4 10 2 0,2 4 68 16,9-2 0-1,9 3 48-15,5-3 2 16,10-12-66-16,8-5 1 15,6-8-21-15,8-8 1 16,9-8-22-16,6-8 1 16,4-19-11-16,-5 0 1 15,-7-8-5-15,-13 0 0 0,-12 0-4 16,-6-2 1-16,-11 1-18 16,5-1 0-16,4-6 0 15,6 10 0-15,6 10 0 16,6 2 0-16,2 15 11 15,7 8 1-15,3 0 18 0,7 6 0 16,-1 12-17 0,1 2-1-16,-6 9-8 0,-9 12 1 15,-8 8-7-15,-6 2 1 16,-6 6-5-16,-5 1 0 16,-1 1-3-16,4-4 2 15,6-3-2-15,6-1 1 16,4-2-2-16,0-19 1 15,-2-5-5-15,0-11 2 16,-4 0 4-16,0-8 0 16,0 0-740-16</inkml:trace>
  <inkml:trace contextRef="#ctx0" brushRef="#br0" timeOffset="70253.75">14218 8096 12 0,'0'0'0'0,"0"0"0"0,0 0 0 0,0 0 0 0,0 0 0 0,0 0 0 16,-21 8 0-1,19-8 9-15,2 0 0 16,4-8 28-16,11-2 0 16,17-7 21-16,9-1 2 15,-12 1 1-15,-8 7 2 16,-9 4-16-16,-6 6 2 16,-4 6-37-16,-6 4 1 15,-8 17 8-15,-9 0-1 16,-8 8 2-16,3-3 2 15,5-13-15-15,5-3 1 0,8-14-1 16,4 7 0-16,2-9 7 16,2 0-1-16,-5-7 3 15,5 3 1-15,5-2 14 16,-5-2 1 0,0 6 8-16,0-6 1 0,2 8-22 15,0-2 2-15,0-7-10 0,0 9 1 16,0 0-10-1,4 0 2-15,4 0-6 0,2 0 1 16,3 0-3 0,-1 9-1-16,-4 1-9 0,-1-4 0 15,-1 4-29-15,0-6 2 16,0 3-5-16,2-1 0 16,3-4 26-16,3-4 0 15,7-4 12-15,3-15 0 16,3-10 5-16,-2 3 0 15,-5 1 22-15,-3 2 1 16,-7 7 28-16,-4 1 2 0,-2-5-23 16,-2 7 1-1,-4 3-10-15,3 8 1 16,-3-4-21-16,-3 8 1 16,-1 2-1-16,-4 6 0 15,-6 6 0-15,-5 13 0 0,-3 4 0 16,3 8 0-1,13-8 0-15,12-7 0 0,13-5 0 16,7-5 0-16,22-6 0 16,-1-14 0-16,2-4 0 15,-2-9 0-15,-47 19-670 16</inkml:trace>
  <inkml:trace contextRef="#ctx0" brushRef="#br0" timeOffset="71333.92">15120 8088 12 0,'0'0'0'0,"0"0"0"0,0 0 0 0,0 0 0 16,-9 24 0-16,5 3 0 16,-6 24 0-16,-2 11 0 0,-1 8 0 15,3 0 0 1,0-1 0-16,4 1 1 0,2 2 0 15,4-2-1 1,4-9 0-16,2-11 24 0,0-15 0 16,0-19 100-1,2-8 0-15,1-8-18 16,5-16-1-16,11-21-25 16,-3-12 0-16,-10-7 43 15,-3-10 2-15,-7-1-69 0,-2 1 1 16,-2-2-9-16,-2-2 2 15,-1-1 60-15,3 1 1 16,-4 14-71-16,-4 19 1 16,0 17-24-16,-1 3 1 15,-1 9-12-15,-6 10 1 16,-11 13-7-16,4 3 1 16,9 1-10-16,2 5 1 15,12-3-58-15,6-7 0 16,4-4-52-16,17-1 0 0,18-3 71 15,8-12 0 1,-4-1 18-16,-4-5 0 0,-43 12-688 16</inkml:trace>
  <inkml:trace contextRef="#ctx0" brushRef="#br0" timeOffset="72683.96">15538 8082 12 0,'12'-5'0'0,"11"-11"0"0,5-4 0 0,3-3 0 0,-4 2 0 16,3-3 0 0,-3-1 0-16,-4-2 0 0,-5 1 0 15,-2-1 0 1,-3-6 0-16,-3-10 0 0,-4 6 0 16,-6-6 10-16,-6 0 1 15,-6 16 111-15,-1 5 1 16,5 11 74-16,0 9 2 15,0 2-133-15,-7 13 1 16,-7 9-25-16,-1 13 0 16,5 8-25-16,4 9 3 15,3 1-20-15,3 0 0 16,4 7 0-16,4-7 1 16,4 7 1-16,2-7 1 15,2-8 16-15,3-4 2 16,1-20 32-16,2-7 2 15,1-12-13-15,7-12-1 0,11-17-9 16,0-12-1 0,-4-8-2-16,-3-4 1 0,3-3-7 15,0-5 2 1,-7 3-6-16,-3-11 1 0,-3 5-2 16,-2-4 1-1,-5 19-3-15,-1 14 0 16,-8 17-1-16,-4 12 2 0,-3-2-7 15,-7 14 2-15,-8 8-6 16,-3 19 1-16,-2 12-5 16,5 9 2-16,7-1-6 15,5 5 2-15,-2 1-1 16,0-7 1-16,3 5-1 16,3 1 1-16,2-13 1 0,2-6 2 15,2-16 3-15,2-13 2 16,0-6 6-16,2-6-1 15,5-8-1-15,9-19 2 16,11-16-4-16,-1-6 1 16,-5 2-2-16,-3 6 1 15,-1 12-1-15,-3 2 0 16,-1 5-8-16,-3 11 1 16,-2 1-7-16,-2 2 2 15,-2 8 0-15,1 2 2 16,-7 4 0-16,2 4 1 0,0 17 0 15,-2 6 0 1,-2 10 23-16,0-6-1 0,4-4-1 16,2-13 1-1,0-3-10-15,2-9 0 0,4-6 3 16,5-4 1 0,7-6-11-16,9-11 2 0,2-7-1 15,-5-9 0-15,-7 2-3 0,-5-2 0 16,-3 8-2-1,-3 9 0-15,-4 1-4 0,-2 7 1 16,-2 2-13 0,-2 4 2-16,2 4 2 0,-2 4 2 15,0 6 2 1,0 15 0-16,0 6 7 0,0 8 0 16,0 6 17-1,0-4 1-15,0-14-7 0,0-11 0 16,0-6-5-16,0-8 0 15,2 0-3-15,4-6-1 16,7-12-2-16,7-11 0 16,9-8-1-16,4-6 0 15,2 4-2-15,-1 11 1 16,3-7-24-16,2 12 2 16,2 5-53-16,-6 5 1 15,-12 11 53-15,-19 0 0 0,0 3 16 16,0 21 1-1,-10 7 6-15,-15 26 0 0,-7-5 15 16,-3-7 1 0,-2-2 1-16,8-16 1 15,3-3-6-15,12-13 1 16,1-3-7-16,3 0 1 16,0-8-3-16,-4-8 1 15,2-9-2-15,-3-26 1 16,14-2 6-16,3 12 0 0,2 7-6 15,-4 15 2-15,0 1-4 16,0 4 2-16,0-2-7 16,2 6 1-16,3 2-7 15,5 2 1-15,0 12-7 0,3-2-1 16,-1 7-3 0,-6-5 1-16,1-1-1 0,-3-1 0 15,2-8-34-15,-4 2 1 16,0-6 7-16,0 0 2 15,-6 0-992-15</inkml:trace>
  <inkml:trace contextRef="#ctx0" brushRef="#br0" timeOffset="72906.03">16304 7860 12 0,'0'0'0'0,"0"0"0"0,0 0 0 16,0 0 0-16,0 0 0 15,0 0 0-15,0 0 0 0,0 0 0 16,-8-25 0 0,0 15 0-16,-2 0 0 15,10 10-10-15</inkml:trace>
  <inkml:trace contextRef="#ctx0" brushRef="#br0" timeOffset="73119.91">15456 7942 12 0,'0'0'0'0,"0"0"0"0,24 0 0 15,3-2 0-15,16 2 0 16,14 2 13-16,11 4 2 16,12-6 28-16,18-8 0 15,21 0-11-15,10-3-1 16,-129 11-173-16</inkml:trace>
  <inkml:trace contextRef="#ctx0" brushRef="#br0" timeOffset="73403.74">16878 7852 12 0,'0'0'0'15,"0"0"0"-15,0 0 0 0,0 0 0 16,0 0 0-16,0 0 58 15,6 20 2-15,-8 23 205 16,-4 25 0-16,-4 18-177 16,0 13 1-16,0 20 36 15,-1 0 2-15,-1 8-54 0,2 1 1 16,6-11 59 0,6 0 0-16,2-9-147 0,-2-11 0 15,-2-97-1092-15</inkml:trace>
  <inkml:trace contextRef="#ctx0" brushRef="#br0" timeOffset="73783.95">16794 7948 12 0,'0'0'0'0,"29"-10"0"16,-4 4 0-1,7 2 0-15,5-3 0 0,-2 7 0 16,-4 7 0 0,-9-3 0-16,-5 6 0 0,-13 4 4 15,-8-1 2-15,-11 9 44 0,-11 5 2 16,-13-2 171-1,-4-1 2-15,4-5-106 0,8-1 1 16,13-16-67 0,5 2 0-16,7-2-29 0,6-4 0 15,0-4-17 1,6-2 2-16,15-11-9 0,12-7 0 16,-33 26-737-1</inkml:trace>
  <inkml:trace contextRef="#ctx0" brushRef="#br0" timeOffset="74021.91">17258 7913 12 0,'0'0'0'16,"0"0"0"-16,0 0 0 16,0 0 0-1,0 0 0-15,0 0 0 0,16-18 0 16,-16 18 2-16,-2 4 0 16,-2 8 52-16,-2 19 1 15,-5 35 199-15,1 12 1 16,0 16-142-16,0 3 0 15,-3 1-13-15,-1 5 0 16,2 4-23-16,1-5 2 16,3-7-68-16,2-13 2 15,4-12-1-15,2-15 0 16,2-24 24-16,0-15 0 16,0-6-47-16,0-14 1 0,-2 4-977 15</inkml:trace>
  <inkml:trace contextRef="#ctx0" brushRef="#br0" timeOffset="74322.28">17169 7991 12 0,'0'0'0'0,"31"-18"0"0,-2 10 0 16,6-3 0-16,-3 5 0 15,-5 6 0-15,-8 0 0 16,-9 6 4-16,-4 5 2 16,-4 5 31-16,-8 11 0 15,-11 8 125-15,-5 2-1 16,-7-5-90-16,-6-7 1 16,-2-7-23-16,3-5 2 15,3-7-53-15,6-6 2 16,5-10-3-16,10-13 1 0,7-4-2 15,12-1 2 1,-9 28-486-16</inkml:trace>
  <inkml:trace contextRef="#ctx0" brushRef="#br0" timeOffset="74661.35">17661 7583 12 0,'0'0'0'16,"13"-37"0"-1,-5 4 0-15,0 6 0 0,-4 0 0 16,-6 17 0 0,-2-2 0-16,-2 12 0 15,-6 0 0-15,-7 6 0 16,-5 10 0-16,-5 17 0 16,2 13 0-16,9 19 10 0,3 9 1 15,1 8 40 1,4-6 0-16,4-8 106 0,4-6 0 15,6-9-78-15,6-10 0 16,8-10 38-16,5-15 1 16,6-9-47-16,5-9 0 15,5-17 33-15,-2-10 0 16,-10-7-99-16,-9-10-1 16,-5-1-6-16,-11-6 1 15,-2 51-898-15</inkml:trace>
  <inkml:trace contextRef="#ctx0" brushRef="#br0" timeOffset="74869.17">17424 7730 12 0,'0'0'0'16,"0"0"0"-16,0 0 0 15,0 0 0-15,36 9 0 0,1-18 0 16,11-1 0-16,3-6 31 15,0 1 1-15,-2 5 46 16,-10 6 2-16,-14-2 47 16,-11 6 1-1,-14 0-495-15</inkml:trace>
  <inkml:trace contextRef="#ctx0" brushRef="#br0" timeOffset="75133.58">17936 7969 12 0,'-2'0'0'0,"-2"4"0"0,2 4 0 16,2-8 76-16,0 2 0 15,0-2 36-15,0 2 0 16,0-2 8-16,0-2 0 0,2 2-48 15,0-2 0 1,0 2-11-16,0-8 2 0,0 8 2 16,0-4 0-1,0 4-21-15,-2-4 0 0,0 4-10 16,0 0-896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0" units="cm"/>
          <inkml:channel name="Y" type="integer" max="181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60608" units="1/cm"/>
          <inkml:channelProperty channel="Y" name="resolution" value="618.2312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9T07:51:58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9093 7930 12 0,'0'0'0'0,"0"0"0"0,-25 35 47 0,9-9 1 0,-2 1-46 16,-3 6 1-16,3-7-4 15,1-7 1-15,5-3-3 0,4-5 2 16,6-3 1-16,-2-2 0 15,2-4 0-15,2-4 1 16,2-4 3-16,6-13 0 16,10-16-3-16,7-6 0 15,2 2 3-15,-1-2-1 16,1 6-1-16,-5 3 1 16,5 3-6-16,-2 4 2 15,-3 5-2-15,-3 5 1 16,-3 5-3-16,0 10 2 15,-5 0-2-15,-5 8 2 16,0 3 0-16,-2 5-1 16,0 11 3-16,-8-1 1 15,0 7 2-15,-4-2 1 16,-7 0 44-16,-5-7 0 16,3-3 111-16,3-5 0 15,2-7-52-15,-5-1-1 0,-3 2-65 16,4-10-1-16,-3-6-13 15,7 2-1-15,-3-13-25 16,5-5 0-16,2 1-2 16,4-5 1-16,4-1-67 15,2 4 0-15,2 7-61 16,0 1 1-16,0 1 67 16,-2 6 0-16,2 6 21 15,-4 2-1-15,2 0 28 0,1 8-1 16,-1 8 12-16,4 3 1 15,4 16 5-15,0 2 2 16,5-4 75-16,1-7 0 16,-6-9-5-16,2-7 0 15,3-4-24-15,5-6-1 16,3-16-36-16,8-1 1 16,-3-16-16-16,3-3 0 15,-2-1-2-15,-3-7-1 16,-3-5-48-16,-3 0 0 15,-7 2 25-15,-3-3 1 16,-4 13 10-16,-2 5 2 16,-4 11 24-16,-2 11 1 15,2 4 25-15,0 6 0 16,0 6-17-16,-4 8 2 16,-6 19-14-16,-2 16-1 15,7 5-29-15,-1-1 1 16,2 0-2-16,4 1 2 0,0-5 1 15,6-12 1-15,1-4 6 16,1-15 2-16,2-3 42 16,6-15 2-16,5-10-12 15,3-13 2-15,7-10-12 16,0-4 0-16,-4 2-28 16,-3 0 1-16,-3 0-64 15,-3 1 1-15,1 7 23 16,-1 10 0-16,-4 11 18 0,-3 2 0 15,-5 4 14-15,-2 4 1 16,2 13 17-16,4 16 2 16,-6 3 2-16,-2 6 2 15,-2-8 0-15,0-7 2 16,5-10 33-16,-5-9 1 16,0 0 102-16,0-6 0 15,0 0-96-15,0-2 1 16,2-2-25-16,2-8 1 15,-4-7-19-15,2-9 0 16,-2-5-70-16,-2 2 0 16,-2 4 0-16,2 15 0 15,-5-6 49-15,3 6 1 16,-2 1 13-16,2 7 1 16,-4 2 5-16,-11 2 1 15,-7 17 0-15,-5 20 1 0,-2-8 0 16,17-7 2-1,4 1 24-15,5-7 0 0,3-1 111 16,2-7 1-16,2 4 3 16,0-12 1-16,0 7-111 15,10-9 1-15,7-9-25 16,14-7 0-16,-5-9-30 16,-11 9 2-16,-3 2-198 15,-2-1 2-15,0 5 139 16,-8 2 1-16,3 0 22 0,-1 8 2 15,-4-3 21-15,0 3 1 16,0 0 25-16,6 11 1 16,-2 9 7-16,2 13 2 15,0-12 73-15,-2-7 2 16,0 2 111-16,3-7 0 16,1 1-150-16,14-4 2 15,7-12-29-15,12-21 1 16,-8 1-14-16,0-18 1 15,-3 1-34-15,1-10-1 16,-10-7 0-16,-5-1 0 16,-4 3 7-16,-4 19 1 15,-1 4 22-15,-5 19 1 16,-4 0 5-16,0 9 1 16,0 3 6-16,2-2 1 15,-3 4-5-15,-5 4 0 16,-4 21-6-16,-15 30 1 0,11 7-7 15,2-7-1-15,3 0-111 16,5-9 0-16,0 5 76 16,6-12-1-16,0-2 24 15,0-17 0-15,0 3 19 16,2-9 1-16,2-2 81 16,0-4 1-16,2-4-47 15,7-2 1-15,1-2-23 16,2-10 2-16,5 0-18 15,-11-3 0-15,0 5-80 0,-1 0 0 16,-1 0 21-16,-2 3 2 16,-2-1 16-16,-2 6 2 15,0 2 14-15,0 0 0 16,-2 0 23-16,4 2 2 16,-2 13 13-16,3 13 1 15,-1-1 96-15,2-11 2 16,-4-3-68-16,2 1 1 15,2-6-23-15,4 1 1 16,5-1 13-16,24-14-1 16,6-5-33-16,-8-11 0 0,0 1-2 15,-7-5 1 1,3-1-37-16,-12 4 1 16,-1 3-45-16,-8 9 0 15,1-3 46-15,-5 6 1 16,2 4 25-16,-8-2 0 15,2 6 9-15,0-7 1 0,2 7 1 16,-6 7 1-16,3-7 2 16,-1 6 0-16,0 4 6 15,2-6 2-15,-4 2 30 16,0 3 1-16,0-7-17 16,0 4 1-16,0-6-12 15,0 0 1-15,0 0-8 16,0 0 0-16,0 0-9 15,0 0 1-15,0 0-8 16,0-6 1-16,0 4-10 16,0 2 0-16,0-3 6 0,-4 3 1 15,0 0 2-15,-5 0 0 16,1 3 5-16,-12 9 1 16,1 2 1-16,1 11 1 15,1-5 21-15,7 5 1 16,4 0 14-16,4-9 1 15,2-6-3-15,2-3 0 16,2-3-4-16,6 2 0 16,7-4-22-16,13-10 1 15,-3-9-12-15,2-3-1 16,-3-7-23-16,-5 0 0 16,-21 27-447-16</inkml:trace>
  <inkml:trace contextRef="#ctx0" brushRef="#br0" timeOffset="226.23">9895 7798 12 0,'0'0'0'0,"0"0"0"0,32 0 0 0,-5-8 0 15,6 4 0-15,6-8 0 0,-2-3 0 16,-5 3 0-16,-1 4 0 16,-10-3 0-16,-3-1 0 15,-18 12-10-15</inkml:trace>
  <inkml:trace contextRef="#ctx0" brushRef="#br0" timeOffset="405.46">10163 7733 12 0,'2'0'0'16,"2"0"0"-16,-4 0 0 16,0 0 0-16,0 0 0 15,0 0 0-15,0-3 0 16,0 3-10-16</inkml:trace>
  <inkml:trace contextRef="#ctx0" brushRef="#br0" timeOffset="615.13">9452 7800 12 0,'0'0'0'0,"0"0"0"0,0 0 0 16,0 0 0-16,0 0 0 16,0 0 0-16,57 0 0 15,1-10 0-15,7 2 0 16,-65 8-10-16</inkml:trace>
  <inkml:trace contextRef="#ctx0" brushRef="#br0" timeOffset="900.95">10585 8260 12 0,'0'0'0'0,"-24"29"0"16,11-4 0-16,13-25-10 15</inkml:trace>
  <inkml:trace contextRef="#ctx0" brushRef="#br0" timeOffset="2912.17">10813 7991 12 0,'0'0'0'0,"0"0"0"0,0 0 0 0,35-35 0 0,-7 0 0 15,-1-2 0-15,-6-6 0 16,-5 2 0-16,-2 6 0 16,-1 0 2-16,-5 7 1 15,0 1 34-15,-4 4 1 16,-4 5 97-16,-2 10 2 15,-2 0-64-15,-2 8 0 16,-4 2-35-16,-7 10 2 16,-12 15-20-16,1 3 0 15,-1 11-28-15,11 5 0 16,-1 3-19-16,11 4 0 16,0-3 12-16,8-5-1 15,8-6 10-15,0-6 1 16,11-11 75-16,-1-12 1 15,7-16 24-15,5-4 1 16,1-17-51-16,2-8 0 16,-13 1-42-16,-3-1 2 0,-5 4-5 15,-2 2 0 1,-1 11-36-16,-3 1 1 0,-6 7 16 16,0 0 0-16,0 4 10 0,0 6 1 15,0 0 6 1,0 8-1-16,-4 4 3 15,-3 11 0-15,-3 14 0 16,4 4 1-16,2 2 19 16,4-8 0-16,6-9 96 0,0-9 1 15,2-7-67-15,-1-2 0 16,3-6-29 0,2-4 2-16,3-6-18 0,1-10 2 15,2-7-7-15,-1-2 0 16,-13 5-9-16,-4 1 0 15,-2 5-93-15,0 5 0 16,-6 1 14-16,-1 2 2 16,-1 0 62-16,0 2 2 15,2 1 15-15,2-1 2 16,1 6 4-16,3 0 1 16,2 0 0-16,0 0 1 15,2 0 1-15,9 0 0 16,9 0 2-16,7-8-1 15,4 6-3-15,-1 2 0 16,-11 0-1-16,-1 0 0 16,-8 10 1-16,-3-1 0 15,-3 7 0-15,-2 2 0 0,-4 9 9 16,-2-6 0 0,0 7 51-16,4-7 1 0,0-5 61 15,0-7 0-15,0-1-81 16,2-6 0-16,0-2-25 15,4-2 1-15,8-15-14 16,-2 1 2-16,9-17-5 16,1 2 0-16,-3 5-55 15,-1 1 0-15,3 6-22 16,-3 3 1-16,-5 8 49 16,-3 0 0-16,0 8 17 0,0 0 1 15,-3 0 8-15,-3 6 1 16,-2 4 0-16,2 11 0 15,0 11 5-15,-2 5 0 16,0-4 36-16,0-6 0 16,2-11 68-16,2 1 1 15,0-7-69-15,9-10 2 16,1-6-28-16,11-6 0 16,6-19-13-16,1 0-1 15,-1-10-2-15,-2 6-1 16,-4 8-135-16,-1 7 2 15,-5-3-6-15,-17 23 1 16,2-6 102-16,0 2 1 16,0 4 28-16,0 0 0 15,3 4 9-15,-1 12 0 16,0 9 2-16,-8 4 2 0,2-7 30 16,-2-3 1-16,-2-3 65 15,2-3 0-15,0-1 21 16,0-10 1-16,0 6-88 15,0-8 0-15,0 0-24 16,0 0 1-16,0-8-11 16,2-10 0-16,0 1-56 15,0-1 0-15,-2 1-38 0,-2 3-1 16,-2 4 39-16,-4-1 0 16,0 5 38-1,-17 2 1-15,-4 6 12 0,-10 17 0 16,5 5 5-16,13 1 1 15,5-7 40-15,5-1-1 16,3 1 120-16,6-8-1 16,-2 1-115-16,8-5 1 15,-4 0-26-15,8-4 1 16,5-4-18-16,15-14 1 16,1-9-5-16,-6 11 0 0,-9-1-116 15,-2-1 1 1,-1 8-58-16,-1-1 0 15,2 9 147-15,2 0 1 16,-3 0 18-16,15 33 1 16,-7 14 8-16,-1 56 0 15,-18 0 6-15,-6-21 0 0,-2 6 15 16,-4 5 0-16,-5-15-4 16,3-9 1-1,-7 1-8-15,-1-23 0 0,-9-6-7 16,6-16-1-16,-1-6 6 15,5-11-1-15,-1-6 0 0,-1-4 0 16,3-4-1 0,-13-29 0-16,14-10 1 15,9-33 1-15,18 0 3 16,15-11 1-16,12 1-7 16,14-17-1-16,2 3 3 0,-14 40 1 15,6-6-12-15,-6 15 0 16,-37 53-731-16</inkml:trace>
  <inkml:trace contextRef="#ctx0" brushRef="#br0" timeOffset="4517.45">12104 7942 12 0,'0'0'0'0,"0"0"0"0,13-21 0 15,1-5 0-15,2-1 0 16,1-6 0-16,-3 13 0 16,-12-3 0-16,0 13 0 15,-2 2 10-15,0-1 1 16,0 9 52-16,0 0 0 16,-2 0 10-16,-6 0 0 15,-4 9-13-15,-7 15 2 16,-3 7-8-16,1 8 1 15,9 4-17-15,4 0 0 16,1 0 27-16,3-4 2 16,4 2 5-16,0-12 3 15,0 2-46-15,4-17 1 16,5 1-17-16,1-7 2 16,4-8-9-16,9-16 0 15,10-5-3-15,-1-12 0 0,1-4-1 16,-10-2 0-16,-5 12 1 15,-3 7-1-15,-7 4 1 0,-2-1 2 16,-2 7-13 0,0 2 0-16,-2 6-3 15,-2 2 0-15,-2 0 4 16,-2 4 1-16,-2 12 4 0,-6 5 0 16,-7 18 21-16,3 4 0 15,7-8 0-15,7-7 0 16,2-5-4-16,0-11-1 15,2-3-11-15,5-3-1 16,3-4-1-16,10-10 1 16,17-11-1-16,4-8 0 15,-4 1 1-15,-8 1 0 16,-7-2 28-16,-5 3 2 16,-5 11-15-16,-4 1 1 15,-2 8-9-15,-3-2 2 16,-1 4-7-16,0 2 0 15,-2 0-2-15,-2 0-1 16,-3 8-1-16,1-4 1 16,2 8 3-16,2-1 2 15,2-1 13-15,2-4 1 16,1-2-7-16,1 2-1 16,2 1-6-16,0-5 0 0,2 0-5 15,-6 4 1-15,1-4-2 16,-3 6 0-16,-2 0-4 15,0 9 2-15,0 7-22 16,0 3 2-16,0-9-48 16,0 1 2-16,0-3-5 15,2-12 0-15,2 3 54 16,2-1 1-16,8-12 13 16,3-5 2-16,11-15 3 0,3-7 0 15,-6-2 25-15,-5 8-1 16,-3 1-2-16,-3 7-1 15,-2-6-5-15,1 9 1 16,1 6-7-16,2 2 1 16,-1 8-12-16,-3 0 1 15,-2 0-1-15,0 4 1 16,1 8 0-16,-1-2 0 16,-4 17 1-16,-6 0 1 15,-2 8-1-15,-2-1 1 16,-4-1 0-16,0-14-1 15,3-3-19-15,3-6 1 16,2-1 7-16,0-9 1 16,2 0 7-16,3-9-1 15,1-7 3-15,6-11 0 16,8-10 28-16,5-4 0 0,2 11 47 16,-3 1-1-16,-1 14-40 15,-17 9 2-15,0 6-8 16,-2-6 0-16,0 6-18 15,3 6 2-15,-1 0-9 16,8 31 2-16,-6 6-4 16,-6-16 0-16,-2 0-1 0,0-9 0 15,2-1-16 1,-2-9 2-16,0 0-30 16,0 0 0-16,0-8 23 15,4 2 0-15,-4-2 12 16,17-16 1-16,3-13 9 0,1-14 1 15,1 10 46-15,-5 15 0 16,-1 1-8-16,-4 9-1 16,3 4 4-16,-1 4 0 15,1 4-25-15,5 21 0 16,-10 16-18-16,-10 12 0 16,-10-6-29-16,6-24 1 15,4-23-1050-15</inkml:trace>
  <inkml:trace contextRef="#ctx0" brushRef="#br0" timeOffset="4816.72">11729 7915 12 0,'0'0'0'0,"45"-4"0"0,0-2 0 0,15 0 0 15,5-4 0-15,-3 8 0 16,-1-1 0-16,-61 3-10 0</inkml:trace>
  <inkml:trace contextRef="#ctx0" brushRef="#br0" timeOffset="6623.57">13451 8010 12 0,'0'0'0'0,"0"0"0"0,0 0 0 0,0 0 0 0,0 0 0 16,0 0 0-1,0 0 0-15,8-19 0 16,7 3 0-16,13-3 0 15,9-5 0-15,2 5 17 0,-2 5 0 16,-8 10 29-16,-15 4 1 16,-6 4 10-16,-2 8 0 15,-2-2 10-15,-1 11 2 16,-1 12 30-16,0 4-1 16,-4 2 28-16,-5-13 0 15,-1-9-85-15,0-5 2 16,2 3-24-16,2-11 0 15,0 2-17-15,0-6 2 16,-1 0-4-16,-1 0 1 16,-2-10-1-16,0 1 0 15,4-7 4-15,4-3 1 16,2-5-1-16,4-1 1 16,6-2-3-16,5 7 1 0,1 4-5 15,1-1 1-15,-1 1-32 16,1 5 2-16,-3 3-24 15,0 6 1-15,3 2 12 16,-1 2 0-16,1 0 26 16,-3 4 1-16,-2 3 9 15,3-1 2-15,-3-4 2 16,3 2 2-16,-3-6 0 0,0 0 2 16,1 0-1-16,-1-10 1 15,0 0 1-15,1-5 2 16,-5 1-5-16,-4 2 1 15,-2-5-1-15,-2 5 0 16,-2-3 0-16,-2 1 0 16,-2 10 0-16,-2-2 0 15,-2 6 0-15,-5 6 1 16,-3 4 1-16,-4 13 0 0,-3 3 2 16,2 3-1-1,9 12 4-15,6-10 0 16,6 2 81-16,6-8 1 15,6-1-28-15,5-14 0 0,3-1-26 16,5-9 0 0,12-9 0-16,2-15 1 0,-2-3-36 15,-5-2 0 1,-1-3-8-16,-4-1 1 0,-7 6-6 16,-3 9-1-16,-3 1-54 0,3 7 0 15,-5 8 10 1,-2 2 1-16,-4 2 34 0,-2 6 1 31,0 8 11-31,-4 5 0 0,2 16 9 16,1 4 0-16,-3-6 36 15,0-10 0-15,2-7 0 16,0-2 1-16,0-5-12 0,-2-3 2 16,0-8-11-16,2 0-1 15,0-10-12-15,-2-15 0 16,-2-12-2-16,0-6 1 15,0 10-2-15,0 0 0 16,-3 13-78-16,-1 3 0 16,-4 7-7-16,0 2-1 15,-2 8 65-15,-3 0-1 16,-5 10 16-16,-5 15 0 16,-4 1 8-16,3 11 0 0,3 4 12 15,5-6-1 1,5-2 16-16,7-6 0 15,2-9-4-15,8-9 2 16,0 1 27-16,13-18-1 16,11-5-32-16,11-20 2 15,-4-8-21-15,-8 13 0 16,0-7-2-16,-17 18 1 16,-2 9-1-16,-4-2 1 15,-2 10-7-15,-2-6 0 16,0 6 6-16,0 24 0 15,-8 30 2-15,-8 57 0 0,1-13 1 16,1-3 0 0,-3-15 12-16,3 6 1 0,-2 0-14 15,8-35 1-15,8-51-666 16</inkml:trace>
  <inkml:trace contextRef="#ctx0" brushRef="#br0" timeOffset="7340.22">14498 7921 12 0,'0'0'0'0,"0"0"0"16,0 0 0-16,19 17 0 0,-17-17 0 16,-2 2 0-16,0 6 0 15,0 0 10-15,-2 9 1 16,-6 7 19-16,-3 3 2 0,-3-8 28 16,4-1 2-16,0-10-3 15,1 0-1 1,5-5 31-16,2-1-1 15,2-2-31-15,2-5 2 16,4-11-38-16,9-9 2 0,1-12 0 16,5 3 1-1,-7 9-18-15,5 6 2 0,3 1-8 16,1 4 0-16,-1 3 1 16,-7 11 2-16,-1 0 3 15,0 6 2-15,1 5 15 0,-5 5-1 16,-4 1 23-1,-4-3 0-15,-2 9 28 0,0-3 0 16,0 3 52-16,0-5 2 16,-2-3-57-16,2-11-1 15,-4 2-42-15,2-6 0 16,0 0-17-16,2 0 1 16,2-15-10-16,4-3 1 15,-2-15-2-15,6 2 0 16,1 5-35-16,1 1 1 15,-4 9-28-15,2 7 0 16,1-1 25-16,-1 10 1 16,0-6 17-16,0 6 1 15,1 6 15-15,1-2-1 16,0 11 4-16,-2 1 0 0,-1 11 1 16,-3-3 0-16,-2-5 23 15,-2-1 1-15,2-1 64 16,0-1 1-1,-2-12-63-15,0 2 0 16,0 1-18-16,0-7 0 0,4-7-9 16,-1-3 0-16,-5 10-1120 15</inkml:trace>
  <inkml:trace contextRef="#ctx0" brushRef="#br0" timeOffset="7623.78">15058 7712 12 0,'0'0'0'0,"0"0"8"0,0 0 1 0,0 0-9 0,0 0 0 15,0 0 0-15,0 0 0 16,-12 27 0-16,2 6 0 16,-7 10 1-16,1 2 0 15,5-2 24-15,5-6-1 16,4-8 64-16,4-1-1 15,7-7 183-15,1-5 0 16,2-7-126-16,7-1-1 16,7-14-71-16,3-5 0 15,-2-5-44-15,-9-11 1 16,-8 1-26-16,-6-1-1 16,-4 27-968-16</inkml:trace>
  <inkml:trace contextRef="#ctx0" brushRef="#br0" timeOffset="7894.96">14888 7887 12 0,'0'2'0'0,"0"4"4"15,0 2 1-15,2-8-5 0,0 0 0 16,2-4 1 0,10 0 0-16,21-4 55 0,10-7 1 15,3 1 47-15,-3-3 0 16,-6 1 24-16,-11 6 0 15,-9 4-4-15,-9-1 1 16,-4 7-43-16,-2 0 0 16,-2 0-29-16,-2 0-1 15,0 0-20-15,0 0 0 16,0 0-14-16,0 0 0 16,-2 0-11-16,-2 7 1 15,4-7-934-15</inkml:trace>
  <inkml:trace contextRef="#ctx0" brushRef="#br0" timeOffset="8672.69">15618 7696 12 0,'0'0'0'0,"0"0"0"0,0 0 0 16,0 0 0-1,0 0 0-15,0 0 18 0,0 0 1 16,0 0 59 0,-23 6 1-16,-1 31 26 0,-5 6 2 15,-2 10-10-15,4-1 0 16,7 9-23-16,8-1 1 16,12-1-18-16,12-5-1 15,8-9-24-15,13-4 2 16,10-15-17-16,4-15 0 15,-47-11-748-15</inkml:trace>
  <inkml:trace contextRef="#ctx0" brushRef="#br0" timeOffset="10882.04">15743 7887 12 0,'0'0'0'0,"0"0"0"16,0 0 0-16,-27 24 0 16,21-14 0-16,2-1 20 15,-6-1 1-15,-1 2 98 16,1-2 0-16,4 1-29 15,2-9 1-15,2 4 2 16,2-4 1-16,2 0-26 16,2-4 0-16,0-5-13 15,10-5 1-15,9-7-38 0,4-1 0 16,-5 1-4 0,-5 3-1-16,-5 10-5 15,-2-1 0-15,-4 7-3 0,-2 2 1 16,-2 2 3-16,0 7 1 15,0-1 6-15,1 4 0 16,-3 11 6-16,-3-5 0 16,-1-1 32-16,2 1 1 15,2-10 15-15,2 1 1 16,0-5-39-16,0-4 1 16,3 0-18-16,5-4 1 15,10-13-9-15,7-10 1 16,0 1-18-16,-3 1-1 15,-3 7-29-15,-5 7 0 16,-4 5 7-16,-1 0 1 16,-3 2 14-16,-2 4 0 15,-2 0 13-15,-2 0 1 0,0 10 4 16,2-2 0 0,0 9 0-16,0 1 0 0,3-1 2 15,-5 1 1-15,0-3 16 16,0-5 2-16,0 0 17 15,-2-4 0-15,0-6-17 16,0 2 2-16,2-2-13 16,0-2 1-16,4-4-5 0,8-4-1 15,9-15-6 1,4-1 1-16,1 1-1 16,-7 8 0-16,-5 13-3 0,-6-2 1 15,-1 6 0-15,-3 0 0 16,0 6 0-16,0-2 1 15,0 9 1-15,-2-1 1 16,-4 7 0-16,2 3 0 16,0-5 5-16,1-7 1 15,-1 0 12-15,0-2 0 16,0-6-7-16,0-2 0 16,0-2-5-16,2 0 0 15,6-14-4-15,9-1 1 16,5-15-7-16,-1 5-1 15,-7 10-14-15,-6 7 1 16,-3 4-11-16,-5 6 1 16,0 0 7-16,0 0-1 15,2 6 12-15,2 4 0 16,4 13 4-16,2-4 1 16,1 5 4-16,-1-7 0 15,4-7 1-15,7-10 0 0,6 0 0 16,3-10 1-16,1-7-1 15,-2-7 1-15,-4-3-8 16,-7-8 0-16,-1-8-2 16,-5-11 0-16,-2-11-3 15,-1 1 1-15,-3 13 11 0,-2 10 1 16,-2 14-2 0,-2 11 1-16,-2 11-5 15,-2-1 1-15,-2 6-2 0,-4 6 2 16,-5 3-12-16,-7 17 0 15,-5 13-32-15,1 11 1 16,5 9 0-16,3-5 0 16,-1 5-152-16,1 11 2 15,10-23 155-15,6-32 2 16,4-3 23-16,2 0 1 16,4-2 15-16,25-10 1 15,10-8 2-15,-2-10 2 16,-6-7 6-16,-12 7 0 15,-3-9 13-15,-11 11 2 16,-3 5-3-16,-4 3 1 16,0 4-6-16,-2 0 0 15,2-2-5-15,-4 6 1 16,0 0-4-16,0 6 1 16,-4-2-4-16,0 19 0 15,0 9-3-15,2-11 0 0,2 4 0 16,2-9 0-16,2-4 23 15,4 1 0-15,-2-3 32 16,11-8 1-16,3-2-28 16,17-10 0-16,0-9-11 15,-2-8 2-15,-4-5-32 16,8-22 1-16,-9-14 0 16,-3-10 1-16,-15-10 2 0,1 37 2 15,3 2-10-15,-10 36 1 16,-2 5 4-16,-2 0 0 15,0 0 0-15,-2 6 1 16,0 2-3-16,-2 0 1 16,-4 12 0-16,-14 37-1 15,5 13 2-15,-1 8 2 16,0-3-2-16,1-7 1 16,5-7-12-16,6-32-1 15,2 1 9-15,2-11 0 16,0-3 4-16,0 0 1 15,0-8 2-15,4 4-1 16,6 2 4-16,25-14 1 16,6-4 1-16,-6-5 1 0,-2-5 2 15,-15 12 0 1,-4-1 3-16,-1-1 1 16,-3 8 15-16,-4-4 2 15,0 6-2-15,-4 2 1 0,0-7-8 16,-2 7 1-1,-2 0-8-15,-14 0 1 0,-9 9-9 16,-1-1 0-16,3-4-10 16,7 0 1-16,-1-2-5 15,5 4 1-15,0-4 7 16,3-2 1-16,3 2 4 16,2-2 1-16,2 0 5 15,2 0 1-15,0 0 17 16,0 0 1-16,2-2 6 0,2 2 0 15,2 0 5-15,5 9 0 16,-1-3-6-16,8 8 2 16,-1 9-7-16,-1 3 2 15,1-9 18-15,-3-1 0 16,0-6 37-16,11 7 3 16,2-7-45-16,9-10 0 0,8-8-22 15,1-4 1 1,-2-11-11-16,2-4-1 15,-4-10-29-15,-6-6 0 16,-7-6 3-16,-13 16 0 16,-5-4 6-16,-8 27 1 15,-2-7 16-15,0 11 2 0,-2 2-2 16,0-2 1 0,-2 6-2-16,-17 10 0 15,1 13-3-15,-3 12 1 0,5 6-44 16,10-14 0-16,6 1 11 15,2-13 0-15,2-5 9 16,2-6 0-16,4 2 2 16,2 0 0-16,2-6 10 0,1-6 0 15,-3 0-57 1,8-25 2-16,-18 31-693 16</inkml:trace>
  <inkml:trace contextRef="#ctx0" brushRef="#br0" timeOffset="11032.17">16784 7562 12 0,'0'0'0'0,"0"0"-10"0</inkml:trace>
  <inkml:trace contextRef="#ctx0" brushRef="#br0" timeOffset="11076.74">16819 7533 263 0,'0'0'0'15,"0"0"0"-15,0 0 1 16,0 0-1-16,0 0 0 16,0 0-198-16</inkml:trace>
  <inkml:trace contextRef="#ctx0" brushRef="#br0" timeOffset="12810.43">18067 7593 12 0,'0'0'0'0,"0"0"0"0,0 0 0 0,0 0 0 15,0 0 0 1,-16 23 0-16,6-7 0 0,-9 15 0 15,-5 8 0-15,-1-2 12 16,4-11 1-16,5-1 62 16,4-6 1-16,1-11 28 15,3 0 2-15,4-8 7 16,2 0 1-16,2 0-30 16,4-10 1-16,6-15-20 0,11-10 0 15,6-16-13 1,3-1-1-16,5 7 0 15,2 4 1-15,0 8 47 0,-2 13 2 16,-2 1-39-16,-7 11 1 16,-9 8-32-16,-7 0 2 15,-4 8-24-15,-4 11 1 16,0 14-9-16,-2 4 1 16,-8 6-2-16,-6-8 0 15,-7 6-66-15,-1-13 1 16,-1-9-53-16,-2-3 0 15,-3-7 76-15,-1-1-1 16,2-4 33-16,5-4 0 16,3-4 9-16,7-4 1 0,6-7 4 15,6-5 1 1,8-13 18-16,7 4 2 0,5-2 9 16,3 5-1-1,-3 5 8-15,-4 13-1 16,-3 6-15-16,-3 2 1 0,-2 10-17 15,-2 7 1-15,-2 9-8 16,-1 9 0-16,-1 4-17 16,2-6-1-16,-2-10-48 15,-2-9 0-15,4-8 1 16,4 0 1-16,6-6 33 16,11-8 1-16,12-8 7 15,0-11 1-15,-9-4 15 16,-5-8 1-16,-7-4 6 0,-3 8 0 15,-5 8 44-15,-4 11 1 16,-2 8 30-16,0 6 0 16,-2-4-57-16,0 12 1 15,0-4-18-15,-2 14 0 16,-6 19-5-16,0 12 1 16,1-4-77-16,1-4 2 15,0-12-86-15,2 0 2 16,4-11 79-16,0-5 0 15,2-5 62-15,2-6 0 16,0 0 17-16,5-13 0 16,5-3 5-16,4-11 0 15,1-12 18-15,-5-4-1 16,-8 8 38-16,-2 0 1 16,-4 11 51-16,-4 7-1 15,0 13-9-15,0-2 0 16,-2 6-71-16,-2 6 1 15,2-4-23-15,1 0 2 0,5 4-9 16,5-1 2-16,3 7-15 16,14-2 1-16,19-6-38 15,6-4 2-15,3-10 10 0,1 0 0 16,6-9 10 0,1 5 1-16,-9 2 8 15,-14 3 1-15,-15 3 28 16,-7 2 1-16,-7-2 33 15,-4 6 1-15,-2 0-15 16,0 0 0-16,0 0-10 0,0 0-1 16,-2 0-9-16,-6 6 1 15,-3-2-10-15,1 2 0 16,-2 3-4-16,-15 15 1 16,-2-3-19-16,3 3 1 15,5 3-39-15,3 0 0 16,1-3-21-16,9-5-1 15,4-3 11-15,4-6 1 16,2-1 60-16,10 7 0 16,9-12 9-16,20-4 0 0,0-4 5 15,-4-12 2 1,-4-11 55-16,-11 4 1 16,-5-5 39-16,1-7 0 0,0-8 13 15,-9 24 1 1,-5 1-20-16,-2 5 2 15,0 3-65-15,0 8-1 16,0 0-15-16,-2 2 1 0,0 0-17 16,-6 19 0-16,-6 20-2 15,3 16 0-15,7-10-30 0,2-18-1 16,4-1-95 0,5-1 1-16,5-4 31 15,15 3 1-15,7-9 51 16,18-5 2-16,-54-10-685 15</inkml:trace>
  <inkml:trace contextRef="#ctx0" brushRef="#br0" timeOffset="13405.48">19449 7636 12 0,'0'0'0'0,"0"0"0"0,0 0 0 0,-21-18 0 16,13 20 0-16,-6 4 0 16,-9 2 0-16,-5 10 0 15,-3 5 0-15,0-2 0 16,4 3 0-16,5 1 0 16,1-5 0-16,7-3 0 15,6-7 0-15,4-2 0 16,2 1 0-16,4-9 0 15,2 6 3-15,6-6 2 16,11-6 45-16,7-5 2 16,3-5 58-16,-2-7 1 15,-3 3-6-15,-5-3 2 0,-9 11 3 16,-6 4 1-16,-2 8-29 16,-2 0 1-16,0 0-45 0,-2 0 0 15,0 0-16 1,0 0 0-16,-2 6-19 15,-2 4 2-15,2 6-5 0,4-5 0 16,2 5-5 0,3-12 2-16,5 2 0 0,12-12-1 15,17-6 3-15,7-7 0 16,3-7 1-16,-2-13 0 16,-4-4 0-16,-6-11 0 15,-8 1 12-15,-7-7 2 16,-7-9 9-16,-7-5 1 15,-6-13 66-15,-2 9 1 16,-2 21 14-16,2 14 2 16,-2 26-94-16,-2 13 1 15,-2 8-10-15,-6 27 1 0,-13 31-5 16,-5 16 1 0,-3 4-3-16,0 4-1 15,0 11-209-15,-1 3 0 16,32-100-633-16</inkml:trace>
  <inkml:trace contextRef="#ctx0" brushRef="#br0" timeOffset="13786.09">18953 7324 12 0,'0'0'0'0,"0"0"0"0,0 0 0 0,0 0 0 0,24-10 0 16,-9-7 0-16,-1 1 0 15,-2 2 0-15,-8 1 0 0,-6 9 0 16,-6-2 0 0,-6 12 0-16,-9 2 0 15,23-8-10-15</inkml:trace>
  <inkml:trace contextRef="#ctx0" brushRef="#br0" timeOffset="15461.02">16907 8367 12 0,'0'0'0'0,"0"0"0"0,0 0 0 0,0 0 0 16,0 0 0-16,0 0 0 16,-20 18 0-16,5 3 3 0,-7 2 2 15,-3 1 10 1,2-1 1-16,9-9 74 15,6-2 0-15,4-7 60 16,2 1 2-16,2-6-93 16,4-9 2-16,4 1-25 15,11-10-1-15,13-15-33 0,5-2-1 16,0 8-10 0,0 1 1-16,-2 1-21 0,-4 7 1 15,-7 9 5-15,-5 7 2 16,-7 4 17-16,-4 7 2 15,-2-1 2-15,-2 8 0 16,-4 5 2-16,-2 5 1 16,-2 5 6-16,0-4 0 15,0-9 23-15,0-1 1 16,0-7 53-16,0-2 2 16,2-6-4-16,0 2 0 15,2-4-47-15,2-6 0 16,0 0-19-16,6-6 0 15,8-15-19-15,9-8 1 16,4 2-3-16,-1 1-1 16,-1 11 2-16,-7-2 0 15,-1 11 1-15,-3 10 1 0,-3 4 2 16,-3 0 0 0,0 6 1-16,-2 9 1 0,-4 1 0 15,-4 7 2-15,-2 2-1 16,-2-1 1-16,0-7-4 15,2-5 2-15,2-4 9 16,0-8 1-16,0 5 8 16,0-7 2-16,2 2-12 15,2-4 1-15,2-7-6 16,9-7 1-16,9-13-9 16,5-4 1-16,0-2-15 0,-5 11 2 15,-5 5-2-15,-7 9 1 16,-6 4 6-16,0 6 1 15,1 4-1-15,-1 6 0 16,0 9-1-16,0 7 2 16,-2 3 2-16,-2 2 1 15,0-6 0-15,4-7 2 16,3-8 2-16,3 1 1 16,10-7-1-16,11-8 1 15,10-9-1-15,-2-3 1 16,-8-9-1-16,-4-1 1 15,-9 7-1-15,-7-6 0 16,-5-1 0-16,-2 7 0 16,-4 3 3-16,-4 6 0 0,-2 3-1 15,-2 7 1-15,-5 7-2 16,-3 3 1 0,-4 8-2-16,1 11 1 0,7 4-8 15,6 0 1-15,8-15-3 16,6-1 0-16,7-5-7 15,9 0 1-15,9-1 5 16,4-11 0-16,-39 0-815 16</inkml:trace>
  <inkml:trace contextRef="#ctx0" brushRef="#br0" timeOffset="19438.09">18383 8295 12 0,'0'0'0'0,"0"0"0"0</inkml:trace>
  <inkml:trace contextRef="#ctx0" brushRef="#br0" timeOffset="21346.8">18114 8443 12 0,'0'0'0'0,"0"0"0"0,0 0 0 0,0 0 0 0,0 0 0 16,0 0 0-16,0-27 0 15,-2 17 0-15,-6-4 0 16,-4 5 0-16,-5-1 0 15,-3 0 0-15,-5 10 0 16,-3 4 3-16,-3 12 2 16,-2 1 35-16,4 1 0 15,9 7 41-15,3-9 0 16,7 3 17-16,2-1-1 16,4-7 32-16,4 3 2 15,6-6-18-15,4-6 1 16,5-4-80-16,9-10 0 15,13-7-22-15,4-7 0 16,2-3-46-16,0-12-1 16,4-4-9-16,-1-7 0 0,-8-9 23 15,-5-3 1-15,-4-4 11 16,-7 17 1-16,-7 8 9 16,-5 16 0-16,-4 5 1 15,-4 11 2-15,-2 7-2 16,-2 4 1-16,-2 0 0 15,-6 11-1-15,-9 5-1 16,-5 11 1-16,-5 18-2 16,3 12 0-16,5 7 0 15,3 0 0-15,1 1-19 16,7-11 0-16,8-9 5 0,6-4-1 16,6-14 6-16,7-7 1 15,3-3 8-15,9-9 0 16,8-10 26-16,-2-7 1 15,-7 1-6-15,-3-10 2 16,-3 1-9-16,-1-1 2 16,-3-7-18-16,-1 9 1 15,-3-3-22-15,0-1 1 16,-1-3 1-16,-7 13 1 16,-4 0 8-16,-2 4 1 15,0 6 5-15,0 0 0 16,0 6 5-16,-2 6 0 15,-6 19 1-15,-1 6 0 16,3-11 0-16,2-1 0 16,4-4 10-16,4-5 2 15,2-6 44-15,7-1 0 0,3-3-29 16,9-15 0-16,12-7-15 16,6-2 0-16,2-7-18 15,0-2-1-15,2 1-12 16,-2-7 1-16,-4 4 4 15,-2-6 1-15,-4 8 4 16,-6 5 1-16,-9 12 7 16,-6 7 1-16,-3 3-1 0,-5 3 1 15,-2 5-1-15,-2 8 0 16,0 5-11-16,-2 12 2 16,-2-1-8-16,-2-3 1 15,0-4 3-15,0-7 0 16,2-7 3-16,0-3 0 15,0-2 11-15,0-4 0 16,-1-2 0-16,1-2 0 16,0 2 0-16,0-10 1 15,2-7-2-15,0-7 1 16,0-9-1-16,0 6 1 16,-4 2 0-16,-4 11 0 15,0 8 2-15,2-2 0 16,-5 8 2-16,-9 8-1 15,-13 10-1-15,-4 9 2 16,2 6-7-16,5-4 1 16,3 3-1-16,15-21-1 15,-1 3 0-15,7-4-1 16,2-1 5-16,2-7 0 0,2 4 7 16,2-6 1-16,6 0 0 15,25-8 0-15,6-11-3 16,-8 1 1-16,-2 1-6 15,-17 7 0-15,-2 4-2 16,-4-2 0-16,-2 6-1 16,0-3 2-16,-1 3 0 15,-1 2 0-15,0 0 1 0,4 9 0 16,-2 1 0 0,2 14 0-16,0-5 11 0,2-5 0 15,5-1 39-15,5-5 0 16,5-2-24-16,11-12 1 15,1-4-16-15,-6-7 2 16,-2-1-34-16,-5-11 1 16,-7-4-165-16,-7-37 1 15,-8 70-254-15</inkml:trace>
  <inkml:trace contextRef="#ctx0" brushRef="#br0" timeOffset="21633.3">18594 8219 12 0,'0'0'0'0,"27"-18"0"0,-9-1 0 0,1-8 0 0,-1 3 0 0,-4-3 0 16,-5 0 0-16,-7 5 0 16,-4 3 0-16,-3 9 0 15,-3 8 0-15,-4 4 0 16,-6 6 0-16,-9 19 0 16,4 6 0-16,23-33-10 0</inkml:trace>
  <inkml:trace contextRef="#ctx0" brushRef="#br0" timeOffset="22036">19773 7887 12 0,'0'0'31'0,"0"0"1"0,0 0-32 16,28 8 0-16,-1 10 0 15,4 23 0-15,-3 4 121 16,-9 23 1-16,-13 6-100 16,-12 12 0-16,-21 7 128 15,-16-5 1-15,-18 0-79 0,-7-10 0 16,2 2-66 0,1-10 1-16,3-10-9 0,7-15 0 15,55-45-610-15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05:06:47.5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4583 7476 12 0,'0'0'0'0,"0"0"0"0,0 0 0 0,0 0 0 0,0 0 0 16,0 0 0-16,-10 31 0 0,6 34 0 15,-2 15 0 1,-4-4 0-16,-1-6 0 0,1-8 0 15,4-1 0 1,0-9 0-16,-2 1 0 0,6-10 1 16,-2-8 0-1,4-18 38-15,0-17 2 0,0 0-4 16,-5-25 1 0,-1-20-7-16,0-15 2 0,0-1-30 15,6 3 1-15,-4 5-4 16,4-1 0-16,-4-15 1 15,2 5 0-15,2-6 2 0,-4 4 2 16,4 19 9 0,0 6 1-16,4 12 6 15,-4 5 1-15,0 9-12 16,2 11 0-16,-2-2-7 16,0 6 2-16,0 0 4 15,4 6 1-15,2-2 4 16,8 23 2-16,13 29 30 0,0 7 0 15,3 7 48-15,7-6 2 16,-4-7-45-16,-2-6 1 16,-4-14-12-16,-7-2 1 15,-4-6-17-15,-3-6 2 16,-3-7-11-16,-4 3-1 16,-2-7 20-16,-4 0 0 15,0-2 34-15,0-10 2 16,0 7-24-16,-2-7 0 15,-2-7-24-15,-12-1 2 16,-9-6-11-16,-12-13 2 16,-6 0-17-16,-4 1-1 0,-2 5-28 15,4-3 1 1,2 5 15-16,6 3 0 0,4-3 11 16,12 11 1-16,5 0 4 15,2 6 0-15,3 2 18 16,5 0 0-16,0 0-3 15,-2 0 1-15,2 0-7 16,2 2 1-16,2 6-4 16,2-8-1-16,-4 0-5 15,4 0 1-15,4 0-2 0,6 0 0 16,6 0-3-16,17-6 2 16,12 2-1-16,4-13 0 15,-1 1-1-15,-1-11 2 16,6-8-1-16,-6-8 1 15,-4-2 28-15,-6-4 0 16,-6 14-8-16,-9 6 0 16,-7 13-8-16,-5-1 2 15,-8 11-13-15,0 2 0 16,-2-4-6-16,-2 8 1 16,0 0-2-16,-4 0-1 0,2-4 1 15,0 4 0 1,-3 0 3-16,1 0-1 0,-4 6 3 15,-4 8 0 1,1 5 2-16,-3 16 0 0,-2 26 1 16,1 3 1-1,1 4 0-15,-5-1 1 0,-7-7-1 16,-3-5 0 0,0-3-1-16,4-9 2 0,11 4-2 15,0-6 0-15,5-6 22 16,7-12 2-16,4-13-12 15,0 0 1-15,0-10-4 0,0 0 0 16,0 0 1 0,0 0 1-16,0 0-6 0,0 0 1 15,0 0 1 1,0 0 1-16,0 0-6 0,0 0 1 16,0 0-4-1,0 0 1-15,0 0-14 16,0 0 2-16,0 0-1130 15</inkml:trace>
  <inkml:trace contextRef="#ctx0" brushRef="#br0" timeOffset="671.12">4549 6998 12 0,'0'0'0'0,"-23"-9"0"0,3 5 0 0,-7 0 0 16,2 8 0-16,-1 2 0 15,-3 11 0-15,-6 7 0 16,2 11 0-16,0 8 0 0,3 5 0 16,-3 5 0-1,4 3 0-15,1-9 0 16,1 18 0-16,2 20 0 16,13 7 0-16,8-6 0 0,14 0 0 15,7-12 0-15,7 2 0 16,9 2 123-16,4 0 1 15,10-16-124-15,10-7 0 16,9-12 0-16,12-12 0 16,2-20 36-16,4-11 0 15,-6-13 3-15,-9-18 1 16,-9-14 3-16,-3-22 0 16,-1-12-11-16,-7 6 2 15,-12 5-8-15,-11-2 0 16,-15-4 64-16,-11-8 0 0,-7-12-89 15,-9 7 1 1,-4 13 8-16,-7 9 2 16,-8 9 3-16,-4 5 2 15,-6 2 107-15,-2 12 0 16,-6 4-61-16,-7 16 0 16,-3 13-25-16,-5 6 0 15,4 13-14-15,5 5-1 0,8 13-10 16,4-2-1-16,10 8-11 15,4-4 1-15,6 4 0 16,1 4 0-16,-1 12 0 16,6 9 0-16,5 22-7 15,2 1-1-15,14-87-1024 16</inkml:trace>
  <inkml:trace contextRef="#ctx0" brushRef="#br0" timeOffset="9816.07">7429 12377 12 0,'0'0'0'0,"0"0"0"0,0 0 0 16,0 0 0-16,0 0 0 0,0 0 0 16,0 0 0-16,0 0 9 0,-23-7 0 15,17 7 4 1,-2 0 2-16,-1-2 27 0,5 2 2 15,-2-2 34 1,6 2-1-16,-4 0-8 16,4 0-1-16,-4 0-8 15,2 0-1-15,2 0-10 0,2 11 1 16,2 7-31-16,0 7 1 16,4 10-17-16,1-1 1 15,-3-5-2-15,-2-4 1 16,2-9 10-16,-2-5-1 15,2-1 9-15,0-2 2 16,-1-2 12-16,-3 2 1 16,-2-6 8-16,2 7 1 15,0-9-9-15,2 0 1 16,-4 2 6-16,2 2 0 16,-2-2 4-16,0-2 0 15,0 2-15-15,4-2 1 16,-4-2-3-16,10-15 2 15,17-20-7-15,14-22 2 16,8-13-4-16,21-20 0 16,28-15-5-16,17-22 1 15,28-38-14-15,15-26-1 0,-158 193-1098 16</inkml:trace>
  <inkml:trace contextRef="#ctx0" brushRef="#br0" timeOffset="18747.5">15685 18993 12 0,'0'0'0'0,"0"0"0"0,0 0 0 0,0 0 0 15,0 0 0-15,0 0 0 0,0 0 0 16,0 0 0-16,-22-10 7 16,14 0 0-16,-1 0 7 15,3-7 0-15,-2-5 2 16,-2 1 0-16,0 5 9 0,1-1 0 16,3 7 16-16,0 0 0 15,-2-3 14-15,0 3 1 16,1 6 2-16,1-2-1 15,2 6-9-15,-8 0 2 16,-2 8-17-16,3 0 1 16,1 1-9-16,4-1 0 15,2 2-3-15,6 6 0 16,2 3-5-16,2-1 1 16,4-3 1-16,5-3 0 15,1 5 12-15,3-1 2 16,-1-6 15-16,0 5 1 0,-1-5 19 15,-3 2 2 1,1 3 3-16,-1 1-1 0,-12 2-40 16,-4-1 0-1,-4 10-23-15,-7-1 1 0,-5-5-8 16,-5 1-1 0,-3-1-35-16,-3 1 0 0,-4-9-65 15,3-5-1-15,7-2 74 16,5-12 1-16,1 4 17 15,5-8 0-15,2-7 8 0,-3-7 2 16,7-5 30 0,2-2 1-16,6 11 70 0,4-5 0 15,9 6-67 1,-7 9 0-16,0-2-21 0,0 10-1 16,0 2-14-16,-1 2 0 15,1 2-12-15,2 6-1 16,-10-10-979-16</inkml:trace>
  <inkml:trace contextRef="#ctx0" brushRef="#br0" timeOffset="19578.21">15890 18782 12 0,'0'0'0'0,"0"0"0"0,0 0 0 0,21-16 0 0,-19 14 0 16,0 2 0-16,0 0 0 15,0 0 0-15,0 4 0 0,0 2 0 16,2 8 0-16,2 7 9 15,3 14 0-15,-3 6 31 16,-4-2 1-16,-2 0 20 16,4-11 1-16,-4-1 141 15,0-2 0-15,0-7 16 16,0-3 0-16,0-5-162 0,0-6 2 16,0 2-24-16,0-6 2 15,0 2-5-15,0-2-1 16,0-2-15-16,-8 0 1 15,-3-6-9-15,-3-9 1 16,0-9-4-16,3 1 2 16,5 0-7-16,4 5 0 15,4-5-9-15,4-1 0 16,7-1-20-16,3-4 1 16,5 9 1-16,1-3 1 0,1 6 14 15,1 3 1 1,5 6 8-16,0 4 2 15,-1 8 1-15,-9 4 0 16,-5 8 4-16,-1-1-1 16,-5 9 4-16,-6-1 0 15,-6 3 1-15,-5 3 0 16,-5-9 0-16,-6 1 0 0,-5-3 6 16,-2 1 2-16,1-9 3 15,3 0 0-15,5 0 15 0,-1-8 0 31,7-6-16-31,6 4 0 0,-2 2-9 0,4-6 1 16,1 4-7 0,3-6 0-16,5 0-3 15,5-3 0-15,4-5-11 16,9 6 0-16,-3 3-5 16,3 7 1-16,-1 7 6 0,-3 3 0 15,-5 6 3 1,0 5 1-16,5 12 7 0,-3-1 0 15,-1 5 60 1,-1-2-1-16,-2-10-32 0,-1-13 2 16,-3 3-20-1,-2-13 0-15,2 4-11 16,-2-6 1-16,2 0-12 16,3-8 0-16,-11 8-1184 0</inkml:trace>
  <inkml:trace contextRef="#ctx0" brushRef="#br0" timeOffset="20208.57">16704 18737 12 0,'0'0'0'0,"0"0"0"0,0 0 0 0,0 0 0 15,0 0 0 1,0 0 0-16,0 0 0 0,0 0 1 16,0 0 0-16,0 0 29 15,0 0 1-15,-20-23 44 0,3 19 1 16,1-4 31-16,-1 2 1 16,-1-4-32-16,-5 5 0 15,-1 10-19-15,-1 3 2 16,3 2-16-1,-1 6 1-15,1 5-22 0,1 2 0 16,3 3-10 0,3 1 2-16,5-9-1 0,2-1 2 15,4-1-1 1,6 1 1-16,6 1 6 0,4-1 2 16,5-5 4-16,5 2 1 15,5-3 9-15,4-3 1 16,3 2-12-16,-1 4 1 15,-8-5 8-15,-7 1-1 16,-5-2 27-16,-7 2 0 16,-4 7 19-16,-4-7 1 15,-2 6-48-15,-7 1-1 16,-11-5-18-16,-11 3 0 16,-8-7-11-16,2 0 0 15,6 2-2-15,5-8 0 16,5 4-1-16,7-3 1 15,5-3 0-15,5 0 2 0,2 0 4 16,2 0 1 0,2 0-2-16,2 0 0 0,0-3-4 15,4 3 1 1,9 9-5-16,7-7 1 0,-22-2-1228 16</inkml:trace>
  <inkml:trace contextRef="#ctx0" brushRef="#br0" timeOffset="34907.96">15267 17918 12 0,'0'0'0'0,"0"0"0"0,0 0 0 0,0 0 0 0,0 0 2 15,0 0 1 1,0 0 9-16,8-41 0 0,13-2 74 16,5-1 1-1,1 7-27-15,-2-2 1 0,-5 9-7 16,-3-1 1-16,-7 10-12 16,-2 5 0-16,-4 2 30 15,-2 9 0-15,-2-1-1 0,-2 4 1 16,-2 2-38-1,-2 4 1-15,-2 5-15 0,-3 5 1 16,-1 6-22 0,0 5 2-16,2-2-9 15,3-5 1-15,5-8-7 16,4-1-1-16,3-9 0 0,3 0-1 16,8-9 8-16,7-7 2 15,5-3 2-15,-3 3 1 16,-9 6 2-16,-3 2 0 15,-7 8 2-15,-4 0 1 16,0 6 0-16,2 6 2 16,-2 13 0-16,-4 8 1 15,-6 6-3-15,0 2 2 16,6-15 3-16,0-1 0 0,0-9 5 16,2-5-1-1,0-7 10-15,2 2-1 0,2-6-2 16,4-2 1-1,10-8-1-15,13-15 1 0,4-14 4 16,-2 0 1 0,-7-2-10-16,-3 2 1 15,-7 8 18-15,-1 6-1 16,-1 11 32-16,-2 0 2 0,-6 5-4 16,-1 7-1-16,1 2-38 0,-2 2 1 15,2 9-16 1,2 7 1-16,0 15-13 0,-1-2 1 15,-7-4-34 1,-3-7 2-16,-1-3-21 0,2-7 0 16,0-2 22-1,0-6 0-15,2 2 20 0,0-4 0 16,0-6 8 0,-2-4 1-16,-4-13 4 0,-2-8 0 15,4-10 4-15,-4 8 2 16,1 13 17-1,1 6 1-15,-2 5 18 0,0 5 1 16,-7 4-23-16,3 8 2 16,-2 5-13-16,-5 13 1 15,1 15-14-15,2 3 2 16,3-1-56-16,3-8 0 16,2-9-1-16,6-7 0 15,2-3 33-15,2-8 0 16,0-6 14-16,4-2 0 15,4-2 11-15,9-14 1 16,7-11 0-16,1-1 0 16,-7 1 1-16,-5 2 2 15,-5 3 4-15,-2 5 1 16,-4 5 15-16,-2 4-1 16,0-1 3-16,1 3 0 0,-1 6-13 15,-2 6 1-15,0 5-7 16,0 13 0-16,-7 20-6 15,-3 1 0-15,2-10-2 16,2-5 2-16,6-15-2 16,0-3 1-16,4-8 1 15,2 2 1-15,6-8 0 16,7-10 2-16,7-7-1 0,7-17 0 16,-8-8-4-16,-9 18 1 15,1-3 0-15,-7 13-1 16,-4 1 1-16,-2 5 1 15,-2 4 0-15,0 4 0 16,0 2 0-16,-2 0 0 16,0 0 0-16,2 20 1 15,-4 19-1-15,0-2 0 16,2-2 0-16,0-18 0 16,2-5 0-16,-2-4 0 15,2 0 4-15,2 0-1 0,3-3 1 16,11-3-1-1,7-9-1-15,14-13 2 0,-5-7-6 16,-11 1 2 0,-7-5 0-16,-5 12 0 15,-5 3 0-15,-2 6 0 16,-2 1 6-16,0 3 0 0,0 4-1 16,-2 2 2-16,0 0-3 15,2 6 2-15,-2 13-6 16,2 10 1-16,0-3-1 0,0-5 0 15,2-7 0 1,2 1 0-16,5-3 0 16,13 0 0-16,1-8 8 15,4-6 0-15,-3-8-2 0,-7-4 0 16,-3-3 2 0,-6-1 0-16,-3-3-1 15,-3-12-1-15,-4-2-2 16,-2 17-1-16,0 1 11 15,2 9-1-15,0 0-10 0,0 6 2 16,0 2-1069-16</inkml:trace>
  <inkml:trace contextRef="#ctx0" brushRef="#br0" timeOffset="35097.82">16479 17895 12 0,'-7'10'0'0,"-7"15"80"0,-6 2 0 0,-7 10-35 16,2 4 1-16,5 4-38 15,8-4 0-15,12-41-218 16</inkml:trace>
  <inkml:trace contextRef="#ctx0" brushRef="#br0" timeOffset="38395.39">18701 17511 12 0,'0'0'0'0,"0"0"-10"0</inkml:trace>
  <inkml:trace contextRef="#ctx0" brushRef="#br0" timeOffset="43925.31">16913 17636 12 0,'0'0'0'0,"0"0"0"0,0 0 0 0,0 0 16 0,-10-22 0 15,8 7 58-15,0 5 2 16,-2 0 2-16,-2 2 2 15,-3 2-46 1,1 4 0-16,-2 4-3 0,-9 12 0 16,-7 21-10-16,1 10 2 15,9 0-22-15,6-4 1 16,1-6-9-16,7-4 2 16,4-8 3-16,5-7 0 15,-1-6 2-15,6-10 0 16,8-2 3-16,9-12 0 15,10-19 11-15,2-8 0 16,-2-15 18-16,-4-5 0 16,-2-5 2-16,0-2 1 15,1 3-22-15,-3 3 0 16,-8 7 0-16,-7 3 0 0,-6 17 9 16,-4 3-1-16,-4 13-9 15,-2 9 1-15,-4 8-7 16,-2 4 1-16,-6 6 1 15,-4 19 0-15,-9 16-5 16,-2 10 2-16,3-1-2 0,3 3 2 16,5 3-1-1,1 3 0-15,5 9 0 0,6-6 0 16,10-13 1 0,7-10-1-16,3-16-4 15,0-13 0-15,3-6 0 0,1-10 0 16,1 0 0-16,1-13 0 15,3-11 1-15,-5-5 1 16,-5-2 18-16,-5 8 1 16,-4 3 23-16,-2 5 0 15,-4 9 30-15,2 2 1 16,0 1-38-16,-2 7 1 16,0 3-27-16,0 9 2 0,-2 8-11 15,-2 9 0 1,0 14-15-16,4 0-1 0,6-8-46 15,2-10 0 1,1-9 28-16,-1-7 0 16,2-7 15-16,4-2 0 15,7-2 13-15,6-13 1 0,5-7 1 16,-1-11 2 0,-4-2 0-16,-3-6 0 15,1 2 2-15,-2-2 0 0,-5 8 16 0,-6 6 0 16,-3 9 48-1,-3 7 1-15,-2 5-12 0,-4 6 1 16,-2 0-35 0,-4 8-1-16,-7 17-13 0,-1 12 0 15,0 8-14 1,1 4-1-16,1-5-82 0,4-9 1 16,8-11 16-16,4-3 1 15,0-11 39-15,2-4 0 16,4 0 20-16,5-12-1 15,5-4 9-15,3-7 0 16,-1-7 4 0,-1-5 1-16,-5-2 0 15,1 2 1-15,3-5 9 16,3 1 2-16,-1 4 46 0,1 11 1 16,-3 3 50-16,-1 7 0 15,-1 6-31-15,1 4-1 16,-3 6-53-16,-6 9 0 15,-2 1-19-15,-3 9-1 16,-3 8-11-16,-4 0 1 16,-5-5-66-16,1-9 0 15,0-5-11-15,6-14 1 16,0 2 55-16,0-4 0 16,0 0 19-16,0 0 2 0,0 0 5 15,2-12 1-15,6-8 10 16,11-30 0-16,1 11 32 15,-7 15 2-15,-1 3 48 16,-6 9 0-16,0 4-5 16,-2 6-1-1,0-5-58-15,-2 5 0 0,0 0-19 16,5 2 1-16,-1 9-9 16,10 25 2-16,-4 12-22 15,-3-20 1-15,-3-1-64 0,-2-13 0 16,2 1 15-16,0-5 2 15,2-4 16-15,23-4 0 16,8-12 37 0,10-21 1-16,-8-10 9 0,-4-7 0 15,-2 1 7-15,-2-10 2 16,-9-1 3-16,-5-8 0 16,-7 5 17-16,-6 26 0 0,0-2 12 15,-3 22 1 1,-1 5-19-16,0 4 1 0,-2-1-22 15,0 9 2 1,-2-2-2-16,-11 13 0 0,-7 9-4 16,-19 38 2-1,6-3-4-15,8 5 2 0,9 5-3 16,8-1 0-16,6-2-36 0,6-17 0 16,8-2 15-1,3-19 1-15,7-7 26 16,-1-9 0-1,-1-12 1-15,11-14 0 0,-2-11 0 16,-7-6 1-16,-6-2 7 16,-7-10 1-16,-9 47-921 15</inkml:trace>
  <inkml:trace contextRef="#ctx0" brushRef="#br0" timeOffset="44085.7">18131 17425 12 0,'0'0'0'0,"0"0"0"0,6 18 0 16,4-11 0-16,7-7 0 0,3 0 3 16,11-5 2-16,14-5 32 15,0-2 0-15,-8-5-25 16,-8 1 0-16,-13 6 10 0,-8 2-1 16,-6-1-22-16,-4 3 1 15,2 6-121-15</inkml:trace>
  <inkml:trace contextRef="#ctx0" brushRef="#br0" timeOffset="44385.59">17411 17392 12 0,'0'0'0'16,"0"0"0"-16,0 0 0 0,0 0 0 16,0 0 0-1,0 0 0-15,23-10 0 0,-19 4 0 16,0 2 0 0,0 2 1-16,-2-5 0 0,0 5 24 15,0-2 1-15,0 2 22 0,-2 2 1 16,2 0-3-1,5 0 0-15,-7 0-238 0</inkml:trace>
  <inkml:trace contextRef="#ctx0" brushRef="#br0" timeOffset="44585.68">18701 17515 12 0,'0'0'0'0,"0"0"-10"15</inkml:trace>
  <inkml:trace contextRef="#ctx0" brushRef="#br0" timeOffset="47085.78">18684 17530 250 0,'0'0'0'15,"0"0"6"-15,0 0 2 0,0 0 115 16,0 0 0 0,0 0-23-16,17-35 0 0,3 0-82 15,3-8 1-15,-3 8-5 16,-5 0 2-16,-7 8-16 16,-4 9 1-16,-2 1 3 15,-2 3-1-15,-2 4 9 16,-2 6 1-16,-2 0 10 15,-3 8 1-15,-1 0-6 16,0 6 1-16,2 2-17 0,4-1 1 16,2-3 0-1,2 2 0-15,4-2-1 0,2 0 2 16,6-1 0-16,2-3 2 16,1 4 6-16,-3-8 2 15,-4 0-4-15,-2 2 1 16,-1 2-5-16,-3-2 0 15,0-2-3-15,0 6 0 16,-2 3-1-16,-2 3 0 16,0 2 11-16,2 1-1 15,4 1 27-15,0-2 2 16,0-5 6-16,2-5 1 16,4 2-31-16,3-6 1 0,1-8-15 15,2-3 2-15,5 1-5 16,-1-6 0-16,1-9-41 15,-3-4 1 1,1-4-73-16,-3 3-1 0,-4-1 40 16,-3 0 0-1,-5 11 56-15,-2 5 1 0,-2 11 14 16,-2 4 1-16,-2 0 2 0,-1 10 0 16,-1 7 1-1,-4 9 0-15,0 9 4 0,2 2 0 16,4-4 1-1,1-6 0-15,6-3 19 0,1-3 0 16,2-3 57 0,6-3 0-16,2-9-51 0,9-10 2 15,12-8-21 1,0-5 0-16,-7-1-7 0,-1-5-1 16,0-4-21-16,-1-1 2 15,1-5-16-15,0 0 1 16,-3 6 12-16,-1 9 0 15,-5 8 10-15,-1 8 2 16,-5 4 3-16,-2 6 1 16,-2 0 1-16,-1 10 1 15,-3 1 0-15,0 6 1 16,-2 1-1-16,-2 1 1 16,2-17 0-16,0 3 1 15,-2-9 3-15,0 2 2 16,0-4-4-16,0-2 2 15,0-2-3-15,0-4 0 16,0-3-2-16,-2-9 0 16,-6-9-4-16,-3-8 0 0,-1 9 1 15,0 7 1 1,-3 5 1-16,-5 6 0 0,-5 6-2 16,-1 10 1-16,-3 0-4 15,2 13 2-15,7 5-13 16,3 5 1-16,7-4 9 15,2-3-1-15,4-3 4 16,2 1 1-16,4-3 11 0,6-7 1 16,11-4 49-1,5-6 2-15,5-6-33 0,-3-10-1 16,-5 2-15 0,-5-7 0-16,-3-3-11 0,-3 3 1 15,-2 3-12-15,-6 12-1 16,0-3-5-16,0 1-1 15,0 4 10-15,-2 2 0 16,2-6 4-16,0 12 2 16,-2-4 2-16,0 58 0 15,-4 10 1-15,-4 24 2 16,-4 3-1-16,4-19 1 16,8 0 19-16,0-23-1 0,0 5 32 15,2-17 0 1,0-6-28-16,0-21 1 0,0-4 27 15,0-7-1 1,0 1-27-16,2-6 0 0,0-4-16 16,15-31 1-1,-5-15-8-15,0-7 2 0,1 4-17 16,1-17 2-16,-2-2-3 0,1 12 2 16,1 1 2-1,-2 7 0-15,5 5-30 0,-7 14 0 16,-2 3 25-1,1 9-1-15,-1 3-5 0,-2 3 0 16,0 5-19 0,-2 0 1-16,1 1 21 0,-1 3 1 15,-2 4 7 1,0 2 1-16,0-6 7 0,0 4-1 16,0 2 3-16,0 0 0 15,-2 0 0-15,3 2 1 16,-3 4 1-16,2-6 0 15,-2 8 2-15,2 1 1 16,0 7 8-16,-2 1 1 16,0-5 27-16,-2-2 1 15,0-2 25-15,0-2 0 16,0-3-28-16,0 3 0 16,0-6-25-16,0 2 1 15,0 0-10-15,0-2-1 16,2-2-10-16,6-9 2 15,5-5-38-15,1-2 1 16,0-1-22-16,5 1 1 16,1 3 35-16,1-1 2 0,-1 6 14 15,-5 3 1 1,-1 5 9-16,-2 2 1 0,-2 0 0 16,3 7 1-16,-3-3 3 15,4 10-1-15,-1 2 2 16,-5-3 0-16,-2 3 11 0,-2-8 1 15,0 3 31 1,-2-3 1-16,0 0 15 16,-2-8 1-16,0 6-40 15,0-4 1-15,0-2-16 16,0 0 0-16,0 0-10 16,4-6 0-16,1-4-17 0,3-9 2 15,2 3-17-15,0 0 2 16,-2 5 13-16,-1 3 1 15,-1 0 8-15,0 6 1 16,0-4 1-16,-2 6 1 16,0 0 3-16,2 6 0 15,-2 2 1-15,3 2 1 16,-3 7 0-16,0-5 1 16,0 2 20-16,0-5 2 0,0 1 5 15,0-2 0 1,0-8-16-16,7 2 1 15,1-4-9-15,12-14 1 16,1-3-29-16,4-16 2 0,-3-2-14 16,1-22 1-1,-6-1 15-15,-3-10-1 0,-4 1-37 16,-5 17 1-16,-1 7 28 0,-2 10 1 16,0 2 12-1,-4 23 0-15,0-4-34 0,0 10 0 16,-2-5 12-1,0 9 0-15,0 0 11 0,-2 2 0 16,-2 15 5 0,-8 42 0-16,-1 3 19 15,1 35 0-15,6-13-1 16,4-47 2-16,0-2-2 16,2-9 0-16,2-5 0 0,0-7-1 15,0-8 1-15,2-2-1 16,2 3 3-16,0-3 1 15,3 0 1-15,9-10 1 16,1-5 1-16,3-11 0 16,-1 1 5-16,-1-5 0 15,-1-1 24-15,-3 2 1 16,-2 7 26-16,-8 10 2 16,3-1-16-16,-1 1 3 15,2 6-32-15,11 2 1 16,-1 12-13-16,1 11 2 15,-5 4-28-15,-8-1 2 16,-6 1-3-16,-6 0 1 16,-6-3 5-16,0-3 1 15,-3-1 3-15,7-11 0 16,0-3 12-16,0 0 0 0,0-4 0 16,2 2 2-16,-3-4 0 15,3 0 0-15,0-4-7 16,0 2-1-16,2 2 2 15,0-8 2-15,0 6 0 16,2-4 2-16,0 3 1 0,2-3 0 16,0 4 0-1,2 2 1-15,0 0 0 16,2 0 0-16,1 0 0 0,-3 2 0 16,0 2 0-16,0-2 0 15,-4-2-670-15</inkml:trace>
  <inkml:trace contextRef="#ctx0" brushRef="#br0" timeOffset="47372.49">20103 17076 12 0,'0'0'0'0,"41"-8"0"0,-2 0 3 0,-7-1 2 16,-7 3 61-16,-9 2 1 0,-5-2-7 15,-5 4 0-15,-2 2-28 16,-4 0-1-16,0 0-283 15</inkml:trace>
  <inkml:trace contextRef="#ctx0" brushRef="#br0" timeOffset="49706.34">16735 18737 12 0,'0'0'0'0,"6"-41"0"0,-2 12 44 0,-2 4 0 16,0 11 64-16,0 10 1 15,-2-4-12-15,0 4-1 0,0 0-53 16,4 8-1 0,-4 0-7-16,2 12 1 0,0 23 0 15,0 21 0 1,-2-1-34-16,-2 5 2 0,-2 4 6 16,-4 3 1-16,-6 8-11 0,-1-4 1 15,3-5 8 1,0-8 0-16,2-13 12 0,1-18 1 15,7-15-19 1,2-9 1-16,0-7 12 0,2-11 1 16,5-13 10-1,-3-19 0-15,6-17 37 0,0-10 0 16,2-8-8-16,-3 2 0 16,1 2 14-16,0 4-1 15,2-12-18-15,1 8 0 16,-3 9 84-16,0 11 1 15,-6 24-104-15,2 5 1 16,-3 15-21-16,-3 10 2 16,-3 6-12-16,-1 23 1 15,-2 26-3-15,-2 15 0 16,2 6-21-16,2 2 0 16,0 0-3-16,-2 0 2 0,-3 4-100 15,-1 4 1 1,6-6 71-16,2-12-1 0,2-17 33 15,2-22 0 1,0-13 9-16,0-9 0 16,2-11 7-16,6-15 0 15,7-18 2-15,-1-16 0 16,-3-15 0-16,-3-4 1 16,0-6 2-16,2 2 2 15,3 8 0-15,-1 11 1 16,0-1 3-16,-3 21 1 15,-9 13-7-15,-2 14 2 16,-2 10-3-16,-5 4 0 0,-1 16-2 16,-6 17 0-16,-9 19 2 15,3 17-1 1,6 8-7-16,3 7 2 0,11-88-990 16</inkml:trace>
  <inkml:trace contextRef="#ctx0" brushRef="#br0" timeOffset="52163.21">16987 18667 12 0,'0'0'0'0,"0"0"0"0,0 0 0 16,0 0 0-16,0 0 0 16,0 0 0-16,0 0 0 15,18-25 4-15,5 15 2 16,14-6 16-16,4-1 2 15,0 15 58-15,-4 2 1 0,-9 2-8 16,-3 11 0 0,-4 9-26-16,-7 5-1 0,-6 10-16 15,-8 4 2 1,-10-6-34-16,-5-2 0 0,1-13-11 16,2 3 0-16,4-13-16 15,-1-6 1-15,-1 0 18 0,0-4 0 16,2 0 7-16,2-8 1 15,-1-2 2 1,3-15 0-16,6-10 11 0,5-2 0 16,1 2 37-1,2 3 0-15,4 7 44 0,3 4 1 16,-1-1 16-16,3 5 1 16,3 7-36-16,1 0 1 15,-3 6-41-15,-3 2 1 16,-3 0-27-16,-2 2 1 15,-2 2-10-15,3 4 0 16,1-2-9-16,0-4 0 16,-1 0-23-16,-3 0 0 15,-2 0-1-15,0-4 1 16,3-4-4-16,-1-1 0 16,0 1 8-16,-2-6 1 0,-4 2 8 15,-4 1 1-15,-2-1-41 16,-2 6 1-16,0 0 18 15,2 6-1-15,-2 0 23 16,-2 0-1-16,-4 8 11 16,-5 4 1-1,-1 15 8-15,0 16 1 0,3 6 0 16,3-2 0 0,4 1 1-16,4-13-1 0,6-9-19 15,4-7 2-15,4-5-28 0,7-12 2 16,10-10 7-1,5-2 2-15,9-17 22 0,3-12 1 16,-5-4 7 0,-7 0 1-16,-3-4 40 0,-6-3 1 15,-7 5-6-15,-6 0-1 16,-5 2-8-16,-5 8 0 16,-6 8-20-16,-1 11 0 15,5 1-6-15,0 11 0 16,0 0 0-16,-4 8 0 15,-4 5 0-15,-4 7 0 16,-5 13 0-16,-1 14 0 16,0 10 0-16,1 1 0 15,3 11 0-15,-1 5 0 16,1 2 0-16,2-2 0 16,4-11 4-16,6-7-1 15,4-15 2-15,4-13 0 16,2-12 1-16,2-5-1 15,3-7 11-15,1-11 1 16,6-5-2-16,1-11-1 16,1-6 2-16,-3-4 0 0,-9-6-2 15,-4-8 1-15,-4-2-3 16,-2-1 2-16,-2 5 44 16,-2 12 1-16,2 12 39 15,0 7 0-15,0 4-53 16,0 12 1-16,0 2-22 0,-2 0 2 15,0 8-23 1,-2 8 2-16,-7 7-6 0,7-1 1 16,2-3-6-1,2-5 1-15,0-4-44 0,2-1 2 16,2-5 16 0,4 2-1-16,4 0 13 0,11-12 1 15,-1-4 6-15,9-13 1 16,-2-4 13-16,-11 11 1 15,-2 2 11-15,-5 1-1 16,-3 5-5-16,-2 6 1 16,0-4-6-16,0 2 2 15,0 4-4-15,0-2 0 16,0 2-1-16,5 6 0 16,-3 6-1-16,4 11 1 0,-2 5-2 15,-4-7 1 1,-2-3-26-16,-2-3 1 0,0-5-30 15,0-2 0 1,0-4 29-16,0 1 0 0,0-3 17 16,0-2 0-1,0 0 7-15,2-2 1 0,2-9 6 16,13-24 0 0,1-6 26-16,-3 15 2 0,-1 7-12 15,-4 3 1-15,3 5-6 16,-5 3 1-16,0 2-16 15,0 0 0-15,0 4-2 0,3 4 1 16,-1 6 0 0,2 4 0-16,-2-1-1 0,-1 5 1 15,-3 3 0 1,-2 5 1-16,-2-5-3 0,-2-3 2 16,0-4-14-16,0-1 0 15,-2-5-7-15,2 0 0 16,0-4 11-16,0-2 0 15,0 0 7-15,2-8 1 16,4-6 6-16,8-17 2 16,3 6 33-16,-7 7 0 15,0 1-10-15,3 3 1 16,-1-1-11-16,-2 3 0 16,0 4-14-16,-3 4 0 15,-1 4-3-15,0 0 0 16,-2 0-1-16,6 16 0 15,-2 7 2-15,3 10 0 0,-3 0-2 16,-4-17 1 0,0-6-1-16,0 0 0 0,0 1-6 15,4 1 1 1,3-10-1-16,13 4 2 0,5-12 0 16,4-12 1-16,-5-1 3 15,-3-5 1-15,-4 1 0 16,-9 2 0-16,-2 5-1 0,-4 0 1 15,-2 3-4 1,-2 1 1-16,0 6-35 0,-2 0 1 16,0 4 16-1,0-3 1-15,-2 5 7 0,-6 7 2 16,0 3 10-16,-8 23 1 16,1 2 5-16,5-3 0 15,2 3-1-15,6-24 1 16,2-1-3-16,2-2 1 15,2 0-8-15,18 1 1 16,11-14-24-16,23-7 0 16,-1-13 0-16,-10 5 0 15,-45 20-673-15</inkml:trace>
  <inkml:trace contextRef="#ctx0" brushRef="#br0" timeOffset="52625.83">18932 18458 12 0,'0'0'0'0,"0"0"0"0,0 0 0 15,0 0 0-15,0 0 0 16,0 0 0-16,0 0 0 0,-26-7 0 0,9 7 0 16,-5 0 0-1,-7 7 0-15,-2-3 0 0,-2 12 0 16,1 9 7-1,3 2 0-15,4-1 74 0,7 3 0 16,6-9-7 0,5-1 0-16,5-3-8 0,9-1 2 15,9-3-11 1,11-10 0-16,9-4-14 0,5-18-1 16,0-3-2-16,-6-12-1 15,-8 0-8-15,-4-6 1 16,-5-4-9-16,-4 2 1 15,-6-9-15-15,-3-1 0 16,-3-4 0-16,0 5 0 16,2 21-1-16,0 9 1 15,-2 18-10-15,-2 8 1 16,-2 14-2-16,-4 17 1 16,-5 23-1-16,-1 5 0 15,2 3-2-15,2 4 2 16,2 12-9-16,-3 8 0 15,-3 1-86-15,0-11 1 16,12-80-416-16</inkml:trace>
  <inkml:trace contextRef="#ctx0" brushRef="#br0" timeOffset="52991.87">18036 18402 12 0,'0'0'0'0,"0"0"0"0,0 0 0 0,0 0 0 0,25-4 0 16,-17 4 0-16,-2 0 0 0,-1 0 0 15,-3 0 0 1,-2 0-10-16</inkml:trace>
  <inkml:trace contextRef="#ctx0" brushRef="#br0" timeOffset="53375.63">19184 18725 12 0,'0'0'0'15,"0"0"0"-15,0 0 0 16,0 0 0-16,0 0 0 16,0 0 16-16,0 0 0 15,-2 28 79-15,-10-7-1 16,-19 22-26-16,1 0 2 15,11-8 6-15,5-10 1 16,14-25-471-16</inkml:trace>
  <inkml:trace contextRef="#ctx0" brushRef="#br0" timeOffset="56969.58">17048 19145 12 0,'0'0'0'0,"0"0"0"0,0 0 0 0,0 0 0 0,-24 19 0 16,18-7 0-16,-2 3 0 16,-3 3 0-16,1 1 0 15,2-3 0-15,2-6 0 16,0 5 0-16,-1-13 1 15,3 6 12-15,2-8 1 16,0 0 14-16,0 0 1 16,2-6 16-16,4 2 1 15,6-21 18-15,5-4 1 16,3-4 13-16,-1 1-1 0,-5 15 13 16,-2 13-1-16,-2-4-21 15,-1 8 0-15,-3-2-41 16,0 2 1-16,2 2-18 15,2 8 0-15,-2 4-8 16,0 9 0-16,-2 18-19 0,-1-6 0 16,1 0-71-1,0-19 0-15,-2-3 15 0,-2-7 0 16,2 2 59 0,0-8-1-16,0 0 13 0,2-6 1 15,2-4 1-15,6-9 1 16,7-16 18-16,1 0 1 15,-5 2 52-15,-5 13 0 16,-4 3 32-16,-4 9 1 16,0 8-29-16,0-8-1 15,-2 8-53-15,0 0 1 16,2 0-19-16,-2 8 2 16,-2 11-8-16,0 14 0 0,4 6-29 15,0 0 0 1,0-13-69-16,3-15 0 0,-1-3 39 15,4 0 2 1,8-8 40-16,11-6 0 16,10-6 12-16,2-13 1 15,-2-12 7-15,-7-6 1 0,-5 0 23 16,-2 0 2 0,-7-1-3-16,-4 10 1 0,-4 7-5 15,-1 8 0-15,-1 3-19 16,0 0 0-16,-2 5-11 15,-2 1 1-15,0 4-1 16,0 4 1-16,0-2 6 16,-2 4-1-16,0 4 3 0,0 0 1 15,-4 10 4 1,-4-3-1-16,-2 7 18 0,1 5 1 16,5-5 37-16,0-8 2 15,0 7 34-15,0-9 0 16,0 10-64-16,0-1 0 15,0-5-22 1,0 3 1-16,0 1-9 16,-1 0 0-16,3-1-8 15,0 7 0-15,0-5-32 0,0 9-1 16,0-5-18-16,-2 2 0 16,0-5-4-16,2-1 1 15,0-7 46-15,0 0-1 16,0-4 11-16,0 2 2 15,0-8 3-15,0 2 0 16,0 1 2-16,0 1 2 16,-1-4 3-16,1 2 1 15,0 0 8-15,2 2 0 16,0-4 6-16,0-4 2 0,0 2 7 16,0 0 1-16,0 2-8 15,0 0 2-15,0 0-6 16,0 0 2-16,0 0-6 15,0 0 2-15,0 0-5 16,0 0-1-16,0 0-3 16,0 0 1-16,0 0-3 15,0 0 1-15,0 0-3 16,0-4 1-16,0 1 0 0,2 1 0 16,0 2 1-16,3-14 1 15,-1 4 0-15,2-7 0 16,2-1 2-1,0 1 0-15,2 1 3 0,3-5 2 16,1 5-2 0,3-11 1-16,1 9 5 0,-2 1 0 15,1 3 2-15,-1 2 2 16,1 4 8-16,-7-1 2 16,0 3-4-16,-4 4 0 15,0 2-19-15,-2 0 1 16,1 0-8-16,1 8 0 0,-2 9-6 15,0 18 0 1,-2 8-40-16,-2-25-1 0,0 3-70 16,0-7 1-1,2-6 46-15,-2 1 1 0,2-5 47 16,0 2-1 0,2-4 15-16,0 2 0 0,0-2 5 15,-2-2 0-15,1 0 7 16,1-2 0-1,2-4 12-15,4-4 0 0,0-7 11 16,0-1 2-16,1 1 9 16,-3 9 1-16,0-2-5 15,-2 0 0-15,0 3-13 16,1-1 2-16,1 2-21 16,-2 2-1-16,0 0-5 0,2 2 1 15,0 0-26-15,5 4 2 16,-1 4-46-16,2 4 2 15,-1-2-58-15,-3 1 0 16,-2-1-7-16,-2 2-1 16,0-10 33-1,-1 6 0-15,-1-4 72 0,-2-2 1 16,0 2 17-16,2-2-1 16,0-2 12-16,2-6 0 15,0-2 18-15,2-7 0 16,-3-1 56-16,-1 1 1 15,-2 1 12-15,-2 6 2 16,0 2-47-16,0-3 1 16,-2 5-13-16,-2-2 1 15,-1 6-4-15,-5 2-1 16,-2 0-19-16,-7 4 1 16,3 8-5-16,-6 7 1 0,1 1-3 15,3 11 1-15,3-2-24 16,9-13-1-16,2 1-45 15,2-7 0 1,0-2 36-16,2-6 1 0,0 4 24 16,2-6 1-1,0 0 6-15,6-2 0 0,2-4 18 16,5-12 0-16,-3 1 38 16,-4 9 0-16,0-8 31 15,-1 7-1-15,-3 1-13 0,0 4 0 16,-2-2-46-1,0 4 0-15,0 2-17 0,0 0 0 16,0 0-10 0,2 8 0-16,0 4-30 0,0 3 1 15,0 1-58-15,1-6 2 16,-1-1 19-16,0-5 1 16,2 2 41-16,19-8 2 15,3-12 16-15,7-11 1 16,-4-4 4-16,-5 0 1 15,-3-3 0-15,0-9 1 16,-5 4 2-16,-4-7-1 16,-7-1 0-16,-5 2 2 15,0 8-4-15,-2 21 0 16,0 4 0-16,0 3 0 16,0 3 0-16,0 4 1 15,-2 0 0-15,-9 21 1 0,1 10 0 16,-4 16 2-1,-1 4-1-15,5 1 2 0,4-1 9 16,4-24 1 0,4-1-6-16,0-15 1 0,0-3-8 15,2-2 0 1,2-2-2-16,3 0 0 0,1-10-1 16,8-4 0-16,-18 10-664 15</inkml:trace>
  <inkml:trace contextRef="#ctx0" brushRef="#br0" timeOffset="57205.4">17905 19047 12 0,'0'0'0'15,"0"0"0"-15,-8 22 0 0,10-19 0 0,2 1 0 16,0-2 0-16,9-2 0 15,17-9 0-15,11-1 0 16,2-4 2-16,-6 4 1 16,-10 1-3-16,-7 3 2 15,1 2 0-15,-1-4 0 16,-5 8 21-16,-5 0-1 16,0 2 15-16,1-2 1 0,-11 0-146 15</inkml:trace>
  <inkml:trace contextRef="#ctx0" brushRef="#br0" timeOffset="57941.18">18315 19096 12 0,'2'0'0'16,"-2"0"0"-1,0 0 0-15,0 0 0 0,0 0 0 16,0 0 0-1,2-2 1-15,0-2 16 0,0 0 0 16,3-4 5 0,-1-1 1-16,2-9 38 0,0 4 1 15,0 3-37 1,0 1 0-16,-2 10 8 0,-2-8 1 16,-2 8 21-16,0 0 0 15,0 0 3-15,0 2 0 16,0 14 9-16,-2 17 0 15,-2 10-21-15,0 2 1 16,2-10-12-16,2-8 1 16,0-17-21-16,0 1 2 15,0-5-8-15,2-4 0 16,2-4 2-16,4-9 1 16,9-13 1-16,5-11 2 15,1 0 24-15,-1-2 0 0,1 4-10 16,0 9 1-1,-3 5-11-15,3 7 0 0,3-1-21 16,3 9 0 0,-2 4-3-16,-5 0 0 0,-5 4 2 15,-7 11 1 1,-4-3 1-16,-6 11-1 0,-4-5 11 16,-8 9 2-16,-9 0-2 15,-1-3 1-15,1-5-5 16,3-3 1-16,-1-8-6 15,3 1 0-15,1-9 0 16,3 0 0-16,4-9-1 16,4 1 1-16,2-8 3 15,2-1 2-15,4-1 15 16,4-1 0-16,2 1-7 0,3 4 2 16,-3 11-2-16,-2 3 2 15,-2 7-8-15,2 3 1 16,3 0-8-16,1 7 0 15,-2 9-1-15,0 3 1 16,-1 2-36-16,-3-11 1 16,0-5-49-16,2-5 1 15,-4-8 15-15,-2-2 2 16,0-2 34-16,0-4 0 16,-2 6-600-16</inkml:trace>
  <inkml:trace contextRef="#ctx0" brushRef="#br0" timeOffset="58165.97">18325 18936 12 0,'0'0'0'0,"0"0"0"16,0 0 0-16,0 0 0 15,0 0 0-15,0 0 0 0,0 0 0 16,0 0 0 0,0 0 0-16,0 0-10 0</inkml:trace>
  <inkml:trace contextRef="#ctx0" brushRef="#br0" timeOffset="58405.48">18934 19043 12 0,'0'0'0'16,"0"0"-10"-16</inkml:trace>
  <inkml:trace contextRef="#ctx0" brushRef="#br0" timeOffset="58736.05">18854 19069 12 0,'0'0'0'16,"0"0"0"-16,0 0 0 0,0 0 0 16,-20 17 0-16,18-17 0 15,0 0 0-15,2 0 0 16,4 0 0-16,2 0 0 15,6-8 0-15,9-1 2 16,1-1 1-16,-1-6 8 16,-5 5-1-16,-1-5-10 15,-3 8 0-15,-4 0 0 16,-2-1 0-16,-2 7 0 0,-4 2 0 16,0-6 0-16,-2 6 0 15,-4 6 0-15,-4-4 0 16,-2 7 12-16,-3 1 0 15,-1 6 52-15,-1 5 1 16,5 1 55-16,4 5 2 16,4-4-74-16,2-3 0 15,4-3-24-15,4-9-1 16,2-4-20-16,5 0-1 16,3-8-1-16,4-4 0 0,3-5 0 15,-3-3 0 1,-5-2-2-16,-3-5 1 0,-12 23-439 15</inkml:trace>
  <inkml:trace contextRef="#ctx0" brushRef="#br0" timeOffset="59428.82">19082 18977 12 0,'4'-2'0'0,"0"2"0"0,4 0 0 0,9 0 0 0,3 2 0 16,1 2 0 0,-3 4 0-16,-4 1 0 0,-3-5 0 15,-5 2 0 1,-4 2 0-16,-6 2 20 0,-8 7 1 16,-17 9 71-16,0-9 0 15,9-7-40-15,7-2 1 16,7-6-11-16,2 5 1 15,2-7-16-15,0-7 0 16,2 5-15-16,4-4 2 16,8-6-8-16,9-13 2 15,6-1-4-15,-1 7 0 16,-3-6-15-16,-5 9 1 16,-3 6-26-16,-5 2 0 15,-4 1-2-15,-6 7 0 16,-2 4 27-16,-2-1 0 15,-2 5 9-15,-3 8 1 16,-1 5 3-16,-2 9 1 16,0-1 58-16,3-2 1 15,5-9-22-15,4-3 2 16,4-7-8-16,5-6-1 0,5-2-10 16,11-8 0-16,9-2-14 15,3-15 0-15,-2 0-5 16,-8-1 0-16,-13 5-3 15,-6-4 0-15,-4 7-1 16,-2 2 0-16,-2-3-45 16,0 3 2-16,3 7-16 15,-3 3 2-15,0 4 33 0,0 4 2 16,0 4 14-16,0 13 0 16,-5 22 8-16,1 18 0 15,2 5 8-15,-2 12 1 16,-2 4 2-16,-2-8 1 15,2-4 45-15,2-9 0 16,2-3-1-16,-1-7 0 16,1-10-29-16,0-10 1 15,2-19-22-15,2-10-1 16,-2 0-570-16</inkml:trace>
  <inkml:trace contextRef="#ctx0" brushRef="#br0" timeOffset="60100.7">19391 18963 12 0,'0'0'0'0,"0"0"0"16,0 0 0-16,0 0 0 15,21 4 0-15,-11-4 0 0,5 6 0 16,5 2 0 0,1 0 0-16,-5-4 0 0,-6 5 0 15,-4 5 2 1,-4-4 0-16,-4 9 56 0,-6-1 0 16,-4-1 72-1,-5-3 0-15,-1-10-67 16,0 2 1-16,3-6-33 0,7-2 1 15,4-4-19-15,2 4 1 16,2-4-11-16,4 4 1 16,2-12-4-16,4 3 0 15,5 1-39-15,1 2 1 16,3 2-34-16,1 4 1 16,0 2 22-16,1-3 1 15,-3-3 16-15,-1-2-1 16,-1 0 13-16,1 0 0 15,-1-1 6-15,0 5 1 16,-1-8 3-16,-5 8 1 16,-4-4 1-16,-6 6 1 0,-4-4 1 15,-2-1 1 1,-2 3 0-16,0 4 1 0,-1 2-1 16,-1 7 2-16,-6 7 0 15,-1 0-1-15,7 11 20 16,2-6 1-16,4 3 144 0,4-7 2 15,4-1-103 1,2-6 0-16,6-1-13 0,9-9 2 16,10 0-22-1,5-11-1-15,7-3-15 0,-4-2 0 16,-6-5-11 0,-6 2 1-16,-11 3-2 0,-3 0 0 15,-1 5-117-15,0-3 1 16,-12 14-267-16</inkml:trace>
  <inkml:trace contextRef="#ctx0" brushRef="#br0" timeOffset="61170.49">19955 18924 12 0,'0'0'0'0,"0"-2"0"0,0 2 0 0,-2 2 0 16,-4 4 0-16,-2 2 0 16,-5 2 0-16,-1 7 0 15,-2 7 0-15,-1 3 0 16,5 0 10-16,4-11 1 0,4-3 111 15,6 1 1 1,2-10-70-16,6 2-1 16,13-6-17-16,7-10 1 15,5-7-18-15,2-1 1 0,-2-7-16 16,-6-1 2 0,-3-1-23-16,-1-10 0 0,-5-4-33 15,-7-2 2-15,-7-15 9 0,-4 1-1 16,0-11 20-1,2 11 1-15,-2 18 49 0,0 12 1 16,-2 17 75 0,-2 10-1-16,-2 6-59 0,0 8 1 15,-4 15-24 1,-5 12 1-16,-1 10-23 0,0 9 1 16,3-7-49-16,1 7 0 15,0-13 17-15,2 2 1 16,4-14 13-16,4-6 0 15,6-4 17 1,6-9 1-16,9-6 45 16,7-8 1-16,7-4-19 0,-2-8 0 15,-2-4-13-15,-5-5 0 16,-3-1-20-16,-5-5 1 16,-1 6-45-16,-5 1 2 15,-6 2-28-15,-4 1 1 16,0 7 27-16,0 4 0 15,-2-2 16-15,-2 6 2 16,-2 0 10-16,0 6 0 16,0-2 9-16,-2 10 1 0,-2 5 6 15,1 1-1 1,1 3 4-16,2-5 0 0,4-1 34 16,4-5 1-16,5 0 60 15,5-9 1-15,8 5-4 16,7-14 0-16,2 1-64 0,2-11 1 15,-3 6-21 1,-5-3 0-16,-7 3-32 0,-3 0 2 16,-5 2-70-1,-2-3-1-15,-4 3 34 0,-2 0 1 16,-2 6 18 0,-2-4 1-16,-2 4 14 0,0-2 2 15,0 4 16-15,-2 0 0 16,-4 4 7-16,-3 0 0 15,-1 10 5-15,-2-3-1 16,-1 5 31-16,5-6 0 16,4 0 11-16,4-1 1 15,2-3 23-15,2-6-1 16,2 2-45-16,2-2-1 16,4-2-14-16,10-8 0 0,15-15-9 15,4-2 0 1,-2 1-61-16,-6-15-1 0,-7-5 27 15,-7-5 0 1,-5-13 18-16,-2-3 2 0,-4 13 5 16,-2 13 1-1,0 23 21-15,-4 7 2 0,0 11 8 16,-2 9 0 0,-6 13-16-16,-7 19 0 0,-3 15-14 15,-1 9 0-15,5 5-25 0,2-6 1 16,3-5-1-1,3 9 2-15,4-14 6 0,4-30 2 16,0-5 23 0,0-9 0-16,0-10-160 0</inkml:trace>
  <inkml:trace contextRef="#ctx0" brushRef="#br0" timeOffset="61441.73">19978 18842 12 0,'0'0'7'0,"39"-9"0"0,2-1-7 0,2-6 0 16,0-1 0-16,-6 7 0 16,-11 2 0-16,-9 0 0 15,-7 8 8-15,-6 0 1 16,-2 0 7-16,-2 0 1 0,0 0-74 16</inkml:trace>
  <inkml:trace contextRef="#ctx0" brushRef="#br0" timeOffset="62829.31">17145 19704 12 0,'0'0'0'0,"-10"18"0"16,1-1 0-16,1-1 0 0,4-6 0 15,4-1 0-15,2-7 0 16,2 4 0-16,4-4 0 16,3 0 0-16,5-2 0 15,5-4 8-15,-1-4 0 16,-2-3 59-16,-5-5 1 0,-5 0 49 16,-6-1 0-16,-4-8-12 15,-2 5 2-15,0 1-26 16,0 3-1-16,0 8-26 15,-3 2 1-15,-1 4-36 16,0 2 0-16,2 2-14 16,0 4 1-1,0-2-13-15,1 4 0 0,3 0-24 0,2-1-1 16,2-7 5 0,7 2 2-16,5-2 5 15,11-9 2-15,7-11 15 0,1-7 0 16,-8-6 0-16,-7 7 2 15,-3-1 0-15,-5 4 1 16,-6 3-87-16,-4-5 0 16,0 7 4-16,2 7 0 15,-2 3 62-15,0 8 0 16,0-6 17-16,0 12 2 16,-2-6 2-16,-4 13 1 15,-4 13 10-15,-1 15 2 16,5 11 49-16,2-1 2 15,0 2 3-15,0 7 0 16,0-7-29-16,2-1 0 0,2-9-15 16,2-6 0-1,0-13-23-15,0-5 0 0,0-11 0 16,-2 0 1 0,0-8 1-16,0 0-1 0,2 0 4 15,0-8 2-15,2-8 7 16,0-11 0-16,2-14 3 15,1-2 1-15,-5 6 17 0,-4 8-1 16,-3 4 34 0,1 7-1-16,2 8 14 0,0 1 1 15,0 3-36 1,0 4 0-16,0-2-29 0,0 4 1 16,0 0-14-16,2 0 1 15,2 4-5 1,0-2 0-16,4 0-13 0,9-4 2 15,11-4-14 1,3-4 2-16,-2 0-3 16,-9 1 0-16,-6-1-7 15,-3 4 0-15,-3 4-19 16,-2 0 1-16,-4 2-744 0</inkml:trace>
  <inkml:trace contextRef="#ctx0" brushRef="#br0" timeOffset="63579.35">17811 19523 12 0,'0'0'0'0,"0"0"0"0,0 0 0 0,14-18 0 15,-12 12 0-15,0 3 0 16,0 3 0-16,-2-2 0 15,-2-2 0 1,-2 2 9-16,-2 2 0 0,-6 2 49 0,-9 4 2 31,-9 9 55-31,-1-1 2 0,8 7 5 16,9-3 2-16,8-1 15 0,8-5 0 16,8 4-22-1,9-1 1-15,5-3-67 0,1-2 1 16,-3-3-25-1,-5-1 0-15,-9-4-14 0,-4-2 1 16,-4 0-8 0,-2 0 1-16,-2 0-5 0,-4 0 2 15,-9 2-4-15,-3 4 0 16,-3 2-1-16,3-6-1 16,7 4-3-16,5-4 0 15,4 5-17-15,2-5-1 16,0 4-24-16,0-4 0 15,2 2-29-15,2 2 1 16,2-6 15-16,8-8 1 16,17-4-25-16,10-13-1 15,-2-8 58-15,-2 4 2 16,-2-3-26-16,-3 5 2 16,-3 2-24-16,-4 7 1 15,-5-3 13-15,-2-1-1 0,1 3 22 16,-3 1 1-1,-4 1 26-15,-3 9-1 0,-5 0 21 16,0 0 1 0,-2 6 74-16,0 2-1 0,0 0 33 15,-2 0 1 1,-7 10-31-16,-1 6 1 0,-4 3 7 16,-3 16 0-16,-1 8-18 0,0-2 0 15,1 4 72 1,-1 8 1-16,-5-3-105 15,1-5 1-15,3-2-20 16,5-12 0-16,4-9-20 16,3-11 0-16,5-5-7 15,2-6 0-15,2-4-40 16,7-3 2-16,-9 7-1108 0</inkml:trace>
  <inkml:trace contextRef="#ctx0" brushRef="#br0" timeOffset="64171.58">18116 19513 12 0,'0'0'0'15,"0"0"0"-15,0 0 0 0,0 0 0 0,0 0 0 16,0 0 0-16,0 0 0 16,0 0 28-16,0 0 1 15,5 27 22-15,-16-9-1 16,-3 7 176-16,0-7 0 0,5-1-142 15,5-9 2 1,2-6-17-16,0 0 1 0,0 2-9 16,2-4-1-1,2-6-35-15,2-2-1 0,7-9-3 16,5-3 0 0,4-3-5-16,3 3 1 0,-5 9-17 15,-3 3 1-15,-7 8-1 0,-2 0 0 16,0 0 1-1,0 0 0-15,1 8 2 0,-1 3 1 16,0 5 30 0,0-4 1-16,0 3 58 0,0-7 1 15,-2 0-59 1,-4-4 1-16,2 0-18 0,3-4 1 16,-1-4-13-16,2 0 1 15,2-4-7-15,0-2 1 16,-2-3-1-16,0 5 0 15,-1 4-15-15,-3 4 2 16,-2 0-2-16,0 0 2 0,2 8 2 16,0 3-1-1,2 5 12-15,4 9 0 16,4-5 0-16,7-6 0 16,7-11 1-16,7-12 1 15,6-17-2-15,-2-1 0 0,-4-8-2 16,-6-2 2-1,-9-4-44-15,-10 0 0 0,-10 12-112 16,-8-2 0 0,-9 13 122-16,-7 10 0 0,-5 14 16 15,-2 2 2 1,33-8-723-16</inkml:trace>
  <inkml:trace contextRef="#ctx0" brushRef="#br0" timeOffset="70263.41">15441 20254 12 0,'0'0'0'0,"0"0"0"0,0 0 0 16,0 0 0-1,0 0 0-15,0 0 0 16,7 23 0 0,-7-3 0-16,0 7 0 0,-9 6 0 15,1 0 0-15,2-13 0 0,2-3 0 16,0-7 4-1,2 0 2-15,0-6 19 0,0-2 0 16,2-2 32 0,0 0-1-16,0-2 0 0,2-10 1 15,4-9-4-15,8-16 1 16,9-6 7-16,1 2 1 16,1 8 8-16,-3 11 0 15,-5 5 30-15,-3 9 0 16,1 2-20-16,-3 6 1 15,-2 2-53-15,0 6 1 16,-1 7-18-16,-5 3 0 16,-4 13-11-16,0 0 1 15,2 2-17-15,-2-7 0 16,-4-7-48-16,-3-3 0 16,1-6 18-16,2-3 0 15,2-3 22-15,0 0 1 16,2-4 14-16,0-4 1 15,2 0 6-15,2-7-1 0,4-20 3 16,9-5 2 0,3-6 22-16,3 8 2 0,-7 13 50 15,-1 5 1 1,-3 5 1-16,-4 5 1 0,-4 6-50 16,0 2 1-16,0 4-20 15,1 3 0-15,1 7-8 16,0 5-1-16,-4 11-7 0,-4-3 0 15,-2 2-38 1,2-6-1-16,-2-11-15 0,2-2 2 16,0-8 30-1,-1 3 1-15,3-7 13 0,3 0 2 16,1-3 8-16,4-5-1 16,8-12 4-16,5-9 1 15,1-8 2-15,1 4 0 16,-5 6 3-16,-5 11-1 15,-5 6 10-15,-4 4-1 16,0 6-7-16,-2 0 1 16,0 0-6-16,0 6 1 15,-2 6-4-15,-2 11 0 16,-6 12-35-16,0 6-1 16,4-4-15-16,1-11-1 0,1-9 1 15,0-5 1 1,0-6 30-16,2 2 0 0,4-6 10 15,5-2 1 1,5-2 9-16,11-12 1 16,9-9 1-16,-3-7 0 15,-8-5 1-15,-13 2 0 0,-6 4 2 16,-4 9 2-16,-4-3 31 0,-2 7 0 16,-4-1 25-1,-1 7 1-15,-1 6-7 0,0 0 0 16,-1 8-28-1,1 0 0-15,2-2-17 0,0 2 0 16,1-2-8 0,3 4 1-16,2-4-3 15,2-2 0-15,4 2-8 16,6 3 1-16,11-5-4 0,14-5 0 16,12 3-1-16,-4-4 2 15,-4 4 1-15,-5 2 0 16,-7 6 8-16,-2 5 1 15,-3 5-1-15,-14-6 1 16,-2 7-1-16,-2 11 1 16,-4 5-19-16,-2-8 1 15,-2-5-47-15,2-5 1 16,0-5 16-16,2-4-1 16,0-2 34-16,0 0 0 15,0-1 11-15,2-3 0 16,0 0 4-16,4-7 0 15,4-11 2-15,12-19 2 0,1-4 23 16,-9 22 1 0,1 1 30-16,-5 4 0 0,2 3 22 15,0 3 0 1,5-2-48-16,5 0 1 0,3 3-20 16,-7 1 1-16,-2 4-11 0,1 2 1 15,-1 0-7 1,-2 2 2-16,1 2-17 0,-1-2 1 15,0-2-12 1,-1 0 1-16,-1-2 7 16,-2-2 0-16,0 0 6 15,-2 0 1-15,-2 0 14 0,-2-4 0 16,1 2 5-16,-3 1 1 16,-3-1 10-16,-3-4 2 15,-2 4-10-15,-4 6 1 16,-2 0-7-16,-15 16 1 15,2 13-3-15,3 12 0 16,5 0-19-16,11-14 1 16,4-3-80-16,4-9 2 15,4 1 11-15,6 1 2 16,7-7 70-16,15-2 1 16,3-10 12-16,-2-6 0 0,-2-2 5 15,-15 1 2 1,-4-5 6-16,-3 6 2 0,-3 2-4 15,-2 2 1 1,-4 4-466-16</inkml:trace>
  <inkml:trace contextRef="#ctx0" brushRef="#br0" timeOffset="72271.6">16743 20373 12 0,'0'0'0'0,"0"0"0"0,0 0 0 16,0 0 0-16,0 0 0 15,0 0 18-15,29-22 1 16,-1-7 79-16,3-12 0 16,-6-2-24-16,-7 6 2 15,-8 4 57-15,-5 12 2 16,-10 3-48-16,1 3 1 16,-2 9-38-16,-2 6 1 15,-2 4-25-15,0 1 1 16,-1 9-20-16,1 2 1 15,0 3-8-15,4-1 0 0,4-3-1 16,4-3 1 0,2-6-16-16,2-2 2 0,4 0-21 15,2-2 1 1,3-2 1-16,-1 0 0 0,-4 0 15 16,-3 0 1-16,-3 0 3 0,-4 2 0 15,0 7 5 1,0-1 1-16,0 8-4 0,-2 3 0 15,-3 5-14 1,1-3 1-16,4-5-8 0,2-1-1 16,3-7 14-1,3-6 0-15,6-2 9 0,9-6 2 16,9-4 8 0,3-11 0-16,-2-2 1 0,-6-5 0 15,-9 1 7-15,-6 2 0 16,-5 5 43-16,-5-3 2 15,-2 7 51-15,-2-1 0 16,-3 7-40-16,1 2 1 16,2 6-41-16,-2 2-1 15,0 0-16-15,0 10 0 16,-4 5-6-16,-4 7 0 16,-1 13-16-16,5 4 0 0,4-6-90 15,2-11 2 1,2-3-21-16,4-5 1 15,4-8 94-15,9-3 0 16,9-12 24-16,9-5 0 0,6-9 6 16,-2-10 0-1,-8-8 45-15,-7-2 0 0,-3-2 32 16,-5 2 2 0,-5 0-40-16,-7 6 0 0,-6 8-18 15,0 5-1-15,-1 7-25 0,1 7 2 16,0 4-7-1,-2 8 0-15,0 4 0 0,-2 4 1 16,-4 15 1 0,-3 18 1-16,1 8 7 0,2 5 0 15,2 9 0 1,4 1 0-16,2 2-1 16,4-2 1-16,2-9 3 15,2-8 1-15,4-14-2 0,0-14 0 16,-1-9 0-16,-5-10 1 15,0-2-2-15,2-6 0 16,4-4 0-16,0-9 0 16,3-16 1-16,-5-6 2 15,-8-6 1-15,-2-6 2 16,-4-5 2-16,-2 7 0 16,-1 12 18-16,3 6 1 15,0 15 76-15,4 3 1 16,0 11-50-16,0 4 0 15,-2 2-35-15,-2 6 0 0,-5 3-14 16,-1 7 0 0,2 9-11-16,2-1 0 0,4-1-45 15,4-6-1 1,4-5-47-16,2-10 0 0,2-4 64 16,4-4 1-16,9-10 18 15,18-15 0-15,-2-4 15 16,-11 8 2-16,-5 3 18 0,-7 5 1 15,-4 1-2 1,-3 8 0-16,-1-1-5 0,-2 7-1 16,-2-4-13-1,0 4 1-15,0 2-1 0,-2 0 0 16,0 0 0 0,2 8 0-16,-2 11-1 0,0 6 0 15,-2-5 0-15,0-4 0 16,2-5-15-16,0-3 0 15,0-2-8-15,0-4-1 16,0 0 14-16,2 2 1 16,2-4 6-16,12-8 1 15,5-8 5-15,4-9 0 16,-1 5 22-16,-10 5 1 16,1 3-8-16,-5 4 0 0,0-1-6 15,1 3 0 1,-1 4-7-16,-2 0 2 0,-2 2-4 15,2 2 0 1,-1 0-2-16,3 15 1 0,-4 3-1 16,0 9 0-1,-4-2-1-15,0-15 0 0,-2-4-31 16,0 0 0 0,0-1 20-16,0-3 0 0,0-4 7 15,0 0 2-15,0 0 2 0,8-2 1 16,3-13 13-1,15-16 1-15,5-1 54 0,-11 7 2 16,1 6-37 0,-9 9 2-16,-1 2-17 0,-5 2 1 15,-2 4-13 1,0 0 0-16,0-2-4 0,0 8 0 16,0-2-2-1,2 18 1-15,0 11-1 16,-1-4 0-16,-1-1 0 15,0-11 0-15,0-5-7 16,0 0 2-16,2-1-21 0,11-3 0 16,5-10 11-16,17-7 1 15,-2-5 8-15,-6-3 1 16,-5-5 5-16,-9 5 0 16,-1 1 0-16,-6 8 1 15,-1-5 1-15,-3 7 0 16,-2-2-14-16,-2 4 1 15,0 2-30-15,-2-3 2 16,0 5 15-16,-2 0 2 16,-2-2 7-16,-4 4 1 0,-1 6 11 15,-5 5 2 1,0 3 17-16,-3 6 1 0,5 5-6 16,6-13 0-16,2 5-4 15,2-9 1-15,2 2-9 16,6 3 1-16,8-9-8 0,15 2 1 15,2-12-3 1,-1-2 1-16,-30 8-698 0</inkml:trace>
  <inkml:trace contextRef="#ctx0" brushRef="#br0" timeOffset="72750.83">18389 20055 12 0,'0'0'0'0,"0"0"0"0,0 0 0 0,0 0 0 0,0 0 0 16,0 0 0-16,0 0 0 16,0 0 0-16,0 0 0 15,14-21 0-15,-20 13 0 16,-2 0 0-16,-2 0 0 16,-5 8 5-16,-5 0 2 0,-5 8 25 15,-3 2-1 1,-1 7 22-16,2 1 1 0,7 7 37 15,5-5-1 1,7 3 87-16,4-7-1 0,4-5-105 16,4-1 0-1,7-6-29-15,11-8-1 0,17-6-14 16,0-7 0-16,-4-12-14 0,-7-3-1 16,-3-1-1-1,-6-2 1-15,-7-2-13 0,-4-4 0 16,-4-6 0-1,-4 3 1-15,-2 3 0 0,0 17 0 16,0 18-4 0,-2 16 0-16,-2 25 3 0,-5 12 0 15,-1 15 6 1,0 14 0-16,2 8-5 16,-1 4 0-16,-1 11 0 15,-2-7 0-15,-1-18-4 16,5-8 0-16,10-66-780 15</inkml:trace>
  <inkml:trace contextRef="#ctx0" brushRef="#br0" timeOffset="73006.64">17409 19940 12 0,'0'0'0'0,"0"0"0"0,0 0 0 0,0 0 0 15,0 0 0-15,0 0-10 16</inkml:trace>
  <inkml:trace contextRef="#ctx0" brushRef="#br0" timeOffset="73373.48">18576 20133 12 0,'0'0'0'15,"0"0"0"-15,0 0 0 0,2 27 0 16,-6-13 0-16,-3 4 12 0,-3 1 1 16,-6 8 71-1,-3 3 1-15,3-7-46 0,6-7 2 16,10-16-257-1</inkml:trace>
  <inkml:trace contextRef="#ctx0" brushRef="#br0" timeOffset="75640.41">18740 20104 12 0,'0'0'0'0,"0"0"0"0,0 0 0 15,0 0 0-15,0 0 0 16,0 0 0-16,0 0 0 0,0 0 13 15,0 0 2 1,28-33 3-16,-1 13 0 0,-7-7-6 16,-3 5 0-1,-5 5 6-15,-2 7 0 16,-3 8 9-16,-3-2 1 0,0 2 16 0,2 2 1 16,0 2 6-1,0 4 0-15,0 0-5 0,0 4 0 31,1 3 15-31,-3 1 1 0,-2-4 8 16,0-2 1-16,2 1 10 16,2-7-1-16,0 2-41 0,2-4-1 15,1-6-16 1,-1-3 1-16,0-1-22 16,0-6 0-16,0-3-6 15,1 3 1-15,-3 6-6 16,-2 1 1-16,-2 1 2 15,0 6 2-15,-2 2 2 16,0 2 1-16,2 0 2 16,2 4 0-16,0 7 0 15,0 3 1-15,2 7 5 0,1-3-1 16,1-3 28-16,0-7-1 16,0-2 8-16,7-2 0 15,9-8-19-15,3-6 2 16,-5-6-12-16,-5-1 1 15,-7 3-13-15,-2-4 1 16,-4-1-19-16,0 1 0 16,0 3-14-16,1 3 0 15,-3 4-4-15,0-2 1 16,-2 6 14-16,0 2-1 0,0 0 3 16,2 0 0-16,0 0 3 15,2 0 1-15,2 0 1 16,6 0-1-16,7-4 5 15,7-3 0-15,7-9 6 16,0-9-1-16,-6-7 4 16,-9-1 1-16,-8-6 1 15,-1-2 0-15,-5 4 13 16,-2 8 2-16,-4 8 32 0,0 9 1 16,-2 8-15-1,-3 4 1-15,-3 4-28 0,-4 6 1 16,-5 5-7-1,-1 13 0-15,1 13-45 0,3 5 1 16,-2 7-170 0,-1-2 0-16,7-8 143 0,4-6 0 15,1-4 53-15,5-12 2 16,4-5 14-16,0-10 2 16,1-2 74-16,-1-4 2 15,2-2 3-15,2-6 1 16,2-4-8-16,2-11 1 0,5-1-50 15,1-3 2 1,-2 4-1-16,-1 3 0 0,-3 8-1 16,-2 1-1-1,-2 5-4-15,-2 6 1 16,-2 2-4-16,0 6-1 16,3 7-4-16,-1 3 2 15,0 7-6-15,-2-3 1 0,0 1-3 16,2-7 0-1,2-5 6-15,2-5 1 0,5-4-4 16,5-8 0-16,9-4-4 16,3-7 1-16,1-1-4 15,-2-3 0 1,-2-4-22-16,-13 9 2 0,0 2-18 16,-1 1 0-16,1 5 15 0,0 0 1 15,5 2 4 1,-7 4 1-16,-2 4 7 15,0 4 1-15,1 2 3 16,-1 0 1-16,-2 1-1 0,-2 1 2 16,0-2 0-1,-1-6 1-15,-1 4 0 16,-2-6 0-16,0 2 1 0,-2-2 1 16,0 0 0-16,2 0 1 15,-2-2-1-15,0-4 1 16,-2-2-1-16,0-2 1 15,-2 1 0-15,0 5 0 16,-3-2 0-16,-5 0 0 16,-2 10 0-16,-9 4 0 15,3 5 0-15,-5 11 0 16,3 1 0-16,9-13 0 16,3 3 0-16,4-7 0 15,2 0 7-15,2-4 2 0,0 2-1 16,2-6 0-16,0 2-3 15,2 0 0 1,2-2-3-16,6-4 2 0,2-4-5 16,1-2 0-1,-3-3-5-15,-4 7 1 0,0 0-1 16,-2 0-1-16,-2 4 2 16,0 0 2-16,-2 2 1 15,2 0 1-15,0 2 0 0,5 14 1 16,-1 1 0-1,2-5 0-15,0 2 13 0,0-5 1 16,3-1 24 0,3-4 1-16,2 0-19 0,19-10 2 15,4-10-12 1,2-9 1-16,-4-4-8 0,-4-6 1 16,-4-8-2-16,-1-27 0 15,-11-10-2-15,-9 19 1 16,-2 1-1-16,-4 36 0 15,2 5 0-15,-2 11 0 16,0 0 0-16,-2 1 0 16,0 5-2-16,-2 11 1 15,-2 15-4-15,-10 65 1 16,1-1-4-16,5-29 1 16,0 1-2-16,6-23 1 0,2-2 8 15,2-19 2-15,0-4 0 16,0-3 0-16,0-3-11 15,2 0 0-15,0-4-6 16,9-4 2-16,-13 2-694 16</inkml:trace>
  <inkml:trace contextRef="#ctx0" brushRef="#br0" timeOffset="75858.62">19922 19837 13 0,'29'-10'6'0,"35"-15"-1"0,-5-1 19 16,-14 5-1-16,-14 5-18 0,-11 1 0 15,-9 7-3-15,-11 6 0 16,0 2-66-16</inkml:trace>
  <inkml:trace contextRef="#ctx0" brushRef="#br0" timeOffset="77743.61">15628 20810 12 0,'0'0'0'0,"0"0"0"0,22-26 0 0,7-17 2 0,2-3 1 15,-2 1 3 1,-7 2 0-16,-7 0-6 16,-5 0 0-16,-6 4 0 15,-6 10 0-15,0 11 0 16,-2 3 0-16,0 13 0 0,-3 4 0 16,-5 5 0-16,-8 11 0 15,-9 15 0-15,0 6 0 16,7 0 0-16,5-2 0 15,7 6 18-15,-2 6 0 16,4-4-6-16,3-6 1 16,5-8-4-16,2-2 0 15,1-7-9-15,-1-11 0 16,0-3 5-16,0-8-1 16,2 0 9-16,6-8 0 15,0-9 29-15,9-9 0 16,5-7 46-16,-1 2 0 0,-7-4 38 15,-1 4 0 1,-3 13 1-16,-4 8 1 0,-2 1-75 16,0 9 2-1,3 0-39-15,-3 0 1 0,-2 4-14 16,2 9 1 0,4 3-7-16,-2 5 2 0,-3 3-37 15,-5 1 1-15,0-11-40 0,0 1 0 16,0-7-19-1,0-4-1-15,0 0 69 0,0-4 0 16,2 0 18 0,0-4 1-16,0-6 9 0,4-11 0 15,6-14 17 1,-2-6 1-16,-1 15 6 0,-5 7 0 16,-2 9-5-16,-2 4 0 15,0 4 11-15,0-2-1 16,-2 4-16-16,-9 6 2 15,-3 2-8-15,-4 8 0 16,-1 9-4-16,3-2 0 16,1 3-3-16,3 3 1 15,2-8-4-15,4 3-1 16,4-5-40-16,-2 1-1 16,4-5-19-16,4-1 0 15,0-4 24-15,2-6 1 0,0 2 29 16,0-6 1-1,0-6 8-15,3 2 0 0,1-6 2 16,0-11 0 0,0 3 10-16,1-7 1 0,-1-3 17 15,0 1 0 1,0 0 28-16,1 11 0 0,-3 1 11 16,-4 9-1-16,-2 0-30 0,0 6 0 15,2-2-21 1,0 2-1-16,0 2-11 0,0 4-1 31,0-2-5-31,3 11 0 0,-1 3-29 16,-2 7 1-16,-4 4-44 15,0-5 1-15,0 1-8 16,0-11 2-16,0-6 43 16,0 1 1-16,0-3 32 0,0-6 0 15,0 0 4-15,2-2 1 16,2-7 17-16,4-13 1 15,11-11 33-15,5-4-1 16,-1 8 44-16,-3 5-1 16,-5 7-1-16,-5 13 2 15,-2-2-27-15,-2 6 2 16,0 0-43-16,3 6 1 16,-1-4-16-16,-2 6-1 15,0 3-10-15,2 13 0 16,-2 3-9-16,-3-2-1 0,-3-7-39 15,-3 1-1 1,1-5-36-16,2-8 1 0,0 0 44 16,0 0 1-1,0-3 26-15,0-3-1 0,0 0 11 16,0 0 0-16,5-9 4 16,13-26 0-16,7-6 22 15,-9 19-1-15,2 1 64 0,-7 9 0 16,-1 4 20-1,-2 2-1-15,-4 1-69 0,0 5 1 16,0-4-28 0,3 8 0-16,-1 7-10 0,2 24 1 15,-4 2-22 1,-4-11 0-16,2-3-80 0,0-7 0 16,2-5-17-16,0-3 1 15,2-2-6-15,13-2 1 16,8-4 45-16,18-10-1 15,-45 10-285-15</inkml:trace>
  <inkml:trace contextRef="#ctx0" brushRef="#br0" timeOffset="78345.44">16561 20708 12 0,'0'-2'0'0,"0"0"0"0,0-2 0 0,0-1 0 0,-2 5 0 16,-3-4 0-16,1 0 0 15,0 4 0-15,-2-2 0 16,-6-4 0-16,-5 6 0 16,-3 0 0-16,-3 8 0 0,-3 0 0 15,-1 9 0 1,2 3 1-16,3 7 0 0,3-2 0 16,7-5 0-16,6 1 0 0,4-7 2 15,2 1-1 1,4-9 1-16,2-4 11 0,9-10 0 15,11-7 22 1,5-14 0-16,-2 1 15 0,-5-5 0 16,-7 6 40-1,-7 11 1-15,-4 1 38 16,-4 11 2-16,-2 2-29 16,0-4 1-16,0 4-61 15,0 4 0-15,-2 4-23 0,-4 13 0 16,-2 20-19-16,-1 18 1 15,5 3-22-15,-2 1 0 16,-8 1 9-16,-5-1 1 16,-1-1 4-16,-5-2 2 15,-3 1 8-15,-1-6 2 16,4-12 4-16,3-12 1 16,5-16 7-16,3-18 0 15,-2-7-5-15,-1-15 1 16,3-14-4-16,4-2 0 15,4 4-1-15,10-2 1 16,10 4-4-16,9-4 0 0,3-2-1 16,3-2-1-1,6 2-15-15,0 2 1 16,-5 10-12-16,-7 2-1 0,-9 17 7 16,-4 4 1-16,-3 6-21 15,-3 4 0-15,-4-2-656 16</inkml:trace>
  <inkml:trace contextRef="#ctx0" brushRef="#br0" timeOffset="78525.95">16688 20868 12 0,'0'2'0'0,"0"2"0"0,0 4 0 15,-2 5 0-15,-7 1 0 16,-5 9 0-16,-4 9 0 15,-1-3 0-15,7-2 0 16,10-9 4-16,4-3 2 16,-2-15-23-16</inkml:trace>
  <inkml:trace contextRef="#ctx0" brushRef="#br0" timeOffset="79410.52">17061 20747 12 0,'0'0'0'0,"0"0"0"0,0 0 0 15,0 0 0 1,0 0 0-1,0 0 34-15,0 0 0 16,0 0 96-16,0 0 2 0,0 0-36 16,4-31 2-16,-2 15 38 15,-2-5-1-15,-2 5-74 16,-4 5 1-16,-5 3-12 16,-1 2 1-16,0 6-23 0,-2 6 0 15,-11 6-12-15,-4 11-1 16,1 4-12-16,5 6 0 15,9-11-2-15,3 1 1 16,5-3-7-16,4 1 0 16,6-13-22-16,4-2 1 15,3-6 1-15,5-4 0 16,7-6 16-16,3-15 1 16,1 1 6-16,-2-3 1 15,-3 0 4-15,-3 5 2 16,-9 7 38-16,-4 3 2 0,-4 10 15 15,-2 0-1 1,0 2-34-16,0 0 1 0,0 0-16 16,0 2 0-1,-4 12-10-15,-4 7 0 0,-3 14-25 16,3 0 1 0,6-15-56-16,4-4 1 0,2-3 4 15,3-9 0-15,5 2 51 0,6-8 2 16,11-6 14-1,4-9 1-15,0-7 10 0,-5-5-1 16,-7-4 48 0,-7 6 2-16,-2 9 59 0,-5 2 0 15,-5 1-67 1,-2 7 0-16,-2 6-30 0,-1-4 2 16,3 6-4-16,0 0 2 15,0 0-12-15,0 6 0 16,0 0-7-1,0 2 0-15,0-2-15 0,0 1 0 16,3 1-15-16,1-2 0 16,0 2-11-16,0-6 1 15,0 6-1-15,0 1 0 16,-4 1 0-16,-2 2 0 16,-2 9-15-16,0-3 0 15,2 3-23-15,2-5 0 16,4-6 33-16,2-3 2 15,4-1 36-15,7-12 1 0,7-3 10 16,5-5 0 0,2-4 2-16,-7-3 0 15,-24 21-394-15</inkml:trace>
  <inkml:trace contextRef="#ctx0" brushRef="#br0" timeOffset="80125.95">17538 20591 12 0,'0'0'0'0,"0"0"0"0,0 0 0 0,0 0 0 16,-18 18 0-16,4 3 0 15,-5 5 0-15,1 9 0 16,5 4 0-16,7-8 0 0,6-6 0 15,2-7 0-15,2-3 0 16,3-7 0-16,7-8 0 16,13-2 4-16,7-13 2 15,7-5 19-15,-2-9 0 16,-4-2 32-16,-2-4-1 16,-2-4 87-16,-5 0 1 15,-5-2-88-15,-7 4 1 16,-4 3-23-16,-5 9 1 15,-5 6-42-15,-3 5 0 16,-1 10-4-16,-2 0 0 16,-2 4-3-16,-2 4 2 15,0 0 0-15,-1 8-1 0,-1 3 9 16,-4 5-1-16,-3 9 3 16,-1 4 0-16,-3 2 2 15,1 0 0-15,1 0 84 0,7-7 0 16,8-3-29-1,6-7 1-15,2-3-15 16,0-7 0-16,2-6-5 16,0-2 1-16,4-2-16 0,2-6 2 15,3-5 8 1,1 1 2-16,0-4 30 16,3-3 1-16,-5 3 10 0,0-3 0 15,1 3-41-15,-1 10 1 16,-4 4-20-16,-4 4 0 15,0 2-12-15,2 6 2 16,3 9-4-16,-1 5 0 16,0 11-1-16,-2-2 0 15,-2-15-35-15,0-5 0 16,3-3-37-16,1-6 0 16,-2-4 39-16,2-4 1 15,2-6 13-15,5-3 1 16,1-11 19-16,-4 1 0 15,-5 9-1-15,-3 2 1 16,-4 12-859-16</inkml:trace>
  <inkml:trace contextRef="#ctx0" brushRef="#br0" timeOffset="80311.39">18018 20796 12 0,'-6'8'0'0,"-11"15"8"0,-1 10 1 0,2 4-9 15,3 4 0-15,3-2 0 16,2-2 0-16,8-37-23 0</inkml:trace>
  <inkml:trace contextRef="#ctx0" brushRef="#br0" timeOffset="82924.06">18196 20628 12 0,'0'0'0'0,"0"0"-10"0</inkml:trace>
  <inkml:trace contextRef="#ctx0" brushRef="#br0" timeOffset="83859.53">18209 20679 12 0,'0'0'0'0,"0"0"0"15,0 0 0-15,26-2 3 16,-5-4 2-16,7-9 7 15,-1 3 0-15,-8-4-3 16,-5-3 0-16,-4 3 15 16,-2-3 1-16,-1 1-25 15,-1-1 0-15,-2 5-2 16,-4 0 1-16,0 7-1 0,0 1 0 16,0 6 3-16,-2 0 1 15,-4 0 14-15,-5 2 1 16,-5 13 16-16,-5 5 1 15,-5 7 20-15,3 6 1 16,9-4 63-16,6-1 1 16,4-7-7-16,4-1 0 15,4-5-52-15,6-7-1 16,10-8-29-16,11-8 2 16,8-13-23-16,2-8 1 15,-2-7-9-15,-2-1 1 16,-4-2-2-16,-5 0 1 0,-1-7-104 15,-2-3 0 1,-1 0 82-16,-5 2 0 16,-11 10 17-16,-6 6-1 15,-4 14 11-15,0 13 1 0,0 4 5 16,-4 4 0 0,-7 13 2-16,-1 16-1 0,-4 12-11 15,-1 6 0-15,5 1-1 0,-1 1 0 16,3-8 0-1,4-2 0-15,6-2-1 0,6-8 1 16,4-10 59 0,11-3 0-16,11-14-11 0,5-6 0 15,0-12-16 1,0-4-1-16,-2-9-25 0,-2 0 1 16,-7-1-9-16,-3-1 1 15,-3 4-16-15,-2 3 1 16,-1 1-40-16,-5 3 0 15,-4 8 8-15,-2 4 0 16,0 4 26-16,3 0 1 16,1 4 11-16,2 2 0 15,2 8 4-15,-3-1 1 16,-5 1-1-16,-2-4 1 0,0-2 4 16,0-3 0-1,-2-1 2-15,0-2 0 0,0-2-1 16,0-2 0-1,-2 2-1-15,-4-4 0 0,-3-1-3 16,-1-1 0 0,-4-4-20-16,-5-4 2 0,-1 1-8 15,1 7 0 1,3 4-4-16,0 4 2 0,-3 4 16 16,-1 7 2-16,-1 11 6 0,3 3 0 15,-1 8 6 1,9 4 0-16,10-2 65 15,12-4 1-15,13-7-15 16,8-1 2-16,8-21 1 0,2-6 1 16,-2-14-20-1,-6-9 1-15,-5-4-3 16,-3-2-1-16,-5 1-15 16,-5-3 1-16,-7 6-7 15,-4-2 0-15,-4-1-102 16,-2-3 0-16,0 33-592 0</inkml:trace>
  <inkml:trace contextRef="#ctx0" brushRef="#br0" timeOffset="84131.01">18436 20470 12 0,'0'0'0'15,"0"0"0"-15,0 0 0 0,0 0 0 0,29-2 0 0,-5-3 0 16,17 3 0 0,15-6 10-16,3 2 1 0,1-2 30 15,-5 0-1-15,-8-3-1 0,-8 3 1 16,-6 6 19-1,-6-4 2-15,-27 6-297 0</inkml:trace>
  <inkml:trace contextRef="#ctx0" brushRef="#br0" timeOffset="84481.7">19330 20726 12 0,'0'0'0'16,"0"0"0"-16,0 0 0 15,-21 8 0-15,15-10 0 16,4 0 0-16,2-2 0 15,2 0 40-15,2-6 2 0,5-7 19 16,1 1 1 0,2 0 28-16,-2 3 0 0,-3 7-30 15,-3 0 2 1,-4 6-23-16,-2 4 1 0,-3 0-18 16,1 6 1-16,4-10-506 0</inkml:trace>
  <inkml:trace contextRef="#ctx0" brushRef="#br0" timeOffset="86761.74">15599 21794 12 0,'0'0'0'0,"0"0"0"0,0 0 0 0,0 0 0 15,0 0 0-15,0-25 0 0,0 7 0 16,0-7 0 0,-2 5 0-16,-4 3 26 0,-2 3-1 15,0 8-22 1,-1-1 0-16,-3 7 9 0,-4 7 2 16,-1 3 11-16,-9 10-1 15,-5 13-15-15,4 4 0 16,7 4 6-16,3 2-1 15,9-6-10-15,6-4-1 16,2-14-7-16,4-11-1 16,2-2 1-16,11-12 0 15,9-13 4-15,5-5 0 16,-2-9 7-16,-5-4 0 16,-3 0 68-16,-5 2 1 15,-5 10 98-15,-7 7 0 16,-4 4-99-16,-2 5 1 15,0 7-29-15,2 0 1 0,0 4-31 16,0 5 0 0,-2 5-17-16,-5 15 1 15,-1 14-2-15,2 4 1 16,4-17-62-16,4-5 1 0,4-7-58 16,-2-7 1-16,7-7 83 15,3 0 0-15,4-2 20 16,3-2 1-16,-1-4 1 15,3-3 2-15,-23 9-358 16</inkml:trace>
  <inkml:trace contextRef="#ctx0" brushRef="#br0" timeOffset="86845.32">15857 21689 12 0,'-2'0'0'0,"2"0"-10"0</inkml:trace>
  <inkml:trace contextRef="#ctx0" brushRef="#br0" timeOffset="87656.75">15843 21681 12 0,'0'2'0'0,"0"4"0"0,0-6 0 16,-2 0 0 0,-4 6 0-16,-2 3 0 15,-5 3 0-15,-5 12 0 16,-5 11 0-16,5 8 0 0,6-8 0 16,4-6 0-16,3-4 0 15,5-9 0-15,2-6 0 16,3-1 0-16,3-3 0 15,4-4 7-15,11-10 0 16,11-13 30-16,1-10 2 16,0-4 23-16,0-4 2 15,0-10 33-15,-2 0 1 16,-5 2-41-16,-5-5 1 16,-7 9-20-16,-1-2 2 15,-3 12-40-15,-4 7 0 0,-4 7 1 16,-4 3 0-1,0 5 0-15,0 5 0 0,-2 6 2 16,-6 2 1 0,-2 6 3-16,-5 15-1 0,-5 10-1 15,-1 8 0-15,5 2 1 16,2 0 1-16,-1 6-2 0,3 3 2 16,6 1 8-16,6-2 0 15,0-7-3-15,2-10-1 16,8-13-3-16,4-7 0 15,1-12-3 1,-1-4 2-16,1-6-2 0,3-8 2 16,7-11 1-1,-3-6 0-15,-1-2 38 0,-1 2 0 16,1 5 59-16,-5 9 2 0,-8 5 0 16,-4 6 0-1,-4 4-79-15,0 6 2 16,0 4-24-16,0 2 1 15,0 8-7-15,-2 11 0 16,0 8-18-16,-4-4 1 16,4-7-69-16,2-7-1 15,0-7-17-15,4-2 1 16,0-2 68-16,4-6 1 16,9-6 20-16,7-4-1 0,9-15 15 15,-4-1 0 1,-13 5 16-16,-5 5 1 0,-7 3 19 15,-2 9 1 1,0-2-7-16,0 4 0 0,-2 2-17 16,0 2 0-1,0 4-8-15,0 3 0 0,0 11-7 16,0 7 1-16,0 4-34 0,0-3 0 16,0-3-26-1,2-13 0-15,2-3-1 16,4-3 2-16,4-6 18 15,13-11 2-15,12-5 25 16,0-7 2-16,-4-3 7 16,-5-3 2-16,-28 29-466 15</inkml:trace>
  <inkml:trace contextRef="#ctx0" brushRef="#br0" timeOffset="88295.79">16698 21673 12 0,'2'-2'0'0,"0"2"0"0,0-2 0 15,0 2 0-15,-2 0 0 16,0 0 0-16,0 0 0 16,0 0 0-16,0 0 0 15,0 0 0-15,-2 0 0 16,-4 0 2-16,-4 2 1 16,-7 2 15-16,-3 10 0 15,-5 1 10-15,-4 5 0 0,-1 9 3 16,1 4 0-1,4 2-6-15,7-3 1 0,6-3-26 16,6-4 1 0,6-11-2-16,4-8 1 0,2-2 10 15,10-8 1 1,13-8 25-16,6-7 0 0,-2-11 31 16,-5 1 2-16,-5-4 60 0,-5 4 1 15,-3 3 47 1,-5 9 0-16,-6 3-63 0,-4 10-1 15,0 0-79 1,0 4-1-16,0 4-22 0,0 4 0 16,-2 4-10-1,-4 15 1-15,-2 16-14 0,1 4-1 16,9-10-85-16,7-12 0 16,-1-15 6-16,6-6 1 15,9-8 59-15,7-10-1 16,9-15 22-16,4-8 0 15,1-12 13-15,-3-2 0 16,-7-1 5-16,-5-1 1 16,-6-1 1-16,-7-3 1 15,-4 2-16-15,-8 1 2 16,-8 9-1-16,-2 12 1 16,0 17-2-16,0 16 0 0,-2 8 3 15,-5 19 0 1,-5 24 2-16,-3 2 0 0,-1 11-1 15,-3 6 2-15,-1 12-1 16,-1 4 1-16,6 2-40 16,3-8-1-1,2-12-27-15,3-14 1 0,13-54-438 16</inkml:trace>
  <inkml:trace contextRef="#ctx0" brushRef="#br0" timeOffset="88551.53">15825 21625 12 0,'0'0'0'0,"0"0"0"0,0 0 0 0,41 21 0 0,2-15 0 16,14-6 0-16,11-6 0 16,14-2 0-16,6-2 0 15,6 1 2-15,3 1 0 16,-97 8-15-16</inkml:trace>
  <inkml:trace contextRef="#ctx0" brushRef="#br0" timeOffset="89990.68">17241 21683 12 0,'0'0'0'16,"0"0"0"-16,0 0 0 15,0 0 0-15,0 0 0 16,0 0 22-16,0 0 2 16,0 0 27-16,0 0 2 15,-31 35-20-15,9-4-1 16,-1 6 3-16,7-2 1 16,8-9-36-16,4-7 0 15,4-5-4-15,8-4-1 16,6-4 7-16,15-6 1 0,12-10 12 15,0-12 2 1,-2-5 80-16,-4-8 0 16,-7 6 68-16,-7 5 1 15,-9 1-97-15,-6 7 0 16,-4 3-32-16,-2 5 0 16,0 2-13-16,0 2-1 15,0 4-14-15,0 4 0 0,-2 4-7 16,-4 11-1-16,-4 14-1 15,2 3 1-15,4 3-1 16,4-10 0-16,2-4-16 16,0-9 1-16,2-8-27 15,2 1 0-15,2-7 20 16,4-10-1-16,7-9 14 0,-1-3 2 16,-5-11 4-16,-11 2 2 15,-8 4 9-15,-7 7 1 16,-5-1 33-16,-1 9 0 15,5 4 22-15,4 0 1 16,2 6-41-16,3 0 1 16,3 0-18-16,4 0 1 15,7 4-7-15,15-2 0 16,27 4-5-16,9-6 0 16,3-6-8-16,3-2 2 15,-2-2-18-15,-3-7 1 0,-4 3-4 16,-5 1 0-1,-11-3 9-15,-11 6 0 0,-7 2-91 16,-9-1 2 0,-3 9 11-16,-5-6 1 0,-4 4 53 15,0 0 0 1,0-4 24-16,0 4 2 0,-2 2 17 16,0-4 0-16,0 2 3 15,-2 0 0-15,-6 2 5 16,-7 2 0-16,-11 6 15 0,-11 2 0 15,-6 5 35 1,2 5 0-16,2 7 36 0,2 6 0 16,8 2-59-1,7-3 2-15,7-5-21 0,11-11 2 16,8 1-14 0,9-9 0-16,9-6-1 0,13-4 0 15,12-12-1-15,2-13 1 16,-1-6 4-16,-5-4 1 15,0-6 2-15,-2-6-1 16,-9 2 1-16,-7-11 1 16,-9-5-14-16,-5-9 1 15,-9-4-4-15,-2 14 1 16,0 19-1-16,-2 16 1 16,-7 19 8-16,-3 16 0 15,-6 11 0-15,-3 16 0 16,-3 16-2-16,-1 11 1 15,5 7-98-15,-1 3 0 16,5 4 59-16,5-6-1 16,9-6 18-16,8-1-1 15,15-15 10-15,10-14-1 16,8-11 11-16,6-21-1 0,6-16 4 16,2-13 1-16,1-8 0 15,19-35 0-15,-30 11 4 16,-28 30 2-16,-5-6 2 15,-8 10 1-15,-2 7 0 16,-2 8 0-16,-2 4-10 16,-6 4 1-16,-3 4-1 0,-17 22 1 15,5 9-1 1,11 12 1-16,18 7 6 0,18-7 2 16,17-10 20-16,41-11 1 15,15-32-14-15,1-17 1 16,0-7 24-16,-24-7 2 15,-72 39-628-15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64899" y="9893699"/>
            <a:ext cx="266065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customXml" Target="../ink/ink15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customXml" Target="../ink/ink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customXml" Target="../ink/ink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customXml" Target="../ink/ink20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7" Type="http://schemas.openxmlformats.org/officeDocument/2006/relationships/image" Target="../media/image42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jpg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customXml" Target="../ink/ink7.xml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9.xml"/><Relationship Id="rId5" Type="http://schemas.openxmlformats.org/officeDocument/2006/relationships/image" Target="../media/image110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15.jp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0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03362" y="1692275"/>
            <a:ext cx="4424680" cy="323850"/>
            <a:chOff x="1503362" y="1692275"/>
            <a:chExt cx="4424680" cy="323850"/>
          </a:xfrm>
        </p:grpSpPr>
        <p:sp>
          <p:nvSpPr>
            <p:cNvPr id="4" name="object 4"/>
            <p:cNvSpPr/>
            <p:nvPr/>
          </p:nvSpPr>
          <p:spPr>
            <a:xfrm>
              <a:off x="1574800" y="2005806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69">
                  <a:moveTo>
                    <a:pt x="0" y="0"/>
                  </a:moveTo>
                  <a:lnTo>
                    <a:pt x="4343400" y="793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3362" y="1692275"/>
              <a:ext cx="223837" cy="200025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5504" y="3251200"/>
            <a:ext cx="2328672" cy="135685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R="260985" algn="r">
              <a:lnSpc>
                <a:spcPct val="100000"/>
              </a:lnSpc>
              <a:spcBef>
                <a:spcPts val="1019"/>
              </a:spcBef>
            </a:pPr>
            <a:r>
              <a:rPr sz="1400" spc="-10" dirty="0">
                <a:solidFill>
                  <a:srgbClr val="1F497D"/>
                </a:solidFill>
                <a:latin typeface="Georgia"/>
                <a:cs typeface="Georgia"/>
              </a:rPr>
              <a:t>DA-</a:t>
            </a:r>
            <a:r>
              <a:rPr sz="1400" spc="-20" dirty="0">
                <a:solidFill>
                  <a:srgbClr val="1F497D"/>
                </a:solidFill>
                <a:latin typeface="Georgia"/>
                <a:cs typeface="Georgia"/>
              </a:rPr>
              <a:t>IICT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1400" b="1" dirty="0">
                <a:latin typeface="Georgia"/>
                <a:cs typeface="Georgia"/>
              </a:rPr>
              <a:t>IT</a:t>
            </a:r>
            <a:r>
              <a:rPr sz="1400" b="1" spc="-5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314:</a:t>
            </a:r>
            <a:r>
              <a:rPr sz="1400" b="1" spc="-4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Software</a:t>
            </a:r>
            <a:r>
              <a:rPr sz="1400" b="1" spc="-4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Engineering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1200" i="1" dirty="0">
                <a:solidFill>
                  <a:srgbClr val="1F497D"/>
                </a:solidFill>
                <a:latin typeface="Georgia"/>
                <a:cs typeface="Georgia"/>
              </a:rPr>
              <a:t>Software</a:t>
            </a:r>
            <a:r>
              <a:rPr sz="1200" i="1" spc="-4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1200" i="1" dirty="0">
                <a:solidFill>
                  <a:srgbClr val="1F497D"/>
                </a:solidFill>
                <a:latin typeface="Georgia"/>
                <a:cs typeface="Georgia"/>
              </a:rPr>
              <a:t>Process</a:t>
            </a:r>
            <a:r>
              <a:rPr sz="1200" i="1" spc="-4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1200" i="1" dirty="0">
                <a:solidFill>
                  <a:srgbClr val="1F497D"/>
                </a:solidFill>
                <a:latin typeface="Georgia"/>
                <a:cs typeface="Georgia"/>
              </a:rPr>
              <a:t>and</a:t>
            </a:r>
            <a:r>
              <a:rPr sz="1200" i="1" spc="-50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1200" i="1" dirty="0">
                <a:solidFill>
                  <a:srgbClr val="1F497D"/>
                </a:solidFill>
                <a:latin typeface="Georgia"/>
                <a:cs typeface="Georgia"/>
              </a:rPr>
              <a:t>Process</a:t>
            </a:r>
            <a:r>
              <a:rPr sz="1200" i="1" spc="-45" dirty="0">
                <a:solidFill>
                  <a:srgbClr val="1F497D"/>
                </a:solidFill>
                <a:latin typeface="Georgia"/>
                <a:cs typeface="Georgia"/>
              </a:rPr>
              <a:t> </a:t>
            </a:r>
            <a:r>
              <a:rPr sz="1200" i="1" spc="-10" dirty="0">
                <a:solidFill>
                  <a:srgbClr val="1F497D"/>
                </a:solidFill>
                <a:latin typeface="Georgia"/>
                <a:cs typeface="Georgia"/>
              </a:rPr>
              <a:t>Models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sz="1200">
              <a:latin typeface="Georgia"/>
              <a:cs typeface="Georgia"/>
            </a:endParaRPr>
          </a:p>
          <a:p>
            <a:pPr marR="168275" algn="r">
              <a:lnSpc>
                <a:spcPct val="100000"/>
              </a:lnSpc>
              <a:spcBef>
                <a:spcPts val="5"/>
              </a:spcBef>
            </a:pPr>
            <a:r>
              <a:rPr sz="700" spc="-50" dirty="0">
                <a:solidFill>
                  <a:srgbClr val="D9D9D9"/>
                </a:solidFill>
                <a:latin typeface="Georgia"/>
                <a:cs typeface="Georgia"/>
              </a:rPr>
              <a:t>1</a:t>
            </a:r>
            <a:endParaRPr sz="700">
              <a:latin typeface="Georgia"/>
              <a:cs typeface="Georgi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5300" y="1587500"/>
            <a:ext cx="396875" cy="396875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10" dirty="0">
                <a:latin typeface="Georgia"/>
                <a:cs typeface="Georgia"/>
              </a:rPr>
              <a:t>Software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400">
              <a:latin typeface="Georgia"/>
              <a:cs typeface="Georgia"/>
            </a:endParaRPr>
          </a:p>
          <a:p>
            <a:pPr marL="343535" marR="413384">
              <a:lnSpc>
                <a:spcPct val="100000"/>
              </a:lnSpc>
            </a:pP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Q</a:t>
            </a:r>
            <a:r>
              <a:rPr sz="1000" spc="1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:</a:t>
            </a:r>
            <a:r>
              <a:rPr sz="1000" spc="1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If</a:t>
            </a:r>
            <a:r>
              <a:rPr sz="1000" spc="1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you</a:t>
            </a:r>
            <a:r>
              <a:rPr sz="1000" spc="1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have</a:t>
            </a:r>
            <a:r>
              <a:rPr sz="1000" spc="1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r>
              <a:rPr sz="1000" spc="1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write</a:t>
            </a:r>
            <a:r>
              <a:rPr sz="1000" spc="1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000" spc="1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10,000</a:t>
            </a:r>
            <a:r>
              <a:rPr sz="1000" spc="1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line</a:t>
            </a:r>
            <a:r>
              <a:rPr sz="1000" spc="1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program</a:t>
            </a:r>
            <a:r>
              <a:rPr sz="1000" spc="1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in</a:t>
            </a:r>
            <a:r>
              <a:rPr sz="1000" spc="1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r>
              <a:rPr sz="1000" spc="1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or</a:t>
            </a:r>
            <a:r>
              <a:rPr sz="1000" spc="1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Java</a:t>
            </a:r>
            <a:r>
              <a:rPr sz="1000" spc="1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FF0000"/>
                </a:solidFill>
                <a:latin typeface="Trebuchet MS"/>
                <a:cs typeface="Trebuchet MS"/>
              </a:rPr>
              <a:t>to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solve</a:t>
            </a:r>
            <a:r>
              <a:rPr sz="10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0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problem,</a:t>
            </a:r>
            <a:r>
              <a:rPr sz="1000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how</a:t>
            </a:r>
            <a:r>
              <a:rPr sz="10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long</a:t>
            </a:r>
            <a:r>
              <a:rPr sz="1000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will</a:t>
            </a:r>
            <a:r>
              <a:rPr sz="10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it</a:t>
            </a:r>
            <a:r>
              <a:rPr sz="10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FF0000"/>
                </a:solidFill>
                <a:latin typeface="Trebuchet MS"/>
                <a:cs typeface="Trebuchet MS"/>
              </a:rPr>
              <a:t>take?</a:t>
            </a:r>
            <a:endParaRPr sz="1000">
              <a:latin typeface="Trebuchet MS"/>
              <a:cs typeface="Trebuchet MS"/>
            </a:endParaRPr>
          </a:p>
          <a:p>
            <a:pPr marL="343535" marR="1805305">
              <a:lnSpc>
                <a:spcPct val="200000"/>
              </a:lnSpc>
            </a:pP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Answers:</a:t>
            </a:r>
            <a:r>
              <a:rPr sz="1000" spc="-3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generally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range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from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2-</a:t>
            </a:r>
            <a:r>
              <a:rPr sz="1000" dirty="0">
                <a:latin typeface="Trebuchet MS"/>
                <a:cs typeface="Trebuchet MS"/>
              </a:rPr>
              <a:t>4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months </a:t>
            </a:r>
            <a:r>
              <a:rPr sz="1000" dirty="0">
                <a:latin typeface="Trebuchet MS"/>
                <a:cs typeface="Trebuchet MS"/>
              </a:rPr>
              <a:t>Let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us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analyze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the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Trebuchet MS"/>
                <a:cs typeface="Trebuchet MS"/>
              </a:rPr>
              <a:t>productivity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rebuchet MS"/>
              <a:cs typeface="Trebuchet MS"/>
            </a:endParaRPr>
          </a:p>
          <a:p>
            <a:pPr marL="655955" indent="-8445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–"/>
              <a:tabLst>
                <a:tab pos="655955" algn="l"/>
              </a:tabLst>
            </a:pPr>
            <a:r>
              <a:rPr sz="1000" spc="-10" dirty="0">
                <a:solidFill>
                  <a:srgbClr val="FF0000"/>
                </a:solidFill>
                <a:latin typeface="Trebuchet MS"/>
                <a:cs typeface="Trebuchet MS"/>
              </a:rPr>
              <a:t>Productivity</a:t>
            </a:r>
            <a:r>
              <a:rPr sz="1000" spc="-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= </a:t>
            </a:r>
            <a:r>
              <a:rPr sz="1000" spc="-10" dirty="0">
                <a:latin typeface="Trebuchet MS"/>
                <a:cs typeface="Trebuchet MS"/>
              </a:rPr>
              <a:t>output/input</a:t>
            </a:r>
            <a:r>
              <a:rPr sz="100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resources</a:t>
            </a:r>
            <a:endParaRPr sz="1000">
              <a:latin typeface="Trebuchet MS"/>
              <a:cs typeface="Trebuchet MS"/>
            </a:endParaRPr>
          </a:p>
          <a:p>
            <a:pPr marL="655955" indent="-84455">
              <a:lnSpc>
                <a:spcPct val="100000"/>
              </a:lnSpc>
              <a:buChar char="–"/>
              <a:tabLst>
                <a:tab pos="655955" algn="l"/>
              </a:tabLst>
            </a:pPr>
            <a:r>
              <a:rPr sz="1000" dirty="0">
                <a:latin typeface="Trebuchet MS"/>
                <a:cs typeface="Trebuchet MS"/>
              </a:rPr>
              <a:t>In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SW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output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-10" dirty="0">
                <a:latin typeface="Trebuchet MS"/>
                <a:cs typeface="Trebuchet MS"/>
              </a:rPr>
              <a:t> considered </a:t>
            </a:r>
            <a:r>
              <a:rPr sz="1000" dirty="0">
                <a:latin typeface="Trebuchet MS"/>
                <a:cs typeface="Trebuchet MS"/>
              </a:rPr>
              <a:t>as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LOC</a:t>
            </a:r>
            <a:endParaRPr sz="1000">
              <a:latin typeface="Trebuchet MS"/>
              <a:cs typeface="Trebuchet MS"/>
            </a:endParaRPr>
          </a:p>
          <a:p>
            <a:pPr marL="571500" marR="412750" indent="115570">
              <a:lnSpc>
                <a:spcPct val="100000"/>
              </a:lnSpc>
              <a:buChar char="–"/>
              <a:tabLst>
                <a:tab pos="687070" algn="l"/>
              </a:tabLst>
            </a:pPr>
            <a:r>
              <a:rPr sz="1000" dirty="0">
                <a:latin typeface="Trebuchet MS"/>
                <a:cs typeface="Trebuchet MS"/>
              </a:rPr>
              <a:t>Input</a:t>
            </a:r>
            <a:r>
              <a:rPr sz="1000" spc="204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resources</a:t>
            </a:r>
            <a:r>
              <a:rPr sz="1000" spc="2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effort</a:t>
            </a:r>
            <a:r>
              <a:rPr sz="1000" spc="2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-</a:t>
            </a:r>
            <a:r>
              <a:rPr sz="1000" spc="2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person</a:t>
            </a:r>
            <a:r>
              <a:rPr sz="1000" spc="2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months;</a:t>
            </a:r>
            <a:r>
              <a:rPr sz="1000" spc="2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overhead</a:t>
            </a:r>
            <a:r>
              <a:rPr sz="1000" spc="210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cost </a:t>
            </a:r>
            <a:r>
              <a:rPr sz="1000" dirty="0">
                <a:latin typeface="Trebuchet MS"/>
                <a:cs typeface="Trebuchet MS"/>
              </a:rPr>
              <a:t>modeled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in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rate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for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person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month</a:t>
            </a:r>
            <a:endParaRPr sz="1000">
              <a:latin typeface="Trebuchet MS"/>
              <a:cs typeface="Trebuchet MS"/>
            </a:endParaRPr>
          </a:p>
          <a:p>
            <a:pPr marL="571500" marR="413384" indent="100965">
              <a:lnSpc>
                <a:spcPct val="100000"/>
              </a:lnSpc>
              <a:buChar char="–"/>
              <a:tabLst>
                <a:tab pos="672465" algn="l"/>
              </a:tabLst>
            </a:pPr>
            <a:r>
              <a:rPr sz="1000" dirty="0">
                <a:latin typeface="Trebuchet MS"/>
                <a:cs typeface="Trebuchet MS"/>
              </a:rPr>
              <a:t>Though</a:t>
            </a:r>
            <a:r>
              <a:rPr sz="1000" spc="9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not</a:t>
            </a:r>
            <a:r>
              <a:rPr sz="1000" spc="9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perfect,</a:t>
            </a:r>
            <a:r>
              <a:rPr sz="1000" spc="10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some</a:t>
            </a:r>
            <a:r>
              <a:rPr sz="1000" spc="9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productivity</a:t>
            </a:r>
            <a:r>
              <a:rPr sz="1000" spc="10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measure</a:t>
            </a:r>
            <a:r>
              <a:rPr sz="1000" spc="9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9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needed, </a:t>
            </a:r>
            <a:r>
              <a:rPr sz="1000" dirty="0">
                <a:latin typeface="Trebuchet MS"/>
                <a:cs typeface="Trebuchet MS"/>
              </a:rPr>
              <a:t>as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project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has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to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keep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it</a:t>
            </a:r>
            <a:r>
              <a:rPr sz="1000" spc="-20" dirty="0">
                <a:latin typeface="Trebuchet MS"/>
                <a:cs typeface="Trebuchet MS"/>
              </a:rPr>
              <a:t> high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509FF14-0EA7-626D-0F48-44AB0AE3D506}"/>
                  </a:ext>
                </a:extLst>
              </p14:cNvPr>
              <p14:cNvContentPartPr/>
              <p14:nvPr/>
            </p14:nvContentPartPr>
            <p14:xfrm>
              <a:off x="3712680" y="7531560"/>
              <a:ext cx="1999080" cy="2436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509FF14-0EA7-626D-0F48-44AB0AE3D5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3320" y="7522200"/>
                <a:ext cx="2017800" cy="245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10" dirty="0">
                <a:latin typeface="Georgia"/>
                <a:cs typeface="Georgia"/>
              </a:rPr>
              <a:t>Prototyping…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400">
              <a:latin typeface="Georgia"/>
              <a:cs typeface="Georgia"/>
            </a:endParaRPr>
          </a:p>
          <a:p>
            <a:pPr marL="305435">
              <a:lnSpc>
                <a:spcPct val="100000"/>
              </a:lnSpc>
            </a:pP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Evolutionary</a:t>
            </a:r>
            <a:r>
              <a:rPr sz="1000" spc="-7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Prototyping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000">
              <a:latin typeface="Trebuchet MS"/>
              <a:cs typeface="Trebuchet MS"/>
            </a:endParaRPr>
          </a:p>
          <a:p>
            <a:pPr marL="344805" indent="-47625">
              <a:lnSpc>
                <a:spcPct val="100000"/>
              </a:lnSpc>
              <a:buSzPct val="88888"/>
              <a:buFont typeface="Arial MT"/>
              <a:buChar char="•"/>
              <a:tabLst>
                <a:tab pos="344805" algn="l"/>
              </a:tabLst>
            </a:pP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task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requirement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elicitation </a:t>
            </a:r>
            <a:r>
              <a:rPr sz="900" dirty="0">
                <a:latin typeface="Trebuchet MS"/>
                <a:cs typeface="Trebuchet MS"/>
              </a:rPr>
              <a:t>is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easier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(+)</a:t>
            </a:r>
            <a:endParaRPr sz="900">
              <a:latin typeface="Trebuchet MS"/>
              <a:cs typeface="Trebuchet MS"/>
            </a:endParaRPr>
          </a:p>
          <a:p>
            <a:pPr marL="344805" indent="-47625">
              <a:lnSpc>
                <a:spcPct val="100000"/>
              </a:lnSpc>
              <a:spcBef>
                <a:spcPts val="215"/>
              </a:spcBef>
              <a:buSzPct val="88888"/>
              <a:buFont typeface="Arial MT"/>
              <a:buChar char="•"/>
              <a:tabLst>
                <a:tab pos="344805" algn="l"/>
              </a:tabLst>
            </a:pPr>
            <a:r>
              <a:rPr sz="900" spc="-10" dirty="0">
                <a:latin typeface="Trebuchet MS"/>
                <a:cs typeface="Trebuchet MS"/>
              </a:rPr>
              <a:t>Progress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visible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and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client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happy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(+)</a:t>
            </a:r>
            <a:endParaRPr sz="900">
              <a:latin typeface="Trebuchet MS"/>
              <a:cs typeface="Trebuchet MS"/>
            </a:endParaRPr>
          </a:p>
          <a:p>
            <a:pPr marL="344805" indent="-47625">
              <a:lnSpc>
                <a:spcPct val="100000"/>
              </a:lnSpc>
              <a:spcBef>
                <a:spcPts val="215"/>
              </a:spcBef>
              <a:buSzPct val="88888"/>
              <a:buFont typeface="Arial MT"/>
              <a:buChar char="•"/>
              <a:tabLst>
                <a:tab pos="344805" algn="l"/>
              </a:tabLst>
            </a:pPr>
            <a:r>
              <a:rPr sz="900" dirty="0">
                <a:latin typeface="Trebuchet MS"/>
                <a:cs typeface="Trebuchet MS"/>
              </a:rPr>
              <a:t>Better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use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resources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(+)</a:t>
            </a:r>
            <a:endParaRPr sz="900">
              <a:latin typeface="Trebuchet MS"/>
              <a:cs typeface="Trebuchet MS"/>
            </a:endParaRPr>
          </a:p>
          <a:p>
            <a:pPr marL="344805" indent="-47625">
              <a:lnSpc>
                <a:spcPct val="100000"/>
              </a:lnSpc>
              <a:spcBef>
                <a:spcPts val="219"/>
              </a:spcBef>
              <a:buSzPct val="88888"/>
              <a:buFont typeface="Arial MT"/>
              <a:buChar char="•"/>
              <a:tabLst>
                <a:tab pos="344805" algn="l"/>
              </a:tabLst>
            </a:pPr>
            <a:r>
              <a:rPr sz="900" dirty="0">
                <a:latin typeface="Trebuchet MS"/>
                <a:cs typeface="Trebuchet MS"/>
              </a:rPr>
              <a:t>More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flexibility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compared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to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water-</a:t>
            </a:r>
            <a:r>
              <a:rPr sz="900" dirty="0">
                <a:latin typeface="Trebuchet MS"/>
                <a:cs typeface="Trebuchet MS"/>
              </a:rPr>
              <a:t>fall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model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(+)</a:t>
            </a:r>
            <a:endParaRPr sz="900">
              <a:latin typeface="Trebuchet MS"/>
              <a:cs typeface="Trebuchet MS"/>
            </a:endParaRPr>
          </a:p>
          <a:p>
            <a:pPr marL="344805" indent="-47625">
              <a:lnSpc>
                <a:spcPct val="100000"/>
              </a:lnSpc>
              <a:spcBef>
                <a:spcPts val="215"/>
              </a:spcBef>
              <a:buSzPct val="88888"/>
              <a:buFont typeface="Arial MT"/>
              <a:buChar char="•"/>
              <a:tabLst>
                <a:tab pos="344805" algn="l"/>
              </a:tabLst>
            </a:pPr>
            <a:r>
              <a:rPr sz="900" dirty="0">
                <a:latin typeface="Trebuchet MS"/>
                <a:cs typeface="Trebuchet MS"/>
              </a:rPr>
              <a:t>May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suffer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from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“short-</a:t>
            </a:r>
            <a:r>
              <a:rPr sz="900" dirty="0">
                <a:latin typeface="Trebuchet MS"/>
                <a:cs typeface="Trebuchet MS"/>
              </a:rPr>
              <a:t>sightedness”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(-</a:t>
            </a:r>
            <a:r>
              <a:rPr sz="900" spc="-50" dirty="0">
                <a:latin typeface="Trebuchet MS"/>
                <a:cs typeface="Trebuchet MS"/>
              </a:rPr>
              <a:t>)</a:t>
            </a:r>
            <a:endParaRPr sz="900">
              <a:latin typeface="Trebuchet MS"/>
              <a:cs typeface="Trebuchet MS"/>
            </a:endParaRPr>
          </a:p>
          <a:p>
            <a:pPr marL="344805" indent="-47625">
              <a:lnSpc>
                <a:spcPct val="100000"/>
              </a:lnSpc>
              <a:spcBef>
                <a:spcPts val="215"/>
              </a:spcBef>
              <a:buSzPct val="88888"/>
              <a:buFont typeface="Arial MT"/>
              <a:buChar char="•"/>
              <a:tabLst>
                <a:tab pos="344805" algn="l"/>
              </a:tabLst>
            </a:pPr>
            <a:r>
              <a:rPr sz="900" dirty="0">
                <a:latin typeface="Trebuchet MS"/>
                <a:cs typeface="Trebuchet MS"/>
              </a:rPr>
              <a:t>May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not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estimate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RISK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correctly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(-</a:t>
            </a:r>
            <a:r>
              <a:rPr sz="900" spc="-50" dirty="0">
                <a:latin typeface="Trebuchet MS"/>
                <a:cs typeface="Trebuchet MS"/>
              </a:rPr>
              <a:t>)</a:t>
            </a:r>
            <a:endParaRPr sz="900">
              <a:latin typeface="Trebuchet MS"/>
              <a:cs typeface="Trebuchet MS"/>
            </a:endParaRPr>
          </a:p>
          <a:p>
            <a:pPr marL="344805" indent="-47625">
              <a:lnSpc>
                <a:spcPct val="100000"/>
              </a:lnSpc>
              <a:spcBef>
                <a:spcPts val="240"/>
              </a:spcBef>
              <a:buSzPct val="88888"/>
              <a:buFont typeface="Arial MT"/>
              <a:buChar char="•"/>
              <a:tabLst>
                <a:tab pos="344805" algn="l"/>
              </a:tabLst>
            </a:pPr>
            <a:r>
              <a:rPr sz="900" dirty="0">
                <a:latin typeface="Trebuchet MS"/>
                <a:cs typeface="Trebuchet MS"/>
              </a:rPr>
              <a:t>Disallows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later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changes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(-</a:t>
            </a:r>
            <a:r>
              <a:rPr sz="900" spc="-50" dirty="0">
                <a:latin typeface="Trebuchet MS"/>
                <a:cs typeface="Trebuchet MS"/>
              </a:rPr>
              <a:t>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10" dirty="0">
                <a:latin typeface="Georgia"/>
                <a:cs typeface="Georgia"/>
              </a:rPr>
              <a:t>Prototyping…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400">
              <a:latin typeface="Georgia"/>
              <a:cs typeface="Georgia"/>
            </a:endParaRPr>
          </a:p>
          <a:p>
            <a:pPr marL="305435">
              <a:lnSpc>
                <a:spcPct val="100000"/>
              </a:lnSpc>
            </a:pP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Throw-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Away</a:t>
            </a:r>
            <a:r>
              <a:rPr sz="1000" spc="-4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Prototyping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000">
              <a:latin typeface="Trebuchet MS"/>
              <a:cs typeface="Trebuchet MS"/>
            </a:endParaRPr>
          </a:p>
          <a:p>
            <a:pPr marL="344805" indent="-47625">
              <a:lnSpc>
                <a:spcPct val="100000"/>
              </a:lnSpc>
              <a:buSzPct val="88888"/>
              <a:buFont typeface="Arial MT"/>
              <a:buChar char="•"/>
              <a:tabLst>
                <a:tab pos="344805" algn="l"/>
              </a:tabLst>
            </a:pP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task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requirement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elicitation </a:t>
            </a:r>
            <a:r>
              <a:rPr sz="900" dirty="0">
                <a:latin typeface="Trebuchet MS"/>
                <a:cs typeface="Trebuchet MS"/>
              </a:rPr>
              <a:t>is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easier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(+)</a:t>
            </a:r>
            <a:endParaRPr sz="900">
              <a:latin typeface="Trebuchet MS"/>
              <a:cs typeface="Trebuchet MS"/>
            </a:endParaRPr>
          </a:p>
          <a:p>
            <a:pPr marL="344805" indent="-47625">
              <a:lnSpc>
                <a:spcPct val="100000"/>
              </a:lnSpc>
              <a:spcBef>
                <a:spcPts val="215"/>
              </a:spcBef>
              <a:buSzPct val="88888"/>
              <a:buFont typeface="Arial MT"/>
              <a:buChar char="•"/>
              <a:tabLst>
                <a:tab pos="344805" algn="l"/>
              </a:tabLst>
            </a:pPr>
            <a:r>
              <a:rPr sz="900" spc="-10" dirty="0">
                <a:latin typeface="Trebuchet MS"/>
                <a:cs typeface="Trebuchet MS"/>
              </a:rPr>
              <a:t>Progress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visible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and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client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happy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(+)</a:t>
            </a:r>
            <a:endParaRPr sz="900">
              <a:latin typeface="Trebuchet MS"/>
              <a:cs typeface="Trebuchet MS"/>
            </a:endParaRPr>
          </a:p>
          <a:p>
            <a:pPr marL="344805" indent="-47625">
              <a:lnSpc>
                <a:spcPct val="100000"/>
              </a:lnSpc>
              <a:spcBef>
                <a:spcPts val="215"/>
              </a:spcBef>
              <a:buSzPct val="88888"/>
              <a:buFont typeface="Arial MT"/>
              <a:buChar char="•"/>
              <a:tabLst>
                <a:tab pos="344805" algn="l"/>
              </a:tabLst>
            </a:pPr>
            <a:r>
              <a:rPr sz="900" dirty="0">
                <a:latin typeface="Trebuchet MS"/>
                <a:cs typeface="Trebuchet MS"/>
              </a:rPr>
              <a:t>Better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use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resources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(+)</a:t>
            </a:r>
            <a:endParaRPr sz="900">
              <a:latin typeface="Trebuchet MS"/>
              <a:cs typeface="Trebuchet MS"/>
            </a:endParaRPr>
          </a:p>
          <a:p>
            <a:pPr marL="344805" indent="-47625">
              <a:lnSpc>
                <a:spcPct val="100000"/>
              </a:lnSpc>
              <a:spcBef>
                <a:spcPts val="219"/>
              </a:spcBef>
              <a:buSzPct val="88888"/>
              <a:buFont typeface="Arial MT"/>
              <a:buChar char="•"/>
              <a:tabLst>
                <a:tab pos="344805" algn="l"/>
              </a:tabLst>
            </a:pPr>
            <a:r>
              <a:rPr sz="900" dirty="0">
                <a:latin typeface="Trebuchet MS"/>
                <a:cs typeface="Trebuchet MS"/>
              </a:rPr>
              <a:t>More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flexibility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compared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to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water-</a:t>
            </a:r>
            <a:r>
              <a:rPr sz="900" dirty="0">
                <a:latin typeface="Trebuchet MS"/>
                <a:cs typeface="Trebuchet MS"/>
              </a:rPr>
              <a:t>fall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model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(+)</a:t>
            </a:r>
            <a:endParaRPr sz="900">
              <a:latin typeface="Trebuchet MS"/>
              <a:cs typeface="Trebuchet MS"/>
            </a:endParaRPr>
          </a:p>
          <a:p>
            <a:pPr marL="344805" indent="-47625">
              <a:lnSpc>
                <a:spcPct val="100000"/>
              </a:lnSpc>
              <a:spcBef>
                <a:spcPts val="215"/>
              </a:spcBef>
              <a:buSzPct val="88888"/>
              <a:buFont typeface="Arial MT"/>
              <a:buChar char="•"/>
              <a:tabLst>
                <a:tab pos="344805" algn="l"/>
              </a:tabLst>
            </a:pPr>
            <a:r>
              <a:rPr sz="900" dirty="0">
                <a:latin typeface="Trebuchet MS"/>
                <a:cs typeface="Trebuchet MS"/>
              </a:rPr>
              <a:t>May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improve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from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“short-</a:t>
            </a:r>
            <a:r>
              <a:rPr sz="900" dirty="0">
                <a:latin typeface="Trebuchet MS"/>
                <a:cs typeface="Trebuchet MS"/>
              </a:rPr>
              <a:t>sightedness”</a:t>
            </a:r>
            <a:r>
              <a:rPr sz="900" spc="-25" dirty="0">
                <a:latin typeface="Trebuchet MS"/>
                <a:cs typeface="Trebuchet MS"/>
              </a:rPr>
              <a:t> (+)</a:t>
            </a:r>
            <a:endParaRPr sz="900">
              <a:latin typeface="Trebuchet MS"/>
              <a:cs typeface="Trebuchet MS"/>
            </a:endParaRPr>
          </a:p>
          <a:p>
            <a:pPr marL="344805" indent="-47625">
              <a:lnSpc>
                <a:spcPct val="100000"/>
              </a:lnSpc>
              <a:spcBef>
                <a:spcPts val="215"/>
              </a:spcBef>
              <a:buSzPct val="88888"/>
              <a:buFont typeface="Arial MT"/>
              <a:buChar char="•"/>
              <a:tabLst>
                <a:tab pos="344805" algn="l"/>
              </a:tabLst>
            </a:pPr>
            <a:r>
              <a:rPr sz="900" dirty="0">
                <a:latin typeface="Trebuchet MS"/>
                <a:cs typeface="Trebuchet MS"/>
              </a:rPr>
              <a:t>May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not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estimate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RISK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correctly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(-</a:t>
            </a:r>
            <a:r>
              <a:rPr sz="900" spc="-50" dirty="0">
                <a:latin typeface="Trebuchet MS"/>
                <a:cs typeface="Trebuchet MS"/>
              </a:rPr>
              <a:t>)</a:t>
            </a:r>
            <a:endParaRPr sz="900">
              <a:latin typeface="Trebuchet MS"/>
              <a:cs typeface="Trebuchet MS"/>
            </a:endParaRPr>
          </a:p>
          <a:p>
            <a:pPr marL="344805" indent="-47625">
              <a:lnSpc>
                <a:spcPct val="100000"/>
              </a:lnSpc>
              <a:spcBef>
                <a:spcPts val="240"/>
              </a:spcBef>
              <a:buSzPct val="88888"/>
              <a:buFont typeface="Arial MT"/>
              <a:buChar char="•"/>
              <a:tabLst>
                <a:tab pos="344805" algn="l"/>
              </a:tabLst>
            </a:pPr>
            <a:r>
              <a:rPr sz="900" dirty="0">
                <a:latin typeface="Trebuchet MS"/>
                <a:cs typeface="Trebuchet MS"/>
              </a:rPr>
              <a:t>Disallows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later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changes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(-</a:t>
            </a:r>
            <a:r>
              <a:rPr sz="900" spc="-50" dirty="0">
                <a:latin typeface="Trebuchet MS"/>
                <a:cs typeface="Trebuchet MS"/>
              </a:rPr>
              <a:t>)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900">
              <a:latin typeface="Trebuchet MS"/>
              <a:cs typeface="Trebuchet MS"/>
            </a:endParaRPr>
          </a:p>
          <a:p>
            <a:pPr marR="33020" algn="ctr">
              <a:lnSpc>
                <a:spcPct val="100000"/>
              </a:lnSpc>
            </a:pPr>
            <a:r>
              <a:rPr sz="900" dirty="0">
                <a:solidFill>
                  <a:srgbClr val="C00000"/>
                </a:solidFill>
                <a:latin typeface="Georgia"/>
                <a:cs typeface="Georgia"/>
              </a:rPr>
              <a:t>Difference</a:t>
            </a:r>
            <a:r>
              <a:rPr sz="900" spc="-2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900" dirty="0">
                <a:solidFill>
                  <a:srgbClr val="C00000"/>
                </a:solidFill>
                <a:latin typeface="Georgia"/>
                <a:cs typeface="Georgia"/>
              </a:rPr>
              <a:t>between</a:t>
            </a:r>
            <a:r>
              <a:rPr sz="900" spc="-2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900" spc="-10" dirty="0">
                <a:solidFill>
                  <a:srgbClr val="C00000"/>
                </a:solidFill>
                <a:latin typeface="Georgia"/>
                <a:cs typeface="Georgia"/>
              </a:rPr>
              <a:t>Throw-</a:t>
            </a:r>
            <a:r>
              <a:rPr sz="900" dirty="0">
                <a:solidFill>
                  <a:srgbClr val="C00000"/>
                </a:solidFill>
                <a:latin typeface="Georgia"/>
                <a:cs typeface="Georgia"/>
              </a:rPr>
              <a:t>Away</a:t>
            </a:r>
            <a:r>
              <a:rPr sz="900" spc="-2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900" dirty="0">
                <a:solidFill>
                  <a:srgbClr val="C00000"/>
                </a:solidFill>
                <a:latin typeface="Georgia"/>
                <a:cs typeface="Georgia"/>
              </a:rPr>
              <a:t>and</a:t>
            </a:r>
            <a:r>
              <a:rPr sz="900" spc="-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900" dirty="0">
                <a:solidFill>
                  <a:srgbClr val="C00000"/>
                </a:solidFill>
                <a:latin typeface="Georgia"/>
                <a:cs typeface="Georgia"/>
              </a:rPr>
              <a:t>Evolutionary</a:t>
            </a:r>
            <a:r>
              <a:rPr sz="900" spc="-2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900" spc="-10" dirty="0">
                <a:solidFill>
                  <a:srgbClr val="C00000"/>
                </a:solidFill>
                <a:latin typeface="Georgia"/>
                <a:cs typeface="Georgia"/>
              </a:rPr>
              <a:t>Prototyping??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525B2BE-1480-A6D5-6796-03CD254C2079}"/>
                  </a:ext>
                </a:extLst>
              </p14:cNvPr>
              <p14:cNvContentPartPr/>
              <p14:nvPr/>
            </p14:nvContentPartPr>
            <p14:xfrm>
              <a:off x="196200" y="2708280"/>
              <a:ext cx="7035840" cy="3113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525B2BE-1480-A6D5-6796-03CD254C20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840" y="2698920"/>
                <a:ext cx="7054560" cy="3132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10" dirty="0">
                <a:latin typeface="Georgia"/>
                <a:cs typeface="Georgia"/>
              </a:rPr>
              <a:t>Prototyping…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1500" y="2311400"/>
            <a:ext cx="3802062" cy="20955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10" dirty="0">
                <a:latin typeface="Georgia"/>
                <a:cs typeface="Georgia"/>
              </a:rPr>
              <a:t>Prototyping…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3400" y="5791200"/>
            <a:ext cx="3880643" cy="3069431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10" dirty="0">
                <a:latin typeface="Georgia"/>
                <a:cs typeface="Georgia"/>
              </a:rPr>
              <a:t>Prototyping…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1400">
              <a:latin typeface="Georgia"/>
              <a:cs typeface="Georgia"/>
            </a:endParaRPr>
          </a:p>
          <a:p>
            <a:pPr marL="319405" marR="489584" algn="just">
              <a:lnSpc>
                <a:spcPct val="102200"/>
              </a:lnSpc>
              <a:spcBef>
                <a:spcPts val="5"/>
              </a:spcBef>
            </a:pP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8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difference</a:t>
            </a:r>
            <a:r>
              <a:rPr sz="900" spc="8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is</a:t>
            </a:r>
            <a:r>
              <a:rPr sz="900" spc="75" dirty="0"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C00000"/>
                </a:solidFill>
                <a:latin typeface="Trebuchet MS"/>
                <a:cs typeface="Trebuchet MS"/>
              </a:rPr>
              <a:t>whether</a:t>
            </a:r>
            <a:r>
              <a:rPr sz="900" spc="8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C00000"/>
                </a:solidFill>
                <a:latin typeface="Trebuchet MS"/>
                <a:cs typeface="Trebuchet MS"/>
              </a:rPr>
              <a:t>you</a:t>
            </a:r>
            <a:r>
              <a:rPr sz="900" spc="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C00000"/>
                </a:solidFill>
                <a:latin typeface="Trebuchet MS"/>
                <a:cs typeface="Trebuchet MS"/>
              </a:rPr>
              <a:t>build</a:t>
            </a:r>
            <a:r>
              <a:rPr sz="900" spc="8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C00000"/>
                </a:solidFill>
                <a:latin typeface="Trebuchet MS"/>
                <a:cs typeface="Trebuchet MS"/>
              </a:rPr>
              <a:t>on</a:t>
            </a:r>
            <a:r>
              <a:rPr sz="900" spc="8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C00000"/>
                </a:solidFill>
                <a:latin typeface="Trebuchet MS"/>
                <a:cs typeface="Trebuchet MS"/>
              </a:rPr>
              <a:t>the</a:t>
            </a:r>
            <a:r>
              <a:rPr sz="900" spc="8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C00000"/>
                </a:solidFill>
                <a:latin typeface="Trebuchet MS"/>
                <a:cs typeface="Trebuchet MS"/>
              </a:rPr>
              <a:t>prototype</a:t>
            </a:r>
            <a:r>
              <a:rPr sz="900" dirty="0">
                <a:latin typeface="Trebuchet MS"/>
                <a:cs typeface="Trebuchet MS"/>
              </a:rPr>
              <a:t>,</a:t>
            </a:r>
            <a:r>
              <a:rPr sz="900" spc="8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or</a:t>
            </a:r>
            <a:r>
              <a:rPr sz="900" spc="80" dirty="0"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C00000"/>
                </a:solidFill>
                <a:latin typeface="Trebuchet MS"/>
                <a:cs typeface="Trebuchet MS"/>
              </a:rPr>
              <a:t>whether</a:t>
            </a:r>
            <a:r>
              <a:rPr sz="900" spc="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C00000"/>
                </a:solidFill>
                <a:latin typeface="Trebuchet MS"/>
                <a:cs typeface="Trebuchet MS"/>
              </a:rPr>
              <a:t>you </a:t>
            </a:r>
            <a:r>
              <a:rPr sz="900" dirty="0">
                <a:solidFill>
                  <a:srgbClr val="C00000"/>
                </a:solidFill>
                <a:latin typeface="Trebuchet MS"/>
                <a:cs typeface="Trebuchet MS"/>
              </a:rPr>
              <a:t>discard</a:t>
            </a:r>
            <a:r>
              <a:rPr sz="900" spc="-3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C00000"/>
                </a:solidFill>
                <a:latin typeface="Trebuchet MS"/>
                <a:cs typeface="Trebuchet MS"/>
              </a:rPr>
              <a:t>it</a:t>
            </a:r>
            <a:r>
              <a:rPr sz="900" spc="-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C00000"/>
                </a:solidFill>
                <a:latin typeface="Trebuchet MS"/>
                <a:cs typeface="Trebuchet MS"/>
              </a:rPr>
              <a:t>when</a:t>
            </a:r>
            <a:r>
              <a:rPr sz="900" spc="-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C00000"/>
                </a:solidFill>
                <a:latin typeface="Trebuchet MS"/>
                <a:cs typeface="Trebuchet MS"/>
              </a:rPr>
              <a:t>you</a:t>
            </a:r>
            <a:r>
              <a:rPr sz="900" spc="-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C00000"/>
                </a:solidFill>
                <a:latin typeface="Trebuchet MS"/>
                <a:cs typeface="Trebuchet MS"/>
              </a:rPr>
              <a:t>have</a:t>
            </a:r>
            <a:r>
              <a:rPr sz="900" spc="-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C00000"/>
                </a:solidFill>
                <a:latin typeface="Trebuchet MS"/>
                <a:cs typeface="Trebuchet MS"/>
              </a:rPr>
              <a:t>completed</a:t>
            </a:r>
            <a:r>
              <a:rPr sz="900" spc="-10" dirty="0"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  <a:p>
            <a:pPr marL="319405" marR="488950" algn="just">
              <a:lnSpc>
                <a:spcPct val="102200"/>
              </a:lnSpc>
              <a:spcBef>
                <a:spcPts val="985"/>
              </a:spcBef>
            </a:pPr>
            <a:r>
              <a:rPr sz="900" dirty="0">
                <a:latin typeface="Trebuchet MS"/>
                <a:cs typeface="Trebuchet MS"/>
              </a:rPr>
              <a:t>An</a:t>
            </a:r>
            <a:r>
              <a:rPr sz="900" spc="260" dirty="0"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evolutionary</a:t>
            </a:r>
            <a:r>
              <a:rPr sz="900" spc="26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prototype</a:t>
            </a:r>
            <a:r>
              <a:rPr sz="900" spc="26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is</a:t>
            </a:r>
            <a:r>
              <a:rPr sz="900" spc="26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one</a:t>
            </a:r>
            <a:r>
              <a:rPr sz="900" spc="26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that</a:t>
            </a:r>
            <a:r>
              <a:rPr sz="900" spc="26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is</a:t>
            </a:r>
            <a:r>
              <a:rPr sz="900" spc="254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built</a:t>
            </a:r>
            <a:r>
              <a:rPr sz="900" spc="26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such</a:t>
            </a:r>
            <a:r>
              <a:rPr sz="900" spc="26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that</a:t>
            </a:r>
            <a:r>
              <a:rPr sz="900" spc="26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it</a:t>
            </a:r>
            <a:r>
              <a:rPr sz="900" spc="26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can</a:t>
            </a:r>
            <a:r>
              <a:rPr sz="900" spc="26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be </a:t>
            </a:r>
            <a:r>
              <a:rPr sz="900" dirty="0">
                <a:latin typeface="Trebuchet MS"/>
                <a:cs typeface="Trebuchet MS"/>
              </a:rPr>
              <a:t>expanded</a:t>
            </a:r>
            <a:r>
              <a:rPr sz="900" spc="1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upon</a:t>
            </a:r>
            <a:r>
              <a:rPr sz="900" spc="20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and</a:t>
            </a:r>
            <a:r>
              <a:rPr sz="900" spc="19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revised,</a:t>
            </a:r>
            <a:r>
              <a:rPr sz="900" spc="1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but</a:t>
            </a:r>
            <a:r>
              <a:rPr sz="900" spc="19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does</a:t>
            </a:r>
            <a:r>
              <a:rPr sz="900" spc="19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not</a:t>
            </a:r>
            <a:r>
              <a:rPr sz="900" spc="19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have</a:t>
            </a:r>
            <a:r>
              <a:rPr sz="900" spc="1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to</a:t>
            </a:r>
            <a:r>
              <a:rPr sz="900" spc="19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be</a:t>
            </a:r>
            <a:r>
              <a:rPr sz="900" spc="20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discarded</a:t>
            </a:r>
            <a:r>
              <a:rPr sz="900" spc="19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 </a:t>
            </a:r>
            <a:r>
              <a:rPr sz="900" dirty="0">
                <a:latin typeface="Trebuchet MS"/>
                <a:cs typeface="Trebuchet MS"/>
              </a:rPr>
              <a:t>completely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rewritten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order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to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go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to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market.</a:t>
            </a:r>
            <a:endParaRPr sz="900">
              <a:latin typeface="Trebuchet MS"/>
              <a:cs typeface="Trebuchet MS"/>
            </a:endParaRPr>
          </a:p>
          <a:p>
            <a:pPr marL="319405" marR="488950" algn="just">
              <a:lnSpc>
                <a:spcPct val="102200"/>
              </a:lnSpc>
              <a:spcBef>
                <a:spcPts val="980"/>
              </a:spcBef>
            </a:pPr>
            <a:r>
              <a:rPr sz="900" dirty="0">
                <a:latin typeface="Trebuchet MS"/>
                <a:cs typeface="Trebuchet MS"/>
              </a:rPr>
              <a:t>A</a:t>
            </a:r>
            <a:r>
              <a:rPr sz="900" spc="155" dirty="0"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1F497D"/>
                </a:solidFill>
                <a:latin typeface="Trebuchet MS"/>
                <a:cs typeface="Trebuchet MS"/>
              </a:rPr>
              <a:t>throw-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away</a:t>
            </a:r>
            <a:r>
              <a:rPr sz="900" spc="204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prototype</a:t>
            </a:r>
            <a:r>
              <a:rPr sz="900" spc="21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is</a:t>
            </a:r>
            <a:r>
              <a:rPr sz="900" spc="20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something</a:t>
            </a:r>
            <a:r>
              <a:rPr sz="900" spc="20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that's</a:t>
            </a:r>
            <a:r>
              <a:rPr sz="900" spc="20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designed</a:t>
            </a:r>
            <a:r>
              <a:rPr sz="900" spc="204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to</a:t>
            </a:r>
            <a:r>
              <a:rPr sz="900" spc="20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capture</a:t>
            </a:r>
            <a:r>
              <a:rPr sz="900" spc="204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 </a:t>
            </a:r>
            <a:r>
              <a:rPr sz="900" dirty="0">
                <a:latin typeface="Trebuchet MS"/>
                <a:cs typeface="Trebuchet MS"/>
              </a:rPr>
              <a:t>"essence"</a:t>
            </a:r>
            <a:r>
              <a:rPr sz="900" spc="1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18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whatever</a:t>
            </a:r>
            <a:r>
              <a:rPr sz="900" spc="1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it</a:t>
            </a:r>
            <a:r>
              <a:rPr sz="900" spc="18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is</a:t>
            </a:r>
            <a:r>
              <a:rPr sz="900" spc="1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that</a:t>
            </a:r>
            <a:r>
              <a:rPr sz="900" spc="18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you're</a:t>
            </a:r>
            <a:r>
              <a:rPr sz="900" spc="19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prototyping,</a:t>
            </a:r>
            <a:r>
              <a:rPr sz="900" spc="1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but</a:t>
            </a:r>
            <a:r>
              <a:rPr sz="900" spc="1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that</a:t>
            </a:r>
            <a:r>
              <a:rPr sz="900" spc="18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will</a:t>
            </a:r>
            <a:r>
              <a:rPr sz="900" spc="19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be </a:t>
            </a:r>
            <a:r>
              <a:rPr sz="900" dirty="0">
                <a:latin typeface="Trebuchet MS"/>
                <a:cs typeface="Trebuchet MS"/>
              </a:rPr>
              <a:t>completely</a:t>
            </a:r>
            <a:r>
              <a:rPr sz="900" spc="30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replaced</a:t>
            </a:r>
            <a:r>
              <a:rPr sz="900" spc="30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by</a:t>
            </a:r>
            <a:r>
              <a:rPr sz="900" spc="3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something</a:t>
            </a:r>
            <a:r>
              <a:rPr sz="900" spc="30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else</a:t>
            </a:r>
            <a:r>
              <a:rPr sz="900" spc="3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that</a:t>
            </a:r>
            <a:r>
              <a:rPr sz="900" spc="30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will</a:t>
            </a:r>
            <a:r>
              <a:rPr sz="900" spc="30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be</a:t>
            </a:r>
            <a:r>
              <a:rPr sz="900" spc="3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what</a:t>
            </a:r>
            <a:r>
              <a:rPr sz="900" spc="30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goes</a:t>
            </a:r>
            <a:r>
              <a:rPr sz="900" spc="30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to </a:t>
            </a:r>
            <a:r>
              <a:rPr sz="900" spc="-10" dirty="0">
                <a:latin typeface="Trebuchet MS"/>
                <a:cs typeface="Trebuchet MS"/>
              </a:rPr>
              <a:t>market.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10" dirty="0">
                <a:latin typeface="Georgia"/>
                <a:cs typeface="Georgia"/>
              </a:rPr>
              <a:t>Prototyping</a:t>
            </a:r>
            <a:r>
              <a:rPr sz="1400" b="1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Model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375"/>
              </a:spcBef>
            </a:pPr>
            <a:endParaRPr sz="1400">
              <a:latin typeface="Georgia"/>
              <a:cs typeface="Georgia"/>
            </a:endParaRPr>
          </a:p>
          <a:p>
            <a:pPr marL="360680">
              <a:lnSpc>
                <a:spcPct val="100000"/>
              </a:lnSpc>
            </a:pP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Suitable</a:t>
            </a:r>
            <a:r>
              <a:rPr sz="1000" spc="-6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for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rebuchet MS"/>
              <a:cs typeface="Trebuchet MS"/>
            </a:endParaRPr>
          </a:p>
          <a:p>
            <a:pPr marL="366395" indent="-52705">
              <a:lnSpc>
                <a:spcPct val="100000"/>
              </a:lnSpc>
              <a:buSzPct val="90000"/>
              <a:buFont typeface="Arial MT"/>
              <a:buChar char="•"/>
              <a:tabLst>
                <a:tab pos="366395" algn="l"/>
              </a:tabLst>
            </a:pPr>
            <a:r>
              <a:rPr sz="1000" dirty="0">
                <a:latin typeface="Trebuchet MS"/>
                <a:cs typeface="Trebuchet MS"/>
              </a:rPr>
              <a:t>Less </a:t>
            </a:r>
            <a:r>
              <a:rPr sz="1000" spc="-10" dirty="0">
                <a:latin typeface="Trebuchet MS"/>
                <a:cs typeface="Trebuchet MS"/>
              </a:rPr>
              <a:t>experience</a:t>
            </a:r>
            <a:r>
              <a:rPr sz="1000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teams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366395" indent="-52705">
              <a:lnSpc>
                <a:spcPct val="100000"/>
              </a:lnSpc>
              <a:buSzPct val="90000"/>
              <a:buFont typeface="Arial MT"/>
              <a:buChar char="•"/>
              <a:tabLst>
                <a:tab pos="366395" algn="l"/>
              </a:tabLst>
            </a:pPr>
            <a:r>
              <a:rPr sz="1000" dirty="0">
                <a:latin typeface="Trebuchet MS"/>
                <a:cs typeface="Trebuchet MS"/>
              </a:rPr>
              <a:t>System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with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novice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users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366395" indent="-52705">
              <a:lnSpc>
                <a:spcPct val="100000"/>
              </a:lnSpc>
              <a:buSzPct val="90000"/>
              <a:buFont typeface="Arial MT"/>
              <a:buChar char="•"/>
              <a:tabLst>
                <a:tab pos="366395" algn="l"/>
              </a:tabLst>
            </a:pPr>
            <a:r>
              <a:rPr sz="1000" spc="-10" dirty="0">
                <a:latin typeface="Trebuchet MS"/>
                <a:cs typeface="Trebuchet MS"/>
              </a:rPr>
              <a:t>Requirements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are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not</a:t>
            </a:r>
            <a:r>
              <a:rPr sz="1000" spc="-20" dirty="0">
                <a:latin typeface="Trebuchet MS"/>
                <a:cs typeface="Trebuchet MS"/>
              </a:rPr>
              <a:t> clear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366395" indent="-52705">
              <a:lnSpc>
                <a:spcPct val="100000"/>
              </a:lnSpc>
              <a:buSzPct val="90000"/>
              <a:buFont typeface="Arial MT"/>
              <a:buChar char="•"/>
              <a:tabLst>
                <a:tab pos="366395" algn="l"/>
              </a:tabLst>
            </a:pPr>
            <a:r>
              <a:rPr sz="1000" dirty="0">
                <a:latin typeface="Trebuchet MS"/>
                <a:cs typeface="Trebuchet MS"/>
              </a:rPr>
              <a:t>UI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very</a:t>
            </a:r>
            <a:r>
              <a:rPr sz="1000" spc="-10" dirty="0">
                <a:latin typeface="Trebuchet MS"/>
                <a:cs typeface="Trebuchet MS"/>
              </a:rPr>
              <a:t> important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D26E92-72DB-AAD8-D17A-FC1593E702EB}"/>
                  </a:ext>
                </a:extLst>
              </p14:cNvPr>
              <p14:cNvContentPartPr/>
              <p14:nvPr/>
            </p14:nvContentPartPr>
            <p14:xfrm>
              <a:off x="1779120" y="7567920"/>
              <a:ext cx="2115360" cy="371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D26E92-72DB-AAD8-D17A-FC1593E702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9760" y="7558560"/>
                <a:ext cx="2134080" cy="390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Incremental</a:t>
            </a:r>
            <a:r>
              <a:rPr sz="1400" b="1" spc="-80" dirty="0">
                <a:latin typeface="Georgia"/>
                <a:cs typeface="Georgia"/>
              </a:rPr>
              <a:t> </a:t>
            </a:r>
            <a:r>
              <a:rPr sz="1400" b="1" spc="-20" dirty="0">
                <a:latin typeface="Georgia"/>
                <a:cs typeface="Georgia"/>
              </a:rPr>
              <a:t>Model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400">
              <a:latin typeface="Georgia"/>
              <a:cs typeface="Georgia"/>
            </a:endParaRPr>
          </a:p>
          <a:p>
            <a:pPr marL="322580">
              <a:lnSpc>
                <a:spcPct val="100000"/>
              </a:lnSpc>
            </a:pP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How</a:t>
            </a:r>
            <a:r>
              <a:rPr sz="1000" spc="-5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Evolutionary</a:t>
            </a:r>
            <a:r>
              <a:rPr sz="1000" spc="-4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prototype</a:t>
            </a:r>
            <a:r>
              <a:rPr sz="1000" spc="-4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model</a:t>
            </a:r>
            <a:r>
              <a:rPr sz="1000" spc="-5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evolve?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4120" y="2385737"/>
            <a:ext cx="3432139" cy="2257076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Incremental</a:t>
            </a:r>
            <a:r>
              <a:rPr sz="1400" b="1" spc="-4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Waterfall</a:t>
            </a:r>
            <a:r>
              <a:rPr sz="1400" b="1" spc="-40" dirty="0">
                <a:latin typeface="Georgia"/>
                <a:cs typeface="Georgia"/>
              </a:rPr>
              <a:t> </a:t>
            </a:r>
            <a:r>
              <a:rPr sz="1400" b="1" spc="-20" dirty="0">
                <a:latin typeface="Georgia"/>
                <a:cs typeface="Georgia"/>
              </a:rPr>
              <a:t>Model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1505" y="6554691"/>
            <a:ext cx="4398040" cy="17905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B1AB8A7-370D-7316-0AA1-70140796FDAA}"/>
                  </a:ext>
                </a:extLst>
              </p14:cNvPr>
              <p14:cNvContentPartPr/>
              <p14:nvPr/>
            </p14:nvContentPartPr>
            <p14:xfrm>
              <a:off x="2010960" y="1927080"/>
              <a:ext cx="5451480" cy="5202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B1AB8A7-370D-7316-0AA1-70140796FD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01600" y="1917720"/>
                <a:ext cx="5470200" cy="5220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Spiral</a:t>
            </a:r>
            <a:r>
              <a:rPr sz="1400" b="1" spc="-7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Model:</a:t>
            </a:r>
            <a:r>
              <a:rPr sz="1400" b="1" spc="-7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Incremental</a:t>
            </a:r>
            <a:r>
              <a:rPr sz="1400" b="1" spc="-70" dirty="0">
                <a:latin typeface="Georgia"/>
                <a:cs typeface="Georgia"/>
              </a:rPr>
              <a:t> </a:t>
            </a:r>
            <a:r>
              <a:rPr sz="1400" b="1" spc="-20" dirty="0">
                <a:latin typeface="Georgia"/>
                <a:cs typeface="Georgia"/>
              </a:rPr>
              <a:t>model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400">
              <a:latin typeface="Georgia"/>
              <a:cs typeface="Georgia"/>
            </a:endParaRPr>
          </a:p>
          <a:p>
            <a:pPr marL="551180" indent="-169545">
              <a:lnSpc>
                <a:spcPct val="100000"/>
              </a:lnSpc>
              <a:buFont typeface="Arial MT"/>
              <a:buChar char="•"/>
              <a:tabLst>
                <a:tab pos="551180" algn="l"/>
              </a:tabLst>
            </a:pP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Always</a:t>
            </a:r>
            <a:r>
              <a:rPr sz="1000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some</a:t>
            </a:r>
            <a:r>
              <a:rPr sz="10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risk</a:t>
            </a:r>
            <a:r>
              <a:rPr sz="1000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involved</a:t>
            </a:r>
            <a:r>
              <a:rPr sz="10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in</a:t>
            </a:r>
            <a:r>
              <a:rPr sz="10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software</a:t>
            </a:r>
            <a:r>
              <a:rPr sz="10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Trebuchet MS"/>
                <a:cs typeface="Trebuchet MS"/>
              </a:rPr>
              <a:t>development</a:t>
            </a:r>
            <a:endParaRPr sz="1000">
              <a:latin typeface="Trebuchet MS"/>
              <a:cs typeface="Trebuchet MS"/>
            </a:endParaRPr>
          </a:p>
          <a:p>
            <a:pPr marL="779780" lvl="1" indent="-169545">
              <a:lnSpc>
                <a:spcPct val="100000"/>
              </a:lnSpc>
              <a:buFont typeface="Arial MT"/>
              <a:buChar char="•"/>
              <a:tabLst>
                <a:tab pos="779780" algn="l"/>
              </a:tabLst>
            </a:pPr>
            <a:r>
              <a:rPr sz="1000" dirty="0">
                <a:latin typeface="Trebuchet MS"/>
                <a:cs typeface="Trebuchet MS"/>
              </a:rPr>
              <a:t>people</a:t>
            </a:r>
            <a:r>
              <a:rPr sz="1000" spc="-5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leave…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other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products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not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delivered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on</a:t>
            </a:r>
            <a:r>
              <a:rPr sz="1000" spc="-50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time…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551180" indent="-169545">
              <a:lnSpc>
                <a:spcPct val="100000"/>
              </a:lnSpc>
              <a:buFont typeface="Arial MT"/>
              <a:buChar char="•"/>
              <a:tabLst>
                <a:tab pos="551180" algn="l"/>
              </a:tabLst>
            </a:pPr>
            <a:r>
              <a:rPr sz="1000" dirty="0">
                <a:latin typeface="Trebuchet MS"/>
                <a:cs typeface="Trebuchet MS"/>
              </a:rPr>
              <a:t>Key</a:t>
            </a:r>
            <a:r>
              <a:rPr sz="1000" spc="-5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idea</a:t>
            </a:r>
            <a:endParaRPr sz="1000">
              <a:latin typeface="Trebuchet MS"/>
              <a:cs typeface="Trebuchet MS"/>
            </a:endParaRPr>
          </a:p>
          <a:p>
            <a:pPr marL="779780" lvl="1" indent="-169545">
              <a:lnSpc>
                <a:spcPct val="100000"/>
              </a:lnSpc>
              <a:buFont typeface="Arial MT"/>
              <a:buChar char="•"/>
              <a:tabLst>
                <a:tab pos="779780" algn="l"/>
              </a:tabLst>
            </a:pPr>
            <a:r>
              <a:rPr sz="1000" dirty="0">
                <a:latin typeface="Trebuchet MS"/>
                <a:cs typeface="Trebuchet MS"/>
              </a:rPr>
              <a:t>minimize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risk</a:t>
            </a:r>
            <a:endParaRPr sz="1000">
              <a:latin typeface="Trebuchet MS"/>
              <a:cs typeface="Trebuchet MS"/>
            </a:endParaRPr>
          </a:p>
          <a:p>
            <a:pPr marL="1008380" marR="489584" lvl="2" indent="-169545">
              <a:lnSpc>
                <a:spcPct val="100000"/>
              </a:lnSpc>
              <a:buFont typeface="Arial MT"/>
              <a:buChar char="•"/>
              <a:tabLst>
                <a:tab pos="1010285" algn="l"/>
              </a:tabLst>
            </a:pPr>
            <a:r>
              <a:rPr sz="1000" dirty="0">
                <a:latin typeface="Trebuchet MS"/>
                <a:cs typeface="Trebuchet MS"/>
              </a:rPr>
              <a:t>e.g.,</a:t>
            </a:r>
            <a:r>
              <a:rPr sz="1000" spc="30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building</a:t>
            </a:r>
            <a:r>
              <a:rPr sz="1000" spc="3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prototypes</a:t>
            </a:r>
            <a:r>
              <a:rPr sz="1000" spc="3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&amp;</a:t>
            </a:r>
            <a:r>
              <a:rPr sz="1000" spc="3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simulations</a:t>
            </a:r>
            <a:r>
              <a:rPr sz="1000" spc="31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minimizes 	risks</a:t>
            </a:r>
            <a:endParaRPr sz="1000">
              <a:latin typeface="Trebuchet MS"/>
              <a:cs typeface="Trebuchet MS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551180" indent="-169545">
              <a:lnSpc>
                <a:spcPct val="100000"/>
              </a:lnSpc>
              <a:buFont typeface="Arial MT"/>
              <a:buChar char="•"/>
              <a:tabLst>
                <a:tab pos="551180" algn="l"/>
              </a:tabLst>
            </a:pPr>
            <a:r>
              <a:rPr sz="1000" spc="-10" dirty="0">
                <a:latin typeface="Trebuchet MS"/>
                <a:cs typeface="Trebuchet MS"/>
              </a:rPr>
              <a:t>Precede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each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phase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by</a:t>
            </a:r>
            <a:endParaRPr sz="1000">
              <a:latin typeface="Trebuchet MS"/>
              <a:cs typeface="Trebuchet MS"/>
            </a:endParaRPr>
          </a:p>
          <a:p>
            <a:pPr marL="779780" lvl="1" indent="-169545">
              <a:lnSpc>
                <a:spcPct val="100000"/>
              </a:lnSpc>
              <a:buFont typeface="Arial MT"/>
              <a:buChar char="•"/>
              <a:tabLst>
                <a:tab pos="779780" algn="l"/>
              </a:tabLst>
            </a:pPr>
            <a:r>
              <a:rPr sz="1000" dirty="0">
                <a:latin typeface="Trebuchet MS"/>
                <a:cs typeface="Trebuchet MS"/>
              </a:rPr>
              <a:t>looking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at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alternatives</a:t>
            </a:r>
            <a:endParaRPr sz="1000">
              <a:latin typeface="Trebuchet MS"/>
              <a:cs typeface="Trebuchet MS"/>
            </a:endParaRPr>
          </a:p>
          <a:p>
            <a:pPr marL="779780" lvl="1" indent="-169545">
              <a:lnSpc>
                <a:spcPct val="100000"/>
              </a:lnSpc>
              <a:buFont typeface="Arial MT"/>
              <a:buChar char="•"/>
              <a:tabLst>
                <a:tab pos="779780" algn="l"/>
              </a:tabLst>
            </a:pPr>
            <a:r>
              <a:rPr sz="1000" dirty="0">
                <a:latin typeface="Trebuchet MS"/>
                <a:cs typeface="Trebuchet MS"/>
              </a:rPr>
              <a:t>risk</a:t>
            </a:r>
            <a:r>
              <a:rPr sz="1000" spc="-10" dirty="0">
                <a:latin typeface="Trebuchet MS"/>
                <a:cs typeface="Trebuchet MS"/>
              </a:rPr>
              <a:t> analysis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551180" indent="-169545">
              <a:lnSpc>
                <a:spcPct val="100000"/>
              </a:lnSpc>
              <a:buFont typeface="Arial MT"/>
              <a:buChar char="•"/>
              <a:tabLst>
                <a:tab pos="551180" algn="l"/>
              </a:tabLst>
            </a:pPr>
            <a:r>
              <a:rPr sz="1000" dirty="0">
                <a:latin typeface="Trebuchet MS"/>
                <a:cs typeface="Trebuchet MS"/>
              </a:rPr>
              <a:t>Follow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each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phase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by</a:t>
            </a:r>
            <a:endParaRPr sz="1000">
              <a:latin typeface="Trebuchet MS"/>
              <a:cs typeface="Trebuchet MS"/>
            </a:endParaRPr>
          </a:p>
          <a:p>
            <a:pPr marL="779780" lvl="1" indent="-169545">
              <a:lnSpc>
                <a:spcPct val="100000"/>
              </a:lnSpc>
              <a:buFont typeface="Arial MT"/>
              <a:buChar char="•"/>
              <a:tabLst>
                <a:tab pos="779780" algn="l"/>
              </a:tabLst>
            </a:pPr>
            <a:r>
              <a:rPr sz="1000" spc="-10" dirty="0">
                <a:latin typeface="Trebuchet MS"/>
                <a:cs typeface="Trebuchet MS"/>
              </a:rPr>
              <a:t>evaluation</a:t>
            </a:r>
            <a:endParaRPr sz="1000">
              <a:latin typeface="Trebuchet MS"/>
              <a:cs typeface="Trebuchet MS"/>
            </a:endParaRPr>
          </a:p>
          <a:p>
            <a:pPr marL="779780" lvl="1" indent="-169545">
              <a:lnSpc>
                <a:spcPct val="100000"/>
              </a:lnSpc>
              <a:buFont typeface="Arial MT"/>
              <a:buChar char="•"/>
              <a:tabLst>
                <a:tab pos="779780" algn="l"/>
              </a:tabLst>
            </a:pPr>
            <a:r>
              <a:rPr sz="1000" dirty="0">
                <a:latin typeface="Trebuchet MS"/>
                <a:cs typeface="Trebuchet MS"/>
              </a:rPr>
              <a:t>planning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of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next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phase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Spiral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Model:</a:t>
            </a:r>
            <a:r>
              <a:rPr sz="1400" b="1" spc="-30" dirty="0">
                <a:latin typeface="Georgia"/>
                <a:cs typeface="Georgia"/>
              </a:rPr>
              <a:t> </a:t>
            </a:r>
            <a:r>
              <a:rPr sz="1200" b="1" spc="-10" dirty="0">
                <a:latin typeface="Georgia"/>
                <a:cs typeface="Georgia"/>
              </a:rPr>
              <a:t>Combination</a:t>
            </a:r>
            <a:r>
              <a:rPr sz="1200" b="1" spc="-30" dirty="0">
                <a:latin typeface="Georgia"/>
                <a:cs typeface="Georgia"/>
              </a:rPr>
              <a:t> </a:t>
            </a:r>
            <a:r>
              <a:rPr sz="1200" b="1" dirty="0">
                <a:latin typeface="Georgia"/>
                <a:cs typeface="Georgia"/>
              </a:rPr>
              <a:t>(Iterative</a:t>
            </a:r>
            <a:r>
              <a:rPr sz="1200" b="1" spc="-25" dirty="0">
                <a:latin typeface="Georgia"/>
                <a:cs typeface="Georgia"/>
              </a:rPr>
              <a:t> </a:t>
            </a:r>
            <a:r>
              <a:rPr sz="1200" b="1" dirty="0">
                <a:latin typeface="Georgia"/>
                <a:cs typeface="Georgia"/>
              </a:rPr>
              <a:t>+</a:t>
            </a:r>
            <a:r>
              <a:rPr sz="1200" b="1" spc="-25" dirty="0">
                <a:latin typeface="Georgia"/>
                <a:cs typeface="Georgia"/>
              </a:rPr>
              <a:t> </a:t>
            </a:r>
            <a:r>
              <a:rPr sz="1200" b="1" spc="-10" dirty="0">
                <a:latin typeface="Georgia"/>
                <a:cs typeface="Georgia"/>
              </a:rPr>
              <a:t>Waterfall)</a:t>
            </a:r>
            <a:endParaRPr sz="1200">
              <a:latin typeface="Georgia"/>
              <a:cs typeface="Georg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1000" y="6362700"/>
            <a:ext cx="4210843" cy="236220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38CCC6F-BAAE-0D98-9187-3CA5D0EC6EC9}"/>
                  </a:ext>
                </a:extLst>
              </p14:cNvPr>
              <p14:cNvContentPartPr/>
              <p14:nvPr/>
            </p14:nvContentPartPr>
            <p14:xfrm>
              <a:off x="885600" y="1470240"/>
              <a:ext cx="6519240" cy="6435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38CCC6F-BAAE-0D98-9187-3CA5D0EC6E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6240" y="1460880"/>
                <a:ext cx="6537960" cy="6453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Spiral</a:t>
            </a:r>
            <a:r>
              <a:rPr sz="1400" b="1" spc="-80" dirty="0">
                <a:latin typeface="Georgia"/>
                <a:cs typeface="Georgia"/>
              </a:rPr>
              <a:t> </a:t>
            </a:r>
            <a:r>
              <a:rPr sz="1400" b="1" spc="-20" dirty="0">
                <a:latin typeface="Georgia"/>
                <a:cs typeface="Georgia"/>
              </a:rPr>
              <a:t>Model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400">
              <a:latin typeface="Georgia"/>
              <a:cs typeface="Georgia"/>
            </a:endParaRPr>
          </a:p>
          <a:p>
            <a:pPr marL="305435">
              <a:lnSpc>
                <a:spcPct val="100000"/>
              </a:lnSpc>
            </a:pP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Advantages</a:t>
            </a:r>
            <a:endParaRPr sz="1000">
              <a:latin typeface="Trebuchet MS"/>
              <a:cs typeface="Trebuchet MS"/>
            </a:endParaRPr>
          </a:p>
          <a:p>
            <a:pPr marL="476884" marR="451484" indent="-170815">
              <a:lnSpc>
                <a:spcPct val="102200"/>
              </a:lnSpc>
              <a:spcBef>
                <a:spcPts val="555"/>
              </a:spcBef>
              <a:buFont typeface="Arial MT"/>
              <a:buChar char="•"/>
              <a:tabLst>
                <a:tab pos="476884" algn="l"/>
              </a:tabLst>
            </a:pPr>
            <a:r>
              <a:rPr sz="900" dirty="0">
                <a:solidFill>
                  <a:srgbClr val="FF0000"/>
                </a:solidFill>
                <a:latin typeface="Trebuchet MS"/>
                <a:cs typeface="Trebuchet MS"/>
              </a:rPr>
              <a:t>Realism:</a:t>
            </a:r>
            <a:r>
              <a:rPr sz="900" spc="4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40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model</a:t>
            </a:r>
            <a:r>
              <a:rPr sz="900" spc="40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accurately</a:t>
            </a:r>
            <a:r>
              <a:rPr sz="900" spc="40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reflects</a:t>
            </a:r>
            <a:r>
              <a:rPr sz="900" spc="40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40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iterative</a:t>
            </a:r>
            <a:r>
              <a:rPr sz="900" spc="409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nature</a:t>
            </a:r>
            <a:r>
              <a:rPr sz="900" spc="409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of </a:t>
            </a:r>
            <a:r>
              <a:rPr sz="900" dirty="0">
                <a:latin typeface="Trebuchet MS"/>
                <a:cs typeface="Trebuchet MS"/>
              </a:rPr>
              <a:t>software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development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on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projects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with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unclear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requirements</a:t>
            </a:r>
            <a:endParaRPr sz="900">
              <a:latin typeface="Trebuchet MS"/>
              <a:cs typeface="Trebuchet MS"/>
            </a:endParaRPr>
          </a:p>
          <a:p>
            <a:pPr marL="476884" marR="450850" indent="-170815">
              <a:lnSpc>
                <a:spcPct val="102200"/>
              </a:lnSpc>
              <a:spcBef>
                <a:spcPts val="100"/>
              </a:spcBef>
              <a:buFont typeface="Arial MT"/>
              <a:buChar char="•"/>
              <a:tabLst>
                <a:tab pos="476884" algn="l"/>
              </a:tabLst>
            </a:pPr>
            <a:r>
              <a:rPr sz="900" dirty="0">
                <a:solidFill>
                  <a:srgbClr val="FF0000"/>
                </a:solidFill>
                <a:latin typeface="Trebuchet MS"/>
                <a:cs typeface="Trebuchet MS"/>
              </a:rPr>
              <a:t>Flexible:</a:t>
            </a:r>
            <a:r>
              <a:rPr sz="900" spc="3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incoporates</a:t>
            </a:r>
            <a:r>
              <a:rPr sz="900" spc="36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37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advantages</a:t>
            </a:r>
            <a:r>
              <a:rPr sz="900" spc="36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36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36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waterfal</a:t>
            </a:r>
            <a:r>
              <a:rPr sz="900" spc="36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and</a:t>
            </a:r>
            <a:r>
              <a:rPr sz="900" spc="36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rapid prototyping</a:t>
            </a:r>
            <a:r>
              <a:rPr sz="900" spc="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methods</a:t>
            </a:r>
            <a:endParaRPr sz="900">
              <a:latin typeface="Trebuchet MS"/>
              <a:cs typeface="Trebuchet MS"/>
            </a:endParaRPr>
          </a:p>
          <a:p>
            <a:pPr marL="476250" indent="-17081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476250" algn="l"/>
              </a:tabLst>
            </a:pPr>
            <a:r>
              <a:rPr sz="900" dirty="0">
                <a:latin typeface="Trebuchet MS"/>
                <a:cs typeface="Trebuchet MS"/>
              </a:rPr>
              <a:t>Comprehensive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model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decreases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risk</a:t>
            </a:r>
            <a:endParaRPr sz="900">
              <a:latin typeface="Trebuchet MS"/>
              <a:cs typeface="Trebuchet MS"/>
            </a:endParaRPr>
          </a:p>
          <a:p>
            <a:pPr marL="476250" indent="-17081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476250" algn="l"/>
              </a:tabLst>
            </a:pPr>
            <a:r>
              <a:rPr sz="900" dirty="0">
                <a:latin typeface="Trebuchet MS"/>
                <a:cs typeface="Trebuchet MS"/>
              </a:rPr>
              <a:t>Good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project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visibility.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95"/>
              </a:spcBef>
              <a:buFont typeface="Arial MT"/>
              <a:buChar char="•"/>
            </a:pPr>
            <a:endParaRPr sz="900">
              <a:latin typeface="Trebuchet MS"/>
              <a:cs typeface="Trebuchet MS"/>
            </a:endParaRPr>
          </a:p>
          <a:p>
            <a:pPr marL="305435">
              <a:lnSpc>
                <a:spcPct val="100000"/>
              </a:lnSpc>
            </a:pP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Disadvantages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00">
              <a:latin typeface="Trebuchet MS"/>
              <a:cs typeface="Trebuchet MS"/>
            </a:endParaRPr>
          </a:p>
          <a:p>
            <a:pPr marL="476250" indent="-170815">
              <a:lnSpc>
                <a:spcPct val="100000"/>
              </a:lnSpc>
              <a:buFont typeface="Arial MT"/>
              <a:buChar char="•"/>
              <a:tabLst>
                <a:tab pos="476250" algn="l"/>
              </a:tabLst>
            </a:pPr>
            <a:r>
              <a:rPr sz="900" dirty="0">
                <a:latin typeface="Trebuchet MS"/>
                <a:cs typeface="Trebuchet MS"/>
              </a:rPr>
              <a:t>Needs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technical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expertise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risk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analysis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to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really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work</a:t>
            </a:r>
            <a:endParaRPr sz="900">
              <a:latin typeface="Trebuchet MS"/>
              <a:cs typeface="Trebuchet MS"/>
            </a:endParaRPr>
          </a:p>
          <a:p>
            <a:pPr marL="476884" marR="450850" indent="-170815">
              <a:lnSpc>
                <a:spcPts val="890"/>
              </a:lnSpc>
              <a:spcBef>
                <a:spcPts val="309"/>
              </a:spcBef>
              <a:buFont typeface="Arial MT"/>
              <a:buChar char="•"/>
              <a:tabLst>
                <a:tab pos="476884" algn="l"/>
              </a:tabLst>
            </a:pPr>
            <a:r>
              <a:rPr sz="900" dirty="0">
                <a:solidFill>
                  <a:srgbClr val="FF0000"/>
                </a:solidFill>
                <a:latin typeface="Trebuchet MS"/>
                <a:cs typeface="Trebuchet MS"/>
              </a:rPr>
              <a:t>Model</a:t>
            </a:r>
            <a:r>
              <a:rPr sz="900" spc="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sz="900" spc="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FF0000"/>
                </a:solidFill>
                <a:latin typeface="Trebuchet MS"/>
                <a:cs typeface="Trebuchet MS"/>
              </a:rPr>
              <a:t>poorly</a:t>
            </a:r>
            <a:r>
              <a:rPr sz="900" spc="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FF0000"/>
                </a:solidFill>
                <a:latin typeface="Trebuchet MS"/>
                <a:cs typeface="Trebuchet MS"/>
              </a:rPr>
              <a:t>understood</a:t>
            </a:r>
            <a:r>
              <a:rPr sz="900" spc="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FF0000"/>
                </a:solidFill>
                <a:latin typeface="Trebuchet MS"/>
                <a:cs typeface="Trebuchet MS"/>
              </a:rPr>
              <a:t>by</a:t>
            </a:r>
            <a:r>
              <a:rPr sz="900" spc="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Trebuchet MS"/>
                <a:cs typeface="Trebuchet MS"/>
              </a:rPr>
              <a:t>non-</a:t>
            </a:r>
            <a:r>
              <a:rPr sz="900" dirty="0">
                <a:solidFill>
                  <a:srgbClr val="FF0000"/>
                </a:solidFill>
                <a:latin typeface="Trebuchet MS"/>
                <a:cs typeface="Trebuchet MS"/>
              </a:rPr>
              <a:t>technical</a:t>
            </a:r>
            <a:r>
              <a:rPr sz="900" spc="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FF0000"/>
                </a:solidFill>
                <a:latin typeface="Trebuchet MS"/>
                <a:cs typeface="Trebuchet MS"/>
              </a:rPr>
              <a:t>management</a:t>
            </a:r>
            <a:r>
              <a:rPr sz="900" dirty="0">
                <a:latin typeface="Trebuchet MS"/>
                <a:cs typeface="Trebuchet MS"/>
              </a:rPr>
              <a:t>,</a:t>
            </a:r>
            <a:r>
              <a:rPr sz="900" spc="4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hence</a:t>
            </a:r>
            <a:r>
              <a:rPr sz="900" spc="4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not </a:t>
            </a:r>
            <a:r>
              <a:rPr sz="900" dirty="0">
                <a:latin typeface="Trebuchet MS"/>
                <a:cs typeface="Trebuchet MS"/>
              </a:rPr>
              <a:t>so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widely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used</a:t>
            </a:r>
            <a:endParaRPr sz="900">
              <a:latin typeface="Trebuchet MS"/>
              <a:cs typeface="Trebuchet MS"/>
            </a:endParaRPr>
          </a:p>
          <a:p>
            <a:pPr marL="476250" indent="-17081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476250" algn="l"/>
              </a:tabLst>
            </a:pPr>
            <a:r>
              <a:rPr sz="900" spc="-10" dirty="0">
                <a:solidFill>
                  <a:srgbClr val="FF0000"/>
                </a:solidFill>
                <a:latin typeface="Trebuchet MS"/>
                <a:cs typeface="Trebuchet MS"/>
              </a:rPr>
              <a:t>Complicated</a:t>
            </a:r>
            <a:r>
              <a:rPr sz="900" spc="-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FF0000"/>
                </a:solidFill>
                <a:latin typeface="Trebuchet MS"/>
                <a:cs typeface="Trebuchet MS"/>
              </a:rPr>
              <a:t>model</a:t>
            </a:r>
            <a:r>
              <a:rPr sz="900" dirty="0">
                <a:latin typeface="Trebuchet MS"/>
                <a:cs typeface="Trebuchet MS"/>
              </a:rPr>
              <a:t>, needs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competent </a:t>
            </a:r>
            <a:r>
              <a:rPr sz="900" spc="-10" dirty="0">
                <a:latin typeface="Trebuchet MS"/>
                <a:cs typeface="Trebuchet MS"/>
              </a:rPr>
              <a:t>professional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management.</a:t>
            </a:r>
            <a:endParaRPr sz="900">
              <a:latin typeface="Trebuchet MS"/>
              <a:cs typeface="Trebuchet MS"/>
            </a:endParaRPr>
          </a:p>
          <a:p>
            <a:pPr marL="476250" indent="-17081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476250" algn="l"/>
              </a:tabLst>
            </a:pPr>
            <a:r>
              <a:rPr sz="900" dirty="0">
                <a:latin typeface="Trebuchet MS"/>
                <a:cs typeface="Trebuchet MS"/>
              </a:rPr>
              <a:t>High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administrative</a:t>
            </a:r>
            <a:r>
              <a:rPr sz="900" spc="1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overhead.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Synchronize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&amp;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Stabilize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Model</a:t>
            </a:r>
            <a:r>
              <a:rPr sz="1400" b="1" spc="-3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(Microsoft)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Georgia"/>
              <a:cs typeface="Georgia"/>
            </a:endParaRPr>
          </a:p>
          <a:p>
            <a:pPr marL="343535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Requirements analysis</a:t>
            </a:r>
            <a:endParaRPr sz="1000">
              <a:latin typeface="Trebuchet MS"/>
              <a:cs typeface="Trebuchet MS"/>
            </a:endParaRPr>
          </a:p>
          <a:p>
            <a:pPr marL="713740" indent="-141605">
              <a:lnSpc>
                <a:spcPct val="100000"/>
              </a:lnSpc>
              <a:buFont typeface="Arial MT"/>
              <a:buChar char="•"/>
              <a:tabLst>
                <a:tab pos="713740" algn="l"/>
              </a:tabLst>
            </a:pPr>
            <a:r>
              <a:rPr sz="1000" dirty="0">
                <a:latin typeface="Trebuchet MS"/>
                <a:cs typeface="Trebuchet MS"/>
              </a:rPr>
              <a:t>interview</a:t>
            </a:r>
            <a:r>
              <a:rPr sz="1000" spc="-7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potential</a:t>
            </a:r>
            <a:r>
              <a:rPr sz="1000" spc="-7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customers</a:t>
            </a:r>
            <a:endParaRPr sz="1000">
              <a:latin typeface="Trebuchet MS"/>
              <a:cs typeface="Trebuchet MS"/>
            </a:endParaRPr>
          </a:p>
          <a:p>
            <a:pPr marL="343535" marR="2018030">
              <a:lnSpc>
                <a:spcPct val="200000"/>
              </a:lnSpc>
            </a:pP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Draw</a:t>
            </a:r>
            <a:r>
              <a:rPr sz="1000" spc="-4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up</a:t>
            </a:r>
            <a:r>
              <a:rPr sz="1000" spc="-4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overall</a:t>
            </a:r>
            <a:r>
              <a:rPr sz="1000" spc="-4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product</a:t>
            </a:r>
            <a:r>
              <a:rPr sz="1000" spc="-4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specifications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Divide</a:t>
            </a:r>
            <a:r>
              <a:rPr sz="1000" spc="-3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project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into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3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or</a:t>
            </a:r>
            <a:r>
              <a:rPr sz="1000" spc="-3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4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builds</a:t>
            </a:r>
            <a:endParaRPr sz="1000">
              <a:latin typeface="Trebuchet MS"/>
              <a:cs typeface="Trebuchet MS"/>
            </a:endParaRPr>
          </a:p>
          <a:p>
            <a:pPr marL="713740" indent="-141605">
              <a:lnSpc>
                <a:spcPct val="100000"/>
              </a:lnSpc>
              <a:buFont typeface="Arial MT"/>
              <a:buChar char="•"/>
              <a:tabLst>
                <a:tab pos="713740" algn="l"/>
              </a:tabLst>
            </a:pPr>
            <a:r>
              <a:rPr sz="1000" dirty="0">
                <a:latin typeface="Trebuchet MS"/>
                <a:cs typeface="Trebuchet MS"/>
              </a:rPr>
              <a:t>each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adds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new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functionality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(1st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gives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base)</a:t>
            </a:r>
            <a:endParaRPr sz="1000">
              <a:latin typeface="Trebuchet MS"/>
              <a:cs typeface="Trebuchet MS"/>
            </a:endParaRPr>
          </a:p>
          <a:p>
            <a:pPr marL="713740" indent="-141605">
              <a:lnSpc>
                <a:spcPct val="100000"/>
              </a:lnSpc>
              <a:buFont typeface="Arial MT"/>
              <a:buChar char="•"/>
              <a:tabLst>
                <a:tab pos="713740" algn="l"/>
              </a:tabLst>
            </a:pPr>
            <a:r>
              <a:rPr sz="1000" dirty="0">
                <a:latin typeface="Trebuchet MS"/>
                <a:cs typeface="Trebuchet MS"/>
              </a:rPr>
              <a:t>each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build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carried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out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by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small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parallel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teams</a:t>
            </a:r>
            <a:endParaRPr sz="1000">
              <a:latin typeface="Trebuchet MS"/>
              <a:cs typeface="Trebuchet MS"/>
            </a:endParaRPr>
          </a:p>
          <a:p>
            <a:pPr marL="343535">
              <a:lnSpc>
                <a:spcPct val="100000"/>
              </a:lnSpc>
            </a:pPr>
            <a:r>
              <a:rPr sz="1000" spc="-50" dirty="0">
                <a:latin typeface="Trebuchet MS"/>
                <a:cs typeface="Trebuchet MS"/>
              </a:rPr>
              <a:t>¤</a:t>
            </a:r>
            <a:endParaRPr sz="1000">
              <a:latin typeface="Trebuchet MS"/>
              <a:cs typeface="Trebuchet MS"/>
            </a:endParaRPr>
          </a:p>
          <a:p>
            <a:pPr marL="343535">
              <a:lnSpc>
                <a:spcPct val="100000"/>
              </a:lnSpc>
            </a:pPr>
            <a:r>
              <a:rPr sz="1000" dirty="0">
                <a:latin typeface="Trebuchet MS"/>
                <a:cs typeface="Trebuchet MS"/>
              </a:rPr>
              <a:t>At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the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end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of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day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–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synchronize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(test</a:t>
            </a:r>
            <a:r>
              <a:rPr sz="1000" spc="-2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&amp;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debug)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rebuchet MS"/>
              <a:cs typeface="Trebuchet MS"/>
            </a:endParaRPr>
          </a:p>
          <a:p>
            <a:pPr marL="343535">
              <a:lnSpc>
                <a:spcPct val="100000"/>
              </a:lnSpc>
            </a:pPr>
            <a:r>
              <a:rPr sz="1000" dirty="0">
                <a:latin typeface="Trebuchet MS"/>
                <a:cs typeface="Trebuchet MS"/>
              </a:rPr>
              <a:t>At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end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of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build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–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stabilize</a:t>
            </a:r>
            <a:r>
              <a:rPr sz="1000" spc="-3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(fix</a:t>
            </a:r>
            <a:r>
              <a:rPr sz="1000" spc="-3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&amp;</a:t>
            </a:r>
            <a:r>
              <a:rPr sz="1000" spc="-3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freeze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build)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AA6D285-1402-97C5-850C-D3C0A892F705}"/>
                  </a:ext>
                </a:extLst>
              </p14:cNvPr>
              <p14:cNvContentPartPr/>
              <p14:nvPr/>
            </p14:nvContentPartPr>
            <p14:xfrm>
              <a:off x="4643280" y="6308640"/>
              <a:ext cx="1475280" cy="3379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AA6D285-1402-97C5-850C-D3C0A892F7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33920" y="6299280"/>
                <a:ext cx="1494000" cy="3398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Incremental</a:t>
            </a:r>
            <a:r>
              <a:rPr sz="1400" b="1" spc="-80" dirty="0">
                <a:latin typeface="Georgia"/>
                <a:cs typeface="Georgia"/>
              </a:rPr>
              <a:t> </a:t>
            </a:r>
            <a:r>
              <a:rPr sz="1400" b="1" spc="-20" dirty="0">
                <a:latin typeface="Georgia"/>
                <a:cs typeface="Georgia"/>
              </a:rPr>
              <a:t>Model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Georgia"/>
              <a:cs typeface="Georgia"/>
            </a:endParaRPr>
          </a:p>
          <a:p>
            <a:pPr marL="38163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Suitable</a:t>
            </a:r>
            <a:r>
              <a:rPr sz="1000" spc="-6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for</a:t>
            </a:r>
            <a:endParaRPr sz="1000">
              <a:latin typeface="Trebuchet MS"/>
              <a:cs typeface="Trebuchet MS"/>
            </a:endParaRPr>
          </a:p>
          <a:p>
            <a:pPr marL="496570" indent="-1149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496570" algn="l"/>
              </a:tabLst>
            </a:pPr>
            <a:r>
              <a:rPr sz="1000" dirty="0">
                <a:latin typeface="Trebuchet MS"/>
                <a:cs typeface="Trebuchet MS"/>
              </a:rPr>
              <a:t>Risk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high</a:t>
            </a:r>
            <a:endParaRPr sz="1000">
              <a:latin typeface="Trebuchet MS"/>
              <a:cs typeface="Trebuchet MS"/>
            </a:endParaRPr>
          </a:p>
          <a:p>
            <a:pPr marL="496570" indent="-1149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496570" algn="l"/>
              </a:tabLst>
            </a:pPr>
            <a:r>
              <a:rPr sz="1000" spc="-10" dirty="0">
                <a:latin typeface="Trebuchet MS"/>
                <a:cs typeface="Trebuchet MS"/>
              </a:rPr>
              <a:t>Requirements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are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not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clear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but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will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evolve</a:t>
            </a:r>
            <a:endParaRPr sz="1000">
              <a:latin typeface="Trebuchet MS"/>
              <a:cs typeface="Trebuchet MS"/>
            </a:endParaRPr>
          </a:p>
          <a:p>
            <a:pPr marL="496570" indent="-1149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496570" algn="l"/>
              </a:tabLst>
            </a:pPr>
            <a:r>
              <a:rPr sz="1000" dirty="0">
                <a:latin typeface="Trebuchet MS"/>
                <a:cs typeface="Trebuchet MS"/>
              </a:rPr>
              <a:t>“Time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to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Market”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critical</a:t>
            </a:r>
            <a:endParaRPr sz="1000">
              <a:latin typeface="Trebuchet MS"/>
              <a:cs typeface="Trebuchet MS"/>
            </a:endParaRPr>
          </a:p>
          <a:p>
            <a:pPr marL="496570" indent="-1149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496570" algn="l"/>
              </a:tabLst>
            </a:pPr>
            <a:r>
              <a:rPr sz="1000" dirty="0">
                <a:latin typeface="Trebuchet MS"/>
                <a:cs typeface="Trebuchet MS"/>
              </a:rPr>
              <a:t>Big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projects</a:t>
            </a:r>
            <a:endParaRPr sz="1000">
              <a:latin typeface="Trebuchet MS"/>
              <a:cs typeface="Trebuchet MS"/>
            </a:endParaRPr>
          </a:p>
          <a:p>
            <a:pPr marL="496570" indent="-1149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496570" algn="l"/>
              </a:tabLst>
            </a:pPr>
            <a:r>
              <a:rPr sz="1000" dirty="0">
                <a:latin typeface="Trebuchet MS"/>
                <a:cs typeface="Trebuchet MS"/>
              </a:rPr>
              <a:t>New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concept/product development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03362" y="5857875"/>
            <a:ext cx="4424680" cy="3068320"/>
            <a:chOff x="1503362" y="5857875"/>
            <a:chExt cx="4424680" cy="3068320"/>
          </a:xfrm>
        </p:grpSpPr>
        <p:sp>
          <p:nvSpPr>
            <p:cNvPr id="8" name="object 8"/>
            <p:cNvSpPr/>
            <p:nvPr/>
          </p:nvSpPr>
          <p:spPr>
            <a:xfrm>
              <a:off x="1574800" y="6171406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70">
                  <a:moveTo>
                    <a:pt x="0" y="0"/>
                  </a:moveTo>
                  <a:lnTo>
                    <a:pt x="4343400" y="793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74800" y="8915400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70">
                  <a:moveTo>
                    <a:pt x="0" y="0"/>
                  </a:moveTo>
                  <a:lnTo>
                    <a:pt x="4343400" y="794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3362" y="5857875"/>
              <a:ext cx="223837" cy="20002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798313" y="5859779"/>
            <a:ext cx="28441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Georgia"/>
                <a:cs typeface="Georgia"/>
              </a:rPr>
              <a:t>Comparison</a:t>
            </a:r>
            <a:r>
              <a:rPr sz="1400" b="1" spc="-4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of</a:t>
            </a:r>
            <a:r>
              <a:rPr sz="1400" b="1" spc="-4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Process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Models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3800" y="5742432"/>
            <a:ext cx="935736" cy="886968"/>
          </a:xfrm>
          <a:prstGeom prst="rect">
            <a:avLst/>
          </a:prstGeom>
        </p:spPr>
      </p:pic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724025" y="6684962"/>
          <a:ext cx="4152900" cy="2150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78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Strengths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Weakness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r>
                        <a:rPr sz="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Projects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b="1" spc="-10" dirty="0">
                          <a:latin typeface="Calibri"/>
                          <a:cs typeface="Calibri"/>
                        </a:rPr>
                        <a:t>Water</a:t>
                      </a:r>
                      <a:r>
                        <a:rPr sz="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20" dirty="0">
                          <a:latin typeface="Calibri"/>
                          <a:cs typeface="Calibri"/>
                        </a:rPr>
                        <a:t>fall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Simple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45085" marR="476884">
                        <a:lnSpc>
                          <a:spcPts val="890"/>
                        </a:lnSpc>
                        <a:spcBef>
                          <a:spcPts val="14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Easy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execute</a:t>
                      </a:r>
                      <a:r>
                        <a:rPr sz="8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Intuitive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logical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5085" marR="231140">
                        <a:lnSpc>
                          <a:spcPct val="103800"/>
                        </a:lnSpc>
                        <a:spcBef>
                          <a:spcPts val="5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nothing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approach</a:t>
                      </a:r>
                      <a:r>
                        <a:rPr sz="8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Requirements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frozen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early</a:t>
                      </a:r>
                      <a:r>
                        <a:rPr sz="8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Cycle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too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long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45085">
                        <a:lnSpc>
                          <a:spcPts val="89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feedback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allowed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5085" marR="129539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well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understood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problems,</a:t>
                      </a:r>
                      <a:r>
                        <a:rPr sz="8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short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duration project,</a:t>
                      </a:r>
                      <a:r>
                        <a:rPr sz="8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automation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existing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manual</a:t>
                      </a:r>
                      <a:r>
                        <a:rPr sz="8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systems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b="1" spc="-10" dirty="0">
                          <a:latin typeface="Calibri"/>
                          <a:cs typeface="Calibri"/>
                        </a:rPr>
                        <a:t>Prototyping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45085" marR="370205">
                        <a:lnSpc>
                          <a:spcPts val="1010"/>
                        </a:lnSpc>
                        <a:spcBef>
                          <a:spcPts val="1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Helps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requirements</a:t>
                      </a:r>
                      <a:r>
                        <a:rPr sz="8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Reduces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Risk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45085">
                        <a:lnSpc>
                          <a:spcPts val="844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Leads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better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system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5085" marR="400685">
                        <a:lnSpc>
                          <a:spcPct val="103699"/>
                        </a:lnSpc>
                        <a:spcBef>
                          <a:spcPts val="5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Front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heavy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8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Possibly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higher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cost</a:t>
                      </a:r>
                      <a:r>
                        <a:rPr sz="8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Disallow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later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changes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45085" marR="360680">
                        <a:lnSpc>
                          <a:spcPct val="103699"/>
                        </a:lnSpc>
                        <a:spcBef>
                          <a:spcPts val="5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novice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When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uncertainties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requirements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45085">
                        <a:lnSpc>
                          <a:spcPts val="89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When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UI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very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important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160">
                <a:tc>
                  <a:txBody>
                    <a:bodyPr/>
                    <a:lstStyle/>
                    <a:p>
                      <a:pPr marL="45085" marR="292100">
                        <a:lnSpc>
                          <a:spcPct val="101299"/>
                        </a:lnSpc>
                        <a:spcBef>
                          <a:spcPts val="75"/>
                        </a:spcBef>
                      </a:pPr>
                      <a:r>
                        <a:rPr sz="800" b="1" spc="-10" dirty="0">
                          <a:latin typeface="Calibri"/>
                          <a:cs typeface="Calibri"/>
                        </a:rPr>
                        <a:t>Iterative/Incremental</a:t>
                      </a:r>
                      <a:r>
                        <a:rPr sz="8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Regular/quick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deliveries</a:t>
                      </a:r>
                      <a:r>
                        <a:rPr sz="8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Reduces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risk</a:t>
                      </a:r>
                      <a:r>
                        <a:rPr sz="8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Accommodate</a:t>
                      </a:r>
                      <a:r>
                        <a:rPr sz="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changes</a:t>
                      </a:r>
                      <a:r>
                        <a:rPr sz="8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Allow</a:t>
                      </a:r>
                      <a:r>
                        <a:rPr sz="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users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feedback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45085">
                        <a:lnSpc>
                          <a:spcPts val="910"/>
                        </a:lnSpc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Allows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reasonable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 exit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points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Prioritizing</a:t>
                      </a:r>
                      <a:r>
                        <a:rPr sz="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requirements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5085" marR="361950">
                        <a:lnSpc>
                          <a:spcPct val="102499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Each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planning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have</a:t>
                      </a:r>
                      <a:r>
                        <a:rPr sz="8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planning overhead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5085" marR="233045" algn="just">
                        <a:lnSpc>
                          <a:spcPct val="10000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Cost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may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increase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work</a:t>
                      </a:r>
                      <a:r>
                        <a:rPr sz="8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done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iteration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may</a:t>
                      </a:r>
                      <a:r>
                        <a:rPr sz="8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have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undone 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later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5085" marR="193040">
                        <a:lnSpc>
                          <a:spcPct val="102499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where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essence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45085" marR="250190">
                        <a:lnSpc>
                          <a:spcPts val="890"/>
                        </a:lnSpc>
                        <a:spcBef>
                          <a:spcPts val="13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Where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risk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long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8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cannot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taken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45085" marR="144145">
                        <a:lnSpc>
                          <a:spcPct val="98700"/>
                        </a:lnSpc>
                        <a:spcBef>
                          <a:spcPts val="4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Where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requirements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8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known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known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only</a:t>
                      </a:r>
                      <a:r>
                        <a:rPr sz="8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time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504950" y="57213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0F1C15D-A402-305C-E83D-5775D27F36E9}"/>
                  </a:ext>
                </a:extLst>
              </p14:cNvPr>
              <p14:cNvContentPartPr/>
              <p14:nvPr/>
            </p14:nvContentPartPr>
            <p14:xfrm>
              <a:off x="2318760" y="7403040"/>
              <a:ext cx="3304080" cy="843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0F1C15D-A402-305C-E83D-5775D27F36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9400" y="7393680"/>
                <a:ext cx="3322800" cy="861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10" dirty="0">
                <a:latin typeface="Georgia"/>
                <a:cs typeface="Georgia"/>
              </a:rPr>
              <a:t>Questions?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Georgia"/>
              <a:cs typeface="Georgia"/>
            </a:endParaRPr>
          </a:p>
          <a:p>
            <a:pPr marL="381635" marR="488950" algn="just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rebuchet MS"/>
                <a:cs typeface="Trebuchet MS"/>
              </a:rPr>
              <a:t>Giving</a:t>
            </a:r>
            <a:r>
              <a:rPr sz="1000" spc="20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reasons</a:t>
            </a:r>
            <a:r>
              <a:rPr sz="1000" spc="2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for</a:t>
            </a:r>
            <a:r>
              <a:rPr sz="1000" spc="204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your</a:t>
            </a:r>
            <a:r>
              <a:rPr sz="1000" spc="204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answer</a:t>
            </a:r>
            <a:r>
              <a:rPr sz="1000" spc="20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based</a:t>
            </a:r>
            <a:r>
              <a:rPr sz="1000" spc="204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on</a:t>
            </a:r>
            <a:r>
              <a:rPr sz="1000" spc="204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the</a:t>
            </a:r>
            <a:r>
              <a:rPr sz="1000" spc="204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type</a:t>
            </a:r>
            <a:r>
              <a:rPr sz="1000" spc="20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of</a:t>
            </a:r>
            <a:r>
              <a:rPr sz="1000" spc="204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system </a:t>
            </a:r>
            <a:r>
              <a:rPr sz="1000" dirty="0">
                <a:latin typeface="Trebuchet MS"/>
                <a:cs typeface="Trebuchet MS"/>
              </a:rPr>
              <a:t>being</a:t>
            </a:r>
            <a:r>
              <a:rPr sz="1000" spc="-10" dirty="0">
                <a:latin typeface="Trebuchet MS"/>
                <a:cs typeface="Trebuchet MS"/>
              </a:rPr>
              <a:t> developed,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suggest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the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most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appropriate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generic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software </a:t>
            </a:r>
            <a:r>
              <a:rPr sz="1000" dirty="0">
                <a:latin typeface="Trebuchet MS"/>
                <a:cs typeface="Trebuchet MS"/>
              </a:rPr>
              <a:t>process</a:t>
            </a:r>
            <a:r>
              <a:rPr sz="1000" spc="10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model</a:t>
            </a:r>
            <a:r>
              <a:rPr sz="1000" spc="9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that</a:t>
            </a:r>
            <a:r>
              <a:rPr sz="1000" spc="9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might</a:t>
            </a:r>
            <a:r>
              <a:rPr sz="1000" spc="9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be</a:t>
            </a:r>
            <a:r>
              <a:rPr sz="1000" spc="10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used</a:t>
            </a:r>
            <a:r>
              <a:rPr sz="1000" spc="10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as</a:t>
            </a:r>
            <a:r>
              <a:rPr sz="1000" spc="10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</a:t>
            </a:r>
            <a:r>
              <a:rPr sz="1000" spc="10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basis</a:t>
            </a:r>
            <a:r>
              <a:rPr sz="1000" spc="10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for</a:t>
            </a:r>
            <a:r>
              <a:rPr sz="1000" spc="10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managing</a:t>
            </a:r>
            <a:r>
              <a:rPr sz="1000" spc="95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the </a:t>
            </a:r>
            <a:r>
              <a:rPr sz="1000" spc="-10" dirty="0">
                <a:latin typeface="Trebuchet MS"/>
                <a:cs typeface="Trebuchet MS"/>
              </a:rPr>
              <a:t>development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of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the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following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system.</a:t>
            </a:r>
            <a:endParaRPr sz="1000">
              <a:latin typeface="Trebuchet MS"/>
              <a:cs typeface="Trebuchet MS"/>
            </a:endParaRPr>
          </a:p>
          <a:p>
            <a:pPr marL="608965" indent="-227329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608965" algn="l"/>
              </a:tabLst>
            </a:pP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a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system</a:t>
            </a:r>
            <a:r>
              <a:rPr sz="1000" spc="-1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to</a:t>
            </a:r>
            <a:r>
              <a:rPr sz="1000" spc="-2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control</a:t>
            </a:r>
            <a:r>
              <a:rPr sz="1000" spc="-2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anti-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lock</a:t>
            </a:r>
            <a:r>
              <a:rPr sz="1000" spc="-1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braking</a:t>
            </a:r>
            <a:r>
              <a:rPr sz="1000" spc="-2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in</a:t>
            </a:r>
            <a:r>
              <a:rPr sz="1000" spc="-2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a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1F497D"/>
                </a:solidFill>
                <a:latin typeface="Trebuchet MS"/>
                <a:cs typeface="Trebuchet MS"/>
              </a:rPr>
              <a:t>car.</a:t>
            </a:r>
            <a:endParaRPr sz="1000">
              <a:latin typeface="Trebuchet MS"/>
              <a:cs typeface="Trebuchet MS"/>
            </a:endParaRPr>
          </a:p>
          <a:p>
            <a:pPr marL="608965" indent="-227329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608965" algn="l"/>
              </a:tabLst>
            </a:pP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a</a:t>
            </a:r>
            <a:r>
              <a:rPr sz="1000" spc="-3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virtual</a:t>
            </a:r>
            <a:r>
              <a:rPr sz="1000" spc="-3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reality</a:t>
            </a:r>
            <a:r>
              <a:rPr sz="1000" spc="-3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system</a:t>
            </a:r>
            <a:r>
              <a:rPr sz="1000" spc="-3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to</a:t>
            </a:r>
            <a:r>
              <a:rPr sz="1000" spc="-3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support</a:t>
            </a:r>
            <a:r>
              <a:rPr sz="1000" spc="-3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software</a:t>
            </a:r>
            <a:r>
              <a:rPr sz="1000" spc="-3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maintenance</a:t>
            </a:r>
            <a:endParaRPr sz="1000">
              <a:latin typeface="Trebuchet MS"/>
              <a:cs typeface="Trebuchet MS"/>
            </a:endParaRPr>
          </a:p>
          <a:p>
            <a:pPr marL="608965" marR="488950" indent="-227329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610235" algn="l"/>
              </a:tabLst>
            </a:pP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a</a:t>
            </a:r>
            <a:r>
              <a:rPr sz="1000" spc="254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university</a:t>
            </a:r>
            <a:r>
              <a:rPr sz="1000" spc="26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accounting</a:t>
            </a:r>
            <a:r>
              <a:rPr sz="1000" spc="254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system</a:t>
            </a:r>
            <a:r>
              <a:rPr sz="1000" spc="26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that</a:t>
            </a:r>
            <a:r>
              <a:rPr sz="1000" spc="25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replaces</a:t>
            </a:r>
            <a:r>
              <a:rPr sz="1000" spc="26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an</a:t>
            </a:r>
            <a:r>
              <a:rPr sz="1000" spc="25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existing 	system</a:t>
            </a:r>
            <a:endParaRPr sz="1000">
              <a:latin typeface="Trebuchet MS"/>
              <a:cs typeface="Trebuchet MS"/>
            </a:endParaRPr>
          </a:p>
          <a:p>
            <a:pPr marL="608965" marR="488950" indent="-227329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610235" algn="l"/>
              </a:tabLst>
            </a:pP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an</a:t>
            </a:r>
            <a:r>
              <a:rPr sz="1000" spc="4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interactive</a:t>
            </a:r>
            <a:r>
              <a:rPr sz="1000" spc="5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system</a:t>
            </a:r>
            <a:r>
              <a:rPr sz="1000" spc="5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that</a:t>
            </a:r>
            <a:r>
              <a:rPr sz="1000" spc="5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allows</a:t>
            </a:r>
            <a:r>
              <a:rPr sz="1000" spc="5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railway</a:t>
            </a:r>
            <a:r>
              <a:rPr sz="1000" spc="5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passenger</a:t>
            </a:r>
            <a:r>
              <a:rPr sz="1000" spc="5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to</a:t>
            </a:r>
            <a:r>
              <a:rPr sz="1000" spc="5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1F497D"/>
                </a:solidFill>
                <a:latin typeface="Trebuchet MS"/>
                <a:cs typeface="Trebuchet MS"/>
              </a:rPr>
              <a:t>find 	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train</a:t>
            </a:r>
            <a:r>
              <a:rPr sz="1000" spc="-4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times</a:t>
            </a:r>
            <a:r>
              <a:rPr sz="1000" spc="-3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from</a:t>
            </a:r>
            <a:r>
              <a:rPr sz="1000" spc="-3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terminals</a:t>
            </a:r>
            <a:r>
              <a:rPr sz="1000" spc="-4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installed</a:t>
            </a:r>
            <a:r>
              <a:rPr sz="1000" spc="-3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in</a:t>
            </a:r>
            <a:r>
              <a:rPr sz="1000" spc="-3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stations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sz="14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Georgia"/>
                <a:cs typeface="Georgia"/>
              </a:rPr>
              <a:t>Agile</a:t>
            </a:r>
            <a:r>
              <a:rPr sz="1400" b="1" spc="-6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Software</a:t>
            </a:r>
            <a:r>
              <a:rPr sz="1400" b="1" spc="-6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Development</a:t>
            </a:r>
            <a:endParaRPr sz="1400">
              <a:latin typeface="Georgia"/>
              <a:cs typeface="Georgia"/>
            </a:endParaRPr>
          </a:p>
          <a:p>
            <a:pPr marL="267335" marR="422275">
              <a:lnSpc>
                <a:spcPct val="100000"/>
              </a:lnSpc>
              <a:spcBef>
                <a:spcPts val="1215"/>
              </a:spcBef>
            </a:pPr>
            <a:r>
              <a:rPr sz="1000" b="1" dirty="0">
                <a:solidFill>
                  <a:srgbClr val="FF0000"/>
                </a:solidFill>
                <a:latin typeface="Trebuchet MS"/>
                <a:cs typeface="Trebuchet MS"/>
              </a:rPr>
              <a:t>Agile</a:t>
            </a:r>
            <a:r>
              <a:rPr sz="1000" b="1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b="1" dirty="0">
                <a:solidFill>
                  <a:srgbClr val="FF0000"/>
                </a:solidFill>
                <a:latin typeface="Trebuchet MS"/>
                <a:cs typeface="Trebuchet MS"/>
              </a:rPr>
              <a:t>reduces</a:t>
            </a:r>
            <a:r>
              <a:rPr sz="1000" b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b="1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1000" b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b="1" dirty="0">
                <a:solidFill>
                  <a:srgbClr val="FF0000"/>
                </a:solidFill>
                <a:latin typeface="Trebuchet MS"/>
                <a:cs typeface="Trebuchet MS"/>
              </a:rPr>
              <a:t>risk</a:t>
            </a:r>
            <a:r>
              <a:rPr sz="1000" b="1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b="1" dirty="0">
                <a:solidFill>
                  <a:srgbClr val="FF0000"/>
                </a:solidFill>
                <a:latin typeface="Trebuchet MS"/>
                <a:cs typeface="Trebuchet MS"/>
              </a:rPr>
              <a:t>by</a:t>
            </a:r>
            <a:r>
              <a:rPr sz="1000" b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b="1" dirty="0">
                <a:solidFill>
                  <a:srgbClr val="FF0000"/>
                </a:solidFill>
                <a:latin typeface="Trebuchet MS"/>
                <a:cs typeface="Trebuchet MS"/>
              </a:rPr>
              <a:t>delivering</a:t>
            </a:r>
            <a:r>
              <a:rPr sz="1000" b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b="1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1000" b="1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b="1" dirty="0">
                <a:solidFill>
                  <a:srgbClr val="FF0000"/>
                </a:solidFill>
                <a:latin typeface="Trebuchet MS"/>
                <a:cs typeface="Trebuchet MS"/>
              </a:rPr>
              <a:t>value</a:t>
            </a:r>
            <a:r>
              <a:rPr sz="1000" b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b="1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1000" b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b="1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1000" b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b="1" dirty="0">
                <a:solidFill>
                  <a:srgbClr val="FF0000"/>
                </a:solidFill>
                <a:latin typeface="Trebuchet MS"/>
                <a:cs typeface="Trebuchet MS"/>
              </a:rPr>
              <a:t>project</a:t>
            </a:r>
            <a:r>
              <a:rPr sz="1000" b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b="1" spc="-20" dirty="0">
                <a:solidFill>
                  <a:srgbClr val="FF0000"/>
                </a:solidFill>
                <a:latin typeface="Trebuchet MS"/>
                <a:cs typeface="Trebuchet MS"/>
              </a:rPr>
              <a:t>very </a:t>
            </a:r>
            <a:r>
              <a:rPr sz="1000" b="1" spc="-10" dirty="0">
                <a:solidFill>
                  <a:srgbClr val="FF0000"/>
                </a:solidFill>
                <a:latin typeface="Trebuchet MS"/>
                <a:cs typeface="Trebuchet MS"/>
              </a:rPr>
              <a:t>early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1D5C953-475D-FEAD-A85A-8A0761DBB5D1}"/>
                  </a:ext>
                </a:extLst>
              </p14:cNvPr>
              <p14:cNvContentPartPr/>
              <p14:nvPr/>
            </p14:nvContentPartPr>
            <p14:xfrm>
              <a:off x="1760040" y="2650680"/>
              <a:ext cx="5685480" cy="2244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1D5C953-475D-FEAD-A85A-8A0761DBB5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0680" y="2641320"/>
                <a:ext cx="5704200" cy="22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DA18CB6-7328-EB5C-BE80-2976F0C3AF4B}"/>
                  </a:ext>
                </a:extLst>
              </p14:cNvPr>
              <p14:cNvContentPartPr/>
              <p14:nvPr/>
            </p14:nvContentPartPr>
            <p14:xfrm>
              <a:off x="5749740" y="7801962"/>
              <a:ext cx="4680" cy="55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DA18CB6-7328-EB5C-BE80-2976F0C3AF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45420" y="7797642"/>
                <a:ext cx="133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B19E87C-834A-D944-2E4B-9D475962369B}"/>
                  </a:ext>
                </a:extLst>
              </p14:cNvPr>
              <p14:cNvContentPartPr/>
              <p14:nvPr/>
            </p14:nvContentPartPr>
            <p14:xfrm>
              <a:off x="1775700" y="3444522"/>
              <a:ext cx="268920" cy="208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B19E87C-834A-D944-2E4B-9D475962369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71380" y="3440202"/>
                <a:ext cx="277560" cy="21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65275" y="2498725"/>
            <a:ext cx="4367530" cy="2261870"/>
            <a:chOff x="1565275" y="2498725"/>
            <a:chExt cx="4367530" cy="2261870"/>
          </a:xfrm>
        </p:grpSpPr>
        <p:sp>
          <p:nvSpPr>
            <p:cNvPr id="5" name="object 5"/>
            <p:cNvSpPr/>
            <p:nvPr/>
          </p:nvSpPr>
          <p:spPr>
            <a:xfrm>
              <a:off x="1574800" y="4749800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70">
                  <a:moveTo>
                    <a:pt x="0" y="0"/>
                  </a:moveTo>
                  <a:lnTo>
                    <a:pt x="4343400" y="794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2200" y="2498725"/>
              <a:ext cx="2300287" cy="15287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9992" y="2535237"/>
              <a:ext cx="1546465" cy="81915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Agile</a:t>
            </a:r>
            <a:r>
              <a:rPr sz="1400" b="1" spc="-6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Software</a:t>
            </a:r>
            <a:r>
              <a:rPr sz="1400" b="1" spc="-6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Development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400">
              <a:latin typeface="Georgia"/>
              <a:cs typeface="Georgia"/>
            </a:endParaRPr>
          </a:p>
          <a:p>
            <a:pPr marL="267335">
              <a:lnSpc>
                <a:spcPct val="100000"/>
              </a:lnSpc>
            </a:pPr>
            <a:r>
              <a:rPr sz="1000" spc="-20" dirty="0">
                <a:latin typeface="Trebuchet MS"/>
                <a:cs typeface="Trebuchet MS"/>
              </a:rPr>
              <a:t>Traditional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Software</a:t>
            </a:r>
            <a:r>
              <a:rPr sz="1000" spc="-10" dirty="0">
                <a:latin typeface="Trebuchet MS"/>
                <a:cs typeface="Trebuchet MS"/>
              </a:rPr>
              <a:t> Development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–</a:t>
            </a:r>
            <a:r>
              <a:rPr sz="1000" spc="-5" dirty="0"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Opposed</a:t>
            </a:r>
            <a:r>
              <a:rPr sz="10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r>
              <a:rPr sz="1000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FF0000"/>
                </a:solidFill>
                <a:latin typeface="Trebuchet MS"/>
                <a:cs typeface="Trebuchet MS"/>
              </a:rPr>
              <a:t>Agile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89100" y="3394075"/>
            <a:ext cx="2371725" cy="132397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Agile</a:t>
            </a:r>
            <a:r>
              <a:rPr sz="1400" b="1" spc="-6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Software</a:t>
            </a:r>
            <a:r>
              <a:rPr sz="1400" b="1" spc="-6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Development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6778" y="6365081"/>
            <a:ext cx="1852252" cy="6858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9236" y="7205662"/>
            <a:ext cx="2565909" cy="15271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Agile</a:t>
            </a:r>
            <a:r>
              <a:rPr sz="1400" b="1" spc="-6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Software</a:t>
            </a:r>
            <a:r>
              <a:rPr sz="1400" b="1" spc="-6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Development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5300" y="2427300"/>
            <a:ext cx="3790577" cy="206188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Agile</a:t>
            </a:r>
            <a:r>
              <a:rPr sz="1400" b="1" spc="-6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Software</a:t>
            </a:r>
            <a:r>
              <a:rPr sz="1400" b="1" spc="-6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Development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2346" y="6548437"/>
            <a:ext cx="4013453" cy="2019027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10" dirty="0">
                <a:latin typeface="Georgia"/>
                <a:cs typeface="Georgia"/>
              </a:rPr>
              <a:t>Software…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400">
              <a:latin typeface="Georgia"/>
              <a:cs typeface="Georgia"/>
            </a:endParaRPr>
          </a:p>
          <a:p>
            <a:pPr marL="305435">
              <a:lnSpc>
                <a:spcPct val="100000"/>
              </a:lnSpc>
            </a:pPr>
            <a:r>
              <a:rPr sz="1000" dirty="0">
                <a:latin typeface="Trebuchet MS"/>
                <a:cs typeface="Trebuchet MS"/>
              </a:rPr>
              <a:t>The</a:t>
            </a:r>
            <a:r>
              <a:rPr sz="1000" spc="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productivity</a:t>
            </a:r>
            <a:r>
              <a:rPr sz="1000" spc="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1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2.5-</a:t>
            </a:r>
            <a:r>
              <a:rPr sz="1000" dirty="0">
                <a:latin typeface="Trebuchet MS"/>
                <a:cs typeface="Trebuchet MS"/>
              </a:rPr>
              <a:t>5</a:t>
            </a:r>
            <a:r>
              <a:rPr sz="1000" spc="1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KLOC/PM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rebuchet MS"/>
              <a:cs typeface="Trebuchet MS"/>
            </a:endParaRPr>
          </a:p>
          <a:p>
            <a:pPr marL="305435" marR="450850">
              <a:lnSpc>
                <a:spcPct val="100000"/>
              </a:lnSpc>
            </a:pPr>
            <a:r>
              <a:rPr sz="1000" dirty="0">
                <a:latin typeface="Trebuchet MS"/>
                <a:cs typeface="Trebuchet MS"/>
              </a:rPr>
              <a:t>Q:</a:t>
            </a:r>
            <a:r>
              <a:rPr sz="1000" spc="125" dirty="0">
                <a:latin typeface="Trebuchet MS"/>
                <a:cs typeface="Trebuchet MS"/>
              </a:rPr>
              <a:t>  </a:t>
            </a:r>
            <a:r>
              <a:rPr sz="1000" dirty="0">
                <a:latin typeface="Trebuchet MS"/>
                <a:cs typeface="Trebuchet MS"/>
              </a:rPr>
              <a:t>What</a:t>
            </a:r>
            <a:r>
              <a:rPr sz="1000" spc="125" dirty="0">
                <a:latin typeface="Trebuchet MS"/>
                <a:cs typeface="Trebuchet MS"/>
              </a:rPr>
              <a:t> 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125" dirty="0">
                <a:latin typeface="Trebuchet MS"/>
                <a:cs typeface="Trebuchet MS"/>
              </a:rPr>
              <a:t>  </a:t>
            </a:r>
            <a:r>
              <a:rPr sz="1000" dirty="0">
                <a:latin typeface="Trebuchet MS"/>
                <a:cs typeface="Trebuchet MS"/>
              </a:rPr>
              <a:t>the</a:t>
            </a:r>
            <a:r>
              <a:rPr sz="1000" spc="125" dirty="0">
                <a:latin typeface="Trebuchet MS"/>
                <a:cs typeface="Trebuchet MS"/>
              </a:rPr>
              <a:t>  </a:t>
            </a:r>
            <a:r>
              <a:rPr sz="1000" dirty="0">
                <a:latin typeface="Trebuchet MS"/>
                <a:cs typeface="Trebuchet MS"/>
              </a:rPr>
              <a:t>productivity</a:t>
            </a:r>
            <a:r>
              <a:rPr sz="1000" spc="130" dirty="0">
                <a:latin typeface="Trebuchet MS"/>
                <a:cs typeface="Trebuchet MS"/>
              </a:rPr>
              <a:t>  </a:t>
            </a:r>
            <a:r>
              <a:rPr sz="1000" dirty="0">
                <a:latin typeface="Trebuchet MS"/>
                <a:cs typeface="Trebuchet MS"/>
              </a:rPr>
              <a:t>in</a:t>
            </a:r>
            <a:r>
              <a:rPr sz="1000" spc="125" dirty="0">
                <a:latin typeface="Trebuchet MS"/>
                <a:cs typeface="Trebuchet MS"/>
              </a:rPr>
              <a:t>  </a:t>
            </a:r>
            <a:r>
              <a:rPr sz="1000" dirty="0">
                <a:latin typeface="Trebuchet MS"/>
                <a:cs typeface="Trebuchet MS"/>
              </a:rPr>
              <a:t>a</a:t>
            </a:r>
            <a:r>
              <a:rPr sz="1000" spc="125" dirty="0">
                <a:latin typeface="Trebuchet MS"/>
                <a:cs typeface="Trebuchet MS"/>
              </a:rPr>
              <a:t>  </a:t>
            </a:r>
            <a:r>
              <a:rPr sz="1000" dirty="0">
                <a:latin typeface="Trebuchet MS"/>
                <a:cs typeface="Trebuchet MS"/>
              </a:rPr>
              <a:t>typical</a:t>
            </a:r>
            <a:r>
              <a:rPr sz="1000" spc="125" dirty="0">
                <a:latin typeface="Trebuchet MS"/>
                <a:cs typeface="Trebuchet MS"/>
              </a:rPr>
              <a:t>  </a:t>
            </a:r>
            <a:r>
              <a:rPr sz="1000" dirty="0">
                <a:latin typeface="Trebuchet MS"/>
                <a:cs typeface="Trebuchet MS"/>
              </a:rPr>
              <a:t>commercial</a:t>
            </a:r>
            <a:r>
              <a:rPr sz="1000" spc="125" dirty="0">
                <a:latin typeface="Trebuchet MS"/>
                <a:cs typeface="Trebuchet MS"/>
              </a:rPr>
              <a:t>  </a:t>
            </a:r>
            <a:r>
              <a:rPr sz="1000" spc="-25" dirty="0">
                <a:latin typeface="Trebuchet MS"/>
                <a:cs typeface="Trebuchet MS"/>
              </a:rPr>
              <a:t>SW </a:t>
            </a:r>
            <a:r>
              <a:rPr sz="1000" spc="-10" dirty="0">
                <a:latin typeface="Trebuchet MS"/>
                <a:cs typeface="Trebuchet MS"/>
              </a:rPr>
              <a:t>organization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rebuchet MS"/>
                <a:cs typeface="Trebuchet MS"/>
              </a:rPr>
              <a:t>?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rebuchet MS"/>
              <a:cs typeface="Trebuchet MS"/>
            </a:endParaRPr>
          </a:p>
          <a:p>
            <a:pPr marL="305435">
              <a:lnSpc>
                <a:spcPct val="100000"/>
              </a:lnSpc>
            </a:pP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A: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Between</a:t>
            </a:r>
            <a:r>
              <a:rPr sz="1000" spc="-3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100</a:t>
            </a:r>
            <a:r>
              <a:rPr sz="1000" spc="-3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to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1000</a:t>
            </a:r>
            <a:r>
              <a:rPr sz="1000" spc="-3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LOC/PM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rebuchet MS"/>
              <a:cs typeface="Trebuchet MS"/>
            </a:endParaRPr>
          </a:p>
          <a:p>
            <a:pPr marL="305435" marR="450850">
              <a:lnSpc>
                <a:spcPct val="100000"/>
              </a:lnSpc>
            </a:pPr>
            <a:r>
              <a:rPr sz="1000" dirty="0">
                <a:latin typeface="Trebuchet MS"/>
                <a:cs typeface="Trebuchet MS"/>
              </a:rPr>
              <a:t>Q:</a:t>
            </a:r>
            <a:r>
              <a:rPr sz="1000" spc="8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Why</a:t>
            </a:r>
            <a:r>
              <a:rPr sz="1000" spc="9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9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it</a:t>
            </a:r>
            <a:r>
              <a:rPr sz="1000" spc="8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low,</a:t>
            </a:r>
            <a:r>
              <a:rPr sz="1000" spc="9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when</a:t>
            </a:r>
            <a:r>
              <a:rPr sz="1000" spc="9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your</a:t>
            </a:r>
            <a:r>
              <a:rPr sz="1000" spc="8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productivity</a:t>
            </a:r>
            <a:r>
              <a:rPr sz="1000" spc="9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9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so</a:t>
            </a:r>
            <a:r>
              <a:rPr sz="1000" spc="9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high?</a:t>
            </a:r>
            <a:r>
              <a:rPr sz="1000" spc="9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(people</a:t>
            </a:r>
            <a:r>
              <a:rPr sz="1000" spc="90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like </a:t>
            </a:r>
            <a:r>
              <a:rPr sz="1000" dirty="0">
                <a:latin typeface="Trebuchet MS"/>
                <a:cs typeface="Trebuchet MS"/>
              </a:rPr>
              <a:t>you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work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in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the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industry)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rebuchet MS"/>
              <a:cs typeface="Trebuchet MS"/>
            </a:endParaRPr>
          </a:p>
          <a:p>
            <a:pPr marL="305435" marR="450850">
              <a:lnSpc>
                <a:spcPct val="100000"/>
              </a:lnSpc>
            </a:pP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A:</a:t>
            </a:r>
            <a:r>
              <a:rPr sz="1000" spc="7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What</a:t>
            </a:r>
            <a:r>
              <a:rPr sz="1000" spc="7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the</a:t>
            </a:r>
            <a:r>
              <a:rPr sz="1000" spc="7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student</a:t>
            </a:r>
            <a:r>
              <a:rPr sz="1000" spc="6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is</a:t>
            </a:r>
            <a:r>
              <a:rPr sz="1000" spc="7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building</a:t>
            </a:r>
            <a:r>
              <a:rPr sz="1000" spc="7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and</a:t>
            </a:r>
            <a:r>
              <a:rPr sz="1000" spc="7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what</a:t>
            </a:r>
            <a:r>
              <a:rPr sz="1000" spc="7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the</a:t>
            </a:r>
            <a:r>
              <a:rPr sz="1000" spc="6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industry</a:t>
            </a:r>
            <a:r>
              <a:rPr sz="1000" spc="7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builds</a:t>
            </a:r>
            <a:r>
              <a:rPr sz="1000" spc="7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are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two</a:t>
            </a:r>
            <a:r>
              <a:rPr sz="1000" spc="-1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different</a:t>
            </a:r>
            <a:r>
              <a:rPr sz="1000" spc="-1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things.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rebuchet MS"/>
              <a:cs typeface="Trebuchet MS"/>
            </a:endParaRPr>
          </a:p>
          <a:p>
            <a:pPr marL="305435" marR="450850">
              <a:lnSpc>
                <a:spcPct val="100000"/>
              </a:lnSpc>
            </a:pP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What</a:t>
            </a:r>
            <a:r>
              <a:rPr sz="1000" spc="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sz="1000" spc="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1000" spc="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difference</a:t>
            </a:r>
            <a:r>
              <a:rPr sz="1000" spc="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between</a:t>
            </a:r>
            <a:r>
              <a:rPr sz="1000" spc="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000" spc="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student</a:t>
            </a:r>
            <a:r>
              <a:rPr sz="1000" spc="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program</a:t>
            </a:r>
            <a:r>
              <a:rPr sz="1000" spc="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and</a:t>
            </a:r>
            <a:r>
              <a:rPr sz="1000" spc="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Trebuchet MS"/>
                <a:cs typeface="Trebuchet MS"/>
              </a:rPr>
              <a:t>industrial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strength</a:t>
            </a:r>
            <a:r>
              <a:rPr sz="1000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SW</a:t>
            </a:r>
            <a:r>
              <a:rPr sz="1000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for</a:t>
            </a:r>
            <a:r>
              <a:rPr sz="1000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1000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same</a:t>
            </a:r>
            <a:r>
              <a:rPr sz="1000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Trebuchet MS"/>
                <a:cs typeface="Trebuchet MS"/>
              </a:rPr>
              <a:t>problem?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10" dirty="0">
                <a:latin typeface="Georgia"/>
                <a:cs typeface="Georgia"/>
              </a:rPr>
              <a:t>Software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in</a:t>
            </a:r>
            <a:r>
              <a:rPr sz="1400" b="1" spc="-10" dirty="0">
                <a:latin typeface="Georgia"/>
                <a:cs typeface="Georgia"/>
              </a:rPr>
              <a:t> </a:t>
            </a:r>
            <a:r>
              <a:rPr sz="1400" b="1" spc="-20" dirty="0">
                <a:latin typeface="Georgia"/>
                <a:cs typeface="Georgia"/>
              </a:rPr>
              <a:t>20’s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400">
              <a:latin typeface="Georgia"/>
              <a:cs typeface="Georgia"/>
            </a:endParaRPr>
          </a:p>
          <a:p>
            <a:pPr marL="305435">
              <a:lnSpc>
                <a:spcPct val="100000"/>
              </a:lnSpc>
            </a:pP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Much</a:t>
            </a:r>
            <a:r>
              <a:rPr sz="1000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Trebuchet MS"/>
                <a:cs typeface="Trebuchet MS"/>
              </a:rPr>
              <a:t>Better</a:t>
            </a:r>
            <a:endParaRPr sz="1000">
              <a:latin typeface="Trebuchet MS"/>
              <a:cs typeface="Trebuchet MS"/>
            </a:endParaRPr>
          </a:p>
          <a:p>
            <a:pPr marL="305435" marR="1226820">
              <a:lnSpc>
                <a:spcPct val="200000"/>
              </a:lnSpc>
            </a:pPr>
            <a:r>
              <a:rPr sz="1000" dirty="0">
                <a:latin typeface="Trebuchet MS"/>
                <a:cs typeface="Trebuchet MS"/>
              </a:rPr>
              <a:t>Better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processes,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practices,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tools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are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being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used </a:t>
            </a:r>
            <a:r>
              <a:rPr sz="1000" dirty="0">
                <a:latin typeface="Trebuchet MS"/>
                <a:cs typeface="Trebuchet MS"/>
              </a:rPr>
              <a:t>Failure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rate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dropped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to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30-</a:t>
            </a:r>
            <a:r>
              <a:rPr sz="1000" spc="-25" dirty="0">
                <a:latin typeface="Trebuchet MS"/>
                <a:cs typeface="Trebuchet MS"/>
              </a:rPr>
              <a:t>40%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rebuchet MS"/>
              <a:cs typeface="Trebuchet MS"/>
            </a:endParaRPr>
          </a:p>
          <a:p>
            <a:pPr marL="305435" marR="450850">
              <a:lnSpc>
                <a:spcPct val="100000"/>
              </a:lnSpc>
            </a:pPr>
            <a:r>
              <a:rPr sz="1000" dirty="0">
                <a:latin typeface="Trebuchet MS"/>
                <a:cs typeface="Trebuchet MS"/>
              </a:rPr>
              <a:t>Possible</a:t>
            </a:r>
            <a:r>
              <a:rPr sz="1000" spc="145" dirty="0">
                <a:latin typeface="Trebuchet MS"/>
                <a:cs typeface="Trebuchet MS"/>
              </a:rPr>
              <a:t>  </a:t>
            </a:r>
            <a:r>
              <a:rPr sz="1000" dirty="0">
                <a:latin typeface="Trebuchet MS"/>
                <a:cs typeface="Trebuchet MS"/>
              </a:rPr>
              <a:t>due</a:t>
            </a:r>
            <a:r>
              <a:rPr sz="1000" spc="150" dirty="0">
                <a:latin typeface="Trebuchet MS"/>
                <a:cs typeface="Trebuchet MS"/>
              </a:rPr>
              <a:t>  </a:t>
            </a:r>
            <a:r>
              <a:rPr sz="1000" dirty="0">
                <a:latin typeface="Trebuchet MS"/>
                <a:cs typeface="Trebuchet MS"/>
              </a:rPr>
              <a:t>to</a:t>
            </a:r>
            <a:r>
              <a:rPr sz="1000" spc="145" dirty="0">
                <a:latin typeface="Trebuchet MS"/>
                <a:cs typeface="Trebuchet MS"/>
              </a:rPr>
              <a:t>  </a:t>
            </a:r>
            <a:r>
              <a:rPr sz="1000" dirty="0">
                <a:latin typeface="Trebuchet MS"/>
                <a:cs typeface="Trebuchet MS"/>
              </a:rPr>
              <a:t>the</a:t>
            </a:r>
            <a:r>
              <a:rPr sz="1000" spc="150" dirty="0">
                <a:latin typeface="Trebuchet MS"/>
                <a:cs typeface="Trebuchet MS"/>
              </a:rPr>
              <a:t>  </a:t>
            </a:r>
            <a:r>
              <a:rPr sz="1000" dirty="0">
                <a:latin typeface="Trebuchet MS"/>
                <a:cs typeface="Trebuchet MS"/>
              </a:rPr>
              <a:t>advances</a:t>
            </a:r>
            <a:r>
              <a:rPr sz="1000" spc="145" dirty="0">
                <a:latin typeface="Trebuchet MS"/>
                <a:cs typeface="Trebuchet MS"/>
              </a:rPr>
              <a:t>  </a:t>
            </a:r>
            <a:r>
              <a:rPr sz="1000" dirty="0">
                <a:latin typeface="Trebuchet MS"/>
                <a:cs typeface="Trebuchet MS"/>
              </a:rPr>
              <a:t>in</a:t>
            </a:r>
            <a:r>
              <a:rPr sz="1000" spc="145" dirty="0">
                <a:latin typeface="Trebuchet MS"/>
                <a:cs typeface="Trebuchet MS"/>
              </a:rPr>
              <a:t>  </a:t>
            </a:r>
            <a:r>
              <a:rPr sz="1000" dirty="0">
                <a:latin typeface="Trebuchet MS"/>
                <a:cs typeface="Trebuchet MS"/>
              </a:rPr>
              <a:t>the</a:t>
            </a:r>
            <a:r>
              <a:rPr sz="1000" spc="150" dirty="0">
                <a:latin typeface="Trebuchet MS"/>
                <a:cs typeface="Trebuchet MS"/>
              </a:rPr>
              <a:t>  </a:t>
            </a:r>
            <a:r>
              <a:rPr sz="1000" dirty="0">
                <a:latin typeface="Trebuchet MS"/>
                <a:cs typeface="Trebuchet MS"/>
              </a:rPr>
              <a:t>field</a:t>
            </a:r>
            <a:r>
              <a:rPr sz="1000" spc="145" dirty="0">
                <a:latin typeface="Trebuchet MS"/>
                <a:cs typeface="Trebuchet MS"/>
              </a:rPr>
              <a:t>  </a:t>
            </a:r>
            <a:r>
              <a:rPr sz="1000" dirty="0">
                <a:latin typeface="Trebuchet MS"/>
                <a:cs typeface="Trebuchet MS"/>
              </a:rPr>
              <a:t>of</a:t>
            </a:r>
            <a:r>
              <a:rPr sz="1000" spc="150" dirty="0">
                <a:latin typeface="Trebuchet MS"/>
                <a:cs typeface="Trebuchet MS"/>
              </a:rPr>
              <a:t>  </a:t>
            </a:r>
            <a:r>
              <a:rPr sz="1000" spc="-10" dirty="0">
                <a:latin typeface="Trebuchet MS"/>
                <a:cs typeface="Trebuchet MS"/>
              </a:rPr>
              <a:t>“</a:t>
            </a: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Software Engineering</a:t>
            </a:r>
            <a:r>
              <a:rPr sz="1000" spc="-10" dirty="0">
                <a:latin typeface="Trebuchet MS"/>
                <a:cs typeface="Trebuchet MS"/>
              </a:rPr>
              <a:t>”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9EEBB9C-03D0-CB82-5D78-517AE30E484E}"/>
                  </a:ext>
                </a:extLst>
              </p14:cNvPr>
              <p14:cNvContentPartPr/>
              <p14:nvPr/>
            </p14:nvContentPartPr>
            <p14:xfrm>
              <a:off x="3556800" y="2083680"/>
              <a:ext cx="1511640" cy="495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9EEBB9C-03D0-CB82-5D78-517AE30E48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7440" y="2074320"/>
                <a:ext cx="1530360" cy="51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1934" y="2082800"/>
            <a:ext cx="3145021" cy="18760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Managing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Requirements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-</a:t>
            </a:r>
            <a:r>
              <a:rPr sz="1400" b="1" spc="-20" dirty="0">
                <a:latin typeface="Georgia"/>
                <a:cs typeface="Georgia"/>
              </a:rPr>
              <a:t> Agile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60700" y="3559968"/>
            <a:ext cx="2895600" cy="111442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95"/>
              </a:spcBef>
            </a:pPr>
            <a:endParaRPr sz="1400">
              <a:latin typeface="Times New Roman"/>
              <a:cs typeface="Times New Roman"/>
            </a:endParaRPr>
          </a:p>
          <a:p>
            <a:pPr marL="343535">
              <a:lnSpc>
                <a:spcPct val="100000"/>
              </a:lnSpc>
            </a:pPr>
            <a:r>
              <a:rPr sz="1400" b="1" spc="-10" dirty="0">
                <a:latin typeface="Georgia"/>
                <a:cs typeface="Georgia"/>
              </a:rPr>
              <a:t>Questions??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220"/>
              </a:spcBef>
            </a:pPr>
            <a:endParaRPr sz="1400">
              <a:latin typeface="Georgia"/>
              <a:cs typeface="Georgia"/>
            </a:endParaRPr>
          </a:p>
          <a:p>
            <a:pPr marL="2534920">
              <a:lnSpc>
                <a:spcPct val="100000"/>
              </a:lnSpc>
            </a:pPr>
            <a:r>
              <a:rPr sz="900" b="1" dirty="0">
                <a:latin typeface="Trebuchet MS"/>
                <a:cs typeface="Trebuchet MS"/>
              </a:rPr>
              <a:t>Next</a:t>
            </a:r>
            <a:r>
              <a:rPr sz="900" b="1" spc="-20" dirty="0">
                <a:latin typeface="Trebuchet MS"/>
                <a:cs typeface="Trebuchet MS"/>
              </a:rPr>
              <a:t> </a:t>
            </a:r>
            <a:r>
              <a:rPr sz="900" b="1" spc="-10" dirty="0">
                <a:latin typeface="Trebuchet MS"/>
                <a:cs typeface="Trebuchet MS"/>
              </a:rPr>
              <a:t>Lectures…</a:t>
            </a:r>
            <a:endParaRPr sz="900">
              <a:latin typeface="Trebuchet MS"/>
              <a:cs typeface="Trebuchet MS"/>
            </a:endParaRPr>
          </a:p>
          <a:p>
            <a:pPr marL="2534920">
              <a:lnSpc>
                <a:spcPts val="1045"/>
              </a:lnSpc>
              <a:spcBef>
                <a:spcPts val="25"/>
              </a:spcBef>
            </a:pP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Other</a:t>
            </a:r>
            <a:r>
              <a:rPr sz="9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1F497D"/>
                </a:solidFill>
                <a:latin typeface="Trebuchet MS"/>
                <a:cs typeface="Trebuchet MS"/>
              </a:rPr>
              <a:t>Process</a:t>
            </a:r>
            <a:r>
              <a:rPr sz="900" spc="-2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1F497D"/>
                </a:solidFill>
                <a:latin typeface="Trebuchet MS"/>
                <a:cs typeface="Trebuchet MS"/>
              </a:rPr>
              <a:t>Models</a:t>
            </a:r>
            <a:endParaRPr sz="900">
              <a:latin typeface="Trebuchet MS"/>
              <a:cs typeface="Trebuchet MS"/>
            </a:endParaRPr>
          </a:p>
          <a:p>
            <a:pPr marL="2534920">
              <a:lnSpc>
                <a:spcPts val="1045"/>
              </a:lnSpc>
            </a:pP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(Time</a:t>
            </a:r>
            <a:r>
              <a:rPr sz="900" spc="-5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boxing,</a:t>
            </a:r>
            <a:r>
              <a:rPr sz="900" spc="-3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spc="-50" dirty="0">
                <a:solidFill>
                  <a:srgbClr val="1F497D"/>
                </a:solidFill>
                <a:latin typeface="Trebuchet MS"/>
                <a:cs typeface="Trebuchet MS"/>
              </a:rPr>
              <a:t>RUP,</a:t>
            </a:r>
            <a:r>
              <a:rPr sz="900" spc="-5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Agile</a:t>
            </a:r>
            <a:r>
              <a:rPr sz="9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1F497D"/>
                </a:solidFill>
                <a:latin typeface="Trebuchet MS"/>
                <a:cs typeface="Trebuchet MS"/>
              </a:rPr>
              <a:t>(XP,</a:t>
            </a:r>
            <a:endParaRPr sz="900">
              <a:latin typeface="Trebuchet MS"/>
              <a:cs typeface="Trebuchet MS"/>
            </a:endParaRPr>
          </a:p>
          <a:p>
            <a:pPr marL="2534920">
              <a:lnSpc>
                <a:spcPct val="100000"/>
              </a:lnSpc>
              <a:spcBef>
                <a:spcPts val="20"/>
              </a:spcBef>
            </a:pP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SCRUM)</a:t>
            </a:r>
            <a:r>
              <a:rPr sz="9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and</a:t>
            </a:r>
            <a:r>
              <a:rPr sz="9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so</a:t>
            </a:r>
            <a:r>
              <a:rPr sz="9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on….,</a:t>
            </a:r>
            <a:r>
              <a:rPr sz="900" spc="-25" dirty="0">
                <a:solidFill>
                  <a:srgbClr val="1F497D"/>
                </a:solidFill>
                <a:latin typeface="Trebuchet MS"/>
                <a:cs typeface="Trebuchet MS"/>
              </a:rPr>
              <a:t> CMM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Software</a:t>
            </a:r>
            <a:r>
              <a:rPr sz="1400" b="1" spc="-6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Development</a:t>
            </a:r>
            <a:r>
              <a:rPr sz="1400" b="1" spc="-6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Life</a:t>
            </a:r>
            <a:r>
              <a:rPr sz="1400" b="1" spc="-60" dirty="0">
                <a:latin typeface="Georgia"/>
                <a:cs typeface="Georgia"/>
              </a:rPr>
              <a:t> </a:t>
            </a:r>
            <a:r>
              <a:rPr sz="1400" b="1" spc="-20" dirty="0">
                <a:latin typeface="Georgia"/>
                <a:cs typeface="Georgia"/>
              </a:rPr>
              <a:t>Cycle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400">
              <a:latin typeface="Georgia"/>
              <a:cs typeface="Georgia"/>
            </a:endParaRPr>
          </a:p>
          <a:p>
            <a:pPr marL="381635">
              <a:lnSpc>
                <a:spcPct val="100000"/>
              </a:lnSpc>
            </a:pP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Consists</a:t>
            </a:r>
            <a:r>
              <a:rPr sz="100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endParaRPr sz="1000">
              <a:latin typeface="Trebuchet MS"/>
              <a:cs typeface="Trebuchet MS"/>
            </a:endParaRPr>
          </a:p>
          <a:p>
            <a:pPr marL="552450" indent="-115570">
              <a:lnSpc>
                <a:spcPct val="100000"/>
              </a:lnSpc>
              <a:buFont typeface="Arial MT"/>
              <a:buChar char="•"/>
              <a:tabLst>
                <a:tab pos="552450" algn="l"/>
              </a:tabLst>
            </a:pPr>
            <a:r>
              <a:rPr sz="1000" dirty="0">
                <a:latin typeface="Trebuchet MS"/>
                <a:cs typeface="Trebuchet MS"/>
              </a:rPr>
              <a:t>¤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Requirement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gathering,</a:t>
            </a:r>
            <a:r>
              <a:rPr sz="1000" spc="-6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Analysis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Specification</a:t>
            </a:r>
            <a:endParaRPr sz="1000">
              <a:latin typeface="Trebuchet MS"/>
              <a:cs typeface="Trebuchet MS"/>
            </a:endParaRPr>
          </a:p>
          <a:p>
            <a:pPr marL="552450" indent="-115570">
              <a:lnSpc>
                <a:spcPct val="100000"/>
              </a:lnSpc>
              <a:buFont typeface="Arial MT"/>
              <a:buChar char="•"/>
              <a:tabLst>
                <a:tab pos="552450" algn="l"/>
              </a:tabLst>
            </a:pPr>
            <a:r>
              <a:rPr sz="1000" dirty="0">
                <a:latin typeface="Trebuchet MS"/>
                <a:cs typeface="Trebuchet MS"/>
              </a:rPr>
              <a:t>¤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Design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(Both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high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low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level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design)</a:t>
            </a:r>
            <a:endParaRPr sz="1000">
              <a:latin typeface="Trebuchet MS"/>
              <a:cs typeface="Trebuchet MS"/>
            </a:endParaRPr>
          </a:p>
          <a:p>
            <a:pPr marL="552450" indent="-115570">
              <a:lnSpc>
                <a:spcPct val="100000"/>
              </a:lnSpc>
              <a:buFont typeface="Arial MT"/>
              <a:buChar char="•"/>
              <a:tabLst>
                <a:tab pos="552450" algn="l"/>
              </a:tabLst>
            </a:pPr>
            <a:r>
              <a:rPr sz="1000" dirty="0">
                <a:latin typeface="Trebuchet MS"/>
                <a:cs typeface="Trebuchet MS"/>
              </a:rPr>
              <a:t>¤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Construction</a:t>
            </a:r>
            <a:endParaRPr sz="1000">
              <a:latin typeface="Trebuchet MS"/>
              <a:cs typeface="Trebuchet MS"/>
            </a:endParaRPr>
          </a:p>
          <a:p>
            <a:pPr marL="552450" indent="-115570">
              <a:lnSpc>
                <a:spcPct val="100000"/>
              </a:lnSpc>
              <a:buFont typeface="Arial MT"/>
              <a:buChar char="•"/>
              <a:tabLst>
                <a:tab pos="552450" algn="l"/>
              </a:tabLst>
            </a:pPr>
            <a:r>
              <a:rPr sz="1000" dirty="0">
                <a:latin typeface="Trebuchet MS"/>
                <a:cs typeface="Trebuchet MS"/>
              </a:rPr>
              <a:t>¤</a:t>
            </a:r>
            <a:r>
              <a:rPr sz="1000" spc="-5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Testing</a:t>
            </a:r>
            <a:endParaRPr sz="1000">
              <a:latin typeface="Trebuchet MS"/>
              <a:cs typeface="Trebuchet MS"/>
            </a:endParaRPr>
          </a:p>
          <a:p>
            <a:pPr marL="552450" indent="-115570">
              <a:lnSpc>
                <a:spcPct val="100000"/>
              </a:lnSpc>
              <a:buFont typeface="Arial MT"/>
              <a:buChar char="•"/>
              <a:tabLst>
                <a:tab pos="552450" algn="l"/>
              </a:tabLst>
            </a:pPr>
            <a:r>
              <a:rPr sz="1000" dirty="0">
                <a:latin typeface="Trebuchet MS"/>
                <a:cs typeface="Trebuchet MS"/>
              </a:rPr>
              <a:t>¤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Maintenance (Evolution)</a:t>
            </a:r>
            <a:endParaRPr sz="1000">
              <a:latin typeface="Trebuchet MS"/>
              <a:cs typeface="Trebuchet MS"/>
            </a:endParaRPr>
          </a:p>
          <a:p>
            <a:pPr marL="552450" indent="-115570">
              <a:lnSpc>
                <a:spcPct val="100000"/>
              </a:lnSpc>
              <a:buFont typeface="Arial MT"/>
              <a:buChar char="•"/>
              <a:tabLst>
                <a:tab pos="552450" algn="l"/>
              </a:tabLst>
            </a:pPr>
            <a:r>
              <a:rPr sz="1000" dirty="0">
                <a:latin typeface="Trebuchet MS"/>
                <a:cs typeface="Trebuchet MS"/>
              </a:rPr>
              <a:t>¤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Closure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47204" y="3149600"/>
            <a:ext cx="3032883" cy="148837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8039" y="7025553"/>
            <a:ext cx="3001592" cy="170295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A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Dual</a:t>
            </a:r>
            <a:r>
              <a:rPr sz="1400" b="1" spc="-1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Emphasis</a:t>
            </a:r>
            <a:endParaRPr sz="1400">
              <a:latin typeface="Georgia"/>
              <a:cs typeface="Georgia"/>
            </a:endParaRPr>
          </a:p>
          <a:p>
            <a:pPr marL="322580" marR="3096895" indent="141605">
              <a:lnSpc>
                <a:spcPct val="190000"/>
              </a:lnSpc>
              <a:spcBef>
                <a:spcPts val="1285"/>
              </a:spcBef>
              <a:buFont typeface="Arial MT"/>
              <a:buChar char="•"/>
              <a:tabLst>
                <a:tab pos="464184" algn="l"/>
              </a:tabLst>
            </a:pPr>
            <a:r>
              <a:rPr sz="1000" spc="-10" dirty="0">
                <a:solidFill>
                  <a:srgbClr val="FF0000"/>
                </a:solidFill>
                <a:latin typeface="Trebuchet MS"/>
                <a:cs typeface="Trebuchet MS"/>
              </a:rPr>
              <a:t>Product</a:t>
            </a:r>
            <a:r>
              <a:rPr sz="10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/</a:t>
            </a:r>
            <a:r>
              <a:rPr sz="1000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Trebuchet MS"/>
                <a:cs typeface="Trebuchet MS"/>
              </a:rPr>
              <a:t>Project </a:t>
            </a:r>
            <a:r>
              <a:rPr sz="1000" dirty="0">
                <a:latin typeface="Trebuchet MS"/>
                <a:cs typeface="Trebuchet MS"/>
              </a:rPr>
              <a:t>what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-20" dirty="0">
                <a:latin typeface="Trebuchet MS"/>
                <a:cs typeface="Trebuchet MS"/>
              </a:rPr>
              <a:t> done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464184" indent="-141605">
              <a:lnSpc>
                <a:spcPct val="100000"/>
              </a:lnSpc>
              <a:buFont typeface="Arial MT"/>
              <a:buChar char="•"/>
              <a:tabLst>
                <a:tab pos="464184" algn="l"/>
              </a:tabLst>
            </a:pPr>
            <a:r>
              <a:rPr sz="1000" spc="-10" dirty="0">
                <a:solidFill>
                  <a:srgbClr val="FF0000"/>
                </a:solidFill>
                <a:latin typeface="Trebuchet MS"/>
                <a:cs typeface="Trebuchet MS"/>
              </a:rPr>
              <a:t>Process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rebuchet MS"/>
              <a:cs typeface="Trebuchet MS"/>
            </a:endParaRPr>
          </a:p>
          <a:p>
            <a:pPr marL="32258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Trebuchet MS"/>
                <a:cs typeface="Trebuchet MS"/>
              </a:rPr>
              <a:t>¤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how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things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are</a:t>
            </a:r>
            <a:r>
              <a:rPr sz="900" spc="-20" dirty="0">
                <a:latin typeface="Trebuchet MS"/>
                <a:cs typeface="Trebuchet MS"/>
              </a:rPr>
              <a:t> done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3F0FAAE-0B99-65F5-A913-26A0FF51A0C7}"/>
                  </a:ext>
                </a:extLst>
              </p14:cNvPr>
              <p14:cNvContentPartPr/>
              <p14:nvPr/>
            </p14:nvContentPartPr>
            <p14:xfrm>
              <a:off x="4990680" y="1660320"/>
              <a:ext cx="885960" cy="233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3F0FAAE-0B99-65F5-A913-26A0FF51A0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81320" y="1650960"/>
                <a:ext cx="9046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99C57BB-EEEE-6647-952C-F7D9BB748F5B}"/>
                  </a:ext>
                </a:extLst>
              </p14:cNvPr>
              <p14:cNvContentPartPr/>
              <p14:nvPr/>
            </p14:nvContentPartPr>
            <p14:xfrm>
              <a:off x="167400" y="2391120"/>
              <a:ext cx="1718280" cy="3035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99C57BB-EEEE-6647-952C-F7D9BB748F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040" y="2381760"/>
                <a:ext cx="1737000" cy="3054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What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is</a:t>
            </a:r>
            <a:r>
              <a:rPr sz="1400" b="1" spc="-2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a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Process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400">
              <a:latin typeface="Georgia"/>
              <a:cs typeface="Georgia"/>
            </a:endParaRPr>
          </a:p>
          <a:p>
            <a:pPr marL="305435" marR="451484">
              <a:lnSpc>
                <a:spcPct val="100000"/>
              </a:lnSpc>
            </a:pPr>
            <a:r>
              <a:rPr sz="1000" dirty="0">
                <a:latin typeface="Trebuchet MS"/>
                <a:cs typeface="Trebuchet MS"/>
              </a:rPr>
              <a:t>A</a:t>
            </a:r>
            <a:r>
              <a:rPr sz="1000" spc="100" dirty="0"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series</a:t>
            </a:r>
            <a:r>
              <a:rPr sz="1000" spc="1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1000" spc="1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steps</a:t>
            </a:r>
            <a:r>
              <a:rPr sz="1000" spc="1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involving</a:t>
            </a:r>
            <a:r>
              <a:rPr sz="1000" spc="16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activities,</a:t>
            </a:r>
            <a:r>
              <a:rPr sz="1000" spc="16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constraints,</a:t>
            </a:r>
            <a:r>
              <a:rPr sz="1000" spc="16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15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resources </a:t>
            </a:r>
            <a:r>
              <a:rPr sz="1000" dirty="0">
                <a:latin typeface="Trebuchet MS"/>
                <a:cs typeface="Trebuchet MS"/>
              </a:rPr>
              <a:t>that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produce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intended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outcome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of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some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kind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3776" y="3091688"/>
            <a:ext cx="3965448" cy="115214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How</a:t>
            </a:r>
            <a:r>
              <a:rPr sz="1400" b="1" spc="-4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a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Software</a:t>
            </a:r>
            <a:r>
              <a:rPr sz="1400" b="1" spc="-4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Process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Help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spc="-25" dirty="0">
                <a:latin typeface="Georgia"/>
                <a:cs typeface="Georgia"/>
              </a:rPr>
              <a:t>US?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45"/>
              </a:spcBef>
            </a:pPr>
            <a:endParaRPr sz="1400">
              <a:latin typeface="Georgia"/>
              <a:cs typeface="Georgia"/>
            </a:endParaRPr>
          </a:p>
          <a:p>
            <a:pPr marL="474980" indent="-169545">
              <a:lnSpc>
                <a:spcPct val="100000"/>
              </a:lnSpc>
              <a:buFont typeface="Arial MT"/>
              <a:buChar char="•"/>
              <a:tabLst>
                <a:tab pos="474980" algn="l"/>
              </a:tabLst>
            </a:pPr>
            <a:r>
              <a:rPr sz="1000" dirty="0">
                <a:latin typeface="Trebuchet MS"/>
                <a:cs typeface="Trebuchet MS"/>
              </a:rPr>
              <a:t>Imposes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consistency</a:t>
            </a:r>
            <a:r>
              <a:rPr sz="10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structure</a:t>
            </a:r>
            <a:r>
              <a:rPr sz="10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on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set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of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activities.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474980" marR="451484" indent="-16954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76884" algn="l"/>
              </a:tabLst>
            </a:pPr>
            <a:r>
              <a:rPr sz="1000" dirty="0">
                <a:latin typeface="Trebuchet MS"/>
                <a:cs typeface="Trebuchet MS"/>
              </a:rPr>
              <a:t>Guides</a:t>
            </a:r>
            <a:r>
              <a:rPr sz="1000" spc="25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our</a:t>
            </a:r>
            <a:r>
              <a:rPr sz="1000" spc="25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actions</a:t>
            </a:r>
            <a:r>
              <a:rPr sz="1000" spc="25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by</a:t>
            </a:r>
            <a:r>
              <a:rPr sz="1000" spc="25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allowing</a:t>
            </a:r>
            <a:r>
              <a:rPr sz="1000" spc="254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us</a:t>
            </a:r>
            <a:r>
              <a:rPr sz="1000" spc="25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to</a:t>
            </a:r>
            <a:r>
              <a:rPr sz="1000" spc="25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examine,</a:t>
            </a:r>
            <a:r>
              <a:rPr sz="1000" spc="25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understand, 	</a:t>
            </a:r>
            <a:r>
              <a:rPr sz="1000" dirty="0">
                <a:latin typeface="Trebuchet MS"/>
                <a:cs typeface="Trebuchet MS"/>
              </a:rPr>
              <a:t>control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improve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the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activities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that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comprise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the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process.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474980" indent="-169545">
              <a:lnSpc>
                <a:spcPct val="100000"/>
              </a:lnSpc>
              <a:buFont typeface="Arial MT"/>
              <a:buChar char="•"/>
              <a:tabLst>
                <a:tab pos="474980" algn="l"/>
              </a:tabLst>
            </a:pPr>
            <a:r>
              <a:rPr sz="1000" dirty="0">
                <a:latin typeface="Trebuchet MS"/>
                <a:cs typeface="Trebuchet MS"/>
              </a:rPr>
              <a:t>Captures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our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experience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pass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them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along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to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others.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10" dirty="0">
                <a:latin typeface="Georgia"/>
                <a:cs typeface="Georgia"/>
              </a:rPr>
              <a:t>Software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Process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Characteristics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45"/>
              </a:spcBef>
            </a:pPr>
            <a:endParaRPr sz="1400">
              <a:latin typeface="Georgia"/>
              <a:cs typeface="Georgia"/>
            </a:endParaRPr>
          </a:p>
          <a:p>
            <a:pPr marL="476250" indent="-54610">
              <a:lnSpc>
                <a:spcPct val="100000"/>
              </a:lnSpc>
              <a:buSzPct val="90000"/>
              <a:buFont typeface="Arial MT"/>
              <a:buChar char="•"/>
              <a:tabLst>
                <a:tab pos="476250" algn="l"/>
              </a:tabLst>
            </a:pPr>
            <a:r>
              <a:rPr sz="1000" dirty="0">
                <a:latin typeface="Trebuchet MS"/>
                <a:cs typeface="Trebuchet MS"/>
              </a:rPr>
              <a:t>¤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Visibility</a:t>
            </a:r>
            <a:endParaRPr sz="1000">
              <a:latin typeface="Trebuchet MS"/>
              <a:cs typeface="Trebuchet MS"/>
            </a:endParaRPr>
          </a:p>
          <a:p>
            <a:pPr marL="476250" indent="-54610">
              <a:lnSpc>
                <a:spcPct val="100000"/>
              </a:lnSpc>
              <a:spcBef>
                <a:spcPts val="600"/>
              </a:spcBef>
              <a:buSzPct val="90000"/>
              <a:buFont typeface="Arial MT"/>
              <a:buChar char="•"/>
              <a:tabLst>
                <a:tab pos="476250" algn="l"/>
              </a:tabLst>
            </a:pPr>
            <a:r>
              <a:rPr sz="1000" dirty="0">
                <a:latin typeface="Trebuchet MS"/>
                <a:cs typeface="Trebuchet MS"/>
              </a:rPr>
              <a:t>¤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Predictability</a:t>
            </a:r>
            <a:endParaRPr sz="1000">
              <a:latin typeface="Trebuchet MS"/>
              <a:cs typeface="Trebuchet MS"/>
            </a:endParaRPr>
          </a:p>
          <a:p>
            <a:pPr marL="476250" indent="-54610">
              <a:lnSpc>
                <a:spcPct val="100000"/>
              </a:lnSpc>
              <a:spcBef>
                <a:spcPts val="600"/>
              </a:spcBef>
              <a:buSzPct val="90000"/>
              <a:buFont typeface="Arial MT"/>
              <a:buChar char="•"/>
              <a:tabLst>
                <a:tab pos="476250" algn="l"/>
              </a:tabLst>
            </a:pPr>
            <a:r>
              <a:rPr sz="1000" dirty="0">
                <a:latin typeface="Trebuchet MS"/>
                <a:cs typeface="Trebuchet MS"/>
              </a:rPr>
              <a:t>¤</a:t>
            </a:r>
            <a:r>
              <a:rPr sz="1000" spc="-5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Testability</a:t>
            </a:r>
            <a:endParaRPr sz="1000">
              <a:latin typeface="Trebuchet MS"/>
              <a:cs typeface="Trebuchet MS"/>
            </a:endParaRPr>
          </a:p>
          <a:p>
            <a:pPr marL="476250" indent="-54610">
              <a:lnSpc>
                <a:spcPct val="100000"/>
              </a:lnSpc>
              <a:spcBef>
                <a:spcPts val="600"/>
              </a:spcBef>
              <a:buSzPct val="90000"/>
              <a:buFont typeface="Arial MT"/>
              <a:buChar char="•"/>
              <a:tabLst>
                <a:tab pos="476250" algn="l"/>
              </a:tabLst>
            </a:pPr>
            <a:r>
              <a:rPr sz="1000" dirty="0">
                <a:latin typeface="Trebuchet MS"/>
                <a:cs typeface="Trebuchet MS"/>
              </a:rPr>
              <a:t>¤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Maintainability</a:t>
            </a:r>
            <a:endParaRPr sz="1000">
              <a:latin typeface="Trebuchet MS"/>
              <a:cs typeface="Trebuchet MS"/>
            </a:endParaRPr>
          </a:p>
          <a:p>
            <a:pPr marL="476250" indent="-54610">
              <a:lnSpc>
                <a:spcPct val="100000"/>
              </a:lnSpc>
              <a:spcBef>
                <a:spcPts val="600"/>
              </a:spcBef>
              <a:buSzPct val="90000"/>
              <a:buFont typeface="Arial MT"/>
              <a:buChar char="•"/>
              <a:tabLst>
                <a:tab pos="476250" algn="l"/>
              </a:tabLst>
            </a:pPr>
            <a:r>
              <a:rPr sz="1000" dirty="0">
                <a:latin typeface="Trebuchet MS"/>
                <a:cs typeface="Trebuchet MS"/>
              </a:rPr>
              <a:t>¤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Early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defect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Removal</a:t>
            </a:r>
            <a:endParaRPr sz="1000">
              <a:latin typeface="Trebuchet MS"/>
              <a:cs typeface="Trebuchet MS"/>
            </a:endParaRPr>
          </a:p>
          <a:p>
            <a:pPr marL="476250" indent="-54610">
              <a:lnSpc>
                <a:spcPct val="100000"/>
              </a:lnSpc>
              <a:spcBef>
                <a:spcPts val="600"/>
              </a:spcBef>
              <a:buSzPct val="90000"/>
              <a:buFont typeface="Arial MT"/>
              <a:buChar char="•"/>
              <a:tabLst>
                <a:tab pos="476250" algn="l"/>
              </a:tabLst>
            </a:pPr>
            <a:r>
              <a:rPr sz="1000" dirty="0">
                <a:latin typeface="Trebuchet MS"/>
                <a:cs typeface="Trebuchet MS"/>
              </a:rPr>
              <a:t>¤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Support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Change</a:t>
            </a:r>
            <a:endParaRPr sz="1000">
              <a:latin typeface="Trebuchet MS"/>
              <a:cs typeface="Trebuchet MS"/>
            </a:endParaRPr>
          </a:p>
          <a:p>
            <a:pPr marL="476250" indent="-54610">
              <a:lnSpc>
                <a:spcPct val="100000"/>
              </a:lnSpc>
              <a:spcBef>
                <a:spcPts val="600"/>
              </a:spcBef>
              <a:buSzPct val="90000"/>
              <a:buFont typeface="Arial MT"/>
              <a:buChar char="•"/>
              <a:tabLst>
                <a:tab pos="476250" algn="l"/>
              </a:tabLst>
            </a:pPr>
            <a:r>
              <a:rPr sz="1000" dirty="0">
                <a:latin typeface="Trebuchet MS"/>
                <a:cs typeface="Trebuchet MS"/>
              </a:rPr>
              <a:t>¤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Customizability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46400" y="7467600"/>
            <a:ext cx="2933700" cy="129619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10" dirty="0">
                <a:latin typeface="Georgia"/>
                <a:cs typeface="Georgia"/>
              </a:rPr>
              <a:t>Software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Process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Models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65"/>
              </a:spcBef>
            </a:pPr>
            <a:endParaRPr sz="1400">
              <a:latin typeface="Georgia"/>
              <a:cs typeface="Georgia"/>
            </a:endParaRPr>
          </a:p>
          <a:p>
            <a:pPr marL="500380" marR="337185" indent="-193675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02284" algn="l"/>
              </a:tabLst>
            </a:pP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A</a:t>
            </a:r>
            <a:r>
              <a:rPr sz="1000" spc="33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(software/system)</a:t>
            </a:r>
            <a:r>
              <a:rPr sz="1000" spc="39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process</a:t>
            </a:r>
            <a:r>
              <a:rPr sz="1000" spc="39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model</a:t>
            </a:r>
            <a:r>
              <a:rPr sz="1000" spc="39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is</a:t>
            </a:r>
            <a:r>
              <a:rPr sz="1000" spc="39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a</a:t>
            </a:r>
            <a:r>
              <a:rPr sz="1000" spc="39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description</a:t>
            </a:r>
            <a:r>
              <a:rPr sz="1000" spc="39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of</a:t>
            </a:r>
            <a:r>
              <a:rPr sz="1000" spc="39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the 	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sequence</a:t>
            </a:r>
            <a:r>
              <a:rPr sz="1000" spc="23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of</a:t>
            </a:r>
            <a:r>
              <a:rPr sz="1000" spc="23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activities</a:t>
            </a:r>
            <a:r>
              <a:rPr sz="1000" spc="23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carried</a:t>
            </a:r>
            <a:r>
              <a:rPr sz="1000" spc="24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out</a:t>
            </a:r>
            <a:r>
              <a:rPr sz="1000" spc="23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in</a:t>
            </a:r>
            <a:r>
              <a:rPr sz="1000" spc="23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an</a:t>
            </a:r>
            <a:r>
              <a:rPr sz="1000" spc="23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SE</a:t>
            </a:r>
            <a:r>
              <a:rPr sz="1000" spc="24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project,</a:t>
            </a:r>
            <a:r>
              <a:rPr sz="1000" spc="24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and</a:t>
            </a:r>
            <a:r>
              <a:rPr sz="1000" spc="23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the 	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relative</a:t>
            </a:r>
            <a:r>
              <a:rPr sz="1000" spc="-4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order</a:t>
            </a:r>
            <a:r>
              <a:rPr sz="1000" spc="-3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of</a:t>
            </a:r>
            <a:r>
              <a:rPr sz="1000" spc="-3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these</a:t>
            </a:r>
            <a:r>
              <a:rPr sz="1000" spc="-4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activities.</a:t>
            </a:r>
            <a:endParaRPr sz="1000">
              <a:latin typeface="Trebuchet MS"/>
              <a:cs typeface="Trebuchet MS"/>
            </a:endParaRPr>
          </a:p>
          <a:p>
            <a:pPr marL="502284" indent="-19494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502284" algn="l"/>
              </a:tabLst>
            </a:pP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Determine</a:t>
            </a:r>
            <a:r>
              <a:rPr sz="1000" spc="-5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the</a:t>
            </a:r>
            <a:r>
              <a:rPr sz="1000" spc="-5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1F497D"/>
                </a:solidFill>
                <a:latin typeface="Trebuchet MS"/>
                <a:cs typeface="Trebuchet MS"/>
              </a:rPr>
              <a:t>order</a:t>
            </a:r>
            <a:endParaRPr sz="1000">
              <a:latin typeface="Trebuchet MS"/>
              <a:cs typeface="Trebuchet MS"/>
            </a:endParaRPr>
          </a:p>
          <a:p>
            <a:pPr marL="502284" indent="-19494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502284" algn="l"/>
              </a:tabLst>
            </a:pP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Establish</a:t>
            </a:r>
            <a:r>
              <a:rPr sz="1000" spc="-5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the</a:t>
            </a:r>
            <a:r>
              <a:rPr sz="1000" spc="-5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transition</a:t>
            </a:r>
            <a:r>
              <a:rPr sz="1000" spc="-4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criteria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1BB4F5B-5326-9B85-3E7B-829628E4DE7D}"/>
                  </a:ext>
                </a:extLst>
              </p14:cNvPr>
              <p14:cNvContentPartPr/>
              <p14:nvPr/>
            </p14:nvContentPartPr>
            <p14:xfrm>
              <a:off x="3426840" y="2394360"/>
              <a:ext cx="3609000" cy="1579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1BB4F5B-5326-9B85-3E7B-829628E4DE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7480" y="2385000"/>
                <a:ext cx="3627720" cy="1598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10" dirty="0">
                <a:latin typeface="Georgia"/>
                <a:cs typeface="Georgia"/>
              </a:rPr>
              <a:t>Software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Process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Models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400">
              <a:latin typeface="Georgia"/>
              <a:cs typeface="Georgia"/>
            </a:endParaRPr>
          </a:p>
          <a:p>
            <a:pPr marL="305435">
              <a:lnSpc>
                <a:spcPct val="100000"/>
              </a:lnSpc>
            </a:pPr>
            <a:r>
              <a:rPr sz="1000" dirty="0">
                <a:latin typeface="Trebuchet MS"/>
                <a:cs typeface="Trebuchet MS"/>
              </a:rPr>
              <a:t>Also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termed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as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Software</a:t>
            </a:r>
            <a:r>
              <a:rPr sz="1000" spc="-3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Life</a:t>
            </a:r>
            <a:r>
              <a:rPr sz="1000" spc="-3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Cycle</a:t>
            </a:r>
            <a:r>
              <a:rPr sz="1000" spc="-3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Models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rebuchet MS"/>
              <a:cs typeface="Trebuchet MS"/>
            </a:endParaRPr>
          </a:p>
          <a:p>
            <a:pPr marL="349250" indent="-52705">
              <a:lnSpc>
                <a:spcPct val="100000"/>
              </a:lnSpc>
              <a:buSzPct val="90000"/>
              <a:buFont typeface="Arial MT"/>
              <a:buChar char="•"/>
              <a:tabLst>
                <a:tab pos="349250" algn="l"/>
              </a:tabLst>
            </a:pP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Water-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Fall</a:t>
            </a:r>
            <a:r>
              <a:rPr sz="1000" spc="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model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F497D"/>
              </a:buClr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349250" indent="-52705">
              <a:lnSpc>
                <a:spcPct val="100000"/>
              </a:lnSpc>
              <a:buSzPct val="90000"/>
              <a:buFont typeface="Arial MT"/>
              <a:buChar char="•"/>
              <a:tabLst>
                <a:tab pos="349250" algn="l"/>
              </a:tabLst>
            </a:pP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Prototyping </a:t>
            </a:r>
            <a:r>
              <a:rPr sz="1000" spc="-20" dirty="0">
                <a:solidFill>
                  <a:srgbClr val="1F497D"/>
                </a:solidFill>
                <a:latin typeface="Trebuchet MS"/>
                <a:cs typeface="Trebuchet MS"/>
              </a:rPr>
              <a:t>model</a:t>
            </a:r>
            <a:endParaRPr sz="1000">
              <a:latin typeface="Trebuchet MS"/>
              <a:cs typeface="Trebuchet MS"/>
            </a:endParaRPr>
          </a:p>
          <a:p>
            <a:pPr marL="648970" lvl="1" indent="-114935">
              <a:lnSpc>
                <a:spcPct val="100000"/>
              </a:lnSpc>
              <a:buFont typeface="Arial MT"/>
              <a:buChar char="•"/>
              <a:tabLst>
                <a:tab pos="648970" algn="l"/>
              </a:tabLst>
            </a:pPr>
            <a:r>
              <a:rPr sz="1000" dirty="0">
                <a:latin typeface="Trebuchet MS"/>
                <a:cs typeface="Trebuchet MS"/>
              </a:rPr>
              <a:t>Throw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away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prototyping</a:t>
            </a:r>
            <a:endParaRPr sz="1000">
              <a:latin typeface="Trebuchet MS"/>
              <a:cs typeface="Trebuchet MS"/>
            </a:endParaRPr>
          </a:p>
          <a:p>
            <a:pPr marL="648970" lvl="1" indent="-114935">
              <a:lnSpc>
                <a:spcPct val="100000"/>
              </a:lnSpc>
              <a:buFont typeface="Arial MT"/>
              <a:buChar char="•"/>
              <a:tabLst>
                <a:tab pos="648970" algn="l"/>
              </a:tabLst>
            </a:pPr>
            <a:r>
              <a:rPr sz="1000" dirty="0">
                <a:latin typeface="Trebuchet MS"/>
                <a:cs typeface="Trebuchet MS"/>
              </a:rPr>
              <a:t>Evolutionary</a:t>
            </a:r>
            <a:r>
              <a:rPr sz="1000" spc="-7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prototyping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349250" indent="-52705">
              <a:lnSpc>
                <a:spcPct val="100000"/>
              </a:lnSpc>
              <a:buSzPct val="90000"/>
              <a:buFont typeface="Arial MT"/>
              <a:buChar char="•"/>
              <a:tabLst>
                <a:tab pos="349250" algn="l"/>
              </a:tabLst>
            </a:pP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Incremental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model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(Evolutionary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model)</a:t>
            </a:r>
            <a:endParaRPr sz="1000">
              <a:latin typeface="Trebuchet MS"/>
              <a:cs typeface="Trebuchet MS"/>
            </a:endParaRPr>
          </a:p>
          <a:p>
            <a:pPr marL="648970" lvl="1" indent="-114935">
              <a:lnSpc>
                <a:spcPct val="100000"/>
              </a:lnSpc>
              <a:buFont typeface="Arial MT"/>
              <a:buChar char="•"/>
              <a:tabLst>
                <a:tab pos="648970" algn="l"/>
              </a:tabLst>
            </a:pPr>
            <a:r>
              <a:rPr sz="1000" spc="-10" dirty="0">
                <a:latin typeface="Trebuchet MS"/>
                <a:cs typeface="Trebuchet MS"/>
              </a:rPr>
              <a:t>Incremental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Water-</a:t>
            </a:r>
            <a:r>
              <a:rPr sz="1000" dirty="0">
                <a:latin typeface="Trebuchet MS"/>
                <a:cs typeface="Trebuchet MS"/>
              </a:rPr>
              <a:t>Fall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model</a:t>
            </a:r>
            <a:endParaRPr sz="1000">
              <a:latin typeface="Trebuchet MS"/>
              <a:cs typeface="Trebuchet MS"/>
            </a:endParaRPr>
          </a:p>
          <a:p>
            <a:pPr marL="648970" lvl="1" indent="-114935">
              <a:lnSpc>
                <a:spcPct val="100000"/>
              </a:lnSpc>
              <a:buFont typeface="Arial MT"/>
              <a:buChar char="•"/>
              <a:tabLst>
                <a:tab pos="648970" algn="l"/>
              </a:tabLst>
            </a:pPr>
            <a:r>
              <a:rPr sz="1000" dirty="0">
                <a:latin typeface="Trebuchet MS"/>
                <a:cs typeface="Trebuchet MS"/>
              </a:rPr>
              <a:t>Time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Boxing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model</a:t>
            </a:r>
            <a:endParaRPr sz="1000">
              <a:latin typeface="Trebuchet MS"/>
              <a:cs typeface="Trebuchet MS"/>
            </a:endParaRPr>
          </a:p>
          <a:p>
            <a:pPr marL="648970" lvl="1" indent="-114935">
              <a:lnSpc>
                <a:spcPct val="100000"/>
              </a:lnSpc>
              <a:buFont typeface="Arial MT"/>
              <a:buChar char="•"/>
              <a:tabLst>
                <a:tab pos="648970" algn="l"/>
              </a:tabLst>
            </a:pPr>
            <a:r>
              <a:rPr sz="1000" dirty="0">
                <a:latin typeface="Trebuchet MS"/>
                <a:cs typeface="Trebuchet MS"/>
              </a:rPr>
              <a:t>Spiral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model</a:t>
            </a:r>
            <a:endParaRPr sz="1000">
              <a:latin typeface="Trebuchet MS"/>
              <a:cs typeface="Trebuchet MS"/>
            </a:endParaRPr>
          </a:p>
          <a:p>
            <a:pPr marL="648970" lvl="1" indent="-114935">
              <a:lnSpc>
                <a:spcPct val="100000"/>
              </a:lnSpc>
              <a:buFont typeface="Arial MT"/>
              <a:buChar char="•"/>
              <a:tabLst>
                <a:tab pos="648970" algn="l"/>
              </a:tabLst>
            </a:pPr>
            <a:r>
              <a:rPr sz="1000" dirty="0">
                <a:latin typeface="Trebuchet MS"/>
                <a:cs typeface="Trebuchet MS"/>
              </a:rPr>
              <a:t>Synchronize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&amp;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Stabilize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model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349250" indent="-52705">
              <a:lnSpc>
                <a:spcPct val="100000"/>
              </a:lnSpc>
              <a:buSzPct val="90000"/>
              <a:buFont typeface="Arial MT"/>
              <a:buChar char="•"/>
              <a:tabLst>
                <a:tab pos="349250" algn="l"/>
              </a:tabLst>
            </a:pP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Commercially</a:t>
            </a:r>
            <a:r>
              <a:rPr sz="1000" spc="-6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projected</a:t>
            </a:r>
            <a:r>
              <a:rPr sz="1000" spc="-3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models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like</a:t>
            </a:r>
            <a:r>
              <a:rPr sz="1000" spc="-3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55" dirty="0">
                <a:solidFill>
                  <a:srgbClr val="1F497D"/>
                </a:solidFill>
                <a:latin typeface="Trebuchet MS"/>
                <a:cs typeface="Trebuchet MS"/>
              </a:rPr>
              <a:t>RUP,</a:t>
            </a:r>
            <a:r>
              <a:rPr sz="1000" spc="-2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80" dirty="0">
                <a:solidFill>
                  <a:srgbClr val="1F497D"/>
                </a:solidFill>
                <a:latin typeface="Trebuchet MS"/>
                <a:cs typeface="Trebuchet MS"/>
              </a:rPr>
              <a:t>XP,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1F497D"/>
                </a:solidFill>
                <a:latin typeface="Trebuchet MS"/>
                <a:cs typeface="Trebuchet MS"/>
              </a:rPr>
              <a:t>SCRUM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10" dirty="0">
                <a:latin typeface="Georgia"/>
                <a:cs typeface="Georgia"/>
              </a:rPr>
              <a:t>Software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Process</a:t>
            </a:r>
            <a:r>
              <a:rPr sz="1400" b="1" spc="-2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Models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400">
              <a:latin typeface="Georgia"/>
              <a:cs typeface="Georgia"/>
            </a:endParaRPr>
          </a:p>
          <a:p>
            <a:pPr marL="381635">
              <a:lnSpc>
                <a:spcPct val="100000"/>
              </a:lnSpc>
            </a:pPr>
            <a:r>
              <a:rPr sz="1000" dirty="0">
                <a:latin typeface="Trebuchet MS"/>
                <a:cs typeface="Trebuchet MS"/>
              </a:rPr>
              <a:t>By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changing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the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process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model,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we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can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0000"/>
                </a:solidFill>
                <a:latin typeface="Trebuchet MS"/>
                <a:cs typeface="Trebuchet MS"/>
              </a:rPr>
              <a:t>improve</a:t>
            </a:r>
            <a:r>
              <a:rPr sz="100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and/or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Trebuchet MS"/>
                <a:cs typeface="Trebuchet MS"/>
              </a:rPr>
              <a:t>tradeoff</a:t>
            </a:r>
            <a:r>
              <a:rPr sz="1000" spc="-10" dirty="0">
                <a:latin typeface="Trebuchet MS"/>
                <a:cs typeface="Trebuchet MS"/>
              </a:rPr>
              <a:t>: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rebuchet MS"/>
              <a:cs typeface="Trebuchet MS"/>
            </a:endParaRPr>
          </a:p>
          <a:p>
            <a:pPr marL="551180" indent="-169545">
              <a:lnSpc>
                <a:spcPct val="100000"/>
              </a:lnSpc>
              <a:buFont typeface="Arial MT"/>
              <a:buChar char="•"/>
              <a:tabLst>
                <a:tab pos="551180" algn="l"/>
              </a:tabLst>
            </a:pPr>
            <a:r>
              <a:rPr sz="1000" spc="-10" dirty="0">
                <a:latin typeface="Trebuchet MS"/>
                <a:cs typeface="Trebuchet MS"/>
              </a:rPr>
              <a:t>Development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speed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(time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to</a:t>
            </a:r>
            <a:r>
              <a:rPr sz="1000" spc="-10" dirty="0">
                <a:latin typeface="Trebuchet MS"/>
                <a:cs typeface="Trebuchet MS"/>
              </a:rPr>
              <a:t> market)</a:t>
            </a:r>
            <a:endParaRPr sz="1000">
              <a:latin typeface="Trebuchet MS"/>
              <a:cs typeface="Trebuchet MS"/>
            </a:endParaRPr>
          </a:p>
          <a:p>
            <a:pPr marL="551180" indent="-169545">
              <a:lnSpc>
                <a:spcPct val="100000"/>
              </a:lnSpc>
              <a:buFont typeface="Arial MT"/>
              <a:buChar char="•"/>
              <a:tabLst>
                <a:tab pos="551180" algn="l"/>
              </a:tabLst>
            </a:pPr>
            <a:r>
              <a:rPr sz="1000" spc="-10" dirty="0">
                <a:latin typeface="Trebuchet MS"/>
                <a:cs typeface="Trebuchet MS"/>
              </a:rPr>
              <a:t>Product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quality</a:t>
            </a:r>
            <a:endParaRPr sz="1000">
              <a:latin typeface="Trebuchet MS"/>
              <a:cs typeface="Trebuchet MS"/>
            </a:endParaRPr>
          </a:p>
          <a:p>
            <a:pPr marL="551180" indent="-169545">
              <a:lnSpc>
                <a:spcPct val="100000"/>
              </a:lnSpc>
              <a:buFont typeface="Arial MT"/>
              <a:buChar char="•"/>
              <a:tabLst>
                <a:tab pos="551180" algn="l"/>
              </a:tabLst>
            </a:pPr>
            <a:r>
              <a:rPr sz="1000" spc="-10" dirty="0">
                <a:latin typeface="Trebuchet MS"/>
                <a:cs typeface="Trebuchet MS"/>
              </a:rPr>
              <a:t>Project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visibility</a:t>
            </a:r>
            <a:endParaRPr sz="1000">
              <a:latin typeface="Trebuchet MS"/>
              <a:cs typeface="Trebuchet MS"/>
            </a:endParaRPr>
          </a:p>
          <a:p>
            <a:pPr marL="551180" indent="-169545">
              <a:lnSpc>
                <a:spcPct val="100000"/>
              </a:lnSpc>
              <a:buFont typeface="Arial MT"/>
              <a:buChar char="•"/>
              <a:tabLst>
                <a:tab pos="551180" algn="l"/>
              </a:tabLst>
            </a:pPr>
            <a:r>
              <a:rPr sz="1000" spc="-10" dirty="0">
                <a:latin typeface="Trebuchet MS"/>
                <a:cs typeface="Trebuchet MS"/>
              </a:rPr>
              <a:t>Administrative</a:t>
            </a:r>
            <a:r>
              <a:rPr sz="1000" spc="6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overhead</a:t>
            </a:r>
            <a:endParaRPr sz="1000">
              <a:latin typeface="Trebuchet MS"/>
              <a:cs typeface="Trebuchet MS"/>
            </a:endParaRPr>
          </a:p>
          <a:p>
            <a:pPr marL="551180" indent="-169545">
              <a:lnSpc>
                <a:spcPct val="100000"/>
              </a:lnSpc>
              <a:buFont typeface="Arial MT"/>
              <a:buChar char="•"/>
              <a:tabLst>
                <a:tab pos="551180" algn="l"/>
              </a:tabLst>
            </a:pPr>
            <a:r>
              <a:rPr sz="1000" dirty="0">
                <a:latin typeface="Trebuchet MS"/>
                <a:cs typeface="Trebuchet MS"/>
              </a:rPr>
              <a:t>Risk</a:t>
            </a:r>
            <a:r>
              <a:rPr sz="1000" spc="-10" dirty="0">
                <a:latin typeface="Trebuchet MS"/>
                <a:cs typeface="Trebuchet MS"/>
              </a:rPr>
              <a:t> exposure</a:t>
            </a:r>
            <a:endParaRPr sz="1000">
              <a:latin typeface="Trebuchet MS"/>
              <a:cs typeface="Trebuchet MS"/>
            </a:endParaRPr>
          </a:p>
          <a:p>
            <a:pPr marL="551180" indent="-169545">
              <a:lnSpc>
                <a:spcPct val="100000"/>
              </a:lnSpc>
              <a:buFont typeface="Arial MT"/>
              <a:buChar char="•"/>
              <a:tabLst>
                <a:tab pos="551180" algn="l"/>
              </a:tabLst>
            </a:pPr>
            <a:r>
              <a:rPr sz="1000" dirty="0">
                <a:latin typeface="Trebuchet MS"/>
                <a:cs typeface="Trebuchet MS"/>
              </a:rPr>
              <a:t>Customer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relations,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etc,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etc.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rebuchet MS"/>
              <a:cs typeface="Trebuchet MS"/>
            </a:endParaRPr>
          </a:p>
          <a:p>
            <a:pPr marL="381635">
              <a:lnSpc>
                <a:spcPct val="100000"/>
              </a:lnSpc>
            </a:pPr>
            <a:r>
              <a:rPr sz="1000" spc="-20" dirty="0">
                <a:solidFill>
                  <a:srgbClr val="1F497D"/>
                </a:solidFill>
                <a:latin typeface="Trebuchet MS"/>
                <a:cs typeface="Trebuchet MS"/>
              </a:rPr>
              <a:t>Normally,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a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process</a:t>
            </a:r>
            <a:r>
              <a:rPr sz="1000" spc="-2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model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covers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the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entire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lifetime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of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a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product.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rebuchet MS"/>
              <a:cs typeface="Trebuchet MS"/>
            </a:endParaRPr>
          </a:p>
          <a:p>
            <a:pPr marL="381635" marR="375285">
              <a:lnSpc>
                <a:spcPct val="100000"/>
              </a:lnSpc>
            </a:pPr>
            <a:r>
              <a:rPr sz="1000" b="1" i="1" dirty="0">
                <a:solidFill>
                  <a:srgbClr val="1F497D"/>
                </a:solidFill>
                <a:latin typeface="Trebuchet MS"/>
                <a:cs typeface="Trebuchet MS"/>
              </a:rPr>
              <a:t>From</a:t>
            </a:r>
            <a:r>
              <a:rPr sz="1000" b="1" i="1" spc="204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b="1" i="1" dirty="0">
                <a:solidFill>
                  <a:srgbClr val="1F497D"/>
                </a:solidFill>
                <a:latin typeface="Trebuchet MS"/>
                <a:cs typeface="Trebuchet MS"/>
              </a:rPr>
              <a:t>birth</a:t>
            </a:r>
            <a:r>
              <a:rPr sz="1000" b="1" i="1" spc="204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b="1" i="1" dirty="0">
                <a:solidFill>
                  <a:srgbClr val="1F497D"/>
                </a:solidFill>
                <a:latin typeface="Trebuchet MS"/>
                <a:cs typeface="Trebuchet MS"/>
              </a:rPr>
              <a:t>of</a:t>
            </a:r>
            <a:r>
              <a:rPr sz="1000" b="1" i="1" spc="21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b="1" i="1" dirty="0">
                <a:solidFill>
                  <a:srgbClr val="1F497D"/>
                </a:solidFill>
                <a:latin typeface="Trebuchet MS"/>
                <a:cs typeface="Trebuchet MS"/>
              </a:rPr>
              <a:t>a</a:t>
            </a:r>
            <a:r>
              <a:rPr sz="1000" b="1" i="1" spc="204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b="1" i="1" dirty="0">
                <a:solidFill>
                  <a:srgbClr val="1F497D"/>
                </a:solidFill>
                <a:latin typeface="Trebuchet MS"/>
                <a:cs typeface="Trebuchet MS"/>
              </a:rPr>
              <a:t>commercial</a:t>
            </a:r>
            <a:r>
              <a:rPr sz="1000" b="1" i="1" spc="204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b="1" i="1" dirty="0">
                <a:solidFill>
                  <a:srgbClr val="1F497D"/>
                </a:solidFill>
                <a:latin typeface="Trebuchet MS"/>
                <a:cs typeface="Trebuchet MS"/>
              </a:rPr>
              <a:t>idea</a:t>
            </a:r>
            <a:r>
              <a:rPr sz="1000" b="1" i="1" spc="21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b="1" i="1" dirty="0">
                <a:solidFill>
                  <a:srgbClr val="1F497D"/>
                </a:solidFill>
                <a:latin typeface="Trebuchet MS"/>
                <a:cs typeface="Trebuchet MS"/>
              </a:rPr>
              <a:t>to</a:t>
            </a:r>
            <a:r>
              <a:rPr sz="1000" b="1" i="1" spc="204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b="1" i="1" dirty="0">
                <a:solidFill>
                  <a:srgbClr val="1F497D"/>
                </a:solidFill>
                <a:latin typeface="Trebuchet MS"/>
                <a:cs typeface="Trebuchet MS"/>
              </a:rPr>
              <a:t>final</a:t>
            </a:r>
            <a:r>
              <a:rPr sz="1000" b="1" i="1" spc="204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b="1" i="1" spc="-10" dirty="0">
                <a:solidFill>
                  <a:srgbClr val="1F497D"/>
                </a:solidFill>
                <a:latin typeface="Trebuchet MS"/>
                <a:cs typeface="Trebuchet MS"/>
              </a:rPr>
              <a:t>de-</a:t>
            </a:r>
            <a:r>
              <a:rPr sz="1000" b="1" i="1" dirty="0">
                <a:solidFill>
                  <a:srgbClr val="1F497D"/>
                </a:solidFill>
                <a:latin typeface="Trebuchet MS"/>
                <a:cs typeface="Trebuchet MS"/>
              </a:rPr>
              <a:t>installation</a:t>
            </a:r>
            <a:r>
              <a:rPr sz="1000" b="1" i="1" spc="204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b="1" i="1" spc="-25" dirty="0">
                <a:solidFill>
                  <a:srgbClr val="1F497D"/>
                </a:solidFill>
                <a:latin typeface="Trebuchet MS"/>
                <a:cs typeface="Trebuchet MS"/>
              </a:rPr>
              <a:t>of </a:t>
            </a:r>
            <a:r>
              <a:rPr sz="1000" b="1" i="1" dirty="0">
                <a:solidFill>
                  <a:srgbClr val="1F497D"/>
                </a:solidFill>
                <a:latin typeface="Trebuchet MS"/>
                <a:cs typeface="Trebuchet MS"/>
              </a:rPr>
              <a:t>last</a:t>
            </a:r>
            <a:r>
              <a:rPr sz="1000" b="1" i="1" spc="-2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b="1" i="1" spc="-10" dirty="0">
                <a:solidFill>
                  <a:srgbClr val="1F497D"/>
                </a:solidFill>
                <a:latin typeface="Trebuchet MS"/>
                <a:cs typeface="Trebuchet MS"/>
              </a:rPr>
              <a:t>release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rebuchet MS"/>
              <a:cs typeface="Trebuchet MS"/>
            </a:endParaRPr>
          </a:p>
          <a:p>
            <a:pPr marL="381635" marR="372110">
              <a:lnSpc>
                <a:spcPct val="100000"/>
              </a:lnSpc>
            </a:pP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i.e.</a:t>
            </a:r>
            <a:r>
              <a:rPr sz="1000" spc="18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The</a:t>
            </a:r>
            <a:r>
              <a:rPr sz="1000" spc="18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three</a:t>
            </a:r>
            <a:r>
              <a:rPr sz="1000" spc="18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main</a:t>
            </a:r>
            <a:r>
              <a:rPr sz="1000" spc="18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phases:</a:t>
            </a:r>
            <a:r>
              <a:rPr sz="1000" spc="19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design,</a:t>
            </a:r>
            <a:r>
              <a:rPr sz="1000" spc="19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build,</a:t>
            </a:r>
            <a:r>
              <a:rPr sz="1000" spc="18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maintain</a:t>
            </a:r>
            <a:r>
              <a:rPr sz="1000" spc="18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(50%</a:t>
            </a:r>
            <a:r>
              <a:rPr sz="1000" spc="18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of</a:t>
            </a:r>
            <a:r>
              <a:rPr sz="1000" spc="18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1F497D"/>
                </a:solidFill>
                <a:latin typeface="Trebuchet MS"/>
                <a:cs typeface="Trebuchet MS"/>
              </a:rPr>
              <a:t>IT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activity</a:t>
            </a:r>
            <a:r>
              <a:rPr sz="1000" spc="-3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goes</a:t>
            </a:r>
            <a:r>
              <a:rPr sz="1000" spc="-3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here!)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70020DC-2745-7348-A9BC-7A2DC94A31F9}"/>
                  </a:ext>
                </a:extLst>
              </p14:cNvPr>
              <p14:cNvContentPartPr/>
              <p14:nvPr/>
            </p14:nvContentPartPr>
            <p14:xfrm>
              <a:off x="574200" y="2491920"/>
              <a:ext cx="5999040" cy="2014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70020DC-2745-7348-A9BC-7A2DC94A31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4840" y="2482560"/>
                <a:ext cx="6017760" cy="20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39C9F27-0BD7-1306-C7E3-6E02957C3D7A}"/>
                  </a:ext>
                </a:extLst>
              </p14:cNvPr>
              <p14:cNvContentPartPr/>
              <p14:nvPr/>
            </p14:nvContentPartPr>
            <p14:xfrm>
              <a:off x="2858040" y="1535400"/>
              <a:ext cx="3601440" cy="2657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39C9F27-0BD7-1306-C7E3-6E02957C3D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48680" y="1526040"/>
                <a:ext cx="3620160" cy="2676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Waterfall</a:t>
            </a:r>
            <a:r>
              <a:rPr sz="1400" b="1" spc="-90" dirty="0">
                <a:latin typeface="Georgia"/>
                <a:cs typeface="Georgia"/>
              </a:rPr>
              <a:t> </a:t>
            </a:r>
            <a:r>
              <a:rPr sz="1400" b="1" spc="-20" dirty="0">
                <a:latin typeface="Georgia"/>
                <a:cs typeface="Georgia"/>
              </a:rPr>
              <a:t>Model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400">
              <a:latin typeface="Georgia"/>
              <a:cs typeface="Georgia"/>
            </a:endParaRPr>
          </a:p>
          <a:p>
            <a:pPr marL="474345" indent="-168910">
              <a:lnSpc>
                <a:spcPct val="100000"/>
              </a:lnSpc>
              <a:buFont typeface="Arial MT"/>
              <a:buChar char="•"/>
              <a:tabLst>
                <a:tab pos="474345" algn="l"/>
              </a:tabLst>
            </a:pPr>
            <a:r>
              <a:rPr sz="1000" dirty="0">
                <a:latin typeface="Trebuchet MS"/>
                <a:cs typeface="Trebuchet MS"/>
              </a:rPr>
              <a:t>One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of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the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first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process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development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models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proposed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474980" marR="413384" indent="-168910">
              <a:lnSpc>
                <a:spcPct val="100000"/>
              </a:lnSpc>
              <a:buFont typeface="Arial MT"/>
              <a:buChar char="•"/>
              <a:tabLst>
                <a:tab pos="476884" algn="l"/>
              </a:tabLst>
            </a:pPr>
            <a:r>
              <a:rPr sz="1000" dirty="0">
                <a:latin typeface="Trebuchet MS"/>
                <a:cs typeface="Trebuchet MS"/>
              </a:rPr>
              <a:t>Works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for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well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understood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problems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with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minimal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no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changes 	</a:t>
            </a:r>
            <a:r>
              <a:rPr sz="1000" dirty="0">
                <a:latin typeface="Trebuchet MS"/>
                <a:cs typeface="Trebuchet MS"/>
              </a:rPr>
              <a:t>in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the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requirements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474345" indent="-168910">
              <a:lnSpc>
                <a:spcPct val="100000"/>
              </a:lnSpc>
              <a:buFont typeface="Arial MT"/>
              <a:buChar char="•"/>
              <a:tabLst>
                <a:tab pos="474345" algn="l"/>
              </a:tabLst>
            </a:pPr>
            <a:r>
              <a:rPr sz="1000" dirty="0">
                <a:latin typeface="Trebuchet MS"/>
                <a:cs typeface="Trebuchet MS"/>
              </a:rPr>
              <a:t>Simple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easy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to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explain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to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customers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45"/>
              </a:spcBef>
              <a:buFont typeface="Arial MT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474345" indent="-168910">
              <a:lnSpc>
                <a:spcPct val="100000"/>
              </a:lnSpc>
              <a:buFont typeface="Arial MT"/>
              <a:buChar char="•"/>
              <a:tabLst>
                <a:tab pos="474345" algn="l"/>
              </a:tabLst>
            </a:pPr>
            <a:r>
              <a:rPr sz="1000" dirty="0">
                <a:latin typeface="Trebuchet MS"/>
                <a:cs typeface="Trebuchet MS"/>
              </a:rPr>
              <a:t>It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presents</a:t>
            </a:r>
            <a:endParaRPr sz="1000">
              <a:latin typeface="Trebuchet MS"/>
              <a:cs typeface="Trebuchet MS"/>
            </a:endParaRPr>
          </a:p>
          <a:p>
            <a:pPr marL="675005" lvl="1" indent="-140970">
              <a:lnSpc>
                <a:spcPct val="100000"/>
              </a:lnSpc>
              <a:spcBef>
                <a:spcPts val="285"/>
              </a:spcBef>
              <a:buFont typeface="Arial MT"/>
              <a:buChar char="–"/>
              <a:tabLst>
                <a:tab pos="675005" algn="l"/>
              </a:tabLst>
            </a:pPr>
            <a:r>
              <a:rPr sz="1000" dirty="0">
                <a:latin typeface="Trebuchet MS"/>
                <a:cs typeface="Trebuchet MS"/>
              </a:rPr>
              <a:t>a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very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high-</a:t>
            </a:r>
            <a:r>
              <a:rPr sz="1000" dirty="0">
                <a:latin typeface="Trebuchet MS"/>
                <a:cs typeface="Trebuchet MS"/>
              </a:rPr>
              <a:t>level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view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of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the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development</a:t>
            </a:r>
            <a:r>
              <a:rPr sz="1000" spc="-2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process</a:t>
            </a:r>
            <a:endParaRPr sz="1000">
              <a:latin typeface="Trebuchet MS"/>
              <a:cs typeface="Trebuchet MS"/>
            </a:endParaRPr>
          </a:p>
          <a:p>
            <a:pPr marL="675005" lvl="1" indent="-140970">
              <a:lnSpc>
                <a:spcPct val="100000"/>
              </a:lnSpc>
              <a:spcBef>
                <a:spcPts val="219"/>
              </a:spcBef>
              <a:buFont typeface="Arial MT"/>
              <a:buChar char="–"/>
              <a:tabLst>
                <a:tab pos="675005" algn="l"/>
              </a:tabLst>
            </a:pPr>
            <a:r>
              <a:rPr sz="1000" dirty="0">
                <a:latin typeface="Trebuchet MS"/>
                <a:cs typeface="Trebuchet MS"/>
              </a:rPr>
              <a:t>sequence</a:t>
            </a:r>
            <a:r>
              <a:rPr sz="1000" spc="-4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of</a:t>
            </a:r>
            <a:r>
              <a:rPr sz="1000" spc="-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process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activities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40"/>
              </a:spcBef>
              <a:buFont typeface="Arial MT"/>
              <a:buChar char="–"/>
            </a:pPr>
            <a:endParaRPr sz="1000">
              <a:latin typeface="Trebuchet MS"/>
              <a:cs typeface="Trebuchet MS"/>
            </a:endParaRPr>
          </a:p>
          <a:p>
            <a:pPr marL="474980" marR="413384" indent="-168910">
              <a:lnSpc>
                <a:spcPct val="100000"/>
              </a:lnSpc>
              <a:buFont typeface="Arial MT"/>
              <a:buChar char="•"/>
              <a:tabLst>
                <a:tab pos="476884" algn="l"/>
              </a:tabLst>
            </a:pPr>
            <a:r>
              <a:rPr sz="1000" dirty="0">
                <a:latin typeface="Trebuchet MS"/>
                <a:cs typeface="Trebuchet MS"/>
              </a:rPr>
              <a:t>Each</a:t>
            </a:r>
            <a:r>
              <a:rPr sz="1000" spc="24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major</a:t>
            </a:r>
            <a:r>
              <a:rPr sz="1000" spc="24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phase</a:t>
            </a:r>
            <a:r>
              <a:rPr sz="1000" spc="24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marked</a:t>
            </a:r>
            <a:r>
              <a:rPr sz="1000" spc="24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by</a:t>
            </a:r>
            <a:r>
              <a:rPr sz="1000" spc="24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milestones</a:t>
            </a:r>
            <a:r>
              <a:rPr sz="1000" spc="25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4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deliverables 	(artifacts)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65275" y="6161881"/>
            <a:ext cx="4362450" cy="2764155"/>
            <a:chOff x="1565275" y="6161881"/>
            <a:chExt cx="4362450" cy="2764155"/>
          </a:xfrm>
        </p:grpSpPr>
        <p:sp>
          <p:nvSpPr>
            <p:cNvPr id="8" name="object 8"/>
            <p:cNvSpPr/>
            <p:nvPr/>
          </p:nvSpPr>
          <p:spPr>
            <a:xfrm>
              <a:off x="1574800" y="6171406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70">
                  <a:moveTo>
                    <a:pt x="0" y="0"/>
                  </a:moveTo>
                  <a:lnTo>
                    <a:pt x="4343400" y="793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74800" y="8915400"/>
              <a:ext cx="4343400" cy="1270"/>
            </a:xfrm>
            <a:custGeom>
              <a:avLst/>
              <a:gdLst/>
              <a:ahLst/>
              <a:cxnLst/>
              <a:rect l="l" t="t" r="r" b="b"/>
              <a:pathLst>
                <a:path w="4343400" h="1270">
                  <a:moveTo>
                    <a:pt x="0" y="0"/>
                  </a:moveTo>
                  <a:lnTo>
                    <a:pt x="4343400" y="794"/>
                  </a:lnTo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Waterfall</a:t>
            </a:r>
            <a:r>
              <a:rPr sz="1400" b="1" spc="-90" dirty="0">
                <a:latin typeface="Georgia"/>
                <a:cs typeface="Georgia"/>
              </a:rPr>
              <a:t> </a:t>
            </a:r>
            <a:r>
              <a:rPr sz="1400" b="1" spc="-20" dirty="0">
                <a:latin typeface="Georgia"/>
                <a:cs typeface="Georgia"/>
              </a:rPr>
              <a:t>Model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2000" y="6208776"/>
            <a:ext cx="3505200" cy="2734056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F4B11E9-EA2B-D006-A9C1-8BCF3DA0D8B8}"/>
                  </a:ext>
                </a:extLst>
              </p14:cNvPr>
              <p14:cNvContentPartPr/>
              <p14:nvPr/>
            </p14:nvContentPartPr>
            <p14:xfrm>
              <a:off x="3222000" y="2528640"/>
              <a:ext cx="3946680" cy="650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F4B11E9-EA2B-D006-A9C1-8BCF3DA0D8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2640" y="2519280"/>
                <a:ext cx="396540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2F54A27-9958-FC0D-65A2-A1A3A803CC6C}"/>
                  </a:ext>
                </a:extLst>
              </p14:cNvPr>
              <p14:cNvContentPartPr/>
              <p14:nvPr/>
            </p14:nvContentPartPr>
            <p14:xfrm>
              <a:off x="1479600" y="2513160"/>
              <a:ext cx="5956920" cy="5427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2F54A27-9958-FC0D-65A2-A1A3A803CC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0240" y="2503800"/>
                <a:ext cx="5975640" cy="5445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dirty="0">
                <a:latin typeface="Georgia"/>
                <a:cs typeface="Georgia"/>
              </a:rPr>
              <a:t>Waterfall</a:t>
            </a:r>
            <a:r>
              <a:rPr sz="1400" b="1" spc="-90" dirty="0">
                <a:latin typeface="Georgia"/>
                <a:cs typeface="Georgia"/>
              </a:rPr>
              <a:t> </a:t>
            </a:r>
            <a:r>
              <a:rPr sz="1400" b="1" spc="-20" dirty="0">
                <a:latin typeface="Georgia"/>
                <a:cs typeface="Georgia"/>
              </a:rPr>
              <a:t>Model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7688" y="2148144"/>
            <a:ext cx="2714267" cy="249496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10" dirty="0">
                <a:latin typeface="Georgia"/>
                <a:cs typeface="Georgia"/>
              </a:rPr>
              <a:t>Waterfall…</a:t>
            </a:r>
            <a:endParaRPr sz="1400">
              <a:latin typeface="Georgia"/>
              <a:cs typeface="Georgia"/>
            </a:endParaRPr>
          </a:p>
          <a:p>
            <a:pPr marL="305435">
              <a:lnSpc>
                <a:spcPct val="100000"/>
              </a:lnSpc>
              <a:spcBef>
                <a:spcPts val="860"/>
              </a:spcBef>
            </a:pPr>
            <a:r>
              <a:rPr sz="900" spc="-10" dirty="0">
                <a:solidFill>
                  <a:srgbClr val="1F497D"/>
                </a:solidFill>
                <a:latin typeface="Trebuchet MS"/>
                <a:cs typeface="Trebuchet MS"/>
              </a:rPr>
              <a:t>Advantages</a:t>
            </a:r>
            <a:endParaRPr sz="900">
              <a:latin typeface="Trebuchet MS"/>
              <a:cs typeface="Trebuchet MS"/>
            </a:endParaRPr>
          </a:p>
          <a:p>
            <a:pPr marL="447040" indent="-14160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447040" algn="l"/>
              </a:tabLst>
            </a:pPr>
            <a:r>
              <a:rPr sz="900" spc="-10" dirty="0">
                <a:latin typeface="Trebuchet MS"/>
                <a:cs typeface="Trebuchet MS"/>
              </a:rPr>
              <a:t>Simple</a:t>
            </a:r>
            <a:endParaRPr sz="900">
              <a:latin typeface="Trebuchet MS"/>
              <a:cs typeface="Trebuchet MS"/>
            </a:endParaRPr>
          </a:p>
          <a:p>
            <a:pPr marL="447040" indent="-14160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447040" algn="l"/>
              </a:tabLst>
            </a:pPr>
            <a:r>
              <a:rPr sz="900" dirty="0">
                <a:latin typeface="Trebuchet MS"/>
                <a:cs typeface="Trebuchet MS"/>
              </a:rPr>
              <a:t>Complete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control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on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software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process</a:t>
            </a:r>
            <a:endParaRPr sz="900">
              <a:latin typeface="Trebuchet MS"/>
              <a:cs typeface="Trebuchet MS"/>
            </a:endParaRPr>
          </a:p>
          <a:p>
            <a:pPr marL="447040" indent="-14160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447040" algn="l"/>
              </a:tabLst>
            </a:pPr>
            <a:r>
              <a:rPr sz="900" dirty="0">
                <a:latin typeface="Trebuchet MS"/>
                <a:cs typeface="Trebuchet MS"/>
              </a:rPr>
              <a:t>Better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quality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control</a:t>
            </a:r>
            <a:endParaRPr sz="900">
              <a:latin typeface="Trebuchet MS"/>
              <a:cs typeface="Trebuchet MS"/>
            </a:endParaRPr>
          </a:p>
          <a:p>
            <a:pPr marL="447675" indent="-14224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447675" algn="l"/>
              </a:tabLst>
            </a:pP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Fits</a:t>
            </a:r>
            <a:r>
              <a:rPr sz="900" spc="-4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other</a:t>
            </a:r>
            <a:r>
              <a:rPr sz="900" spc="-3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engineering</a:t>
            </a:r>
            <a:r>
              <a:rPr sz="900" spc="-3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process</a:t>
            </a:r>
            <a:r>
              <a:rPr sz="900" spc="-4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models:</a:t>
            </a:r>
            <a:r>
              <a:rPr sz="900" spc="-3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civil,</a:t>
            </a:r>
            <a:r>
              <a:rPr sz="900" spc="-3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mech</a:t>
            </a:r>
            <a:r>
              <a:rPr sz="900" spc="-3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1F497D"/>
                </a:solidFill>
                <a:latin typeface="Trebuchet MS"/>
                <a:cs typeface="Trebuchet MS"/>
              </a:rPr>
              <a:t>etc.</a:t>
            </a:r>
            <a:endParaRPr sz="900">
              <a:latin typeface="Trebuchet MS"/>
              <a:cs typeface="Trebuchet MS"/>
            </a:endParaRPr>
          </a:p>
          <a:p>
            <a:pPr marL="447675" indent="-14224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447675" algn="l"/>
              </a:tabLst>
            </a:pPr>
            <a:r>
              <a:rPr sz="900" spc="-10" dirty="0">
                <a:solidFill>
                  <a:srgbClr val="1F497D"/>
                </a:solidFill>
                <a:latin typeface="Trebuchet MS"/>
                <a:cs typeface="Trebuchet MS"/>
              </a:rPr>
              <a:t>Reinforces</a:t>
            </a:r>
            <a:r>
              <a:rPr sz="900" spc="1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good</a:t>
            </a:r>
            <a:r>
              <a:rPr sz="900" spc="1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habits:</a:t>
            </a:r>
            <a:r>
              <a:rPr sz="900" spc="2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1F497D"/>
                </a:solidFill>
                <a:latin typeface="Trebuchet MS"/>
                <a:cs typeface="Trebuchet MS"/>
              </a:rPr>
              <a:t>define-before-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design,</a:t>
            </a:r>
            <a:r>
              <a:rPr sz="900" spc="1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1F497D"/>
                </a:solidFill>
                <a:latin typeface="Trebuchet MS"/>
                <a:cs typeface="Trebuchet MS"/>
              </a:rPr>
              <a:t>design-before-</a:t>
            </a:r>
            <a:r>
              <a:rPr sz="900" spc="-20" dirty="0">
                <a:solidFill>
                  <a:srgbClr val="1F497D"/>
                </a:solidFill>
                <a:latin typeface="Trebuchet MS"/>
                <a:cs typeface="Trebuchet MS"/>
              </a:rPr>
              <a:t>code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buFont typeface="Arial MT"/>
              <a:buChar char="•"/>
            </a:pPr>
            <a:endParaRPr sz="900">
              <a:latin typeface="Trebuchet MS"/>
              <a:cs typeface="Trebuchet MS"/>
            </a:endParaRPr>
          </a:p>
          <a:p>
            <a:pPr marL="305435">
              <a:lnSpc>
                <a:spcPct val="100000"/>
              </a:lnSpc>
            </a:pPr>
            <a:r>
              <a:rPr sz="900" spc="-10" dirty="0">
                <a:solidFill>
                  <a:srgbClr val="1F497D"/>
                </a:solidFill>
                <a:latin typeface="Trebuchet MS"/>
                <a:cs typeface="Trebuchet MS"/>
              </a:rPr>
              <a:t>Disadvantages</a:t>
            </a:r>
            <a:endParaRPr sz="900">
              <a:latin typeface="Trebuchet MS"/>
              <a:cs typeface="Trebuchet MS"/>
            </a:endParaRPr>
          </a:p>
          <a:p>
            <a:pPr marL="447040" indent="-14160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447040" algn="l"/>
              </a:tabLst>
            </a:pPr>
            <a:r>
              <a:rPr sz="900" dirty="0">
                <a:latin typeface="Trebuchet MS"/>
                <a:cs typeface="Trebuchet MS"/>
              </a:rPr>
              <a:t>Complete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and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consistent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set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requirements?</a:t>
            </a:r>
            <a:endParaRPr sz="900">
              <a:latin typeface="Trebuchet MS"/>
              <a:cs typeface="Trebuchet MS"/>
            </a:endParaRPr>
          </a:p>
          <a:p>
            <a:pPr marL="447040" indent="-14160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447040" algn="l"/>
              </a:tabLst>
            </a:pPr>
            <a:r>
              <a:rPr sz="900" dirty="0">
                <a:latin typeface="Trebuchet MS"/>
                <a:cs typeface="Trebuchet MS"/>
              </a:rPr>
              <a:t>Do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not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support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iteration</a:t>
            </a:r>
            <a:endParaRPr sz="900">
              <a:latin typeface="Trebuchet MS"/>
              <a:cs typeface="Trebuchet MS"/>
            </a:endParaRPr>
          </a:p>
          <a:p>
            <a:pPr marL="447040" indent="-14160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447040" algn="l"/>
              </a:tabLst>
            </a:pPr>
            <a:r>
              <a:rPr sz="900" dirty="0">
                <a:latin typeface="Trebuchet MS"/>
                <a:cs typeface="Trebuchet MS"/>
              </a:rPr>
              <a:t>Change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management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difficult</a:t>
            </a:r>
            <a:endParaRPr sz="900">
              <a:latin typeface="Trebuchet MS"/>
              <a:cs typeface="Trebuchet MS"/>
            </a:endParaRPr>
          </a:p>
          <a:p>
            <a:pPr marL="447040" indent="-14160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447040" algn="l"/>
              </a:tabLst>
            </a:pPr>
            <a:r>
              <a:rPr sz="900" dirty="0">
                <a:latin typeface="Trebuchet MS"/>
                <a:cs typeface="Trebuchet MS"/>
              </a:rPr>
              <a:t>Customer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to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have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patience</a:t>
            </a:r>
            <a:endParaRPr sz="900">
              <a:latin typeface="Trebuchet MS"/>
              <a:cs typeface="Trebuchet MS"/>
            </a:endParaRPr>
          </a:p>
          <a:p>
            <a:pPr marL="447040" indent="-14160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447040" algn="l"/>
              </a:tabLst>
            </a:pPr>
            <a:r>
              <a:rPr sz="900" dirty="0">
                <a:latin typeface="Trebuchet MS"/>
                <a:cs typeface="Trebuchet MS"/>
              </a:rPr>
              <a:t>Does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not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facilitate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good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use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resources</a:t>
            </a:r>
            <a:endParaRPr sz="900">
              <a:latin typeface="Trebuchet MS"/>
              <a:cs typeface="Trebuchet MS"/>
            </a:endParaRPr>
          </a:p>
          <a:p>
            <a:pPr marL="447040" indent="-14160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447040" algn="l"/>
              </a:tabLst>
            </a:pPr>
            <a:r>
              <a:rPr sz="900" dirty="0">
                <a:latin typeface="Trebuchet MS"/>
                <a:cs typeface="Trebuchet MS"/>
              </a:rPr>
              <a:t>May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choose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outdated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technology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900">
              <a:latin typeface="Trebuchet MS"/>
              <a:cs typeface="Trebuchet MS"/>
            </a:endParaRPr>
          </a:p>
          <a:p>
            <a:pPr marL="305435" marR="351155">
              <a:lnSpc>
                <a:spcPct val="100000"/>
              </a:lnSpc>
            </a:pP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Suitable</a:t>
            </a:r>
            <a:r>
              <a:rPr sz="900" spc="-5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for</a:t>
            </a:r>
            <a:r>
              <a:rPr sz="900" spc="-3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understood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problems;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Short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duration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projects;</a:t>
            </a:r>
            <a:r>
              <a:rPr sz="900" spc="-6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Automation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existing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manual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systems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59189" y="6278658"/>
            <a:ext cx="1235250" cy="56822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00694" y="7739353"/>
            <a:ext cx="1681005" cy="60640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6467D0A-7A22-1916-8D41-DF283B4FA80A}"/>
                  </a:ext>
                </a:extLst>
              </p14:cNvPr>
              <p14:cNvContentPartPr/>
              <p14:nvPr/>
            </p14:nvContentPartPr>
            <p14:xfrm>
              <a:off x="5358240" y="6872400"/>
              <a:ext cx="322200" cy="299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6467D0A-7A22-1916-8D41-DF283B4FA8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48880" y="6863040"/>
                <a:ext cx="34092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230B5B9-4451-83FF-4F53-C8869AF6B5E1}"/>
                  </a:ext>
                </a:extLst>
              </p14:cNvPr>
              <p14:cNvContentPartPr/>
              <p14:nvPr/>
            </p14:nvContentPartPr>
            <p14:xfrm>
              <a:off x="186840" y="7450200"/>
              <a:ext cx="7282800" cy="1551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230B5B9-4451-83FF-4F53-C8869AF6B5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7480" y="7440840"/>
                <a:ext cx="7301520" cy="1570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5254" y="566419"/>
            <a:ext cx="5575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Arial MT"/>
                <a:cs typeface="Arial MT"/>
              </a:rPr>
              <a:t>7/26/24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4800" y="20058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69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800" y="47498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1692275"/>
            <a:ext cx="223837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10" dirty="0">
                <a:latin typeface="Georgia"/>
                <a:cs typeface="Georgia"/>
              </a:rPr>
              <a:t>Waterfall…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400">
              <a:latin typeface="Georgia"/>
              <a:cs typeface="Georgia"/>
            </a:endParaRPr>
          </a:p>
          <a:p>
            <a:pPr marL="447040" indent="-141605">
              <a:lnSpc>
                <a:spcPct val="100000"/>
              </a:lnSpc>
              <a:buFont typeface="Arial MT"/>
              <a:buChar char="•"/>
              <a:tabLst>
                <a:tab pos="447040" algn="l"/>
              </a:tabLst>
            </a:pP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Waterfall</a:t>
            </a:r>
            <a:r>
              <a:rPr sz="1000" spc="-2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model</a:t>
            </a:r>
            <a:r>
              <a:rPr sz="1000" spc="-2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was</a:t>
            </a:r>
            <a:r>
              <a:rPr sz="1000" spc="-2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used</a:t>
            </a:r>
            <a:r>
              <a:rPr sz="1000" spc="-2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to</a:t>
            </a:r>
            <a:r>
              <a:rPr sz="1000" spc="-2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develop</a:t>
            </a:r>
            <a:r>
              <a:rPr sz="1000" spc="-1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enterprise</a:t>
            </a:r>
            <a:r>
              <a:rPr sz="1000" spc="-2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applications</a:t>
            </a:r>
            <a:r>
              <a:rPr sz="1000" spc="-20" dirty="0">
                <a:solidFill>
                  <a:srgbClr val="1F497D"/>
                </a:solidFill>
                <a:latin typeface="Trebuchet MS"/>
                <a:cs typeface="Trebuchet MS"/>
              </a:rPr>
              <a:t> like</a:t>
            </a:r>
            <a:endParaRPr sz="1000">
              <a:latin typeface="Trebuchet MS"/>
              <a:cs typeface="Trebuchet MS"/>
            </a:endParaRPr>
          </a:p>
          <a:p>
            <a:pPr marL="819150" lvl="1" indent="-142240">
              <a:lnSpc>
                <a:spcPct val="100000"/>
              </a:lnSpc>
              <a:spcBef>
                <a:spcPts val="195"/>
              </a:spcBef>
              <a:buFont typeface="Arial MT"/>
              <a:buChar char="–"/>
              <a:tabLst>
                <a:tab pos="819150" algn="l"/>
              </a:tabLst>
            </a:pP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Customer</a:t>
            </a:r>
            <a:r>
              <a:rPr sz="900" spc="-3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1F497D"/>
                </a:solidFill>
                <a:latin typeface="Trebuchet MS"/>
                <a:cs typeface="Trebuchet MS"/>
              </a:rPr>
              <a:t>Relationship</a:t>
            </a:r>
            <a:r>
              <a:rPr sz="9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Management</a:t>
            </a:r>
            <a:r>
              <a:rPr sz="9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(CRM)</a:t>
            </a:r>
            <a:r>
              <a:rPr sz="900" spc="-2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1F497D"/>
                </a:solidFill>
                <a:latin typeface="Trebuchet MS"/>
                <a:cs typeface="Trebuchet MS"/>
              </a:rPr>
              <a:t>systems,</a:t>
            </a:r>
            <a:endParaRPr sz="900">
              <a:latin typeface="Trebuchet MS"/>
              <a:cs typeface="Trebuchet MS"/>
            </a:endParaRPr>
          </a:p>
          <a:p>
            <a:pPr marL="819150" lvl="1" indent="-142240">
              <a:lnSpc>
                <a:spcPct val="100000"/>
              </a:lnSpc>
              <a:spcBef>
                <a:spcPts val="219"/>
              </a:spcBef>
              <a:buFont typeface="Arial MT"/>
              <a:buChar char="–"/>
              <a:tabLst>
                <a:tab pos="819150" algn="l"/>
              </a:tabLst>
            </a:pP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Human</a:t>
            </a:r>
            <a:r>
              <a:rPr sz="900" spc="-5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Resource</a:t>
            </a:r>
            <a:r>
              <a:rPr sz="900" spc="-4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Management</a:t>
            </a:r>
            <a:r>
              <a:rPr sz="900" spc="-5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Systems</a:t>
            </a:r>
            <a:r>
              <a:rPr sz="900" spc="-4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1F497D"/>
                </a:solidFill>
                <a:latin typeface="Trebuchet MS"/>
                <a:cs typeface="Trebuchet MS"/>
              </a:rPr>
              <a:t>(HRMS),</a:t>
            </a:r>
            <a:endParaRPr sz="900">
              <a:latin typeface="Trebuchet MS"/>
              <a:cs typeface="Trebuchet MS"/>
            </a:endParaRPr>
          </a:p>
          <a:p>
            <a:pPr marL="819150" lvl="1" indent="-142240">
              <a:lnSpc>
                <a:spcPct val="100000"/>
              </a:lnSpc>
              <a:spcBef>
                <a:spcPts val="215"/>
              </a:spcBef>
              <a:buFont typeface="Arial MT"/>
              <a:buChar char="–"/>
              <a:tabLst>
                <a:tab pos="819150" algn="l"/>
              </a:tabLst>
            </a:pP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Supply</a:t>
            </a:r>
            <a:r>
              <a:rPr sz="900" spc="-4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Chain</a:t>
            </a:r>
            <a:r>
              <a:rPr sz="900" spc="-3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Management</a:t>
            </a:r>
            <a:r>
              <a:rPr sz="900" spc="-4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1F497D"/>
                </a:solidFill>
                <a:latin typeface="Trebuchet MS"/>
                <a:cs typeface="Trebuchet MS"/>
              </a:rPr>
              <a:t>Systems,</a:t>
            </a:r>
            <a:endParaRPr sz="900">
              <a:latin typeface="Trebuchet MS"/>
              <a:cs typeface="Trebuchet MS"/>
            </a:endParaRPr>
          </a:p>
          <a:p>
            <a:pPr marL="819150" lvl="1" indent="-142240">
              <a:lnSpc>
                <a:spcPct val="100000"/>
              </a:lnSpc>
              <a:spcBef>
                <a:spcPts val="215"/>
              </a:spcBef>
              <a:buFont typeface="Arial MT"/>
              <a:buChar char="–"/>
              <a:tabLst>
                <a:tab pos="819150" algn="l"/>
              </a:tabLst>
            </a:pP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Inventory</a:t>
            </a:r>
            <a:r>
              <a:rPr sz="900" spc="-5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Management</a:t>
            </a:r>
            <a:r>
              <a:rPr sz="900" spc="-4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1F497D"/>
                </a:solidFill>
                <a:latin typeface="Trebuchet MS"/>
                <a:cs typeface="Trebuchet MS"/>
              </a:rPr>
              <a:t>Systems,</a:t>
            </a:r>
            <a:endParaRPr sz="900">
              <a:latin typeface="Trebuchet MS"/>
              <a:cs typeface="Trebuchet MS"/>
            </a:endParaRPr>
          </a:p>
          <a:p>
            <a:pPr marL="819150" lvl="1" indent="-142240">
              <a:lnSpc>
                <a:spcPct val="100000"/>
              </a:lnSpc>
              <a:spcBef>
                <a:spcPts val="215"/>
              </a:spcBef>
              <a:buFont typeface="Arial MT"/>
              <a:buChar char="–"/>
              <a:tabLst>
                <a:tab pos="819150" algn="l"/>
              </a:tabLst>
            </a:pPr>
            <a:r>
              <a:rPr sz="900" spc="-10" dirty="0">
                <a:solidFill>
                  <a:srgbClr val="1F497D"/>
                </a:solidFill>
                <a:latin typeface="Trebuchet MS"/>
                <a:cs typeface="Trebuchet MS"/>
              </a:rPr>
              <a:t>Point</a:t>
            </a:r>
            <a:r>
              <a:rPr sz="900" spc="-3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of</a:t>
            </a:r>
            <a:r>
              <a:rPr sz="900" spc="-3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Sales</a:t>
            </a:r>
            <a:r>
              <a:rPr sz="900" spc="-3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(POS)</a:t>
            </a:r>
            <a:r>
              <a:rPr sz="900" spc="-3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systems</a:t>
            </a:r>
            <a:r>
              <a:rPr sz="900" spc="-3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for</a:t>
            </a:r>
            <a:r>
              <a:rPr sz="900" spc="-3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1F497D"/>
                </a:solidFill>
                <a:latin typeface="Trebuchet MS"/>
                <a:cs typeface="Trebuchet MS"/>
              </a:rPr>
              <a:t>Retail</a:t>
            </a:r>
            <a:r>
              <a:rPr sz="900" spc="-3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497D"/>
                </a:solidFill>
                <a:latin typeface="Trebuchet MS"/>
                <a:cs typeface="Trebuchet MS"/>
              </a:rPr>
              <a:t>chains</a:t>
            </a:r>
            <a:r>
              <a:rPr sz="900" spc="-3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1F497D"/>
                </a:solidFill>
                <a:latin typeface="Trebuchet MS"/>
                <a:cs typeface="Trebuchet MS"/>
              </a:rPr>
              <a:t>etc.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4800" y="6171406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3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4800" y="8915400"/>
            <a:ext cx="4343400" cy="1270"/>
          </a:xfrm>
          <a:custGeom>
            <a:avLst/>
            <a:gdLst/>
            <a:ahLst/>
            <a:cxnLst/>
            <a:rect l="l" t="t" r="r" b="b"/>
            <a:pathLst>
              <a:path w="4343400" h="1270">
                <a:moveTo>
                  <a:pt x="0" y="0"/>
                </a:moveTo>
                <a:lnTo>
                  <a:pt x="4343400" y="794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62" y="5857875"/>
            <a:ext cx="223837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190"/>
              </a:spcBef>
            </a:pPr>
            <a:r>
              <a:rPr sz="1400" b="1" spc="-10" dirty="0">
                <a:latin typeface="Georgia"/>
                <a:cs typeface="Georgia"/>
              </a:rPr>
              <a:t>Prototyping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400">
              <a:latin typeface="Georgia"/>
              <a:cs typeface="Georgia"/>
            </a:endParaRPr>
          </a:p>
          <a:p>
            <a:pPr marL="305435">
              <a:lnSpc>
                <a:spcPct val="100000"/>
              </a:lnSpc>
            </a:pP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Limitations</a:t>
            </a:r>
            <a:r>
              <a:rPr sz="1000" spc="-35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1F497D"/>
                </a:solidFill>
                <a:latin typeface="Trebuchet MS"/>
                <a:cs typeface="Trebuchet MS"/>
              </a:rPr>
              <a:t>of</a:t>
            </a:r>
            <a:r>
              <a:rPr sz="1000" spc="-40" dirty="0">
                <a:solidFill>
                  <a:srgbClr val="1F497D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Waterfall:</a:t>
            </a:r>
            <a:endParaRPr sz="1000">
              <a:latin typeface="Trebuchet MS"/>
              <a:cs typeface="Trebuchet MS"/>
            </a:endParaRPr>
          </a:p>
          <a:p>
            <a:pPr marL="407034" indent="-104775">
              <a:lnSpc>
                <a:spcPct val="100000"/>
              </a:lnSpc>
              <a:spcBef>
                <a:spcPts val="195"/>
              </a:spcBef>
              <a:buSzPct val="88888"/>
              <a:buAutoNum type="arabicPeriod"/>
              <a:tabLst>
                <a:tab pos="407034" algn="l"/>
              </a:tabLst>
            </a:pPr>
            <a:r>
              <a:rPr sz="900" spc="-10" dirty="0">
                <a:latin typeface="Trebuchet MS"/>
                <a:cs typeface="Trebuchet MS"/>
              </a:rPr>
              <a:t>Requirements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system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can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be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frozen</a:t>
            </a:r>
            <a:endParaRPr sz="900">
              <a:latin typeface="Trebuchet MS"/>
              <a:cs typeface="Trebuchet MS"/>
            </a:endParaRPr>
          </a:p>
          <a:p>
            <a:pPr marL="305435" marR="451484" indent="-3175">
              <a:lnSpc>
                <a:spcPct val="102200"/>
              </a:lnSpc>
              <a:spcBef>
                <a:spcPts val="195"/>
              </a:spcBef>
              <a:buSzPct val="88888"/>
              <a:buAutoNum type="arabicPeriod"/>
              <a:tabLst>
                <a:tab pos="407034" algn="l"/>
              </a:tabLst>
            </a:pPr>
            <a:r>
              <a:rPr sz="900" dirty="0">
                <a:latin typeface="Trebuchet MS"/>
                <a:cs typeface="Trebuchet MS"/>
              </a:rPr>
              <a:t>	Freezing</a:t>
            </a:r>
            <a:r>
              <a:rPr sz="900" spc="29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30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requirements</a:t>
            </a:r>
            <a:r>
              <a:rPr sz="900" spc="29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usually</a:t>
            </a:r>
            <a:r>
              <a:rPr sz="900" spc="29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requires</a:t>
            </a:r>
            <a:r>
              <a:rPr sz="900" spc="30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choosing</a:t>
            </a:r>
            <a:r>
              <a:rPr sz="900" spc="29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30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hardware </a:t>
            </a:r>
            <a:r>
              <a:rPr sz="900" dirty="0">
                <a:latin typeface="Trebuchet MS"/>
                <a:cs typeface="Trebuchet MS"/>
              </a:rPr>
              <a:t>(because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it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forms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part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requirements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specification)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900">
              <a:latin typeface="Trebuchet MS"/>
              <a:cs typeface="Trebuchet MS"/>
            </a:endParaRPr>
          </a:p>
          <a:p>
            <a:pPr marL="305435">
              <a:lnSpc>
                <a:spcPct val="100000"/>
              </a:lnSpc>
            </a:pPr>
            <a:r>
              <a:rPr sz="1000" spc="-10" dirty="0">
                <a:solidFill>
                  <a:srgbClr val="1F497D"/>
                </a:solidFill>
                <a:latin typeface="Trebuchet MS"/>
                <a:cs typeface="Trebuchet MS"/>
              </a:rPr>
              <a:t>Prototyping:</a:t>
            </a:r>
            <a:endParaRPr sz="1000">
              <a:latin typeface="Trebuchet MS"/>
              <a:cs typeface="Trebuchet MS"/>
            </a:endParaRPr>
          </a:p>
          <a:p>
            <a:pPr marL="305435" marR="451484">
              <a:lnSpc>
                <a:spcPct val="102200"/>
              </a:lnSpc>
              <a:spcBef>
                <a:spcPts val="175"/>
              </a:spcBef>
            </a:pPr>
            <a:r>
              <a:rPr sz="900" dirty="0">
                <a:latin typeface="Trebuchet MS"/>
                <a:cs typeface="Trebuchet MS"/>
              </a:rPr>
              <a:t>Instead</a:t>
            </a:r>
            <a:r>
              <a:rPr sz="900" spc="2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of</a:t>
            </a:r>
            <a:r>
              <a:rPr sz="900" spc="29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freezing</a:t>
            </a:r>
            <a:r>
              <a:rPr sz="900" spc="29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30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requirements</a:t>
            </a:r>
            <a:r>
              <a:rPr sz="900" spc="29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before</a:t>
            </a:r>
            <a:r>
              <a:rPr sz="900" spc="30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any</a:t>
            </a:r>
            <a:r>
              <a:rPr sz="900" spc="29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design</a:t>
            </a:r>
            <a:r>
              <a:rPr sz="900" spc="30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or</a:t>
            </a:r>
            <a:r>
              <a:rPr sz="900" spc="30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code,</a:t>
            </a:r>
            <a:r>
              <a:rPr sz="900" spc="295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a </a:t>
            </a:r>
            <a:r>
              <a:rPr sz="900" spc="-10" dirty="0">
                <a:latin typeface="Trebuchet MS"/>
                <a:cs typeface="Trebuchet MS"/>
              </a:rPr>
              <a:t>prototyping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help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to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understand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the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requirements.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3400" y="7848600"/>
            <a:ext cx="748665" cy="838200"/>
          </a:xfrm>
          <a:prstGeom prst="rect">
            <a:avLst/>
          </a:prstGeom>
          <a:solidFill>
            <a:srgbClr val="4F81BD"/>
          </a:solidFill>
          <a:ln w="12700">
            <a:solidFill>
              <a:srgbClr val="385D8A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68580" marR="60960" algn="ctr">
              <a:lnSpc>
                <a:spcPct val="102200"/>
              </a:lnSpc>
              <a:spcBef>
                <a:spcPts val="35"/>
              </a:spcBef>
            </a:pPr>
            <a:r>
              <a:rPr sz="900" spc="-10" dirty="0">
                <a:solidFill>
                  <a:srgbClr val="FFFFFF"/>
                </a:solidFill>
                <a:latin typeface="Trebuchet MS"/>
                <a:cs typeface="Trebuchet MS"/>
              </a:rPr>
              <a:t>Requiremen </a:t>
            </a:r>
            <a:r>
              <a:rPr sz="900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900">
              <a:latin typeface="Trebuchet MS"/>
              <a:cs typeface="Trebuchet MS"/>
            </a:endParaRPr>
          </a:p>
          <a:p>
            <a:pPr algn="ctr">
              <a:lnSpc>
                <a:spcPts val="985"/>
              </a:lnSpc>
            </a:pPr>
            <a:r>
              <a:rPr sz="900" spc="-10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endParaRPr sz="900">
              <a:latin typeface="Trebuchet MS"/>
              <a:cs typeface="Trebuchet MS"/>
            </a:endParaRPr>
          </a:p>
          <a:p>
            <a:pPr marL="208279" marR="201295" algn="ctr">
              <a:lnSpc>
                <a:spcPct val="102200"/>
              </a:lnSpc>
            </a:pPr>
            <a:r>
              <a:rPr sz="900" spc="-10" dirty="0">
                <a:solidFill>
                  <a:srgbClr val="FFFFFF"/>
                </a:solidFill>
                <a:latin typeface="Trebuchet MS"/>
                <a:cs typeface="Trebuchet MS"/>
              </a:rPr>
              <a:t>Design </a:t>
            </a: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Code Test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16993" y="8177212"/>
            <a:ext cx="262890" cy="147320"/>
            <a:chOff x="2616993" y="8177212"/>
            <a:chExt cx="262890" cy="14732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3343" y="8183562"/>
              <a:ext cx="250031" cy="13414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623343" y="8183562"/>
              <a:ext cx="250190" cy="134620"/>
            </a:xfrm>
            <a:custGeom>
              <a:avLst/>
              <a:gdLst/>
              <a:ahLst/>
              <a:cxnLst/>
              <a:rect l="l" t="t" r="r" b="b"/>
              <a:pathLst>
                <a:path w="250189" h="134620">
                  <a:moveTo>
                    <a:pt x="0" y="33536"/>
                  </a:moveTo>
                  <a:lnTo>
                    <a:pt x="182959" y="33536"/>
                  </a:lnTo>
                  <a:lnTo>
                    <a:pt x="182959" y="0"/>
                  </a:lnTo>
                  <a:lnTo>
                    <a:pt x="250031" y="67072"/>
                  </a:lnTo>
                  <a:lnTo>
                    <a:pt x="182959" y="134144"/>
                  </a:lnTo>
                  <a:lnTo>
                    <a:pt x="182959" y="100608"/>
                  </a:lnTo>
                  <a:lnTo>
                    <a:pt x="0" y="100608"/>
                  </a:lnTo>
                  <a:lnTo>
                    <a:pt x="0" y="33536"/>
                  </a:lnTo>
                  <a:close/>
                </a:path>
              </a:pathLst>
            </a:custGeom>
            <a:ln w="127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944018" y="8083550"/>
            <a:ext cx="678180" cy="335280"/>
          </a:xfrm>
          <a:prstGeom prst="rect">
            <a:avLst/>
          </a:prstGeom>
          <a:solidFill>
            <a:srgbClr val="4F81BD"/>
          </a:solidFill>
          <a:ln w="12700">
            <a:solidFill>
              <a:srgbClr val="385D8A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775"/>
              </a:spcBef>
            </a:pPr>
            <a:r>
              <a:rPr sz="900" spc="-10" dirty="0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78275" y="8083550"/>
            <a:ext cx="677545" cy="335280"/>
          </a:xfrm>
          <a:prstGeom prst="rect">
            <a:avLst/>
          </a:prstGeom>
          <a:solidFill>
            <a:srgbClr val="4F81BD"/>
          </a:solidFill>
          <a:ln w="12700">
            <a:solidFill>
              <a:srgbClr val="385D8A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775"/>
              </a:spcBef>
            </a:pP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12531" y="8083550"/>
            <a:ext cx="677545" cy="335280"/>
          </a:xfrm>
          <a:prstGeom prst="rect">
            <a:avLst/>
          </a:prstGeom>
          <a:solidFill>
            <a:srgbClr val="4F81BD"/>
          </a:solidFill>
          <a:ln w="12700">
            <a:solidFill>
              <a:srgbClr val="385D8A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86968" y="8194675"/>
            <a:ext cx="262255" cy="146050"/>
            <a:chOff x="3686968" y="8194675"/>
            <a:chExt cx="262255" cy="14605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3318" y="8201025"/>
              <a:ext cx="249237" cy="13335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693318" y="8201025"/>
              <a:ext cx="249554" cy="133350"/>
            </a:xfrm>
            <a:custGeom>
              <a:avLst/>
              <a:gdLst/>
              <a:ahLst/>
              <a:cxnLst/>
              <a:rect l="l" t="t" r="r" b="b"/>
              <a:pathLst>
                <a:path w="249554" h="133350">
                  <a:moveTo>
                    <a:pt x="0" y="33337"/>
                  </a:moveTo>
                  <a:lnTo>
                    <a:pt x="182562" y="33337"/>
                  </a:lnTo>
                  <a:lnTo>
                    <a:pt x="182562" y="0"/>
                  </a:lnTo>
                  <a:lnTo>
                    <a:pt x="249237" y="66675"/>
                  </a:lnTo>
                  <a:lnTo>
                    <a:pt x="182562" y="133350"/>
                  </a:lnTo>
                  <a:lnTo>
                    <a:pt x="182562" y="100012"/>
                  </a:lnTo>
                  <a:lnTo>
                    <a:pt x="0" y="100012"/>
                  </a:lnTo>
                  <a:lnTo>
                    <a:pt x="0" y="33337"/>
                  </a:lnTo>
                  <a:close/>
                </a:path>
              </a:pathLst>
            </a:custGeom>
            <a:ln w="127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702968" y="8177212"/>
            <a:ext cx="262255" cy="147320"/>
            <a:chOff x="4702968" y="8177212"/>
            <a:chExt cx="262255" cy="147320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09318" y="8183562"/>
              <a:ext cx="249237" cy="13414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709318" y="8183562"/>
              <a:ext cx="249554" cy="134620"/>
            </a:xfrm>
            <a:custGeom>
              <a:avLst/>
              <a:gdLst/>
              <a:ahLst/>
              <a:cxnLst/>
              <a:rect l="l" t="t" r="r" b="b"/>
              <a:pathLst>
                <a:path w="249554" h="134620">
                  <a:moveTo>
                    <a:pt x="0" y="33536"/>
                  </a:moveTo>
                  <a:lnTo>
                    <a:pt x="182165" y="33536"/>
                  </a:lnTo>
                  <a:lnTo>
                    <a:pt x="182165" y="0"/>
                  </a:lnTo>
                  <a:lnTo>
                    <a:pt x="249237" y="67072"/>
                  </a:lnTo>
                  <a:lnTo>
                    <a:pt x="182165" y="134144"/>
                  </a:lnTo>
                  <a:lnTo>
                    <a:pt x="182165" y="100608"/>
                  </a:lnTo>
                  <a:lnTo>
                    <a:pt x="0" y="100608"/>
                  </a:lnTo>
                  <a:lnTo>
                    <a:pt x="0" y="33536"/>
                  </a:lnTo>
                  <a:close/>
                </a:path>
              </a:pathLst>
            </a:custGeom>
            <a:ln w="127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F0BEE2-97EF-7900-0F21-CAB24B264EA7}"/>
                  </a:ext>
                </a:extLst>
              </p14:cNvPr>
              <p14:cNvContentPartPr/>
              <p14:nvPr/>
            </p14:nvContentPartPr>
            <p14:xfrm>
              <a:off x="3238200" y="3191040"/>
              <a:ext cx="3571920" cy="3621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F0BEE2-97EF-7900-0F21-CAB24B264E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28840" y="3181680"/>
                <a:ext cx="3590640" cy="3640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1591</Words>
  <Application>Microsoft Office PowerPoint</Application>
  <PresentationFormat>Custom</PresentationFormat>
  <Paragraphs>376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 MT</vt:lpstr>
      <vt:lpstr>Calibri</vt:lpstr>
      <vt:lpstr>Georgia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IT314-Software Engineering-SPM Intro</dc:title>
  <dc:creator>Saurabh Tiwari</dc:creator>
  <cp:lastModifiedBy>Tanay Kewalramani</cp:lastModifiedBy>
  <cp:revision>2</cp:revision>
  <dcterms:created xsi:type="dcterms:W3CDTF">2024-07-29T02:34:59Z</dcterms:created>
  <dcterms:modified xsi:type="dcterms:W3CDTF">2024-08-11T08:00:16Z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2024-07-26T00:00:00Z</vt:filetime>
  </property>
  <property fmtid="{D5CDD505-2E9C-101B-9397-08002B2CF9AE}" pid="3" name="Creator">
    <vt:lpwstr>PowerPoint</vt:lpwstr>
  </property>
  <property fmtid="{D5CDD505-2E9C-101B-9397-08002B2CF9AE}" pid="4" name="LastSaved">
    <vt:filetime>2024-07-29T00:00:00Z</vt:filetime>
  </property>
  <property fmtid="{D5CDD505-2E9C-101B-9397-08002B2CF9AE}" pid="5" name="Producer">
    <vt:lpwstr>macOS Version 10.16 (Build 21H1222) Quartz PDFContext</vt:lpwstr>
  </property>
</Properties>
</file>