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2" y="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8:04:02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11336 19505 12 0,'0'0'0'0,"-50"2"0"0,13 4 0 0,5 2 0 0,9-8 0 0,5 4 0 0,-3 0 0 15,1-2 1-15,3 0-1 0,5 3 0 16,4-3 7 0,4-2-1-16,2 0 12 15,2 0 1-15,-4 0 11 16,1 0 0-16,1 0 1 0,0 0 2 16,2 0-5-1,0 0 1-15,2 0-2 0,17 0 1 16,18 0-7-1,20-2 2-15,13 2-1 0,6 2 1 16,16 0-9-16,4 2 1 16,15-2 3-16,10-4 1 15,12-4-1-15,13 4 1 16,12-5 3-16,8 5 2 16,6 2-4-16,12 0 0 15,3 2-3-15,5 7 1 0,1-7 1 16,0 4 0-1,-5-4-2-15,-5 4 0 16,-9-4 4-16,-8 4 1 16,-10-4-8-16,-11-2 1 0,-19-2-7 15,-10 2 0 1,-9-6-4-16,-17 2 1 16,-18-2-2-16,-19-2 0 15,-20-1-2-15,-13 7 1 16,-7-2-1-16,-7 2 0 15,-4 0-1-15,-4-6 0 16,-4 0-1-16,-2-3 0 0,-3-3-6 16,1 4 0-16,2 4-8 15,6 4 1-15,-4 2 0 16,4 0 1-16,-2 0 6 16,1 0 0-16,1 0-4 15,0 0 1-15,0 0 1 16,0 0 1-16,0 0 2 15,2 0-1-15,4 0 2 0,5 0 2 16,7 0 2 0,6 0 0-16,3 2-6 0,-2 4 1 15,-9-6-19-15,-2 2 0 16,-12-2-413-16</inkml:trace>
  <inkml:trace contextRef="#ctx0" brushRef="#br0" timeOffset="8043.73">5438 19453 12 0,'0'0'0'0,"-37"9"20"0,7-1 0 0,-3-6-20 16,6 4 0-1,13-6 0-15,4 2 0 16,5-2 0-16,10 0 0 0,9 0-1 15,29 0 1 1,27 0-1-16,24 0 1 0,17 0 0 16,14 0 0-1,8 0 11-15,19 0 2 0,18 0 11 16,18-2 2 0,23-6 14-16,21 2 1 0,8 10-15 15,2-2 1-15,0-2-7 0,0 6 1 16,-9 2 5-1,3-4 1-15,-9 2-1 0,5-1-1 16,0 1 14 0,-1-4 0-16,-1-2 35 0,-9-2 1 15,-10-4-42 1,-18 3 0-16,-17-3-15 16,-20 4 1-16,-18 2-15 15,-24-2 0-15,-7 0-6 0,-19-4 0 16,-16 0-4-16,-17 2 2 15,-55 4-542-15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9T02:56:25.2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317 250 96 0 0,'-9'2'96'0'0,"0"0"-135"0"0,1-1 0 0 0,-1 0 0 0 0,0 0 0 0 0,-13-1 1 0 0,20 0 86 0 0,1 0 0 0 0,-1 0 1 0 0,1 0 0 0 0,0-1 0 0 0,-1 1 0 0 0,1 0 0 0 0,-1-1-1 0 0,1 1 1 0 0,0-1 0 0 0,-1 1 0 0 0,1-1 0 0 0,0 0 0 0 0,0 0-1 0 0,0 1 1 0 0,-1-1 0 0 0,1 0 0 0 0,0 0 0 0 0,0 0-1 0 0,0 0 1 0 0,0 0 0 0 0,0 0 0 0 0,1-1 0 0 0,-1 1 0 0 0,0 0-1 0 0,0 0 1 0 0,1-1 0 0 0,-1 1 0 0 0,1 0 0 0 0,-1-1 0 0 0,1 1-1 0 0,0 0 1 0 0,-1-1 0 0 0,1 1 0 0 0,0-1 0 0 0,0-2 0 0 0,1-8 300 0 0,0 1 0 0 0,1-1 0 0 0,1 0 0 0 0,-1 1 0 0 0,2-1 0 0 0,0 1 0 0 0,0 0 0 0 0,1 0 0 0 0,0 0 0 0 0,1 1 0 0 0,13-18 0 0 0,-15 22-235 0 0,-1 1 1 0 0,1 0-1 0 0,1 0 0 0 0,-1 0 1 0 0,1 1-1 0 0,-1 0 1 0 0,1 0-1 0 0,0 0 0 0 0,1 0 1 0 0,-1 1-1 0 0,1 0 0 0 0,0 0 1 0 0,-1 0-1 0 0,1 1 0 0 0,0 0 1 0 0,1 0-1 0 0,-1 0 1 0 0,0 1-1 0 0,0 0 0 0 0,1 0 1 0 0,-1 1-1 0 0,1-1 0 0 0,9 2 1 0 0,-12 0-76 0 0,-1 0 1 0 0,0 0-1 0 0,0 0 1 0 0,1 1-1 0 0,-1-1 1 0 0,0 1-1 0 0,0 0 1 0 0,0 0-1 0 0,0 0 1 0 0,-1 0-1 0 0,1 0 1 0 0,0 0-1 0 0,-1 1 1 0 0,0 0-1 0 0,1-1 1 0 0,-1 1-1 0 0,0 0 1 0 0,-1 0-1 0 0,4 6 1 0 0,-1 0-6 0 0,0 1 0 0 0,-1-1 0 0 0,0 1 0 0 0,-1-1 0 0 0,3 20 0 0 0,-3-4-87 0 0,-1 0-1 0 0,-1 1 0 0 0,-1-1 0 0 0,-1 0 1 0 0,-2 0-1 0 0,0 0 0 0 0,-14 43 1 0 0,5-32-60 0 0,-2 1 0 0 0,-1-1 0 0 0,-2-2 0 0 0,-30 45 0 0 0,-17 9-244 0 0,-4-3 0 0 0,-123 117 0 0 0,165-178 361 0 0,25-24 45 0 0,6-6 18 0 0,38-43 189 0 0,-17 23-64 0 0,2 2-1 0 0,1 0 0 0 0,43-27 1 0 0,-52 40 136 0 0,0 0 1 0 0,1 0-1 0 0,0 2 0 0 0,1 1 0 0 0,0 0 1 0 0,39-8-1 0 0,-53 15-171 0 0,-1 1 1 0 0,0-1-1 0 0,0 1 1 0 0,1 0-1 0 0,-1 1 1 0 0,0-1-1 0 0,1 1 1 0 0,-1 0-1 0 0,0 1 1 0 0,10 3-1 0 0,-14-4-208 0 0,1 0 0 0 0,-1 0 0 0 0,1 0 0 0 0,-1 1-1 0 0,0-1 1 0 0,0 1 0 0 0,1-1 0 0 0,-1 1 0 0 0,0 0 0 0 0,-1 0-1 0 0,1 0 1 0 0,0 0 0 0 0,0 0 0 0 0,-1 0 0 0 0,1 1 0 0 0,-1-1-1 0 0,0 0 1 0 0,0 1 0 0 0,0-1 0 0 0,0 1 0 0 0,0-1 0 0 0,0 1-1 0 0,-1 0 1 0 0,1-1 0 0 0,-1 1 0 0 0,0 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8:05:26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9448 9792 12 0,'0'0'0'0,"0"0"0"0,0 0 0 0,0 0 0 16,0 0 2-16,0 0 1 15,-31 26 3-15,2 9 0 16,-8 13 101-16,5 9 1 16,5-2-26-16,13 3 1 15,3-5-21-15,22 5 0 16,11-5-51-16,19 1 0 15,10-17 39-15,11-13 2 16,-62-24-546-16</inkml:trace>
  <inkml:trace contextRef="#ctx0" brushRef="#br0" timeOffset="593.75">9616 9950 12 0,'0'0'0'0,"0"0"0"0,0 0 0 0,0 0 0 16,0 0 0-1,0 0 0-15,0 0 0 0,0 0 31 16,0 0 1 0,14 22 28-16,-2-1 2 0,5 12 42 15,-3-4 2 1,-8-1 53-16,-2-5 1 0,1-7 16 16,1-5 0-1,-6-5-66-15,2-4 0 16,2-2-67-16,-2-2-1 15,6-11-24-15,2-7 0 0,11-23-18 16,5-7 0-16,-3 9-40 16,-3-2-1-16,-5 0 26 15,-3 10-1-15,-6 15 10 16,0 1 2-16,-4 9 2 16,-2 8 0-16,0 0 2 15,0 6 0-15,0 5-3 0,0 7 1 16,-4 17-88-16,0-2 1 15,4-33-743-15</inkml:trace>
  <inkml:trace contextRef="#ctx0" brushRef="#br0" timeOffset="2383.62">9991 10042 12 0,'4'-6'0'15,"-4"6"0"-15,2-6 0 16,-2 4 0-16,0 2 0 15,0-2 0-15,0 2 0 16,0-8 0-16,0 3 0 0,0-5 3 16,0 0 2-1,0 0 38-15,0-1 1 0,0 5 30 16,-2-2 1 0,-2 6 1-16,-2 2-1 0,0 0-12 15,-9 2 1-15,-3 12-15 0,-7 7 2 16,-1 12-12-1,1-4 1-15,6-1 15 0,5 1 0 32,8-8 68-32,0-5-1 0,4-8-66 0,2 0 0 15,4-6-22 1,4-2-1-16,6-12-19 0,11-10-1 16,6-13-12-1,-5 6 1-15,-5-4-10 0,-9 6 1 16,-2 11-51-16,-3 6 0 15,-7 1 9-15,0 7 1 16,0 2 32-16,0 0 0 16,0 2 11-16,0 7 0 15,0 1 4-15,-2 10 0 16,-3 9 4-16,3 0 1 16,2-2 41-16,7-9 1 15,-5-1 46-15,4-7 0 0,2-4-54 16,2 0 1-1,0-12-25-15,3-2-1 0,11-17-12 16,-1-4 0 0,-1-6-23-16,-3 9-1 0,-9 1-135 15,-8 11 1 1,-2 4 67-16,0 5 2 0,0-1 67 16,0 6 1-16,-2 0 17 0,-2 0-1 15,-2 6 4 1,0-1 0-16,2 3 12 0,-2 6 0 31,6-4 16-31,2-6 1 16,2 1-5-16,2-3 1 0,8-2-8 15,7-7 3-15,16-5-16 16,-1 4 1-16,-9-2-7 16,-10 1 1-16,-7 9 0 15,-10 0 0-15,0 9 0 16,0 1 1-16,-6 6 0 0,2 11 0 15,-7 6 7-15,1-2 1 16,10-7 51-16,0-5 2 16,4-5 6-16,2-6 1 15,-2-8-37-15,13-6 0 16,9-4-21-16,5-13 1 16,2-3-11-16,-6-1 2 15,-11 6-8-15,-6 11 0 16,-4-4-49-16,-2 6 0 15,-1 1-6-15,-1 3 0 16,-2-2 35-16,0 6 0 0,0 0 16 16,0 6 0-1,-2 3 8-15,-5 15 1 0,-1 7 4 16,4 10 2 0,4-6 45-16,2-2 2 0,6-13-25 15,-2-3 0-15,5-9-6 16,3-6 0-16,2-4-13 15,7-12 0-15,8-7-7 0,-5-14 1 16,-7 2-2 0,-1 5 0-16,-12 5-1 0,-1 7 1 15,-3 5-52 1,0 7 0-16,0-2-32 0,-2 6 1 16,0 0 54-16,0 0 0 15,0 0 17-15,-2 6 0 16,-2 4 15-16,-3 11 2 15,3 2 47-15,4-7 2 16,-4-2-21-16,4-1-1 16,0-3-16-16,4-4 1 15,-4-2-10-15,4 2 0 16,3-6-4-16,1-8-1 16,2 0-2-16,0-2 0 15,1-5-1-15,-5 5 0 0,-2 2-46 16,0 0 1-1,-2-3-33-15,-2 7 2 0,-2 0 58 16,-2-4-1 0,0 6 16-16,0-4-1 0,-1 6 7 15,1 0-1 1,0 0 20-16,2 0 1 0,2 0 41 16,0 0 1-1,0 0-6-15,0 6 0 0,0-6-36 16,10 2 1-16,1-2-15 0,7-2 1 15,1-4-23 1,-3 0 2-16,-6 1-56 0,3 5 2 16,-3-8 12-1,-2 8 0-15,0-2 33 0,-2 2 1 16,3 0 14 0,-7 0 1-16,2 2 7 15,4 9 0-15,-2 5 57 16,0 2 0-16,4-1-25 15,-7-1-1-15,1-5-1 0,0-5 0 16,2 4-15-16,0-4 1 16,2-6-13-16,9 0 0 15,1-12-4-15,1 2 2 16,-3-1-3-16,-6 1 1 16,0-2-1-16,1 8 0 15,-5-9-15-15,0 9 1 16,0-4-6-16,-2 6 1 15,0-4 9-15,-2 6 0 16,0 0 5-16,0 0-1 16,3 0 7-16,-3 6 1 15,2 4 40-15,-2-2-1 0,2 3-6 16,0-3 0 0,-4 0-18-16,2 0 1 0,0-6-12 15,4 7 2-15,-4-9-7 16,6 0 1-16,-1 0-2 15,-3 0 0-15,2 0-5 0,0-7 2 16,-2 5-53 0,0 0 1-16,-4 2-800 0</inkml:trace>
  <inkml:trace contextRef="#ctx0" brushRef="#br0" timeOffset="3494.1">11215 10009 12 0,'0'0'0'0,"0"0"0"0,0 0 0 0,24-10 0 0,-18 4 0 16,-2 6 0-16,-1 0 0 16,-3 0 0-1,0 0 0-15,0 0 7 0,-3 0 0 16,-11 0 48-16,-6 8 0 16,-9 0 70-16,2 9 1 15,11-7 36-15,6-2 1 16,6 0-32-16,-1-3 1 15,10 1-40-15,7 2 0 16,12 4-32-16,3 5 1 16,2 5-26-16,-7-5 1 15,-9-7-20-15,-11-2 2 16,-11 11-10-16,-11 14 1 16,-17 3-7-16,-4-3 1 15,0-14-3-15,8-7 0 16,11-12 0-16,7-12 0 0,9-13 0 15,6-12 0 1,10-6-1-16,-5-10 1 0,-5 53-1055 16</inkml:trace>
  <inkml:trace contextRef="#ctx0" brushRef="#br0" timeOffset="3727.71">10512 9913 12 0,'0'0'0'0,"0"0"0"0,0 0 0 0,10-25 0 0,-10 23 0 15,2 2 0-15,0-6 0 16,-2 6-10-16</inkml:trace>
  <inkml:trace contextRef="#ctx0" brushRef="#br0" timeOffset="4154.07">11493 10155 12 0,'0'0'0'0,"0"0"-10"0</inkml:trace>
  <inkml:trace contextRef="#ctx0" brushRef="#br0" timeOffset="5700.42">11536 10149 112 0,'0'0'0'15,"0"0"-3"-15,0 0 1 16,17-27 0-16,-3 3 0 0,7-5 4 15,-7-4 1 1,-4 0-4-16,-2 7 0 0,-3 5 1 16,-10-2 0-1,1 7 17-15,0 4 0 0,0 3 30 16,-6 9 0 0,2 0 21-16,-2 0 1 0,-7 11-12 15,-1 11 2-15,-1-1-15 0,5 12 1 16,4-3-14-1,6 1 0-15,4 4 9 0,0 0 1 16,6 6 108 0,4-12 0-16,2-2-111 0,-2-11 2 15,-1-8-19 1,-1-8 2-16,4-6-12 0,11-10 0 16,9-13-9-16,-1-6 0 15,-10-8-2-15,-7 8 0 16,-2 8-3-16,-5 9 1 15,-3 1-78-15,-8 9 2 16,-3 6 47-16,-1-4 1 16,0 6 20-16,0 6 1 15,-2 4 7-15,-3 7-1 16,1 9 7-16,8 1-1 16,4 6 42-16,2-4 0 15,6 0-10-15,0-5 1 16,5-7-17-16,-1-3 0 15,-2-12-3-15,2-2-1 16,3-8-9-16,5-9 1 16,5-9-6-16,-1-7 0 15,1 6-1-15,-11 7 0 16,-3 3-1-16,-3 1 1 0,-2 5-43 16,-2 1 0-1,0-4-3-15,-4 12 0 0,2-6 27 16,0 8 1-16,0 0 13 15,2 0-1-15,-4 8 5 16,5 2 1-16,1 6 9 0,2 11 0 16,2 6 50-1,0-4 2-15,-1-5 11 0,-3-7 1 16,-4-13-32 0,2 2 1-16,0-6-28 0,6 0 2 15,-2-8-12-15,7-9-1 16,3-11-3-16,5-5 0 15,-5 0-1-15,1 12 1 16,-7 5-35-16,-6 8 0 16,-4 0-21-16,0 6 0 15,2-3 26-15,0 5-1 16,3 0 18-16,-5 5 1 16,4 3 3-16,6 2 1 15,5-2 1-15,-3 5 0 16,2-1 6-16,1-2 0 0,-1-10-3 15,-6 4 0 1,1-8-5-16,5-2 0 0,0-4-3 16,1-1 1-1,-7 1-58-15,-2-4 1 0,-4 4-23 16,-2 1 1 0,-2 1 32-16,-2 0-1 0,-2 0 44 15,0 6-1-15,-6 2 13 0,0 2-1 16,-5 6 4-1,3 0 1-15,-4 11 15 0,5 7 1 16,1 7 33 0,6 2 2-16,4 0 94 0,6-8 1 15,2-11-111 1,-2-8 1-16,7-6-20 0,15-18 1 16,11-15-14-1,15-18 1-15,-9 6-5 0,-12 6 1 16,-3-12-43-16,-7-5 1 15,-5 1 15-15,-9 14 1 16,-3-2 12-16,-4 24-1 16,-4 1 13-16,0 8 1 15,-2 6 0-15,1-5 0 16,-5 7 1-16,-10 17 0 16,1 16 0-16,-3 20 1 15,6 0-19-15,7-18 0 0,1 6 7 16,4-4 0-1,2-4 5-15,0-12 1 16,2-1 15-16,0-5 0 16,2-7 99-16,1 0 1 0,1-6-68 15,10 4 0 1,7-14-27-16,11-10 1 0,-7-9-8 16,-6 2 0-1,-3 7-23-15,-4 1 0 16,-1 1-35-16,-5 8 0 0,2-3 18 15,-6 9 1-15,2-4 17 16,1 6 1-16,-5-6 8 16,2 6 0-16,0 6 4 15,2 2 0-15,-2 11 0 16,-4 18 0-16,-8 4 14 16,0-14-1-16,-1-3 86 0,5-13 0 15,0-1-50-15,0-4 2 16,4 0-30-16,-4-4 1 15,2-2-9-15,0-2-1 16,2-4-12-16,0-2 0 16,2 0-2-16,0 1 1 15,2 3-45-15,-2-2 1 16,0 4-1-16,6 4 0 16,1 15 0-16,9 26 0 15,-8 8-35-15,-1-8 1 16,-9-43-641-16</inkml:trace>
  <inkml:trace contextRef="#ctx0" brushRef="#br0" timeOffset="6704.18">13068 10122 12 0,'0'0'0'0,"0"0"0"0,-29 17 0 0,11-7 0 16,-3 6 0-1,1-5 0-15,-1-1 0 0,5 4 0 16,-3 5 0 0,11-11 0-16,4 2 0 0,0 5 0 15,2-11 0 1,2 2 0-16,0-6 0 0,0 2 12 16,2 0 1-16,0-2 27 0,0-2 0 15,2 0 74 1,2-15 0-16,2-9 25 0,1-1 0 15,-1 0-73 1,-2 1-1-16,-4-1-22 0,-2 2 1 16,-2 9-17-1,-2-3 0-15,0 9-27 16,2-4 0-16,-2 4-2 16,-1 1 0-16,5 1 0 15,2 0 1-15,5 0 1 0,-1 0 0 16,8 3 5-1,7-1 0-15,5-2 10 0,1 10 1 16,-7 4 7-16,-3 5 1 16,-5 5 3-16,-2 9 0 15,-3 12 0-15,-7 14 1 16,-3 8 11-16,-5 3 0 16,2 6-20-16,4-5 1 15,4-11-11-15,4-9 0 16,2-8-6-16,1-9 0 15,-1-15-2-15,-6-5 1 16,0-4-2-16,4-4 0 16,4-10 0-16,3-7 0 15,-3-10 2-15,-4-12 0 0,-6-4 0 16,-2 0 1 0,-2-6 5-16,0-1 0 0,2 11 48 15,-6 12 0-15,-1 11-9 16,1 2 1-16,6 5-27 15,-6 3 1-15,0 6-8 0,-3 2 0 16,-3 2-10 0,2 0 0-16,4 4-4 0,6-4 1 15,2 7 4 1,4-1-1-16,8 0-4 0,11-8 1 16,15-6-2-16,3-4 1 15,-2-1-11-15,-8 1 1 16,-31 10-1138-16</inkml:trace>
  <inkml:trace contextRef="#ctx0" brushRef="#br0" timeOffset="8283.62">13402 10112 12 0,'0'0'0'0,"0"0"0"0,0 0 0 0,0 0 0 15,22-14 0-15,3 3 0 16,6-3 0-16,6 4 0 15,-5-1 0-15,-9 3 1 0,-7 10 0 16,-5 4 24-16,-3-1 1 16,-4 9 60-16,-4 2 2 15,-4 11 61-15,-2 2 0 16,-5 4-89-16,1-9-1 16,0-5-24-16,0-11 1 15,1 0-18-15,5-8 0 16,2 0-4-16,0 0 1 15,-2-8-2-15,0 0 2 16,4-11 14-16,4 1 0 16,2-5-4-16,9 3 1 15,-1-5-7-15,9 7 0 0,-1-7-16 16,3 11 2 0,-3 3-12-16,-3 7 0 0,-5 4-29 15,-2 0 0-15,-1 0-21 16,-1 0 0-1,2 2 18-15,-4 6 1 0,1-5 8 0,-5 5 2 16,2-2 20 0,-2-4 1-16,4 0-1 0,2 4 1 15,1-12-1 1,3 4 0-16,-4-6 0 0,7-3 1 16,-3-11-18-16,0 5 0 15,-6 3-10-15,-5 0 2 16,-3 12 18-16,-3-7 2 15,-1 9 12-15,-4 0-1 16,-4 3 4-16,-7 7-1 16,-11 12 14-16,3 5 2 15,4 8 46-15,9 6 0 16,0-4 107-16,6 0 2 16,6 4-130-16,4-6 0 15,4-15-26-15,2-5 1 0,0-7-18 16,9-8 0-1,13-16-5-15,5-11 0 0,2 0-4 16,-2-8 0 0,-4 0 1-16,-5 3 1 0,-3-3 2 15,-5 16-1 1,-3 3 1-16,-3 5 2 0,-2 3-46 16,0 6 2-1,1 4 15-15,1 0 0 0,-2 7 7 16,-2 5 1-16,5 4 24 0,-3 9 0 15,-4 8 7 1,-4-2 1-16,-2-13-5 0,-2 3 0 16,-4-11-2-1,2 3 0-15,-2-5-24 0,4-6 1 16,0 0-2 0,0-4 2-16,-1-6 1 0,1-4 2 15,-2-17 19 1,0-8 0-16,2-2 1 15,2-4 0-15,2 16 0 16,0 7 0-16,-2 10-5 16,-4-3 2-16,0 3-32 0,0 6 2 15,-2 2 7-15,-4 0 1 16,-7 4 16-16,-3 13 1 16,-7 3 6-16,-2 11 0 15,3 4 13-15,5 8 0 16,3 0 2-16,5-12-1 15,7 0-3-15,4-13 1 16,2-1-18-16,2-17 1 16,4 0 2-16,9-11-1 15,14-19 2-15,12-16 0 16,-11 10 7-16,-9 3 0 16,1 6 78-16,-14 11 0 15,3 5-37-15,-7 3 2 0,0 0-18 16,-2 8 2-16,0-8-16 15,-2 8 2-15,0 0-8 16,6 16 0-16,-4 25-7 16,-4 39 0-16,-2-16-1 15,-2-11 1-15,-8 3-3 16,7-26 1-16,1 3-24 16,6-22 0-16,-4-3 17 15,4 0 1-15,0-8 4 16,0 2 2-16,0-2 1 0,12-10 1 15,9-17 5-15,6-16 0 16,-7 6 4-16,-3-4 0 16,-5 4 42-16,-2 2 2 15,2 2 1-15,-5 15 0 16,-7 18-853-16</inkml:trace>
  <inkml:trace contextRef="#ctx0" brushRef="#br0" timeOffset="8979.48">14236 10071 12 0,'0'0'0'0,"0"0"0"0,0 0 0 0,0 0 0 15,0 0 0 1,2 0 0-16,0 0 0 0,0 8 0 16,0-8 0-16,0 4 0 0,2 0 0 15,-2 5 22 1,-2 7 2-16,-2 5 106 0,-2 3 0 15,-4 3-47 1,0-2 0-16,4-9-15 0,2-12-1 31,0 2-18-31,2-6 1 0,0 0-10 0,2 0 2 32,2-8-11-32,2-8 2 0,10-13-10 0,1-4 2 15,3 0-4-15,-5 13 0 16,-3 3-9-1,-2 9-1-15,-2 6-18 0,1-4 0 16,-1 6 2-16,-2 0 0 16,0 6 4-16,-4-2 0 15,2 6 1-15,0 7 0 16,-2 5 39-16,-2-3 1 16,-2-3-7-16,0-3 1 0,0-7-9 15,2 0-1 1,0-4-6-16,2-2 0 0,0-2-10 15,0-4 1 1,3-11-6-16,5-3 1 0,8-13-2 16,1 6 0-1,-5 17-17-15,-4-2 0 16,-2 7-24-16,-1 5 1 16,1 0 24-16,2 0 1 15,0 3 7-15,1 11 2 16,-1-4 6-16,0 7 1 15,-2 1 40-15,-4 1 1 16,-4 3-10-16,0-10 2 16,-6 3-19-16,4-5 1 15,0-10-4-15,0 2 0 0,2-2-10 16,2-2 0-16,0-4-4 16,6-4 0-16,5-17-2 15,5 0 0-15,1 5-6 16,-5 5 0-16,-14 17-952 15</inkml:trace>
  <inkml:trace contextRef="#ctx0" brushRef="#br0" timeOffset="9378.87">14740 9886 12 0,'0'0'0'0,"0"0"0"0,0 0 0 0,0-6 0 15,0 6 0-15,0 0 0 16,0 0 0-16,0 0 34 15,0 0 0-15,0 0 53 16,0 6 0-16,0 4 22 16,0 11 1-16,0 18-18 15,-2-2 0-15,-2 0-1 16,0-4 1-16,2-9 47 16,0-5 0-16,0-3 26 15,2-5 0-15,2-3-110 0,0 0 1 16,0-8-35-1,4 0 0-15,2-8-16 0,11-7 1 16,14-13-9 0,2-7-1-16,-35 35-1201 0</inkml:trace>
  <inkml:trace contextRef="#ctx0" brushRef="#br0" timeOffset="9617.93">14648 10018 12 0,'0'0'0'15,"0"8"0"-15,4-8 0 0,2 0 0 16,5 0 0 0,3-8 10-16,6 3 1 15,17-7 17-15,2-2 0 0,-6 10-20 16,-8-5 1-1,-25 9-90-15</inkml:trace>
  <inkml:trace contextRef="#ctx0" brushRef="#br0" timeOffset="10063.96">15265 10176 12 0,'0'0'0'0,"0"0"-10"0</inkml:trace>
  <inkml:trace contextRef="#ctx0" brushRef="#br0" timeOffset="11338.05">15267 10114 12 0,'0'0'0'16,"0"0"0"-16,0 0 0 15,0 0 0-15,-8-25 0 16,0 19 12 0,-3 2 1-16,-3-2 34 0,-8 12 0 15,-11 2 19 1,-2 11 1-16,4-3 12 0,7 11-1 16,3 0-23-16,5-3 0 15,5 1-15-15,5-5-1 16,4-3-38-16,6-13 0 15,3 0 1-15,9-8 1 16,17-10 0-16,4-13 0 16,0-6 42-16,-3-10 0 15,-7 0-9-15,-4 0 1 16,-3 6-9-16,-10 4 0 16,-4 6-29-16,-1 11 1 15,-5-1-7-15,0 13 1 0,0-2 2 16,-3 6 2-1,-1 0 1-15,-2 0 0 0,-2 10 1 16,-2 13 0 0,-5 4 0-16,3 8 1 0,4 10 0 15,4-2 1 1,4 6 57-16,6-8 0 0,4-2-33 16,0-12 0-1,-1-9-17-15,-5-9 0 0,0-9-8 16,6-7 1-16,9-9-2 0,5-11 0 15,5-3-2 1,0-12 1-16,-5 8-3 0,-5-1 2 16,-13 16-2-1,-2 9-1-15,-2 4-68 0,-2 6 0 16,-2 0 44 0,-2 0 0-16,-2 6 17 0,-7 8-1 15,-1 9 13-15,0 10 0 16,3 4 6-16,5 0 1 15,2-5 0-15,6-5 1 16,2-10-3-16,0-7 0 16,0-4-8-16,3-6 1 15,5-8-2-15,8-9 1 16,9-11 0-16,-2-5 0 16,-9-4 8-16,-5 4 1 15,-9 6 1-15,-8 5 1 16,-5 9 1-16,-5 5 0 15,-4 0-9-15,-3 6 0 16,5 2 0-16,5 2 0 0,5 0 0 16,2 4 0-1,4-6 4-15,6 4-1 0,11 9 11 16,13-9 1 0,16 2 0-16,1-6 0 0,0-6-7 15,-4 2 0-15,0-13-5 0,-12 1 1 16,-7 5-4-1,-5 5 0-15,-9 4-6 0,-4 0 1 16,-4 2-3 0,-2 0 0-16,0 0 5 0,-2 0 0 15,-2 0 2 1,-2 0 1-16,0 0 0 0,-7 2 0 16,-1 6 2-1,-6 9 1-15,-7 12 13 0,2 6 1 16,9-1-2-16,6-5-1 15,4 2-3-15,3-6 0 16,6-7-7-16,3-8 1 16,2-1-3-16,4-9 1 15,7-9 0-15,7-9-1 16,7-15 8-16,2-4 0 16,-4 0-1-16,-5 4 1 15,-5 7-3-15,-13 13 1 0,0 1-5 16,-2 4 2-1,-2 2-17-15,-2 1 1 0,1 5-3 16,-1-8 0 0,0 6 7-16,0 2 1 0,0-6 3 15,0 6 1 1,2 6 2-16,6 4 0 0,0 9 9 16,1 6 1-16,-5-7 49 0,-4 1-1 15,-4-3-31 1,-4 5 1-16,-7 1-13 0,-1-5-1 15,0-7-5 1,3-2 1-16,1-6-6 16,2 4 0-16,0-6-3 15,0-6 0-15,1 2 5 0,1-2 1 16,2-4-3 0,4-3 1-16,2 3-5 15,6-9 0-15,-8 19-945 0</inkml:trace>
  <inkml:trace contextRef="#ctx0" brushRef="#br0" timeOffset="11880.41">15946 9730 12 0,'0'0'0'0,"0"0"0"0,0 0 0 0,0 0 0 16,0 0 0-1,0 0 0-15,0 0 0 0,0 0 0 16,0 0 0 0,0 0 12-16,0 0 1 0,0 0 40 15,0 0 2-15,0 0 32 0,0 0-1 16,12 19 3-1,-12-17 0-15,0 4-9 0,0-6 1 16,0 0-5 0,0 0 1-16,0 0-13 0,0 0 1 15,0 0 2 1,0 0 0-16,0 0-25 0,0-6 1 16,0 4-16-16,2 2-1 15,4 8-10-15,19 0 1 16,22 17-11-16,4 1 0 15,-2 5-2-15,-8 8-1 16,-12 6 2-16,-17 9 0 16,-18 5 3-16,-18 11 1 15,-17 8 0-15,-7-4 1 16,-7-8-2-16,2-19 1 16,6-6-9-16,8-8 0 15,12-13-5-15,9-5 2 0,9-13-15 16,7-2 0-1,0 0-4-15,4-2-1 0,7-6-5 16,7-9 0 0,-16 17-858-16</inkml:trace>
  <inkml:trace contextRef="#ctx0" brushRef="#br0" timeOffset="52595.83">5108 23631 12 0,'0'0'0'0,"0"0"0"0,0 0 0 0,37 0 0 16,-6-2 0-16,16-4 0 15,21 4 0-15,5-6 0 16,18 0 0-16,3 4 0 16,6-1 0-16,5 3 0 15,1-6 0-15,1 0 0 16,4 0 0-16,4 0 0 16,-9 3 0-16,1-1 0 15,-3 4 0-15,-5-4 0 16,-13 0 1-16,-12 4 0 0,-13 2-1 15,-16 0 1 1,-10-2-1-16,-8 2 0 0,-13-4 0 16,-2 2 0-1,-1 2 0-15,-7 0 0 16,-2 0 0-16,2 0 0 16,-4 0 0-16,2-2 0 15,-2 2 0-15,-2 0 0 0,-2 0 0 0,-2 0 0 16,-11-2 2-1,-7 2 2 1,-9 2 7-16,-4 0 0 16,-6 4-2-16,0-6 0 15,-4 2-2-15,-5 4 0 0,-7-2-7 16,-9 2 0-16,-6 2-1 16,-3 1 1-1,-3-7-2-15,-6 4 1 0,1-4 0 16,1-2 0-16,0 0 0 15,4 0 0-15,5 0 0 0,3 0 0 16,4 0-1-16,1 0 1 16,7 0 0-1,9 0 0-15,12-2 0 0,8-2 1 16,11 0-1 0,-1 4 1-16,5-9-1 0,-1 1 1 15,1 6-1-15,2 2 1 16,-1 0-2-16,3 0 2 15,-4 2-1-15,5 0 1 16,1 4-1-16,4 3 1 16,2-7-1-16,4 0 1 0,-4 4-1 15,2 0 1 1,2-2-1-16,10 2 1 16,8 3-1-16,23-5 1 0,17 0-1 15,16-2 1 1,12 4-1-16,12-4 1 0,13 0-2 15,4 2 2-15,14-4-1 16,2 0 1-16,0 0-1 16,-6 0 1-1,4-4 1-15,-8 4 2 0,-16 4-3 16,-19-4 0 0,-14-6 0-16,-15 4 0 0,-14-2 0 0,-16 2 0 15,-15 0-2-15,-4 2 2 16,-8 0-33-1</inkml:trace>
  <inkml:trace contextRef="#ctx0" brushRef="#br0" timeOffset="55854.23">9331 24319 12 0,'0'0'0'16,"0"0"0"-16,0 0 0 0,-17-20 0 0,3 11 0 16,-8 1 0-16,-24-2 0 15,-15-5 7-15,-15 7 0 16,-10 6-7-16,-10 2 0 16,-13 0 12-16,2-2-1 15,7-6 30-15,6-4 2 16,4 5 9-16,-1 1 0 0,3 4-4 15,2 4-1 1,2 9 10-16,6 5 1 0,8 2-3 16,7 7 0-1,10 8 99-15,8-2 0 16,12 2-103-16,12-1 2 16,7 7-20-16,12 5-1 0,6-1-34 15,8-2 0-15,13 2-11 0,8-6 2 16,8-2 2-1,8-2 1-15,4-5 5 0,15-1 0 16,8-2 32 0,12-3 1-16,10-11 22 0,3-7 0 15,-3-8-24 1,0-11 2-16,7 3-18 0,-5-5 0 16,-5 3-13-1,-11 0 1-15,-8-7-7 0,-7 1 1 16,-7-3-31-16,-13-6 1 15,-4-4-23-15,-8-4 2 16,-8-4 40-16,-9-6 2 16,-12-4 10-16,-12-3 1 15,-20 5 16-15,-13 4 0 16,-13 8 5-16,-9 4 0 16,-13 4 0-16,-8 5 1 15,-4 7-16-15,-6 7 1 16,-10 10-3-16,-1 8 0 15,1 11 0-15,6 8 0 0,94-27-812 16</inkml:trace>
  <inkml:trace contextRef="#ctx0" brushRef="#br0" timeOffset="57374.18">8107 24929 12 0,'0'0'0'0,"0"0"0"0,0 0 0 0,0 0 0 0,-22 33 0 16,7-5 0 0,-9 11 0-16,-5-4 0 0,-8 0 0 15,-6 0 18 1,-8-2 1-16,-13-4 41 0,-10 4 2 16,-10-5 18-16,-6-3 1 15,-8 0-14-15,-5-7 0 16,-7 1 196-16,-9-3 1 15,2-4-182-15,-6 3-1 16,-12-3-29-16,-3 0 0 16,5-1-26-16,-4-9-1 15,-11-4-13-15,7-7-1 16,5-5-6-16,9 0 1 16,4-11-4-16,6 0 0 15,13-3-3-15,5-7 1 0,9-4-15 16,4 2-1-1,8-6-19-15,9-7 1 0,7 1 24 16,13-8 0 0,4 1 8-16,10-3 1 0,10 1 1 15,9 3 0 1,6-3 1-16,10 3 0 0,0 6 28 16,10-3 1-1,0-1-9-15,3-1 1 0,3 3-8 16,4 8 0-1,7 6-5-15,8 2 0 16,4 0-4-16,8 0 0 0,4 0-18 16,3 1 1-16,-1 1 0 15,0 0 2-15,0 2 4 16,3 6-1-16,-7-1 6 16,-2 7 1-16,-6 3 0 15,-4-1 0-15,-10 7 0 0,-1 2 1 16,-5 0 0-16,-1-1 1 15,3-1 8-15,-3 2 0 16,-3 0 14-16,-3 2 0 16,-4 4 2-16,-1-5 2 15,-5 3-4-15,0 4 1 16,-4 0-4-16,6 0 2 16,-6-4-16-16,4 0 2 15,-4 2-5-15,2-4 0 16,2 6-2-16,-4-8 1 15,2 6-3-15,-4-7 1 16,-4 1-1-16,-12-2 0 16,-11-4-2-16,-12-5 0 15,-2 9-27-15,-2 2 0 16,0 1-24-16,4 5 1 16,-2-4 28-16,6 4 2 0,6 0 10 15,4 2 1-15,3-4 8 16,5 2 1-16,5 2 0 15,4 0 2-15,8 0 0 0,-3 0 2 16,5 0 0 0,0 0 0-16,5 2 5 0,13 10-1 15,19 7 19 1,10-1 1-16,4-7-5 0,7-1 2 16,1 2 4-16,5-2 0 15,-1-1-3-15,-1-7 1 16,-9-4-12-16,-10-5 1 15,-16 5-7-15,-3-4-1 16,-7 2-2-16,3-4 0 16,-3 2-3-16,-1-4 2 15,-6 1-3-15,-6 3 0 16,3 4-6-16,-7 2 2 16,0 0 0-16,-9 8 1 15,-9 13-2-15,-13 20 2 16,-12 20 1-16,2 9-1 15,-2 2-6-15,6 4 2 0,4 2-7 16,15-8 1 0,18-70-1132-16</inkml:trace>
  <inkml:trace contextRef="#ctx0" brushRef="#br0" timeOffset="60916.25">7775 25118 12 0,'0'0'0'0,"-27"-2"0"0,7-2 0 16,-3-1 0-16,-5-3 0 15,-1 8 0-15,-2-4 0 16,-2 0 37-16,3 4 1 0,5 0-22 15,7 2 1 1,-1-2 54-16,11 0 2 0,0 0 18 16,6 0 1-1,-2 0-37-15,8 0 0 0,2 0-9 16,14-2 0 0,30-4-23-16,11 2 0 0,-2-2-1 15,3-1 0-15,-5 5-3 0,-3-4 1 16,-11-4 71-1,-4 0 1-15,-9-5-17 16,-5 5 1-16,-7 6-38 16,-5-2 1-16,-7 0-15 0,0 4-1 15,-6 0-11 1,4-3 2-16,-4 1-1 0,2 2 2 16,2-4 1-1,-4 4 1-15,2-2-3 16,0 0 2-16,0 0 0 15,3 2-1-15,-5 2 0 0,0-2-1 16,0-2-1-16,0 4 0 16,0 0-5-16,0 0 1 15,0-3-1-15,0 1 0 16,0 2-1-16,0 0-1 16,2 0 2-16,0-2 0 15,-2-2-1-15,2 2-1 16,-2 2 12-16,0-2 0 15,0 2-2-15,0 0 0 16,0 0-4-16,-2 10 0 16,-7 34-5-16,-7 25 0 0,-11 30-8 15,-10 16 0 1,-14 20-7-16,-14 19 1 0,65-154-1196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8:16:28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14476 10299 12 0,'0'0'0'0,"-8"-62"0"0,-7 7 0 0,-3-3 0 16,-11 7 0-16,-8 4 0 16,-14-7 0-16,-10-1 0 15,-11-2 0-15,-16-11 0 16,-17-2 0-16,-10 0 0 0,-8 9 0 16,-10-5 0-1,-19 2 1-15,-16 5 0 0,-24-11 70 16,-22 0-1-16,-17 6 20 15,-21 5 0-15,-13 8-41 16,-16 7 2-16,-8 10-8 0,-10 1-1 16,2 8-10-1,-2 7-1-15,-3 1-31 0,1 3 0 16,6 1-7 0,-6 9 2-16,-9 8 5 0,5 5 0 15,3 5 2-15,7 7 1 16,6 5 47-16,12 9-1 15,11 8 33-15,10 15 1 16,14 5-41-16,10 7 0 16,17 6-19-16,10 4 0 15,14 0 30-15,11 13 0 16,16 11-60-16,18 1 1 16,29-8 0-16,13 11 0 15,20-1-10-15,18 6 2 16,25 0 22-16,15 0 1 0,22 0-8 15,20-4 0 1,21 4-1-16,26-3 1 0,30-5-1 16,23-8 0-1,18-1 0-15,38 5 0 16,25-3-20-16,28-3-1 16,13-11 9-16,24-4 0 0,25 0 8 15,17-2 1-15,9-8 1 0,23-11 0 16,9-3 0-1,16-13 2-15,4-4 0 0,-3-19 0 16,7-3 0 0,6-17 0-16,7-6-1 0,-1-7 0 15,-12-11 0 1,-6-11 1-16,-7-10 5 0,-21-9 0 16,-22-5 2-16,-18-9 1 15,-24-4-1 1,-33-6-1-16,-33-6 14 15,-29-4 1-15,-28-11 0 0,-25-3 0 16,-25-7-16-16,-18-10 0 16,-21-11-5-16,-18-7 0 15,-20-3 2-15,-23-8 0 16,-21-8-2-16,-18 0 0 16,-18 10 0-16,-29-3 1 15,-33 3-1-15,-37 6 0 16,-37 13 18-16,-43 14 0 15,-49 17-15-15,-39 18 2 16,326 78-860-16</inkml:trace>
  <inkml:trace contextRef="#ctx0" brushRef="#br0" timeOffset="1238.9">14988 9574 12 0,'0'0'0'0,"0"0"-10"15</inkml:trace>
  <inkml:trace contextRef="#ctx0" brushRef="#br0" timeOffset="3061.91">16407 10165 12 0,'0'0'0'0,"0"0"-10"0</inkml:trace>
  <inkml:trace contextRef="#ctx0" brushRef="#br0" timeOffset="8888.96">14640 9412 12 0,'0'0'0'0,"-4"-23"0"0,2 3 63 0,0 3 1 15,0 7 55-15,2 6 0 16,0-2-30-16,0 0 2 16,0 6-39-1,0 0-1-15,0 4-10 0,0 12-1 16,-2 23 6-16,-2 11 0 16,-1 1-11-16,-5-8 0 15,0-8-7-15,0-6 1 16,4-5 130-16,-1-7 1 15,5-13-103-15,0 2 0 16,2-12-29-16,-4-11 0 16,0-20-13-16,0-8 1 15,2 2-19-15,0 2 2 16,2 14-62-16,4 7 1 16,0 8 43-16,4 1 1 0,3 9 12 15,1 4 1-15,6 4 5 16,7 11 0-16,1 3 2 15,-3 7-1 1,-9-4 0-16,-3-13 1 0,-11-10-985 0</inkml:trace>
  <inkml:trace contextRef="#ctx0" brushRef="#br0" timeOffset="10459.14">14908 9235 12 0,'0'0'0'0,"0"0"0"0,-12 35 0 15,2 10 0-15,-4 9 0 16,-5 1 0-16,1-8 0 16,-3-3 4-1,1-7 2-15,-3-7 0 0,5-11 0 16,5-9 237-16,5-4-1 0,2-14-199 15,4-8 0 1,10-25-21-16,6-7 0 16,9-1-73-16,2 2 0 15,-5-2-18-15,1 5 0 16,-5 12 26-16,-4 11 2 16,-3 11 33-16,-1 6 0 0,-2 8 8 15,2 12 0-15,4 15 6 0,-1 12 1 31,-5 6 11-31,-4 5-1 16,-4-1 10-16,0-10 0 16,0 0 5-16,2-10-1 15,2-6 103-15,0-7 0 0,0-7-63 16,-2-9 1-16,2 2-27 16,2-12 0-1,2 2-22-15,6-21 2 0,11-10-17 16,0 0 0-16,-3 2-2 15,-8 7 2-15,-1 7-8 0,-3 11 0 16,-2 0-6-16,0 6-1 16,0-2 5-1,0 4-1-15,1 0 3 0,-1 4 0 16,2 4 5 0,0 6-1-16,0 9 24 0,3-2 1 15,-3 1 62-15,-2-5 1 16,-2-7 22-16,0-4-1 15,2-4-81-15,4-2 0 16,3-8-24-16,3-11 1 16,7-11-9-16,-1-1 0 15,-3 4-55-15,-5 11 0 16,-12 3-47-16,0 7 1 16,-2 2 67-16,0 8 2 0,2 2 17 15,0 11 0 1,0 9 11-16,2 13-1 0,3-2 19 15,3-4-1 1,2-14 23-16,2-11 0 0,3-4 6 16,9-8-1-1,15-15-22-15,3-7 2 0,-8-9-20 16,-7-8 0 0,0 0-41-16,-9-11 2 0,-5-5 14 15,-7-7 0-15,-2 2 11 0,-2 15-1 16,-4 18 14-1,-4 9 0-15,2 11 20 0,0 9 2 16,-2 4-7 0,-4 19 1-16,-9 22-7 0,1 13 1 15,1 5-35 1,9 3 2-16,0-3 0 0,8 5 2 16,4-8 5-16,7-3 2 15,9-8 8-15,1-4 2 16,3-18 5-16,3-13 1 15,4-12 1-15,-4-20 1 16,1-15-1-16,-3-6 2 16,-2-6-3-16,-5-5 1 15,-8-5 0-15,-5-9-1 16,-7-8 30-16,-2 0 1 16,2 4-13-16,2 19 0 15,-2 18-7-15,0 13 0 16,0 7 12-16,-2 18-1 15,-3 5-16-15,1 16 1 16,-2 28-6-16,-2 40 0 16,4-24-26-16,2-25 2 0,2 9-7 15,4-5 1 1,4-2 7-16,0-18 0 0,3-2 7 16,-3-11 2-16,2-6 11 15,0-2 0-15,5-5 0 16,13-6 1-16,5-13 0 15,-14 6 1-15,-5-5-2 16,-8 9 1-16,0 2-14 16,-2 4 1-16,-2 0-1 15,0-6-1-15,-2 6 7 0,0 0 1 16,0 0 1 0,2 6 1-16,3-2 8 0,5 11 2 15,4-7 4-15,13 2 1 16,6-4 0-16,16-16 2 15,-2-6-10-15,-14-7 1 16,-7-4-4-16,-9 11 0 16,-5-5-10-16,-6 11 1 15,-2-4-48-15,0 5 1 16,-2-1 13-16,1 8 1 16,-3-2 26-16,0 4 1 0,0 0 10 15,-3 10 0 1,1 23 5-16,-2 76 0 0,4-8 1 15,0 11 1 1,-4 18 39-16,4-9 2 0,0 0-20 16,0-35 2-1,0-6-25-15,2-47 0 0,2-6-2 16,-2-15 0 0,-2 3-5-16,0-15 1 0,0 2-5 15,-6-13 1-15,6 11-819 0</inkml:trace>
  <inkml:trace contextRef="#ctx0" brushRef="#br0" timeOffset="10749.07">16206 9816 12 0,'0'0'0'0,"20"-59"0"0,-1 10 0 0,-3-5 0 16,5 7 0-16,8 6 0 0,1 10 0 16,-3 11 0-16,-5 9 0 15,-3 3 0-15,-1 6 0 16,1 2 0-16,-3 4 0 15,-6 6 0-15,-3 5 0 16,-5-3 0-16,-9 9 0 16,-9 1 40-16,-8 1 2 15,-7-7 143-15,4-5 1 16,7-11-111-16,3-3 1 16,7-5-43-16,2-2 1 15,4-6-23-15,6-9 1 0,8-2-24 16,8 1 0-1,11-7-90-15,6-8 0 16,-35 41-258-16</inkml:trace>
  <inkml:trace contextRef="#ctx0" brushRef="#br0" timeOffset="11192.8">16667 8923 12 0,'0'0'0'0,"0"0"0"15,0 0 0-15,0 0 0 16,-22-2 0-16,15 10 0 15,-7 19 0-15,-10 24 0 16,1 15 0-16,7 20 0 16,3 7 0-16,3 3 0 15,6-5 0-15,8-9 9 16,4-19 0-16,7-3 13 16,7-23 2-16,9-10 17 0,8-21 1 15,4-17 32-15,0-13 1 16,-6-11 35-16,-6-8 1 15,-7 0-49-15,-5 6 0 16,-9-4-21-16,-4 12 1 16,-4 6-43-16,-4 7 1 15,-2 12-3-15,-2 4 2 16,-2 2 1-16,-5 16 0 16,-3 19 1-16,4 11 0 15,7-3 16-15,10-8 1 16,3-4 129-16,2-7 0 0,4-3-101 15,7-19 1 1,6-4-17-16,1-10-1 0,3-9-15 16,-6 1 2-1,-11-9-14-15,-10-6 0 0,-12 6-3 16,-15-7 1 0,23 34-936-16</inkml:trace>
  <inkml:trace contextRef="#ctx0" brushRef="#br0" timeOffset="11497.31">16153 9229 12 0,'0'0'0'0,"0"0"0"0,0 0 0 0,0 0 0 16,0 0 0-1,0 0-10-15</inkml:trace>
  <inkml:trace contextRef="#ctx0" brushRef="#br0" timeOffset="14774.19">15064 10365 12 0,'0'0'0'0,"-18"26"0"15,5-9 0 1,3-3 0-16,2-2 0 0,4-10 0 16,2 0 0-1,0-2 0-15,2-2 1 0,2-6 26 16,6-10 0 0,8-17 49-16,5-6 0 0,-1 12 61 15,-1 2 1-15,-7 11 0 0,-4 10 2 16,-1 6-33-1,-1 6 2-15,0-6-70 0,0 8 2 16,2 11-23 0,2 1 1-16,1 11-19 0,-3-4 0 15,-2-3-10 1,0-11 1-16,0-5-5 0,1-2 1 16,-7-6 5-16,8-8 0 15,10-11 4-15,3-22 0 16,-1-10 5-16,-1-3 2 15,-5-7 20-15,-4 3 2 16,-2 11-4-16,-1 4 2 16,-3 16-8-16,0 3 2 15,0 13-19-15,-4 9 0 16,0 2-1-16,0 5 1 16,-6 11 0-16,0 9 1 15,-7 20 1-15,1 6 0 0,4 2 7 16,2 7 0-1,1-5 0-15,3 1 0 0,0-11-3 16,2-6 1 0,4-12-7-16,3-11 1 15,1-10-4-15,6-6 2 16,7-10-1-16,5-15 2 16,5-9 0-16,0-10 1 15,-2 1 1-15,-9-2 1 16,-4 12 9-16,-3 9 0 0,-7 11 56 15,-4 7 2 1,-2 4-33-16,-2 4 1 0,-2 4-17 16,-2 13 1-16,-3 16-13 15,1 10 2-15,4 4-19 16,0-14 1-16,0 0-38 16,0-8 1-16,4-7 24 0,2-5-1 15,0-7 8-15,2-6-1 16,2-4 10-16,9-6 2 15,7-9 3-15,5-16 1 16,-3-4 0-16,-3-6 1 16,-5-2 4-16,-1 10 2 15,-1 10 38-15,-2 5 1 16,-6 6 57-16,-2 12 0 16,-1-5-59-16,-3 7 1 15,2 7-29-15,0-5 0 16,2 6-13-16,0 8 0 15,0 5-11-15,0 5 1 16,0-1-46-16,0-6 0 16,0-5-21-16,0-4 0 15,1-2 35-15,1 1-1 0,0-1 17 16,0-6 0 0,0 4 10-16,-2 4 1 0,-2 1 4 15,0 5 1-15,0 9 4 16,0-7 0-16,-2-1 1 15,0-7 1-15,2-2 1 0,3-2 0 16,1-4 0 0,6-2 0-16,6-8 0 0,11-2 1 15,6-17-1 1,0-6 0-16,0-10 0 0,-3 6 0 16,-5-4 0-16,-2 4 1 15,-9 12 0-15,-8 15 0 16,1 2 25-16,-3 6 1 15,0 2-12-15,0-6 1 16,2 6-12 0,2 8 2-16,-1 4-5 0,1 19 0 15,-4-2-25-15,-2-5 2 16,-2-5-53-16,0-9 1 16,0-2 23-16,-2-1 1 15,0 1 28-15,0-8 2 0,0 0 13 16,0 0 1-1,0 0 5-15,-2-8 1 0,-2-9 1 16,-6-18 1 0,-2 0 12-16,5 19 1 0,-1 6 34 15,4 8 2 1,-2-5-26-16,-8 7-1 0,-3 9-9 16,-16 26-1-16,9 8-14 0,5-8 2 15,5 0-14 1,8-9 1-16,2-1 1 0,2-7 0 15,0-9 2 1,2-1 1-16,0-6 6 0,4 6 1 16,4-8 0-1,27-21 0-15,4-11 10 0,-8-5 2 16,-9-2 6 0,-12 18 1-16,-1-4 2 0,-5 17 0 15,-2-2 40-15,0 2 1 16,0 0-24-16,-2 8 0 15,0 0-17-15,0 0 1 16,0 0-11-16,0 26 0 16,4-1-13-1,2 10-1-15,0-8-7 0,0-11 0 16,0 0 1-16,3-3 0 16,-1 1 1-16,2-4 2 15,2-8 6-15,17-2 0 16,4-12 1-16,2-15 0 15,-9-5 1-15,3-22 0 16,-8-12 2-16,-9-5 0 16,-8-1-3-16,0 22 2 15,0 5-2-15,-2 29 0 16,0 6-1-16,-2 1 0 16,0 3-8-16,0 4 0 0,0 2-4 15,-2 8 1-15,-4 11-3 16,-6 49 1-16,2-7 12 15,-1 1-1-15,3 8-1 16,4-21 1-16,2-2-3 16,2-24 2-16,2-3-1 15,0-12-1-15,0 1 2 16,2-5-1-16,2 0-6 0,21-4 1 16,10-17 5-16,-2-7-1 15,-7-5 5-15,-3-2 1 16,-2 0 4-16,-13 15 0 15,-2 6 8-15,-4 4-1 16,0-3 22-16,-2 7 1 16,0-4-17-16,-2 6 1 15,0 0-9-15,2 8 1 16,-2 11-13-16,-2 22 1 16,4-2-27-16,0-16 1 15,3-7 8-15,-1-6 1 16,2 0 6-16,8 7 2 15,7-1 8-15,9-14 0 0,3-4 2 16,-2-8 0 0,-4-6 3-16,-7-1 2 15,-4 1 2-15,-7 6 1 16,-1 1 15-16,-2-1-1 0,0 2 10 16,0 2 0-1,-4 4-17-15,0 0 0 0,0-3-8 16,1 5 0-16,-1 5-7 0,0-1 1 15,0 4-8 1,0 0 1 0,0 0-3-16,0 1 0 0,0-3 0 15,-2-2 0-15,0 2-1 0,0-4 1 32,0 0 2-32,0-2 1 0,0 0 4 0,0-2 0 15,0 0 2-15,0-4 0 16,0 2 0-16,-2-2 0 15,0-3 2 1,0 7 1-16,2-6 5 0,0 0 0 16,0 2-2-16,2 2-1 15,2-3 0-15,4-1-1 16,2-2-3-16,13-4 2 16,1 3-3-16,-1 5 1 15,0 4-5-15,-9 4 1 16,0 4-22-16,9 11 1 0,-5-1-37 15,1 5 2 1,-5 3 37-16,-8-9 2 16,0-5 14-16,-2 0 1 15,1-2 4-15,-3 1 1 16,0-7 1-16,0 4 0 16,0-6 2-16,0 0 2 15,2 0 6-15,10-19 1 16,-1-5 12-16,1-9 1 15,2 4-3-15,1 2 1 16,-1 3 38-16,-8 16 1 0,0-1 15 16,-1 1 2-16,-1 2-55 15,0 4-1-15,0 0-15 16,2 6 0-16,0 8-8 16,9 15 0-16,-5 2-29 15,-4-5 1-15,1-3-21 0,-5-7 2 16,2-5 19-16,0 1 0 15,0 0 12-15,0-2 1 16,2-2 6-16,13 3 1 16,4-18 3-16,14-7 1 15,-3-11 3-15,5-8 1 16,-4-8 0-16,-4 6 0 16,2 4 0-16,-12 7 0 15,-1 9 38-15,-14 11 1 16,0 2-7-16,-1-2 0 15,-1 4-22-15,0 4 1 0,0 4-8 16,6 21-1 0,-8-1-32-16,-4 7 0 0,-4-4-158 15,0-4-1 1,-2-7 87-16,2-8 0 16,0 5 66-16,0-11 1 0,0 8 24 15,0-10 1-15,0 0 9 16,1 5 1-16,1-7 1 15,-2-9 0-15,2 7 7 16,2-12 0-16,2 4 8 0,2 1 1 31,1 1 21-31,1-2 1 0,0 4-19 16,2 4 1-16,2 2-10 16,17 8-1-16,-2 12-6 0,-5 3 1 15,-2-4-5-15,-3-3 0 16,-1 0-5-16,-6-5 2 15,1-7-11-15,-3 2 1 16,-6-6-810-16</inkml:trace>
  <inkml:trace contextRef="#ctx0" brushRef="#br0" timeOffset="14974.51">16241 10186 12 0,'0'0'0'0,"0"0"-10"0</inkml:trace>
  <inkml:trace contextRef="#ctx0" brushRef="#br0" timeOffset="15028.91">16337 10182 12 0,'0'0'0'0,"21"0"0"16,9-6 0-16,-30 6-10 16</inkml:trace>
  <inkml:trace contextRef="#ctx0" brushRef="#br0" timeOffset="15170.45">16692 10112 12 0,'0'0'0'0,"0"0"0"16,0 0 0-16,0 0 0 16,0 0 0-16,0 0 0 15,-25 0 0-15,25 0-10 0</inkml:trace>
  <inkml:trace contextRef="#ctx0" brushRef="#br0" timeOffset="15779.22">15216 10133 12 0,'0'0'0'0,"0"0"0"0,33-11 0 0,18-5 0 15,6-1 0-15,11 7 0 0,-2 2 0 31,-9 6 0-31,-10-4 0 16,-14-2 0-16,-11 5 0 16,-22 3-10-16</inkml:trace>
  <inkml:trace contextRef="#ctx0" brushRef="#br0" timeOffset="15939.38">14925 10013 12 0,'0'0'0'0,"0"0"0"0,0 0 0 16,0 0 0 0,31 0 0-16,-31 0-10 0</inkml:trace>
  <inkml:trace contextRef="#ctx0" brushRef="#br0" timeOffset="17002.65">18182 10219 12 0,'0'0'0'0,"0"0"0"0,0 0 0 0,-29 0 0 0,17 8 0 15,-2 4 0-15,-9 13 0 16,-10 10 0-16,3 4 0 16,9-8 0-16,7-7 0 15,8-9 0-15,4-11 0 16,2 2 10-16,4-6 1 16,2 0 33-16,2-6 0 15,2-4 20-15,0-13 1 0,-5-8-1 16,-7-12 1-1,-5-6 21-15,-1 6 2 0,0 6 68 16,4 0 1 0,2 4-109-16,2 0 1 0,6 4-24 15,6 3 1 1,9 1-29-16,7 6-1 0,9 3-59 16,0 14 2-1,-2 4 23-15,-4 14-1 16,-7 13 15-16,-9 14-1 0,-9 11 24 0,-6 11 1 15,-6 15 0 1,-6 1 0-16,-3-3 10 16,1-2 1-16,4-7-1 15,8-7 0-15,8-7-6 16,8-5 0-16,7-15 18 16,1-11 0-16,-1-16 14 15,-3-16 1-15,0-8 16 16,1-13 1-16,-7-12-24 0,-8-2 0 15,-6-2-7-15,-8-5 0 16,-8 5-7-16,-5 2 0 16,-4 8-24-16,1 9 1 15,1 7-11-15,5 5 1 16,5 10 6-16,7-3 0 16,4 7 7-16,6 0 1 15,6 0 3-15,15-8 0 16,22-2 1-16,6 2 0 15,-2-9 22-15,-8 1-1 16,-12 6 35-16,-11 3 2 16,-7 5-12-16,-5 0 0 15,-4 2-21-15,-4 0 1 0,-2 0-14 16,-2 2 1 0,-7 7-9-16,-1 7 2 0,-2 0-7 15,-1 1 1-15,5-5-40 16,4 5 0-16,8-17-981 15</inkml:trace>
  <inkml:trace contextRef="#ctx0" brushRef="#br0" timeOffset="26799.06">14699 10995 12 0,'0'0'0'0,"0"0"0"0,0 0 0 15,0 0 0-15,0-27 0 16,0 17 0-16,2-4 0 16,0-5 0-16,0 1 0 15,1-1 0-15,-1 3 0 16,0 7 31-16,0 1 2 0,-2 2 16 15,0 6 2 1,0 4-4-16,0 6 0 0,0 5-6 16,-2 16 1-1,-5 16-18-15,1 2-1 16,2 0-3-16,2-1 1 16,2 1-6-16,4-6 2 15,2-8 111-15,1-10 1 16,-1-13-84-16,2-6 0 15,2-8-3-15,9-14 1 16,9-15-40-16,1-4 2 0,-2-8-5 16,-7-5 0-16,-1 5-34 15,-3-6 1-15,0 2-99 16,-1-2 2-16,-7-5 109 16,-2 1 0-16,-2 10 16 15,-2 10 1-15,-2 12 53 0,-2 13 0 16,2 0 30-16,0 8 1 15,-8 2-46-15,-4 16 2 16,-5 24-20-16,-3 7 0 16,5 6-28-16,3 3 2 15,2-3-22-15,0-1-1 16,-1-3 10-16,3-6 0 16,4-4 6-16,0-12 2 15,2-7 52-15,2-11 1 16,0-3 2-16,0-6 2 15,0-2-3-15,2-2 0 16,2-8-29-16,0-13 2 16,4-8-11-16,5-8 0 0,1 8-12 15,0 1 1 1,1 11-64-16,-1 1-1 0,-2 9 8 16,-1 1 0-16,1 2 47 15,0 4-1-15,-1 4 19 16,-1 10 1-16,0 3 1 0,0 7 1 15,1 11 14 1,-3-2 0-16,-6 8 58 0,0-8 1 16,2-11 67-1,0-7 0-15,-4-3-90 0,4-6-1 16,0-2-27 0,4-8 0-16,7-4-16 15,5-11 0-15,3-12-7 0,-3-2 0 16,-3 0-2-16,-5 9 1 15,-4 1-57-15,-2 7 1 16,-2 1-21-16,-1 7 1 16,1 4 39-16,-4 6 0 15,0 0 23-15,0 0 0 16,0 6 10-16,2 10 0 16,0 7 5-16,0 10 0 15,-2 2 9-15,2-4 1 16,4-3 63-16,0-1 0 0,-2-6 6 15,-2-5 1 1,0-10-49-16,2-4 0 0,1-2-14 16,3-8 0-1,6-8-17-15,7-15 1 16,1-2-3-16,1-4 1 16,3 2-49-16,3 2 1 0,2 0-119 15,-7 11 0-15,-1 1 73 0,-5 9 1 16,-5 10 59-1,-5 2 1 1,0 2 30-16,-2 6 1 16,-2 9 3-16,-2 22 1 15,-8 2 4-15,0-7 2 0,-2-1 50 16,2-12 0-16,0-5 112 16,-7 1 0-1,3-5-99-15,4-4-1 0,0-2-42 16,0-1 0-16,-1-1-9 15,-1-8 0-15,0-1-18 16,-2-11 0-16,-1-5-1 16,7-1 0-16,4 3-16 0,2 5 1 15,3 4-77-15,-3-1 1 16,4 5-2-16,-2 4 0 16,4 2 65-16,8 6-1 15,3 7 18-15,10 13 1 16,-3 7 19-16,-9-12-1 15,-1-5 34-15,-4 1-1 16,1-7-9-16,-3-2-1 16,4-2-7-16,-6-6 1 15,3-6-21-15,7-18 1 16,-18 24-757-16</inkml:trace>
  <inkml:trace contextRef="#ctx0" brushRef="#br0" timeOffset="27098.89">15126 10933 12 0,'0'0'0'0,"0"0"0"0,0 0 0 0,0 0 0 0,24-26 0 16,-15 9 0-16,-3 1 0 15,-4-1 0 1,-4 5 1-16,0 4 10 0,-9 0 0 16,1 1 15-16,-4 7 1 0,-5 7 3 15,1 1 1 1,18-8-143-16</inkml:trace>
  <inkml:trace contextRef="#ctx0" brushRef="#br0" timeOffset="27341.15">14464 11011 12 0,'0'0'0'0,"0"0"0"0,30 0 0 15,-7 0 0 1,10 0 0-16,10-2 0 0,4-4 0 16,2-2 0-16,0-4 0 15,-49 12-10 1</inkml:trace>
  <inkml:trace contextRef="#ctx0" brushRef="#br0" timeOffset="29890.77">15874 10872 12 0,'0'0'0'0,"0"0"0"0,0 0 0 0,0 0 0 0,0 0 0 16,0 0 0-1,0 0 0-15,6 37 9 0,-6 12 0 16,0 10 24 0,-2 7 2-16,-2 18 25 0,-2 13 0 15,-7 5 30 1,-1-5 0-16,-2-11 33 0,-1-12 2 16,3-14-19-16,4-11 2 15,4-24-93-15,4-15 1 16,-1-10-16-16,1-17 1 15,-2-26-14-15,0-10 1 16,0-5-62-16,2-7 0 0,4-11-43 16,4-2 2-1,2 0 44-15,3 6 1 16,1 10 29-16,4 11-1 16,3 8 16-16,3 2 1 15,5 6 8-15,6 8 1 0,4 7 5 16,0 5 0-1,-3 9 2-15,-3 4 1 0,-4 4 1 16,-5 6 0 0,-5 5 2-16,-3 1 0 15,-4 9 1-15,-10 3-1 16,-12 3 2-16,-8 2-1 0,-9 0 6 16,-4-3-1-16,-2-9 36 15,5-7 1-15,7 0 86 16,7-7 2-16,7-5-89 15,5-5 0-15,2-1-22 16,2-10 1-16,8-5-14 16,9-12 0-16,12 1-51 15,5-5-1-15,5 6 1 0,2 8 1 16,0 5 9 0,-4 3 1-16,-8 13 19 0,-2 4 0 15,-1 9 19-15,1 3 0 16,2 5 5-16,-5-1 0 15,-7 5 4-15,-9-1 1 16,-6 3-2-16,-4 4 1 16,-4 8 52-16,-5-9 1 15,-1-3 140-15,0-9 0 16,2-9-159-16,1-1 2 16,1-6-21-16,0-6 0 15,0-7-19-15,2-9 1 16,1-9-9-16,10-8 2 0,7 4-93 15,10 4 0 1,11-2-47-16,6 7 1 0,4-1 74 16,0 2 1-1,0 9 22-15,-6 8 2 0,-10 6 15 16,-9 2 1 0,-5 0 13-16,-7 2 1 0,-2 4 8 15,-4 0 2-15,0 6 1 0,-2 3 0 16,-8 5 1-1,-3 7 2-15,3 0 2 0,2 3 1 16,0-7 3 0,1-1 0-16,3 3 43 0,2-2 2 15,0-1 82 1,4 3 1-16,4-7-72 0,5-5 1 16,1-5-39-16,4-4 0 15,5-8-2-15,6-6 1 16,3-11-26-16,-1-6 0 15,-9-1-5-15,-7 1 1 16,-7 0-6-16,-4-3 0 16,-4-3-111-16,-6 2 2 15,-5 12 36-15,1 7 2 16,0 4 41-16,8 8 1 16,0 0 23-16,0 0 2 15,-5 0 1-15,5 0 2 0,2 2 9 16,2 0 1-1,2 2 1-15,21 4 0 0,14-4 10 16,16-8 1 0,-2-10 4-16,-6 2 0 0,0-9-1 15,-12 9 0 1,-2-3-2-16,-17 11-1 0,-1-2-4 16,-7 4 0-16,-2 2 0 0,-2-4 0 31,0 2 1-31,-2 2 0 15,0 0 5-15,-4 0 1 0,-4 2-1 16,-7 6 0-16,1 7 2 16,-7 3 1-16,7 13-4 15,-2 14 0-15,3 2-3 16,7-20 2-16,4 0 22 16,2-5 2-16,2-1 106 15,2-5 2-15,5-8-68 0,17 7 1 16,15-11-48-16,13-14 2 15,-3-15-21-15,6-10 1 16,-4-2-11-16,-16 4 1 16,-4-4-67-16,-8 0 2 15,-5-4 33-15,-10 17-1 16,-3-3 19-16,-5 10-1 16,0 7 15-16,-2 2 0 15,0 6 3-15,0 0 2 16,-2-2 0-16,-13 10 1 15,-5 12 0-15,-11 28 0 16,9-3-7-16,7-8 0 0,3 4 0 16,6-17 1-1,4 1 0-15,2-5 0 0,2-5 20 16,2-1 2 0,0-2 69-16,6-4-1 0,5-4-55 15,17-12 0-15,1-10-20 0,4-9-1 16,-2-4-37-1,-2-6 0-15,-5 0-144 0,1 2 1 16,0-4 129 0,-13 20 0-16,1 5 21 0,-5 6 0 15,0 2 16 1,0 1 0-16,-1 7 4 0,3 7 0 16,-2 7 4-16,3 15 0 15,-7 8-8-15,-8-5 0 16,-4-5 0-16,-2-8 0 15,-3-3 0-15,-7 9 1 16,-4-5-1-16,3-7 1 16,1-3 22-16,3-6 0 15,1 2 18-15,4-4-1 16,2 2-18-16,0-2 2 16,2 0-11-16,-1-2 1 15,3 0-14-15,0 0 1 0,2 0-1 16,0 0 0-1,0 0-1-15,4 0 1 0,3 4-1 16,17-2 0 0,7-2-2-16,6-6 2 0,0 2 0 15,4-10 0 1,-2-5-3-16,0-5-1 0,-5-5 1 16,-3-4 0-1,-4 0 1-15,-9 7 1 0,-3-5 1 16,-9 16-1-16,0-3 9 0,-2 10 0 15,0-9 35 1,0 9 2-16,-2-2-10 0,0 4 0 16,0 4-22-1,-2 2 0-15,0 0-8 0,0 0-1 16,0 0-9 0,2 8 2-16,1 2-48 15,3 15 1-15,4-7-53 16,4 11 2-16,5 2 5 15,-5-7 0-15,0-3 69 0,-7-11 0 16,-1 5 19-16,-4-5 0 16,-4 4 7-16,-11 13 0 15,-9-2 17-15,-1-7 2 16,-1-6 61-16,13-6 0 16,1-3-46-16,4-1 0 15,2-2-18-15,2 0-1 16,2-2-11-16,0-1 1 15,4-3-15-15,0 4 2 16,0-4-45-16,0 4 0 16,-4 2-473-16</inkml:trace>
  <inkml:trace contextRef="#ctx0" brushRef="#br0" timeOffset="31748.89">18080 10976 12 0,'0'0'0'0,"0"0"0"0,0 0 0 0,30 9 0 15,-3-11 0 1,10-3 1-16,6 1 0 0,4-2 45 16,2-2 1-1,2-2 45-15,5-7 0 0,3-3 18 16,5-5 1-16,3-6-20 0,1-4 1 15,-6-2-29 1,-3-4 0-16,-4 2 123 0,-3-6 1 16,-3-4-130-1,-4-4 0-15,-6 1-18 0,-6-1 1 16,-7 2-31 0,-3-11 1-16,-5 0-5 0,-5-5 2 15,-11 5-18-15,-6-4 1 16,-5 3 3-1,-7-1 1-15,-11-12 18 0,-6 0-1 16,-3 2 40-16,-3-8 1 16,-2 8-52-16,-4-2 0 15,-5 2 10-15,-3-8 1 16,-8-4 3-16,-9-4-1 16,-8 3-9-16,-6 7-1 15,-4-2-3-15,-11 2 0 16,-7-8 1-16,-3 2 1 15,3 14-2-15,-3 2 0 16,-6 0-6-16,-4 4 0 16,-2 5 6-16,0-1 0 15,0 1 11-15,-4 1 0 16,-8 15-2-16,-2 4 2 16,-2 10-5-16,1-2 2 15,5 11-5-15,2 1 2 0,4 1-10 16,2 3 1-16,2 1-4 15,6 5 0-15,13-3 0 16,3 4 1-16,1 2-19 16,6 1 1-16,10 5 13 0,8 0 0 15,8-4 11 1,11-4 1-16,8 10-2 0,6 0 0 16,4 0 1-16,2-8 1 15,2 0-1-15,2 1 1 16,5 5-3-16,1 2 1 15,3-2 1-15,-3 2 1 16,0-6 0-16,-1 4 0 16,-5 2 1-16,0 0 1 15,7 0 6-15,-3 2 0 16,7-2 6-16,-1 0 0 16,3 0-5-16,-1 0 1 15,1 0-3-15,-1 0 1 0,3 0-7 16,4-2 1-1,-1 2-2-15,5 0 0 0,2 0 0 16,2 0 0 0,2 0 0-16,0 0 0 0,0 0-1 15,0 0 1 1,0 0-1-16,2 0 1 0,0-4-1 16,0 4 1-1,2-4 0-15,2 4 0 0,4 0 0 16,10-8 1-16,19-1 1 0,10-9 0 15,5 1 5 1,3-1 1-16,7-9-3 0,5 3 0 16,7-3 2-1,2 2 1-15,2 5-3 0,-4-5 2 16,-9-6 8 0,-1 5-1-16,-3 5-9 0,-3 11 0 15,-15-7-4-15,-7 9 2 16,-5 0-10-16,-12 8 1 15,-7-6-6-15,-4 4 1 16,-6 2-2-16,-6 0 1 16,-4 0 1-16,-13 2 1 15,-18 10 2-15,-8 3 0 16,2-1 1-16,0 0 2 16,-2 7 5-16,-2-5 1 0,-2 5-1 15,-3 1 0 1,1-1 0-16,0 2 0 0,-1-5-2 15,3 0 0 1,-2-1-40-16,4 3-1 16,4-5 3-16,-1 1 1 15,7 3 10-15,5-11 3 16,5 0 10-16,4 2 1 16,9-10 8-16,2 0 1 15,5 7-1-15,-1-7 0 16,-2 0 1-16,2 0-1 15,-1 0 0-15,3 0 1 0,4 0 3 16,0 2 1-16,0 0 1 16,2 4 0-16,0-6 1 15,-2 0 0-15,-2 4 0 16,-5 0 0-16,-1 4 0 16,-2-6 0-16,-1 7 0 15,5-9 0-15,4 0 1 0,4 6 0 16,-2-6 2-16,4 0 1 15,0 0 5-15,4 0 0 16,-4 0 6-16,6 0 2 16,8 0 15-16,15 2 0 15,14 6 4-15,12 8 0 16,5 5 4-16,7 12 1 16,9 12 5-16,6 14 0 15,9 19-27-15,60 62 1 16,-48-27-14-16,-21-17-1 15,-15-5-15-15,-5-7 1 0,-62-84-1229 16</inkml:trace>
  <inkml:trace contextRef="#ctx0" brushRef="#br0" timeOffset="38248.72">6959 8069 12 0,'0'0'0'0,"0"0"0"0,0 0 0 16,0 0 0-16,0 0 0 0,0 0 0 15,0 0 0-15,0 0 0 0,0 0 0 16,0 0 0-1,0 0 0-15,0 0 2 0,0 0 0 16,0 0 5 0,0 0 0-16,0 0-2 0,-2 29 2 15,-2 4-7 1,0 0 0-16,6-7 0 0,0 1 0 16,2-11 0-1,-4-5 0-15,2-5 0 16,0-4 0-16,0 0 19 15,2-2 1-15,-2-2 24 16,7-6 0-16,1-13 19 16,6-8 1-16,-3 1 20 0,1-7 0 15,-10 8 24-15,2 0 1 16,-6 1-64-16,0 1 1 16,2 7-23-16,2-5 2 15,-4 7-12-15,4 1 2 16,-4 1-18-16,0 6 0 15,0 6-6-15,0 0 0 16,0-5 5-16,0 7 0 16,0 7 3-16,0-5 0 15,-8 8 2-15,0 15 2 16,0 7 30-16,4 7 1 0,2 11-14 16,2-5 1-1,2-12-9-15,0-7 0 0,4-7-12 16,-4-3 0-16,6-5-28 15,-2-1 0-15,5 4-6 16,-1-12 1-16,2 4 10 16,2-6 1-16,-3 2 13 15,-1-4 0-15,0-2 6 0,0 0 1 16,1-12 2 0,1-3 0-16,-2-5 6 0,-4-3 1 15,-1 0 31-15,-5 3 1 16,0 7 40-16,0 7-1 15,0 0-15-15,0 4 1 16,0 3-37-16,0 3 0 16,0 0-19-16,-5 0 1 15,1 0-8-15,-2 11 0 16,0 7-12-16,0 13-1 16,2-2-58-16,8-1-1 0,-4-3-38 15,6 0 0 1,4-9 48-16,3-8 0 0,1 3 42 15,-2-9 1 1,3-2 13-16,1-4 1 0,4-13 4 16,1-5 1-1,-5-7 25-15,-1-4 1 0,-7 4 38 16,0 5 1 0,-6-1 45-16,2 4 1 0,-4 5-22 15,0-2 1-15,0 9-65 0,0 1 1 16,0 6-20-1,0 2 0-15,-4 2-7 16,2 0 2-16,-4 4-5 16,4 3 2-16,0 3-9 0,2 2 0 15,2-6-17 1,0-3 1-16,4 1-17 0,-4 0 0 16,2-4 13-1,0 6-1-15,2-8 7 0,-1 2 0 16,-3 4 9-1,2 5 1-15,0 7-9 0,-2 7 1 16,-4 10-24-16,0-3 0 16,4-5-40-16,-2-19-1 15,2 1 42-15,2-5 0 16,-4 2 30-16,2-4 0 16,2 2 13-16,6-4 1 15,5-6 1-15,13-21 0 16,-3 0 8-16,-9 3-1 15,-11-1 16-15,-3 5-1 16,-2 20-503-16</inkml:trace>
  <inkml:trace contextRef="#ctx0" brushRef="#br0" timeOffset="38552.1">6957 7999 12 0,'0'0'0'0,"0"0"0"0,0 0 0 0,0 0 0 0,0 0 0 16,0 0 4 0,0 0 2-16,0 0 31 0,21 13 0 15,-1-17 30-15,7 4 2 16,-1-9-6-16,-3 1 1 15,2 0-35-15,-3 6 1 16,-5-10-21-16,-7 8 1 16,-4-3-14-16,-2 5 0 15,-4 2-319-15</inkml:trace>
  <inkml:trace contextRef="#ctx0" brushRef="#br0" timeOffset="38839.07">6887 7903 12 0,'-2'8'0'0,"0"-4"0"16,-4 9 0 0,4-11 0-16,2 0 0 0,0 4 0 15,2-6 0 1,0 0 9-16,2 2 0 15,-4 0 9-15,4-2 1 0,3-2 30 16,-5 0 1-16,2-4-2 16,-4 2 1-16,4-3-4 0,-4-3 0 15,0 2 11 1,0 4 0-16,0 0-5 16,0 4 0-16,0 0-13 0,0 4 1 15,0-4-523-15</inkml:trace>
  <inkml:trace contextRef="#ctx0" brushRef="#br0" timeOffset="39600.97">7500 7969 12 0,'0'0'0'0,"0"0"0"0,0 0 0 0,-24 22 22 16,22-16 2-16,-2-4 82 16,2 0 2-16,-1 5-30 15,3-7-1-15,3-7-59 16,5 3 1-16,8-12-3 16,9-9 1-16,-3 7-20 15,-1 1 2-15,-11 9-7 16,-4 6 1-16,-2 2 7 15,-4 0 1-15,0 0 13 0,0 0 1 16,0 10 19-16,-2 7 0 16,-2 1 63-16,0 9 0 15,2 2 38 1,2 2 1-16,2 3-92 0,-2 1 1 16,-2 8-23-16,-2-6 0 15,4-4-27-15,-4-6 0 16,2-11-32-16,2-5 0 15,-4-3 9-15,4-2 1 16,-4-4 17-16,1 6 0 16,3-6 8-16,-6 0 0 15,2 5 2-15,-4-5 0 0,2 4 5 16,4-4 1 0,-2 4 5-16,0-6 1 15,2 2 5-15,2-2 1 0,-5 0 2 16,3 0 2-1,2-2-4-15,2 2 1 0,3-6-4 0,-3 4 2 32,6-4-4-32,-2 4-1 0,4-5-6 0,0 5 0 31,1 0-3-31,-3 2 0 0,0-6-2 0,-2 4 0 16,0 2-1-16,9-6 1 15,-15 6-930 1</inkml:trace>
  <inkml:trace contextRef="#ctx0" brushRef="#br0" timeOffset="49989.03">10393 8110 12 0,'0'0'0'0,"0"0"0"0,0 0 0 0,0 0 0 0,-9-24 0 15,11 15 0-15,3-7 0 16,-5 6 0-16,2-7 0 16,-2 7 2-16,0-2 0 15,0 8 8-15,0 4 1 16,0-7 14-16,0 5 1 15,0 2 13-15,0 9 2 0,0 1-10 16,0 6 2 0,0 17-3-16,0 4 0 0,0-2-7 15,2 0 0 1,-2-19-23-16,2 1 0 0,2-7-5 16,-2-4-1-1,2-4 6-15,2-2 0 0,4-8 4 16,5-2 0-16,5-21 44 0,-3-4 1 15,-7-2 73 1,-4 2 1-16,4 0-68 0,3-2 1 16,-3 5-25-1,-4-3 0-15,-2 4-21 0,0 10 0 16,-4 3-13 0,2 1 0-16,0 9-8 0,-2 2 3 15,0 6 1-15,0 0 0 16,-2 6 4-16,-6 11 0 15,-2 9 2-15,0 9 1 16,1 10 3-16,7 5-1 16,-2-7 21-16,8 10 2 15,-2-10-10-15,2-8-1 16,1-6-6-16,-5-7 0 16,4-11-15-16,2-5 0 0,-4-4-3 15,4-8 1 1,2-2-1-16,4-7 1 0,3-7 5 15,1-13-1 1,-1 6 9-16,-9-4 0 0,-2 6 33 16,-2 11 1-1,2-2-6-15,-4 9-1 0,0-1-17 16,0 4-1 0,2 0-5-16,-2 4 0 0,0 2-7 15,0 2 0-15,0 4-1 0,0 0 0 16,-2 6-1-1,-2 13 0-15,2 18-4 0,2-6 2 16,6 2-60 0,-4-12 1-16,0-15-61 0,4 2 1 15,-4-11 43 1,6-1 2-16,5-4 61 0,5-11 0 16,7-9 14-1,-1-11 1-15,-1 2 2 0,-7-2 1 16,-1 0 56-16,-5 13-1 15,-2-5-19-15,-4 9 1 16,-4 5-15-16,2 3 0 16,-2 8-4-16,-2 0-1 15,-2 0-9-15,0 0 1 16,0 6-7-16,0 5 2 16,2 5 5-16,-4-4 2 15,4 3-7-15,2 1 2 16,4-12-3-16,2 2 0 15,2 3-5-15,2-7 0 16,7 4-1-16,-5-6 1 16,2 0-1-16,1 0 0 15,-3 0-1-15,-2 2-1 16,-6 8 0-16,3 9 0 16,-3 11-11-16,-6 5 1 0,0 0-65 15,2 0 1-15,2-18-1 16,2-7 1-16,0-2 57 15,-4-8 0-15,2 0 15 16,8 0 2-16,4-8 3 16,13-15 0-16,-6-3 18 15,-5 5 0-15,-6-6 29 16,0 3 0-16,-1 5 51 16,-5-3 0-16,0 3 4 0,2 9 2 15,0-4-24-15,-2 9 2 16,0-3-58-16,-2 8 1 15,2-2-21-15,-4 2 1 16,3 0-5-16,5 2 0 16,2 11-24-16,0 3 2 15,-2 0-78-15,-3 1 0 16,-1-9-16-16,-2 0 2 16,0-6 43-16,-2 4 0 15,0-6 50-15,0 3 1 16,0 3 14-16,0-6 1 0,0 0 6 15,-4-9 0 1,0 1 31-16,-3 0 1 0,1 0 23 16,2 0 1-1,0 6-32-15,-2 2 1 0,0 0-16 16,-9 0 0 0,3 10-9-16,-8 8 0 0,5 7-16 15,7-7 0-15,4 1-89 0,0-5-1 16,2 5 48-1,2-13 0-15,0-2 43 0,2 2 1 16,2-6 12 0,2 0 0-16,8-6 2 0,13-15 0 15,-6-11 30 1,-5 5 2-16,-8 2 61 0,-4 13 0 16,0-2 39-1,-2 5-1-15,0 1-35 0,1 6 0 16,1-4-69-16,-4 4 2 15,0 2-21-15,0 0 0 16,0 0-11-16,2 18 1 16,2 7-57-16,0 0 1 15,2-7-69-15,-2-6 1 16,2 3 36-16,0-7 0 16,1-2 46-16,3-4 1 15,4-2 34-15,11-8 0 0,-1-17 8 16,1-1 0-1,-11-3 11-15,1-10 0 0,-3 8 30 16,-6 7-1 0,-4-1-4-16,-2 8 0 0,0 7-8 15,0 0 1 1,0-2-29-16,0 8 0 0,0-3 0 16,0 5 0-1,-2 2 0-15,-2 2 0 0,-2 9 6 16,-6 21 0-16,1 10-1 0,3 1 1 15,2 2-3 1,6-18 2-16,0 5-5 0,0-15 1 16,2-7-20-1,2-2 1-15,0 0 8 0,6-5 0 16,1-3 6 0,15-3 1-16,1-13 2 15,-13 0 1-15,-1 5 16 16,-3 3 2-16,0 0 60 0,-6 0-1 15,2 0 9-15,1 1 0 16,-5 3-53-16,0 4-1 16,0-6-21-16,-2 6 1 15,0 0-12-15,4 6 0 16,-4-4-18-16,2 13 1 16,0-5-57-16,0-2 1 15,2 0 11-15,-4 3 0 16,2-5 40-16,2-4-1 15,0 0 16-15,5 4-1 16,1-6 11-16,10-8 0 16,1 0 24-16,-11-3 0 15,0 5 42-15,1 2 0 16,-7-2 23-16,2 0 1 16,0 4-44-16,-2 0 0 0,2-4-31 15,-6 3 1-15,2 3-13 16,0 3-1-16,0 3-9 15,2-2-1-15,-4 4-41 0,2 0 1 16,1 0-8 0,-3 1 0-16,0-3 27 15,0-4 0-15,0 6 16 16,0-8 1-16,0 0 5 0,0 0 0 16,0 0 4-1,0 0 0-15,0 0 3 0,0-8 0 16,0 6 18-16,0-4 2 15,0-3 12-15,0 1-1 16,0 0 8-16,2 0 0 16,2 4-7-16,-2-11 0 15,2 5-11-15,2 2-1 16,2-2-16-16,0 3 1 16,1 3-8-16,-3-2 1 15,0 6-3-15,0 0 1 0,2 0-34 16,-4 6 0-1,2-2-44-15,1 5 2 0,-3 5-15 16,2-10 0 0,-6 4 46-16,2-2 0 0,0 3 36 15,-2-7 1 1,0 6 8-16,0-8 1 0,0 0 1 16,0 0 1-1,0 0 18-15,6-8 0 0,-2-3 31 16,11-13 1-16,3-3 14 0,-12 17 0 15,4-2-35 1,-3 7 1-16,1-5-9 0,-2 4 2 16,0 0-14-1,0 4 2-15,0 2-13 0,5 8 1 16,-1 2-2 0,4 23 0-16,-4-6-21 0,-3 0 2 15,-1-3-111-15,-4-14-1 16,0 5-22-16,-2-11 0 15,0-4-351-15</inkml:trace>
  <inkml:trace contextRef="#ctx0" brushRef="#br0" timeOffset="50219.25">11186 7969 12 0,'0'0'0'0,"0"0"0"0,0 0 0 0,0 0 0 16,0 0 0 0,0 0 0-16,27 0 0 0,-1-4 0 15,15 4 0-15,-41 0-10 16</inkml:trace>
  <inkml:trace contextRef="#ctx0" brushRef="#br0" timeOffset="50448.96">11479 7965 12 0,'0'0'0'0,"0"0"0"0,0 0 0 16,0 0 0-16,0 0 0 15,0 0 0-15,0 0 0 16,0 0 10-16,0 0 1 16,0 0-4-16,0 0 1 15,0 0 3-15,0 0 1 16,0 0-66-16</inkml:trace>
  <inkml:trace contextRef="#ctx0" brushRef="#br0" timeOffset="51640.56">10569 8018 12 0,'0'0'0'0,"0"0"-10"16</inkml:trace>
  <inkml:trace contextRef="#ctx0" brushRef="#br0" timeOffset="51720.08">10587 8012 12 0,'0'0'0'15,"0"0"0"-15,21-4 0 16,-1-5 0-16,3 1 0 16,-3 0 0-16,-5 0 0 0,-3 2 0 15,-4 2 0-15,-8 4-10 16</inkml:trace>
  <inkml:trace contextRef="#ctx0" brushRef="#br0" timeOffset="51879.07">10305 7940 12 0,'0'0'0'0,"0"0"0"0,0 0 0 15,22-8 0-15,-6 6 0 16,9 2 0-16,2 0 0 15,-27 0-10-15</inkml:trace>
  <inkml:trace contextRef="#ctx0" brushRef="#br0" timeOffset="52470.61">12053 7905 12 0,'0'0'0'0,"0"0"0"0,0 0 0 0,0 0 0 0,8 23 0 16,-10-11 40-16,-2 13 2 16,-4 7 123-1,2-5 0-15,-5-6-100 0,5-5 0 16,2-8 8-16,4 0 0 15,2-8-23-15,6-8 2 16,13 0-14-16,6-2 0 16,14-15-8-16,-2 9 2 15,-9 7-10-15,-11 7 2 16,-7 2-24-16,-6 2 0 16,-4 5-1-16,-4-5 1 15,-4 6-7-15,-2-8 1 16,8 0-724-16</inkml:trace>
  <inkml:trace contextRef="#ctx0" brushRef="#br0" timeOffset="52646.19">12143 7895 12 0,'-2'18'0'0,"2"25"0"0,-4 19 0 16,2 26 0-16,-2 23 0 15,-8 20 0-15,-11 23 0 16,23-154-10-16</inkml:trace>
  <inkml:trace contextRef="#ctx0" brushRef="#br0" timeOffset="71319.2">10559 22313 12 0,'0'0'0'0,"0"0"0"0,0 0 0 0,0 0 0 16,0 0 0-16,0 0 0 16,0 0 0-16,0-22 0 0,0 22 0 15,0-2 0 1,0 2 1-16,0 0 1 0,0 0 2 16,0 0 2-1,4 2 2-15,2 6-2 0,10 6 1 16,3 5-7-16,-1 5 1 15,-3 5-1-15,-3-2 0 16,-6-1 0-16,-2-9 0 16,-2-1-1-16,0-7 1 15,0-1-2-15,2-6 2 16,-4 4 9-16,0-4 1 16,0-2 31-16,0 2-1 15,0-2 55-15,0 0 0 16,0 0-21-16,0 0 1 15,0-2-9-15,0 2 1 0,2-2-19 16,5-6 1 0,11-11-14-16,13-22 1 0,16-16 4 15,23-13 1 1,22-12-22-16,31-29 0 0,35-35-11 16,38-41 1-16,-196 187-699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8:18:01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16339 13621 12 0</inkml:trace>
  <inkml:trace contextRef="#ctx0" brushRef="#br0" timeOffset="15565.38">16040 19141 12 0,'0'0'0'16,"0"0"-10"-16</inkml:trace>
  <inkml:trace contextRef="#ctx0" brushRef="#br0" timeOffset="20804.96">13617 16906 12 0,'0'0'0'0,"0"0"-10"0</inkml:trace>
  <inkml:trace contextRef="#ctx0" brushRef="#br0" timeOffset="46034.79">8738 24828 12 0,'0'0'0'0,"0"0"-10"0</inkml:trace>
  <inkml:trace contextRef="#ctx0" brushRef="#br0" timeOffset="46199.88">9321 24664 12 0,'0'0'0'16,"0"0"0"-16,0 0 0 16,0 0 0-16,22 10 0 15,-22-10-10-15</inkml:trace>
  <inkml:trace contextRef="#ctx0" brushRef="#br0" timeOffset="52631.72">7494 25881 12 0,'0'0'0'0,"0"0"-10"0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64899" y="9893699"/>
            <a:ext cx="266065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image" Target="../media/image50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3362" y="1692275"/>
            <a:ext cx="4424680" cy="323850"/>
            <a:chOff x="1503362" y="1692275"/>
            <a:chExt cx="4424680" cy="323850"/>
          </a:xfrm>
        </p:grpSpPr>
        <p:sp>
          <p:nvSpPr>
            <p:cNvPr id="4" name="object 4"/>
            <p:cNvSpPr/>
            <p:nvPr/>
          </p:nvSpPr>
          <p:spPr>
            <a:xfrm>
              <a:off x="1574800" y="20058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69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1692275"/>
              <a:ext cx="223837" cy="200025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5504" y="3251200"/>
            <a:ext cx="2328672" cy="13568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R="260985" algn="r">
              <a:lnSpc>
                <a:spcPct val="100000"/>
              </a:lnSpc>
              <a:spcBef>
                <a:spcPts val="1019"/>
              </a:spcBef>
            </a:pPr>
            <a:r>
              <a:rPr sz="1400" spc="-10" dirty="0">
                <a:solidFill>
                  <a:srgbClr val="1F497D"/>
                </a:solidFill>
                <a:latin typeface="Georgia"/>
                <a:cs typeface="Georgia"/>
              </a:rPr>
              <a:t>DA-</a:t>
            </a:r>
            <a:r>
              <a:rPr sz="1400" spc="-20" dirty="0">
                <a:solidFill>
                  <a:srgbClr val="1F497D"/>
                </a:solidFill>
                <a:latin typeface="Georgia"/>
                <a:cs typeface="Georgia"/>
              </a:rPr>
              <a:t>IICT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latin typeface="Georgia"/>
                <a:cs typeface="Georgia"/>
              </a:rPr>
              <a:t>IT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561: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Adv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Software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Engineering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200" i="1" dirty="0">
                <a:solidFill>
                  <a:srgbClr val="1F497D"/>
                </a:solidFill>
                <a:latin typeface="Georgia"/>
                <a:cs typeface="Georgia"/>
              </a:rPr>
              <a:t>Software</a:t>
            </a:r>
            <a:r>
              <a:rPr sz="1200" i="1" spc="-3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200" i="1" dirty="0">
                <a:solidFill>
                  <a:srgbClr val="1F497D"/>
                </a:solidFill>
                <a:latin typeface="Georgia"/>
                <a:cs typeface="Georgia"/>
              </a:rPr>
              <a:t>Process</a:t>
            </a:r>
            <a:r>
              <a:rPr sz="1200" i="1" spc="-3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200" i="1" dirty="0">
                <a:solidFill>
                  <a:srgbClr val="1F497D"/>
                </a:solidFill>
                <a:latin typeface="Georgia"/>
                <a:cs typeface="Georgia"/>
              </a:rPr>
              <a:t>Models</a:t>
            </a:r>
            <a:r>
              <a:rPr sz="1200" i="1" spc="-3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200" i="1" dirty="0">
                <a:solidFill>
                  <a:srgbClr val="1F497D"/>
                </a:solidFill>
                <a:latin typeface="Georgia"/>
                <a:cs typeface="Georgia"/>
              </a:rPr>
              <a:t>–</a:t>
            </a:r>
            <a:r>
              <a:rPr sz="1200" i="1" spc="-3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200" i="1" spc="-10" dirty="0">
                <a:solidFill>
                  <a:srgbClr val="1F497D"/>
                </a:solidFill>
                <a:latin typeface="Georgia"/>
                <a:cs typeface="Georgia"/>
              </a:rPr>
              <a:t>RUP|XP|TDD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200">
              <a:latin typeface="Georgia"/>
              <a:cs typeface="Georgia"/>
            </a:endParaRPr>
          </a:p>
          <a:p>
            <a:pPr marR="168275" algn="r">
              <a:lnSpc>
                <a:spcPct val="100000"/>
              </a:lnSpc>
              <a:spcBef>
                <a:spcPts val="5"/>
              </a:spcBef>
            </a:pPr>
            <a:r>
              <a:rPr sz="700" spc="-50" dirty="0">
                <a:solidFill>
                  <a:srgbClr val="D9D9D9"/>
                </a:solidFill>
                <a:latin typeface="Georgia"/>
                <a:cs typeface="Georgia"/>
              </a:rPr>
              <a:t>1</a:t>
            </a:r>
            <a:endParaRPr sz="7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5300" y="1587500"/>
            <a:ext cx="396875" cy="39687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RUP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–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Rational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Unified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Process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400">
              <a:latin typeface="Georgia"/>
              <a:cs typeface="Georgia"/>
            </a:endParaRPr>
          </a:p>
          <a:p>
            <a:pPr marL="474980" marR="488950" indent="-169545">
              <a:lnSpc>
                <a:spcPct val="100000"/>
              </a:lnSpc>
              <a:buFont typeface="Arial MT"/>
              <a:buChar char="•"/>
              <a:tabLst>
                <a:tab pos="476884" algn="l"/>
              </a:tabLst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Life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Cycle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model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proposed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by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Booch,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Jacobson,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and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Rumbaugh 	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(“The</a:t>
            </a:r>
            <a:r>
              <a:rPr sz="1000" spc="-4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three</a:t>
            </a:r>
            <a:r>
              <a:rPr sz="1000" spc="-6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Amigos”)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derived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from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work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on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UML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474980" marR="488950" indent="-169545">
              <a:lnSpc>
                <a:spcPct val="100000"/>
              </a:lnSpc>
              <a:buFont typeface="Arial MT"/>
              <a:buChar char="•"/>
              <a:tabLst>
                <a:tab pos="476884" algn="l"/>
              </a:tabLst>
            </a:pPr>
            <a:r>
              <a:rPr sz="1000" dirty="0">
                <a:latin typeface="Trebuchet MS"/>
                <a:cs typeface="Trebuchet MS"/>
              </a:rPr>
              <a:t>Rational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Unified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Process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(RUP)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uses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Unified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Modeling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Language 	</a:t>
            </a:r>
            <a:r>
              <a:rPr sz="1000" dirty="0">
                <a:latin typeface="Trebuchet MS"/>
                <a:cs typeface="Trebuchet MS"/>
              </a:rPr>
              <a:t>(UML)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as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core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notation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474980" indent="-169545">
              <a:lnSpc>
                <a:spcPct val="100000"/>
              </a:lnSpc>
              <a:buFont typeface="Arial MT"/>
              <a:buChar char="•"/>
              <a:tabLst>
                <a:tab pos="474980" algn="l"/>
              </a:tabLst>
            </a:pPr>
            <a:r>
              <a:rPr sz="1000" dirty="0">
                <a:latin typeface="Trebuchet MS"/>
                <a:cs typeface="Trebuchet MS"/>
              </a:rPr>
              <a:t>Described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from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3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perspectives</a:t>
            </a:r>
            <a:endParaRPr sz="1000">
              <a:latin typeface="Trebuchet MS"/>
              <a:cs typeface="Trebuchet MS"/>
            </a:endParaRPr>
          </a:p>
          <a:p>
            <a:pPr marL="933450" lvl="1" indent="-170815">
              <a:lnSpc>
                <a:spcPct val="100000"/>
              </a:lnSpc>
              <a:buFont typeface="Wingdings"/>
              <a:buChar char=""/>
              <a:tabLst>
                <a:tab pos="933450" algn="l"/>
              </a:tabLst>
            </a:pPr>
            <a:r>
              <a:rPr sz="1000" spc="-30" dirty="0">
                <a:latin typeface="Trebuchet MS"/>
                <a:cs typeface="Trebuchet MS"/>
              </a:rPr>
              <a:t>¤</a:t>
            </a:r>
            <a:r>
              <a:rPr sz="1000" spc="-6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-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dynamic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perspective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that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shows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phases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over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time;</a:t>
            </a:r>
            <a:endParaRPr sz="1000">
              <a:latin typeface="Trebuchet MS"/>
              <a:cs typeface="Trebuchet MS"/>
            </a:endParaRPr>
          </a:p>
          <a:p>
            <a:pPr marL="933450" lvl="1" indent="-170815">
              <a:lnSpc>
                <a:spcPct val="100000"/>
              </a:lnSpc>
              <a:buFont typeface="Wingdings"/>
              <a:buChar char=""/>
              <a:tabLst>
                <a:tab pos="933450" algn="l"/>
              </a:tabLst>
            </a:pPr>
            <a:r>
              <a:rPr sz="1000" spc="-30" dirty="0">
                <a:latin typeface="Trebuchet MS"/>
                <a:cs typeface="Trebuchet MS"/>
              </a:rPr>
              <a:t>¤</a:t>
            </a:r>
            <a:r>
              <a:rPr sz="1000" spc="-6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-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static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perspective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that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shows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process</a:t>
            </a:r>
            <a:r>
              <a:rPr sz="1000" spc="-10" dirty="0">
                <a:latin typeface="Trebuchet MS"/>
                <a:cs typeface="Trebuchet MS"/>
              </a:rPr>
              <a:t> activities;</a:t>
            </a:r>
            <a:endParaRPr sz="1000">
              <a:latin typeface="Trebuchet MS"/>
              <a:cs typeface="Trebuchet MS"/>
            </a:endParaRPr>
          </a:p>
          <a:p>
            <a:pPr marL="933450" lvl="1" indent="-170815">
              <a:lnSpc>
                <a:spcPct val="100000"/>
              </a:lnSpc>
              <a:buFont typeface="Wingdings"/>
              <a:buChar char=""/>
              <a:tabLst>
                <a:tab pos="933450" algn="l"/>
              </a:tabLst>
            </a:pPr>
            <a:r>
              <a:rPr sz="1000" spc="-30" dirty="0">
                <a:latin typeface="Trebuchet MS"/>
                <a:cs typeface="Trebuchet MS"/>
              </a:rPr>
              <a:t>¤</a:t>
            </a:r>
            <a:r>
              <a:rPr sz="1000" spc="-6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-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practice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perspective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that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suggests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good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practice.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000">
              <a:latin typeface="Trebuchet MS"/>
              <a:cs typeface="Trebuchet MS"/>
            </a:endParaRPr>
          </a:p>
          <a:p>
            <a:pPr marL="474980" indent="-169545">
              <a:lnSpc>
                <a:spcPct val="100000"/>
              </a:lnSpc>
              <a:buFont typeface="Arial MT"/>
              <a:buChar char="•"/>
              <a:tabLst>
                <a:tab pos="474980" algn="l"/>
              </a:tabLst>
            </a:pPr>
            <a:r>
              <a:rPr sz="1000" dirty="0">
                <a:latin typeface="Trebuchet MS"/>
                <a:cs typeface="Trebuchet MS"/>
              </a:rPr>
              <a:t>Unified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Process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distinguished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by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being</a:t>
            </a:r>
            <a:endParaRPr sz="1000">
              <a:latin typeface="Trebuchet MS"/>
              <a:cs typeface="Trebuchet MS"/>
            </a:endParaRPr>
          </a:p>
          <a:p>
            <a:pPr marL="933450" lvl="1" indent="-170815">
              <a:lnSpc>
                <a:spcPct val="100000"/>
              </a:lnSpc>
              <a:buFont typeface="Wingdings"/>
              <a:buChar char=""/>
              <a:tabLst>
                <a:tab pos="9334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10" dirty="0">
                <a:latin typeface="Trebuchet MS"/>
                <a:cs typeface="Trebuchet MS"/>
              </a:rPr>
              <a:t> Use-</a:t>
            </a:r>
            <a:r>
              <a:rPr sz="1000" dirty="0">
                <a:latin typeface="Trebuchet MS"/>
                <a:cs typeface="Trebuchet MS"/>
              </a:rPr>
              <a:t>case</a:t>
            </a:r>
            <a:r>
              <a:rPr sz="1000" spc="-10" dirty="0">
                <a:latin typeface="Trebuchet MS"/>
                <a:cs typeface="Trebuchet MS"/>
              </a:rPr>
              <a:t> driven</a:t>
            </a:r>
            <a:endParaRPr sz="1000">
              <a:latin typeface="Trebuchet MS"/>
              <a:cs typeface="Trebuchet MS"/>
            </a:endParaRPr>
          </a:p>
          <a:p>
            <a:pPr marL="933450" lvl="1" indent="-170815">
              <a:lnSpc>
                <a:spcPct val="100000"/>
              </a:lnSpc>
              <a:buFont typeface="Wingdings"/>
              <a:buChar char=""/>
              <a:tabLst>
                <a:tab pos="933450" algn="l"/>
              </a:tabLst>
            </a:pPr>
            <a:r>
              <a:rPr sz="1000" spc="-30" dirty="0">
                <a:latin typeface="Trebuchet MS"/>
                <a:cs typeface="Trebuchet MS"/>
              </a:rPr>
              <a:t>¤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Architecture-centric</a:t>
            </a:r>
            <a:endParaRPr sz="1000">
              <a:latin typeface="Trebuchet MS"/>
              <a:cs typeface="Trebuchet MS"/>
            </a:endParaRPr>
          </a:p>
          <a:p>
            <a:pPr marL="933450" lvl="1" indent="-170815">
              <a:lnSpc>
                <a:spcPct val="100000"/>
              </a:lnSpc>
              <a:buFont typeface="Wingdings"/>
              <a:buChar char=""/>
              <a:tabLst>
                <a:tab pos="9334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Iterative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incremental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13AC48-4675-A376-137C-10E1BD69F793}"/>
                  </a:ext>
                </a:extLst>
              </p14:cNvPr>
              <p14:cNvContentPartPr/>
              <p14:nvPr/>
            </p14:nvContentPartPr>
            <p14:xfrm>
              <a:off x="1901520" y="7003080"/>
              <a:ext cx="3566880" cy="41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13AC48-4675-A376-137C-10E1BD69F7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2160" y="6993720"/>
                <a:ext cx="3585600" cy="5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TDD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–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Test</a:t>
            </a:r>
            <a:r>
              <a:rPr sz="1400" b="1" spc="-1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Driven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400">
              <a:latin typeface="Georgia"/>
              <a:cs typeface="Georgia"/>
            </a:endParaRPr>
          </a:p>
          <a:p>
            <a:pPr marL="3816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rebuchet MS"/>
                <a:cs typeface="Trebuchet MS"/>
              </a:rPr>
              <a:t>Ensures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quality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Keeps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code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clear,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simple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testable</a:t>
            </a:r>
            <a:endParaRPr sz="1000">
              <a:latin typeface="Trebuchet MS"/>
              <a:cs typeface="Trebuchet MS"/>
            </a:endParaRPr>
          </a:p>
          <a:p>
            <a:pPr marL="381635" marR="1168400">
              <a:lnSpc>
                <a:spcPct val="200000"/>
              </a:lnSpc>
            </a:pPr>
            <a:r>
              <a:rPr sz="1000" spc="-10" dirty="0">
                <a:latin typeface="Trebuchet MS"/>
                <a:cs typeface="Trebuchet MS"/>
              </a:rPr>
              <a:t>Provides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documentation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for</a:t>
            </a:r>
            <a:r>
              <a:rPr sz="1000" spc="-10" dirty="0">
                <a:latin typeface="Trebuchet MS"/>
                <a:cs typeface="Trebuchet MS"/>
              </a:rPr>
              <a:t> different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team</a:t>
            </a:r>
            <a:r>
              <a:rPr sz="1000" spc="-10" dirty="0">
                <a:latin typeface="Trebuchet MS"/>
                <a:cs typeface="Trebuchet MS"/>
              </a:rPr>
              <a:t> members Repeatable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tests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Enable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rapid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change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sz="1400" b="1" spc="-10" dirty="0">
                <a:latin typeface="Georgia"/>
                <a:cs typeface="Georgia"/>
              </a:rPr>
              <a:t>Questions???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 marL="325882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latin typeface="Trebuchet MS"/>
                <a:cs typeface="Trebuchet MS"/>
              </a:rPr>
              <a:t>Next</a:t>
            </a:r>
            <a:r>
              <a:rPr sz="900" b="1" spc="-20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Lectures…</a:t>
            </a:r>
            <a:endParaRPr sz="900">
              <a:latin typeface="Trebuchet MS"/>
              <a:cs typeface="Trebuchet MS"/>
            </a:endParaRPr>
          </a:p>
          <a:p>
            <a:pPr marL="3258820">
              <a:lnSpc>
                <a:spcPct val="100000"/>
              </a:lnSpc>
            </a:pP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Feasibility</a:t>
            </a:r>
            <a:r>
              <a:rPr sz="900" spc="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Studies…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RUP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–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Rational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Unified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Process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400">
              <a:latin typeface="Georgia"/>
              <a:cs typeface="Georgia"/>
            </a:endParaRPr>
          </a:p>
          <a:p>
            <a:pPr marL="476884" marR="489584" indent="-171450">
              <a:lnSpc>
                <a:spcPct val="102200"/>
              </a:lnSpc>
              <a:buFont typeface="Arial MT"/>
              <a:buChar char="•"/>
              <a:tabLst>
                <a:tab pos="476884" algn="l"/>
              </a:tabLst>
            </a:pPr>
            <a:r>
              <a:rPr sz="900" dirty="0">
                <a:latin typeface="Trebuchet MS"/>
                <a:cs typeface="Trebuchet MS"/>
              </a:rPr>
              <a:t>RUP</a:t>
            </a:r>
            <a:r>
              <a:rPr sz="900" spc="8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proposes</a:t>
            </a:r>
            <a:r>
              <a:rPr sz="900" spc="1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phase</a:t>
            </a:r>
            <a:r>
              <a:rPr sz="900" spc="1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model</a:t>
            </a:r>
            <a:r>
              <a:rPr sz="900" spc="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that</a:t>
            </a:r>
            <a:r>
              <a:rPr sz="900" spc="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identifies</a:t>
            </a:r>
            <a:r>
              <a:rPr sz="900" spc="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four</a:t>
            </a:r>
            <a:r>
              <a:rPr sz="900" spc="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discrete</a:t>
            </a:r>
            <a:r>
              <a:rPr sz="900" spc="10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phases</a:t>
            </a:r>
            <a:r>
              <a:rPr sz="900" spc="9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in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software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process</a:t>
            </a:r>
            <a:endParaRPr sz="900">
              <a:latin typeface="Trebuchet MS"/>
              <a:cs typeface="Trebuchet MS"/>
            </a:endParaRPr>
          </a:p>
          <a:p>
            <a:pPr marL="474980" indent="-16954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74980" algn="l"/>
              </a:tabLst>
            </a:pP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Inception</a:t>
            </a:r>
            <a:endParaRPr sz="1000">
              <a:latin typeface="Trebuchet MS"/>
              <a:cs typeface="Trebuchet MS"/>
            </a:endParaRPr>
          </a:p>
          <a:p>
            <a:pPr marL="704850" lvl="1" indent="-170815">
              <a:lnSpc>
                <a:spcPct val="100000"/>
              </a:lnSpc>
              <a:buFont typeface="Arial MT"/>
              <a:buChar char="•"/>
              <a:tabLst>
                <a:tab pos="704850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Establish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business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case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for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system</a:t>
            </a:r>
            <a:endParaRPr sz="900">
              <a:latin typeface="Trebuchet MS"/>
              <a:cs typeface="Trebuchet MS"/>
            </a:endParaRPr>
          </a:p>
          <a:p>
            <a:pPr marL="704850" lvl="1" indent="-17081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704850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Decide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cancel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continue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project</a:t>
            </a:r>
            <a:endParaRPr sz="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900">
              <a:latin typeface="Trebuchet MS"/>
              <a:cs typeface="Trebuchet MS"/>
            </a:endParaRPr>
          </a:p>
          <a:p>
            <a:pPr marL="474980" indent="-169545">
              <a:lnSpc>
                <a:spcPct val="100000"/>
              </a:lnSpc>
              <a:buFont typeface="Arial MT"/>
              <a:buChar char="•"/>
              <a:tabLst>
                <a:tab pos="474980" algn="l"/>
              </a:tabLst>
            </a:pP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Elaboration</a:t>
            </a:r>
            <a:endParaRPr sz="1000">
              <a:latin typeface="Trebuchet MS"/>
              <a:cs typeface="Trebuchet MS"/>
            </a:endParaRPr>
          </a:p>
          <a:p>
            <a:pPr marL="564515" marR="489584" lvl="1" indent="-87630">
              <a:lnSpc>
                <a:spcPts val="980"/>
              </a:lnSpc>
              <a:spcBef>
                <a:spcPts val="120"/>
              </a:spcBef>
              <a:buFont typeface="Arial MT"/>
              <a:buChar char="•"/>
              <a:tabLst>
                <a:tab pos="762635" algn="l"/>
              </a:tabLst>
            </a:pPr>
            <a:r>
              <a:rPr sz="900" spc="-50" dirty="0">
                <a:latin typeface="Trebuchet MS"/>
                <a:cs typeface="Trebuchet MS"/>
              </a:rPr>
              <a:t>¤</a:t>
            </a:r>
            <a:r>
              <a:rPr sz="900" dirty="0">
                <a:latin typeface="Trebuchet MS"/>
                <a:cs typeface="Trebuchet MS"/>
              </a:rPr>
              <a:t>	Develop</a:t>
            </a:r>
            <a:r>
              <a:rPr sz="900" spc="30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</a:t>
            </a:r>
            <a:r>
              <a:rPr sz="900" spc="30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understanding</a:t>
            </a:r>
            <a:r>
              <a:rPr sz="900" spc="30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3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3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problem</a:t>
            </a:r>
            <a:r>
              <a:rPr sz="900" spc="3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domain</a:t>
            </a:r>
            <a:r>
              <a:rPr sz="900" spc="3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30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 	</a:t>
            </a:r>
            <a:r>
              <a:rPr sz="900" dirty="0">
                <a:latin typeface="Trebuchet MS"/>
                <a:cs typeface="Trebuchet MS"/>
              </a:rPr>
              <a:t>system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architecture.</a:t>
            </a:r>
            <a:endParaRPr sz="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Font typeface="Arial MT"/>
              <a:buChar char="•"/>
            </a:pPr>
            <a:endParaRPr sz="900">
              <a:latin typeface="Trebuchet MS"/>
              <a:cs typeface="Trebuchet MS"/>
            </a:endParaRPr>
          </a:p>
          <a:p>
            <a:pPr marL="474980" indent="-169545">
              <a:lnSpc>
                <a:spcPct val="100000"/>
              </a:lnSpc>
              <a:buFont typeface="Arial MT"/>
              <a:buChar char="•"/>
              <a:tabLst>
                <a:tab pos="474980" algn="l"/>
              </a:tabLst>
            </a:pP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Construction</a:t>
            </a:r>
            <a:endParaRPr sz="1000">
              <a:latin typeface="Trebuchet MS"/>
              <a:cs typeface="Trebuchet MS"/>
            </a:endParaRPr>
          </a:p>
          <a:p>
            <a:pPr marL="618490" lvl="1" indent="-1416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18490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3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System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design,</a:t>
            </a:r>
            <a:r>
              <a:rPr sz="900" spc="-10" dirty="0">
                <a:latin typeface="Trebuchet MS"/>
                <a:cs typeface="Trebuchet MS"/>
              </a:rPr>
              <a:t> programming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testing.</a:t>
            </a:r>
            <a:endParaRPr sz="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900">
              <a:latin typeface="Trebuchet MS"/>
              <a:cs typeface="Trebuchet MS"/>
            </a:endParaRPr>
          </a:p>
          <a:p>
            <a:pPr marL="474980" indent="-169545">
              <a:lnSpc>
                <a:spcPct val="100000"/>
              </a:lnSpc>
              <a:buFont typeface="Arial MT"/>
              <a:buChar char="•"/>
              <a:tabLst>
                <a:tab pos="474980" algn="l"/>
              </a:tabLst>
            </a:pP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Transition</a:t>
            </a:r>
            <a:endParaRPr sz="1000">
              <a:latin typeface="Trebuchet MS"/>
              <a:cs typeface="Trebuchet MS"/>
            </a:endParaRPr>
          </a:p>
          <a:p>
            <a:pPr marL="673735" lvl="1" indent="-1968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73735" algn="l"/>
                <a:tab pos="1219835" algn="l"/>
              </a:tabLst>
            </a:pPr>
            <a:r>
              <a:rPr sz="900" spc="-50" dirty="0">
                <a:latin typeface="Trebuchet MS"/>
                <a:cs typeface="Trebuchet MS"/>
              </a:rPr>
              <a:t>¤</a:t>
            </a:r>
            <a:r>
              <a:rPr sz="900" dirty="0">
                <a:latin typeface="Trebuchet MS"/>
                <a:cs typeface="Trebuchet MS"/>
              </a:rPr>
              <a:t>	Deploy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system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its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operating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environment.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Iterative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Phase</a:t>
            </a:r>
            <a:r>
              <a:rPr sz="1400" b="1" spc="-55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Model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1400">
              <a:latin typeface="Georgia"/>
              <a:cs typeface="Georgia"/>
            </a:endParaRPr>
          </a:p>
          <a:p>
            <a:pPr marL="489584" marR="476250" indent="-171450">
              <a:lnSpc>
                <a:spcPct val="102200"/>
              </a:lnSpc>
              <a:buFont typeface="Arial MT"/>
              <a:buChar char="•"/>
              <a:tabLst>
                <a:tab pos="489584" algn="l"/>
              </a:tabLst>
            </a:pPr>
            <a:r>
              <a:rPr sz="900" dirty="0">
                <a:latin typeface="Trebuchet MS"/>
                <a:cs typeface="Trebuchet MS"/>
              </a:rPr>
              <a:t>Each</a:t>
            </a:r>
            <a:r>
              <a:rPr sz="900" spc="2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phase</a:t>
            </a:r>
            <a:r>
              <a:rPr sz="900" spc="2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may</a:t>
            </a:r>
            <a:r>
              <a:rPr sz="900" spc="2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2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enacted</a:t>
            </a:r>
            <a:r>
              <a:rPr sz="900" spc="2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2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</a:t>
            </a:r>
            <a:r>
              <a:rPr sz="900" spc="204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iterative</a:t>
            </a:r>
            <a:r>
              <a:rPr sz="900" spc="2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way</a:t>
            </a:r>
            <a:r>
              <a:rPr sz="900" spc="2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with</a:t>
            </a:r>
            <a:r>
              <a:rPr sz="900" spc="2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2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results </a:t>
            </a:r>
            <a:r>
              <a:rPr sz="900" dirty="0">
                <a:latin typeface="Trebuchet MS"/>
                <a:cs typeface="Trebuchet MS"/>
              </a:rPr>
              <a:t>developed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increments</a:t>
            </a:r>
            <a:endParaRPr sz="900">
              <a:latin typeface="Trebuchet MS"/>
              <a:cs typeface="Trebuchet MS"/>
            </a:endParaRPr>
          </a:p>
          <a:p>
            <a:pPr marL="489584" marR="998219" indent="-171450">
              <a:lnSpc>
                <a:spcPct val="102200"/>
              </a:lnSpc>
              <a:spcBef>
                <a:spcPts val="1005"/>
              </a:spcBef>
              <a:buFont typeface="Arial MT"/>
              <a:buChar char="•"/>
              <a:tabLst>
                <a:tab pos="775335" algn="l"/>
              </a:tabLst>
            </a:pP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whole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set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phases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also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enacted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incrementally 	</a:t>
            </a:r>
            <a:r>
              <a:rPr sz="900" dirty="0">
                <a:latin typeface="Trebuchet MS"/>
                <a:cs typeface="Trebuchet MS"/>
              </a:rPr>
              <a:t>Whole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set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=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cycle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(later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on..)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Font typeface="Arial MT"/>
              <a:buChar char="•"/>
            </a:pPr>
            <a:endParaRPr sz="900">
              <a:latin typeface="Trebuchet MS"/>
              <a:cs typeface="Trebuchet MS"/>
            </a:endParaRPr>
          </a:p>
          <a:p>
            <a:pPr marL="489584" marR="476884" indent="-171450">
              <a:lnSpc>
                <a:spcPts val="1010"/>
              </a:lnSpc>
              <a:spcBef>
                <a:spcPts val="5"/>
              </a:spcBef>
              <a:buFont typeface="Arial MT"/>
              <a:buChar char="•"/>
              <a:tabLst>
                <a:tab pos="489584" algn="l"/>
              </a:tabLst>
            </a:pPr>
            <a:r>
              <a:rPr sz="900" dirty="0">
                <a:latin typeface="Trebuchet MS"/>
                <a:cs typeface="Trebuchet MS"/>
              </a:rPr>
              <a:t>An</a:t>
            </a:r>
            <a:r>
              <a:rPr sz="900" spc="2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iteration</a:t>
            </a:r>
            <a:r>
              <a:rPr sz="900" spc="2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represents</a:t>
            </a:r>
            <a:r>
              <a:rPr sz="900" spc="28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2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set</a:t>
            </a:r>
            <a:r>
              <a:rPr sz="900" spc="2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2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activities</a:t>
            </a:r>
            <a:r>
              <a:rPr sz="900" spc="2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for</a:t>
            </a:r>
            <a:r>
              <a:rPr sz="900" spc="2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which</a:t>
            </a:r>
            <a:r>
              <a:rPr sz="900" spc="2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there</a:t>
            </a:r>
            <a:r>
              <a:rPr sz="900" spc="2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28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a </a:t>
            </a:r>
            <a:r>
              <a:rPr sz="900" dirty="0">
                <a:latin typeface="Trebuchet MS"/>
                <a:cs typeface="Trebuchet MS"/>
              </a:rPr>
              <a:t>milestone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(“well-</a:t>
            </a:r>
            <a:r>
              <a:rPr sz="900" dirty="0">
                <a:latin typeface="Trebuchet MS"/>
                <a:cs typeface="Trebuchet MS"/>
              </a:rPr>
              <a:t>defined </a:t>
            </a:r>
            <a:r>
              <a:rPr sz="900" spc="-10" dirty="0">
                <a:latin typeface="Trebuchet MS"/>
                <a:cs typeface="Trebuchet MS"/>
              </a:rPr>
              <a:t>intermediate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event”)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900">
              <a:latin typeface="Trebuchet MS"/>
              <a:cs typeface="Trebuchet MS"/>
            </a:endParaRPr>
          </a:p>
          <a:p>
            <a:pPr marL="489584" marR="476884" indent="-171450">
              <a:lnSpc>
                <a:spcPct val="100000"/>
              </a:lnSpc>
              <a:buFont typeface="Arial MT"/>
              <a:buChar char="•"/>
              <a:tabLst>
                <a:tab pos="489584" algn="l"/>
              </a:tabLst>
            </a:pP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scope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 results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 the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iteration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are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captured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via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discrete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work </a:t>
            </a:r>
            <a:r>
              <a:rPr sz="900" dirty="0">
                <a:latin typeface="Trebuchet MS"/>
                <a:cs typeface="Trebuchet MS"/>
              </a:rPr>
              <a:t>products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called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artifacts.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8869" y="6266944"/>
            <a:ext cx="3713571" cy="88366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C5B162-887B-8709-EEDD-012F4F9C7FB0}"/>
                  </a:ext>
                </a:extLst>
              </p14:cNvPr>
              <p14:cNvContentPartPr/>
              <p14:nvPr/>
            </p14:nvContentPartPr>
            <p14:xfrm>
              <a:off x="1042020" y="4296282"/>
              <a:ext cx="179280" cy="356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C5B162-887B-8709-EEDD-012F4F9C7F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020" y="4233282"/>
                <a:ext cx="30492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5BB0487-2585-2DCC-EF08-CDBD02AAAE30}"/>
                  </a:ext>
                </a:extLst>
              </p14:cNvPr>
              <p14:cNvContentPartPr/>
              <p14:nvPr/>
            </p14:nvContentPartPr>
            <p14:xfrm>
              <a:off x="1728360" y="3502800"/>
              <a:ext cx="4111200" cy="5701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5BB0487-2585-2DCC-EF08-CDBD02AAAE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9000" y="3493440"/>
                <a:ext cx="4129920" cy="572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Artifact</a:t>
            </a:r>
            <a:r>
              <a:rPr sz="1400" b="1" spc="-8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sets</a:t>
            </a:r>
            <a:endParaRPr sz="1400">
              <a:latin typeface="Georgia"/>
              <a:cs typeface="Georgia"/>
            </a:endParaRPr>
          </a:p>
          <a:p>
            <a:pPr marL="400685" marR="349250" indent="-171450">
              <a:lnSpc>
                <a:spcPct val="102200"/>
              </a:lnSpc>
              <a:spcBef>
                <a:spcPts val="1435"/>
              </a:spcBef>
              <a:buFont typeface="Arial MT"/>
              <a:buChar char="•"/>
              <a:tabLst>
                <a:tab pos="400685" algn="l"/>
              </a:tabLst>
            </a:pPr>
            <a:r>
              <a:rPr sz="900" dirty="0">
                <a:latin typeface="Trebuchet MS"/>
                <a:cs typeface="Trebuchet MS"/>
              </a:rPr>
              <a:t>Each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artifact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set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has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different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intention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uses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different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notations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to </a:t>
            </a:r>
            <a:r>
              <a:rPr sz="900" dirty="0">
                <a:latin typeface="Trebuchet MS"/>
                <a:cs typeface="Trebuchet MS"/>
              </a:rPr>
              <a:t>capture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relevant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artifacts.</a:t>
            </a:r>
            <a:endParaRPr sz="900">
              <a:latin typeface="Trebuchet MS"/>
              <a:cs typeface="Trebuchet MS"/>
            </a:endParaRPr>
          </a:p>
          <a:p>
            <a:pPr marL="400685" indent="-171450">
              <a:lnSpc>
                <a:spcPts val="985"/>
              </a:lnSpc>
              <a:buFont typeface="Arial MT"/>
              <a:buChar char="•"/>
              <a:tabLst>
                <a:tab pos="400685" algn="l"/>
              </a:tabLst>
            </a:pPr>
            <a:r>
              <a:rPr sz="900" dirty="0">
                <a:latin typeface="Trebuchet MS"/>
                <a:cs typeface="Trebuchet MS"/>
              </a:rPr>
              <a:t>Management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Set:</a:t>
            </a:r>
            <a:endParaRPr sz="900">
              <a:latin typeface="Trebuchet MS"/>
              <a:cs typeface="Trebuchet MS"/>
            </a:endParaRPr>
          </a:p>
          <a:p>
            <a:pPr marL="628650" lvl="1" indent="-17081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28650" algn="l"/>
              </a:tabLst>
            </a:pPr>
            <a:r>
              <a:rPr sz="900" spc="-10" dirty="0">
                <a:latin typeface="Trebuchet MS"/>
                <a:cs typeface="Trebuchet MS"/>
              </a:rPr>
              <a:t>¤Notation:</a:t>
            </a:r>
            <a:r>
              <a:rPr sz="900" spc="-6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Ad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hoc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text,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graphics,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textual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use</a:t>
            </a:r>
            <a:r>
              <a:rPr sz="900" spc="-20" dirty="0">
                <a:latin typeface="Trebuchet MS"/>
                <a:cs typeface="Trebuchet MS"/>
              </a:rPr>
              <a:t> cases</a:t>
            </a:r>
            <a:endParaRPr sz="900">
              <a:latin typeface="Trebuchet MS"/>
              <a:cs typeface="Trebuchet MS"/>
            </a:endParaRPr>
          </a:p>
          <a:p>
            <a:pPr marL="628650" lvl="1" indent="-17081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28650" algn="l"/>
              </a:tabLst>
            </a:pPr>
            <a:r>
              <a:rPr sz="900" dirty="0">
                <a:latin typeface="Trebuchet MS"/>
                <a:cs typeface="Trebuchet MS"/>
              </a:rPr>
              <a:t>¤Goal: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Capture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plans,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processes,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objectives,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acceptance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criteria.</a:t>
            </a:r>
            <a:endParaRPr sz="900">
              <a:latin typeface="Trebuchet MS"/>
              <a:cs typeface="Trebuchet MS"/>
            </a:endParaRPr>
          </a:p>
          <a:p>
            <a:pPr marL="400685" indent="-1714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400685" algn="l"/>
              </a:tabLst>
            </a:pPr>
            <a:r>
              <a:rPr sz="900" spc="-10" dirty="0">
                <a:latin typeface="Trebuchet MS"/>
                <a:cs typeface="Trebuchet MS"/>
              </a:rPr>
              <a:t>Requirements</a:t>
            </a:r>
            <a:r>
              <a:rPr sz="900" spc="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set:</a:t>
            </a:r>
            <a:endParaRPr sz="900">
              <a:latin typeface="Trebuchet MS"/>
              <a:cs typeface="Trebuchet MS"/>
            </a:endParaRPr>
          </a:p>
          <a:p>
            <a:pPr marL="629285" marR="349250" lvl="1" indent="-171450">
              <a:lnSpc>
                <a:spcPts val="980"/>
              </a:lnSpc>
              <a:spcBef>
                <a:spcPts val="140"/>
              </a:spcBef>
              <a:buFont typeface="Arial MT"/>
              <a:buChar char="•"/>
              <a:tabLst>
                <a:tab pos="629285" algn="l"/>
              </a:tabLst>
            </a:pPr>
            <a:r>
              <a:rPr sz="900" dirty="0">
                <a:latin typeface="Trebuchet MS"/>
                <a:cs typeface="Trebuchet MS"/>
              </a:rPr>
              <a:t>Notation:</a:t>
            </a:r>
            <a:r>
              <a:rPr sz="900" spc="120" dirty="0">
                <a:latin typeface="Trebuchet MS"/>
                <a:cs typeface="Trebuchet MS"/>
              </a:rPr>
              <a:t>  </a:t>
            </a:r>
            <a:r>
              <a:rPr sz="900" dirty="0">
                <a:latin typeface="Trebuchet MS"/>
                <a:cs typeface="Trebuchet MS"/>
              </a:rPr>
              <a:t>Structured</a:t>
            </a:r>
            <a:r>
              <a:rPr sz="900" spc="125" dirty="0">
                <a:latin typeface="Trebuchet MS"/>
                <a:cs typeface="Trebuchet MS"/>
              </a:rPr>
              <a:t>  </a:t>
            </a:r>
            <a:r>
              <a:rPr sz="900" dirty="0">
                <a:latin typeface="Trebuchet MS"/>
                <a:cs typeface="Trebuchet MS"/>
              </a:rPr>
              <a:t>text,</a:t>
            </a:r>
            <a:r>
              <a:rPr sz="900" spc="120" dirty="0">
                <a:latin typeface="Trebuchet MS"/>
                <a:cs typeface="Trebuchet MS"/>
              </a:rPr>
              <a:t>  </a:t>
            </a:r>
            <a:r>
              <a:rPr sz="900" dirty="0">
                <a:latin typeface="Trebuchet MS"/>
                <a:cs typeface="Trebuchet MS"/>
              </a:rPr>
              <a:t>models</a:t>
            </a:r>
            <a:r>
              <a:rPr sz="900" spc="125" dirty="0">
                <a:latin typeface="Trebuchet MS"/>
                <a:cs typeface="Trebuchet MS"/>
              </a:rPr>
              <a:t> 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120" dirty="0">
                <a:latin typeface="Trebuchet MS"/>
                <a:cs typeface="Trebuchet MS"/>
              </a:rPr>
              <a:t>  </a:t>
            </a:r>
            <a:r>
              <a:rPr sz="900" dirty="0">
                <a:latin typeface="Trebuchet MS"/>
                <a:cs typeface="Trebuchet MS"/>
              </a:rPr>
              <a:t>UML</a:t>
            </a:r>
            <a:r>
              <a:rPr sz="900" spc="4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(Use</a:t>
            </a:r>
            <a:r>
              <a:rPr sz="900" spc="120" dirty="0">
                <a:latin typeface="Trebuchet MS"/>
                <a:cs typeface="Trebuchet MS"/>
              </a:rPr>
              <a:t>  </a:t>
            </a:r>
            <a:r>
              <a:rPr sz="900" dirty="0">
                <a:latin typeface="Trebuchet MS"/>
                <a:cs typeface="Trebuchet MS"/>
              </a:rPr>
              <a:t>Case,</a:t>
            </a:r>
            <a:r>
              <a:rPr sz="900" spc="125" dirty="0">
                <a:latin typeface="Trebuchet MS"/>
                <a:cs typeface="Trebuchet MS"/>
              </a:rPr>
              <a:t>  </a:t>
            </a:r>
            <a:r>
              <a:rPr sz="900" spc="-10" dirty="0">
                <a:latin typeface="Trebuchet MS"/>
                <a:cs typeface="Trebuchet MS"/>
              </a:rPr>
              <a:t>Class, Sequence)</a:t>
            </a:r>
            <a:endParaRPr sz="900">
              <a:latin typeface="Trebuchet MS"/>
              <a:cs typeface="Trebuchet MS"/>
            </a:endParaRPr>
          </a:p>
          <a:p>
            <a:pPr marL="628650" lvl="1" indent="-1708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628650" algn="l"/>
              </a:tabLst>
            </a:pPr>
            <a:r>
              <a:rPr sz="900" dirty="0">
                <a:latin typeface="Trebuchet MS"/>
                <a:cs typeface="Trebuchet MS"/>
              </a:rPr>
              <a:t>¤Goal: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Capture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problem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language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problem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domain</a:t>
            </a:r>
            <a:endParaRPr sz="900">
              <a:latin typeface="Trebuchet MS"/>
              <a:cs typeface="Trebuchet MS"/>
            </a:endParaRPr>
          </a:p>
          <a:p>
            <a:pPr marL="400685" indent="-17145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400685" algn="l"/>
              </a:tabLst>
            </a:pPr>
            <a:r>
              <a:rPr sz="900" dirty="0">
                <a:latin typeface="Trebuchet MS"/>
                <a:cs typeface="Trebuchet MS"/>
              </a:rPr>
              <a:t>Design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set:</a:t>
            </a:r>
            <a:endParaRPr sz="900">
              <a:latin typeface="Trebuchet MS"/>
              <a:cs typeface="Trebuchet MS"/>
            </a:endParaRPr>
          </a:p>
          <a:p>
            <a:pPr marL="628650" lvl="1" indent="-1708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628650" algn="l"/>
              </a:tabLst>
            </a:pPr>
            <a:r>
              <a:rPr sz="900" spc="-10" dirty="0">
                <a:latin typeface="Trebuchet MS"/>
                <a:cs typeface="Trebuchet MS"/>
              </a:rPr>
              <a:t>¤Notation: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Structured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text,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models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UML</a:t>
            </a:r>
            <a:endParaRPr sz="900">
              <a:latin typeface="Trebuchet MS"/>
              <a:cs typeface="Trebuchet MS"/>
            </a:endParaRPr>
          </a:p>
          <a:p>
            <a:pPr marL="628650" lvl="1" indent="-170815">
              <a:lnSpc>
                <a:spcPts val="1030"/>
              </a:lnSpc>
              <a:spcBef>
                <a:spcPts val="25"/>
              </a:spcBef>
              <a:buFont typeface="Arial MT"/>
              <a:buChar char="•"/>
              <a:tabLst>
                <a:tab pos="628650" algn="l"/>
              </a:tabLst>
            </a:pPr>
            <a:r>
              <a:rPr sz="900" dirty="0">
                <a:latin typeface="Trebuchet MS"/>
                <a:cs typeface="Trebuchet MS"/>
              </a:rPr>
              <a:t>¤Goal: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Capture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engineering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blueprints</a:t>
            </a:r>
            <a:endParaRPr sz="900">
              <a:latin typeface="Trebuchet MS"/>
              <a:cs typeface="Trebuchet MS"/>
            </a:endParaRPr>
          </a:p>
          <a:p>
            <a:pPr marL="400685" indent="-171450">
              <a:lnSpc>
                <a:spcPts val="1030"/>
              </a:lnSpc>
              <a:buFont typeface="Arial MT"/>
              <a:buChar char="•"/>
              <a:tabLst>
                <a:tab pos="400685" algn="l"/>
              </a:tabLst>
            </a:pPr>
            <a:r>
              <a:rPr sz="900" spc="-10" dirty="0">
                <a:latin typeface="Trebuchet MS"/>
                <a:cs typeface="Trebuchet MS"/>
              </a:rPr>
              <a:t>Implementation</a:t>
            </a:r>
            <a:r>
              <a:rPr sz="900" spc="6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set:</a:t>
            </a:r>
            <a:endParaRPr sz="900">
              <a:latin typeface="Trebuchet MS"/>
              <a:cs typeface="Trebuchet MS"/>
            </a:endParaRPr>
          </a:p>
          <a:p>
            <a:pPr marL="628650" lvl="1" indent="-17081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28650" algn="l"/>
              </a:tabLst>
            </a:pPr>
            <a:r>
              <a:rPr sz="900" spc="-10" dirty="0">
                <a:latin typeface="Trebuchet MS"/>
                <a:cs typeface="Trebuchet MS"/>
              </a:rPr>
              <a:t>¤Notation: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Programming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language</a:t>
            </a:r>
            <a:endParaRPr sz="900">
              <a:latin typeface="Trebuchet MS"/>
              <a:cs typeface="Trebuchet MS"/>
            </a:endParaRPr>
          </a:p>
          <a:p>
            <a:pPr marL="629285" marR="349885" lvl="1" indent="-171450">
              <a:lnSpc>
                <a:spcPct val="102200"/>
              </a:lnSpc>
              <a:buFont typeface="Arial MT"/>
              <a:buChar char="•"/>
              <a:tabLst>
                <a:tab pos="629285" algn="l"/>
              </a:tabLst>
            </a:pPr>
            <a:r>
              <a:rPr sz="900" dirty="0">
                <a:latin typeface="Trebuchet MS"/>
                <a:cs typeface="Trebuchet MS"/>
              </a:rPr>
              <a:t>¤Goal: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Capture</a:t>
            </a:r>
            <a:r>
              <a:rPr sz="900" spc="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building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blocks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solution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domain</a:t>
            </a:r>
            <a:r>
              <a:rPr sz="900" spc="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human- </a:t>
            </a:r>
            <a:r>
              <a:rPr sz="900" dirty="0">
                <a:latin typeface="Trebuchet MS"/>
                <a:cs typeface="Trebuchet MS"/>
              </a:rPr>
              <a:t>readable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format.</a:t>
            </a:r>
            <a:endParaRPr sz="900">
              <a:latin typeface="Trebuchet MS"/>
              <a:cs typeface="Trebuchet MS"/>
            </a:endParaRPr>
          </a:p>
          <a:p>
            <a:pPr marL="400685" indent="-171450">
              <a:lnSpc>
                <a:spcPts val="1030"/>
              </a:lnSpc>
              <a:spcBef>
                <a:spcPts val="25"/>
              </a:spcBef>
              <a:buFont typeface="Arial MT"/>
              <a:buChar char="•"/>
              <a:tabLst>
                <a:tab pos="400685" algn="l"/>
              </a:tabLst>
            </a:pPr>
            <a:r>
              <a:rPr sz="900" dirty="0">
                <a:latin typeface="Trebuchet MS"/>
                <a:cs typeface="Trebuchet MS"/>
              </a:rPr>
              <a:t>Deployment</a:t>
            </a:r>
            <a:r>
              <a:rPr sz="900" spc="-6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set:</a:t>
            </a:r>
            <a:endParaRPr sz="900">
              <a:latin typeface="Trebuchet MS"/>
              <a:cs typeface="Trebuchet MS"/>
            </a:endParaRPr>
          </a:p>
          <a:p>
            <a:pPr marL="628650" lvl="1" indent="-170815">
              <a:lnSpc>
                <a:spcPts val="1030"/>
              </a:lnSpc>
              <a:buFont typeface="Arial MT"/>
              <a:buChar char="•"/>
              <a:tabLst>
                <a:tab pos="628650" algn="l"/>
              </a:tabLst>
            </a:pPr>
            <a:r>
              <a:rPr sz="900" dirty="0">
                <a:latin typeface="Trebuchet MS"/>
                <a:cs typeface="Trebuchet MS"/>
              </a:rPr>
              <a:t>¤Form: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Machine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language</a:t>
            </a:r>
            <a:endParaRPr sz="900">
              <a:latin typeface="Trebuchet MS"/>
              <a:cs typeface="Trebuchet MS"/>
            </a:endParaRPr>
          </a:p>
          <a:p>
            <a:pPr marL="628650" lvl="1" indent="-17081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28650" algn="l"/>
              </a:tabLst>
            </a:pPr>
            <a:r>
              <a:rPr sz="900" dirty="0">
                <a:latin typeface="Trebuchet MS"/>
                <a:cs typeface="Trebuchet MS"/>
              </a:rPr>
              <a:t>¤Goal: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Capture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solution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machine-</a:t>
            </a:r>
            <a:r>
              <a:rPr sz="900" dirty="0">
                <a:latin typeface="Trebuchet MS"/>
                <a:cs typeface="Trebuchet MS"/>
              </a:rPr>
              <a:t>readable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format.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25" dirty="0">
                <a:latin typeface="Georgia"/>
                <a:cs typeface="Georgia"/>
              </a:rPr>
              <a:t>RUP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1500" y="6316867"/>
            <a:ext cx="3742531" cy="23686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Life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of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a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Unified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Process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400">
              <a:latin typeface="Georgia"/>
              <a:cs typeface="Georgia"/>
            </a:endParaRPr>
          </a:p>
          <a:p>
            <a:pPr marL="448309" marR="489584" indent="-142875">
              <a:lnSpc>
                <a:spcPct val="102200"/>
              </a:lnSpc>
              <a:buFont typeface="Arial MT"/>
              <a:buChar char="•"/>
              <a:tabLst>
                <a:tab pos="448309" algn="l"/>
              </a:tabLst>
            </a:pPr>
            <a:r>
              <a:rPr sz="900" dirty="0">
                <a:latin typeface="Trebuchet MS"/>
                <a:cs typeface="Trebuchet MS"/>
              </a:rPr>
              <a:t>Unified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Process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repeats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over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series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cycles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each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concluding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with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a </a:t>
            </a:r>
            <a:r>
              <a:rPr sz="900" dirty="0">
                <a:latin typeface="Trebuchet MS"/>
                <a:cs typeface="Trebuchet MS"/>
              </a:rPr>
              <a:t>product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release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(increment)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users</a:t>
            </a:r>
            <a:endParaRPr sz="900">
              <a:latin typeface="Trebuchet MS"/>
              <a:cs typeface="Trebuchet MS"/>
            </a:endParaRPr>
          </a:p>
          <a:p>
            <a:pPr marL="448309" marR="489584" indent="-142875">
              <a:lnSpc>
                <a:spcPct val="102200"/>
              </a:lnSpc>
              <a:spcBef>
                <a:spcPts val="985"/>
              </a:spcBef>
              <a:buFont typeface="Arial MT"/>
              <a:buChar char="•"/>
              <a:tabLst>
                <a:tab pos="448309" algn="l"/>
              </a:tabLst>
            </a:pPr>
            <a:r>
              <a:rPr sz="900" dirty="0">
                <a:latin typeface="Trebuchet MS"/>
                <a:cs typeface="Trebuchet MS"/>
              </a:rPr>
              <a:t>Cycles</a:t>
            </a:r>
            <a:r>
              <a:rPr sz="900" spc="5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have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no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specific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name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but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characterize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stage</a:t>
            </a:r>
            <a:r>
              <a:rPr sz="900" spc="6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maturity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software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system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(like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“birth”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Wingdings"/>
                <a:cs typeface="Wingdings"/>
              </a:rPr>
              <a:t>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“death”)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 MT"/>
              <a:buChar char="•"/>
            </a:pPr>
            <a:endParaRPr sz="900">
              <a:latin typeface="Trebuchet MS"/>
              <a:cs typeface="Trebuchet MS"/>
            </a:endParaRPr>
          </a:p>
          <a:p>
            <a:pPr marL="447675" indent="-142240">
              <a:lnSpc>
                <a:spcPts val="1030"/>
              </a:lnSpc>
              <a:buFont typeface="Arial MT"/>
              <a:buChar char="•"/>
              <a:tabLst>
                <a:tab pos="447675" algn="l"/>
              </a:tabLst>
            </a:pPr>
            <a:r>
              <a:rPr sz="900" dirty="0">
                <a:latin typeface="Trebuchet MS"/>
                <a:cs typeface="Trebuchet MS"/>
              </a:rPr>
              <a:t>Each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cycle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four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phases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(each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with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number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iterations)</a:t>
            </a:r>
            <a:endParaRPr sz="900">
              <a:latin typeface="Trebuchet MS"/>
              <a:cs typeface="Trebuchet MS"/>
            </a:endParaRPr>
          </a:p>
          <a:p>
            <a:pPr marL="676275" lvl="1" indent="-142240">
              <a:lnSpc>
                <a:spcPts val="1030"/>
              </a:lnSpc>
              <a:buFont typeface="Arial MT"/>
              <a:buChar char="•"/>
              <a:tabLst>
                <a:tab pos="676275" algn="l"/>
              </a:tabLst>
            </a:pPr>
            <a:r>
              <a:rPr sz="900" dirty="0">
                <a:latin typeface="Trebuchet MS"/>
                <a:cs typeface="Trebuchet MS"/>
              </a:rPr>
              <a:t>Inception, </a:t>
            </a:r>
            <a:r>
              <a:rPr sz="900" spc="-10" dirty="0">
                <a:latin typeface="Trebuchet MS"/>
                <a:cs typeface="Trebuchet MS"/>
              </a:rPr>
              <a:t>Elaboration,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Construction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&amp;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Transition</a:t>
            </a:r>
            <a:endParaRPr sz="900">
              <a:latin typeface="Trebuchet MS"/>
              <a:cs typeface="Trebuchet MS"/>
            </a:endParaRPr>
          </a:p>
          <a:p>
            <a:pPr marL="676275" lvl="1" indent="-14224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76275" algn="l"/>
              </a:tabLst>
            </a:pPr>
            <a:r>
              <a:rPr sz="900" dirty="0">
                <a:latin typeface="Trebuchet MS"/>
                <a:cs typeface="Trebuchet MS"/>
              </a:rPr>
              <a:t>Phases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have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goals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</a:t>
            </a:r>
            <a:r>
              <a:rPr sz="900" dirty="0">
                <a:latin typeface="Wingdings"/>
                <a:cs typeface="Wingdings"/>
              </a:rPr>
              <a:t></a:t>
            </a:r>
            <a:r>
              <a:rPr sz="900" spc="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rebuchet MS"/>
                <a:cs typeface="Trebuchet MS"/>
              </a:rPr>
              <a:t>result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artifacts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models)</a:t>
            </a:r>
            <a:endParaRPr sz="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900">
              <a:latin typeface="Trebuchet MS"/>
              <a:cs typeface="Trebuchet MS"/>
            </a:endParaRPr>
          </a:p>
          <a:p>
            <a:pPr marL="448309" marR="489584" indent="-142875">
              <a:lnSpc>
                <a:spcPct val="102200"/>
              </a:lnSpc>
              <a:buFont typeface="Arial MT"/>
              <a:buChar char="•"/>
              <a:tabLst>
                <a:tab pos="448309" algn="l"/>
              </a:tabLst>
            </a:pPr>
            <a:r>
              <a:rPr sz="900" dirty="0">
                <a:latin typeface="Trebuchet MS"/>
                <a:cs typeface="Trebuchet MS"/>
              </a:rPr>
              <a:t>Delivered</a:t>
            </a:r>
            <a:r>
              <a:rPr sz="900" spc="1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products</a:t>
            </a:r>
            <a:r>
              <a:rPr sz="900" spc="1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will</a:t>
            </a:r>
            <a:r>
              <a:rPr sz="900" spc="1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1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described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by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related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models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each</a:t>
            </a:r>
            <a:r>
              <a:rPr sz="900" spc="19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with </a:t>
            </a:r>
            <a:r>
              <a:rPr sz="900" dirty="0">
                <a:latin typeface="Trebuchet MS"/>
                <a:cs typeface="Trebuchet MS"/>
              </a:rPr>
              <a:t>“trace”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dependencies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which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chain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backwards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forwards</a:t>
            </a:r>
            <a:endParaRPr sz="900">
              <a:latin typeface="Trebuchet MS"/>
              <a:cs typeface="Trebuchet MS"/>
            </a:endParaRPr>
          </a:p>
          <a:p>
            <a:pPr marL="705485" indent="-171450">
              <a:lnSpc>
                <a:spcPts val="985"/>
              </a:lnSpc>
              <a:buAutoNum type="arabicPeriod"/>
              <a:tabLst>
                <a:tab pos="705485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Use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Case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Model</a:t>
            </a:r>
            <a:endParaRPr sz="900">
              <a:latin typeface="Trebuchet MS"/>
              <a:cs typeface="Trebuchet MS"/>
            </a:endParaRPr>
          </a:p>
          <a:p>
            <a:pPr marL="705485" indent="-1714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705485" algn="l"/>
              </a:tabLst>
            </a:pPr>
            <a:r>
              <a:rPr sz="900" spc="-30" dirty="0">
                <a:latin typeface="Trebuchet MS"/>
                <a:cs typeface="Trebuchet MS"/>
              </a:rPr>
              <a:t>¤</a:t>
            </a:r>
            <a:r>
              <a:rPr sz="900" spc="-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Analysis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Model</a:t>
            </a:r>
            <a:endParaRPr sz="900">
              <a:latin typeface="Trebuchet MS"/>
              <a:cs typeface="Trebuchet MS"/>
            </a:endParaRPr>
          </a:p>
          <a:p>
            <a:pPr marL="705485" indent="-1714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705485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Design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Model</a:t>
            </a:r>
            <a:endParaRPr sz="900">
              <a:latin typeface="Trebuchet MS"/>
              <a:cs typeface="Trebuchet MS"/>
            </a:endParaRPr>
          </a:p>
          <a:p>
            <a:pPr marL="705485" indent="-1714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705485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Deployment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Model</a:t>
            </a:r>
            <a:endParaRPr sz="900">
              <a:latin typeface="Trebuchet MS"/>
              <a:cs typeface="Trebuchet MS"/>
            </a:endParaRPr>
          </a:p>
          <a:p>
            <a:pPr marL="705485" indent="-171450">
              <a:lnSpc>
                <a:spcPts val="1030"/>
              </a:lnSpc>
              <a:spcBef>
                <a:spcPts val="25"/>
              </a:spcBef>
              <a:buAutoNum type="arabicPeriod"/>
              <a:tabLst>
                <a:tab pos="705485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Implementation</a:t>
            </a:r>
            <a:r>
              <a:rPr sz="900" spc="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Model</a:t>
            </a:r>
            <a:endParaRPr sz="900">
              <a:latin typeface="Trebuchet MS"/>
              <a:cs typeface="Trebuchet MS"/>
            </a:endParaRPr>
          </a:p>
          <a:p>
            <a:pPr marL="705485" indent="-171450">
              <a:lnSpc>
                <a:spcPts val="1030"/>
              </a:lnSpc>
              <a:buAutoNum type="arabicPeriod"/>
              <a:tabLst>
                <a:tab pos="705485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Test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Model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Life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of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a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Unified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Process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400">
              <a:latin typeface="Georgia"/>
              <a:cs typeface="Georgia"/>
            </a:endParaRPr>
          </a:p>
          <a:p>
            <a:pPr marL="448309" marR="489584" indent="-142875">
              <a:lnSpc>
                <a:spcPct val="102200"/>
              </a:lnSpc>
              <a:buFont typeface="Arial MT"/>
              <a:buChar char="•"/>
              <a:tabLst>
                <a:tab pos="448309" algn="l"/>
              </a:tabLst>
            </a:pPr>
            <a:r>
              <a:rPr sz="900" dirty="0">
                <a:latin typeface="Trebuchet MS"/>
                <a:cs typeface="Trebuchet MS"/>
              </a:rPr>
              <a:t>Unified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Process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repeats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over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series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cycles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each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concluding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with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a </a:t>
            </a:r>
            <a:r>
              <a:rPr sz="900" dirty="0">
                <a:latin typeface="Trebuchet MS"/>
                <a:cs typeface="Trebuchet MS"/>
              </a:rPr>
              <a:t>product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release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(increment)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users</a:t>
            </a:r>
            <a:endParaRPr sz="900">
              <a:latin typeface="Trebuchet MS"/>
              <a:cs typeface="Trebuchet MS"/>
            </a:endParaRPr>
          </a:p>
          <a:p>
            <a:pPr marL="448309" marR="489584" indent="-142875">
              <a:lnSpc>
                <a:spcPct val="102200"/>
              </a:lnSpc>
              <a:spcBef>
                <a:spcPts val="985"/>
              </a:spcBef>
              <a:buFont typeface="Arial MT"/>
              <a:buChar char="•"/>
              <a:tabLst>
                <a:tab pos="448309" algn="l"/>
              </a:tabLst>
            </a:pPr>
            <a:r>
              <a:rPr sz="900" dirty="0">
                <a:latin typeface="Trebuchet MS"/>
                <a:cs typeface="Trebuchet MS"/>
              </a:rPr>
              <a:t>Cycles</a:t>
            </a:r>
            <a:r>
              <a:rPr sz="900" spc="5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have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no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specific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name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but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characterize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stage</a:t>
            </a:r>
            <a:r>
              <a:rPr sz="900" spc="6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5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maturity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software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system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(like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“birth”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Wingdings"/>
                <a:cs typeface="Wingdings"/>
              </a:rPr>
              <a:t>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“death”)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 MT"/>
              <a:buChar char="•"/>
            </a:pPr>
            <a:endParaRPr sz="900">
              <a:latin typeface="Trebuchet MS"/>
              <a:cs typeface="Trebuchet MS"/>
            </a:endParaRPr>
          </a:p>
          <a:p>
            <a:pPr marL="447675" indent="-142240">
              <a:lnSpc>
                <a:spcPts val="1030"/>
              </a:lnSpc>
              <a:buFont typeface="Arial MT"/>
              <a:buChar char="•"/>
              <a:tabLst>
                <a:tab pos="447675" algn="l"/>
              </a:tabLst>
            </a:pPr>
            <a:r>
              <a:rPr sz="900" dirty="0">
                <a:latin typeface="Trebuchet MS"/>
                <a:cs typeface="Trebuchet MS"/>
              </a:rPr>
              <a:t>Each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cycle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four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phases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(each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with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number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iterations)</a:t>
            </a:r>
            <a:endParaRPr sz="900">
              <a:latin typeface="Trebuchet MS"/>
              <a:cs typeface="Trebuchet MS"/>
            </a:endParaRPr>
          </a:p>
          <a:p>
            <a:pPr marL="676275" lvl="1" indent="-142240">
              <a:lnSpc>
                <a:spcPts val="1030"/>
              </a:lnSpc>
              <a:buFont typeface="Arial MT"/>
              <a:buChar char="•"/>
              <a:tabLst>
                <a:tab pos="676275" algn="l"/>
              </a:tabLst>
            </a:pPr>
            <a:r>
              <a:rPr sz="900" dirty="0">
                <a:latin typeface="Trebuchet MS"/>
                <a:cs typeface="Trebuchet MS"/>
              </a:rPr>
              <a:t>Inception, </a:t>
            </a:r>
            <a:r>
              <a:rPr sz="900" spc="-10" dirty="0">
                <a:latin typeface="Trebuchet MS"/>
                <a:cs typeface="Trebuchet MS"/>
              </a:rPr>
              <a:t>Elaboration,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Construction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&amp;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Transition</a:t>
            </a:r>
            <a:endParaRPr sz="900">
              <a:latin typeface="Trebuchet MS"/>
              <a:cs typeface="Trebuchet MS"/>
            </a:endParaRPr>
          </a:p>
          <a:p>
            <a:pPr marL="676275" lvl="1" indent="-14224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76275" algn="l"/>
              </a:tabLst>
            </a:pPr>
            <a:r>
              <a:rPr sz="900" dirty="0">
                <a:latin typeface="Trebuchet MS"/>
                <a:cs typeface="Trebuchet MS"/>
              </a:rPr>
              <a:t>Phases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have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goals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</a:t>
            </a:r>
            <a:r>
              <a:rPr sz="900" dirty="0">
                <a:latin typeface="Wingdings"/>
                <a:cs typeface="Wingdings"/>
              </a:rPr>
              <a:t></a:t>
            </a:r>
            <a:r>
              <a:rPr sz="900" spc="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rebuchet MS"/>
                <a:cs typeface="Trebuchet MS"/>
              </a:rPr>
              <a:t>result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artifacts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models)</a:t>
            </a:r>
            <a:endParaRPr sz="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900">
              <a:latin typeface="Trebuchet MS"/>
              <a:cs typeface="Trebuchet MS"/>
            </a:endParaRPr>
          </a:p>
          <a:p>
            <a:pPr marL="448309" marR="489584" indent="-142875">
              <a:lnSpc>
                <a:spcPct val="102200"/>
              </a:lnSpc>
              <a:buFont typeface="Arial MT"/>
              <a:buChar char="•"/>
              <a:tabLst>
                <a:tab pos="448309" algn="l"/>
              </a:tabLst>
            </a:pPr>
            <a:r>
              <a:rPr sz="900" dirty="0">
                <a:latin typeface="Trebuchet MS"/>
                <a:cs typeface="Trebuchet MS"/>
              </a:rPr>
              <a:t>Delivered</a:t>
            </a:r>
            <a:r>
              <a:rPr sz="900" spc="1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products</a:t>
            </a:r>
            <a:r>
              <a:rPr sz="900" spc="1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will</a:t>
            </a:r>
            <a:r>
              <a:rPr sz="900" spc="1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1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described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by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related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models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each</a:t>
            </a:r>
            <a:r>
              <a:rPr sz="900" spc="19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with </a:t>
            </a:r>
            <a:r>
              <a:rPr sz="900" dirty="0">
                <a:latin typeface="Trebuchet MS"/>
                <a:cs typeface="Trebuchet MS"/>
              </a:rPr>
              <a:t>“trace”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dependencies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which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chain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backwards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forwards</a:t>
            </a:r>
            <a:endParaRPr sz="900">
              <a:latin typeface="Trebuchet MS"/>
              <a:cs typeface="Trebuchet MS"/>
            </a:endParaRPr>
          </a:p>
          <a:p>
            <a:pPr marL="705485" indent="-171450">
              <a:lnSpc>
                <a:spcPts val="985"/>
              </a:lnSpc>
              <a:buAutoNum type="arabicPeriod"/>
              <a:tabLst>
                <a:tab pos="705485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Use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Case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Model</a:t>
            </a:r>
            <a:endParaRPr sz="900">
              <a:latin typeface="Trebuchet MS"/>
              <a:cs typeface="Trebuchet MS"/>
            </a:endParaRPr>
          </a:p>
          <a:p>
            <a:pPr marL="705485" indent="-1714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705485" algn="l"/>
              </a:tabLst>
            </a:pPr>
            <a:r>
              <a:rPr sz="900" spc="-30" dirty="0">
                <a:latin typeface="Trebuchet MS"/>
                <a:cs typeface="Trebuchet MS"/>
              </a:rPr>
              <a:t>¤</a:t>
            </a:r>
            <a:r>
              <a:rPr sz="900" spc="-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Analysis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Model</a:t>
            </a:r>
            <a:endParaRPr sz="900">
              <a:latin typeface="Trebuchet MS"/>
              <a:cs typeface="Trebuchet MS"/>
            </a:endParaRPr>
          </a:p>
          <a:p>
            <a:pPr marL="705485" indent="-1714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705485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Design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Model</a:t>
            </a:r>
            <a:endParaRPr sz="900">
              <a:latin typeface="Trebuchet MS"/>
              <a:cs typeface="Trebuchet MS"/>
            </a:endParaRPr>
          </a:p>
          <a:p>
            <a:pPr marL="705485" indent="-1714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705485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Deployment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Model</a:t>
            </a:r>
            <a:endParaRPr sz="900">
              <a:latin typeface="Trebuchet MS"/>
              <a:cs typeface="Trebuchet MS"/>
            </a:endParaRPr>
          </a:p>
          <a:p>
            <a:pPr marL="705485" indent="-171450">
              <a:lnSpc>
                <a:spcPts val="1030"/>
              </a:lnSpc>
              <a:spcBef>
                <a:spcPts val="25"/>
              </a:spcBef>
              <a:buAutoNum type="arabicPeriod"/>
              <a:tabLst>
                <a:tab pos="705485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Implementation</a:t>
            </a:r>
            <a:r>
              <a:rPr sz="900" spc="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Model</a:t>
            </a:r>
            <a:endParaRPr sz="900">
              <a:latin typeface="Trebuchet MS"/>
              <a:cs typeface="Trebuchet MS"/>
            </a:endParaRPr>
          </a:p>
          <a:p>
            <a:pPr marL="705485" indent="-171450">
              <a:lnSpc>
                <a:spcPts val="1030"/>
              </a:lnSpc>
              <a:buAutoNum type="arabicPeriod"/>
              <a:tabLst>
                <a:tab pos="705485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Test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Model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Life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of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a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Unified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Process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6427" y="2494977"/>
            <a:ext cx="3694633" cy="18421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RUP</a:t>
            </a:r>
            <a:r>
              <a:rPr sz="1400" b="1" spc="-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-</a:t>
            </a:r>
            <a:r>
              <a:rPr sz="1400" b="1" spc="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Summary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400">
              <a:latin typeface="Georgia"/>
              <a:cs typeface="Georgia"/>
            </a:endParaRPr>
          </a:p>
          <a:p>
            <a:pPr marL="524510" marR="489584" indent="-142875">
              <a:lnSpc>
                <a:spcPct val="102200"/>
              </a:lnSpc>
              <a:buFont typeface="Arial MT"/>
              <a:buChar char="•"/>
              <a:tabLst>
                <a:tab pos="524510" algn="l"/>
              </a:tabLst>
            </a:pP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RUP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not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 suitable process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for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all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types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development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but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it </a:t>
            </a:r>
            <a:r>
              <a:rPr sz="900" dirty="0">
                <a:latin typeface="Trebuchet MS"/>
                <a:cs typeface="Trebuchet MS"/>
              </a:rPr>
              <a:t>does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represent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new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generation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generic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processes</a:t>
            </a:r>
            <a:endParaRPr sz="900">
              <a:latin typeface="Trebuchet MS"/>
              <a:cs typeface="Trebuchet MS"/>
            </a:endParaRPr>
          </a:p>
          <a:p>
            <a:pPr marL="523875" indent="-142240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523875" algn="l"/>
              </a:tabLst>
            </a:pPr>
            <a:r>
              <a:rPr sz="900" dirty="0">
                <a:latin typeface="Trebuchet MS"/>
                <a:cs typeface="Trebuchet MS"/>
              </a:rPr>
              <a:t>Most</a:t>
            </a:r>
            <a:r>
              <a:rPr sz="900" spc="-5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important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innovation:</a:t>
            </a:r>
            <a:endParaRPr sz="900">
              <a:latin typeface="Trebuchet MS"/>
              <a:cs typeface="Trebuchet MS"/>
            </a:endParaRPr>
          </a:p>
          <a:p>
            <a:pPr marL="752475" lvl="1" indent="-142240">
              <a:lnSpc>
                <a:spcPct val="100000"/>
              </a:lnSpc>
              <a:buFont typeface="Arial MT"/>
              <a:buChar char="•"/>
              <a:tabLst>
                <a:tab pos="752475" algn="l"/>
              </a:tabLst>
            </a:pPr>
            <a:r>
              <a:rPr sz="900" spc="-10" dirty="0">
                <a:latin typeface="Trebuchet MS"/>
                <a:cs typeface="Trebuchet MS"/>
              </a:rPr>
              <a:t>¤Combination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many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views</a:t>
            </a:r>
            <a:endParaRPr sz="900">
              <a:latin typeface="Trebuchet MS"/>
              <a:cs typeface="Trebuchet MS"/>
            </a:endParaRPr>
          </a:p>
          <a:p>
            <a:pPr marL="753110" marR="488950" lvl="1" indent="-142875">
              <a:lnSpc>
                <a:spcPct val="102200"/>
              </a:lnSpc>
              <a:buFont typeface="Arial MT"/>
              <a:buChar char="•"/>
              <a:tabLst>
                <a:tab pos="753110" algn="l"/>
              </a:tabLst>
            </a:pPr>
            <a:r>
              <a:rPr sz="900" dirty="0">
                <a:latin typeface="Trebuchet MS"/>
                <a:cs typeface="Trebuchet MS"/>
              </a:rPr>
              <a:t>¤Deployment</a:t>
            </a:r>
            <a:r>
              <a:rPr sz="900" spc="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software</a:t>
            </a:r>
            <a:r>
              <a:rPr sz="900" spc="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part</a:t>
            </a:r>
            <a:r>
              <a:rPr sz="900" spc="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process</a:t>
            </a:r>
            <a:r>
              <a:rPr sz="900" spc="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(almost</a:t>
            </a:r>
            <a:r>
              <a:rPr sz="900" spc="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ignored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other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process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models)</a:t>
            </a:r>
            <a:endParaRPr sz="900">
              <a:latin typeface="Trebuchet MS"/>
              <a:cs typeface="Trebuchet MS"/>
            </a:endParaRPr>
          </a:p>
          <a:p>
            <a:pPr marL="523875" indent="-142240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523875" algn="l"/>
              </a:tabLst>
            </a:pPr>
            <a:r>
              <a:rPr sz="90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on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standards</a:t>
            </a:r>
            <a:endParaRPr sz="900">
              <a:latin typeface="Trebuchet MS"/>
              <a:cs typeface="Trebuchet MS"/>
            </a:endParaRPr>
          </a:p>
          <a:p>
            <a:pPr marL="752475" lvl="1" indent="-142240">
              <a:lnSpc>
                <a:spcPct val="100000"/>
              </a:lnSpc>
              <a:buFont typeface="Arial MT"/>
              <a:buChar char="•"/>
              <a:tabLst>
                <a:tab pos="752475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Object-</a:t>
            </a:r>
            <a:r>
              <a:rPr sz="900" dirty="0">
                <a:latin typeface="Trebuchet MS"/>
                <a:cs typeface="Trebuchet MS"/>
              </a:rPr>
              <a:t>oriented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Modeling</a:t>
            </a:r>
            <a:endParaRPr sz="900">
              <a:latin typeface="Trebuchet MS"/>
              <a:cs typeface="Trebuchet MS"/>
            </a:endParaRPr>
          </a:p>
          <a:p>
            <a:pPr marL="752475" lvl="1" indent="-14224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752475" algn="l"/>
              </a:tabLst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Unified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Modeling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Language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601037-586D-141E-E288-78D0C8AF8EBB}"/>
                  </a:ext>
                </a:extLst>
              </p14:cNvPr>
              <p14:cNvContentPartPr/>
              <p14:nvPr/>
            </p14:nvContentPartPr>
            <p14:xfrm>
              <a:off x="1859760" y="2676600"/>
              <a:ext cx="5036040" cy="5423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601037-586D-141E-E288-78D0C8AF8E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0400" y="2667240"/>
                <a:ext cx="5054760" cy="544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XP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(Extreme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Programming)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400">
              <a:latin typeface="Georgia"/>
              <a:cs typeface="Georgia"/>
            </a:endParaRPr>
          </a:p>
          <a:p>
            <a:pPr marL="381635" marR="48895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XP</a:t>
            </a:r>
            <a:r>
              <a:rPr sz="1000" spc="2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2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lightweight</a:t>
            </a:r>
            <a:r>
              <a:rPr sz="1000" spc="26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methodology</a:t>
            </a:r>
            <a:r>
              <a:rPr sz="1000" spc="2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for</a:t>
            </a:r>
            <a:r>
              <a:rPr sz="1000" spc="2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small</a:t>
            </a:r>
            <a:r>
              <a:rPr sz="1000" spc="2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26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medium</a:t>
            </a:r>
            <a:r>
              <a:rPr sz="1000" spc="27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sized </a:t>
            </a:r>
            <a:r>
              <a:rPr sz="1000" dirty="0">
                <a:latin typeface="Trebuchet MS"/>
                <a:cs typeface="Trebuchet MS"/>
              </a:rPr>
              <a:t>teams</a:t>
            </a:r>
            <a:r>
              <a:rPr sz="1000" spc="3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developing</a:t>
            </a:r>
            <a:r>
              <a:rPr sz="1000" spc="3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software</a:t>
            </a:r>
            <a:r>
              <a:rPr sz="1000" spc="3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in</a:t>
            </a:r>
            <a:r>
              <a:rPr sz="1000" spc="3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3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face</a:t>
            </a:r>
            <a:r>
              <a:rPr sz="1000" spc="3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3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vague</a:t>
            </a:r>
            <a:r>
              <a:rPr sz="1000" spc="3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30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rapidly </a:t>
            </a:r>
            <a:r>
              <a:rPr sz="1000" dirty="0">
                <a:latin typeface="Trebuchet MS"/>
                <a:cs typeface="Trebuchet MS"/>
              </a:rPr>
              <a:t>changing</a:t>
            </a:r>
            <a:r>
              <a:rPr sz="1000" spc="-6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requirements.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R="489584" algn="r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Kent</a:t>
            </a:r>
            <a:r>
              <a:rPr sz="1000" spc="-7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Beck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7193" y="6248400"/>
            <a:ext cx="4226718" cy="25146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Agile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BC73092-0A68-83EC-D835-BA108BE9707E}"/>
                  </a:ext>
                </a:extLst>
              </p14:cNvPr>
              <p14:cNvContentPartPr/>
              <p14:nvPr/>
            </p14:nvContentPartPr>
            <p14:xfrm>
              <a:off x="2697840" y="4903560"/>
              <a:ext cx="3184560" cy="4413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BC73092-0A68-83EC-D835-BA108BE970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8480" y="4894200"/>
                <a:ext cx="3203280" cy="443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8600" y="1549400"/>
            <a:ext cx="4572000" cy="3429000"/>
            <a:chOff x="1498600" y="1549400"/>
            <a:chExt cx="4572000" cy="3429000"/>
          </a:xfrm>
        </p:grpSpPr>
        <p:sp>
          <p:nvSpPr>
            <p:cNvPr id="4" name="object 4"/>
            <p:cNvSpPr/>
            <p:nvPr/>
          </p:nvSpPr>
          <p:spPr>
            <a:xfrm>
              <a:off x="1574800" y="20058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69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800" y="47498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1692275"/>
              <a:ext cx="223837" cy="2000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9100" y="2198687"/>
              <a:ext cx="4229100" cy="22082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04950" y="155575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0"/>
                  </a:moveTo>
                  <a:lnTo>
                    <a:pt x="4559300" y="0"/>
                  </a:lnTo>
                  <a:lnTo>
                    <a:pt x="4559300" y="3416300"/>
                  </a:lnTo>
                  <a:lnTo>
                    <a:pt x="0" y="3416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98600" y="5715000"/>
            <a:ext cx="4572000" cy="3429000"/>
            <a:chOff x="1498600" y="5715000"/>
            <a:chExt cx="4572000" cy="3429000"/>
          </a:xfrm>
        </p:grpSpPr>
        <p:sp>
          <p:nvSpPr>
            <p:cNvPr id="10" name="object 10"/>
            <p:cNvSpPr/>
            <p:nvPr/>
          </p:nvSpPr>
          <p:spPr>
            <a:xfrm>
              <a:off x="1574800" y="61714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4800" y="89154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5857875"/>
              <a:ext cx="223837" cy="2000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8035" y="6292850"/>
              <a:ext cx="3950016" cy="23489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04950" y="572135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0"/>
                  </a:moveTo>
                  <a:lnTo>
                    <a:pt x="4559300" y="0"/>
                  </a:lnTo>
                  <a:lnTo>
                    <a:pt x="4559300" y="3416300"/>
                  </a:lnTo>
                  <a:lnTo>
                    <a:pt x="0" y="3416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3630" y="2329420"/>
            <a:ext cx="3245306" cy="22089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Extreme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Programming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consists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spc="-25" dirty="0">
                <a:latin typeface="Georgia"/>
                <a:cs typeface="Georgia"/>
              </a:rPr>
              <a:t>of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400">
              <a:latin typeface="Georgia"/>
              <a:cs typeface="Georgia"/>
            </a:endParaRPr>
          </a:p>
          <a:p>
            <a:pPr marL="114935" marR="3537585">
              <a:lnSpc>
                <a:spcPct val="198900"/>
              </a:lnSpc>
              <a:spcBef>
                <a:spcPts val="5"/>
              </a:spcBef>
            </a:pPr>
            <a:r>
              <a:rPr sz="900" spc="-10" dirty="0">
                <a:latin typeface="Trebuchet MS"/>
                <a:cs typeface="Trebuchet MS"/>
              </a:rPr>
              <a:t>Pair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Programming </a:t>
            </a:r>
            <a:r>
              <a:rPr sz="900" dirty="0">
                <a:latin typeface="Trebuchet MS"/>
                <a:cs typeface="Trebuchet MS"/>
              </a:rPr>
              <a:t>Code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Review</a:t>
            </a:r>
            <a:r>
              <a:rPr sz="900" spc="5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Unit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Testing</a:t>
            </a:r>
            <a:endParaRPr sz="900">
              <a:latin typeface="Trebuchet MS"/>
              <a:cs typeface="Trebuchet MS"/>
            </a:endParaRPr>
          </a:p>
          <a:p>
            <a:pPr marL="114935" marR="3478529">
              <a:lnSpc>
                <a:spcPct val="200000"/>
              </a:lnSpc>
              <a:spcBef>
                <a:spcPts val="20"/>
              </a:spcBef>
            </a:pPr>
            <a:r>
              <a:rPr sz="900" spc="-10" dirty="0">
                <a:latin typeface="Trebuchet MS"/>
                <a:cs typeface="Trebuchet MS"/>
              </a:rPr>
              <a:t>Integration</a:t>
            </a:r>
            <a:r>
              <a:rPr sz="900" spc="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Testing </a:t>
            </a:r>
            <a:r>
              <a:rPr sz="900" dirty="0">
                <a:latin typeface="Trebuchet MS"/>
                <a:cs typeface="Trebuchet MS"/>
              </a:rPr>
              <a:t>Planning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Game </a:t>
            </a:r>
            <a:r>
              <a:rPr sz="900" spc="-10" dirty="0">
                <a:latin typeface="Trebuchet MS"/>
                <a:cs typeface="Trebuchet MS"/>
              </a:rPr>
              <a:t>Courage</a:t>
            </a:r>
            <a:endParaRPr sz="900">
              <a:latin typeface="Trebuchet MS"/>
              <a:cs typeface="Trebuchet MS"/>
            </a:endParaRPr>
          </a:p>
          <a:p>
            <a:pPr marL="114935">
              <a:lnSpc>
                <a:spcPct val="100000"/>
              </a:lnSpc>
              <a:spcBef>
                <a:spcPts val="1010"/>
              </a:spcBef>
            </a:pPr>
            <a:r>
              <a:rPr sz="900" spc="-10" dirty="0">
                <a:latin typeface="Trebuchet MS"/>
                <a:cs typeface="Trebuchet MS"/>
              </a:rPr>
              <a:t>Respect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TDD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–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Test</a:t>
            </a:r>
            <a:r>
              <a:rPr sz="1400" b="1" spc="-1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Driven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67735" y="6312408"/>
            <a:ext cx="1917192" cy="248411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TDD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–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Test</a:t>
            </a:r>
            <a:r>
              <a:rPr sz="1400" b="1" spc="-1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Driven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3922" y="2108178"/>
            <a:ext cx="3057731" cy="252058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TDD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–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Test</a:t>
            </a:r>
            <a:r>
              <a:rPr sz="1400" b="1" spc="-1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Driven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400">
              <a:latin typeface="Georgia"/>
              <a:cs typeface="Georgia"/>
            </a:endParaRPr>
          </a:p>
          <a:p>
            <a:pPr marL="381635">
              <a:lnSpc>
                <a:spcPct val="100000"/>
              </a:lnSpc>
            </a:pPr>
            <a:r>
              <a:rPr sz="1000" spc="-35" dirty="0">
                <a:solidFill>
                  <a:srgbClr val="FF0000"/>
                </a:solidFill>
                <a:latin typeface="Trebuchet MS"/>
                <a:cs typeface="Trebuchet MS"/>
              </a:rPr>
              <a:t>Test-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driven</a:t>
            </a:r>
            <a:r>
              <a:rPr sz="10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development</a:t>
            </a:r>
            <a:r>
              <a:rPr sz="10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10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10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about</a:t>
            </a:r>
            <a:r>
              <a:rPr sz="10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testing.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L="381635" marR="489584">
              <a:lnSpc>
                <a:spcPct val="100000"/>
              </a:lnSpc>
              <a:spcBef>
                <a:spcPts val="5"/>
              </a:spcBef>
            </a:pPr>
            <a:r>
              <a:rPr sz="1000" spc="-35" dirty="0">
                <a:latin typeface="Trebuchet MS"/>
                <a:cs typeface="Trebuchet MS"/>
              </a:rPr>
              <a:t>Test-</a:t>
            </a:r>
            <a:r>
              <a:rPr sz="1000" dirty="0">
                <a:latin typeface="Trebuchet MS"/>
                <a:cs typeface="Trebuchet MS"/>
              </a:rPr>
              <a:t>driven</a:t>
            </a:r>
            <a:r>
              <a:rPr sz="1000" spc="2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development</a:t>
            </a:r>
            <a:r>
              <a:rPr sz="1000" spc="2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about</a:t>
            </a:r>
            <a:r>
              <a:rPr sz="1000" spc="2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development</a:t>
            </a:r>
            <a:r>
              <a:rPr sz="1000" spc="2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(and</a:t>
            </a:r>
            <a:r>
              <a:rPr sz="1000" spc="2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design), specifically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improving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quality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and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design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code.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</a:pP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Cycle:</a:t>
            </a:r>
            <a:endParaRPr sz="1000">
              <a:latin typeface="Trebuchet MS"/>
              <a:cs typeface="Trebuchet MS"/>
            </a:endParaRPr>
          </a:p>
          <a:p>
            <a:pPr marL="551180" indent="-169545">
              <a:lnSpc>
                <a:spcPct val="100000"/>
              </a:lnSpc>
              <a:buFont typeface="Arial MT"/>
              <a:buChar char="•"/>
              <a:tabLst>
                <a:tab pos="551180" algn="l"/>
              </a:tabLst>
            </a:pPr>
            <a:r>
              <a:rPr sz="1000" spc="-10" dirty="0">
                <a:latin typeface="Trebuchet MS"/>
                <a:cs typeface="Trebuchet MS"/>
              </a:rPr>
              <a:t>Write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test</a:t>
            </a:r>
            <a:endParaRPr sz="1000">
              <a:latin typeface="Trebuchet MS"/>
              <a:cs typeface="Trebuchet MS"/>
            </a:endParaRPr>
          </a:p>
          <a:p>
            <a:pPr marL="551180" marR="488950" indent="-169545">
              <a:lnSpc>
                <a:spcPct val="100000"/>
              </a:lnSpc>
              <a:buFont typeface="Arial MT"/>
              <a:buChar char="•"/>
              <a:tabLst>
                <a:tab pos="553085" algn="l"/>
              </a:tabLst>
            </a:pPr>
            <a:r>
              <a:rPr sz="1000" dirty="0">
                <a:latin typeface="Trebuchet MS"/>
                <a:cs typeface="Trebuchet MS"/>
              </a:rPr>
              <a:t>Run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test (there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 no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implementation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code, test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does </a:t>
            </a:r>
            <a:r>
              <a:rPr sz="1000" spc="-25" dirty="0">
                <a:latin typeface="Trebuchet MS"/>
                <a:cs typeface="Trebuchet MS"/>
              </a:rPr>
              <a:t>not 	</a:t>
            </a:r>
            <a:r>
              <a:rPr sz="1000" spc="-10" dirty="0">
                <a:latin typeface="Trebuchet MS"/>
                <a:cs typeface="Trebuchet MS"/>
              </a:rPr>
              <a:t>pass)</a:t>
            </a:r>
            <a:endParaRPr sz="1000">
              <a:latin typeface="Trebuchet MS"/>
              <a:cs typeface="Trebuchet MS"/>
            </a:endParaRPr>
          </a:p>
          <a:p>
            <a:pPr marL="551180" marR="488950" indent="-169545">
              <a:lnSpc>
                <a:spcPct val="100000"/>
              </a:lnSpc>
              <a:buFont typeface="Arial MT"/>
              <a:buChar char="•"/>
              <a:tabLst>
                <a:tab pos="553085" algn="l"/>
              </a:tabLst>
            </a:pPr>
            <a:r>
              <a:rPr sz="1000" dirty="0">
                <a:latin typeface="Trebuchet MS"/>
                <a:cs typeface="Trebuchet MS"/>
              </a:rPr>
              <a:t>Write</a:t>
            </a:r>
            <a:r>
              <a:rPr sz="1000" spc="2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just</a:t>
            </a:r>
            <a:r>
              <a:rPr sz="1000" spc="2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enough</a:t>
            </a:r>
            <a:r>
              <a:rPr sz="1000" spc="2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implementation</a:t>
            </a:r>
            <a:r>
              <a:rPr sz="1000" spc="2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code</a:t>
            </a:r>
            <a:r>
              <a:rPr sz="1000" spc="2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2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make</a:t>
            </a:r>
            <a:r>
              <a:rPr sz="1000" spc="2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22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test 	pass</a:t>
            </a:r>
            <a:endParaRPr sz="1000">
              <a:latin typeface="Trebuchet MS"/>
              <a:cs typeface="Trebuchet MS"/>
            </a:endParaRPr>
          </a:p>
          <a:p>
            <a:pPr marL="551180" indent="-169545">
              <a:lnSpc>
                <a:spcPct val="100000"/>
              </a:lnSpc>
              <a:buFont typeface="Arial MT"/>
              <a:buChar char="•"/>
              <a:tabLst>
                <a:tab pos="551180" algn="l"/>
              </a:tabLst>
            </a:pPr>
            <a:r>
              <a:rPr sz="1000" dirty="0">
                <a:latin typeface="Trebuchet MS"/>
                <a:cs typeface="Trebuchet MS"/>
              </a:rPr>
              <a:t>Run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all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tests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(tests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pass)</a:t>
            </a:r>
            <a:endParaRPr sz="1000">
              <a:latin typeface="Trebuchet MS"/>
              <a:cs typeface="Trebuchet MS"/>
            </a:endParaRPr>
          </a:p>
          <a:p>
            <a:pPr marL="551180" indent="-169545">
              <a:lnSpc>
                <a:spcPct val="100000"/>
              </a:lnSpc>
              <a:buFont typeface="Arial MT"/>
              <a:buChar char="•"/>
              <a:tabLst>
                <a:tab pos="551180" algn="l"/>
              </a:tabLst>
            </a:pPr>
            <a:r>
              <a:rPr sz="1000" spc="-10" dirty="0">
                <a:latin typeface="Trebuchet MS"/>
                <a:cs typeface="Trebuchet MS"/>
              </a:rPr>
              <a:t>Refactor</a:t>
            </a:r>
            <a:endParaRPr sz="1000">
              <a:latin typeface="Trebuchet MS"/>
              <a:cs typeface="Trebuchet MS"/>
            </a:endParaRPr>
          </a:p>
          <a:p>
            <a:pPr marL="551180" indent="-169545">
              <a:lnSpc>
                <a:spcPct val="100000"/>
              </a:lnSpc>
              <a:buFont typeface="Arial MT"/>
              <a:buChar char="•"/>
              <a:tabLst>
                <a:tab pos="551180" algn="l"/>
              </a:tabLst>
            </a:pPr>
            <a:r>
              <a:rPr sz="1000" spc="-10" dirty="0">
                <a:latin typeface="Trebuchet MS"/>
                <a:cs typeface="Trebuchet MS"/>
              </a:rPr>
              <a:t>Repeat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876</Words>
  <Application>Microsoft Office PowerPoint</Application>
  <PresentationFormat>Custom</PresentationFormat>
  <Paragraphs>194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MT</vt:lpstr>
      <vt:lpstr>Calibri</vt:lpstr>
      <vt:lpstr>Georgia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IT314-Software Engineering-SPM Cont</dc:title>
  <dc:creator>Saurabh Tiwari</dc:creator>
  <cp:lastModifiedBy>Tanay Kewalramani</cp:lastModifiedBy>
  <cp:revision>2</cp:revision>
  <dcterms:created xsi:type="dcterms:W3CDTF">2024-07-29T02:30:54Z</dcterms:created>
  <dcterms:modified xsi:type="dcterms:W3CDTF">2024-08-11T08:24:10Z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2024-07-26T00:00:00Z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2024-07-29T00:00:00Z</vt:filetime>
  </property>
  <property fmtid="{D5CDD505-2E9C-101B-9397-08002B2CF9AE}" pid="5" name="Producer">
    <vt:lpwstr>macOS Version 10.16 (Build 21H1222) Quartz PDFContext</vt:lpwstr>
  </property>
</Properties>
</file>