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0" timeString="2024-07-26T05:35:45.3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7-26T05:35:46.216"/>
    </inkml:context>
  </inkml:definitions>
  <inkml:trace contextRef="#ctx0" brushRef="#br0">20981 21287 0,'0'-28'0,"0"18"0,0 10 0,0 0 0,0 0 0,0 0 0,0 0 0,0 0 0,0 0 0,0 0 0,0 0 0,0 0 0,0 0 0,0 19 0,0-19 0,0 0 0,0 0 0,0 0 0,0 0 0,0 0 0,0 0 0,0 19 0,0-10 0,0 19 0,0-9 0,0-10 0,0-9 0,0 19 0,0 9 0,0-9 0,0 47 0,0-47 0,0 18 0,0 10 0,0-28 0,0 9 16,0-9-16,0-19 0,0 0 0,0 0 0,0 0 0,0 0 0,0 0 0,0 0 0,0 0 0,0 0 0,0 0 0,0 0 0,0 0 0,0 0 0,0 0 0,0 0 0,0 0 0,0 0 0,0 0 0,0 0 0,0 0 0,0 0 0,0 0 0,0 0 0,0 0 0,0 0 0,0 19 0,0-19 0,0 0 0,0 28 0,0-28 0,0 56 0,0-28 16,0-18-1,0 8 1,0-18 0,0 0-1,0 0 1,0 0-1,0-28 1,0 9-16,0-9 16,0 9-1,0 1 1,0-1 0,0 19-1,0 0 1,0 0-1,0 0 1,0 0 0,0 0-1,0 0 1,0 0 0,0 0-1,0 0 1,0 0-1,0 0 1,0 0 0,0 0-1,0 19 1,0-1 0,0-18-16,0 0 15,0 0 1,0 0-1,0 0 17,0 0-32,0 0 31,0 19-31,0-19 16,0 0-1,0 0 1,0 0-1,0 0 1,0 0 0,0-28-1,0 0 17,0 0-32,0 28 15,0-19 1,0 19-1,0 0 1,0 0 0,0 0-1,0 0 1,0 0 0,0 0-1,0 0 1,0 0-1,0 0 1,0 0 0,0 0-1,0 0 1,0 9 0,0 29-1,0-38 1,0 19-1,0-19 1,0 0-16,0 0 31,0 0-31,0 0 16,0 0 0,0 0-1,0 9 1,0 0-1,0 10 1,0-19 0,0 10-1,0-10 1,0 0 0,0 0-1,0-19 1,0-9-1,-9 9 1,9-37 0,9-10-16,-9 28 15,0-55 1,0-58 0,0 67-1,0-19 1</inkml:trace>
  <inkml:trace contextRef="#ctx1" brushRef="#br0">5756 6024 12 0,'0'0'0'16,"0"0"0"-16,0 0 0 0,0-18 0 0,0 2 0 15,4-1 2-15,-4-1 0 16,0-1-2-16,0 3 0 16,2-1 9-16,0 9 1 15,-2 6 34-15,-2 2 0 16,0 0 0-16,-8 27-1 15,-5 34-8-15,3 17 0 16,6 11 25 0,6-1 0-16,16-2-4 0,1-10 1 15,-13-14-57 1,-4-19 0-16,2-17-1 0,14-26 1 0,15-16 9 16,-10-35 1-16,-17-36 27 15,2-3 2-15,6 14 155 16,7 6 1-1,3-10-134-15,-5 11 0 0,-3 9-23 16,-4 23 2-16,-4 2-28 31,0 17 0-31,1 1-12 0,1 1 0 16,-2 10-1-16,-2 6 0 0,-4 0-913 0</inkml:trace>
  <inkml:trace contextRef="#ctx1" brushRef="#br0" timeOffset="14372.37">6031 6269 12 0,'0'0'0'0,"0"0"0"0,0 0 0 0,0 0 0 0,0 0 0 0,0 0 18 15,4 24 1-15,-4-22-11 0,-4 0 0 16,2 3 8-16,2-3 1 16,-5-2 38-16,5 2 0 31,-4-2-13-31,8-4 0 16,1-13 16-16,7-18-1 15,4-8-19-15,3 8 1 16,-3 11-39-16,-6 13 1 15,1 5 1-15,-3 4-1 16,6-4 31-16,0 4 1 16,-1 0-33-16,-3 12 0 0,-6 9 0 15,-2 7 1-15,6-1-12 16,-1-5-1-16,-5-3 9 16,-4-3 1-16,-3-3 2 15,-5 3 0-15,-10-2 14 16,1 5 2-16,1-9 5 15,5-6 2-15,7 2-2 16,-4-2 2-16,2-2-9 16,0 2 1-16,4-2-16 0,-3 0 1 15,3 0 0-15,0-2 0 16,2 2 31-16,2-6 1 16,6-4 0-16,-2-3 1 15,-1 1-5-15,1 4 0 16,0 6-5-16,-4 2 1 15,6 0-10-15,-4 0 2 16,2 0 229-16,2 6-1 16,2-2-211-16,3 4 1 15,-3 2-142-15,6 5 1 16,-4-13 73-16,3 4-1 16,1-6 8-16,0-2 0 0,5-4 10 15,12-13 0-15,12-16 12 16,-2-6-1-16,-21 13 55 15,-8 5 1-15,-7 11 18 16,-1 6 1-16,-4 4-37 16,0 2 1-16,0 0-21 15,0 2 2-15,-4 6-12 16,-17 16 1-16,-18 20-3 16,2-5 0-16,13-11-26 0,13-7 2 15,11-13 2-15,11 8 1 16,9 5 4-16,3 4 1 15,-3-9 9-15,-3-8 0 16,-3-6 18-16,6-4 0 16,9-14 1-16,2-9-1 15,-5-12-3-15,-1-12-1 16,-4 2-5-16,1-5-1 16,-1 1-2-16,-1 14-1 15,-8 4-1-15,3 15 1 16,-5 12-3-16,-4 6 2 15,4 8 0-15,1 17-1 16,-1 16 1-16,-4 12 1 0,-6 0 1 16,-6 1 1-16,-13-11-2 15,1-10 2-15,4-15 0 16,8-6 2 0,-1-5 15-16,7-7 3 0,2-9-4 15,13-9 1-15,7-25-4 0,9-11 0 16,6-5-4-16,0-5 0 15,4 7-5-15,-2 12 2 16,-6 4 24 0,-7 14 2-16,-5 15 10 0,-7 5 2 15,-14 7-1248 1</inkml:trace>
  <inkml:trace contextRef="#ctx1" brushRef="#br0" timeOffset="16714.88">5955 6692 12 0,'0'0'0'0,"-10"41"90"0,1-6-1 0,1 6-76 0,0 2 0 16,2-6 5 0,-4 2 1-16,3-17-17 15,-3 1 2-15,4-11-1 16,-2 1 2-16,2-11 4 15,2 0 1-15,1-4 23 16,-1-7 2-16,2-7-22 16,2-15-1-16,9-18-3 15,9-4 1-15,5 1-10 16,1-5 0-16,5 3-11 16,2-5 1-16,-7 3 2 0,-1 11 1 15,-11 23-25-15,-2 11 0 16,-2 13 32-16,5 15 1 15,7 24 17-15,1 6 0 16,-11 2 47-16,-4 3 1 16,-12 3 6-16,-2-1 0 15,-9-5-23-15,-5 0 1 16,-5-12 136-16,1-2 0 16,-5-6-54-16,4-11 0 15,-4-10-91-15,5-12 0 16,3-6-14-16,3-13 0 15,3-3-26-15,9-1 1 16,8-2-3-16,8-2 1 16,5-1-5-16,3 3-1 0,2 8-36 15,5 7 2-15,-2 8-17 16,-1 6 1-16,7 12 4 16,-5 7 0-16,3 7 34 15,-3 1 1-15,-1-6 11 16,-5 1 0-16,-1-10 31 15,1 1 1-15,-6-13 1 0,7-13 0 16,-1 1-12-16,5-13 1 16,-1-11-8-16,-4-10 1 15,-5-3-18-15,-11-2 1 16,0-3-2-16,-6 5 1 16,1 0 2-16,-1 6 2 15,-4 4 2-15,0 12 2 16,6 17 5-16,2 2-1 15,0 5 3-15,2 14-1 16,4 5-1-16,0 19-1 16,2 21-4-16,-6 9 1 15,0 5-2-15,0 0 0 0,-6-4 0 16,2-7 1-16,2 1-1 16,0-17 1-16,2-10 34 15,4-17 2-15,0-12-13 16,2-6 0-16,4-6-2 15,2-15 0-15,13-14-17 16,-4-6-1 0,-1 6-2-16,-1 2 0 0,-3 0-38 0,-2 9 1 15,1 9-31 1,-9 3 1-16,-2 10 46 0,2 4-1 16,-4 2 15-1,2 6 0-15,2 6 6 0,3 9 1 16,-7 12 0-16,-2 6 0 15,-2 0 10-15,2-10 1 16,0-9 79-16,0-3 0 16,0-11-5-16,0-4 1 15,2-8-58 1,6-6 0-16,8-23-20 16,1-10 0-16,-5 0-20 0,-2 0 0 15,-2 6-140-15,-2 10 0 16,-6 11 110-16,3 1 0 15,-3 11 22-15,-3 0 0 0,-1 4 10 16,2 0 1-16,-2 4 6 16,-12 15 2-16,-5 13 2 15,5-13 1 1,6-1 2-16,6-7 1 16,2-5 25-16,-3-2 0 0,5 0-6 0,0-2 0 15,0-2-8-15,21-6 1 16,6-15-10-16,9-1 1 15,-5-1-8-15,-4 9 0 16,0 2-5-16,-5-1 1 31,3 9-1-31,3 0 1 16,3 10 0-16,-6 4 2 16,-9 1 2-16,0 5 0 15,-9 7 1-15,-3 3 1 16,-4 1 4-16,-4-6 1 0,-3-1 26 15,3-10 1-15,2-1 32 16,2-5 0-16,-4 0-39 16,4-2 0-16,0-2-15 15,0-6-1-15,0-5-13 16,10-25-1-16,5-3-31 16,7-3-1-16,-1-7 9 0,-1 8 0 15,-1 4 10-15,-5 13 2 16,1 3 14-16,-7 13 1 15,0 0 25-15,-2 1 1 16,0 7-6-16,0 0 0 16,3 0-8-16,1 17-1 15,-4 7-14-15,-4 18 0 16,-4-6-31-16,2-11 2 16,0-6 9-16,0 1 1 15,2-3 9-15,2-3-1 16,0-2 8-16,0-1-1 0,2-5 4 15,1 4 1-15,3-4-1 16,4 0 2-16,9-12-1 16,14-12 1-16,0-13-3 15,-7-12 1-15,-3-5 1 16,-11 5 0-16,-1 2 1 16,-9 23 0-16,0 1 17 15,-2 7 3-15,-2 4 58 16,2 0 1-16,-4 2-46 0,0 2 2 15,0 2-19-15,0 2 1 16,-6 14-17-16,-14 21 1 16,3 4-36-16,7-6 0 15,0-2-10-15,4-17 2 16,4-1 25 0,2-7 1-16,0 0 6 0,2-2 0 15,4-6 8-15,20-2 1 16,11-22 2-16,21-26 0 15,-11-5 1-15,-8-3 0 16,-2 5 34-16,-13 16 1 16,3 4 17-16,-11 17-1 15,-5 6-26-15,-1-1 0 0,0 5-3 16,-2 6 1 0,0 0-15-16,9 17 1 15,-11 9-10-15,-2 28 0 0,-10-1-2 16,-4-2 0-16,-11-1-3 15,5-16 2-15,-3 1-8 16,11-22-1-16,0 1 3 16,2-6 0-16,0-2 1 15,2-1 1-15,-1-3 3 0,3-2 2 16,2 0 1-16,-4-4 0 16,8-11 1-1,17-36 0-15,1 4 0 0,-1 12 0 16,-1 2 10-1,-13 25 1-15,-1 6-6 0,-2 2 0 16,0 0-5-16,-4 10 1 16,0-10-1253-16</inkml:trace>
  <inkml:trace contextRef="#ctx1" brushRef="#br0" timeOffset="16920.54">6959 6480 12 0,'0'0'0'0,"31"-10"0"0,-4 8 0 0,9-4 0 16,1 6 0-16,-6 6 0 0,-14-4 0 15,-17-2-10-15</inkml:trace>
  <inkml:trace contextRef="#ctx1" brushRef="#br0" timeOffset="17283.62">6381 6702 12 0,'0'0'0'0,"0"0"5"15,0 0 1-15,0 0 3 16,0 0 0-16,23-6-9 0,-3 2 0 16,17-17 0-16,10 1 0 15,7-11 0-15,9 0 0 16,1-8 0-16,5-6 0 16,-69 45-31-16</inkml:trace>
  <inkml:trace contextRef="#ctx0" brushRef="#br0" timeOffset="84708.37">20981 9930 0,'0'19'0,"0"-19"0,0 0 0,0 0 0,0 0 0,0 0 15,0 0-15,0 0 0,0 0 0,0 0 0,0 0 0,0-19 0,0 19 0</inkml:trace>
  <inkml:trace contextRef="#ctx0" brushRef="#br0" timeOffset="84912.9">20981 9865 0,'0'0'0,"0"0"0,0 0 16</inkml:trace>
  <inkml:trace contextRef="#ctx1" brushRef="#br0" timeOffset="84703.12">17731 5039 12 0,'0'0'0'0,"0"0"0"16,10-27 0-16,-8 19 0 0,0 4 0 15,0 2 12-15,0 0 1 16,1 2 27-16,-1 2 0 16,0 4 2-16,2 17 0 15,0 36 29-15,0 17 0 16,-2-2 1-16,2 8 0 0,4 4-10 16,5-6 2-16,3 7-40 15,7-18-1-15,3-15 11 16,1-19 0-16,-5-19 2 31,3-16 1-31,4-18-16 0,-1-23 2 0,-1-13-18 16,-9-3 2-16,-5-1 5 15,-5-7 1-15,-6 1-2 0,-2-6 0 16,2-6 10-16,2 13 1 16,2 3 31-16,-2 11 2 31,-4 18-2-31,0 4 1 15,0 13-45-15,-2 6 1 16,0 6 3-16,-2 4-1 16,4-2-918-16</inkml:trace>
  <inkml:trace contextRef="#ctx1" brushRef="#br0" timeOffset="86078.18">18418 5419 12 0,'0'0'0'0,"-15"31"0"0,3 3 0 0,0 10 0 15,-3-1 0-15,-3 2 20 16,2-4 1-16,3-14-20 0,3-9 2 16,4-6 10-16,2-7 1 15,2-5 29-15,2-9 2 16,2-15 18-16,4-17 1 16,6-13 0-16,3-1 1 15,1 3 99-15,-2 9 0 16,-1 11-40-16,-3 11 2 15,0 5-78-15,0 5 2 16,1-1-27-16,-3 12 2 16,0 0-14-16,2 6 0 15,3 11-6-15,-1 3-1 16,-2 11-4-16,-6 8 0 16,-6 10 0-16,-6 0 0 15,-8-8-1-15,-3-8 1 0,-1-8-21 16,-3-9 0-16,3-7-6 15,1-18 1-15,1-7 15 16,1-3-1-16,3-15 7 16,4-1 0-16,6 0 5 15,6 10 0-15,4-2 30 16,2 11-1-16,-2-2 50 16,0 9 2-16,2 1-5 0,3 6 1 15,1 4-54-15,2 6 2 16,3 13-18-16,1 8 1 15,5 8-13 1,-5-3 2-16,-1 1-66 16,-3-16 2-16,0-3-88 0,7-14 1 15,5-4 126-15,3-14 1 16,4-11 21-16,-4-8 0 16,-9 0 6-16,-5 7 0 15,-5-1 28-15,-4 8 0 16,-8 5-3-16,-2 6 0 15,-2 1-6-15,-5 1 0 0,-3 8 4 16,-2 6 1 0,-1-1-12-16,3 9 1 15,4 11-12-15,3 3 1 0,10 13-2 16,3-10 1-16,4 2-1 16,4-17 0-16,3-5-9 15,3-5 0-15,7-19 2 16,4-1 2-16,1-11 0 15,-1-5 2-15,-8-1 3 0,-7 4 0 16,-4 3 35 0,-1 9-1-16,-3 3-8 0,-2 4 0 15,-2 8-7 1,0-6 1-16,2 6-10 0,3 6 2 16,1 2-7-16,4 17 1 15,7 11-4-15,-5 8 0 16,-6 3-1-16,-2-8 1 15,-3-8-11-15,-3-9 1 16,0-12-15 0,0-3 1-16,0-16 8 0,4-15 2 15,4-30 5 1,4 1 2-16,5-7 5 0,1 11 1 0,3 6 1 16,2 4 0-16,-3 8 3 15,-8 17 0-15,-7 8-18 16,-11 6 0-16,-5 10-4 31,-7 15 0-31,16-25-889 16</inkml:trace>
  <inkml:trace contextRef="#ctx0" brushRef="#br0" timeOffset="87822.51">20981 11282 0,'0'-38'0,"0"-8"0,0 27 0,0-9 0,0 9 0,0 19 0,0 0 0,0 0 16,0 0-16,0 0 0,0 0 0,0 19 0,0-19 0,0 0 0,0 0 0,0 0 0,0-19 0,0-66 0,0 29 0,0 9 0,0 47 0,0 0 0,0 38 0,0 18 0,0 10 0,0-29 0,0-18 0,0-19 0,0-28 0,0-38 0,0-65 0,0 74 0,0 57 0,0 0 31,0 75-31,0-9 16,0-10 0,0-27-1,0-1 1,0-19-1,0-9 1,0 0 0,0 0-1</inkml:trace>
  <inkml:trace contextRef="#ctx1" brushRef="#br0" timeOffset="88622.46">17909 6433 12 0,'0'0'0'0,"0"0"0"0,-12 27 0 0,2-7 0 0,-2 1 0 15,1 1 0-15,1 1 0 31,-2 6 0-31,1-3 0 16,3-7 0-16,4-5 0 16,2-12 2-16,4-10 0 15,6-10 34-15,9-19 1 16,5-9 36-16,5-5 0 16,2 6-2-16,-1 2 1 0,3 2-12 15,4 8 2-15,-2 6-63 16,-5 9 1-16,-3-1 2 15,-4 11 0-15,-7 0 1 16,-2 16 0-16,-2-2 9 16,1 9 2-16,1 9 8 15,-2 9 2-15,-8 2 5 16,-8-2 0-16,-6-2 24 0,-2 1 1 16,-5-7 134-16,-1-4 1 15,-1-3-141-15,1-1 1 16,1-9-22-16,3-2 0 15,1-8-14-15,-1-4-1 16,-5-9-11-16,1-5 1 16,4-7-2-16,3 5 0 15,7 5-2-15,2 7 0 16,4 8-14-16,0-4 2 16,2 6-4-16,2 6 1 15,2-4 2-15,7 8 1 16,7 7 11-16,9-3 2 0,4-8 7 15,4-4-1-15,4-8-1 16,2-4 0-16,6-9-1 16,-2-5-1-16,-6-3-16 15,-6-6 1-15,-9-10-96 16,-7-2 1-16,-11-7 44 16,-6 1 1-16,-6 4 48 15,-4 6 0-15,-2 12 13 0,-3 4 0 16,1 9 20-16,2 6 0 15,-1 4 65 1,3 6 0-16,4 6-46 0,0 18 0 16,-2 15-18-16,0 19 1 15,6 1-22-15,4 5 0 16,4-13-10-16,4-3 1 16,5-7 1-16,-1-13 1 15,3-5 2-15,1-13 2 16,3-2 13-16,-1-8 1 15,-3-8 1-15,-3-2 1 16,0-4-3-16,5-5 1 0,1-8-10 16,-1 1 1-16,-11 7-36 15,-4 3 1-15,-2 1-1 16,-1 9 1-16,-3 2 9 16,0 4 1-16,0 0 16 15,0 6 1-15,-3 3 5 16,-3 3 2-16,0 4 2 15,2 9 2-15,4-7 14 0,0-1-1 16,0-7 34-16,2 0 0 16,0-1-19-16,2-3 0 15,2-6-18 1,7-8 1-16,7-3-10 0,3-5 2 31,-1-9-9-31,-5 5 0 0,-11-3-26 0,-6 13 0 16,-8-5-19-16,-9 9 0 15,-7 0 28-15,-7 0 1 16,2 6 13-16,7 0-1 16,5 0 7-16,7 0 1 15,4 0 6-15,6 0 1 16,0 0 2-16,20-4 0 16,19-10-2-16,25-3 0 15,-7-1-2-15,-20 16 1 0,4 2-3 16,-16 4 2-16,-5 10-3 15,-5-4 2-15,-3 7 3 16,-2 1 1-16,-6 1 0 16,0 3 0-16,0-9-1 15,-1 1 1-15,-3-8 52 16,0-4 2-16,0 2-37 0,0-4 0 16,0 0-15-16,0 0 1 15,0-4-11-15,6-20 1 16,4-3-11-16,0 0 0 15,0 0-2 1,-1 11 1-16,-1 0 1 0,-4 7 0 16,0 7-14-16,0-6 0 15,-4 8-859-15</inkml:trace>
  <inkml:trace contextRef="#ctx1" brushRef="#br0" timeOffset="89334.61">19065 6189 12 0,'3'-6'0'0,"1"3"0"0,-2-3 0 0,-4 4 0 0,0-4 0 16,0 4 0-16,-1 0 0 0,1-6 67 16,0 8 2-16,-2 0 31 15,0 0-1 1,0 0-4-16,0 2-1 0,0 14-8 31,0 11 2-31,2 6-29 0,0 4 1 16,0 0-9-1,4-7 1-15,2-11-7 0,4-9 0 16,2-2-8-16,7 1 0 16,5-18-8-16,9-1 1 15,2-8-9-15,2-7 0 16,-5-8-12-16,-5 4 0 16,-7-5 1-16,-5 9 1 15,-7 6 0-15,-2 5 2 16,-4 10 11-16,-2-4 1 15,-2 2-6-15,0 6 1 16,0 2-5-16,-3 12 1 16,-5 11-11-16,0 5 1 15,4 9-3-15,6-4 2 0,4-8-2 16,6-8 0-16,4-1 0 16,5-8-1-16,3-4 23 15,5-6 0-15,1-8-10 16,1-2 1-16,-2-15-7 15,-3-1 1-15,1-3-7 16,-3-2 2-16,-3 4-3 16,-5 9 0-16,-2-1-1 15,-2 11 2-15,-2-2-2 0,1 10 0 16,1 0-1-16,0 10 1 16,0 7 0-16,0 3 0 15,1 13-4-15,-5 0 1 16,-4-4-1-16,-2-5 1 15,-3-11 0-15,1 1 0 16,2-4 2-16,-2 0 0 16,-2-1 6-16,-2-3 2 15,0 2 9-15,-1-8 0 16,3 2-3-16,0-2 1 16,2-2-7-16,4 2 1 15,4-8-6-15,11 0 2 0,21-17-5 16,12 0 0-16,1 5-27 15,-6-5 0-15,-12 15-60 16,-15 2 2-16,-16 8-960 16</inkml:trace>
  <inkml:trace contextRef="#ctx1" brushRef="#br0" timeOffset="89524.55">19232 6049 12 0,'0'0'0'0,"0"0"0"16,0 0 0-16,0 0 0 0,0 0 0 16,0 0-10-16</inkml:trace>
  <inkml:trace contextRef="#ctx1" brushRef="#br0" timeOffset="89723.65">18280 6119 12 0,'0'0'0'16,"0"0"0"-16,41 0 0 0,-6-6 0 0,12 4 0 15,15 2 0-15,1-2 0 16,3-3 0-16,-7 3 0 16,-59 2-10-16</inkml:trace>
  <inkml:trace contextRef="#ctx0" brushRef="#br0" timeOffset="91915.34">20981 10822 0,'0'0'0,"0"0"15,0 0-15,0 0 0,0-19 0,0 1 0,0 18 0,0 0 0,0 0 0,0 0 0,0 0 0,0 0 0,0 0 0,0 0 0</inkml:trace>
  <inkml:trace contextRef="#ctx1" brushRef="#br0" timeOffset="92259.28">17520 6302 12 0,'0'0'0'0,"0"0"0"0,0 0 0 15,14-25 0-15,-12 23 0 16,0-2 2-16,-2 2 1 16,0 2 56-16,-4 6-1 15,-10 4 18-15,-17 11 2 16,-10 14 8-16,0 6 1 15,6 2 36-15,3 6 2 16,3 6-11-16,6 15 2 16,9 14-57-16,8-1 1 15,2 1 30-15,8 2-1 0,8 13-54 16,9-3 1-16,5-10-16 16,5-10 1-16,4-18 13 15,4-9 1-15,2-6 9 16,2-6-1-16,4-4-18 15,-4 0 0-15,-8-15-9 16,-8 1-1-16,-11-9-6 0,-6-4 0 16,-4-6-7-16,-4 4 2 15,-2-4-2-15,0 4 1 16,0-4-1-16,0 0 0 16,0 0-1-16,0 0 1 15,0 0 0-15,0-4 1 16,-2 4 1-16,-4-4 1 15,-2-2-1-15,0-4 1 16,4-11-2-16,0-12 1 16,-3-4-1-16,-5-12-1 15,-8-10-4-15,-1 5 1 16,9 17-118-16,12 37-1033 0</inkml:trace>
  <inkml:trace contextRef="#ctx1" brushRef="#br0" timeOffset="92295.21">17583 7223 577 0</inkml:trace>
  <inkml:trace contextRef="#ctx1" brushRef="#br0" timeOffset="92576.26">17590 7271 1404 0,'10'22'0'0,"12"25"45"16,3 3 0-16,-2-3 9 0,-7-6 1 15,-4 0 44 1,-4-4 0-16,1-4-62 0,1 4 0 16,2-4-23-16,-2-7 2 15,-3-7-12-15,-3-11 1 16,-4 0-5-16,0-6 1 15,0 4-1-15,0-6 0 16,0 0-1-16,-4 0 1 16,-9 0-1-1,-7 0 1-15,-11 2-2 16,-6 7 0-16,0-9-11 0,7 6 1 16,7-2 4-16,5 12 0 15,-1-5 5-15,5 11-1 0,3-3 1 16,5-1 1-16,6-8-2 15,11-3 1 1,-11-7-1384-16</inkml:trace>
  <inkml:trace contextRef="#ctx1" brushRef="#br0" timeOffset="92812.74">17961 7599 12 0,'0'0'0'0,"0"0"-10"0</inkml:trace>
  <inkml:trace contextRef="#ctx1" brushRef="#br0" timeOffset="95066.19">17957 7599 175 0,'0'0'0'0,"0"0"2"15,0 0 0-15,0 0 70 16,0 0 0-16,20-27 40 16,-2 11 0-16,11 0-66 15,6 9 0-15,0 14-4 16,-4 15-1-16,-9 7-7 15,-5 6 0-15,-5 8-36 16,-6 0 2-16,-6-8-74 0,-4 0 0 16,-4-8 6-1,0-11 0-15,1-12 67 0,-1-4 1 16,-4-4 10-16,-2-19 2 16,-5-14 29-16,5-6 1 15,6 6 58-15,8-2-1 16,4 13 44-16,2 5 0 15,4-6-81-15,8 3 2 16,13-1-13-16,6 9 0 16,6 3 39-16,2 5 0 15,-8 8-42-15,-8 6 2 0,-7-4-30 16,-5 7 1-16,-5-5-9 16,-4 2 1-16,-2 0-5 15,1-2 0-15,-1-4-7 16,-2 0 0-16,-2-4-1 15,0-8 0-15,4-1-10 0,0 5 1 16,-2-8-71-16,-4 5 0 16,0 5 12-1,0 6 1-15,-2 0 39 0,-4 0-1 16,-4 0 18-16,-2 11 0 16,-1 5 9-1,1 7 1-15,4 12 1 0,4 4 0 16,8 2 0-16,4 2 1 15,8 8-2-15,5-8 0 16,1-12-6-16,1-8 0 16,-5-17 3-16,1-23-1 15,3-22-7-15,3-8 1 0,4-2 8 16,1 4 2-16,1 4 1 16,-2 10 0-16,-7 8 19 15,-5 13 0-15,-3 0 69 16,1 3 0-16,-1 14-26 15,-2-3 1-15,-2 8-35 16,1 7 0-16,-3 5-18 16,-4 3 1-1,0 2-9-15,0-5-1 0,2-5-20 0,1-5 0 16,-5-12-8 0,-2 6 0-16,0-8 12 0,0-10 1 15,0-19 7-15,-5 1 0 16,-3-7 5-16,0 8 0 15,2 4 8 1,-2 13 1-16,-3 0 9 0,-1 10-1 16,-2 0-2-16,-5 0-1 15,-5 16-4 1,-5 3 0-16,0 10-5 16,9 1 1-16,10 5-53 15,6-8 1-15,6-11-37 0,2 1 1 0,0-15 62 31,4 0 2-31,2-4 16 16,5-6-1-16,3-13 5 16,3-2 0-16,-1-3 12 15,-4 7 2-15,-5 5 52 16,-3 10 1-16,-4 4 27 0,0 0 0 16,2 2-63-16,4 14 2 15,7 29-21-15,-1 15 2 16,-5 10-19-16,-9 0 1 15,-9 6-5-15,-3-5 0 16,0 7-2-16,-6 37-1 16,1-45 3-16,13-55 1 15,0-11 3-15,0 2 0 16,0-6-1-16,-8-8 0 16,-5-19 3-16,1-35 0 15,14-3 1-15,16-9 1 16,15 4 0-16,4-12 1 0,0 0 22 15,-11 20 1-15,-5-4-3 16,-7 29 1-16,3 5 11 16,-5 15 0-16,0 3-17 15,-4 8 1-15,0 0-11 16,3 6 1-16,1 0-4 16,16 26 0-16,-1 23-2 15,-11-5 0-15,-5-10-1 16,-5-9 1-16,-2 2-28 0,-2-11 0 15,-2-5 8-15,2-3 1 16,0 0 8-16,-2 2 0 16,2-10 11-16,0 6 0 15,0-6 0-15,-2 0 2 16,0-6 0-16,-3-27 1 16,3-10 4-16,4-10 1 15,0 8 2-15,3 16 0 16,3-4 8-16,-2 17 1 15,0 5 35-15,0 1 1 16,0 4-16-16,1 0 2 16,1 4-23-16,4 2-1 0,2 8-11 15,13 13 1-15,-6 18-15 16,-7-3 0-16,-6 1-39 16,-4-14 0-1,-2-5-28-15,0-3-1 0,-2-5 36 16,0-6 1-16,0 2 31 15,0-6 1-15,0 0 7 16,0-10 0-16,2-15 2 0,2-20 1 16,3 2 34-16,-3 27 0 15,2-3 45-15,2 3 1 16,0 2 26-16,0 1-1 16,3 11-60-16,1-4-1 15,0 12-29-15,13 4 0 16,-5 17-15-16,3 8 1 15,-7 0-11-15,-7-8-1 16,-1-7-46-16,-2-6 0 16,-2-5-17-1,0-1 1-15,0-6 40 0,6-2 2 16,5-10 17-16,24-44 0 16,-9 1 11-16,-7-7 0 0,-7 7 2 15,-5 2 0-15,-7 6 2 16,-4 1-1-16,-4 3-3 15,0 13 1 1,-1-1 0-16,1 15 2 0,0-3-2 16,2 9 0-16,0 0 0 15,2 6 0-15,0-2 0 16,-2 10 0-16,0 10-1 0,-6 54 2 16,0 0-2-16,4 36 0 15,8-3-2-15,2-60 1 16,4 4-1-16,-2-20 0 15,-2-4-2-15,-2-15 2 32,1 0-8-32,-3-4 1 0,2-4 2 0,14-20 2 31,3-17 0-31,-1-13 2 16,-5 7 3-16,-3 17 0 0,0-1 9 15,-4 9 0 1,1 9-2-16,-1-1 0 0,2-2-2 15,10-1 1-15,5 5-3 16,-2 8 0-16,1 0-2 16,1 17 2-16,-5 9-3 15,-5 9 0-15,-9 4-1 16,-8 0 1-16,-8-2-2 16,-1-10 2-16,-1-3-48 0,6-9 1 15,0-11 28-15,0 2 0 16,-1-6 11-16,1 0 0 15,2 0 7-15,0-10 0 16,4-7 3-16,6-7 0 16,4 5 17-16,7 3 1 15,3-1 37-15,-5 17 1 16,-1 0-30-16,11 7 0 16,-5 3-15-16,-1 10-1 15,-5 3-11-15,-8-15 0 16,0 2-8-16,-4-1 1 15,0-3-43-15,-2-4 2 16,0-2-1398-16</inkml:trace>
  <inkml:trace contextRef="#ctx1" brushRef="#br0" timeOffset="95239.16">19430 7390 12 0,'0'0'0'0,"27"-6"1"0,6 6-1 0,10-3 0 16,10-5 0-16,11-2 0 16,9-6 1-16,-1-7 1 15,-72 23-15-15</inkml:trace>
  <inkml:trace contextRef="#ctx1" brushRef="#br0" timeOffset="96014.25">20191 7507 12 0,'0'0'0'0,"0"0"0"0,-17 31 0 16,9-13 0-16,-2 3 3 15,-2 18 2-15,-1 4 58 16,5 0-1-16,6-6-16 16,4-11 0-16,0-9 13 15,0-9 0-15,2-8 6 16,7-4 2-16,9-10 18 0,7-13 0 16,-1-14-6-16,-1-4 0 15,-11-5 21-15,-5 5 1 16,-11 4 57-16,-9 4 2 15,-3 10-107-15,-5-5-1 16,-3 5-19-16,1-2-1 16,3-2-33-16,6 5 0 15,8 5-1-15,8-12 0 16,6 1 1-16,8 1-1 16,11 8 1-16,4 11 1 15,2 8 0-15,-2 10 0 16,-5 12 0-16,-3 11 1 15,-5 14 4-15,-3 13 0 16,-7 1 0-16,-4 11-1 0,-4 10 2 16,-2 8 0-16,-2 4-2 15,-2 3 2-15,-2-15-4 16,-4-10 1-16,-1-13 43 16,3-12 2-16,4-2-25 15,2-20 2-15,2-5 2 16,2-10 0-16,0-6 9 15,2-6 1-15,2-16-16 0,5-9 0 16,1-12-11-16,0-17 0 16,-2-4-4-16,-1-3 0 15,-1 9-11-15,0 11 2 16,-2 10-2-16,-2 14 2 16,-4 13-5-16,-2 4 1 15,-2 12 3-15,-4-2-1 16,-4 9 3-16,-5 5 1 15,1 1-9-15,8-3 0 16,6-12-1-16,10-16-1 16,16-23 6-1,15-14 0-15,15-7 3 0,7-1 0 0,7 3-1 16,-23 24-1-16,-45 30-1324 16</inkml:trace>
  <inkml:trace contextRef="#ctx1" brushRef="#br0" timeOffset="97279.89">18268 8539 12 0,'0'0'0'0,"0"0"2"0,6 27 1 16,-4-19-3-16,0 3 0 16,-2-7 35-16,-2-4 1 15,-2-4-16-15,0 2 2 16,-2-15 17-16,-4-16 0 15,2-4 33-15,3-8 1 16,-1 14-74-16,-2 13 1 0,2 10 0 16,0 6 0-16,-4 4 5 15,-11 6 1-15,-12 6 29 16,-4 7 0-16,7 12 25 16,5 1 2-16,7 10-3 15,7 1 2-15,7-2 49 16,4-6 0-1,4-6-62-15,2-13 1 0,3-10-18 0,1-6 0 16,4-6-7 0,13-18-1-16,10-15-8 0,0-8 1 15,-2-3 3-15,-9 11 0 16,-9 13 58-16,-7 5 1 16,-4 11-40-16,-4 6 1 15,-2 2-11-15,-2 0 0 16,0 0-13-16,2 2 1 15,0 6-8-15,4 11-1 16,4 14-1-16,2 10 0 16,3 4-4-16,1-4 0 0,-2-18-2 15,-1-9 1-15,-1-14-1 16,4-20 0-16,9-17 0 16,1-12 0-16,5-9-3 15,-2 1 1-15,-7-7-2 16,-3-6 2-16,-9 7 2 15,-4-1 0-15,-6 13 0 16,-4 12 0-16,-2 12 0 16,-1 13 1-16,1 6 9 15,0 12 1-15,0 8-3 0,0 19 1 16,1 27-4-16,3 1 0 16,4 9-2-16,4 0-1 15,5 8-9-15,5 0 1 16,4-8-16-16,3-13 1 15,-1-20 10-15,1-20-1 16,-3-21 8-16,3-19 0 16,8-28 3-16,1-15 0 15,-1 0-11-15,-4-10-1 16,-5 0-2-16,-4 2-1 16,-7-4 18-16,-11 17 1 0,-7 9 3 15,1 18 2-15,2 17 6 31,0 11 0-31,0 12 0 0,-2 27-1 0,-5 31-4 16,1 12 0-16,4 4 34 16,6 0-1-1,10 6-42-15,10 2 0 0,11-4-20 16,8-12 0-16,4-18-60 0,2-21 2 16,-43-33-971-1</inkml:trace>
  <inkml:trace contextRef="#ctx1" brushRef="#br0" timeOffset="97485.97">19070 8541 12 0,'0'0'0'0,"0"0"-10"0</inkml:trace>
  <inkml:trace contextRef="#ctx1" brushRef="#br0" timeOffset="99069.81">19098 8574 12 0,'0'0'0'0,"0"0"0"15,2 27 0-15,-4 2 0 16,-4 6 0-16,-4 0 0 15,0-7 0-15,3-13 2 0,3-3 1 16,2-8 68-16,2-4 1 16,2-4 44-16,2-19-1 15,7-22 34-15,3-4 1 16,0 6 17-16,1 8 0 16,-1 14-104-16,-2 3 0 15,-1 10-21-15,-3 8 2 16,-2 0-1-16,2 2-1 15,0 6-21-15,3 17 0 16,1 12-18-16,-2 4 2 16,-2-6-3-16,-1-9 1 15,-1-13-5-15,-2-5 1 0,-2-2 0 16,0-6 1-16,2-8 0 16,6-9 0-16,11-18 0 15,1-8 0-15,1 0 32 16,-3 6 2-16,-3 10-11 15,-3 11 0-15,-4 8-6 16,-3 6 1-16,-3 2-9 16,-2 0 1-16,0 0-5 0,2 10 0 15,0 6 2-15,-2 13 0 16,0 14-4-16,2 5 1 16,0-9-1-16,0-5-1 15,0-9-2-15,1-15 0 16,-3-1-10-16,0-7 0 15,2-4 2-15,6-11 0 16,8-26 2-16,3-6 1 16,-1 2 15-16,-1 0 0 15,-7 10 3-15,-2 4 2 16,1 9-4-16,-1-1 1 16,0 11-15-16,-2 2 2 15,-4 6-6-15,1 4 1 0,1 6 1 16,2 2 2-16,2 11 2 15,0 1 0-15,-3 11 15 16,-5 2 2-16,-4-2-3 16,-5 2 1-16,-5-4-3 15,0-1 1-15,-1-11-12 16,3-5 0-16,2-12-1 0,2-2 1 16,0-8-1-16,0-10 1 15,-1-7 1-15,3-10 0 31,8 0 20-31,5 2 0 0,1 15 6 0,2 8 0 16,0 3-14-16,7 7 2 16,8 0 3-16,1 7 0 15,1 5-17-15,0 2 0 16,-1-3-1-16,-1-5 0 16,-6-6-1-16,-3 0 1 15,2-6-6-15,-1 4 1 16,-5-7-137-16,-3 1 2 0,-1-6 114 15,-2 1 0-15,-2-11 18 16,-2-3 2-16,-2 2 9 16,-2 9 2-16,0 6 7 15,0 8 0-15,0 2 3 16,0 2-1 0,0 8-1-16,0 15 0 0,0 10-5 15,-2 4 0-15,-2-13-8 0,0-5 1 16,2 10-1-16,0-3 1 15,0-9-1-15,2-9 1 16,4-18 0-16,0-4 1 31,4-7-1-31,0 1 0 0,1 3-24 0,-7 9 1 16,2 4 15-16,6-10 0 31,2-3 6-31,13-11 0 16,2 1 8-16,-7 9 0 15,1 5 35-15,-7 3 2 16,0 8-14-16,-1 0 2 16,-3 2-14-16,2 10 1 15,-4 7 10-15,-6 18 0 0,-10 6-18 16,0-20 2-16,-2-11-8 16,4-4 1-16,2-6-6 15,1 4 0-15,1-6 0 16,-2-8 0-16,4-2-1 15,15-33 1-15,11-7-1 16,28-5 1-16,11 12 0 0,-12 10 0 16,3 6-1-16,-32 17 1 15,-1 0-12-15,-11 4 2 16,-4 6-29-16,-1-6 0 16,-1 3-11-16,-2 3 2 15,0 0 4-15,0 0 2 16,-2 0 7-16,0 0 0 15,0 0 7-15,0 0 0 16,0 0 7-16,-2 0-1 16,0 0 2-16,0 0 1 15,-2 0-4-15,-10 9-1 16,-4 1 16-16,-5 6 0 16,1-5 5-16,7 1 1 0,3-6 2 15,6 0 1-15,2 2 25 16,6 11-1-16,10 6 44 15,17 7 0-15,0-3 20 16,-5 6 0-16,-5 10-57 16,-9 7 1-16,-10 7-21 15,-14-22 2-15,-15-2-17 0,-24-8 2 16,-12-21-9-16,5-12 0 16,3-9-6-16,34 3 2 15,5-4-9-15,10 7 1 16,2 3 6-16,4-6 2 15,0 12-1158-15</inkml:trace>
  <inkml:trace contextRef="#ctx1" brushRef="#br0" timeOffset="99180.19">20586 8531 635 0,'0'0'-67'0,"0"0"1"16,0 0 66-16,0 0 0 15,0 0-377-15</inkml:trace>
  <inkml:trace contextRef="#ctx1" brushRef="#br0" timeOffset="108290.45">17897 9272 12 0,'0'0'0'0,"-12"23"0"0,-5 4 0 0,3-1 0 16,0 1 0-16,-1 8 0 15,-1 0 28-15,-3-2 1 16,3-13 37-16,4 3 2 15,4-13-4-15,3-6 1 16,3 0 36-16,0-4 1 16,2 0-37-16,7-14 1 15,7-13-18-15,6-12 2 16,-1-8-11-16,-3 4 1 16,1 0-9-16,-1 12-1 15,-2-2 4-15,-1 13 0 16,-5 3 14-16,0 5 0 0,0 6 7 15,0 2 1-15,3 8-25 16,1 2 2-16,2 14-20 16,3 9 1-16,-5 8-10 15,-8 6 1-15,-6 0-9 16,-4-4 1-16,-4-8-7 16,-5-4 1-16,1-5 1 0,0-5 0 15,1-7 4-15,1-2-1 16,0-6 3-16,-1-4 1 15,1-6 1-15,0-2 0 16,2-7-3-16,1-9-1 16,7-1 2-16,2 0 1 15,4-1 0-15,1 1 0 16,1 10 2-16,0 7 0 16,-2 6 6-16,-2 4-1 15,0 2-1-15,2 10 0 16,4 11-1-16,3 12 0 15,-3 6-2-15,-2-10 1 16,0-9-3-16,2-11 0 0,1-3 0 16,3-6 0-16,6-4 0 15,9-13 0-15,6-15 0 16,2-9 0-16,-3-9 0 16,-7-3 0-16,-11-6 0 15,-8 1 0-15,-3 1 5 16,-3 12 2-16,-3 10 0 0,3 16 1 15,3 3-3-15,-1 8 2 16,-2 0-4-16,0 6 1 16,2 0-2-1,2 6 0-15,0 4-1 0,-4 15 2 16,-4 20-2-16,-2 19 0 16,-5 20 0-16,3-2 1 15,4-8 7-15,6-19 0 16,10-14-2-16,9-16 1 15,6-15 3-15,9-18 1 16,12-9 2-16,-1-7-1 16,-6-7 2-16,-11-2 1 0,-7 0-1 15,-7 1 1-15,-3 5-1 16,-5 6-1-16,-2 5 1 16,0 6 0-16,-2 1 19 15,0 7 0-15,0 2-14 16,3 2 0-16,1 7-9 15,0 7 1-15,2-2-11 16,1 9 0-16,-1-7-6 0,-2 1 1 16,-4-7-3-16,0-4 2 31,-2-2-2-31,0-4 1 0,-2 0 3 0,-2-2 1 16,-2-6 0-16,0-8 1 15,-4-11 1 1,-2-2 0-16,-1 1 9 0,1 13 1 15,2 7 6 1,2 8 1-16,0 0-5 0,1 2 1 16,-3 6-7-16,-12 29 1 15,-1 6-7 1,7-10 1-16,4 2-1 0,6-17 0 0,2 5 0 16,2-13 0-16,2 7 0 31,2-7 1-31,4-2 4 0,8-6 0 0,3-4-1 31,5-12 0-31,-1-3-1 16,-7 3-1-16,-5-2-8 15,-5-1 1-15,0 1-17 0,-4 6 2 16,0 3 8-16,-2 3-1 16,0-2 8-16,0 6 0 15,0-2 3-15,0 2 1 16,0 2 1-16,4 23 0 15,-2 3 0-15,2-5 1 16,2-9 0-16,-2-1 1 16,3-5 6-16,-1-6 1 15,2-2-3-15,35-16 1 16,8-17-3-16,-8-14 1 16,-14-5-5-16,-11-9 1 0,-7-5-1 15,-9 13 1-15,-8 5 0 16,1 15 0-16,-3 7 0 15,4 9 0-15,-2 7 0 16,2 4 2-16,0 2 7 16,2-2 1-16,-2 6-3 15,-11 16 0-15,5 21-8 16,0 43 0-16,10-4-1 16,2-12 1-16,4 1-2 0,-2-32 2 15,0-4 0-15,0-13 0 16,0-3 0-16,1-7 0 15,1 2 0-15,12-6 0 16,7-12 0-16,16-13 2 16,-4-3-1-16,-11-5 0 15,-7-12 2-15,-5 4 1 16,-4 8 3-16,-6 8 1 16,1 7 26-16,-3 6 1 15,0-1-2-15,0 5 1 16,0-2-16-16,-2 6 0 15,0 2-10-15,-2 0 0 0,-4 10-6 16,-13 21 1-16,-1-4-5 16,5-9 0-16,3-1-46 15,2-1 0-15,-1-6 8 16,5-1 0-16,0-1 17 16,2-6 1-16,0 0 14 15,2 2 1-15,0-2 4 16,2-2 1-16,0 0 2 0,0 0 0 15,0-2 1-15,0-2 0 16,0 4 11-16,2-2 2 16,0 2-3-16,2 0 1 15,0 2-3 1,8 14 0-16,-1 11-3 0,-1 0 0 16,0-5-2-16,-2-5-1 15,1-1 2-15,1-6-1 16,2 1 24-16,11-1 1 15,1-6-14-15,11-12 1 16,0-9-8-16,-2-5-1 16,-7-7-8-16,-3-6 1 0,-5 2-2 15,-5 0 1 1,-7 3-1-16,-6 19 1 0,0-5-1 16,-2 4 2-1,0 5 7-15,0 3 1 0,0 0-1 16,2 4-1-16,0 0 0 15,-4 4 1-15,-1 7-7 0,-3 21 0 16,0 5-1 0,4-8 1-16,4-8-1 0,0-7-1 15,2-2-4-15,0-5 0 16,2 3-3 0,4-4 0-16,5-4 4 0,21-4-1 15,1-14-2-15,2-9 1 16,-6-10 3-16,0-10 0 31,-9-2 2-31,-5-7 0 0,-5 1 18 0,-6 8-1 16,-2 4-1-16,-2 24 0 31,-2 3-3-31,0 1 0 16,0 5-12-16,-2 6 1 0,0-4-1 15,-2 6-1-15,-2 4 0 16,-21 23 1-16,5 12-3 15,-1 27-1-15,9 3 2 16,8-15 0-16,4-1 0 16,4-12 1-16,2-6-5 15,-2-18 0-15,0-7 2 16,0-2 0-16,-2-2 2 16,0-4 1-16,0 2 2 0,0-4 0 15,2 0 1-15,4-4 0 16,0-6 2-16,9-17 2 15,-1-1 0-15,-4 7 1 16,0 3 3-16,-3 9 1 16,-1 3 17-16,0 2 1 15,0 4-10-15,2 0 0 16,0 4-8-16,11 19 1 16,-5 3-11-16,-8-9 0 15,1-7 0-15,-3 0 0 16,0 1-1-16,0-5 1 15,0 4-2-15,0-4 1 16,0-2-1-16,2-4-1 0,0 0 0 16,5-6 0-16,-1-2-6 15,6-8 1-15,-1-1 2 16,-9 9 2-16,0 0 0 16,-2 2 1-16,0-1 2 15,-2 3 0-15,0 0 0 16,0 4 1-16,0 2-2 0,5 4 2 15,-1 5-3 1,0-1 0-16,-2-2-1 0,0 2 2 16,0-3 0-16,0 1 1 15,0 0 0-15,-2-6 1 16,0 0 0-16,0-2 0 16,3-2 0-16,5-12 0 15,0-7 1-15,-4-1 0 16,-2-1 0-16,-4 15 1 15,0-5 0-15,-2 7 1 16,0 2 7-16,-2 2 0 16,0 2-3-16,-2 2-1 15,0 2-2-15,2-2 0 0,0 2-4 16,1 1 1-16,3-3-1 16,0-2 0-16,5 0-14 15,21-11 0-15,5-15 2 16,10-13 1-16,-6-2 3 15,-6-1 0-15,-7-1 16 16,-8 8 0-16,-3 1 0 0,-7 19 1 16,-2 3-3-16,0 2 1 15,0-3-10 1,-2 5 0-16,0 4-3 0,0-2-1 16,0 6-2-16,0 0 0 15,-2 6 0-15,-10 47 1 16,1 15-2-16,1 47 1 15,14-18-3-15,0-71-1 16,2-1-1-16,-1-11-1 16,1-3 5-16,0-7 0 15,2 2 2-15,13 2 0 16,3-8 4-16,5-8 0 16,0-2 4-16,-1-13 0 0,-1 0 0 15,-9 7 2-15,-1 0-2 16,-9 7 1-16,0 1 3 15,-2 0 1 1,0 2-2-16,1 2 0 0,-1-3 0 16,0 3 0-16,0-2-2 15,0 4 0-15,0-2-1 0,0 0 0 16,1-2 0-16,-3 4 0 16,0-2 0-16,0-3 0 15,-2 1 4 1,-2-2-1-16,0 6 7 0,-2-2 0 15,0 4-4-15,-4 0 1 16,-2 6-5-16,-15 21 0 16,5-1-8-16,5 1 1 31,3-2-31-31,6-17 0 0,2 2 11 0,2 1 2 16,2-5 13-1,0 0 1-15,2-6 1 16,12-6 0-16,5-11 8 15,16-26 0-15,-8-16 0 16,-7 3 0-16,-6 1 3 16,-5 3 1-16,-5 1 1 15,-2 12 2-15,-2 4-1 16,-2 29 0-16,0-6-7 16,0 3 0-16,0 5-2 0,0 4 1 15,0 0-1-15,-2 13 1 16,-2 13 0-16,-8 77 1 15,3-9 1-15,7-42 0 16,2 7 0-16,4-11 1 16,3-5 4-16,-3-17 1 15,2-1-3-15,-2-17 2 16,2 2-5-16,4-3 0 16,3-5 0-16,17-11 0 15,1-1 0-15,-2-12 1 16,-7-9 0-16,-1-12 0 15,-9-7 1-15,-6 11 1 16,-2 5 23-16,-2 19-1 16,0 5 29-16,-2 2 1 0,0 2-31 15,0 6 0-15,0 0-13 16,3 22-1-16,-1 9-9 16,0 12 0-16,0-2-28 15,0-14 0-15,2-3-10 16,-2-13 1-16,0-3 14 15,0-2-1-15,0 2 12 0,0-6 0 16,0 0 8-16,2-2 1 16,2-2 1-16,11-12 1 15,-1-2 0-15,5-13 1 16,-3 0 3-16,-6 4 0 16,1 7 16-16,-9 12 1 15,0 0 2-15,0 1 2 16,0 3-14-16,2 4 0 15,0 7-5-15,9 17-1 16,-5 3-8-16,-2 2 1 16,-2-2-14-16,-4-19 2 15,3 2 0-15,-3-8 2 16,0 3 2-16,0-3 1 16,0-4 5-16,4-4 1 0,4-7 3 15,17-38 0-15,-3 0 2 16,-5 10 0-16,-1-2 4 15,-5 14 1-15,-1 0 47 16,-6 13-1-16,0 8-13 16,0-7-1-16,0 5-17 15,-1 4 2-15,-1 0-3 16,-2 0 1-16,0 4-22 0,0 0 1 16,0 0-2-16,4 16 0 15,0 5-4-15,0 10 1 16,5-3-26-1,1 5 2-15,0-4-33 16,2 0-1-16,1 2 39 0,-5-7 1 16,-2-3 12-16,-4 3 1 15,-8 3 6-15,-14 6 0 16,-15-6 3-16,8-11 0 16,3-6 0-16,16-10 0 15,2-4 5-15,-9-18 0 16,13 22-1416-16</inkml:trace>
  <inkml:trace contextRef="#ctx1" brushRef="#br0" timeOffset="109081.45">18047 9297 12 0,'0'0'0'0,"0"0"179"0,0 0 1 0,0 0-201 15,0 0 0-15,0 0 9 0,0 0 0 16,0 0 12-16,55-19 0 15,35 9 8-15,23-16-1 16,14-24 88-16,8-13-1 16,-135 63-477-16</inkml:trace>
  <inkml:trace contextRef="#ctx1" brushRef="#br0" timeOffset="172079.27">5311 21611 12 0,'0'0'0'0,"0"0"0"0,0 0 0 0,0 0 0 16,0 0 0-16,17-18 47 15,-17 18 1-15,2-7 76 16,-2 5-1-16,4 2-47 15,-4 0 1-15,0 0 2 0,0 0 2 16,0 0 2-16,-4 9 1 16,-7 9-8-16,-7 25-1 15,-3 25 34-15,-5 12-1 16,1 10-51-16,7 9-1 31,3-1 8-31,15 5 1 0,15 2-28 0,11-11 0 16,13-24-32-16,13-23 2 31,5-20 7-31,6-19 0 0,-63-8-1183 0</inkml:trace>
  <inkml:trace contextRef="#ctx1" brushRef="#br0" timeOffset="172647.76">5592 21784 12 0,'0'0'0'0,"0"0"0"0,-14 18 0 15,1 3 0-15,-9 11 0 0,-3 12 4 16,-2-1 2-16,1-2 66 15,5-13 0-15,7-5 53 16,6-11 2-16,4-3-11 16,0-3 0-16,4-4-17 15,4-8 0-15,6-5-21 16,6-21 1-16,15-16-9 0,2-9 0 16,-2 1-13-1,-9 7 1-15,-1 14 43 0,-7 15 0 16,-4 5-55-16,-10 13 0 15,0 2-22-15,-4 19 2 16,-2 24-11-16,-4 14-1 16,-5 5-10-16,5-5-1 15,0-1-3-15,2-11 0 16,4-2 0-16,-3-8 0 16,7-4 0-16,3-9 1 15,-3-22-1233-15</inkml:trace>
  <inkml:trace contextRef="#ctx1" brushRef="#br0" timeOffset="172979.34">5717 21950 12 0,'0'0'0'0,"0"0"28"0,0 0 0 0,0 0 8 0,0 0 1 16,0 0 120-16,27 0 1 16,16-17-3-16,0-1 0 15,-2-1-43-15,-15 3 2 16,-9 8-35-16,-11 2 1 15,-2 10-26-15,-8-2 1 16,-2 6-24-16,-4 0 2 16,-3 11-33-16,-1-5 0 15,14-14-993-15</inkml:trace>
  <inkml:trace contextRef="#ctx1" brushRef="#br0" timeOffset="173519.36">6014 21691 12 0,'0'0'0'16,"0"0"0"-16,-12 33 0 0,2-12 0 15,-1 1 0-15,5-10 44 16,2 1 0-16,0-3 93 0,2-8 0 15,-2-4-4-15,0-8 0 16,8-13-9-16,2-3-1 16,15-3-41-16,-1-2 1 15,7 10-11-15,-5 5 1 32,3 6-45-32,-3 10 0 0,-3 0 3 0,-7 10 1 15,-8 6-2-15,-8 13 2 0,-10 20-16 16,-5 5 1-16,-1 5 1 15,3-7 1 1,9-15-12-16,6-13 1 0,4-5-6 16,6-11 0-16,5 0 2 15,3-6-1 1,9 0 4-16,1 4 1 16,-3 1 2-16,-9 3 1 15,-14 8 8-15,-16 7 1 16,-21 14-4-16,-8 2 1 15,-4-4 14-15,2-6 2 16,10-13 91-16,10-7 2 16,11-13-90-16,5-7 1 15,1-7-22-15,6 6 0 16,2 1-11-16,-2 9 0 16,-2 0-6-16,-5 19 0 15,11-19-1501-15</inkml:trace>
  <inkml:trace contextRef="#ctx1" brushRef="#br0" timeOffset="174782.46">5713 22385 12 0,'0'0'0'0,"0"0"1"0,0 0 1 16,0 0-2-16,0 0 0 15,0 0 0-15,0 0 0 16,0 0 10-16,4 27 2 15,-2 6 62-15,-2 10 1 16,-2-6 64-16,2-4 0 16,0-9-21-16,6-5 1 15,-2-3-4-15,4-6 1 0,3-6-12 16,3-6 2-16,7-10-43 16,1-13 0-16,1-14-16 15,1 0 1-15,-14 0-19 16,1 9 0-16,-9 11-7 15,2 7-1-15,-4 10-4 16,-4 2 0-16,2 6-7 0,2 4 1 16,0 9-3-16,0 9 0 15,0 5-8-15,2 0 0 16,6-12 0-16,-2-5 0 16,-2-6 0-1,2-3 0-15,1-5 0 0,3-4 1 16,6-9 1-16,9-11 1 15,1-13-1-15,-5-4-1 16,-9-4 1-16,-6 8 0 16,-2 4 0-16,-4 10 1 15,0 11 2-15,0 2 1 16,0 2 12-16,0 8 0 16,0 4-5-16,0 8 2 0,0 7-6 15,0 4 1-15,11 7-11 16,1-5 1-16,6-13-9 15,11-7 0-15,8-9 3 16,0-17 1-16,0-16 1 16,-8-12 1-1,-11 0 4-15,-8 4 0 0,-6 6 111 16,-4 6 2-16,-6 12-67 0,-4 11 1 16,2 2-28-16,0 6 2 15,-3 6-17-15,-3 4 2 16,-2 15-7-16,-1 18 1 15,7 11-7 1,4 5 1-16,12-8-94 0,4-7 1 16,9-10 1-16,5-7 0 15,-3-10 71-15,1-13 1 16,3-6 17-16,1-9 1 16,1-13 7-16,0-5 0 15,-13-18 6-15,-2-3-1 16,-1-1 24-16,-5 4 1 15,-2 16 37-15,-4 13 1 16,0 14 31-16,0 10 1 16,-4-4-69-16,-6 4 1 15,-7 10-23-15,1 13 1 0,-5 16-10 16,9 7 0 0,10-1-81-16,10-8 0 15,9-2 16-15,5-12 1 0,3-19 4 16,5-12 0-16,3-21 34 15,4-11 2 1,6-16 19-16,-2-13 1 0,-8-7 6 0,-6 4 0 16,-3 7-1-16,-11 7 2 15,-5 7 0 1,-12 10 0-16,-3 11 2 0,-1 5 0 31,0 11-2-31,4 2-1 16,-2 12-2-16,2 4 1 15,-7 15 0-15,-3 12 0 16,2 14 0-16,6 9 1 16,2 1-1-16,-1-1 1 15,3-1-1-15,4-40 1 16,3-3-8-16,1-6 0 16,2-1-18-16,4-7 1 0,9-8-6 15,9-15 1-15,-30 21-1069 16</inkml:trace>
  <inkml:trace contextRef="#ctx1" brushRef="#br0" timeOffset="175108.65">6830 22089 12 0,'0'0'0'0,"0"0"0"0,0 0 0 0,0 0 0 0,0 0 0 16,0 0 10-16,-4 21 1 15,-12 2 155-15,-9 9 1 16,-4 7-67-16,-6 3 0 15,3-8-18-15,5-7 0 16,11-2-16-16,-1-9 0 16,13-8-49-16,0-6 0 15,4-2 15-15,6-6 0 16,8-4 10-16,7-4 0 16,6 1 13-16,3 5 0 15,-3 16 24-15,-4 19 0 16,-3 18-24-16,-4 13 0 0,-5 5 17 15,-1 3 0-15,2-11-28 16,7-3 1-16,1-7-21 16,3-12 2-16,-23-33-1305 0</inkml:trace>
  <inkml:trace contextRef="#ctx1" brushRef="#br0" timeOffset="175545.5">6799 21697 12 0,'0'0'0'0,"0"0"0"0,0 0 0 0,0 0 12 0,0 0 1 0,0 0 153 0,0 0 0 31,21 13-15-31,-1 11 2 0,13 19-53 0,0 17 0 16,2 12-25-1,-13 22 0-15,-16 27-53 0,-22 19 1 16,-17 14 28-16,-24 4 1 16,-31 8-7-16,-9-24 0 15,1-41-14-15,4-34 2 16,8-30-11-16,22-20 2 16,27-17-19-1,33-8 1-15,35-7 5 0,14-14 0 16,-47 29-1064-16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2:40:00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9T02:40:46.806"/>
    </inkml:context>
  </inkml:definitions>
  <inkml:trace contextRef="#ctx0" brushRef="#br0">12303 7817 12 0,'-37'2'0'16,"-51"14"0"-16,-19 7 0 0,-3-3 0 16,-1 7 188-16,9 6 1 15,7-2-137-15,7 8-1 16,4 4-80-16,8 10 1 16,11 9-8-16,5 8 0 15,15-1 60-15,12 3 0 16,13 4 6-16,10 10 0 15,14-1-46-15,14-1 2 16,21 2 48-16,18-4 2 0,19-6 19 16,10 2 1-1,9-2-38-15,15 4 1 0,17-6-16 16,11-8-1 0,7-7 24-16,5-9 1 0,14-14 3 15,8-9 0 1,0-17-6-16,-6-10 0 0,-10-10-4 15,-6-8-1 1,-3-17-6-16,-15-2 1 0,-18-12-9 16,-9-5 1-16,-7-7 4 0,-10-7 1 15,-12-2 3 1,-12-2 0 0,-17-6 16-16,-12 0 2 15,-19-2-3-15,-16-4 1 0,-20-6-6 16,-21-3 1-16,-15 5-5 15,-17 2 0-15,-22-7-2 16,-7 5 1-16,-7 6-16 16,-12 6 1-16,-14 6 0 15,-13 6 2-15,-12 9 3 0,-16 16 0 16,-10 8-5-16,-17 19 2 16,-13 30-6-16,-21 17 1 15,-22 25-1-15,-19 10 0 16,278-70-934-16</inkml:trace>
  <inkml:trace contextRef="#ctx0" brushRef="#br0" timeOffset="5048.68">12717 7328 12 0,'0'0'0'0,"0"0"0"15,0 0 0-15,0 0 0 0,4-18 0 16,-4 5 0-1,2-3 0-15,2 2 16 0,1-9 0 16,-1 2-4-16,0 5 0 16,-2 0 41-16,0 9-1 15,0 3 24-15,-2-2-1 16,0 12-17-16,0-2 1 16,-4 11-12-16,-4 11 0 15,-5 18-12-15,-3 7 0 16,8-8-6-16,2 0-1 15,1-6 6-15,5 0 2 16,2-4 140-16,5-8 2 16,-3-7-127-16,6-18 1 15,4-8-26-15,11-17 1 16,8-12-17-16,-1-6 1 16,-3-6-9-16,-8 6 2 15,-13-5-66-15,-10 12 1 16,-8 1 48-16,-5 10-1 15,3 2 12-15,-2 11 0 0,3 2 5 16,-1 6 2 0,-4 4 22-16,-1 6 0 0,5-2-2 15,0 10 1-15,-1 5-6 16,3 14 2-16,0 4-8 16,4 6 1-16,8-6-8 0,4-9 1 15,2-7-5 1,2-11 1-16,3-4-2 0,7-6 0 15,13-18-2 1,4-13 1-16,0-12-1 0,-4-4 0 16,-9-19 0-16,-3 2 0 15,-9 1 0-15,-2-3 0 16,0 11 0-16,-1 7 0 16,-7 18 0-16,-2 7 0 15,-2 11 0-15,0 4 1 16,0 5 0-16,-3 6 1 15,-1 7 1-15,-2 23 0 16,0 18-2-16,-2 13 1 16,10 12 0-16,2 2-1 15,6-4-1-15,0-9 1 0,4-11 7 16,5-7 1 0,-1-14-4-16,5-11 2 0,-1-12 36 15,3-18 0 1,3-10-20-16,5-15-1 0,2-2-13 15,-2-2 1 1,-13 2-20-16,1 2 0 0,-7 13-8 16,0-3 1-16,0 13-4 0,-5 2 0 15,-1 6 7 1,2 4 1-16,4 0 5 0,5 14 0 16,3 11-1-1,1 6 1-15,-7-7 5 16,-4 1-1-16,-4-10 3 15,-6-9 1-15,2 0 0 0,1-4 0 16,-1-4 0-16,-2-2 0 16,-2 0 0-16,-3-10 0 15,-1-15 0-15,-2-4 0 16,0-8 0-16,0 10 1 16,-5 11 1-16,-1 8-1 15,-2 4 1-15,-3 12 1 16,-5 4 3-16,-3 15 1 15,2 10-2-15,5 8 2 16,3-6-1-16,7 6-1 16,6-8 0-16,6-1 0 15,2-7 59-15,4-10 0 16,5-13-36-16,-1-8 0 16,11-13-16-16,9-16 0 15,5-10-10-15,-4-4 0 16,-4-13-27-16,-7 1-1 15,-7-11 0-15,-7 0 0 16,-6 1-76-16,-2 9 1 16,-4 7 62-16,2 26 0 0,0 8 26 15,0 9 1-15,0-2 3 16,0 8 1-16,0 0 6 16,2 4 1-16,0 0 1 15,-5 32 0-15,1 18 7 16,2 13 2-16,2 17 2 15,2 3 0-15,2-9 3 16,5-7 1-16,3-11 80 0,0-23 1 16,0-7-65-16,1-13 2 15,3-11-19-15,11-4 2 16,-1-15-12-16,-3 1 2 16,-2-9-13-16,-5 0 2 15,-2 5-8-15,-3-3 1 16,-1 3-1-16,-2 1-1 15,-2 1 2-15,-2 6 1 16,0 1 9-16,0 5 1 16,-2 2-1-16,1-2 1 15,-1 6-1-15,2 6 1 0,0 10-16 16,0 5 1 0,0 6 1-16,0-1 1 0,0-3 3 15,-2-7-1 1,2-1 15-16,-2-3 0 0,2-8 0 15,1 2 2 1,1-6-3-16,8-2 2 0,2-6-6 16,7-15 1-16,-2-3-49 0,-5 5 0 15,0-1 26 1,-5 5-1-16,-3 3 14 0,-2 6 1 16,-4 1 5-1,0 5 1-15,0-4 3 0,-2 6-1 16,0 0 2-1,2 6 0-15,0-1-1 0,0 7 1 16,0-2 0-16,2 7 0 16,0-7 0-16,1 8 0 15,1-1 5-15,0-1 0 16,2-4 21-16,-2-1 1 16,0-5-10-16,9 4 0 15,3-10-7-15,7-2 1 16,1-8-7-16,1-7 0 15,-4-1-7-15,-9-5-1 16,-4 3-5-16,-6 3 1 16,-4 17-977-16</inkml:trace>
  <inkml:trace contextRef="#ctx0" brushRef="#br0" timeOffset="6219.15">13660 7782 12 0,'0'0'0'0,"0"0"0"0,0 0 0 0,0 0 0 16,0 0 0-16,0-23 3 15,0 3 2-15,-2-7 19 16,-2-6 2-16,-2 6 19 0,-2 9 0 16,1 4 49-1,3 10 1-15,0-5-42 16,-4 11 1-16,-8 9-20 15,-9 11 1-15,-4 21-25 0,5-6 0 16,7 0-31-16,7-10-1 16,4-4-35-16,4-3 0 15,4-6 47-15,4-5 1 16,6-3 8-16,13-12 1 16,6-11 5-16,2-3 1 15,-7-13 29-15,-5 0 0 16,-13 4 50-16,-2 5 0 15,-4 3 8-15,-2 5 0 16,0 3 6-16,2 9 0 16,-2-2-67-16,0 12 2 0,0-6-21 15,2 17 1 1,0 9-11-16,2 9 1 0,-4 4-17 16,2-8 2-1,0-12-33-15,0-3 2 0,3 0 17 16,-1-5 0-1,-2-11 10-15,2 0 0 0,4-7 9 16,8-9 1-16,13-23 4 16,-6-6-1-16,-5-4 2 15,-4-5 0-15,-1 11 17 0,-7 10 1 16,-4 17 60 0,0 4 0-16,-2 7-16 0,-2 5 1 15,0 0-38 1,-4 0 0-16,2 5-17 0,-2 13 0 15,-5 3-8 1,3 9 0-16,8-3-12 16,4-9-1-16,4-1-46 15,5-9 1-15,-3-6-14 16,4-2 0-16,3-2 40 16,-3 2 1-16,-4 2 14 0,-2 4 1 15,-5 5 12-15,-1 5 1 16,-2 11-3-16,0-7 0 15,2 7-6-15,2-11 1 16,-2-1 3-16,4-3 0 16,2-6 6-16,6-6 0 15,9-6 2-15,6-4 0 16,6 0 0-16,-5-13 0 16,-30 23-629-16</inkml:trace>
  <inkml:trace contextRef="#ctx0" brushRef="#br0" timeOffset="6312.32">14134 7538 12 0,'0'0'0'0,"0"0"-10"0</inkml:trace>
  <inkml:trace contextRef="#ctx0" brushRef="#br0" timeOffset="7714.7">14129 7533 49 0,'0'0'0'0,"0"0"-1"0,0 0 1 16,0 7-1-1,-2 9 1-15,-4 5-1 0,-2 18 1 16,0 6-2-1,2 6 2-15,2-8-1 0,2-8 1 16,0-10-1-16,2-5 1 16,4-12 0-16,4 1 0 15,2-3 7-15,11-12 0 16,11-5 55-16,3-21 2 16,0-18 26-16,-2-13 0 15,-6-7 2-15,-3 0 0 16,-3 6-36-16,-5 7 0 15,-8 12-19-15,-4 10 0 16,-4 10-30-16,0 9 1 16,-2 3-1-16,0 7-1 0,-2 4 1 15,-2 2 1 1,-2 2 2-16,-2 6 0 16,-3 9 5-16,-1 10-1 15,0 16 10-15,1 10-1 16,3 7 54-16,2 3-1 15,2 7-47-15,4-2 2 0,2-17-19 16,2-16 1-16,-2-10-16 0,0-15 1 16,0-6-4-1,0 2 1-15,2-6-2 0,2-10 1 16,6-6 4 0,6-11 1-16,5-16 1 15,-3-7 0-15,-5 3 11 16,-1 8 0-16,4 8 43 0,-1 9 1 15,-3 10 35 1,-6 3 0-16,-4 3-57 16,-2 6 2-16,2 6-20 0,2 15-1 15,0 18-13 1,1 4 2-16,-1 2-21 16,2-6 0-16,2-8-69 15,0-13 1-15,0-1 31 16,1-13 0-16,1-4 38 15,4-10 1-15,9-7 12 0,1-12 1 16,3-12 4-16,-4-6 0 16,-5-2 46-16,-2 12 1 15,-9 4 77-15,-3 13-1 16,-2 11-50-16,-2 7 2 16,0 2-53-16,0 0 2 15,0 0-20-15,0 11 1 16,2 19-6-16,0 20 0 15,2 1-15-15,2 0 2 16,-4-14-76-16,6-4 2 0,-2-12-25 16,3-7 0-16,-3-6 82 15,0-8 0-15,4-8 21 16,2-10 0-16,9-26 8 16,2-7 0-16,-5 0 12 15,-2 2 1-15,-1 5 69 16,-3 14 0-16,-4 7-45 15,-2 13 0-15,1 4-20 0,-1 1 2 16,2 10-12-16,2 1 0 16,2 10-7-16,1 11 1 15,-1 22-6-15,0-4 1 16,1-6-13-16,-1-6 2 16,0-6-66-16,-6-3 1 15,3-5 8-15,-3-3 0 16,-2-7 44-16,-2-7 1 15,0 4 22 1,2-6 1-16,0-8 5 0,2-1 0 16,2-17 3-16,3-9 1 0,1-10 25 15,-10 22 0 1,0 3 56-16,2-3 1 16,0 2 9-16,2 5-1 15,1 0-64-15,-1 5 2 16,0 1-21-16,2-2 0 15,0 8-9-15,1-5 1 0,-1 7-3 16,2 2 0 0,0 0 0-16,0 0 0 15,1 2 9-15,-1 0 1 0,0 5-6 16,3-7 2 0,1 0-5-16,8-11 0 0,3-1-2 0,-2-4 1 15,-3 3-32 1,-10 5 1-16,1-2-116 0,-5 2 1 15,0-1 79 1,-2 9 1-16,-2-6 50 16,0 4 0-16,-2 0 12 0,0 2 0 15,0 0 4 1,-4 2 0-16,-2 6 13 0,-7 19-1 16,3 10 23-16,4 12 0 15,6-6-12 1,4 1 1-16,6-14-9 15,-1-7 1-15,3-13-16 0,2 0 0 16,9-10-3-16,18-12-1 16,2-6 0-16,-6-9 1 15,-4 2-6-15,-11 7 1 16,-22 18-904-16</inkml:trace>
  <inkml:trace contextRef="#ctx0" brushRef="#br0" timeOffset="8192.09">15792 7384 12 0,'0'0'0'0,"0"0"0"0,0 0 0 0,0 0 0 16,0 0 0-1,-21-5 0-15,15 5 0 0,-6 0 0 16,-9 11 0-1,-11 9 7-15,-7 7 0 0,2 4 45 16,8 4 0-16,2 8 5 0,9 0 1 16,6-6-8-1,6-2-1-15,10-11-33 0,6-5 1 16,6-7 14 0,9-12 0-16,12-12 11 0,2-7 1 15,0-14 0 1,-2-12 2-16,-7-6 94 0,-3-2 1 15,-4-7-85-15,-7 7-1 16,-6-13-21-16,-6-4 1 16,-6 0-14-16,-2 13 0 0,-2 8-8 15,0 16 1 1,4 16 54-16,-2 7 0 16,-2 12-40-16,-7 21 0 15,-7 22-14-15,-1 21-1 16,5 8-10-16,6 22 2 15,3 13-17-15,5 8 2 16,7 12-5-16,-1 1 2 16,0-11-20-16,0-13 0 15,-4-106-888-15</inkml:trace>
  <inkml:trace contextRef="#ctx0" brushRef="#br0" timeOffset="14178.76">14193 8375 12 0,'0'0'0'0,"0"0"0"0,0 0 0 0,0 0 0 0,21-43 0 0,-7-2 0 0,2 2 0 15,1-7 41 1,-3 11 1-16,-2 15-42 0,-8-3 0 16,1 11 22-1,-5 5 2-15,0 5 23 0,0 4 1 16,0 2-21-1,0 0 1-15,0 0-17 0,-3 2 1 16,-3 9-10 0,-2 11 1-16,-2 5-18 0,2 6 0 15,4-13-6-15,2-3 1 16,-1-1-1-16,3-10 2 16,5-4 4-16,1-2-1 15,4-2 5-15,6-4-1 16,9-10 5-16,2-1-1 15,-1 7 1-15,-3 0 1 16,-7 1 3-16,-3 5 1 16,-3 8 2-16,0 5 0 0,2 1 0 15,3 8 0 1,-1 13-3-16,-2 0 1 0,-3 2-1 16,-1-6 1-1,-2-9-2-15,-2-4 1 16,-2-3-1-16,0-11 1 15,2 2 1-15,4-2 0 16,-1-2 2-16,7-9 1 16,13-15 16-16,1-7-1 15,-5-8 37-15,-5 4 0 0,-1-4 61 16,-3 10 1-16,-2 0 34 16,-4 11 0-16,-3 3-22 15,-3 9 0-15,0-2-64 16,0 2 1-16,0 6-37 15,2-3 0-15,-4 3-23 16,-4 2 2-16,0 7-7 16,-3 7 1-16,-3 25-9 0,2 6 1 15,4 0-85-15,-2 4 1 16,6-3-144-16,6-11 1 16,-2-11 164-16,4-5-1 15,-2-11 52-15,1-6-1 16,1 4 17-16,4-14-1 15,9-9 5-15,5-9 2 16,5-9 4-16,0-6 2 16,-1 2 7-16,1-4 0 15,-2 2 21-15,-7 14 1 16,-5 8 52-16,-3 9 0 16,-2 4 8-16,-3 6 1 15,-3 0-63-15,2 10-1 16,0 13-21-16,2 8 0 0,1 18-17 15,-3-6 0 1,-4-8-104-16,0-6 0 0,-2-13 7 16,-4-8 0-16,0 1 54 15,2-7 0-15,0-2 37 16,-2-9 1-16,-6-9 7 0,-4-11 2 16,-5-14 8-1,-3 0 1-15,-5 6 44 0,5 4 0 16,7 15 70-1,1 1 1-15,6 15 5 0,2-4 0 16,0 6-96-16,-3 6 2 16,-7 4-24-16,-6 17 1 15,-1 16-12-15,1 0 0 16,-1 3-54-16,5-1 0 16,5-6-70-16,5-11 1 15,6-9 71-15,2-9 2 16,0-4 26-16,0-6 2 15,3 0 11-15,21-24 1 16,9-11 5-16,-6 6 2 16,-5-2 2-16,-7 11 1 0,-3-1 0 15,-2 5 0 1,1-1 1-16,-7 9 1 0,0 2 18 16,0 4 1-1,-4-4-6-15,2 4 1 0,-2 2-7 16,13 14 1-1,1 15-8-15,3 32 0 0,-13 1-8 16,0-11 0 0,-2 3 0-16,0 26 1 15,-4 4-1-15,2-4 2 16,0 2 0-16,-2-24 2 16,0-3 2-16,-2-20 0 15,-4 0 18-15,2-17 0 0,2-5 2 16,0-1 1-16,0-8 93 15,2-2 0-15,0 4-30 16,0-4 1-16,0-2-45 16,0 4 0-16,0-1-17 15,0-3-1-15,0 0-22 16,0-3 1-16,0-1-3 0,4-16 1 16,2-11-14-16,-2-24 2 15,0-7 6-15,2-8 1 16,0-2 3-16,3 7 2 15,5 3 1-15,0 3 0 16,3 3 1-16,-3-3 0 16,-2-3 4-16,1 13-1 15,1 4 6-15,-6 18 2 16,-2 2-4-16,1 15 1 16,-7 2 39-16,2 6 0 15,0-7-28-15,-2 9 2 16,0-4-16-16,0 4 2 15,0 0-11-15,0 0 1 16,-2 4-43-16,0-4 1 0,2 3-36 16,-5 3 2-16,3-4 4 15,0 0 0-15,0 4 38 16,2-6 0-16,0 0 16 16,0 2-1-16,0 2 12 15,0-2 1-15,0-2 6 16,0 0 1-16,0 0 1 15,0 0 0-15,0 0 3 0,0 0 1 16,0 0 0-16,0 0 1 16,0 0 2-16,0 0-1 15,0 0 3-15,0 0 0 16,0 0 2-16,0 0 1 16,0 0-4-16,0 0-1 15,0 0 0-15,4 8 0 16,3 3-7-16,-5 5 0 15,2 3-5-15,-2-3 1 16,0-4-3-16,0 3 0 16,0-7 4-16,0 0 1 15,-2 2 1-15,0-1 1 16,0-9 0-16,0 6 0 16,0-4 4-16,0-2 1 15,0-2 6-15,6-15 1 0,0-9 5 16,2-7 1-1,1 0 27-15,-3 12 1 0,2-3 31 16,-2 7 1-16,2 7 14 16,0-4 0-1,1 3-60-15,1 3 1 0,-4 6-22 0,2-6 1 16,0 8-10 0,3 2 0-1,1 6-14-15,9 17-1 0,-7 8-80 16,-6-7 1-16,-4-7-25 0,-2-9 1 15,0-2 71 1,-2 1 1-16,0-1 34 0,0-6 1 16,0 4 8-16,0-6 1 15,0 0 1 1,2-8 0-16,2-9 16 0,9-20 0 16,1-4 48-16,0 13 1 15,3 1 14-15,-9 13 0 16,0 3-46-1,0 3 0-15,-3 2-3 0,3 2 1 16,0-2-21-16,12 6 1 16,1 8-12-16,1 8 0 15,-5 9-2-15,-1 2 1 16,-3 3-7-16,-9-15 1 16,0-5-55-16,-2-2 2 15,0 0 14-15,0 1 1 16,2-3 26-16,-4-4 0 15,2-2 12-15,8-15 0 16,3-11 10-16,5-28-1 16,-4 1 3-16,3 0 1 15,-3 1 0-15,-6 24-1 0,-1-1 1 16,-5 19 0-16,0-1-2 16,2 3 0-1,-4 0 0-15,2 4-1 0,0-2-2 16,-2-1 0-1,0 5-1-15,0 2 2 0,0 0 1 0,0 17 0 16,-2 18 0-16,2 18 0 16,2 7 12-1,2-7-1-15,4-2-6 0,-4-24 1 16,0-2-6 0,-2-15 2-16,0-8-5 15,0 4 0-15,3-6 0 16,3 0 0-16,0-6 0 0,17-19 0 15,-5-3 7 1,7-7-1-16,1 2-1 0,5 2 0 16,2-2-1-16,-2 7-1 15,0 1-24-15,-19 17-1 16,-2 4 7-16,-1 4 0 16,-3-7 7-16,0 14 0 15,-2-5 5-15,4 22 0 16,-12 13 3-16,-12 15 1 15,-11 1 0-15,-1-2 0 16,-3-14 1-16,8-12 2 0,1-7-2 16,10-9 1-1,-1-7 1-15,-1 4 0 0,-2-12 0 16,-7-5-1-16,5 1 16 16,8-6 0-16,2 5 23 15,4-15 0 1,8 1 18-16,12-8-1 0,11 7-35 15,2 7 0-15,-1 9-11 16,3 2 0-16,2 8-11 16,-2 8 1-16,-2 10-3 0,-7 1 0 15,-3 5-27 1,-13-11 0-16,-2 1-25 0,-2-6 2 16,2 0-28-1,-6 1 2-15,2-7 43 0,-2-2 2 16,0 2 15-1,-2 4 2-15,-4-12 6 0,-25-7 0 16,31 13-850 0</inkml:trace>
  <inkml:trace contextRef="#ctx0" brushRef="#br0" timeOffset="14399.79">15568 7948 12 0,'0'0'0'0,"0"0"0"0,27 0 0 0,-8-6 0 0,13 2 0 15,16-2 0 1,3 2 0-16,0-3 0 16,-2 7 0-1,-4-8 0-15,0-2 0 16,7 6 11-16,1 4 0 15,-2 0-11-15,-8 4 1 16,-43-4-28-16</inkml:trace>
  <inkml:trace contextRef="#ctx0" brushRef="#br0" timeOffset="14702.58">16434 8166 12 0,'0'0'0'16,"0"0"0"-16,0 0 0 16,0 0 0-16,0 0 0 15,0 0 0-15,0 0 0 16,-21 10 34-16,15-12 0 15,-2 2 26-15,-1-8 0 16,5 0 85-16,4-3 0 0,7 1-12 16,3-6 1-1,4-1-75-15,0 7 1 0,-14 10-718 16</inkml:trace>
  <inkml:trace contextRef="#ctx0" brushRef="#br0" timeOffset="35338.94">7654 16062 12 0,'0'0'0'0,"0"0"0"0,21-27 0 0,-17 19 0 0,2 4 0 16,0 2 13-16,-2-4 2 15,2-1 60-15,-2-1 0 16,5 4-44-16,-1 0-1 16,-6 0 1-16,-2 8 2 15,-2 4-2-15,-15 27 2 16,-20 35 25-16,-10 16 2 15,0 23-2-15,4 14 1 16,14 25 21-16,11 8 1 16,10 10-29-16,16-14-1 15,19-33-3-15,20-26 2 16,22-28-39-16,9-22 1 0,-78-43-762 16</inkml:trace>
  <inkml:trace contextRef="#ctx0" brushRef="#br0" timeOffset="35854.72">8019 16144 12 0,'0'0'0'0,"0"0"0"0,0 0 0 0,0 0 0 16,0 0 0 0,0 0 22-16,0 0 2 0,-2 20 53 15,-2 30 1 1,-2 19 16-16,-3 18 0 15,1 19 24-15,-2 1 1 16,6-23 16-16,2-16-1 16,2-21-60-16,2-12 2 15,2-10-39-15,-4-17 0 0,2-6-32 16,2-6 2-16,-4 4-865 16</inkml:trace>
  <inkml:trace contextRef="#ctx0" brushRef="#br0" timeOffset="36252.48">8007 16466 12 0,'0'0'0'0,"0"0"0"0,0 0 0 16,-11 21 0-16,7-11 0 16,4 2 0-16,4 5 0 15,0 1 0-15,7-8 1 16,5-3 30-16,11-16 2 15,10-15 37-15,6-7 0 16,-6-6 19-16,0 0 1 16,-7 2-25-16,-7 4 1 15,-7 5-14-15,-6 5 0 16,-5 3-49-16,-5-7-1 0,-7 2-3 16,-3 1 1-1,4 3 0-15,2 5 1 0,0 4 3 16,0 2 1-1,2 6 7-15,-2 2 0 0,2 2 10 16,2 6 0 0,-5 10-2-16,-5 19 2 0,-2 23-4 15,2 18 0-15,-5 26-9 0,5 7 1 16,4-12 26 0,0 4 1-16,2-7-23 0,4 3 2 15,0-99-702 1</inkml:trace>
  <inkml:trace contextRef="#ctx0" brushRef="#br0" timeOffset="37654.07">8388 16554 12 0,'0'0'0'0,"0"0"0"0,0 0 0 0,0 0 37 15,0 0 0 1,0 0 64-16,0 0 0 0,0 0-12 16,0 0 0-16,0 0-26 0,0 0 0 15,0 0-1 1,-12 52 1-16,14-9-51 0,2 0 0 31,0-16-11-31,2-17 2 16,-2-2 6-16,6-8 0 0,7-2 14 15,3-14 1-15,9-11 13 16,-2-12 1-16,-7-6 17 16,-3 6 1-16,-3-2 36 15,-10 16 1-15,-2 15 15 16,-2 8 0-16,0 2-59 16,-2 2 0-16,-2 2-27 0,-2 19-1 15,-2 26-14-15,-1 6 1 16,5 5-23-16,4 10 0 15,-6 1 0-15,2 22 0 16,4 16-7-16,-6 4-1 16,-4-11 11-16,-5-5 0 15,-1-1 12-15,-1-12 1 16,1-14 0-16,-2-25 1 16,-1-22-1-16,1-29 1 15,-5-31 0-15,3-23 0 16,9-18-2-16,9-2 1 15,8 4-2-15,5-10 1 16,5-4 0-16,7-5 1 16,12 1-2-16,1-1 1 0,12 1-1 15,5-5 1-15,4-5-1 16,-1 11 1-16,-9 19-8 16,-6 9 0-16,-8 22-18 15,-9 6 1-15,-12 16 17 16,-3-4 1-16,-9 11 2 15,0 2 1-15,0 2 3 16,-4 3-1-16,-3 7 2 0,-1 7 0 16,-4 5 0-16,-5 12 0 15,-3 15 0-15,4 5 0 16,7 5 0-16,7 10 0 16,4 3 8-16,2 6 0 15,3-5 2-15,1-11 1 16,-8-9 2-16,-4-16-1 15,4-9-12-15,0-12 1 16,0-4 1-16,0-2 1 16,0 0 1-16,0-8 1 15,6-10 4-15,10-17 1 16,9-11 26-16,6-1 0 16,-3 10 44-16,1 17 1 15,-2 3 42-15,-5 17-1 16,-9 2-86-16,-3 23 1 0,-2 12-24 15,-8 12 2 1,-10-6-16-16,-11-6 0 16,-5-4-33-16,-1-12 1 0,2-5-10 15,5-10 0-15,1-4 6 16,5-2 1-16,4-2 18 0,8-10 1 16,4-2 11-1,12-19-1-15,13-10 5 16,6-7 0-16,1 5 6 15,3 0-1-15,0 6 68 0,0 8 0 16,-2 7-21-16,-6 13 2 16,-9 7-32-16,-3 17 0 15,-1 3-14-15,-2 13 0 16,-1 12-6-16,-11-4 0 16,-4 6-51-16,-5-8-1 15,-3 0-78-15,0-9 0 16,0-5 97-16,-1-7 2 15,5-6 21-15,-2-6 1 16,-2 3 7-16,2-10 0 16,-3 3 2-16,7-6 2 0,8-10 3 15,7-23 1 1,9-13 7-16,13-7 1 0,8 1 17 16,6 13 2-1,2 4 21-15,-10 10 0 0,-10 23-32 16,-13 4 0-1,-3 14-14-15,-5 16 1 0,-8-24-1405 16</inkml:trace>
  <inkml:trace contextRef="#ctx0" brushRef="#br0" timeOffset="38762.36">9466 16470 12 0,'0'0'0'0,"0"0"0"0,0-20 0 0,0 12 0 0,0 6 0 0,0-7 0 16,0 9 0-16,0-4 26 15,0 4-1 1,0 4 19-16,0 7 1 0,-4 21 13 16,-2 20 2-16,-2 3-34 15,2 5 1-15,1-7-34 16,5-10 0-1,5-16 7-15,-1-11 0 0,2-7 8 16,6-9 1-16,13-17 24 0,1-8-1 16,11-14 37-1,0-12-1-15,4-6 3 0,2 3-1 16,0 9-2-16,-6 10 0 16,-6 11 95-16,-11 5 1 15,-3 13-91-15,-5 12 0 16,2 2-44-16,1 11 1 15,-3 7-20 1,-2-1 0-16,1 4-10 0,-1-2 1 16,-10-5-17-16,0-5-1 15,0-7-47-15,0 0 1 16,0-2 9-16,0-2 1 16,0-4 37-16,-6-2-1 15,2-8 12-15,-1-6 2 16,1-15 3-16,2-6 0 15,2 0 26-15,-4 9 1 16,2 7 60-16,-2 11 2 0,-2 0-36 16,-4 2 0-1,-1 4-31-15,-5 2 0 0,-2 8-15 16,-9 12 1-16,-2 13-8 16,-2 10 0-16,9 0-40 0,6 0 2 31,5 1-123-31,3-18-1 15,8-7 93-15,4-5-1 16,-4-12 52-16,12-4 1 0,13-14 15 16,6-11 1-16,2-22 2 15,-3-5 1-15,-3 1 33 16,-11 0 0-16,-1-7 29 16,-5 1 0-16,-4 5-25 15,-14 5 0-15,-4 6-15 16,-5 6 1-16,1 10-19 15,4 11 2-15,3 10-2 0,1 18-1 16,-2 15-2-16,0 16-1 16,3 18 2-16,7 11 1 15,7 21-4-15,3 3 0 16,2 9 0-16,3-7 1 16,-3-14 35-16,-2-14 0 15,-2-16-14-15,-2-19 0 16,-1-19-21-16,-10-16-1 15,5 0-1022-15</inkml:trace>
  <inkml:trace contextRef="#ctx0" brushRef="#br0" timeOffset="39065.71">9462 16314 12 0,'0'0'0'0,"0"0"0"0,0 0 0 0,0 0 0 0,0 0 0 16,0 0 0 0,0 0 0-16,0 0 0 0,0 0 0 15,0 0 0 1,16-22 0-16,-16 13 1 0,0 1 0 15,0 0 29-15,-6 8 1 16,2 0 27-16,4 6 2 16,4 0 2-16,7 17 2 15,-11-23-304-15</inkml:trace>
  <inkml:trace contextRef="#ctx0" brushRef="#br0" timeOffset="40085.83">10411 16423 12 0,'0'0'0'0,"0"0"0"0,0 0 0 0,-20 0 0 0,13 0 0 15,-3 8 26-15,-10 9-1 16,-7 11 7-16,-8 16-1 16,2 5-5-16,7-2 0 15,5 4-24-15,9-10 0 16,4-14 26-16,6-8 2 15,4-9 68-15,6-10 1 16,2-10 11-16,13-9 1 16,10-22-11-16,-3-4 0 15,-7-8-9-15,-9 3 0 16,-6 5 60-16,-8 4 1 0,-4 8-102 16,-2-6 2-1,-4 0-24-15,6 4 1 0,4 9-18 16,2 11 1-1,6 1-14-15,-2 6 2 0,4 6-2 16,3 2 1-16,5 8 0 0,-1 2 0 16,5 11 1-1,3 9 0-15,-9 5 8 0,-4 12 1 16,-3 9 6 0,-3-1 2-16,0 17-9 0,-2 4 1 15,-6 0 21 1,-2-6 2-16,-4 2-12 0,-3-2 1 15,3-3-24 1,2-5 0-16,6-9-21 0,2-12 2 16,2-20 6-16,2-11 1 15,-4-4 6-15,7-16 1 16,1-6 5-16,0-21 0 16,0-13 22-16,-3-11 1 15,-7-1 10-15,0 3 1 16,-9-3-2-16,-3 9 1 15,-2 8-5-15,1 1 1 16,3 5-5-16,0 11 1 0,4 9-5 16,-2 5 1-1,5 12 1-15,-1-6 0 0,2 8-6 16,2 0-1 0,0 0-3-16,2 0 1 0,2 2-7 15,3 4 2 1,7 2-3-16,13-8 1 0,10-8 0 15,1-9 0 1,-7-1 0-16,-8 1 2 0,-5 7-4 16,-12 2 1-16,-2 2-2 0,1 4 0 31,-5 2-1487-31</inkml:trace>
  <inkml:trace contextRef="#ctx0" brushRef="#br0" timeOffset="44303.14">13515 16440 12 0,'0'0'0'0,"0"0"0"16,0 0 0-1,0 0 0-15,0 0 0 16,0 0 55-16,0 0 0 15,0 0 81-15,0 0 1 0,0 0-53 16,0 0 0-16,-13-27 0 0,7 4 1 16,-4 7-30-1,2 6 0-15,-1 3-10 0,-5 7 1 16,-13 13 9 0,-5 13 0-16,-3 9-1 15,6 10 0 1,9 5-7-16,9-7 0 0,5-12-11 0,6-5 0 15,6-9-33 1,1-11 2-16,5-6 4 16,10-10 0-16,13-23 5 15,4-10 2-15,0-9 2 16,-2-1 1-16,-6-9 1 16,-7-3 2-16,-5-5 31 0,-5 4 2 15,-8 3 3-15,-4 9-1 16,-6 19-30-16,0 15 1 15,2 12-19-15,-2 14 1 16,-6 8-7-16,-5 19 1 16,-1 26-4-16,2 5 1 15,3 6-1-15,5 0 0 16,8-1-4-16,11-3 2 16,5-2-25-16,7-11 0 15,-3-14 13-15,3-18 0 16,-11-13 14-16,9-18 0 15,12-25 0-15,3-10 0 16,-3-5 3-16,-2-1-1 16,-6 6-1-16,-3 10 0 15,1 8-1-15,-5 9 1 0,-5 3-8 16,-1 9 2-16,1 2-12 16,-3 8 1-16,0 0 4 15,0 9 0-15,-1 1 4 16,-5 5 1-1,-2 5 8-15,-4 1 0 0,0 2 33 0,0-11 0 16,0-12-4-16,0 2 0 16,0-6-14-16,0 0 0 15,0 0-12-15,0-8 2 16,-2-6-5 0,-4-7 0-16,0-6-1 0,-1 3 0 15,1 9-22 1,-8 3 0-16,2 4-24 0,-9 6 1 15,1 4 26-15,-3 6 0 16,-2 11 11-16,3 7 0 16,6 11 16-16,3 2 0 0,5-2 1 15,2-4 0 1,6-15-2-16,2-3 1 16,2-11-8-16,-2-6 0 15,6-6 0-15,9-17 0 0,7-12 0 16,-1 2 0-1,-9 11 4-15,-2 3 1 16,-7 7-2-16,1 7 0 16,-6 5 6-16,0 2 0 15,0 2-3-15,4 11 1 0,0 14-7 0,2 9 0 32,6 8-1-32,3-10 1 0,7-17-20 15,5-7 1-15,12-12 5 16,6-14 0-16,2-19 4 15,0-8 0 1,-6-2 14-16,-4-9-1 0,-37 54-1198 16</inkml:trace>
  <inkml:trace contextRef="#ctx0" brushRef="#br0" timeOffset="45508.71">14187 16423 12 0,'0'0'0'0,"0"0"0"0,0 0 0 16,0 0 0-16,0 0 0 16,20-35 0-16,3 0 0 15,4-16 0-15,-1-2 0 16,-5-7 26-16,-7-2-1 15,-6 1 81-15,-4 3 1 0,-6 15 5 16,-2 15 0-16,-6 9 136 16,0 11 0-16,-3 8-176 15,-5 12 0-15,-13 19-31 16,3 14 1-16,7 15-24 16,7 3 0-16,5 3-32 15,5-4 2-15,4 3 2 16,11 1 0-16,-1-4 4 0,6-11 0 15,3-14 1 1,-1-13 0-16,-1-17 8 0,1-16-1 16,9-15 1-16,3-7 0 15,5-10 3-15,-2-2 0 16,-4 2-6-16,-5 6 0 16,-1 0-4-16,-9 10 2 15,-3 9-27-15,-3 6 1 16,-8 8 16-16,0 2 0 15,-6 8 10-15,-3 2 1 16,-7 25 1-16,0 8 1 16,3 2 17-16,7 5 1 15,6-5 13-15,10-4-1 0,9-13-9 16,7-3 2 0,-3-17 41-16,8-12 1 0,10-10-39 15,2-17 0 1,0-4-15-16,-6-2 2 0,-9-2-6 15,-3 2 0 1,0 17-6-16,-9-3 0 0,5 13-2 16,-5 2 0-16,4-1-18 0,-7 7 1 15,-5 2 3 1,-2 2 0-16,0 5 5 0,0-3 1 16,1 8 5-1,-1-2 0-15,0 1 4 0,0-3 0 16,-4-6 3-1,-2 2 2-15,2-4-3 0,0-4 2 16,2 2-3-16,-4 0 0 16,-4-4-4-16,0-5 0 15,-2 1-14-15,-4-4 2 16,-3 3 5-16,-9 7 0 16,-3 4 4-16,-1 13 1 15,-7 7 4-15,4 13 0 16,4 10 20-16,7 4 1 15,12-6-6-15,2-8-1 16,8-8-7-16,4-13 1 16,0-4-1-16,13-18-1 0,9-23-3 15,7-10 0 1,2-4-5-16,2-11 1 0,-10 3-8 16,-6-13 1-1,-7-10 8-15,-10 2 0 0,-4-2 0 16,-4 17 0-1,-4 18 0-15,-2 18 0 0,-2 13 1 16,-6 22 1-16,-9 23-2 0,-2 20 1 16,5 27-1-1,6 13 0-15,5 9-28 0,1 5 0 16,4 10-55 0,6-6 1-16,2-17 30 0,2-16 0 15,-6-78-805 1</inkml:trace>
  <inkml:trace contextRef="#ctx0" brushRef="#br0" timeOffset="45762.59">14187 16230 12 0,'0'0'0'0,"0"0"0"0,53-8 0 16,11-4 0-16,14-1 0 16,4-1 2-16,-4 2 0 0,-11 3 21 15,-14-1-1 1,-12 2-14-16,-14 0 0 0,-27 8-66 15</inkml:trace>
  <inkml:trace contextRef="#ctx1" brushRef="#br0">20981 25576 0,'0'0'0,"0"0"0,0 0 0,0 0 0,0 0 0,0 0 0,0 0 0,0 0 0,0 0 0,0 0 0,0 0 0</inkml:trace>
  <inkml:trace contextRef="#ctx1" brushRef="#br0" timeOffset="126.68">20981 25651 0,'0'-66'0</inkml:trace>
  <inkml:trace contextRef="#ctx1" brushRef="#br0" timeOffset="303.06">20981 25585 0,'0'0'0</inkml:trace>
  <inkml:trace contextRef="#ctx1" brushRef="#br0" timeOffset="610.79">20981 25660 0,'0'0'0,"0"0"15,0 0-15,0 0 16,0 0 15,0 0-31,0 0 32,0 0-32,0 0 31,0-18-31,0 18 15,0 0 1</inkml:trace>
  <inkml:trace contextRef="#ctx0" brushRef="#br0" timeOffset="48136.68">15796 16337 12 0,'0'0'0'0,"0"0"0"0,0 0 0 0,0 0 0 15,-18 20 0-15,13-20 28 0,1 4 1 16,0-4 25 0,0-4 1-16,-2 0-12 0,-4-2-1 15,0-4 32 1,1 0 1-16,1-15-20 0,0 2 2 15,0 1 5 1,2-1 1-16,-1 7 0 0,1 3 1 16,-2 5-10-16,-4 0 1 15,-5 2-5-15,-3 4 2 16,-9 4-18-16,-4 6 0 16,-1 9-22-16,3 5 0 15,6-8 3-15,7 7 0 16,3-3 0-16,5 7 0 15,2 2 24-15,4-5 0 16,6-7 34-16,2-7 0 16,4 2 12-16,11 0 1 15,15 5-31-15,3 1 0 16,-2-5-18-16,-10 3 0 16,-7 0-25-16,-5 1 1 15,-5 3-10-15,-2 7-1 16,-2-1-10-16,-8-3 1 15,0 2-33-15,-4-11-1 16,-3 2-18-16,-3-12 0 16,-4 0 30-16,-5-4 3 0,-6-6 18 15,-3-2 0-15,-3 0 7 16,4-3 0-16,10 9 2 16,7-2 1-16,4 4 1 15,0 0 2-15,10 2-1109 16</inkml:trace>
  <inkml:trace contextRef="#ctx0" brushRef="#br0" timeOffset="50528.64">15755 16374 12 0,'0'0'0'0,"0"0"0"0,0 0 0 0,0 0 0 0,0 0 0 16,14-21 0-16,-1 13 0 15,1-6 2-15,2 1 0 16,-1 5 32-16,-3 0 0 16,0 6 40-16,1-4 0 15,-3 6 31-15,-2 0 2 16,-2 6-13-16,-2 12 0 15,-2 17-21-15,-2 12 1 16,-2 9 101-16,-2-3 1 0,-2-1-108 16,-2-13 2-1,0-9-23-15,4-11 1 0,4-9-26 16,0-2 1 0,0-8-10-16,0 0 2 15,0 0-3-15,0-10 1 16,0-15 3-16,0-9 2 0,0-10 33 15,0-1 1 1,2 2 16-16,4 8 0 0,4 4-38 16,4 5 0-16,1 5-17 0,3-1 2 15,3 1-32 1,1 3 1-16,3-1-32 16,4 5 1-16,1-1 23 15,3 9 2-15,0 0 13 0,-6 8 1 31,-9 8 5-31,-4 5 1 0,-1 3 2 16,-7 9 0-16,-8 12 2 16,-11-2 0-16,-9 0 26 15,-5 2 1-15,-4-10-14 16,-1-5-1-16,-3-7-7 16,6-7 1-16,9-10 0 15,3 0 0-15,5-6-5 16,0 2 2-16,-1-4-3 0,3-1 1 15,2 1-3-15,4 4 1 16,4 4-1323-16</inkml:trace>
  <inkml:trace contextRef="#ctx0" brushRef="#br0" timeOffset="51050.96">16282 16302 12 0,'0'0'0'0,"0"0"66"0,0 0 1 0,0 0-62 0,0 0-1 15,0 0-4 1,0 0 0-16,0 0 19 15,0-19 1 1,0 15 27-16,2 8 0 0,2 7 16 16,2 9-1-16,2 23 42 0,-2 13-1 15,-1-11 63 1,-3-2 0-16,0-8-109 0,2-8 1 16,-2-9-24-1,-2-10 2-15,0-1-4 0,0-7-1 16,0-7-4-1,-2-1 0-15,-4-10 4 0,-1-19 2 16,3-19 1-16,2 1-1 16,2 14-7-16,2 12 1 15,0 15-9-15,3 1 1 16,-3 9-19-16,2 0 1 16,4 4 0-16,6 4 0 15,9 11 1-15,5 1 0 16,1 11 0-16,0-1 1 15,-7-7 2-15,-5 4 1 16,-7-13-6-16,0 0 0 16,-10-10-1124-16</inkml:trace>
  <inkml:trace contextRef="#ctx0" brushRef="#br0" timeOffset="51402.56">16772 16240 12 0,'2'0'0'0,"-2"0"3"0,0 0 1 31,0 0-4-31,0 0 0 0,0 0 0 16,0 0 0-16,-2 4 15 0,-11 13 2 16,-11 22 38-1,-7 8 1-15,0 6 86 0,1-5 0 16,-5 1-46 0,2-2 0-16,4-8-28 0,7-8 1 15,7-13-26 1,7-11-1-16,6-5 10 0,4-17-1 15,6-15-3 1,7-14 0-16,7-15 32 0,9-3 0 16,6 1-33-16,2-1 2 15,-4 13-18-15,-5 12 1 16,-3 12-10-16,-6 17 2 16,-7 8-10-16,2 16 2 15,7 28-7-15,-5 17 1 16,-7 19-6-16,-7 17 1 15,-6 16-3-15,-7 8 0 16,9-121-1117-16</inkml:trace>
  <inkml:trace contextRef="#ctx0" brushRef="#br0" timeOffset="60258.83">11030 16678 12 0,'0'0'0'0,"0"0"0"0,0 0 0 16,0 0 0-16,0 0 0 0,0 0 28 15,17-29 1 1,3-33 61-16,5-7 0 0,1-5-85 16,-1 8 1-1,-3 6 33-15,-3 9 0 0,-9 6 5 16,-2 6 1-1,-8 16 15-15,-4 1 0 0,0 9 5 16,2 1 1 0,2 10-5-16,-4 2 1 0,-2 8-16 15,-4 11 0-15,-5 24-11 0,1 6 0 16,2 4-10 0,1 1 1-16,3 7-6 0,4-1 0 15,6 8-11 1,6-13 0-16,5-4-2 0,-1-7 1 15,-4-24-2 1,-2-5-1-16,-2-7-5 0,2-8 0 16,5-8 1-16,5-9 0 15,7-10 3-15,-1-8 0 16,-3-1 15-16,-1-6 0 16,-4 6 53-16,1 5 1 15,-7 10 36-15,-2 11 1 16,-2-4-43-16,-4 12 2 15,2-7-41-15,0 11 1 16,0 5-20-16,3 3 0 16,1 16-8-16,4 9 1 15,-6 8-10-15,4 1 2 0,2-12-60 16,5-11-1 0,-9-7-10-16,-2-10 1 0,0 3 50 15,8-18 1 1,13-11 16-16,8-11 1 15,-4-6 14-15,-3 4-1 16,-7-4 70-16,-3 12-1 16,-10 15 36-16,-2 2 0 15,-4 4-57-15,0 6 2 16,2 0-37-16,-2 0 1 0,0 2-15 16,2 10-1-16,0 15-4 15,3 8 0-15,3 16-37 16,2-6 0-16,2-8-94 15,1-8 2-15,-3-9 24 16,-4-9 0-16,-2-9 61 16,2-4 0-16,4-1 34 0,11-21 0 15,6-17 10-15,-1-4 1 16,-5-7 4-16,-5 7 1 16,-4 2 56-16,-3 8 1 15,-7 12-23-15,-2 9 1 16,0 2-15-16,0 8 2 15,0-2-23-15,0 6 0 16,0 0-1-16,0 0-1 16,-2 8-1-16,-4 0 1 15,1 8 10-15,1 3 1 16,8 8-3-16,3-3 1 0,7-7 4 16,4-13 0-1,7 0-2-15,2-10 0 0,3-9-8 16,-1 1-1-1,-4-2 3-15,-5-1 0 0,-12 11-6 16,-4 4 1 0,1 0 0-16,-5 2 2 0,0 2-4 15,0 6 0-15,-5 17-1 0,1 12-1 16,0 16-1 0,4 5 0-16,2-5-57 0,4-16 1 15,3-4-52 1,-1-15 0-16,0-8 88 0,-8-10 1 15,2 0 17 1,4-2 2-16,2-8 3 0,13-17 0 16,-5-14 13-16,-3 0 1 15,-5-2 50-15,-8 4 0 16,-4-2 16-16,-2 14 2 16,-1 7-50-16,3 6-1 15,-6 3-16-15,-2 3 1 16,-3 6-12-16,-7 4 2 15,1 6-9-15,5 3 2 16,6 3-5-16,6-4 0 16,0 7-3-16,8-7 0 15,0 0 0-15,12 0 0 16,3-5 0-16,9-12 0 16,1-7 6-16,-4 0-1 0,-9-3-6 15,-6 1 0 1,-6-1-11-16,-4 5 1 0,0 12-1118 15</inkml:trace>
  <inkml:trace contextRef="#ctx0" brushRef="#br0" timeOffset="60480.77">11001 16370 12 0,'0'0'0'0,"0"0"0"0,23 0 0 0,0 0 0 0,22 0 0 15,22-9 0-15,15-3 0 16,13 6 0-16,3-8 0 16,2-5 0-16,-3 1 0 15,-97 18-10-15</inkml:trace>
  <inkml:trace contextRef="#ctx0" brushRef="#br0" timeOffset="63048.71">12551 17187 12 0,'0'0'0'0,"0"0"0"0,0 0 0 15,0 0 0-15,0 0 0 16,-18 29 0-16,1-9 0 16,-3 13 31-16,-7 4 1 15,-4-2 14-15,3-4 0 16,1-5-1-16,9-9-1 15,5-7 103-15,7-2 0 16,2-8-7-16,4 0-1 0,2-6-77 16,6-6 0-1,5-23-11-15,7-8 0 16,1 2-51-16,1 6 2 16,1 6-1-16,-1 4 1 15,-5 7 4-15,-1 3-1 16,-2 11 31-16,-7 0 0 0,3 8-11 15,0 0 1 1,2 11-9-16,5 12 1 0,-5 7-9 16,-4 1 1-16,-4-6-5 0,-4-2 1 15,0-5-4 1,0-5 1-16,-2-7 17 0,0-4 2 16,0-4 18-1,2 0 2-15,0-2-18 0,0-4 2 31,2-10-11-31,4-7 0 0,5-20-15 0,3-2 0 16,6 2 0-16,-1 12 0 16,1-4 0-16,1 13 0 15,-1-3 0-15,-1 11 2 16,-7 12-1 0,-2 2 1-16,1 6 0 15,1 11 2-15,2 14-7 16,-3 0 2-16,-5 3-16 0,-2-1 1 15,-4-16 3-15,0-3 1 16,0-8 4-16,0 1 0 16,0-7 8-16,0 0 0 15,2-2 0-15,2-4 1 16,2-5 1-16,6-17 1 16,7-17 0-16,3-7 0 15,3 5 1-15,-5 10-1 16,7 7 8-16,0 3 1 15,-11 17 43-15,-1 0 0 16,-3 5-25-16,-2 8 0 0,2 11-19 16,3 17 2-16,-1 4-11 15,-6 6 0-15,-8 0-16 16,0-6 0-16,2-4-1 16,0-6-1-16,2-9 3 15,-4-4 2-15,5-7 9 16,1-5 1-16,2-4 0 0,8-13 0 15,13-9-1 1,-2-9 2-16,-3-4-10 0,-5 0 0 16,-7 4 2-16,-6 6 1 15,-2 7 1-15,-4-1 1 16,0 9 5-16,0 4 0 16,2 6 2-16,0-3 0 15,-2 5-1-15,0 7 0 16,0 3-1-16,0 17 1 15,0 20-9-15,-2 0 2 16,-2-2-2-16,4-4 1 16,4-14 1-16,2-11 2 15,-3 1-1-15,5-7 1 0,-2-10 1 16,6-8 0 0,7-4 1-16,7-17 0 15,-1-6-5-15,-3-4 0 16,-15-4 5-16,-7 6 0 15,-7 4 2-15,-3 6 0 16,-2 11 0-16,8 16 1 16,-2-6 11-16,-5 6 1 0,-1 6-3 0,0-6 0 31,2 8-3-31,3 0-1 0,-1 3-6 16,6-3 2-16,6 0-7 15,17 12 1-15,14-3-11 0,16-7 1 31,6-10 3-31,-1-4 0 0,-1-10 3 0,0-3 0 16,1 5 9-16,-17-4 2 16,-7 1 0-16,-13 11 0 15,-7-4 1 1,-4 8-1-16,-2 0-1 0,-1-6 2 16,1 4-3-16,-4 2 0 15,0-2 1 1,0 2 2-16,-2 0-3 0,-2 0 1 15,-2 2-2 1,-17 8 1-16,-1 8-1 0,-11 15 0 16,-2-4-6-16,-6 10 1 15,2 6-3-15,6-10 1 16,2 2-1-16,13-12 1 16,6-1 7-16,6-13 0 15,6-1 47-15,6-4 0 16,8-6-22-16,27-14 0 15,2-13-13-15,6-10 0 16,-2-8-42-16,-3-15 0 16,-8-10 10-16,-7 1 0 15,-8-3-4-15,-9 4 2 16,-8 11-41-16,-2 36 1 16,0-4 36-16,-2 15-1 0,0 2 20 15,-2 8 0 1,0 0 6-16,-16 20 1 0,-7 24 0 15,-2 32 1-15,5 12 19 16,1 14 1-16,7 13-19 0,4 2 1 16,10-117-972-16</inkml:trace>
  <inkml:trace contextRef="#ctx0" brushRef="#br0" timeOffset="64119.09">13922 17296 12 0,'0'0'0'0,"0"0"0"0,0 0 0 0,0 0 0 0,0 0 0 31,0 0 0-31,29-2 0 16,12-25 13-16,0-6 2 0,-6 0 39 0,-12 4 1 16,-11 5 104-1,-10 7 2-15,-2 7-18 0,-2 4 1 16,-4 2-80 0,-11 4 0-16,-13 4-24 0,-9 10 1 15,0 15-25 1,4 10 2-16,8 0-19 0,9 4 1 15,7 4-1 1,11-10 1-16,11-4 0 0,9-10 0 16,9-1 45-16,8-13 1 15,8-9 37-15,2-17 0 16,0-10-41-16,-2-16-1 16,-6-6-17-16,-2-6-1 15,0-15-11-15,-2-8-1 16,-6-8-18-16,-5 8 0 15,-5 16 1-15,-7 19 0 16,-8 8-8-16,-4 17 2 0,0 1-14 16,0 11 2-1,-8 4 14-15,0 4 1 16,-5 10 5-16,-5 7 1 16,-9 26 2-16,3 6 1 15,3 17 17-15,5 6 0 16,3 6-4-16,5-4-1 15,4-8 6-15,4-13 0 16,4-14 3-16,4-20 1 0,1-13-19 16,11-10 0-16,11-17-3 15,6-5 0-15,4-5 0 16,-2-4 0-16,-6-8-3 16,-3 6 1-16,-1 6 0 15,0 3 0-15,-3 9 1 0,-3 3 0 16,-1 10 8-1,1 4 0-15,-1 8-2 16,-1 2 1-16,-7 7-4 0,-5 7 2 16,-9 5-3-16,-9 6 0 15,-11 8-2-15,-9-8 0 16,-8 0-2-16,-2-10 1 16,0-5-1-16,9-3-1 15,9-9 4-15,9-8 0 16,2-2 0-16,8-13 0 15,4-3 0-15,10-15 1 16,12-4-19-16,1 2 2 16,6 11 6-16,-2 7-1 0,-15 9 6 15,-2 6-1 1,-2 8 3-16,-3 4 1 0,5 15 2 16,0 10 0-1,-6 4-2-15,0 0 2 0,-6-39-1020 16</inkml:trace>
  <inkml:trace contextRef="#ctx0" brushRef="#br0" timeOffset="64478.75">14839 16702 12 0,'0'0'0'0,"0"0"0"0,0 0 0 0,0 0 0 16,20 6 1-1,13 9 108-15,16 18 1 16,-2 16 58-16,-6 13 2 0,-14 28-48 16,-25 15 0-1,-29 14-16-15,-26 4-1 16,-25 0-85-16,0-6 1 16,17-16 128-16,3-23 1 15,58-78-1174-15</inkml:trace>
  <inkml:trace contextRef="#ctx0" brushRef="#br0" timeOffset="74134.75">7869 19392 12 0,'0'0'0'0,"0"0"0"0,0 0 0 0,0 0 0 0,0 0 0 0,0 18 0 16,0-7 0 0,0 3 4-16,-6 4 2 0,2 7-6 15,0 2 0-15,2-3 12 0,-6 11 2 16,0 8 22 0,3 0 0-16,-3 5-5 0,2 3 0 15,0 0 8 1,0 1 0-16,-4-7-23 15,3-2 0-15,3 0 23 16,-2-6 0-16,2 2 14 0,0-4 0 16,2 2 59-16,-2 4 0 15,4 4-45-15,0 0 0 16,-2 5-19-16,-2-5 0 16,-7-2-41-16,-3 4-1 15,2-4 5-15,1 4 2 16,5-1 0-16,2 1 1 15,8-4 21-15,2-2-1 16,1 0-3-16,1-4-1 0,4-2-8 16,-2 0 1-1,-3-2-18-15,-3-5 2 0,-4 5 0 16,-4 4 1 0,1 8 1-16,1 5 1 0,0-3 52 15,2 4-1 1,7 7-32-16,-1-11 2 15,2 2-16-15,2-12 1 16,-4-4-16-16,5-4 0 16,-7-3 0-16,2 1 0 15,4 4 0-15,-4 2 0 16,-4 4 1-16,0 6 2 0,4 10 47 16,5-4 1-16,-5-1-26 15,-2-3 1-15,4-4-11 16,0-6-1-16,-4-9-16 15,3-1 1-15,-1-4-16 16,-6-1 0-16,4-5 2 0,2 5-1 16,-4 1 5-16,2 3 1 15,0 3 10-15,2 6 0 16,1 4 19-16,-1 4 0 16,2-4-7-16,-4-2 2 15,2-11-9-15,0-3 2 16,-2 1-7-16,-2-3 1 15,2-1-19-15,-4 1 0 16,5-1-18-16,1 5 0 16,-2-5 6-16,2 1 0 15,0-1 17-15,-6 1 2 16,4-1 7-16,-2 3 0 0,2-3 4 16,0 1 1-1,3-3 14-15,-5 3 1 0,2-5 30 16,0 4 0-1,2 5 11-15,-2 2 0 0,-2-3-32 16,2-3 1-16,0 5-17 16,3-3 1-16,-3 2-10 15,2-9 1-15,0 0-21 0,0 1-1 16,0-5-25 0,2 2 2-16,3 3 4 0,-5-5 1 15,4 4 2 1,0-4 0-16,1 3 20 0,1 1 0 15,2-6 12 1,3 1-1-16,-5-5 5 0,0 2 1 16,1-4 0-16,-3 2 0 15,0-2 1-15,0 4 0 16,1-4 1-16,-5-2 1 16,-2 2 3-16,-2-2 2 15,2 0-1-15,2 4 1 16,4-1 4-16,3 1 2 15,-1 0 5-15,0 0 1 16,-2 2 0-16,1-4 0 0,-1 4-2 16,0 0 0-1,-2-6-8-15,5 2 0 0,-1-2-5 16,0 5 1 0,1-1-4-16,-1 0 0 0,0 2-1 15,3-4 0 1,-1 4-1-16,4-4 1 0,3 4-2 15,3-2 1 1,-3 3-1-16,4-1 0 16,3-4-1-16,3-2 1 0,6-2-6 0,2-4 0 15,-2 4 2 1,-11-3-1 0,1 1 1-16,0-4 2 15,-1 2-1-15,-1 2-1 0,-3-4-2 16,3-3 2-16,-25 11-1148 15</inkml:trace>
  <inkml:trace contextRef="#ctx0" brushRef="#br0" timeOffset="74981.39">7640 21646 12 0,'0'0'0'0,"0"0"0"0,0 0 0 0,-19-6 0 0,13 6 1 15,4 0 35-15,0 0 0 16,2-2 41-16,-4 0 2 15,2 2 18-15,0 0 2 16,0 0-7-16,2 0 0 0,-4 0-15 16,4 0-1-1,4 0 11-15,-2 4 2 0,6 10 19 16,4 11 1 0,13 10-50-16,2 0 2 0,-1-5-21 15,-5-7 0 1,-1-7-27-16,1 1-1 15,1-1-8-15,1 3 0 16,-5-3 5-16,-1-6 0 0,-7 1 7 16,-4-3-1-1,-2 0 9-15,-2-6 0 16,2 4 5-16,-4-6 1 16,2 2-1-16,0 1 1 15,0 1 0-15,3-4-1 0,-5 0-5 16,2-4 2-16,2 1-5 15,-2-13 0-15,8-31 11 16,4-21 1-16,3-10-7 16,3-6 0-16,1 2-16 15,-1 4 1-15,1-11 18 16,1 1 0-16,-22 88-1501 16</inkml:trace>
  <inkml:trace contextRef="#ctx0" brushRef="#br0" timeOffset="76952.5">8999 23030 12 0,'0'0'0'0,"0"0"22"0,0 0 1 0,0 0-23 0,0 0 0 15,0 0 0-15,0 0 0 16,20-6 0-16,-14-1 0 16,3-1-1-16,-1 0 1 15,0-4-2-15,0 6 2 16,0-9 0-16,-1 7 0 16,-1 2 12-16,2-2-1 15,0 1 16-15,0-5 0 16,3 0 38-16,1-7 0 15,2-3 3-15,-4 3 2 16,3-1 20-16,-3-1 1 16,0 7-11-16,0-7 2 15,3-1-48-15,-1-3 1 16,0 3-15-16,-5 5 1 16,1 5-7-16,2-7-1 0,2 1-14 15,-1-7 0 1,-1 7-16-16,0-1 0 0,-2-3 2 15,2 1 0 1,1-4 13-16,-1 3 1 0,-2-1 1 16,0-8 1-16,1-1 19 0,-7-5 0 15,0-6 69 1,4-3 0-16,0-5 13 0,0 2 1 16,0 2-54-1,2 3 2-15,-3 10-22 16,1 5 1-16,0 4-24 15,-6 3 1-15,0-5-1 0,2-2 1 16,2-4 0 0,0-4 1-16,-2-12 15 0,6-2 1 15,-1 2 34-15,3-1 1 16,-4 15-33-16,0 0 1 16,2 9-11-16,-2 3 0 15,-4 5-18-15,1-3-1 16,3-10-1-16,-2-6 0 15,4-8 0-15,0-4-1 16,-2 2 4-16,0-5 1 16,3 7 18-16,-3 4 0 0,-2 6-3 15,-2 9 1 1,2 1-7-16,-2-2 1 0,4-8-15 16,2 0 2-1,-5 1-23-15,-1 1 0 0,4 4 8 16,-2 4 1-1,2 5 8-15,0-9 0 0,-6 2 11 16,0-3-1-16,0-9 13 16,2 2 2-16,2-4-4 15,4 2 1-15,3 4-6 16,1 8 1-16,-6 2-10 16,-2-1 0-16,-2 3-45 0,2-6 0 15,3-6 25 1,1 3 1-16,0-5 12 0,0 0 0 15,-4-2 8 1,2 8 1-16,-1 2 14 0,1 7 2 16,0-3 22-16,-2 2 2 15,2 3-19-15,4-5 0 16,-4 5-11-16,5-5 2 16,5-2-16-16,0 3 1 15,-1 5-36-15,-5 1-1 16,-4 1 14-16,0 1 2 15,1 4 13-15,1-5 0 16,2-3 9-16,-4-1 0 16,4-8 4-16,1-4 0 15,3 7 6-15,-2 1 0 16,-6 7 30-16,-1 3 2 16,-3 3 22-16,-2 12 1 15,0-2-9-15,2-4 1 16,0 4-29-16,2-7 0 0,-2 3-19 15,2-4-1 1,0 2-6-16,-2 0 1 0,2-1-6 16,-4 3 0-16,2 2-10 15,0-2 0-15,0 4-5 16,2-4 0-16,-4 4-2 16,2-6 1-16,1 1-7 15,-1 3 0-15,2 0 5 0,-4 0 1 16,2 2-5-1,0-4 0-15,0 4 11 0,2-4 2 16,-4 4-1 0,2-5 1-16,2 5-5 0,-4-4-1 15,2 4-1-15,0-4 0 16,-2 6-1132-16</inkml:trace>
  <inkml:trace contextRef="#ctx0" brushRef="#br0" timeOffset="78372.05">9946 19722 12 0,'0'0'0'0,"0"0"0"0,0 0 0 0,0 0 0 16,0 0 0-16,0 0 0 0,0 0 0 16,0 0 0-16,0 0 0 15,0 0 0-15,0 0 0 16,0 0 0-16,0 0 0 16,0 0 0-16,0 0 0 15,0 0 0-15,0 0 0 16,0 0 0-16,0-18 0 15,0 16 0-15,0-2 0 16,0 2 0-16,0 2 0 16,0-2 0-16,0-3 0 15,0 3 0-15,0 2 0 0,0-2 0 16,0-2 0 0,0 2 0-16,0 2 0 15,0-2 0-15,0-2 0 16,0 4 0-16,0 0 0 15,0-2 0-15,0 2 0 16,0 0 0-16,0 0 0 16,0-2 0-16,0 2 0 0,0 0 0 15,0 0 0 1,0 0 0-16,0 0 0 0,0 0 0 16,0 0 0-16,0 0-10 15</inkml:trace>
  <inkml:trace contextRef="#ctx0" brushRef="#br0" timeOffset="80108.73">9917 19687 12 0,'0'0'0'0,"0"0"0"0,16-28 0 0,-7 13 0 0,1 5 0 15,-2-6 0-15,6-3 0 16,7 1 0-16,-1-3 0 15,-3 7 0-15,-5-3 0 16,3 3 0-16,5-2 0 16,1-3 0-16,5 1 0 15,5-9 0-15,2 2 0 16,-5 7 0-16,-1 1 0 16,-8 7 0-16,-1 2 0 15,5 0 12-15,5-3 1 0,7-3 27 16,2-2 0-1,2 3 58-15,-2-3 0 0,-4 6 23 16,1-7 0-16,-3 1-29 16,2 5 1-16,-8 3-43 15,-3 0-1-15,-3 8-24 0,-1-6 0 16,5 4-11 0,5 0 0-16,5 2-6 0,4 0 0 15,-4-6-2 1,0 4-1-16,-5 2 2 0,-1 0 0 15,0 8 14 1,-5-6 2-16,3 8-7 0,-3 4 1 16,-1-5-5-16,-1 1 0 15,3 0-9-15,-1 5 2 16,-1-5-5-16,-5 0 0 16,-3 2-3-16,-1-1 2 15,2-1-3-15,5 6-1 16,1 1-5-16,3 1 1 15,5 3 7-15,-7-3 1 16,-3 5 1-16,1-7 0 0,-1 3 2 16,1 1 2-1,-1 1 25-15,-1-3 0 0,-7 1 48 16,-2-1 1 0,-2 7 23-16,4 8 1 0,1 6-64 15,-1 6 1 1,-2 4-23-16,2 0 1 0,-1-3-24 15,1-1 1 1,-6 0-4-16,2 4 0 0,0 5 1 16,-6 5 0-16,4 3 6 0,2-1 0 15,-4 7 1 1,3-4 2-16,-1 1 25 0,-4 1 1 16,0 4 21-1,2 6 0-15,2 2-48 0,-2-2 0 31,-2-4 1-31,-2-2 0 0,0-7 27 16,0 3 0-16,0-2-23 16,2 3 1-16,-4 3-7 15,2-6 0-15,-1 1 0 16,1-3 1-16,-4-2 4 16,-2-3 1-16,2 7-1 15,2-1 1-15,2 5-9 0,2-4 2 16,-6 3 0-16,2-3 1 15,-1 4 22-15,1 0 1 16,2 3-27-16,-4 10 2 16,2 7-1-16,-2 2 2 15,-2-6 0-15,2 7 2 16,3-3-16-16,1 0 2 16,0-10-45-16,-2-8 2 15,4-70-1124-15</inkml:trace>
  <inkml:trace contextRef="#ctx0" brushRef="#br0" timeOffset="81079">9583 20895 12 0,'0'0'0'0,"0"0"0"0,0 0 0 0,0 0 0 0,0 0 0 15,0 0 0 1,-21-7 0-16,11 18 0 15,-10 13 1-15,-11 17 16 16,-2 3 0-16,0-8 44 0,1-1 2 16,1 0 117-16,4-2 0 15,7-12 44-15,3-3-1 16,7-3-162-16,4-13 0 16,2 4-10-16,4-6 0 15,2-4-18-15,6 0 1 16,2-11-21-16,17-5 2 15,6-15-5-15,4 0 1 16,0 0-2-16,-7 0 1 16,-7 4-14-16,-3 9 0 15,-7 1-2-15,-3 7 0 0,-2-1 5 16,-2 7 1 0,-4 6 1-16,2-2 0 0,0 0 9 15,1 2 0-15,1 2 8 16,4 2 0-16,6 2 0 15,5 10 0-15,12 13-6 16,2 6 1-16,-1 4-1 16,5 6 2-16,6 6-3 0,3-2 0 15,-48-47-1124 1</inkml:trace>
  <inkml:trace contextRef="#ctx0" brushRef="#br0" timeOffset="81908.92">11377 21051 12 0,'0'0'0'0,"0"0"1"0,0 0 1 16,-23-25 9-16,15 17 2 16,4 0-13-16,2 6 0 15,-4-5 22-15,1 5 2 0,3-4 76 16,0 4 1 0,0 2 40-16,2 0 2 0,2 0-35 15,0 0 2 1,5 2-24-16,3 13 0 0,8 5-13 15,7 5 0 1,-5 1 2-16,-1-7 1 0,-5-1 42 16,-2-3 1-16,1 1 20 15,-3-8 2-15,-2-1-68 16,-2-3 0-16,-2-4-45 0,3-7 1 16,5-3-20-1,10-17 0-15,7-7-7 0,2-10 0 16,-7 8-29-16,-1 1 0 15,-3 2-67-15,1 14 0 16,-21 19-1225-16</inkml:trace>
  <inkml:trace contextRef="#ctx0" brushRef="#br0" timeOffset="84659.14">11420 22785 12 0,'0'0'0'0,"0"0"0"0,0 0 0 15,4 29 0-15,0-16 0 0,-2-3 0 16,2-2 0 0,-2-4 0-16,2 2 0 0,0 2 0 15,2 3 0-15,-2 3 0 0,3-4 0 16,-1-1 0 0,2-1 0-16,-2 2 0 0,0-2 0 15,0 0 0 1,-1-5 1-16,-1 3 12 0,2-2 1 15,2 0 14 1,0-2 1-16,-4 6 9 0,4 0 2 16,1 1 22-16,-1-5 1 15,0 2-11-15,2 0-1 16,-4-4-5-16,5 0 1 16,-7 2-9-16,2-2 1 15,4-2-5-15,-4 2-1 16,5 2-2-16,-1-4-1 15,0 0-2-15,0 0 1 16,1 0-6-16,-1 0 0 16,0 0-5-16,2 0 1 15,-1-4-3-15,1 2 0 16,2-4 2-16,-1 2-1 16,3-4 4-16,-4 0-1 15,-4-3-1-15,1-3 1 16,-1 4 1-16,0 1 2 15,2-7 6-15,3 2 0 16,1-7 13-16,-4 1-1 0,0-9 11 16,1 2 0-16,-1-8 14 15,0 7 0-15,-2 5-41 16,-3 9-1-16,1-3-12 16,2-5-1-16,2 1-10 15,0-4 0-15,3 1-14 0,-7 5-1 16,-2 3-21-1,2-1 2-15,4-1 15 0,1-9 1 16,1-1 10-16,-4-7 0 16,-6-8 5-16,2-1 0 15,0 1 11-15,2 2 1 16,5 6 53-16,-5 0 1 16,2 1-34-16,0 5 0 15,-2 2-15-15,3 0 0 16,-5-3-17-16,2-1 1 15,-2-4-3-15,-2 0 0 16,0 0 1-16,6-4 0 16,-2 2 0-16,3-6 2 0,-1 2 9 15,0 2 1 1,0-4 1-16,0 10 2 0,1-2-3 16,-1 0 1-1,-2 0-8-15,-2-6 0 0,0-2-5 16,2 4-1-1,2 4 1-15,-1-4 1 0,-1 2 0 16,0 0 0 0,0-6 12-16,-2 6 1 0,-2-2-2 15,2 2 0-15,5 0-2 0,-1-4 2 16,-4-2-10 0,-2 2 1-16,2 2-8 0,2-2 1 15,0 4 1 1,0-6 1-16,1 6 3 0,-1-2 0 15,0 8 14 1,0-4 2-16,0 2-2 0,2 3 0 16,-1-7-3-16,1 0 0 15,0-6-13-15,0 4 1 16,0 2-12-16,1 2 1 16,1 0 6-16,-10 23-1 15,4-5 4-15,2-10 2 16,2-3 8-16,0 1 1 15,-3-2 3-15,1 9 1 16,-4-3-2-16,4 0 0 0,2 5-3 16,-4-5 1-1,2-2-9-15,5 3 0 0,-5-3 0 16,4 0 0 0,-4 3-1-16,2-3 2 0,-2 2 1 15,3-3 0 1,-1-3 1-16,-4 2 0 0,2 0 12 15,-4 5 0 1,2-1 33-16,0 5 0 0,0-3-25 16,1 5 2-16,-1-1-13 0,2 1 0 31,2-5-9-31,2 5 1 0,-4-3-8 16,5-2 0-16,-1 5-27 15,2-9-1-15,3 3 3 16,-1-3 2-16,-2 2 13 15,-2 7 1-15,1-1 10 16,-3 3-1-16,2 2 5 16,-2 1 0-16,3 5 0 0,-1-10 2 15,2 1 0-15,7-8 2 16,3 5 1-16,1-3 0 16,1 3 2-16,-3 3 0 15,1-1 10-15,3 4 1 16,2 3 16-16,-3 1 2 15,-1 2-8-15,-1 0-1 16,-1-1-3-16,-1 3 0 16,1 4-6-16,1-4 0 15,1 2-11-15,1 4 1 16,3 0-6-16,0 0 1 16,-1 0-2-16,1 0 1 15,0 4-20-15,6 4-1 0,5 7-35 16,-1 1 1-1,-2-4 2-15,0 7-1 0,-8 3-8 16,-1 5 1 0,-3-2 25-16,-3 10 1 0,-1-9 23 15,1 11 2-15,3 4 8 16,-1 15 1-16,3 9 1 16,-2 1 0-16,-3 10 2 0,-1 4 0 15,-3 4 42 1,0 7 1-16,3 9-18 0,1 7 0 15,3 6-13 1,-1 10 2-16,1 13-21 0,-3 7 0 16,-3 9 1-16,-1 15-1 15,5 9 3-15,-1 13 1 16,-1 4 33-16,-5 0 2 16,-4-4-37-16,-8-13 0 15,-2-11 30-15,0 17 0 16,-2-19-12-16,2-42 0 15,0-33-210-15,4-28 0 16,-4-60-800-16</inkml:trace>
  <inkml:trace contextRef="#ctx0" brushRef="#br0" timeOffset="85659.75">12067 20940 12 0,'0'0'0'0,"0"0"0"0,-34 35 0 15,15-15 0-15,3-1 0 16,5-5 2-16,3-6 1 15,2 0 87-15,2-1 0 16,2-5 19-16,2-2 1 16,0-2-8-16,12-11 0 15,19-13-19-15,6-11 0 16,-2-13-21-16,-2 3 1 16,-3-6-9-16,-1 1-1 0,-7 9 39 15,-3 8 0 1,-13 11 49-16,-2 9 0 0,0 5-50 15,0 6 1 1,-2-2-48-16,0 4 0 0,1-2-22 16,-1 2 0-16,0 2-11 0,0 0 0 15,4-2-6 1,-2 4 1-16,4 6-3 0,9 19 2 16,7 18-5-1,3 16 0-15,4 5-20 0,-1 4 1 16,9 0-12-1,-2-17 1-15,-37-53-1276 0</inkml:trace>
  <inkml:trace contextRef="#ctx0" brushRef="#br0" timeOffset="86468.79">13670 20769 12 0,'0'0'0'0,"0"0"0"0,-22-20 0 0,18 10 44 0,-5-3 0 15,7 1 154-15,-4 2 0 16,4 1-99-16,0 1 2 16,0 6-14-16,0-6 0 15,2 2 13-15,2 0 0 16,0 6-43-16,2 4 2 15,2 0-18-15,1 10 1 16,7 19-21-16,4 6 1 16,1 4-16-16,-3-2 1 0,-8-12-7 15,1-4 0-15,-5-7 1 16,-2-3 0-16,0-7 8 16,2-4 0-16,0 2 21 15,0-6 1-15,-2 2 15 16,0 0 0-16,2 2 13 15,-2-2 2-15,0-2-24 16,5-6 0-16,5-6 20 16,17-29 1-16,18-33-13 0,14-25 0 15,19-14-17 1,10-20 1-16,13-33-17 0,-103 166-1487 16</inkml:trace>
  <inkml:trace contextRef="#ctx0" brushRef="#br0" timeOffset="89898.68">8708 22890 12 0,'0'0'0'0,"0"0"0"0,0 0 0 0,0 0 50 15,-21-6 2-15,9 2 64 16,-7 4-1-16,-9 0 0 16,-7 10 0-16,-2 11-44 15,4 7 1-15,9 1-9 0,3 6-1 16,5 8-13-16,8-2 0 16,10-6-6-16,8-6-1 15,0-2 42-15,11-11 1 16,9-8-37-16,9-8 1 15,10-16-17-15,7-9 0 16,-3-12-6-16,-6-4 1 16,-14 2-25-16,-8-2 0 15,-19-2 2-15,-12 0 0 16,-15 10 2-16,-6 4 1 16,-3 5 26-16,-7 11 1 15,-6 5 10-15,6 10 1 0,0 6-20 16,6 13 1-1,5 12-11-15,1 8-1 0,13 4-12 16,1 6 0-16,9 1-2 16,9-1 1-16,3-6-1 15,10-4 0-15,9-12 3 0,4-11 1 16,2-11 5 0,4-16 1-16,8-15-5 0,-2-5 1 15,-6-12-4 1,-8-2 0-16,-19 0-28 0,-10 2-1 15,-10 0 1 1,-9 4 1-16,-5 6 13 0,-9 6-1 16,-2 9 8-16,-2 8-1 15,-2 8 5-15,5 10 1 16,-1 12 0-16,6 5 0 16,9 2 0-16,5 6 1 15,9 4-1-15,8 0 1 16,3 0 0-16,3-11 1 15,10-3-1-15,9-13 0 16,6-3 0-16,2-11 1 0,2-17-1 16,-4-8 2-1,-5-7-2-15,-7-10 0 0,-13-1 0 16,-8-2 1 0,-10 4 0-16,-10 8 1 0,-5 14-1 15,-8 13 1 1,-2 10-1-16,-1 13 2 0,-1 18-2 15,6 3 0 1,9 8-2-16,5-1 1 0,11-4-1 16,4-6 2-16,10-7-2 0,1-9 0 15,7-11-2 1,11-14 2-16,14-11-1 0,-6-14 1 16,-11 0-1-1,-9 5 0-15,-7 11-9 0,-14 9 0 16,-2 8-2-1,-17 10 0-15,23-10-1165 0</inkml:trace>
  <inkml:trace contextRef="#ctx0" brushRef="#br0" timeOffset="92052.72">11782 23003 12 0,'0'0'0'0,"0"0"0"0,-10-29 0 0,4 15 0 0,-4-5 0 16,0 1 22-1,1 0 2-15,1 1 112 0,-2 5 1 16,0 8-53-16,-7 4 0 16,3 8-25-1,-3 10 1-15,-5 11-18 16,1 10 1-16,7 4-7 16,4-6 1-16,4-4-6 15,6-10 2-15,0-1-6 0,6-9 0 16,2-1 14-16,6-10 2 15,9-4-13-15,10-13 2 16,8-5-9-16,-2-13 2 16,-9-2-25-16,-9 0 0 15,-9-2 0-15,-8 2 1 16,-8 3 1-16,-8-1 1 16,-9 6 62-16,-5 9 0 15,-3 3 28-15,4 5 0 16,5 8-9-16,2 12 0 15,1 7-50-15,5 11 1 16,-5 22-23-16,7 3 2 16,6-2-19-16,8-3 1 0,6-7-4 15,3-9 1-15,1-5-1 16,2-8 0-16,5-11-13 16,2-14 1-16,7-9 9 15,1-9 1-15,0-9 4 16,-5-2 0-16,-9-8-5 0,-11-2 0 15,-6-1 6 1,-6-1 2-16,-4 8 1 0,-11 6 1 16,-4 7 26-16,-3 11 1 15,1 15 16-15,3 15 0 16,1 13-21-16,-2 13 0 16,7 11-11-16,8 1 0 15,6-8-22-15,8-4-1 16,6-6-1-16,4-2 0 15,1-18-6-15,3-3 1 16,5-10-7-16,3-10 1 0,11-11 14 16,0-7 1-1,-14-7-4-15,-15 4-1 0,-14 2 11 16,-9 5 0 0,-11 11 3-16,-11 9 1 0,-4 13 1 15,0 7 0 1,6 11 3-16,6 2-1 0,9-1 1 15,10-1 0 1,10-6-4-16,12-1 1 0,-12-22-1156 16</inkml:trace>
  <inkml:trace contextRef="#ctx0" brushRef="#br0" timeOffset="92988.95">13992 22549 12 0,'0'0'0'0,"0"0"0"0,0 0 0 0,0 0 0 0,0 0 0 16,0 0 0-16,0 0 0 15,0 0 0-15,0 0 0 16,0-18 31-16,-6 18 2 15,2 2 66-15,0 6-1 16,0 11 11-16,0 7 0 16,2 11 10-16,2 2 0 15,2-4 40-15,2 0 2 16,4 2-30-16,4 8 1 16,1-4-75-16,-1 2-1 0,-2-8-17 15,0 0 0 1,3-8-30-16,-3-5 1 15,-2-1-1-15,0-5 1 16,2 3-2-16,1-3 1 0,-1 1 8 16,0-7 1-16,3 0 24 0,-3 1-1 31,0 1 10-31,0-2-1 16,5-2 16-16,-5-4 2 0,2 5-29 15,3 3 1-15,-5-10-22 0,2 6 1 16,2 0 3-1,1 1-1-15,7-7-12 0,7-2 0 16,10-11-5-16,8-13 1 16,8-19-4-16,5-21 0 15,8-39-23-15,5-28 0 16,13-39 4-16,15-34 0 16,24-36-8-16,0 4 0 15,-125 236-1450-15</inkml:trace>
  <inkml:trace contextRef="#ctx0" brushRef="#br0" timeOffset="94265.14">14214 23089 12 0,'0'0'0'0,"0"0"3"0,-25 19 1 0,15-5 14 0,-1 9-1 16,1 16 156-1,4 6 0-15,4 0-81 16,8-2 0-16,4-10-16 0,5-6 2 16,-1-11-23-16,5-14 1 15,3-10-16-15,3-10 2 16,5-19-2 0,3-13 1-16,-2 5-15 0,-6 0 0 15,-11 4-1 1,-10 12 1-16,-14 0-27 0,-5 11 1 15,-5 6 1 1,-3 5 1-16,-5 5 7 0,-3 7 0 16,2 3 33-16,3 6-1 15,-1 3 23-15,4 7 0 16,7 11-12-16,0 2-1 16,7 6 19-16,9-4 1 15,9 2-29-15,3-6 1 16,4-8-21-16,1-5 1 15,-3-18 6-15,7-8 1 16,1-14-16-16,5-13 0 16,-3-6-7-16,-5-6 0 15,-11 2-4-15,-4 4 2 16,-6 8-4-16,-4 7 0 16,-4 3-8-16,-3 9 2 15,-7-2-2-15,-1 8 0 16,-3 6 4-16,1 6 0 0,7 6 2 15,3 7 1 1,5 3 1-16,4 11 1 0,6 8 23 16,4 3 1-16,5-12-8 15,1-9 0-15,-2-6-3 16,0-13 0-16,1-6 10 0,5-15 1 16,9-13-16-1,1-7 0-15,-11-6-10 0,-9 6 0 16,-8 8 0-1,-8 9 0-15,-3 3-7 0,-1 11 2 16,-5 4 0-16,1 2 2 16,0 10 1-16,3 9 1 15,5-3 4-15,4 3 1 16,8 10 12-16,6-13 0 16,6 1-11-16,3-7 2 15,-1-8-6-15,1-4 0 16,-1-8-47-16,7-8 2 15,-23 16-1404-15</inkml:trace>
  <inkml:trace contextRef="#ctx0" brushRef="#br0" timeOffset="94798.61">14886 22438 12 0,'0'0'0'0,"0"0"146"0,0 0 0 0,0 0-146 0,0 0 1 16,0 0-11-16,-23 11 1 15,-9 13 22-15,-20 13 2 16,-5 2 42-16,-3 4 1 16,1 1 70-16,8-7 0 15,14-13 62-15,12-3 1 16,15-15-30-16,10-6 2 15,12-10-92-15,13-15-1 16,16-12-27-16,6-10 1 16,-2 8-25-16,-2 4 0 15,-12 4 6-15,-4 11 0 0,-9 11 0 16,-4 3 0-16,-3 4 5 16,-1 4 1-1,6 2 1-15,13-2-1 16,12 2-14-16,2 5 1 15,-4 5-11-15,-6 7 1 16,-5 5-6-16,-3 11 0 0,0 2 0 16,5 2 1-16,-30-41-1458 0</inkml:trace>
  <inkml:trace contextRef="#ctx0" brushRef="#br0" timeOffset="97732.79">11620 23202 12 0,'0'0'0'0,"0"0"0"0,0 0 0 0,0 0 0 16,0 0 0-16,0 0 16 16,0 0 0-16,0 0 79 0,0 0-1 15,0 0-49-15,0 0 0 16,0 0 43-16,0 0 1 16,0 0 4-16,0 0 0 15,15 35-7-15,-5-18-1 16,-4 1-14-16,0 1-1 15,-2-1-26-15,-8 5 0 16,0-5-17-16,-4 3 1 16,-6 9-27-16,-9-9 1 15,-8 4-2-15,-1-9 0 16,-11 0-2-16,2-7 0 16,-7-7-2-16,1 0 2 0,-4 4-4 15,-2-4 1 1,4 0 5-16,-3 2 0 0,3-2 2 15,2 0 1 1,0-2 10-16,-4-2-1 16,-3 2 9-16,3-2 2 0,2 2-1 15,2 2 2-15,4-2-2 16,2 2 1-16,8-2-5 0,0 0 1 16,8 4-1-1,5-2 0-15,2 0 4 0,-1-2 1 16,-1 0-9-1,1 0 1-15,-1 0-6 0,3 0 1 16,3 0-5-16,0 0 2 16,1 0-6-16,3 0 2 15,4 0-3-15,2 0 1 16,2 0-1-16,0 0 0 16,0 0 0-16,-3 0 0 15,3 0 0-15,2 0 1 16,-4 0 0-16,2 0 1 15,0 0 2-15,2-2-1 16,4 2 4-16,11-8 1 16,17-12 9-16,7-9 1 0,2 2 28 15,0 0 2 1,2 5 1-16,-2-1 1 0,-10 5-2 16,-8 8-1-1,-9 3-27-15,-4 7 0 0,-3 0-12 16,-1 0 0-1,-2 0-7-15,-4 0 1 0,0 0-2 16,0 0 0-16,-2 0-1 0,-9 9 1 31,-11 7-9-31,-11 3 0 16,-12 7-4-16,2 1-1 16,4-2 0-16,-2-1-1 0,-6-5-3 15,4-1 0-15,0-8-22 16,8 1-1-16,6-3-7 15,9-2 0-15,3-4 23 16,9 2 2-16,4-4 16 16,2-4 0-16,-4 2 6 0,-2-4 0 15,6 2 1-15,-2 4 1 16,1-4 11-16,1 2 1 16,2 0 2-16,2 2 1 15,1-2 2-15,1-3 1 16,0 3-4-16,8 2 0 15,-2 0-2-15,13 2 0 16,14 9 1-16,6 9-1 16,2 3-3-16,2 8 1 15,0 3 7-15,-2-1 0 16,0 4 8-16,2 6 0 16,7 3-16-16,-1-3 0 15,-53-43-1386-15</inkml:trace>
  <inkml:trace contextRef="#ctx0" brushRef="#br0" timeOffset="99324.62">14246 23134 12 0,'0'0'0'0,"0"0"37"0,0 0 0 0,-20-10-37 15,10 8 0-15,-3-4-1 16,1 6 1-16,-2 0-1 16,-3 0 0-16,1 6-2 15,-1 0 2-15,-1 9-1 16,0-1 1-16,3 7 3 15,5 5 1-15,6 15 73 0,4 2 0 16,4-8 102-16,6-12 2 16,0-3-111-16,9-9 1 15,3-11-9-15,7-8 0 16,10-15-35-16,2-8 1 16,0-8-22-16,-2 0 0 15,-6-2-1 1,-7 4-1-16,-7 2-22 0,-9 4 0 15,-8 3 8-15,-6 7 0 16,0 1 11-16,-6 1 0 16,-3 1 9-16,-5 1 0 0,-9 7 28 15,-1 8 0 1,-5 4 31-16,2 6 0 0,7 7-26 16,3-1-1-1,5 2-16-15,3 3 1 0,1 3-7 16,4 5 0-1,6 2-7-15,4 4 2 0,8-5-5 16,6 3 1-16,9-6 40 0,6-11 2 16,8-6 1-1,6-3-1-15,2-14-28 0,0-1 1 16,-4-6-14 0,-8-1 1-16,-12 1-13 0,-9-3 0 15,-4-5-9 1,-4-3 0-16,-6-2-10 0,-10-6 1 31,-6 0 6-31,-11 3 2 0,-8 13 8 16,-4 7 0-16,-2 12 3 0,0 8 0 15,2 6 2-15,2 7 0 16,1 6 3-16,7 1 2 16,4 3 0-16,9 8 1 15,6-10 3-15,3 4 0 16,7-5 6-16,7-3 1 15,3-8 67-15,6-9 2 16,7-14-57-16,8-5 0 16,5-11-20-16,1-5 0 15,-10-2-11-15,-7-6 0 16,-9 5-84-16,-7 1 1 16,-8-6 53-16,-7 6 1 15,-5 5 17-15,-6 5-1 16,-3 7 13-16,-4 12 0 15,1 14 1-15,-9 11 0 16,0 10 0-16,0 8 0 16,12 8 9-16,9 3 0 15,6 1-2-15,3 2 0 0,7-57-1212 16</inkml:trace>
  <inkml:trace contextRef="#ctx0" brushRef="#br0" timeOffset="100359.1">14220 23254 12 0,'0'0'0'0,"0"0"0"0,0 0 0 0,0 0 0 16,0 0 0-16,37-25 0 0,-7 0 0 31,-1-1 0-31,-2 5 0 0,-9 5 0 16,-6 3 0-16,-5 7 0 0,-5 0 0 15,-2 0 0-15,-2 4 0 16,-3 2 0-16,-3-6 0 16,-6 2 12-1,-9 4 1-15,-5 2 57 0,-1 6 2 16,6 6 41-1,1-4 1-15,3 7 1 0,3 1 1 16,2 9-15 0,1 0 1-16,7 1 8 0,4-1 1 15,4-4-14-15,6-3 0 16,7-5-61-16,11-7 0 16,11-6-21-16,4-4 0 15,-2-8-9-15,-2-13 1 16,-6 5-5-16,-4-7 0 15,-5 0-2-15,-8-1 1 16,-7-3-9-16,-7 2 1 16,-7 0-71-16,-9 9 1 0,-9-3 27 15,-9 11 2 1,-9 10 39-16,-3 6 0 0,3 11 8 16,7 3 1-1,5 11 11-15,4 4 2 0,7-4 38 16,3 10 1-1,11 0 32-15,2-4 0 16,8-10-52-16,6-3 0 16,7-12-17-16,11-5 0 15,13-16-9-15,7-9 0 0,3-9-5 16,2-8 1-16,-4 0-2 16,-4 1 0-16,-12 1-1 15,-12 4 1-15,-21 4-5 16,-8 1 1-16,-11 5-22 15,-10 3 0-15,-12 6 3 16,-6 10 0-16,-2 4 14 0,2 10 0 16,4 11 7-16,6-1 0 15,8 5 13-15,9-2 1 16,12-3 45-16,10 3 0 16,8-2-44-16,2-5 2 15,-12-20-1161-15</inkml:trace>
  <inkml:trace contextRef="#ctx0" brushRef="#br0" timeOffset="101933.01">14224 23297 12 0,'2'0'0'0,"0"0"0"0,0 0 0 0,0 0 0 0,-2 0 0 16,0 0 0-16,0 0 0 16,0 0 31-16,2 0 1 15,0-4 46-15,0 2 2 16,-2 2 24-16,0 0 2 16,2 0-6-16,0-3 1 15,0 3-17-15,0-6 0 16,-2 6-11-16,0 0 1 15,4-2-19-15,-4 2 0 16,0-4-9-16,0 2 1 16,0 0-18-16,0 0 0 0,2-4-7 15,1 4 0 1,-3-4 2-16,0 4 0 0,0-5-4 16,0 5 0-1,2 2-1-15,-2-4 0 0,0 2-1 16,0 0 1-1,0 2 1-15,0 2 1 0,0 4 10 16,0-2 0-16,0 13-8 0,-2 14-1 16,-3 14-7-1,-7 6-1-15,0 0-12 16,-7 3 2-16,-7-9-19 16,-9 6 2-16,-8-5 4 0,-8-1 1 15,-13-4 3 1,-6-4 2-16,-1-4 4 0,-3-5 1 15,2-3 9 1,-4 0 0-16,-10-15 0 16,-8 4 0-16,-7 5-1 0,-9-3 0 15,-13-6-8-15,-8 5-1 16,-7-3-1-16,-5 2 0 16,-9-12-4-16,-2 1 2 15,-2 3-4-15,1 0 1 16,-7-2 3-16,0 2 0 15,2-6 0-15,0 0 0 16,-2 0 2-16,-2-8 0 16,8-9 0-16,9-1 0 15,14 4 6-15,1-3-1 16,3-3 28-16,10-3 0 16,13 11-12-16,7-5 0 0,7 5 24 15,4-2 0 1,4-3-6-16,6 7 0 0,12 2-22 15,9 2 0 1,4 4-9-16,6 2 1 0,1-9-9 16,12 1 1-16,3 6-1 0,4-6 0 15,7 8-3 1,3-2 0-16,7-2-18 0,0 4 1 16,6 0 0-1,2 0 0-15,2 4 6 0,-4-2-1 16,4 6 11-1,0-8 0-15,0 0 4 0,4 2 0 16,-2 2 0 0,8-4 0-16,15-6 0 0,11 0 0 15,3-4 0-15,4-1 0 16,3-3-5-16,1 4-1 16,0-7-25-16,6 7-1 15,5-4-43-15,-3 1 1 16,0-1 40-16,-12 4 1 15,-12-1 25-15,-10 3 0 16,-9 6 7-16,-6-2 1 16,-2 4 0-16,-4 0 1 0,0 0 1 15,-6 0 2 1,-10 0 0-16,-11 4 1 0,-12-2 0 16,-6 6 1-1,-2-8-5-15,0 0 1 0,1 5 1 16,3-1-1-1,-4 4 1-15,0 0 2 0,8-4 10 16,-2 2 1 0,4-6 5-16,4 2 2 0,7 5-3 15,1-5 1-15,9 4-3 0,4-4 0 16,1 0-3 0,1 2 1-16,2-2-5 0,6-2 0 15,-2 2-2 1,2 4 0-16,0-6-1 0,0 0 1 15,2 0-3 1,-5 0 1-16,3 0 0 16,0 0 0-16,2 0 1 15,2 0 1-15,0 0 5 16,3 0 1-16,-3 0-2 0,6 0 2 16,-2-6 5-16,14 4 0 15,9 2-4-15,16 0 0 16,2 10-9-16,11 15 2 15,11 4 15-15,16 20 1 16,11 13-11-16,8 7 1 16,7 9-8-16,2 0-1 15,-113-78-1561-15</inkml:trace>
  <inkml:trace contextRef="#ctx0" brushRef="#br0" timeOffset="102859.28">8425 23024 12 0,'0'0'0'0,"0"0"0"0,0 0 0 0,0 0 0 0,0 0 0 16,0 0 0-16,0 0 0 15,0 0 0-15,0 0 0 16,0 0 2-16,24 0 0 16,-19 0 19-16,1 0-1 0,0 0 19 15,0 0 0 1,0 0 8-16,-2 0 1 0,0 0-4 15,-4 0 1 1,0 0-4-16,0 0 0 0,0 0-9 16,0 0 0-16,0 0-7 15,0 0 0-15,0 0-6 16,0 0 0-16,0 0-434 0</inkml:trace>
  <inkml:trace contextRef="#ctx0" brushRef="#br0" timeOffset="109205.28">5844 23993 12 0,'0'0'0'0,"-68"12"0"0,9 2 0 0,2-5 0 0,9-1 0 16,1 2 0-16,10 0 0 15,7 1 1-15,17-5 20 16,5-6 2-16,6 2 26 16,8-2 0-16,11 0 10 15,24-2-1-15,22 0-3 16,15-4 1-16,12-1 44 0,17-1 0 15,18 0-21 1,18 2-1-16,21-2 19 0,25-1-1 16,32-3-17-16,34 0-1 15,23-7-12-15,13 1 1 16,19 3-22-16,8 5 1 16,-3 2-18-16,-9 0 0 15,-9 6-8-15,-8-5 1 16,-16-3-6-16,-9 0-1 15,-16-2-1-15,-20 3-1 16,-17 1-5-16,-10 4 0 16,-11 2-7-16,-13-4 1 15,-177 6-1112-15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6T05:40:17.7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6T05:40:18.856"/>
    </inkml:context>
  </inkml:definitions>
  <inkml:trace contextRef="#ctx0" brushRef="#br0">5448 6685 12 0,'0'0'0'0,"-4"29"0"0,-2-4 0 0,2-3 0 15,0-7 0-15,2-1 0 16,-4-1 0-16,-4 3 0 15,1-4 0 1,7-10 1-16,-4-4 0 0,2-4 7 16,6-21 1-16,6-30 14 0,9-9 1 15,9-10 20-15,15 6 1 16,6 9 23-16,9-1 1 16,1 13-22-1,1-6 1-15,-7-5-11 16,-8 19 0-16,4 39-29 0,0 8 0 15,0 6 4-15,3 3 0 16,-3 1-10-16,-10 5-1 16,-15 3-48-16,-1 1 1 15,-1-7 31-15,11 7 0 16,8 4 14-16,16-2 0 0,21-1 68 31,12-9 2-31,2-17 522 0,5-9 1 16,1-9-584-16,-2 2 1 0,-8-3 0 15,-4 3 1-15,-8-5-19 16,0 1 1 0,-6-1-99-16,-5-4 2 0,-3-7 45 15,-13-5 2 1,0 0 23-16,-10-4 1 0,0 4 28 0,-11 4-1 31,-13 14 8-31,-3 3 0 0,-4 8 6 0,-4 6 0 16,-2 2-2-1,-2 2 1-15,0 0-2 16,2 4 1-16,0 10-5 16,0 11 0-16,0 8-2 0,-6 8-1 15,2 0-12-15,8 0-1 16,2-2 5-16,4 0 0 16,7 9 4-1,5-5 0-15,9 2 10 0,6-2 2 16,10 0 2-16,10-10-1 15,7-8 2-15,4-11 1 16,5-7 0-16,7-18 1 16,6-7-1-16,9-11 0 0,5-6-1 31,5-4 1-31,1-4-8 16,7 4 0-16,12-6 0 0,6 8 2 15,5-2-1-15,1 7 0 0,2 3-4 16,7 9 0-16,1 7-1 15,-9 11 1-15,-11 19 1 0,-8 16 1 32,-11 16 0-32,-13 25 0 15,-13 39 2-15,-23 31 1 16,-26 30-3-16,-25 27 0 16,-28 19 38-16,-17-29 1 15,37-193-1131-15</inkml:trace>
  <inkml:trace contextRef="#ctx1" brushRef="#br0">20981 26946 0,'0'0'0,"0"0"0,0 0 0,0 9 0,0 10 0,0 0 0,0 0 0,0-10 0,0-9 0,0 0 0,0 0 0,0 0 0,0 0 0,-9 28 0,9 10 0,-10 18 0,10-9 0,0-37 0,0 8 0,0-8 0,0-10 0,0 0 0,0-19 0,0-19 0,0 20 0,0 18 0,0 0 0,0 18 0,0 29 0,-9 94 0,9 56 0,0-197 32</inkml:trace>
  <inkml:trace contextRef="#ctx1" brushRef="#br0" timeOffset="142.1">20953 27368 0,'0'0'0,"0"-9"0,9 0 0,10 84 0,-19 206 0</inkml:trace>
  <inkml:trace contextRef="#ctx1" brushRef="#br0" timeOffset="584.79">14656 10024 0,'0'0'0,"0"0"0,0 0 16,0 0 0</inkml:trace>
  <inkml:trace contextRef="#ctx0" brushRef="#br0" timeOffset="4612.42">7101 5729 12 0,'0'0'0'0,"0"0"0"0,8 24 0 0,-8-13 12 0,0 5 1 16,0-8 71-16,0 3 1 16,-2 3 42-1,-4-4 1-15,-1 0-115 0,-3-1 1 16,6-7 16 0,2-2 0-16,2-2-8 15,2-13 0-15,12-24 5 16,13-12 0-16,10-11 1 15,4 3 1-15,-4 5-1 16,-4 13 0-16,-7 15 34 16,-11 9 1-16,-5 13 50 0,-4 4 2 15,0 0-72-15,-2 4 2 16,7 11-20-16,1 11 0 16,2 15-21-16,-1 5 2 15,-9-1-11-15,-11 4 2 16,-1-12 1-16,-2-10 0 15,0-7 2-15,4-5 0 16,4-7 0-16,-3-2 2 16,5-6 1-16,0 0 0 15,0 0 4-15,0-6 0 16,0-4 5-16,0-13 2 16,5-8 0-16,1-10 2 15,4-2 1-15,2 8 0 16,3 12-1-16,-5 9 2 0,-4 2 9 15,-2 8 1-15,-4 4-7 16,2 0 0-16,4 0-8 16,5 10 1-16,3 10-6 15,-4 3 1-15,-4 4-9 16,-2 6 1 0,-2-7-1-16,1-7 0 0,-1-3 0 0,-2 3 0 15,-2-11 1-15,-1 0 0 16,6 0 9-16,-1-6 0 15,2-2 1-15,2-6 1 16,4-6-2-16,11-15 0 16,-1-14-10-16,-1 4 0 15,-5 0 0-15,-2 8 0 16,-4 9 1-16,3-1 0 16,-3 5 9-16,6 4 1 15,3-1 14-15,-1 11 0 16,2-4-8-16,-1 12-1 0,-1-2-5 15,1 11-1-15,3 11-6 16,-6 9 1-16,-3 0-5 16,-3 6 0-16,0-4-5 15,-2-4 1-15,0-18 1 16,3-3 1-16,-1-10 1 16,6-4 0-16,13-15 2 15,-1-9 0-15,5-26 1 16,-4-5 2-16,-7-7 6 15,-9 1 1-15,-1-5-1 0,-2 10 1 16,0 11-4-16,-2 4 1 16,-4 0-2-16,-4 0 0 15,-2 0-2-15,-2 6 0 16,2 4-2-16,2 14 2 16,-2 11 10-16,0 2 2 15,2 6-6-15,-6 16 0 16,-1 17-2-16,-1 10 0 15,6 11 1-15,2 7 0 16,2 7-3-16,2 2-1 0,2 18-7 16,6-2 0-16,-1-8-1 15,5-14 1-15,2-15 1 16,3-14 1 0,-1-16-2-16,3-13 0 15,1-12-2-15,-3-11 1 0,9-9 1 0,7-11 1 16,-2-15-1-16,-2 7 2 15,-9 2 0-15,-7 10 0 16,-9 11 16-16,0 7 1 16,-2 1 32-1,0 4 1-15,-4 1-27 16,0 9 1-16,0-8-14 0,0 8 1 31,0 0-9-31,0 17 1 16,-4 7-15-16,4 13 2 15,4 6-74-15,-4 0 1 16,2-8 38-16,2-8 1 16,-4-2 22-16,4-15 1 0,3 0 13 15,3-4 1-15,0-4 7 16,17-4 0-16,3-20 2 16,7-9 1-16,-4-10 1 15,-12 0 2-15,-3 4-2 16,-8 16 1-16,-1-3 50 15,-3 16 1-15,-6-3 1 16,0 5 1-16,0 6-33 16,0-6 0-16,-4 6-15 0,2 0 0 15,2 0-10-15,0 0 0 16,0 0-1-16,0 0 0 16,0 0-9-16,6 0 0 15,4 0-1-15,4 12 2 16,3 7-22-16,-1 16 1 15,-6-5-53-15,-1 9 1 16,-5-6 58-16,0-12 2 16,0-5 13-16,-2-5 1 15,2-1-3-15,0-4-1 16,4 0 7-16,11-4 0 16,-1-4-9-16,3-10 0 0,-21 12-1245 15</inkml:trace>
  <inkml:trace contextRef="#ctx0" brushRef="#br0" timeOffset="6706.45">8825 5388 12 0,'0'0'0'0,"0"0"0"0,0 0 0 0,-7-23 2 0,7 21 1 16,0 2 38-1,0 2-1-15,0 5 120 16,-6 1 0-16,-6 21-140 0,-4 20 2 15,3 4 7-15,7 7 1 16,4-1 4-16,4-12-1 16,4-3-9-16,-2-10 0 15,5-9 29-15,1-15 1 16,6-3 6-16,9-16 0 16,12-15 26-16,2-13-1 15,-5-13-23-15,-11 3 0 16,-5-2-14-16,-5 4 0 15,-3 20 61-15,-6 5 0 0,2 5-4 16,-10 13 2-16,0 4-75 16,-2 6 1-16,-2 3-19 15,0 13 1-15,1 17-15 16,3 0 0-16,2-2-28 16,2-4 1-16,2-8-31 15,2 0 0-15,3-3 36 0,-1-7 1 16,2-7 6-16,-2-10 2 15,0 0 9-15,4-10 2 16,7-15 2-16,-1-10 0 16,3-8 6-16,-13 0-1 15,-6 8 5-15,-10 6 0 16,-1 13 17 0,-1 0 1-16,2 9 39 0,-5 5 0 15,-1 2-38-15,0 2 0 16,5 5-13-16,3-7 1 15,6 4-9-15,2-4-1 16,4-4-4-16,15-13-1 16,20-10-2-16,4 5 1 15,-11 10-1-15,-5 10 0 0,-6 4-1 16,-7 22 1-16,2 13-2 16,-10 14-1-16,-12 5-29 15,-4 1 1-15,0-11-11 16,0-9 2-16,10-11 29 0,0-11 1 31,0-7 9-31,2-8 1 0,6-6 1 0,4-11 2 16,15-22 4-16,-1-4 1 15,-3-2 9-15,-5 4 0 16,-3 6 2-16,-3 8 0 16,-2 1 34-16,5 3 1 15,1 2 19-15,-2 11 1 16,3-2-16-1,-1 12 0 1,-6 6-35-16,7 17-1 16,-3 14-15-16,-1 6 0 15,-7 4-8-15,-2-4 0 16,-4-4-27-16,0-10 1 16,2-5 1-16,0-7 0 0,0-7 9 15,2-10 0-15,-4 0 9 16,4-6 2-16,4-4 2 15,9-23 1-15,7-12 1 16,-3-1 1-16,-1-5 1 16,1 6 0-16,1 6 8 0,-1 10 0 15,-11 15 1-15,-2 10 0 16,-4 4-3-16,1 10 1 16,-1 6-4-16,2 19 2 15,-6 11-5-15,0 5 0 16,0 0-21-16,0-16 1 15,0-8 2-15,0-11 0 16,0-6 7-16,0-1 0 16,0-9 5-16,0 0 1 15,2 0 4-15,8-21-1 16,6-18 2-16,3-6 0 16,-3 2 0-16,-5 14 2 15,-3 2 12-15,0 11 2 16,2 0 29-16,-4 7 0 0,5 7-25 15,-1-4 1-15,0 12-11 16,11 9 1-16,-3 7-8 16,0 11-1-16,1-6-3 15,-5-9 1-15,-3 1-5 16,-1-11 1-16,0 0-1 16,6-8 2-16,11-6 0 15,10-15 0-15,-6-13 2 0,-1-1 1 16,-3-4 0-16,-13 12 0 15,-1 6 28-15,-7 11 0 16,-2-2-10-16,-2 8 1 16,2-4-10-16,-4 6 0 15,0 2-3-15,-6 2 0 16,2 6-6-16,-6 12 1 16,1 7-1-16,5 12 0 15,4-2-27-15,2-10 0 16,5-3-47-16,-1-5 1 15,2-11 25-15,8 6 0 16,7-14 33-16,18-6 0 0,2-21 11 16,0 1-1-16,-6-7 4 15,-13 6 1-15,-3 9 28 16,-11 10 1 0,0-3 33-16,-3 5 1 0,-5 0-37 15,0 4-1 1,0 0-17-16,-2 2 0 0,0 0-8 15,0 0 0-15,0 2-5 0,0 0-1 16,0 4-20-16,4 0 1 31,-4 5-25-31,0 7-1 0,0-2 19 0,0-3 0 16,2 1 4-16,0-6 1 16,0 1 19-16,2-1-1 15,-2-6 5-15,8-2 2 16,5-8 2-16,7-11 1 15,-1-5 16-15,1-9 0 16,-1 2-3 0,-3-8 1-16,1 0-6 0,-5-2 1 15,-2 4-7 1,-3 0 1-16,-3-2-9 16,-2 18 2-16,-2-1 1 15,-2 5-1-15,0 7 1 0,0 6 1 16,0-2 0-1,0 0 1-15,-2 6 0 0,-2 6 0 16,0 2 0-16,-9 27 0 16,3 8 0-16,-6 31 1 15,7 2 0-15,7 0 0 16,7-15 4-16,1-32-1 16,-2-2 1-16,0-13 0 15,4-1-4-15,2-7 1 16,9-6-1-16,22-27 0 15,0-8 2-15,-4-6 1 16,-9 4 5-16,-9 10 1 16,-9 5-3-16,-2 10 2 0,0-3-4 15,-8 13 1 1,3 0 19-16,-3 2 1 0,0 0-26 16,-3 10 0-16,-3 7 0 15,2 18 0-15,6 0-1 16,6-3 1-16,3-3-12 15,7-4 0-15,11-9 5 0,20-6 0 16,6-10-12-16,-1-10 0 16,-7-14-5-16,-18 9 2 15,-29 15-1447-15</inkml:trace>
  <inkml:trace contextRef="#ctx0" brushRef="#br0" timeOffset="7104.78">11280 5339 12 0,'0'0'0'0,"0"0"2"0,0-21 1 16,-2 13-3-16,0 8 0 16,-6 0 7-16,-8 0 0 15,-15-2 59-15,-4 4 1 16,6 10 37-16,3 19 0 16,-3 22-11-16,2 15 0 0,7 4 123 15,5 0 0-15,9-6-127 16,8-21 1-16,9-16-7 15,7-13 0-15,5-10-29 16,11-28 0-16,20-22-14 16,3-19 2-16,-2-26-5 0,-3-5 0 15,-15-2-8-15,-13-1 1 16,-18 5 10-16,-14 12 1 16,-12 4 5-16,-5 20 0 15,-2 21-19-15,3 25 1 16,-3 18-21-16,7 31-1 15,-3 37-2-15,5 10 0 16,7 15 3-16,3 18 0 16,0 29-2-16,2 6 1 15,6-14-6-15,6-17 0 16,4-35-3-16,-4-20 0 16,-6-68-1442-16</inkml:trace>
  <inkml:trace contextRef="#ctx0" brushRef="#br0" timeOffset="7359.62">10501 5252 12 0,'0'0'0'15,"0"0"0"-15,0 0 0 0,0 0 44 0,0 0 0 16,0 0 93-16,47-4 0 15,13-8-4-15,5-8 0 32,-1-1-47-32,-11-4 0 0,-22 11-39 0,-12 4 0 15,-13 4 16-15,-15 12 0 16,-11 4-61-16,-17 13 0 16,37-23-779-16</inkml:trace>
  <inkml:trace contextRef="#ctx0" brushRef="#br0" timeOffset="7721.78">7972 5224 12 0,'0'0'0'15,"0"0"0"-15,0 0 0 16,0 0 47-16,0 0 1 15,0 0 63-15,55-15 2 16,11-28 36-16,12-4 1 16,6 4-58-16,-11 10 0 15,-15 13 79-15,-21 9-1 0,-25 13-125 16,-24 7 1-16,12-9-982 16</inkml:trace>
  <inkml:trace contextRef="#ctx0" brushRef="#br0" timeOffset="7881.19">7416 5135 12 0,'0'0'0'16,"0"0"0"-16,0 0 0 16,21 21 0-16,-21 12 0 15,0-33-10-15</inkml:trace>
  <inkml:trace contextRef="#ctx0" brushRef="#br0" timeOffset="9592.79">9046 6094 12 0,'0'0'0'0,"0"0"0"0,0 0 0 0,0 0 0 16,-12 27 0 0,-1 2 0-16,1 10 1 0,-4-4 44 15,5-9 1-15,5-7 73 16,2-13 0-16,4-4 8 0,-4 0-1 16,2-2-17-16,2-2 1 15,0-4-28 1,6-13 1-1,8-16-15-15,9-10 0 0,-2 2 0 0,1 6 2 32,3 4-2-32,-7 15 2 15,-4 10-31-15,-1 8 2 16,-3 4-15-16,2 18-1 16,3 21-11-16,-3 3-1 15,-10-3-14-15,-2-10 0 16,0-13-9-16,4-6 1 15,-4-9 3-15,0 1 2 0,0-6 0 16,2-11 2-16,6-5 2 16,9-19 0-16,3-10 1 15,1-6 0-15,1 8 23 16,-5 10 1-16,3 14 33 16,-5 3 2-16,-3 12-10 0,-2 4 2 15,2 2-30-15,3 8 2 16,5 8-14-1,-3 9 0-15,-1 6-9 0,-2 2 0 16,-7-2-5-16,-3-13 0 16,-4-3-26-16,0-7 0 15,0-4 12-15,2-4 0 16,2-4 8-16,0-6 1 16,8-19 4-16,9-16 1 15,-1-8 5-15,-1 6 0 16,-1 2 39-16,-8 16 2 15,-1 10 43-15,-1 9 2 16,-6 6-56-16,0 4 2 16,4 6-23-16,-4 11 0 15,2 16-10-15,2 8 0 0,2 0-49 16,1-8 2-16,-1-8-82 16,2-11 1-16,0-6 51 15,7-4 1-15,-1-6 58 16,7-8 1-16,5-16 15 15,-1-3-1-15,-4-2 3 0,-9-4 1 16,2 9 24-16,-7 5 0 16,-5 9 46-16,0 2 0 15,-4 2-21-15,0 10 0 16,0-2-27-16,0 8-1 16,2 4-13-16,2 13 1 15,0 10-11 1,6-4 0-16,-2-13-19 0,3-3 0 15,-1-7-1-15,0-4 1 16,0-6 8-16,5-10 1 16,-3-15 5-16,2-8 0 15,-3-1 5-15,-11 5 1 16,-11 4 14-16,-5 9-1 16,-9 12 1-16,-1 0-1 0,3 8-2 15,3-2 2-15,9 6-7 16,5-4 1-16,6 2-6 15,17-6 2-15,20-6-3 16,16-4 1-16,10-11-1 16,5-5 0-16,-4-7 0 0,-1 6 0 15,-16 2-1-15,-10 15 1 16,-16 4-2 0,-9 4 2-16,-8 2-1 0,-4 0 0 15,0 0 0-15,0 0 1 16,0 0-1-16,0 0 1 31,0 0 0-31,0 0 0 0,0 0 0 16,-10 2 1-16,-6 6 0 0,-11 15 0 15,-8 3 25-15,2 11 0 16,0 7-9-16,7 1 0 16,5-2-7-16,7-10 1 15,8-7-12-15,0-7 1 16,4-3-9-16,4-8 1 15,4 1-12-15,14-9 0 0,11-17 8 32,18-24 2-32,-2-12 10 0,1-3 0 0,-7-9 0 15,-9 3 0 1,-9 7 1-16,-9 3 2 0,-10 7 8 0,-4 23 0 31,-2 3-8-31,0 17 1 16,-2-4-2-16,-6 12 1 0,-2 8 1 0,-9 44 0 15,11 22-2-15,4 23 1 32,12 18 0-32,14 8 0 15,11 2-14-15,8-9 1 16,4-24-33-16,2-20 1 16,-45-78-1325-16</inkml:trace>
  <inkml:trace contextRef="#ctx0" brushRef="#br0" timeOffset="10922.71">10530 6080 12 0,'0'0'0'0,"-6"-21"7"0,4 3 0 0,-6 3 25 0,-1 5-1 15,5 4 107-15,4 4 0 16,-4 0-57-1,2 2 1-15,2 2-22 0,-8 12 0 16,-8 15 11-16,-3 12 0 16,7-4-54-16,6-12 3 15,4-13 3-15,2-4 1 16,2-4 27-16,2-8 1 16,6-6 10-16,10-19 0 15,9-14 32-15,0-8 0 16,-5 16 43-16,-5 8 1 15,-9 13-4-15,-4 12 1 16,-4 2-93-16,0 18-1 16,5 17-23-16,-5 10 1 15,0 3-19-15,2-11 0 16,0-19-50-16,0-2 0 16,0-7 17-16,2-9-1 0,4-9 18 15,1-7 2 1,11-19 8-16,-1-8 2 0,-7-2 4 15,-2 10 0-15,-1 8 19 16,-7 3 1-16,2 15 51 16,-6 1 0-16,2 6-36 15,0 2 0-15,0 2-19 16,2 15 1-16,8 18-12 16,5 10 2-16,1-2-32 0,3-10 1 15,1-15-48-15,1-10 0 16,2-8 46-16,-5-16 1 15,7-19 15-15,1-16 1 16,1-5 9-16,-2-11 1 16,-9 5 3-16,-4 9-1 15,-9 1 2 1,1 17-1-16,-6 11-4 0,-4 13 0 16,-3 3 0-16,-3 14 0 15,-6 5 0-15,-5 15 0 16,-3 17 0-16,1 11 0 15,9-1 7-15,8 15 1 16,10 2 0-16,2 2 1 0,8-5 1 16,7-11 0-16,1-13 5 15,1-10 1-15,1-25-14 16,-1-16 1-16,6-19-1 0,4-16 0 16,-3-21 7-1,3-3 0-15,-8-1 21 0,-3 14 1 16,-12 11-9-16,-3 10 2 15,-5 17-2 1,-4 12 2-16,-5 4-5 0,-3 16 0 16,-8 21-11-16,1 6 1 15,9 9-8-15,4-1 0 16,6-4-1 0,6 3 0-16,-2-7-5 0,5-8 1 15,1-11-8 1,0-11 0-16,3-13 8 15,9-11-1-15,17-20 4 0,-2-8 0 16,-2-12 1-16,-6-2 0 16,-4-1 4-16,-1 11-1 15,-1 0 42 1,-3 10 0-16,-3 13-23 0,-1 3 1 0,3 1-13 16,-5 8 1-1,0 8-8-15,-1 8 2 0,-5 2-5 16,-4 23 1-16,-6 10-1 15,-4 2 0-15,-6 9 0 16,-7-3 0 0,-5-8-1-16,1-8 0 0,5-8-15 15,12-25 1 1,2 4-10-16,0-6 0 0,0 0 12 0,-2-8 1 31,2-9 5-31,2-9 1 16,4-3 6-16,4 2 0 0,2 3 15 0,-2 9 2 31,1 3 21-31,-3 6 2 0,2 4-22 16,-2 2 1-1,2 8-13-15,5 10 2 16,-3 1-13-16,-8-5-1 0,2-4-43 16,0-1 0-1,0-1 17-15,0-6 0 0,0 0 7 16,3 4 0-16,1-6 12 15,2 0 0-15,-4 0 4 16,0 0 1-16,-6 0-1507 16</inkml:trace>
  <inkml:trace contextRef="#ctx0" brushRef="#br0" timeOffset="11873.6">12117 5758 12 0,'0'0'0'0,"0"0"0"0,0 0 0 16,0 0 0-16,-21 6 0 16,9 2 12-16,-11 17 1 15,-14 11 260-15,0 8 1 16,11-1-181-16,7 0 2 16,11-8-16-16,6-9 1 15,6-9 10-15,6-15-1 16,11-8-39-16,1-9-1 15,7-15-15-15,-2-5 0 16,-11-2-8-16,-6 0 3 16,-3 4-7-16,-11 6 2 0,-3 3-9 15,-1-5 2-15,2-12-17 16,4-2 0-16,6 2 0 16,8-3 1-16,5 3 1 15,3 13 1-15,-7 13 43 16,-1 9 1-16,0 6-15 0,-6 25 1 15,3 26-13 1,-3 13 1-16,-6 4 6 0,-2 10 0 16,0 10-29-16,2 8 1 15,0 1-7-15,2-11 1 16,2-14 0 0,0-15 0-16,2-20 9 0,0-12 1 15,-4-15 4-15,0-8 0 16,2-4 3-16,2-8 0 15,7-23 0-15,-3-4 0 16,0-14-10-16,-2-5 0 16,-6-9 0-16,-2 3 0 15,-2 1 0-15,0 7 1 16,0 11 9-16,-2 8 2 16,-2 19 14-16,0 14 0 0,-4-5-3 15,1 16 0-15,1 7-9 16,-6 3 1-16,6 7 11 15,4-9 2-15,6-9 39 0,12-8 0 32,9-14-41-32,13-7 0 0,10-4-15 0,-7-1 0 15,-17 9-56-15,-12 15 1 16,-10 2-26-16,-12 10-1 16,12-10-1338-16</inkml:trace>
  <inkml:trace contextRef="#ctx0" brushRef="#br0" timeOffset="13360.52">12664 5877 12 0,'0'0'0'15,"0"0"0"-15,-17 26 0 0,9-26 0 0,4 0 0 16,4 0 0-16,2 0 0 16,4-10 16-16,11-17 0 15,9-26 17-15,1-13 1 16,-4-6 76-16,-5-6 1 15,-4-2-28-15,-3 11 0 16,-9 9-55-16,-4 17 0 16,-4 20 28-16,-3 9 1 15,-3 8 57-15,-4 6 0 0,-5 16-48 16,1 11 0-16,-1 16-17 16,5 17 0-16,5 3-12 15,3 15 0-15,6 8 21 16,6 13 1-16,2 14-32 15,5 6 0-15,3-12-35 16,2-11 1-16,1-18 1 16,-1-16 2-16,-1-13 51 0,-7-22 0 15,-2-19-21 1,2-8 1-16,2-16 0 0,5-13 0 16,7-23-7-16,-1-9 1 15,-9-7-25-15,-8 0 1 16,-8 5 1-16,-2 3 2 15,-2 1 0-15,0 14 0 16,5 16 24-16,1 6 0 16,2 13-1-16,0 2 1 15,0 8-4-15,0-2 1 16,0 2-6-16,0 0 1 16,0-7-6-16,0 1 1 0,0-4-12 15,0 0 1-15,0 0-1 16,-2 1 1-16,-6 5-2 15,-2 4 2-15,-4 4 0 16,-5 5 0-16,-1 1 0 16,3-2 0-16,1 0 7 0,8-6 1 15,6 6 19 1,-2-8 1-16,4 7-11 0,6-7 1 16,8-7-10-16,15-3 1 15,12-14-9-15,0-3 0 16,-4 0-16-16,-9 9 0 15,-9 1-8-15,-9 11 0 16,-6 6 8-16,-2 6 2 16,0 5 8-16,0 13 0 15,0 19 4-15,0-4 1 16,0-8 13-16,0-6 1 16,0-15 51-16,5 0 1 15,-1-10 1 1,4 6 1-16,4-12-42 0,5-2 0 15,5-4-17-15,5-17-1 16,0-2-8-16,-3 5 0 16,-9-1-23-16,-5 4 0 0,-6 13-28 15,-2 2 1-15,-2 6 22 16,1 2 0-16,1 0 17 16,2 2 1-1,-4 6 5-15,6 8 2 0,-2 11 2 16,4 6-1-16,1-4 4 0,-1-5 1 15,-8-7 21 1,2-7 1-16,0 0 28 0,0-10 1 16,-2 6-29-16,-2-6 0 15,4-6-16-15,7-14 1 16,7-23-8-16,7-7 1 16,-3 5-38-16,3 10 1 15,-5 9-83-15,-5 9 1 16,-3 7 76-16,-2 4 0 15,-2 6 26-15,-5 0 0 16,-1 6 4 0,6 4 1-16,4 17 10 0,-2 0 1 15,-6 5 3 1,0-13 1-16,1-7 81 0,-3 1 2 0,0-3-50 16,2-10 0-1,2 6-18-15,14-12 2 16,7-4-15-16,10-15 1 15,-6-2-10 1,-13 13 0-16,-3 4-4 0,-5 3 2 16,-2 3-2-16,-4 4 1 15,0 0-6-15,0 0 2 16,2 9-6-16,-6-1 0 16,0-8-1402-16</inkml:trace>
  <inkml:trace contextRef="#ctx0" brushRef="#br0" timeOffset="14551.62">13748 5630 12 0,'-2'-6'0'0,"0"-4"10"0,-2 2 0 0,4 3 41 15,0 1 0-15,0 4 106 16,0-6 1-16,0 4 12 16,0 2 1-16,0-2-91 15,0 2 1-15,0 2-17 16,-4 15 0-16,-6 17-15 15,-3 10 2-15,7 1-10 16,-2 6 1-16,2 2-7 16,4-9 1-16,6-9 2 15,4-9 0-15,2-18 164 0,11-16 1 16,16-21-158-16,6-14 0 16,8-16-22-16,-2-11 2 15,-6-10-53-15,-6-2 0 16,-6 0-17-16,-6 4 1 15,-9 16-10-15,-12 11 2 16,-6 18 27-16,-4 12 0 16,2 9 20-16,-2 12-1 15,-7 14 6-15,-9 11 0 16,-3 8 0-16,1 14 1 0,7 17 2 16,5 10 0-16,4 14 0 15,6-2 1-15,-2-8 12 16,8-16 2-16,2-11-6 15,4-16 0-15,0-16-4 16,3-11 1 0,-1-14 37-16,10-5 0 0,15-24-23 0,2-6 2 15,-2-2-13-15,-6 2 1 16,-7 0-13-16,-5 14 1 16,-11 11-2-1,-4 8 0-15,-4 8-4 0,-2 0 2 16,-2 10-2-16,2 13 1 15,0 7 2 1,2 9 0-16,2-12 1 0,0-10 0 16,0-1 1-16,2-6 0 15,2-6 1-15,11-4 0 16,11-12-1 0,9-6 2-16,0-9-2 0,-6-6 0 0,-13 0-40 15,-7 13 2 1,-5 3 20-16,0 9 0 15,-6 8 9-15,2-2 0 0,-2 2 7 16,0 2 0 0,0 6 2-16,0 2 0 0,0 15 0 0,-2 10 0 15,-4-2 0 1,2-4 0-16,6-5 3 0,2-14 2 31,2-3 28-31,6-7 2 0,7-7-14 0,5-13 1 31,3-9-11-31,-4 0 1 0,-11 3-12 0,-8 7 0 32,-6 3-11-32,-2-3 1 15,-2 11 0-15,-2 0 1 16,-1 8-9-16,3-2 0 16,0 2 10-16,2 0 1 15,2 0 6-15,0 0 1 16,2 0-1-16,2 0 0 0,4-6 1 15,12 6 0-15,13-6 9 16,4 6 1-16,-6 6 14 16,-9 10-1-16,-5 11-6 15,-9 8 0-15,-6 8-7 16,-4 8 0-16,-5-6 0 16,1-10 0-16,6-10 87 0,2-7 0 15,0-18-57-15,8-8 0 16,5-16-25-16,11-13 0 15,3-15-10-15,-13 24 1 16,5-11-29-16,-7 18 1 16,-2-2-9-16,-4 11 2 15,1 4-7-15,-1 8 1 16,-6 0 14-16,8 8 1 16,-4 11 10-16,2 15 0 15,0 1 4-15,-2-10 1 16,5-7 25-16,1-1 1 15,4-9-4-15,27 0 1 16,15-20-15-16,-1-2 2 0,-55 14-1564 16</inkml:trace>
  <inkml:trace contextRef="#ctx0" brushRef="#br0" timeOffset="16166.22">15163 5854 12 0,'0'0'0'0,"0"0"0"0,0 0 0 0,10 23 16 15,-8-17 0-15,0-6 93 16,0-6 1 0,-2 6 16-16,0-7 0 0,2 3-42 15,0-12 1-15,-2-9 21 16,-2 1 0-16,-2 7-49 15,0 5 1 1,-2 4 1-16,-5 8 1 0,-3 0-1 16,-8 8 2-16,-15 19-9 0,2 7 1 15,10 3-4-15,9 5 2 16,8-8 84-16,6-13-1 16,2-7-81-16,2-5 1 15,2-9-27-15,8-17 0 16,9-10-20-16,7-10 0 15,3-4-6-15,-4 13 1 16,-11 3-17-16,-6 9 0 16,-4 7-9-16,-6 9 0 15,0 7 11-15,2-3 0 16,1 10 7-16,3 11 0 16,4 3 4-1,2-3 0-15,1-6 9 0,-3-11 2 16,2-8 15-16,9-17 0 15,9-18-7-15,3-16 1 16,2-13-7-16,-2-12 0 0,-7-12-10 16,-1-8 1-16,-2 12-8 15,-7 10 2 1,-8 14-54-16,-10 21 0 0,-4 12 34 16,-2 17 0-1,0 10 14-15,-11 17 1 0,-8 15 7 0,3 11 0 16,7 15 9-16,7 12 2 15,6 16 2-15,0 6 0 16,-2-3 58 0,2-5 2-16,8-12-42 0,4-11 2 15,2-18-19-15,3-18 1 16,-1-15 0-16,8-24-1 31,13-17-8-31,4-12 1 0,4-8-4 0,-2 6 0 31,-10 1-33-31,-7 20 0 0,-11 9-35 16,-9 15 1 0,-4 0 40-16,-5 17 1 15,-3 16 20-15,2 10 0 0,6 0 5 16,8-10 1-16,8-7 17 16,5-7 1-16,3-1 88 15,7-11 1-15,14-14-7 16,4-19 0-16,-2-17-65 15,-4-19 1-15,-2 0-22 0,-4-16 1 16,-4-8-16-16,-4 2 1 16,-5-2-38-16,-3 12 0 15,-5 4 10-15,-10 21 0 16,-10 22 2-16,-9 11 2 16,-5 16 17-16,-5 16 1 15,-3 11 4-15,1 16-1 16,7 10 2-16,1 13 2 15,7 22 0-15,4 11 0 16,3 1 28-16,5-11 1 16,7-11-12-16,5-17 1 15,4-18 2-15,3-18 1 16,-3-15-6-16,11-24 1 16,6-15-12-16,8-14 2 0,4-2-6 15,0-4 1-15,-6 12-32 16,-11 10-1-16,-13 11-12 15,-9 9-1-15,-6 12 5 16,-2-3 0-16,-2 6 22 16,0 8 1-16,2 9 10 15,0-11-1-15,4 3 6 16,2-3 0-16,4-6 38 0,10 2 2 16,7-16-12-16,0-4 0 15,-3 0-9-15,-5-9 0 16,-3 3-18-16,-4 8 1 15,-2-3-6-15,-4 3 0 16,1 6-3-16,-3 2 0 16,0 0 1-16,6 21 2 15,-2 22 3-15,0 27-1 16,-2 18 1-16,0 17 0 16,3 16-8-16,-1 16 0 15,-2 11 10-15,-8 0 1 16,-9-11 3-16,-5-20 1 15,-7-16 17-15,-5-29 1 0,-7-21-7 16,-6-22 1-16,-7-23-8 16,-1-16 0-16,0-29-6 15,6-21 2-15,10-14-3 16,10-26 1-16,13-21-3 0,22-23 1 31,27-10-1-31,10-4 0 0,5-8-59 0,-9 18 1 16,-17 8 3-16,-17 21 0 31,-9 119-1520-31</inkml:trace>
  <inkml:trace contextRef="#ctx0" brushRef="#br0" timeOffset="16341.17">15825 5419 313 0,'0'0'-24'0,"63"-4"0"0,13-5 131 0,2-5 1 0,-2 0 23 0,-13-3 2 0,-15 1-85 16,-20 6 0-16,-18-3-47 15,-20 11 0-15,10 2-634 16</inkml:trace>
  <inkml:trace contextRef="#ctx0" brushRef="#br0" timeOffset="16468.25">15771 5382 12 0,'0'0'0'16,"0"0"0"-16,25-17 0 15,-13 7 0-15,-1 4 0 16,-11 6-10-16</inkml:trace>
  <inkml:trace contextRef="#ctx0" brushRef="#br0" timeOffset="16659.43">14013 5511 12 0,'28'0'0'0,"44"0"0"16,14-6 0-16,13-6 0 0,13-13 0 15,-112 25-10-15</inkml:trace>
  <inkml:trace contextRef="#ctx0" brushRef="#br0" timeOffset="16772.29">15011 5441 12 0,'0'0'0'15,"0"0"0"-15,0 0 0 16,35 0 0-16,22-32 0 15,-57 32-10-15</inkml:trace>
  <inkml:trace contextRef="#ctx0" brushRef="#br0" timeOffset="68689.08">6158 9718 12 0,'0'0'0'0,"0"0"1"0,0-31 1 16,0 15 137-16,0 5 1 0,0 3 53 0,-2 0 1 0,-2 2-63 0,1 2 0 15,-1-2-74-15,0-1 2 16,-2 14-15 0,-6 9 1-16,-9 31-11 0,-3 11 1 15,1 13-32-15,3 14 1 16,3 9 10-16,7 13 2 16,10 14 11-16,10 0 1 15,11-22 14-15,12-5 0 0,10-8 5 16,8-6 2-1,-2-10-18-15,2-8 0 0,-10-17 4 16,-6-6 0-16,-8-6-4 16,-9-11 1-16,-5-5-5 15,-7-7 0-15,-2 2-4 16,0-1 2-16,-4-3-4 16,0 2 2-1,0 5 5-15,0-3 0 0,0-2 34 0,0-2 0 16,0-2-29-16,0-3 1 15,0 3-11-15,0-4 1 16,0-2 7-16,0 2 1 16,0 2-18-16,0-4 1 15,0-4-6-15,0 4 0 16,-4 4-6 0,-2-2 2-16,0-2-4 0,-5-6 0 15,-5-2-1-15,-5-13 0 16,-9-12-5-16,-3-6 1 15,-2-2-36 1,-4-2-1-16,-2 0-14 16,4-2 1-16,4-7 35 15,3 1 1-15,9 14 11 0,9 4 1 0,2 15 41 16,5 8 0-16,5 1-9 16,0 9 1-16,0 0-5 15,7 0 0-15,3 9-13 31,14 15 0-31,9 23-9 0,10 15 1 16,2 0-4-16,0-5-1 0,-4-6-28 0,0-7 0 16,-4-5 16-16,-6 2 0 31,-4-7 8-31,-5-7 1 16,-9-6 12-16,-3-13 0 15,-2-2 72-15,-6-4 0 16,2 2-14-16,0-2 1 15,-4-2-28-15,2 0 0 16,-2 0-22-16,0 0 1 16,0 0-11-16,0 0 1 15,0 0-4-15,0 0 0 16,0 0-1-16,0 0 1 16,0 0-1-16,0-2 0 0,0-2-5 15,4-18 0-15,1-36-16 16,3-14-1-16,0-12 7 15,2-2-1-15,7 0-148 16,-1 20 1-16,-6 27 98 16,1 18 1-16,-11 21-1382 15</inkml:trace>
  <inkml:trace contextRef="#ctx0" brushRef="#br0" timeOffset="69633.98">8007 10063 12 0,'0'0'0'0,"0"0"47"0,0 0 0 0,-7-21-24 0,7 21 0 16,0 0 209-16,3 10 1 15,1 17-211-15,-4 33 1 16,4 26-5-16,2 15 0 15,-6 18 17 1,0 12 2-16,0 25 30 0,-6 2 0 16,2-4 6-16,-3-14 0 15,3-19-11-15,-2-29 0 16,-2-32-7-16,6-27 0 16,2-17-1-16,2-8 0 0,-2-6-19 15,0-2 1-15,0-2-1 16,0-2-1-16,0 0 1 15,0 2 0-15,-2-4-7 16,-2-2 1-16,0-3-11 0,2-5 0 31,-2-3-1-31,-3-11 0 0,1-13-1 0,-2-1 0 16,2-3 12 0,2 6 2-16,2 12 44 0,2-1 0 15,-4 3-46-15,2 0 1 16,2-2-17-16,2 3 1 15,-2 9-12 1,0 11 1-16,0 2-2 0,0 6 0 16,0 0-1-16,0 15 1 15,0 15-1-15,4 12 1 16,-2 3-1 0,6 2 0-16,2-2-1 0,1-4 1 15,-1-4-25 1,-2-12 2-16,0-6 9 0,-2-5 1 0,-2-2 7 15,3-3 1-15,-1-3 14 16,0 0 0 0,2-6 13-16,-2-2 1 0,-4 0 1 15,2-2 2 1,7-12-3-16,11-13 1 0,13-16-1 0,4-8 1 31,16-5-5-31,3-1 1 0,-58 57-1660 0</inkml:trace>
  <inkml:trace contextRef="#ctx0" brushRef="#br0" timeOffset="70730.78">10386 9913 12 0,'0'0'0'0,"0"0"240"0,21-8 0 0,-7 8-77 0,3 8 0 16,3 2-154-16,7 7 0 0,2 15 20 16,-5 16 0-16,-14 30 9 15,-3 10 0-15,-7 8-2 16,-11 7 0-16,-11 12 0 15,-11 6 0-15,-12 9-4 16,-8-18 2-16,-11-7-7 16,1-6 1-16,7-5 33 15,11-10-1-15,0-12-42 0,6-14 1 16,4-13-4-16,2-4 1 16,3-4-2-16,1-8 1 15,2-3-3-15,3-5 0 16,1-3-3-16,3-7 2 15,-3 1 21 1,3 0 1-16,5-2-1 16,9-3 2-16,0-5 12 0,4 2 0 15,0-4-26-15,2 4 1 16,-4-2-12-16,4-2 0 16,4-6-4-16,0-5-1 0,8-9-5 15,3-7 1 1,1-8-22-16,-6-6 0 0,-4-2 3 15,-4-4 1-15,0-13 9 16,5-5 0-16,-3-1 6 16,4 4 1-16,0 11 2 15,0 10 0-15,1 14 0 16,-5 9 0-16,2 10 0 16,-6 6 1-16,0 2-1 0,0 2 1 15,-4 0-1-15,-2 16 1 31,-9 25 4-31,-1 17-1 0,1 16-1 0,7-2 1 16,-2-4-2-16,4-9 1 16,2-10-3-16,4-7 0 15,4-14 0-15,2-11 0 16,4-9 0-16,-4-10 0 31,5 0 6-31,-1 0 0 0,0-6 0 0,-2 6 1 16,-4 0 1-16,1 0 1 0,-5 0-3 15,4 0 0-15,2 0 7 16,10 6-1-16,15-8-2 16,12-12 1-16,18-13-2 15,15-10 0-15,21-12-10 16,5-7 1-16,-102 56-1369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2:42:20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9T02:42:39.517"/>
    </inkml:context>
  </inkml:definitions>
  <inkml:trace contextRef="#ctx0" brushRef="#br0">11508 12247 12 0,'0'0'0'0,"0"0"0"16,0 0 0-16,0 0 0 0,0 0 0 15,0 0 0-15,0-20 0 16,0-5 0-16,0-10 0 16,-4 0 47-16,-2 4 1 15,-3 11-39-15,-1 3 0 16,-2 7 5-16,-5 4-1 16,-5 6 10-16,-9 6 0 15,-6 13 18-15,-4 5 0 16,8 3 5-16,1 10 0 15,3 12 30-15,8-2 2 16,9 13 12-16,4-9-1 0,10-8-34 16,6-8 0-16,2-16-18 15,11-11 2-15,8-24-16 16,3-11 2-16,5-16-7 16,-4-4 0-16,-8-3 23 15,-5-3 1-15,-8 14-16 16,-7 8-1-16,-3 9-8 15,-2 9 1-15,0 5-16 16,0 2 1-16,0 4-3 16,0 2 0-16,0 0 0 0,0 2 0 15,0 8 0-15,0 19 0 16,0 12 10-16,0 14 0 16,0-1-2-16,4-11 1 15,2-6-4-15,4-11 1 16,0-9 7-16,3-17 1 15,5-6-5-15,9-15 1 16,4-16-2-16,1-18 0 16,-5-1-1-16,-9-1 1 0,1 1 0 15,-9 3 0 1,-6-4 4-16,-4 1 2 0,0 5-2 16,-2 6 2-1,-4 10-2-15,2 8 1 0,2 11 46 16,2 7 0-1,-4 9-30-15,0 9 1 0,-3 17-17 16,-1 17 1 0,4 19-14-16,-2 6 1 0,4 2-1 15,0 1 0-15,2 1-4 0,10-2 1 16,2-10-33 0,7-17 0-16,3-19 18 0,3-24 0 15,8-18 18 1,-2-23 0-16,6-4-10 0,-1-15 1 15,-3 7 4 1,-14-9-1-16,-11 3 4 0,-8-3-1 16,-8-8 2-16,-1 0 1 15,1 11 0-15,6 16 0 16,2 16 32-16,0 17-1 16,0 2-8-16,-4 20 0 15,-2 19-7-15,-6 14 0 16,1 25-12-16,3 6 2 15,2-6-6-15,2-1 0 16,4 1-5-16,8-6 1 0,9-5-32 16,9-9 1-1,11-22 33-15,2-19 1 0,8-26 1 16,-2-10 0 0,-8-16 3-16,-12 6 2 0,-13-2-3 15,-10 19 1 1,-8 3-3-16,-21 11 1 15,27 6-1129-15</inkml:trace>
  <inkml:trace contextRef="#ctx0" brushRef="#br0" timeOffset="3975.66">12529 12342 12 0,'0'0'0'0,"0"0"0"0,-19 8 0 15,11-6 10-15,2 0 1 16,2 4 89-16,0-6 1 16,2 0 73-16,-1 6 0 15,3-6-101-15,-4 0 0 0,2-6 11 16,4-14 0-16,9-19 26 16,9-7 1-1,3 3-57-15,5 0 1 0,5 8-15 16,2 9 2-16,-4 5-40 15,-7 7 0 1,-5 12-2-16,-5 2 0 0,-4 2 0 16,-1 12 0-16,-3 7 3 0,-2 13-1 15,-8 8 5 1,-2 1-1-16,-5-2 147 0,1-8 1 16,4-11-90-1,4-12 0-15,0-3-26 0,0-7 0 16,2-7-7-1,0-1 2-15,2-10-18 0,2-15-1 16,4-4-6-16,2-2 1 16,5 10-3-16,1 5 0 15,1 3-21-15,3-2 0 16,1 11-37-16,5-2 1 16,-3 10 5-16,-1-3 1 15,-3 16 27-15,-3 5 1 16,-2-2 11-16,-1 13 2 15,-3 2 5-15,-4 6 1 16,-4-7 44-16,-2 1 0 16,-2-7 17-16,0-3 1 0,2-9-21 15,0 0-1 1,0-8-11-16,0 0 0 0,0-6-26 16,4-6-1-1,4-21-4-15,11-8 0 0,8 2-2 0,-1 8 0 31,-1 2-51-31,-7 11 0 0,-3 1 18 16,-3 7 1 0,-2 10 17-16,2 4 0 0,3 2 9 15,-1 11 1-15,-4 3 4 0,-3 13 0 16,-5 10 3-16,-2 1 0 16,-2-1 25-1,2-11 2-15,6-11-8 16,0-5 2-16,0-7-7 0,4-11 2 15,7-15-9-15,7-16-1 16,9-10-6-16,0-10 2 16,-9 10-2-16,-7 8 0 15,-7 8-90-15,-6 11 1 16,-2 7 50-16,-2 7 1 16,0-2 19-16,0 8 1 15,0 5 12-15,-2 7 0 16,-10 21 6-16,4 6 0 15,8 2 21-15,6-2-1 16,8-8 17-16,-4-2 1 16,3-14-13-16,1-11 1 0,-4-8 5 15,7-10 1-15,7-21-19 16,-1-4 0 0,-11-2-13-16,-6-6 0 15,-8 8-1-15,-8 8 1 16,-4 9-10-16,-5 3 1 15,-1 3-16-15,3 6 2 16,-5 6-12-16,7 0 0 16,5 6 14-16,6-4 1 0,8 6 9 15,15-6-1-15,30 0 6 16,10 5-1-16,9-16 5 16,-5 1-1-16,3-2 1 15,-27 2 1-15,0-1 0 16,-17 3 0-16,-3 2-6 15,-11 4 0-15,0 0 2 0,-2-6-1 16,-1 4 3-16,-3 2-1 16,0 0 3-16,-2 0 1 15,0 0 0-15,-4 0 0 16,-3 0 0-16,-13 0 0 16,-5 8 4-16,-7 9 0 15,-1 1 10-15,0 9 0 16,4-1 9-16,7 1-1 15,3 2 37-15,9-6 2 16,6-7-40-16,4 0 2 16,6-5-10-16,15-7 2 0,11-8-15 15,18-23 0 1,1-12-1-16,0-2 0 0,-2-17-26 16,-10-9 0-1,-10-7 8-15,-9-4 0 0,-7 4-2 16,-7 25 1-1,0 7-26-15,-4 32 0 0,-2-2 45 16,-2 12 1-16,-4 12-19 16,-17 46 0-16,3 28 7 15,-1 27-1-15,1 24-20 0,-1 17 0 16,21-154-1155 0</inkml:trace>
  <inkml:trace contextRef="#ctx0" brushRef="#br0" timeOffset="6365.54">14109 12116 12 0,'0'0'0'0,"0"0"0"0,0 0 0 0,0 0 1 0,0 0 0 16,-2 29 38-16,-2-7 2 15,-11 5 208-15,-3 10 1 16,-7 4-189-16,5-6 0 15,6-17 20-15,5-3 0 16,5-13 11-16,2 0 0 16,0-2-16-16,2-11 1 15,4-13-16-15,7-11 2 16,9-8-4-16,5 0-1 16,-1 6-10-16,1 10 0 15,-13 11-26-15,-2 5 0 16,-6 3-7-16,1 8 1 15,1 2-1-15,-2 6 1 0,4 7 0 16,2 3-1 0,5 19 6-16,-3 6 0 0,-8 0 56 15,-2-2 1-15,2-12-46 16,2-10 1-16,-2-3-16 16,1-10 0-16,-3-6-11 0,6-6 1 15,8-21-5 1,5-5 0-16,-1-5-2 0,-1 2 0 15,-9 8 0 1,-4 11 0-16,-4 1 0 0,0 11 0 16,2-2-14-16,-4 4 0 15,0 2 7-15,0 0 0 16,2 0 3-16,0 8 1 16,4 11 2-16,3 9 1 15,3 11 4-15,-2-8 1 16,-2-8-1-16,1-13 1 15,-1-4 7-15,10-18 2 16,17-9-13-16,6-14 0 16,4-16-2-16,-2-2 1 15,-4-17-2-15,-4 0 1 0,-10-16 2 16,-7 0 0 0,-8 6-2-16,-6 10 1 15,-2 25-1-15,-2 14 1 16,0 14 0-16,-2 7 0 0,0 8-8 15,-2 4 0 1,0 4 0-16,-10 15 1 0,-3 22 2 16,1 16-1-16,-4 19 0 0,5 9 2 15,3 7 3 1,4-10 0-16,6-10 6 0,6-8 2 16,8-17-3-1,4-12 2-15,3-14-4 16,3-19 1-16,9-16 0 15,0-19 1-15,4-10-2 0,0-9 0 16,-5 5-4-16,-9 10 0 16,-11 0-66-16,-6 11 1 15,-4 5 35-15,-2 11 1 16,0 0 12-16,0 8 1 16,0 2 12-16,-4 8 2 15,-6 7 4-15,-3 22 1 16,1 6 1-16,6 8 1 15,6 5 22-15,2-13 0 16,8-6 1-16,0-8-1 16,0-21 0-16,9-12 1 0,9-15-6 15,9-9 1 1,10-17-17-16,-2-7-1 16,0 5-4-16,-4 4 1 15,-2 4-10-15,-2 8 1 16,-2 3 1-16,-4 5 1 15,-3 9 1-15,-5 10-1 0,-3 4-3 16,-2 10 1-16,-3 9 8 16,-11-11 0-16,-6 8 1 15,-9 19 0-15,-3 2 0 16,-11 5 0-16,1-7 34 16,3-11 1-16,1-9-16 15,9-9 0-15,1 0 7 16,4-8 0-16,2 0-23 0,-5-8 1 15,9-7-4 1,4-5 0-16,9-7-1 0,1 5 1 16,0 3-40-16,-3 9 1 15,-3 2 15-15,0 8 2 16,0 0 9-16,8 8 0 16,-3 17-3-16,1 22 2 15,-4 6-28-15,2-14 2 16,-10-39-1286-16</inkml:trace>
  <inkml:trace contextRef="#ctx0" brushRef="#br0" timeOffset="7490.02">15679 12101 12 0,'0'0'0'0,"0"0"0"0,0 0 0 0,0 0 0 15,0 0 0-15,0 0 28 0,0 0 1 16,19-30 117-16,9-26 0 16,-1-7-18-16,-7-1 1 15,-1-12 60-15,-5 6 1 16,-3 6-102-16,-5 15-1 16,-8 12-26-16,-7 11 1 15,1 9-40-15,0 9 0 16,0 6 1-16,-7 8-1 15,-9 17 0-15,-3 12 0 16,3 24 0-16,7 11 2 16,7 18-4-16,4 7 0 0,2 5 44 15,4 3 2 1,0 10-36-16,4 0 1 0,2-11-20 16,2-24 2-1,2-22-1-15,-1-17 2 0,-1-19 19 16,-4-11 2-1,2-9-26-15,6-15 0 0,9-14 9 16,-3-12 0-16,-7-6 4 0,-5-14 1 16,-6-9-9-1,-2 2 2-15,-2-2-6 0,-3 7 0 16,-1 7-1 0,0 15 0-16,0 8-1 0,4 11 1 15,0 9-9 1,2 5 0-16,0 8 0 0,-1 0 0 15,1 4 0 1,-2 9 0-16,-4 3 0 16,2 2 1-16,2 7-1 15,2-4 1-15,2-11 4 16,2 0-1-16,2-6 0 0,6-8-1 16,13-6-1-16,12-9 2 15,8-9-3-15,0-11 1 16,-11 8-4-16,-7 4 0 15,-11 11-2-15,-3 3 1 16,-5 9-8-16,-6 8-1 16,0 1 1-16,0 5 1 15,-6 14 6-15,2 7 0 16,4 8 2-16,6 4 0 16,2-16 1-16,4-6 1 0,3-5 2 15,3-8 1 1,7-8-1-16,3-10 2 0,13-17-2 15,0-8 0 1,-8-16 22-16,-4-11-1 0,-3-16-9 16,-3-10 0-16,-7-6-14 0,-3-1 0 15,-5 11 12 1,-4 12-1-16,-4 13-5 0,0 16-1 16,-2 22-1-1,-2 11-1-15,-2 10-2 0,-5 20 0 16,-1 34-1-1,0 11 1-15,0 9-1 0,3 12 0 16,5 17-24 0,4 2-1-16,2-11 2 0,4-16 1 15,5-22 4-15,1-15 0 16,-4-25 10-16,2-14 1 16,1-8-3-16,3-21 0 15,7-16-4-15,-9-10-1 16,-12 53-1416-16</inkml:trace>
  <inkml:trace contextRef="#ctx0" brushRef="#br0" timeOffset="7659.54">16116 11802 12 0,'0'0'0'0,"-6"18"0"0,10-1 0 0,8-1 10 16,9-6 1-1,7-2 95-15,9-16 0 0,0-6 84 16,0-7 1-1,-8-5-108-15,-7 1 1 0,-12 0-37 16,-8 5 1 0,-2 20-714-16</inkml:trace>
  <inkml:trace contextRef="#ctx0" brushRef="#br0" timeOffset="7899.77">15855 11650 12 0,'0'0'0'0,"0"0"0"16,0 0 0-16,9 28 0 16,-7-25 0-16,2-3 20 15,6-3 1-15,11-5 57 16,3-6 0-16,-1 2-37 16,-7-3-1-16,-10 1-21 15,-4 10 0-15,-2 2 15 0,-2-4 1 16,-4 12 31-16,-4 0 1 15,-5 18 5-15,7 15 0 16,8-39-578-16</inkml:trace>
  <inkml:trace contextRef="#ctx0" brushRef="#br0" timeOffset="9389.78">16782 11890 12 0,'0'0'0'0,"0"0"0"0,0 0 0 16,-14 35 0-16,3-15 0 16,-9 11 0-16,1-2 0 15,5-6 63-15,6-13 1 16,4-2 92-16,2-6 1 16,0-2-15-16,0-2 1 15,0-6 2-15,4-11 0 16,8-16-48-16,6-14 1 15,5 12 0-15,-5 10 2 16,-8 5 37-16,-1 5 1 16,-3 13-45-16,0 2 2 0,4 4-60 15,4 7 2 1,-2 7-22-16,3 11 1 0,-1 10-16 16,-2-2 0-1,-4-3-23-15,-1-5 2 0,-3-10-19 16,-2-9-1-1,0 0 19-15,0-6 0 0,2 0 13 16,-2-2 2-16,0-2 4 16,0 0 2-16,0-14 3 15,4-17 2-15,2-12 1 0,6-1 2 16,9 5 13 0,3 10 2-16,1 11 9 0,-3 10 1 15,1 4-17 1,0 16 2-16,1 6-10 0,-3 11 1 15,-7 12-8 1,-4-2 0-16,-2 6-23 0,-3-8 2 16,-5-8-19-16,2-11 0 15,0-4 23-15,0-6 1 16,0 1 9-16,0-7 1 16,-2 0 5-16,6-13 1 15,10-15 1 1,7-18 0-16,1-5 3 0,3 0 0 15,0 6 22-15,-3 10 0 16,-5 12 89-16,-5 11 2 16,-6 4-62-16,-1 8 0 15,-3 10-35-15,2 14 2 16,4 20-18-16,0-1 2 16,1-4-33-16,1-13 1 15,2-13-40-15,7-19 0 16,7-5 24-16,7-15 2 15,8-18 18-15,2-1 1 16,-4-6 11-16,-8-2 1 0,-8-7 3 16,-11-8 2-16,-10-10 4 15,-8-8 0-15,-6 0 0 16,-4 6 1-16,-1 26-2 16,3 20 1-16,0 17 0 15,-3 17 0-15,-7 8 0 16,-1 19 0-1,3 14 0-15,3 14 0 0,9 15-11 0,8 6 1 16,6 2 8-16,0 2 2 16,0 4-95-1,3 1 1-15,5-1 54 0,0-14 2 16,-1-21-14-16,1-20-1 16,2-13 38-16,11-16 1 15,10-18 10 1,2-9 2-16,-2-8 2 0,-6-8 0 15,-7-8 33-15,-3 5-1 16,-7 5 89-16,-2 13 1 16,-6 11-52-16,1 5 2 0,-5 8-37 15,-2 4 1 1,0 10-26-16,0 15 0 16,0 26-10-16,-2 2 0 15,-3 1-10-15,5-5 1 0,7-12-96 16,-5-31 1-1,0-4 15-15,0 0 2 0,0 4 58 16,6-6 1-16,6 0 18 16,7-16 1-1,-3-7 6-15,1-5 1 0,-9-7 6 16,-6 2 0 0,-4 2 49-16,-4 6 1 0,-2 11 45 15,0 4 1 1,-2 4-56-16,1 6 1 0,-1 0-28 15,-4 4 1-15,0 8-14 16,1 5 2-16,5 5-18 16,4-8 0-16,4 3-59 0,2-5 0 15,4-2 8-15,5-5 0 16,3-5 34-16,11-5 0 16,-3-11 15-1,-3-7 2-15,-5-3-13 0,-5-5 2 16,-11 31-1150-16</inkml:trace>
  <inkml:trace contextRef="#ctx0" brushRef="#br0" timeOffset="9581.35">17413 11586 12 0,'0'0'0'0,"0"0"11"0,45 14 1 16,5-14-12-16,9-4 0 15,11 0 32-15,-3-8-1 16,-9 2 215-16,-11-1 1 16,-10 1-166-16,-11 2-1 15,-11 0 16-15,-9 6 0 0,-6 2-25 16,-10-4 0-16,10 4-886 16</inkml:trace>
  <inkml:trace contextRef="#ctx0" brushRef="#br0" timeOffset="9851.35">16817 11461 12 0,'0'0'0'0,"0"0"0"0,-10 29 0 15,8-15 0-15,-1-2 0 16,1-3 31-16,2-3 1 15,2-4 65 1,3-2 2-16,3-2 4 0,2-7 2 16,4-9-9-16,1-7 1 15,-5 3-10-15,-6 5 1 16,-6 7-29-16,-2 10 2 16,-2 6 17-16,-2 7 2 15,8-13-925-15</inkml:trace>
  <inkml:trace contextRef="#ctx0" brushRef="#br0" timeOffset="13276.21">11309 12933 12 0,'0'0'0'0,"0"0"0"0,0 0 0 16,0 0 2-16,-23 27 0 0,9-7 108 15,-6 13 0 1,-7 2 117-16,4-10 1 0,3-5-181 16,8-6 1-16,7-9 78 0,-1-1 0 15,2-8-28 1,4-9 2-16,6-16-36 0,9-14 1 16,7-6-15-1,3 0 0-15,1 10-4 0,3 6 0 16,6 6 9-1,-4 9 1-15,2 3 10 0,-5 13 2 16,-3-4-2 0,-3 12 0-16,-1 11-42 15,-5 9 0-15,-3 18-16 0,-7-1 0 16,-10 4-13 0,-2 2-1-16,-5-14-68 0,-1-6 1 15,2-9 36-15,2-9 1 16,3-3 25-16,3-6 1 15,-2-2 7-15,2-2 2 16,0-10 1-16,6-15 1 16,7-18 4-16,5-3 0 15,2-3 8-15,-1 4-1 16,-1 18 54-16,-6 2 1 16,1 17 17-16,-7 2 1 15,0 8-54-15,4 4 2 16,4 10-20-16,5 5 2 15,1 18-12-15,-1 4 1 0,-11 2-14 16,-2-14 0 0,-2-5-38-16,0-7 2 0,0-3-3 15,-2-6 1-15,0-5 22 16,0-1 0-16,0 0 16 16,4-4 1-16,-4-7 6 0,6-17 1 15,11-26 2 1,5-7 0-16,3 3 10 0,6 11 1 15,-3 4 49 1,1 17 2-16,-7 13-21 0,-1 13-1 16,-7 13-21-16,-1 11 0 15,-1 17-11-15,-2 7 0 16,-2-1-12-16,-1 0 1 16,-1-12-55-16,0-4-1 15,-2-16 0-15,0-7 1 16,6-10 34-16,7-10 2 15,13-13 13-15,3-6 1 16,0-14 10-16,-2-2 0 0,-5-4 16 16,1 3 0-1,0 3 19-15,-3 8 0 0,-1 11-21 16,-5 7 1 0,-1 13-13-16,-1 4 1 0,0 11-5 15,5 5 0 1,-3 19-7-16,1 8 0 0,-17 8-20 15,0-6 0 1,0 1-39-16,0-11 1 0,0-11-34 16,-2-16 2-16,0 1 71 0,0-7 1 15,-2-4 17 1,-2-15 2-16,0-18 4 16,0-10 2-16,2-6 8 15,-2-1 1-15,-7 11 62 0,-3 13 0 16,4 1-29-1,0 13 1-15,1 5-13 0,-1 9 2 16,-10 7-17 0,-5 13 2-16,-4 19-15 0,1 6 2 15,3 13-5-15,7-3 1 16,5 1-8-16,13-40 1 16,-4 0-42-16,4 1 1 15,0-9 19-15,0-2 1 16,4-2 7-16,0-4 0 15,9-2 11-15,9-14 1 16,-1-11 6-16,-1-16 2 16,-1 2 1-16,-7 12 0 0,-2 3 16 15,-6 9 1 1,0 3 36-16,-2 8-1 0,0-1-27 16,1 1 0-1,-1 4-16-15,0 10 1 16,0 3-9-16,4 28 0 15,-2-2-45-15,2-2 2 16,-4 2-38-16,2-13 1 16,0-5 35-16,0-11-1 15,1 0 30-15,-1-2 2 0,4-6 10 16,14-12 1-16,5-9 2 16,10-20 0-16,0 4 6 15,-6 0 0-15,-5 5 65 16,-11 9 0-16,-3 9 78 15,-2 7 0-15,-6-1-107 16,2 6 1-16,-4 2-28 0,7 10 1 16,-3 17-16-16,0 10 0 15,-2 2-60-15,-2-12 1 16,0-3-34-16,-2-11 0 16,0 3 47-16,0-8 1 15,0 1 25-15,0-7-1 16,2 0 18-16,2-2 0 15,-2-2 3-15,9-17 0 16,3 1 0-16,-2-7 1 16,5-2 22-16,-1 3 2 15,2-1 33-15,-3 7 2 16,-1 5-25-16,-4 7-1 16,1-4-20-16,-3 6 0 0,0 4-9 15,6 8 1 1,1 8-13-16,1 11 0 0,-10 4-87 15,-2-6 0 1,1-3 36-16,-3-8 2 0,0-3 38 16,0-3 0-16,-2 0 13 0,0-6-1 15,0 2 6 1,2-4 0-16,2-6 12 0,12-18 1 16,1-3 14-1,1-2 0-15,3 2 41 0,-7 11 1 16,-2 0 25-1,-6 9 0-15,0 3-61 0,1 0-1 16,1 10-18-16,6 11 0 16,-2 3-14-16,5 5 0 15,-5 0-37-15,3-7 1 16,-5 1 2-16,-2-11 0 16,6-2 13-16,9-10 0 15,-1-11 10-15,5-17 0 16,-6-5 2-16,-5-27 1 15,-16 64-1360-15</inkml:trace>
  <inkml:trace contextRef="#ctx0" brushRef="#br0" timeOffset="13499.94">12438 12594 12 0,'0'0'0'0,"2"21"62"15,5-5 0-15,3-2-62 0,6-9 0 0,3-5 41 16,3-11-1 0,5-5 42-16,-5-5 1 0,-9 5 11 15,-9-3 2-15,-8 5-6 0,-11 6-1 16,-15 6-18 0,-5 2 1-16,-4 10-29 0,8 7 0 15,11 1 2 1,9-2 1-16,11-16-850 15</inkml:trace>
  <inkml:trace contextRef="#ctx0" brushRef="#br0" timeOffset="15509.7">13791 12992 12 0,'0'0'0'0,"2"21"0"0,-2-5 0 16,0-3 13-16,0-5 2 15,0-2 65-15,0-6 0 16,0 0 67-16,0-2 2 15,2-12-42-15,0-19 2 16,3-23 3-16,-5-5 2 0,-3 3 35 16,-3 11 1-16,-2 8-39 15,-2 19 2-15,0 1-65 16,-3 11 0-16,-1 8 7 16,-9 0 0-16,-7 16-31 0,-1 11 0 31,4 8-23-31,7 10 2 0,-3 8-3 0,9 5 0 31,8-5-3-31,4-10 2 0,4-6-48 16,4-12 0-16,-4-11 24 0,6-10 0 15,4-4 15-15,11-18 0 16,8-9 9 0,-1-10 0-16,-3-4 1 15,-6-2 0-15,-7 0 8 16,-4 8-1-16,-6 11 41 15,-4 7-1-15,2 7 37 0,-2 8 1 16,0-4-35-16,0 6-1 16,0 0-30-16,0 0 0 15,2 6-11-15,0 2 0 16,5 17-9-16,1 3 1 16,4 9-37-16,0-2 1 15,-1-2-47-15,-5-14 1 16,-2-1 18-16,-2-4 1 15,4-9 27-15,6-5 0 16,9-7 28-16,12-13 2 16,4-9 4-16,2-8 2 15,-3-6 5-15,-5-4-1 16,-6 8 76-16,-7-4 1 0,-5 16-38 16,-5 0 0-1,-4 11-19-15,-2 1-1 0,-2 13-10 16,0-6-1-1,0 6-10-15,0 2 1 0,0 0-3 16,0 10 1-16,0 15-1 0,0 28 0 16,-2 25 0-1,-4 17 0-15,-5 12 2 0,3 16 1 16,2 16 0-16,0 7-1 16,-4 0-37-16,1-11 1 15,7-1-49 1,2-27 1-16,0-107-1143 0</inkml:trace>
  <inkml:trace contextRef="#ctx0" brushRef="#br0" timeOffset="15959.88">14056 12933 12 0,'0'0'0'0,"0"0"0"0,0 0 0 0,0 0 0 0,0 0 0 15,0 0 31 1,0 0 1-16,0 0 118 15,-21 20 0 1,19-20-32-16,2-2 1 0,6-6 14 16,15-12 0-16,16-21 13 0,6 4 0 15,0 6 20 1,-6 12 1-16,-11 13-115 0,-7 12-1 16,-5 11-27-1,-6 12 1-15,-8 20-15 16,-12 4 0-16,-11 1-28 15,-5-11 1-15,-5-13-11 0,-2-9 0 16,0-13 12-16,0-8 2 16,1-8 9-16,5-13 1 15,8-9-7-15,15-7-1 16,21-6 3-16,13-7 0 16,-28 50-1120-16</inkml:trace>
  <inkml:trace contextRef="#ctx0" brushRef="#br0" timeOffset="16227.48">14378 12771 99 0,'0'0'0'16,"0"0"-2"-16,0 0 1 0,0 0 2 15,0 0 0 1,0 0 52-16,0 0 1 0,0 0 36 16,0 0-1-1,20 8-22-15,-18 41 0 0,-2 25 51 16,-2 21 0-1,-8 7-17-15,-3 13 1 0,-1 21-74 16,-2-5 1 0,1-18 28-16,5-17 2 0,6-9 7 15,4-24 1-15,2-22-43 0,0-28 0 16,4-26-19 0,5-26-1-16,-11 39-995 0</inkml:trace>
  <inkml:trace contextRef="#ctx0" brushRef="#br0" timeOffset="16517.9">14386 12892 12 0,'0'0'0'16,"18"-25"0"-16,3 7 0 15,9-3 0-15,3 5 0 16,0 8 28-16,-4 8 1 15,-7 0 42-15,-11 8-1 16,-3 2-2-16,-4 15-1 16,-4 10-2-16,-8 6 0 15,-15-4-44-15,-12-5 0 0,-8-3-18 16,-2-2 1 0,4-13 14-16,8-6 1 0,11-12 0 15,9-6 0 1,9-6 11-16,10-17 1 0,15-14-4 15,10-5 0 1,-31 52-563-16</inkml:trace>
  <inkml:trace contextRef="#ctx0" brushRef="#br0" timeOffset="16895.68">14660 12602 12 0,'0'0'0'0,"0"0"0"0,0 0 0 16,0 0 0-1,0 0 0-15,23-8 22 16,-17 8 2-16,4 0 40 15,5 2 1-15,1 6 26 16,0 9 0-16,-3 7 25 0,-7 3 2 16,-6 8 47-16,-6 8 1 15,-7-6 58-15,1-2-1 16,2-8-156-16,2-9 1 16,4-3-7-16,2-13 1 15,0 2-26-15,6-19 0 16,6-17-17-16,10-14 0 15,9-7-4-15,4-5 0 16,0 13-2-16,-3 10-1 16,-9 17-21-16,-5 8 1 15,-7 1-4-15,-1 12-1 16,-2 5 10-16,2 10 1 16,0 15 2-16,0 0 0 15,-1 4 4-15,-5 6 1 0,-2 0 4 16,-4 4 0-1,4-47-1348-15</inkml:trace>
  <inkml:trace contextRef="#ctx0" brushRef="#br0" timeOffset="18963.54">15386 12873 12 0,'0'0'0'0,"0"0"0"0,0 0 0 16,0 0 0-16,0 0 0 0,0 0 0 16,0 0 0-16,0 0 31 0,-18 35 1 15,-1 8 42 1,-1 5 0-16,1-7 50 0,5-15 2 16,4-9-2-1,3-9-1-15,5-2-27 0,0-6 2 16,0-4 18-1,0 2 0-15,2-16-37 16,2-5 1-16,4-6-18 16,5-6 1-16,3 2-1 15,2 7 1-15,3 9-14 0,1 7 1 16,-1 4-26-16,-1 6 2 16,3 6-11-16,-1 4 0 15,3 13-12-15,-3 2 0 16,-5 3-9-16,-3-1 2 15,-4-11-11-15,-2-3 1 16,-6-5 4-16,2-2 0 16,0-6 6-16,-2 2 2 15,0-2 2-15,2-2 0 16,3-12 2-16,7-15 0 16,10-16 15-16,3-7 0 15,-2 11 28-15,-5 13 1 0,-12 11 44 16,0 7 0-1,-4 4-38-15,-2 8 2 0,2 2-36 16,3 14 1 0,3 9-14-16,0 16-1 0,-2 0-13 15,0-8 1-15,2-6-44 0,3-4-1 16,-1-11 10 0,0-6 1-16,0-4 19 0,5-8 1 15,3-8 12 1,7-11 1-16,-1-18 7 0,-3-4 2 15,-13-6 0 1,-4 6 0-16,-2 4 32 0,-2 8-1 16,-2 12-4-16,-2 7 1 15,0 10-12-15,2-2 0 16,0 6 6-16,0 0 2 16,0 0-14-16,2 0 0 15,0 0-8-15,4 8 2 16,4 0-4-16,13 0 0 15,15-6-2-15,10-2 2 16,-3-2-4-16,-6-4-1 16,-11 6-2-16,-9 6-1 15,-7-2-14-15,-6 13 2 0,-6 16 0 16,-2 8 0 0,-4 4-6-16,-1 0 1 0,7-8-72 15,2-6 0 1,2-13 29-16,5-10 0 0,-3-6 53 15,12-4 0 1,11-14 13-16,-1-9 1 0,-3-10 10 16,-9-2 0-16,-8 3 43 0,-8-1 2 15,-8 8 34 1,-8 2-1-16,-13 7-29 0,0 4 0 16,7 3-37-1,1 5 2-15,11 6-17 0,6 0 2 16,1-2-7-1,14 0 1-15,9-6-4 0,21 0 2 16,16-3-10-16,1 1 1 16,-9 10-2-16,-8 2 0 15,-10 6-1-15,-7 3-1 16,-3 13 2-16,-7 11 1 16,-4 18 0-16,-2-7 1 15,-4-1 1-15,-2-37 0 16,-2 0-40-16,0-2 0 15,2 3 9-15,0-7 1 16,0 4 25-16,0-6-1 16,0-4 10-16,2-15-1 15,4-7 11-15,9-18 1 16,3 1 3-16,5 0 1 16,5 4 0-16,-3 4 2 15,2 9-3-15,-7 3 1 16,-1 5-23-16,-5 3 0 15,0 3-65-15,1-5 1 0,-1 5 12 16,-2-4 1-16,1-1-2 16,-5 7 0-16,0-2 5 15,-2 1 2-15,-2 1 35 16,0 2 1-16,-2 0 6 16,0-3 2-16,0 5 14 15,3 2 1-15,-5-2 4 16,0 6 1-16,0 0 5 0,0 2 0 15,0 15 29 1,0 34-1-16,-7 2-4 0,1 13 0 16,-4 0-18-16,0 1 1 15,2-7 9-15,1-25 0 16,1-6 5-16,4-15-1 16,0-2-1-16,2-6 2 15,0-6 0-15,12-8 2 16,11-12-6-16,14-28 1 15,0 3 66-15,-6 4-1 16,-3 4-52-16,-11 13 1 16,-5 3-22-16,-6 13 2 15,0-2-23-15,-2 3 0 0,0 1-1 16,-4 6 0 0,-2 0-3-16,-8 6 2 0,-4 11 4 15,-7-1 1 1,-1 3 5-16,5-3 1 0,-1 3-3 15,8-13 1 1,1 4-5-16,3-10 1 0,0 4-3 16,4 2 2-16,0-6-2 0,2 0 0 15,0 0 1 1,0 0 1-16,2 0-1 0,4 2 0 16,2 13-1-1,5 3 0-15,-1 7-1 0,0 2 0 16,1-7-38-1,-1-3-1-15,4-3-12 0,15-6-1 16,8-16 29-16,23-17 2 16,-3-10 12-16,-28 11 1 15,-7-1-2-15,-11 13-1 16,-5-5-3-16,-8 17-1 16,0 0-1282-16</inkml:trace>
  <inkml:trace contextRef="#ctx1" brushRef="#br0">20981 24196 0,'0'-19'16,"0"-9"-16,0 9 0,0 10 0,0 9 0,0-9 0,0 9 0,0 0 0,0 0 0,0-19 0,0 0 0,0 19 0,0 0 0,0 0 0,0-37 0,0 37 0,0 0 0,0-57 0,0 57 0,0-47 0,0 29 0,0 18 0,0 0 0,0 0 0,0 0 0</inkml:trace>
  <inkml:trace contextRef="#ctx1" brushRef="#br0" timeOffset="157.46">20981 23933 0,'0'-131'0</inkml:trace>
  <inkml:trace contextRef="#ctx0" brushRef="#br0" timeOffset="22034.85">17102 12804 12 0,'0'0'0'0,"-27"28"0"0,-2-1 0 0,5-2 0 0,5-1 2 0,5-5 0 16,4-1 52 0,4-3 1-16,2-3 38 0,1 0 0 15,1-4-3 1,0-3 0-16,2-3-11 0,0 2-1 15,2-4-17 1,3-9 0-16,5-13 21 0,12-17 1 16,7-6-15-16,4-5 0 15,2 14 52-15,-1 3 1 16,-3 14-35-16,-6 5 0 16,-5 12-49-16,-3 2 0 15,-5 8-1-15,-2 0 0 16,1 13-35-1,-1 12 1-15,0 10-2 0,-4 0 0 16,-4-4-1-16,-2-6 1 0,0-9-28 16,2-11 1-1,-2-5 12-15,0-2-1 16,0-6 13-16,0 2-1 16,0-2 4-16,0-2 0 15,2-8 2-15,4-13 2 16,9-22 22-16,1 0-1 15,1 4 53-15,-1 12 0 16,-4 6-1-16,-1 11 0 16,-5 4-13-16,0 6 1 15,0-2-41-15,2 4-1 16,2 6-16-16,3 12 0 16,-1 11-7-16,0 12 0 0,-3 4-34 15,-5-4 0-15,-4-6-83 16,0-6-1-1,-2-10 52-15,0-5-1 0,0-12 49 16,2 2 2-16,0-4 12 16,4-14 2-16,6-19 3 15,4-14 0-15,5-5 13 0,-1-7 0 16,3 12 17 0,3 5-1-16,-1 14-8 0,-5 5 1 15,-1 13-6-15,1 10-1 16,5 0-7-16,1 16 0 15,3 5-4-15,-5 14 0 16,-5 10-2-16,-3 6-1 16,-2 7-1-16,3-5 0 15,1-18-1-15,-1-6 1 16,-3-9-4-16,0-9 0 16,5-11-1-16,3-7 2 15,9-11 0-15,-1-15 1 16,1-4-1-16,-2 0 1 15,-7-4 1-15,1 6 1 16,-3 2 5-16,-1 13 1 16,-3-5 31-16,0 13 0 15,5 0-14-15,1 7-1 0,1-1-13 16,-3 8 2-16,-5 7-9 16,-3 5 1-16,-2 4-4 15,-4 1 2 1,-2 12-2-16,-2-5 0 0,-2-5-16 15,-2-3 0 1,0-3-38-16,-2-11 0 0,-5 0 30 0,-5-10-1 16,-2-2 14-16,-7-11 0 15,-2-8 7 1,3-1 1-16,5 3 5 0,3 9 0 16,4 7 30-16,1 3 0 15,-1 6-1-15,-2 6-1 16,-5 11-16-1,-1 9 2-15,-1 18-11 0,3 11 0 16,8-4-10-16,5-18 0 16,5-4-49-16,3-13 2 15,1-5 4-15,2-5 1 16,2 2 26-16,37-22 1 16,15-21 5-16,-3-15 2 15,-12-1 8-15,-20 18 2 16,-5 7 2-16,-10 9 1 0,-1 7 32 15,-5 2 1 1,-2 2 25-16,0 3 1 16,0 3-30-16,2 0 1 0,0 17-16 15,17 71-1 1,-5 17-15-16,-8-17 1 0,-2-2-5 16,0 21 0-1,-2 12-24-15,-10-6 1 0,-10-10 10 16,-7-17 1-1,-7-6 10-15,7-29 1 16,-1 1 5-16,5-34 0 0,-6-8 2 16,-13-12 0-16,-1-20 2 15,-11-42 0-15,24-14-2 16,13-18 1-16,18-1 4 16,9-20-1-16,10-8 2 15,11 10 0-15,8 10-6 16,-6-4 0-16,-4 3 0 0,-21 11 0 15,-12 95-1352 1</inkml:trace>
  <inkml:trace contextRef="#ctx0" brushRef="#br0" timeOffset="22226.64">17475 12333 12 0,'0'0'0'0,"0"0"0"0,0 0 0 0,0 0 0 15,0 0 0-15,26 11 0 16,-3-5 0 0,-23-6-10-16</inkml:trace>
  <inkml:trace contextRef="#ctx0" brushRef="#br0" timeOffset="22927.55">18729 12586 12 0,'0'0'0'15,"0"0"0"-15,-8 18 0 16,6-1 0-16,0-1 0 16,-2 9 0-16,-2-5 1 15,0 3 168-15,2-9 1 16,-1 1-70-16,1-7 0 15,2 0 93-15,0-6 1 16,0-2-118-16,2-6 0 16,2-6-17-16,4-17 0 0,7-18-59 15,1 2 0 1,2 2-2-16,-1 8 1 0,-3 16 1 16,-4 3 0-1,-2 5 5-15,1 11 1 0,1 5 11 16,2 7 1-1,2 6 3-15,1 11 2 0,-5 10 4 16,0-2 1-16,0-10-8 0,-2-11 0 16,-2-6 25-1,3-1 0-15,1-7 30 0,0-2 0 16,4-4-38 0,5-9 0-16,-1 1-17 15,-2 4 2-15,-3-3-21 16,-3-1 0-16,-4 8-1 15,-2 4 0-15,-2 0 0 16,2 2 0-16,2 6 0 0,2 9 0 16,3 1 2-16,1 7 0 15,2-9 30-15,2-5-1 16,3-3-13-16,7-10 1 16,15-13-7-16,2-3 0 15,-4-9-13-15,-10-8 0 16,-9 0-25-16,-9-8 1 15,-16 2-8-15,-9 12-1 16,-9 3 16-16,-1 9 1 16,1 9-4-16,7 6 1 15,18 2-1242-15</inkml:trace>
  <inkml:trace contextRef="#ctx0" brushRef="#br0" timeOffset="23149.65">19498 12227 12 0,'0'-6'0'0,"-2"-13"0"0,-2 11 72 0,-6 12-1 15,-11 35-2 1,-6 20 1-16,-5 22 19 0,-5 23 1 16,-6 28-6-1,2 24 0-15,0 28-76 0,10 40 1 16,15 31 7-1,9 8 1-15,7-263-536 0</inkml:trace>
  <inkml:trace contextRef="#ctx0" brushRef="#br0" timeOffset="25523.88">11516 13344 12 0,'0'0'0'0,"0"0"0"0,23 8 0 0,-1-10 18 0,19-7 1 15,14-7 0-15,11 0 1 16,12-5-5-16,4-1 0 15,-82 22-104-15</inkml:trace>
  <inkml:trace contextRef="#ctx0" brushRef="#br0" timeOffset="31569.88">17083 13405 12 0,'0'0'0'0,"0"0"30"0,23 19 2 0,12-19 33 0,14-11 1 15,12-13 327 1,5-7-1-16,4-4-318 0,-7 2 1 16,-7 6-51-16,-15 5 2 15,-19 12 2-15,-14 1 0 16,-8 9-963-16</inkml:trace>
  <inkml:trace contextRef="#ctx1" brushRef="#br0" timeOffset="24029.79">14262 20986 0,'0'0'0,"0"0"0</inkml:trace>
  <inkml:trace contextRef="#ctx0" brushRef="#br0" timeOffset="43809.58">11157 13676 12 0,'0'0'0'0,"0"0"0"0,0 0 0 16,0 0 55-16,10-18 0 0,-7 7 101 16,-1-5 0-1,2-5 40-15,-2-7 2 0,2-7-159 16,-2 6 0-1,0 8 53-15,0 7 1 0,2 6 1 16,-4 0 0 0,2 6-48-16,0 10 1 15,0 10-13-15,2 25 0 0,-4 27-3 0,-6 14-1 16,-2 15-28 0,-4 14 0-16,1 10 1 0,-3 13 0 15,2-5 35 1,-3-8 0-16,11-18-11 0,4-27 1 15,4-27-26 1,1-24-1-16,-3-19-2 0,2-12-1 16,8-17-68-16,6-22-1 15,-18 43-1056-15</inkml:trace>
  <inkml:trace contextRef="#ctx0" brushRef="#br0" timeOffset="44585.21">11266 13631 12 0,'0'0'0'0,"0"0"0"0,0 0 0 0,0 0 0 15,0 0 0 1,-25 16 0-16,15-16 0 0,0 7 20 16,2-7 1-16,-3-7 52 0,5 7 1 15,2-2 45 1,4-4 0-16,4-8-19 0,13-7 1 16,9-5-14-1,5-1-1-15,4 10-25 0,0 11 0 16,-9 10-16-1,1 9 1-15,-2 9-9 0,-7 9 0 16,-10 4-10 0,-12 6 0-16,-10 2-2 0,-11 0 1 15,-8 0 45-15,-1-6 1 16,-3-10-37 0,6-2 1-16,4-11-11 15,5-14 0-15,7-6 0 0,1-13 1 16,6-13-24-16,8-9 2 15,12-3-3-15,4 3 0 16,9-2-1-16,10 8 1 16,10 5-37-16,-2 3 1 15,4 2 16-15,0 7 1 16,-8 5 10-16,-2 5 0 16,-2 10 7-16,-4 6 1 15,-5 13 0-15,-5 2 0 16,-5 11 4-16,-5 1-1 15,-9 2 0-15,-4 2 1 16,-3-8-3-16,-5 0 0 0,4-4 66 16,-4-9 2-16,6-8-22 15,0-3 0-15,-3-12-21 16,-1-1 0-16,-2-16-17 16,2-11 1-16,6-6-10 15,8-4 0-15,6 2-23 16,5 8 2-16,7-4-42 0,7 4 0 15,-2-2 29 1,-3 12-1-16,-7 11 17 0,-1 12 0 16,1 8-19-16,-1 11 1 15,-18-19-994-15</inkml:trace>
  <inkml:trace contextRef="#ctx0" brushRef="#br0" timeOffset="45351.84">11842 13668 12 0,'-2'6'0'0,"-2"4"0"0,2 1 0 16,2 3 0-16,2-6 0 0,0 0 44 15,0-4 0 1,0 5 70-16,2-5 0 0,6-4-53 16,3-8 1-16,7-9-4 0,5-10 1 15,1-5-28 1,-9-1 0-16,-7 10 22 0,-10 3 0 16,0 9-4-1,-8 3 2-15,-5 6-7 0,-3 2 1 16,-7 2 5-1,-1 13-1-15,-3 11-2 16,9 9 0-16,5 2-11 0,7 4 0 16,2 6-9-16,8-3 0 15,9-5 58-15,5-9 1 16,5-13-20-16,7-11 0 16,7-12-38-1,0-11 1-15,0-13-18 16,0-9 2-16,-14-5-10 0,-1 3 1 15,1-6-4-15,-5 10 1 16,-4 8-18-16,-7 7 1 16,-1 12-9-16,0 1 2 15,-4 7 12-15,0 4-1 16,2 5 5-16,2 5-1 16,4 17 7-16,1 10-1 15,-1 6 2-15,-8-2 0 16,2 0 5-16,2-2-1 15,0-6 16-15,1-12-1 16,-3-9 21-16,0-6 2 16,4-10-18-16,8-18 2 0,13-15-11 15,2-8-1-15,0-5-8 16,-1-1-1 0,-3-2 1-16,-7 6 0 0,-3 12-6 15,-7 6 0-15,-4 17 0 16,-2-1 1-16,-4 11-2 0,0 0 1 15,0 0 0 1,2 9 0-16,2 3 0 0,-1 9 0 16,5-1 0-16,2-1 0 15,6-9 0-15,1-10 0 16,7-4-1-16,9-13-1 16,-33 17-1306-16</inkml:trace>
  <inkml:trace contextRef="#ctx0" brushRef="#br0" timeOffset="47486.55">12627 13647 12 0,'0'0'0'0,"0"0"3"0,0 0 1 0,0 0 58 0,0 0 1 16,0 0 64-16,-21-16 0 15,19 16 1-15,0 2 0 16,-2 6-36 0,-4 11 0-16,-4 16-10 15,2 14 0-15,1 0 57 0,7-12 1 16,-2 0-57-16,4-10 0 15,4-9-36 1,0-10 2-16,3-8-14 0,9-14 2 16,13-21-16-16,5-8-1 15,-3-4-12-15,2 4 1 16,-2 6-4-16,-5 4 1 16,-9 10-30-16,-5 7 2 15,-4 4 3-15,-2 7 1 16,-4 3 11-16,-4 4 2 15,-2 7 3-15,2 11 2 16,-6 21 0-16,0 6 0 16,4 5 15-16,4 3 1 15,4-10-2-15,4-6 1 0,4-8-4 16,5-12 0-16,1-13 11 16,7-18-1-16,6-11-8 15,-3-10 2-15,-3-10-6 16,-7-2 1-16,-7 2-3 15,-9 4 1-15,-6 8-4 16,-11 6 1-16,3 3-4 16,-7 9 1-16,1 3-4 0,-3 4 0 15,-1 12 0 1,-1 4 1-16,5 11 0 16,-1 6 1-16,7 1 0 15,6 3 0-15,6-4 15 0,2 0 0 16,10-11 30-16,11-2 1 15,4-12-22-15,7-6 1 16,12-18-16-16,1-5 0 16,-4-6-8-16,-6-4 1 15,-9 4-4-15,-5 7-1 16,-11 9-20-16,-4 1-1 16,-4 8-5-16,-1 6 1 15,-3 2 9-15,0 6 1 16,0 2 8-16,0 17 1 0,0 16 4 15,0 8 1 1,0 0 6-16,2-6 0 16,2-6 0-16,2-4 0 0,2-12-1 15,-4-7 1 1,2-8 14-16,7-16 0 0,5-15-6 16,7-10 1-16,1-12-11 15,3-4 0-15,-2 1-1 0,-1 11 0 31,-1 5-14-31,-3 3 1 0,-11 12-29 16,-3 9 0-16,-4 2 24 0,-4 8 0 16,0 6 13-1,4 6 2-15,-4 21 3 16,0 8 1-16,0 6 0 16,-6 7 1-16,4-7 29 15,4-8 1-15,4-6-12 16,0-13 0-16,0-5-7 15,7-15 0-15,9-10-7 0,5-15 1 16,10-12-4 0,2-10 0-16,2 2-1 0,0-1 1 15,-9 9 0-15,-1 9-1 16,-8 9 0-16,-3 11 0 16,-5 6-4-16,-3 12 0 15,-4 7 0-15,-4 13 1 16,-6 16-1-16,-4-16 1 15,-2 9 7-15,-7 5 0 16,-3-8 0-16,2-7-1 16,-1-4-1-16,3-11-1 15,0-1-6-15,-1-7 1 0,1-6-5 16,-3-9 1-16,-1-5-2 16,10 4 0-16,0-2 7 15,6-1 0-15,-3 7 2 16,5-6 1-16,5 4 0 15,-1-1 0 1,4 3-2-16,16-10 1 0,1-1-13 16,6-5 0-16,0 1-48 0,3-10 0 15,-1 1-349 1,-2-14 1-16,-4 1 270 0,-7-14 1 16,-8-7 51-1,-3-4 1-15,-9-1 31 0,-2 15 1 16,-1 11 47-1,3 25 1-15,0 1 16 0,-4 9 1 16,2 4 41-16,0 0-1 16,-2 12 15-16,-10 33 1 15,4 13 6-15,-1 13 1 16,5 7 128-16,0 0 1 16,2-2-145-16,4-2 0 15,2-7-19-15,0-24-1 16,4-12-34-16,0-15 1 15,5-3 16-15,3-3 1 16,8-14 20-16,9-11-1 16,-2-3-41-16,-4-1 0 0,-5-4 2 15,-8 11-1 1,-1 1 1-16,-5 5 1 16,-2 4-2-16,-2 2 1 15,0-2 0-15,0 6 1 0,2 2 1 16,-2 6 0-1,2 4 30-15,0-1 1 0,2-1 94 16,1-2 0 0,1 0-83-16,8-4 0 0,5-4-26 15,1-6 0-15,-1-2-13 0,-7 2-1 16,-2 0-28 0,-1 2 1-16,-5-3-15 0,0 5 1 15,0 0 18 1,-2-4 1-16,-2 6 11 0,6 8 0 15,1 17 4 1,3 45 1-16,-2 16 5 0,-4 15-1 16,-6 10 4-16,-4 10 1 15,-2 8 19-15,-4-6 0 16,-7 0-24-16,-1-10 0 16,-3-10-3-16,1-23 1 15,-7-20-2-15,3-26 0 16,-7-15-64-16,-12-27 0 15,-2-25 11-15,4-23 0 16,4-22 17-16,16-18 0 16,11-17 14-16,20-2-1 15,11-4 11-15,10 4 1 16,4-2 6-16,1 0 1 16,1 8-1-16,-8 0 2 15,-8-2-8-15,-9 9 0 16,-12 102-1056-16</inkml:trace>
  <inkml:trace contextRef="#ctx0" brushRef="#br0" timeOffset="47710.12">12879 13309 12 0,'0'0'0'0,"0"0"0"0,0 0 0 0,0 0 0 0,0 0 0 16,0 0 0-16,0 0 0 16,0 0-10-16</inkml:trace>
  <inkml:trace contextRef="#ctx0" brushRef="#br0" timeOffset="49105.97">14742 13695 12 0,'0'0'0'16,"0"0"0"-16,0 0 0 16,0 0 0-16,0 0 0 15,-20 30 135-15,-1-1 0 16,-5 12 12-16,-1 0 0 15,7-10-24-15,3-4-1 16,7-13-18-16,4-10 1 16,2 0-13-16,2-4 1 15,0-4-18-15,4 0 1 0,6-10-12 16,6-13 1 0,9-10 12-16,1 2-1 0,3 4-31 15,-4 9 1 1,-7 7-17-16,-4 11 0 0,-4 4-29 15,-1 0 0 1,-1 4 0-16,0 7 0 16,2 5 0-16,-2 17 0 0,-4 10 4 0,-2 0-1 15,-2-6 3 1,0-4-1-16,-2-15 1 16,2-9-1-16,2-3-5 15,0-6 0-15,0 0 0 16,2-12 2-16,2-9-1 15,4-16 1-15,9-6 18 16,3-6 0-16,3 12-3 16,1 6 1-16,1 12-6 0,-2 7 2 15,-5 6-15-15,-2 4 1 16,-3 4-1-16,-1 6 1 16,2 4 0-16,1 13 0 15,-1 14 2-15,-4 4 1 16,-6-2 1-16,-4-2 0 15,0-4 0-15,2-8-1 16,1-9-5-16,-3-7-1 16,0-5 1-16,0-2 0 15,0-8 1-15,2-4 1 16,2-19 0-16,6-8 0 16,2-10 12-16,5-2 2 15,-1 10 28-15,0 8 1 0,1 8-21 16,-1 7 2-1,1 6-6-15,-7 4 0 0,0 8-13 16,0 4 2-16,1 6-6 16,-1 19 1-16,2 10-2 15,-6 7 0-15,-4-3 0 0,0-8 0 16,2-12-22 0,-1-13 0-16,-3-8 1 0,-3 0 1 15,1-14 10 1,4-8 0-16,3-25 6 0,3-7 0 15,4 3 4 1,2 4 1-16,-1 10 12 16,-3 13 0-16,-2 5-4 0,-2 5 1 15,-2 8 5-15,3 4-1 16,3 9-14-16,4 7 1 16,3 21-1-16,-3 2 0 15,-6-4-5-15,0-6 0 16,1-10-50-16,3-13 2 15,2-6-7-15,15-16 2 16,20-15 33-16,2-8 0 16,-4-14 13-16,-10 2 1 15,-6-5 10-15,-10 1-1 0,-13 8 2 16,-6 6 2 0,-2 12-1-16,2 7 1 0,0 6 0 15,-2 12 0 1,-2 0 0-16,-2 20 0 0,0 23 0 15,2 23 1 1,-2 31-3-16,-1 30 2 0,1 27-2 16,-6 14 0-16,-10 13 0 0,3 2 1 15,9 9-4 1,4-31 2-16,12-36-9 16,11-29 0-16,-19-96-1338 15</inkml:trace>
  <inkml:trace contextRef="#ctx0" brushRef="#br0" timeOffset="51959.78">15640 14011 12 0,'0'0'0'0,"0"0"128"0,0 0 0 16,0 0-128-16,0 0 1 15,0 0 206-15,0 0 2 16,-4-33-82-16,23-12 0 15,5-7-25-15,3 1 0 16,-1 14 3-16,-3 4 2 16,-7 17-47-16,-1 6 0 0,-1 5 0 15,0 14 0-15,-1 5-28 16,-9 15 0-16,-8 14-24 16,-4 6 0-16,-7-6-2 15,-3-8-1-15,-3-8-3 16,1-2 2-16,3-15-4 0,-1-6 0 15,-3-8-5 1,5-2 1-16,8-15-1 0,12-6 2 16,16-12 0-16,13-4 0 15,6 2-25-15,2 2 1 16,-2 6-24-16,-2 3-1 16,-4-3-11-16,-5 0 2 15,-5-4-266-15,-5-4 2 16,-3-4 293-16,-3 2 1 15,2-3 8-15,-1 5 2 16,-7 13 28-16,-2 5 1 16,-4 11 116-16,0 1 2 15,0 5-7-15,-4 4 0 0,-8 4-72 16,-11 15 1 0,-10 24-23-16,0 12 1 0,7 13-30 15,1 0 1 1,5 3-3-16,5-5 1 0,11 6 0 15,8-11 2 1,9-5-8-16,9-21 0 16,11-13 13-16,8-24-1 0,8-12 14 0,5-11 1 15,-11-6 0 1,-7-4 1-16,-5 0 13 0,-12 2 0 16,-5 4-8-1,-6 13 0-15,-4 4-6 0,-4 9-1 16,-2 3-13-1,-2 2 0-15,-2 2-1 0,-4 9 1 16,-5 11 0-16,1 13 2 16,4 10 4-16,4 1-1 15,6-5-1-15,6-6 0 16,0-13-3-16,0-8 2 16,-2-5-5-16,0-3 1 15,2-12-1 1,7-5 1-16,7-13-1 0,3-11 1 15,-5-8 33-15,-1 6-1 16,-3 4-13-16,0 10 1 16,1 3-9-16,-1 10 1 0,-2 3-13 15,1 7 0 1,1 2 0-16,4 7 0 16,5 5 0-16,-2 7 0 15,-7 9-2-15,-6 3 0 0,-8 4-1 16,-2-2-1-1,-4-8 1-15,-2-3 0 0,4-13-35 16,4-3 3 0,0-4 21-16,0-4 2 15,2-4 6-15,2-10 2 16,6-17 7-16,10-16 0 16,5 8 38-16,6 0 0 0,2 12-7 15,-3 4 0-15,-5 9-13 16,-7 4 0-16,-5 3-10 15,-5 9 1-15,-4 7-7 16,-2 7 1-16,-2 17-5 16,-2 10 1-16,-2 4-2 0,2-26 1 15,-4 1-1-15,4-5 0 16,0-7-29-16,0 2 1 16,-1-7 15-16,3-5 0 15,0 4 8-15,5-8 0 16,5-9 5-16,12-22 0 15,1-4 47-15,-1-2 1 16,1-2-15-16,-7 14 2 16,1 7-13-16,-7 7 1 15,0 5-23-15,-4 4 0 16,-1 4 0-16,-3 2 0 16,0 2-1-16,2 12 0 0,-2 7 1 15,0 10 0 1,0-5 0-16,2-5 0 0,0-5-3 15,4-5 2 1,7-5 1-16,22 0 0 0,10-14 0 16,2-7 0-16,-2-5-10 0,-16-1 1 15,-3 7 0 1,-9 0 1-16,-5-3-1 16,-1 5 2-16,-1-3-38 15,-4 3 1-15,-4-2 9 0,-2 3 0 16,0 5 10-1,-2 2-1-15,-2 0 13 0,-2 2 1 16,-2 4 8-16,-8 10-1 16,-3 1 3-16,-1 11 1 15,1 5 14-15,7-2 1 16,8 4-3-16,4-7 1 16,4-5-4-16,7-3 1 15,3-6-5-15,9-1 1 16,3-13-4-16,5-5 1 15,-4-11 19-15,-3-1 0 16,1-7-9-16,-6 1 2 16,-5 0-5-16,-6 7 1 0,0 3-14 15,-3 7 2 1,-3 2-9-16,0-1 0 0,-2 3 2 16,-2 6 1-1,0 0 2-15,0 0 1 0,0 6 0 16,-4 15 2-1,0 6 11-15,0-1-1 0,-1 5 4 16,3-12 0 0,0-3 1-16,0-6 2 0,0-1-1 15,2-7 1 1,0 2-9-16,2-4 2 0,2-4 2 16,7-11 1-1,3-7-2-15,2 1 0 16,3-4-3-16,-5 9 1 0,1 2-42 15,-5 3 0 1,0 1-44-16,-4 8 2 0,2-2 44 16,-1 4 2-16,-1 6 6 15,4 4 1-15,-2 9 24 16,2 6 1-16,3-1-1 16,1-5 0-16,0 3-1 0,5-7-1 15,5-3 2-15,5-8 0 16,2-6-1-16,4-12 0 15,-2-7 4-15,10-16 0 16,-4-4 5-16,-5-16 1 16,-11-13 53-16,-9-10 1 15,-6-9-61-15,-1 20 0 16,-5 9 0-16,-2 42 2 16,0 1-4-16,0 5-1 15,0 0 2-15,0 10 0 16,-2 2 0-16,-7 10 2 15,-1 6-4-15,-14 54 1 16,5 10 5-16,5 6-1 0,4 1-1 16,5-1 2-16,7-2-3 15,5-31 1-15,3-10-6 16,-4-24 0-16,4-3 2 16,7 1 0-1,7-13 1-15,25-8-1 0,1-13 2 16,-20 1 0-16,-3-3 5 15,-4-5-1-15,-3 3 4 0,-6 1 0 16,-1 7 0-16,-5 3 0 16,0-2-12-16,-4 10 2 15,0-4-4-15,-2 6-1 16,0 4-1 0,5 12 1-16,-3 3-4 0,2 9 0 15,0 3 1 1,0-4 1-16,2-5-4 0,3 1 1 15,3-7 3-15,4 1 0 16,5-13 3-16,8 2 1 16,1-10 3-16,30-2 0 0,-3-11 2 15,-7-1 0 1,-5-3 0-16,-21 7 0 16,1-2-4-16,-6-1 1 15,-3 7-12-15,-4-2 2 0,-1 1-22 16,-3 1 0-1,0 4-8-15,-2-4 1 16,1 4 19-16,-5 1 2 16,0-1 12-16,-2 4 1 15,0 0 6-15,-2-4 0 0,-2 6 2 16,-10-6 1-16,-7 6 3 16,-14 6 1-16,-2 4 56 0,-16 17 2 15,8 6-13 1,25-13-1-16,1-3-15 0,9-3 0 31,0-2-4-31,8-7-1 0,2-3-9 16,23-2 1-16,11-11-2 0,36-24 0 15,-6-8-6 1,-15-8-1-16,-8-2 6 0,-10-17 1 16,-11-16-2-16,-9 16 0 15,-7 4 76-15,-6 48 0 16,-2 5-81-1,0 9 1-15,0 8-9 0,-19 31 1 16,1 21 4-16,-9 30 1 16,-4 16-11-16,-4 3 1 15,-4 0-290-15,-4-2 1 0,-2-17 189 16,-2-16 0 0,49-70-812-16</inkml:trace>
  <inkml:trace contextRef="#ctx0" brushRef="#br0" timeOffset="52223.99">17497 13598 12 0,'0'0'0'0,"0"0"0"0,54 6 0 0,9-12 0 16,13-4 0-16,2-7 55 0,6-3 0 15,6 1-10-15,-4-1 0 16,-86 20-205 0</inkml:trace>
  <inkml:trace contextRef="#ctx0" brushRef="#br0" timeOffset="54069.6">14109 14518 12 0,'0'0'0'0,"0"0"0"0,0 0 0 0,0 0 0 0,0 0 0 15,0 0 4-15,-2 20 2 16,-6 11 61-16,-7 4 1 15,-3 0 61-15,-1-8 1 16,1-11 29-16,2 3 1 16,1-13-25-16,3-4 2 15,6 0-39-15,2-4-1 16,4-6-11-16,8-15-1 16,10-18-21-16,9-8 0 15,6-5-17-15,2 5 0 16,-3 12 35-16,-3 2 0 15,-2 17 77-15,-5 1 2 0,-5 9-122 16,-3 16 0 0,0 0-22-16,1 19 1 0,-1 18-17 15,-4 7 2-15,-10-1-52 16,-4-8 2-16,-2-8-8 16,0-8 0-16,2-11 14 0,2-8-1 15,0-6 24 1,0 0 0-16,0-2 12 0,2-4-1 15,2-12 6 1,4-11 0-16,6-22 1 0,5 2 0 16,3-5 0-16,3 9 1 15,3 8 12-15,3 9 1 16,-4 9 42-16,-1 11 1 16,1 12-29-16,-7 2 1 15,3 11-14-15,-1 1 1 16,-3 19-15-16,-9-4 1 15,-8 2-28-15,-2-4 0 16,-2-6-41-16,2-9 1 16,0-1 34-16,2-9 1 15,0-6 19-15,0-4-1 0,4-4 10 16,8-13-1 0,15-30 4-16,3 2 0 0,-1-7 23 15,-2 5-1 1,-5 12 61-16,-5 11 0 0,-5 3-38 15,-4 13 0 1,-2 8-17-16,-2 4 1 0,1 12-20 16,-1 15 0-16,0 20-9 0,-2 4 0 15,-2 7-10 1,2-13 0-16,2-4-84 0,0-18 1 16,4-7 39-1,9-11 1-15,11-14 9 0,11-13 2 16,13-13 24-1,-1-16 0-15,-10 2 17 0,-10-7 1 16,-9-1 5-16,-8 16 1 16,-3 12 42-16,-5 7 2 15,-6 9-20-15,0 7 1 16,0 4 16-16,-4 2 2 16,-2 6-47-16,-5 13 1 15,1 28-3-15,4-2 0 16,-2 9-2-16,4-3 0 15,6-10-44-15,4-12 0 16,0-8-17-16,0-7 1 16,-2-14 39-16,4-2-1 0,11-10 16 15,5-15 0 1,5-18 8-16,-2-2 0 0,-11-6 11 16,-3-3 0-1,-9 3 48-15,-6 14 1 0,-7 12-32 16,-3 9 1-1,-4 6-17-15,-3 14 2 0,-1 2 4 16,5 10 0-16,7 1-13 0,12-1 2 16,15 5-5-1,-1-15 0-15,15-4-2 0,24-2 0 16,17-8-1 0,6-2 1-16,2-1-8 15,-10-5 1-15,-15-1-15 16,-22 7 2-16,-8-2-9 15,-15 8 1-15,-2 4-13 16,-4-6 2-16,1 4 9 16,-5 2 0-16,0-3 0 0,0 3 1 15,-2-6 17-15,-2 6 1 16,-2-2 7-16,-33 10 1 16,-15 7 2-16,-5 16 1 15,-4 6 0-15,7 6 0 16,13 2 0-16,13-6 0 15,7-2 0-15,15-21 0 16,4-5-8-16,6-1 1 16,8-4 1-16,33-12 0 15,9-15 3-15,3-14-1 16,-2-10 2-16,-5-14 0 16,-9-9 2-16,-9-2 0 0,-5-8 37 15,-9 8 1 1,-7 9 10-16,-9 34 1 0,0 11-38 15,-4 14-1 1,0 6-13-16,-17 49 2 0,5 23-4 16,4 31-1-16,1 32-3 15,5 15 1-15,0 19-19 16,0-7 0-16,4-166-1274 0</inkml:trace>
  <inkml:trace contextRef="#ctx1" brushRef="#br0" timeOffset="34959.92">20981 25107 0,'0'0'0,"0"0"0,0 0 0,0 0 0,0 0 0,0 0 0,0 0 0,0 0 0,0 0 0,0 0 0,0 0 0</inkml:trace>
  <inkml:trace contextRef="#ctx1" brushRef="#br0" timeOffset="35023.28">20981 25013 0</inkml:trace>
  <inkml:trace contextRef="#ctx1" brushRef="#br0" timeOffset="35560.04">20981 24919 0,'0'0'0,"0"19"16,0-19-16,0 0 31,0 0-15,0 0 0,0 0-1,0 0-15,0 0 16,0 0-1,0 0 1,0 0 0,0 0-1,0 0 1,0 0 0,0 0-1,0 0 1,0-10-1,0 10 1,0 0 0,0 10-1,0 8 1,0-18 0,0 0-1,0 10-15,0-10 31,0 0-31,0 0 32,0 0-32,0 0 15</inkml:trace>
  <inkml:trace contextRef="#ctx0" brushRef="#br0" timeOffset="55473.57">15751 14386 12 0,'0'0'0'0,"0"0"-10"0</inkml:trace>
  <inkml:trace contextRef="#ctx0" brushRef="#br0" timeOffset="56749.56">15714 14518 37 0,'0'0'0'0,"0"0"7"15,0 0 1 1,0 0 76-16,0 0 1 0,0 0 54 16,0 0 1-16,0 0-43 0,0 0 0 15,12-60 28 1,-1 15 0-16,1 4 48 0,0 12 0 16,0 13-94-1,1 2 0-15,-3 9-27 0,-2 5-1 16,0 0 13-1,1 0 2-15,-1 9-54 0,0 1 1 16,0 8-7-16,0 7 0 16,1 0-3-16,-3-5 0 15,-2-3-4 1,0-9 0-16,0-6-1 0,0 4 0 16,2-6 0-16,2-8 2 15,5-7 0-15,1 1 0 16,5-11 5-16,-1 7-1 15,-4-5 22-15,-5 11 0 16,-3 4 1-16,-4-4 0 16,4 7-4-16,0-1 1 0,0 4-21 15,-2 0 1 1,-2-4-1-16,0 6 2 0,7 6-2 16,-3-4 1-1,6 15 3-15,7 9 0 0,-3 9-3 16,4 0 2-1,-7-8-3-15,-5-11 1 0,-4-8-4 16,4-5 0 0,7-6 0-16,11-13 0 0,7-11 0 15,2-16 1-15,-4-10-1 0,-9-1 0 16,-7 3 0 0,-5 0 0-16,-4 0 0 0,-2-1 0 15,-4-1 0 1,0 10 0-16,0 6 1 0,0 4 0 15,0 19 53 1,0 5 0-16,0 9-24 16,0 0 0-16,0 0-15 15,0 6 1-15,-4 19-11 16,-2 14 1-16,-4 17-17 0,1 1 0 16,7 1-23-16,4-3 1 15,4 2 9-15,5 3-1 16,-1 2 7-16,6-3 1 15,5-14 8-15,1-10 1 16,1-14 3-16,6-15-1 16,8-16 6-16,4-17 0 15,4-14 0-15,0-2 0 16,-6-2 0-16,-11 1 0 16,-7 7 0-16,-9 9 0 15,-6 5 0-15,-2 7 0 16,-4 5-1-16,0 5 0 15,0 4-7-15,0 2 0 16,-4 0 1-16,-2 2 2 0,-2 11 0 16,-2 15 2-16,2 18 1 15,-1 7-1-15,11 2 3 16,9 1 0-16,7-11 0 16,5-10 0-16,1-8 0 15,1-19 0-15,-1-10-1 0,3-15 0 16,2-16-1-1,-1-4 0-15,1-6 2 0,2-8 0 16,2 6 0-16,4 2 0 16,4 0 0-16,4 10 0 15,4 6-46-15,-2 9 0 16,-4 3 19-16,-8 13 0 16,-10 8 11-16,-7 7 0 15,-4 9 4-15,-12-11 0 16,0 9 10-16,-4 21-1 15,-6 4 11-15,-4 5 1 16,-5-7-4-16,3-15 0 16,-2 5-3-16,3-14 2 0,1-3-15 15,0-8 0 1,0 1-3-16,-5-9-1 0,-1-7 7 16,-1-3 1-1,5-6 2-15,4-3 2 0,6 1 8 16,1 1 1-1,8-5 18-15,3 5 0 0,6 3 5 16,3-2 2-16,-1 7-16 0,2 9 2 16,1 2-12-1,36 23-1-15,-16 4-4 16,-25-15 0-16,-5 3-1 16,-3-7 0-16,0-2-34 0,-2 0 0 15,0 0-77 1,2-8 1-16,-6 0-1023 0</inkml:trace>
  <inkml:trace contextRef="#ctx0" brushRef="#br0" timeOffset="56929.8">17618 14345 12 0,'0'7'0'0,"0"-7"0"0,0 2 0 0,2 0 0 0,2-2 0 16,3-2 111-16,3 0 1 15,4-7 22-15,3 1 0 16,-5-2-57-16,-6-2-1 16,-4 7 0-16,-4 5 1 15,2 0-685-15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6T05:43:06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8349 12350 12 0,'0'0'0'0,"0"0"0"0,0 0 0 0,-25 18 0 0,19-1 0 31,0 1 0-31,-4 15 0 0,-11-2 0 15,1 8 0 1,-1-12 2 0,3-9 1-16,4-8 15 0,-1-1 0 15,7-1 29-15,4-6 1 16,4 4 16-16,0-6 0 16,0-8-3-16,10-7 2 15,11-15-8-15,1-11 0 16,3 4 20-16,-3 2 0 15,-1 2 28-15,-1 12 0 16,-7 7 19-16,1 6 0 16,-8 6-53-16,0 4 0 0,2 4-45 15,3 14 0-15,1 23-18 16,-8 9 1-16,-4-9-18 16,0-8 0-16,2-15-38 15,-2 3 2-15,-2-7 21 16,2-12 2-16,0 3 10 15,0-7 1-15,0 2 9 16,2-2 2-16,2-2 2 16,0-19 0-16,13-20 1 15,-1-10 2-15,-4 6 1 0,3 1 1 16,-5 10 26-16,0 7 2 16,1 17 19-16,-5 3 2 15,-2 14-29-15,2 13 1 16,0 15-14-16,0 10 0 15,-4-2-15-15,0-8 1 16,2-10-32-16,-4-9 0 16,0 1 10-16,0-7-1 15,0-4 13-15,3-4-1 16,1-2 7-16,-4-2-1 16,4-4 7-16,2-13 0 0,6-15 1 15,2-18 0 1,1 7 2-16,1 2 2 0,1 4 20 15,-3 18 0-15,-2 11 25 16,-1 10 0-16,-1 10-20 16,-4 17 0-16,4 16-11 15,-6 9 0-15,-2-7-22 16,2-10 0-16,7-11-26 16,-1-7 1-16,0-7 10 15,7-10 1-15,9 0 9 0,5-10 1 16,2-15 5-1,0-10 2-15,-7-8 3 0,-1-8-1 16,-9 6 40-16,-3 8-1 16,-3 14 62-16,-2 7 2 15,-6 11-60-15,-2 8 1 16,0 5-31 0,4 18 2-16,-2 22-14 0,0 7 1 15,0-12-26-15,2-12 2 16,-2-8-46-16,0-13 0 15,1-8 6-15,1-2 2 16,-4 0 31-16,2-2 0 16,-2-15 14-16,-2-3 0 0,-5-23 13 15,-3 0 0-15,0 2 8 16,-4 12 0-16,3 12 45 16,1 7 1-16,-2 10-29 15,-5 2 2-15,-3 17-15 16,-1 14 0-16,5 12-12 15,6 0 0-15,4-4-42 0,2-12 1 16,8-7-19-16,2-5 2 16,4-13 33-16,2 2 2 15,5-6 12-15,-9 0-1 16,-2-6 10 0,8-11 1-16,3-3 1 0,-5-7 0 15,-2 0 14-15,-3 11-1 16,-3-2 26-16,0 9 2 15,-4 1-7-15,0 6 1 16,0 2-17-16,0 0 1 16,0 10-11-16,-4 7 0 15,2-1-13-15,0-6 2 16,2 7-13-16,0-7 2 16,0-2-2-16,2 1 2 0,0-7 1 15,2 6 2 1,-4-8 8-16,10 0-1 0,0-10 3 15,9-7 1-15,-3-10 0 16,-2 3 0 0,1 5 3-16,-5 3 2 0,0 6 8 15,-4 1 1-15,1 7-3 16,-1 2 1-16,0 0-4 16,4 2 1-1,0 17-10-15,5-3 1 0,-5 5-18 0,-6 1 0 16,2-3 7-1,-6-5 1-15,2-3 4 0,0-1 1 32,0-8 0-32,2 4 2 0,-4-6 2 0,7 0 0 15,-5-6 2-15,10-15 0 16,0-9 2-16,3 3 2 31,1 6 10-31,-6 5 2 0,-4-3 40 0,1 17 2 16,-1-4-27-16,6 6 2 15,0 17-17-15,3-1 1 16,-3 3-18 0,-2-1 0-16,0-2-2 15,-5-5-1-15,1 5 0 0,0-8 1 0,4 1-1 32,-4 1 1-32,4-10 1 15,5 0 1-15,1 0-1 16,5-19 1-16,-1 1 0 15,3-15 0-15,-7 6 2 16,-4 1 2-16,1 9 29 16,-7 7 2-16,0-2-17 0,-2 8 0 15,2 4-10-15,5 0 1 16,-1 2-9-16,2 14 1 16,2 2-27-16,-7-1 1 15,1-9-62-15,-2 0 1 16,-4 1 18-16,2-1 2 15,0-6 41-15,-2 0 2 16,2 4 14-16,-4-6 1 16,0-6 8-16,-4-4 0 15,2-1 12-15,-2-5 1 16,-2-3 53-16,2 11 1 0,0 0 8 16,2 6 0-1,-2 2-45-15,-3 0-1 0,1 2-18 16,-8 14 1-16,2 3-18 15,1-1-1-15,3 1-36 16,2-3 1-16,2 1 9 16,2-11 2-16,2-2 5 15,0 2 1-15,0-6 14 0,2 0 0 16,2 0 8-16,6-10 2 16,-6-7 1-16,3 7 0 15,-1-4 1-15,-2 12 1 16,-4-6 10-16,2 1 0 15,0 5-4-15,-2 2 0 16,0 2-3-16,2 13 0 16,2-5-13-16,-4-2 0 15,6 3-11-15,-6-3 0 16,4-2 7-16,5 4 1 16,1-10 6-16,6 2 1 15,3-4 0-15,3-8 1 16,3-7 2-16,-5 1 1 15,3-2 0-15,-9 3 0 0,3 5 23 16,-7 0 2-16,2 1-5 16,2 7 1-16,-3 2-10 15,5 0 1-15,-6 11-5 16,3-1 0-16,-3-2-11 16,0 4 2-16,0 1-24 15,-6-3 0-15,3-2 7 16,-3-6 0-16,2 4 7 0,-6-6-1 15,2 3 6 1,0-3 0-16,-2-3 5 16,0-5-1-16,-2 0 3 0,0-8 0 15,-4 5 16-15,2-5 1 16,-7 6-2-16,7 10-1 16,-2-9-6-16,-4 9 1 15,-2 2-6-15,1 5 2 16,1 3-12-16,0 0 0 15,4 0-22-15,4-5 0 16,0 3 7-16,2-8-1 0,0 2 14 16,2-2 0-16,0 0 6 15,4 0 1-15,-4 0 2 16,2-2 0-16,0-4 19 16,0 4 0-16,2-5 12 15,-6 5 2-15,2 2-12 16,2 0 0-16,-4 0-8 0,3 19-1 15,-1-1-6-15,0 58-1 16,-2 10-9-16,0 5-1 16,-4 11 0-1,-5-7 0-15,-5 1 5 0,-2-1 0 16,-7-3 0 0,3-20 0-16,-1-16 0 0,11-40 0 15,-2-8 0 1,-3-6 0-16,1-10 10 0,-15-27 1 15,11-8-12-15,5-21 0 16,7-10 20 0,12-16 1-16,7-15-8 0,11 3-1 15,5 11-28-15,6 5 0 16,2 6 6 0,-7 10 0-16,-1 11 19 0,-4 9 0 15,-11 16-2 1,-6 21 2-16,-2-1 24 15,-1 6 0-15,-1 4-15 16,-4 4 0-16,0 0-8 0,2 10 0 16,-2 6-9-16,-2 13 0 15,2-2-37-15,0-3 0 16,2-7-18-16,2-5 1 16,2 2 34-16,2 3-1 15,2-7 15-15,3-8 0 16,1 4 6-16,-2-6 1 15,3 0 9-15,-5 0 0 16,0-6 12-16,0 4-1 16,-1-4 0-16,1 4 2 15,-2 0 0-15,2-4 1 16,1 0-7-16,1 4 1 16,-2 2-6-16,0 2 1 15,-1 4-13-15,-1 0 2 0,-2-2-2 16,-2 2 1-1,0 2 0-15,-2-6 0 0,2 5 2 16,-4-7 1-16,2 2 1 16,4-4 2-16,5-9 5 15,17-36 1-15,5-6-2 16,4-1 0-16,2 9 8 16,-10 12 0-16,-9 7-14 0,-9 17-1 15,-11 9-1408-15</inkml:trace>
  <inkml:trace contextRef="#ctx0" brushRef="#br0" timeOffset="1142.32">8164 12455 12 0,'0'0'0'0,"0"0"110"0,0 0 1 0,0 0-48 16,0 0 0-16,0 0-63 15,7-19 0-15,-11 13 18 16,-9 6 0-16,-13-6 22 16,-11 12 1-16,-10 12 39 0,-5 7 0 15,-3 10-10-15,-2 0 1 16,-11 8 2-16,4 4 0 16,5 9-6-16,8 5 2 15,14 27-34-15,6-3-1 16,11-9 29-1,7-17 1-15,13-24 11 0,0-12 2 16,2-13-38 0,6 6 0-16,9 11-6 0,3 2-1 15,3 4 46-15,-3-9-1 0,-9-3-41 16,-7-5 0 0,-2-10-14-1,-4-2 1-15,0 1 2 0,0-3 0 0,2-2-10 16,-11-17 1-1,-19-20-5-15,1-2 0 16,11 17-14-16,7 7-1 16,5 5-237-1,2 8 1-15,2-2 233 16,-2 2 1-16,-2-4 6 16,-7-3 0-16,1 3 14 0,4-6 2 15,-2 0 136-15,-1 1 2 16,7-1-18-16,2 10 0 15,0-6-85-15,0 6 1 16,2-2-28-16,0 2 0 16,0 0-17-16,2 2 1 15,0 4-6-15,0 2 1 16,2 4-13-16,3 4 1 16,3-3-55-16,-4-1 2 15,0 2 40-15,2 1 2 16,-2 1 13-16,5 0 2 0,3 7 5 15,2-3 1-15,-3-1 62 16,1-5 1-16,-10-6-14 16,-2-8 2-16,-2-12-24 15,4-13 1-15,3-6-5 16,17-4 0-16,29 4-18 16,3 5-1-16,-5-5-2 0,-10 6-1 15,-20 13-2-15,-9 10 0 16,-12 4-1767-16</inkml:trace>
  <inkml:trace contextRef="#ctx0" brushRef="#br0" timeOffset="2768.01">6994 13561 12 0,'0'0'0'0,"0"0"1"0,0 0 0 0,0 0-1 0,0 0 0 16,-10 27 0-16,4-17 0 16,-5 4 45-1,1-1 0-15,0-1 73 0,6-4 0 16,2-6 53-16,-2 5 2 15,4-7-38-15,0-7 0 16,0 5-47-16,4-6 0 16,2-12-12-16,4-3 0 15,7-4-20 1,3 3 0-16,-4 7-13 0,-5 7 0 16,-5 6 22-16,2 4 0 15,0 6-30-15,0 8-1 0,1 5-10 16,-1 1 0-16,-6-3-24 15,2-1 1-15,2 1-1 16,2-7 0 0,-2-4 0-16,-1-2 0 0,3-4 0 15,6-10 0-15,11-4 0 16,8-9 1-16,-3-8 3 16,-1 5 2-16,-9 7 0 0,-5 3-1 15,-9 11 16-15,-4-1 2 16,-2 6 3-16,0 0 1 15,2 9-14-15,0-1 2 16,2 10-7-16,2 1-1 16,5-1-7-16,-1 1 2 15,0-5-4-15,0-6 2 16,3-2-1-16,1-1 1 16,-4 1-1-1,-4-6 1-15,1 0 2 16,-1-6 1-16,2 3-1 15,-2-7 1-15,-2-10-1 0,2-1 1 0,-6-6-1 16,0 9 0-16,0 4 2 16,0 5 0-16,2 7 1 15,0 0-1-15,0-2 4 16,3 4 0 0,-3-2-4-16,2 0 2 0,2-2-4 15,4 0 0-15,4-6-1 0,7-15 1 16,6-20-2-16,-5-13 1 15,-1-1-4-15,-11 5 1 16,0 17-55-16,-4 13 1 16,5 5 32-16,-5 9 1 31,2-2 13-31,-2 1 1 0,-6 1 9 0,-6 2 0 16,-4 8 12-16,-5 0 1 15,-1 8 3-15,-7 2 1 16,5 1-6-16,6 5 0 31,1 9 70-31,7 12 0 16,8 31-53-16,2 12 0 15,5-2-42-15,1-5-1 16,-2-23-25-16,-2-15-1 0,-1-15 23 16,-7-12 0-16,4-6-1 15,-4-4 0-15,0-6 11 16,2-12 2-16,8-19 2 15,4-7 2-15,-3-1 1 16,-3 8 1-16,0 6 0 16,-2 9 0-16,-2 14 3 0,-2 7 1 15,2 6-1-15,1 5 0 16,5 16 0-16,6 11 0 16,3 8-3-16,1 0 0 15,-1-6-3-15,-3-10-1 16,-6-2-1-16,-2-13-1 15,1-6 0-15,1-4 2 16,6-4 0-16,-10 0 1 16,5-6 2-16,3-8 1 15,-2-1 2-15,-1 7 0 16,-1-4 11-16,-6 9-1 16,-2-1 4-16,2 4 0 15,-4-2-7-15,2 4 0 0,-2 4-6 16,4 4 0-16,0 3-5 15,0 1 0-15,3 0-3 16,-1-1 1-16,-2-1-3 16,2-2 1-16,4-2 1 15,-6-4-1-15,2 0 2 16,1-2-1 0,-1-2 2-16,-2 0 1 0,-2-4-1 15,0-2 1-15,-4-2 0 0,0 1 0 16,-4-1-3-1,2 2 1-15,0 2-6 0,1-2 1 16,-1 5 1-16,2 1 0 16,0-2 1-16,2 4 0 15,0-2 4-15,4-4 0 16,3 4 0-16,7-4 1 16,-4 0-2-16,2 0 0 15,3-3 0-15,-3 3-1 16,-12 6-1338-16</inkml:trace>
  <inkml:trace contextRef="#ctx0" brushRef="#br0" timeOffset="5228.45">8183 13541 12 0,'0'0'0'0,"0"0"1"0,-8 20 0 0,4-5-1 0,-3-3 0 0,3-4 24 0,0-2 0 15,2-4 83-15,2 0 1 16,-4 2-8 0,4-8-1-16,4 0-2 0,0-12 1 31,9-15-11-31,7-6 2 15,1 10-2-15,-3 11 1 16,1 6-31-16,-9 8 0 16,0 4 20-16,2 8-1 15,1 8-35-15,-3 7 2 16,-2 8-19-16,-8-6 0 16,0-7-7-16,-4-6 0 15,4-5-6-15,4-1 0 16,-4-6 1-16,6-2-1 0,4-2-1 15,7-12 1-15,7-13-1 16,3-6 2-16,-10 2 3 16,-7 0 1-16,-8 15 16 15,2 6 1-15,-4 6-14 16,0-1 1-16,0 5-11 0,0 0 1 16,0 0-5-16,0 5-1 15,0 3-3-15,0 6 2 16,2 9-6-16,2 10 2 15,2-3-4-15,2-5 0 16,-1-6 1-16,-1-5 0 16,0-6 1-16,2-6 1 15,4-8 0-15,7-6 0 16,7-11 0-16,-3-8 1 16,-3-2 1-16,-7 1 0 15,-5 13 0-15,-8 1 0 0,0 9 1 16,-6 1 0-16,2 0 2 15,0 6 0-15,-3-2 6 16,1 2 1-16,-4 2-3 16,6 0-1-16,0 2-1 15,2 4-1-15,2 2-2 16,0 2-1-16,0-3-1 16,4-1 1-16,2-2-2 0,-2-4 1 15,4 2-3-15,1 2 2 16,-3-4 0-16,-2-4 0 15,2 2 0 1,-2 0 1-16,4-6 0 0,3-1 0 16,3-5 2-16,-4 4 0 15,2 0 12-15,-1 3-1 16,-5 5-3-16,-2 2 1 16,0 2-6-16,-4 7 2 15,6 15-7-15,-2 11 1 16,2 10-12-16,-1-2 1 15,-3-10 1-15,2-6 0 0,2-17 3 16,0-4 2-16,0 1 1 16,2-7 2-16,3-7 1 15,5-3 0-15,-2-12 0 16,-1-5 0-16,-9-6 1 16,-4 2 1-16,-4 0 3 15,-3 11 2-15,-3 1 5 0,0 3 2 16,-4 2-4-16,1 5 1 15,-1 1-5-15,2 6 0 16,-3 4-2 0,5 4-1-16,2 0-2 0,4 3 0 15,4-5-1 1,0 2 1-16,0 2-3 0,10-6 0 16,6 0 0-1,11-2-1-15,20-4 1 0,-4-8 0 16,-2 2 2-16,-39 8 0 15,2 2 22-15,3 0 2 0,1 0-9 16,2 2 0 0,2 6-6-16,1 10 0 0,-1 7-9 15,0 0 0-15,-6-5-9 32,-2-6 1-32,1-1-4 15,1-1 1-15,-4-4-1 0,0-4 0 16,0 3 2-16,-2-3 1 15,0-4 4 1,0 0-1-16,0 0 3 0,4 0-1 16,-4-6 3-16,6-15 1 15,4 0 1-15,3-22 0 16,7 2 8-16,5-4 0 16,3 2-5-16,-3 10 0 15,2 4-4-15,-13 9 0 16,2-3-51-16,-9 13-1 15,3-4-151-15,-6 3 1 16,2 1 72-16,-2 2 1 16,2-2 57-16,-6 1 1 15,0 1 46-15,0 2 2 16,0 4 17-16,0 0 2 16,0-2 4-16,0 8 0 0,-4-2 15 15,-2 19 1-15,-2 5 102 16,-2 26 0-16,3 5-64 15,5-4 1-15,-2-3-24 16,4-20 1-16,4-3-22 16,-4-10 1-16,7-7-1 15,-7-4 1-15,4 0 1 16,2-4 1-16,4-8 0 0,9-8 1 16,3-11 22-16,5-8 1 15,-3 0 37-15,-5 11 0 16,-7-1 38-16,-4 15 0 15,-2-2-60-15,-1 4 0 16,1-3-35-16,-6 9 1 16,0 0-13-16,-9 7-1 15,-1 1-5-15,-4 4 1 16,0 4-36-16,5-1 2 16,1-5-42-16,2-4 1 15,2-2 30-15,0 3 0 16,2-5 27-16,2-2 2 15,0 0 10-15,0 0 0 16,2 0 13-16,2 0 0 0,-4 0 4 16,4 4 1-16,2 0 1 15,0 10 0-15,5 5-10 16,-5 1-1-16,4-3-2 16,0-1 0-16,-6-6 0 0,2-1 1 15,5-1 0-15,1-6 0 16,2-4 2-16,7-6 2 15,-3-5 6-15,3-5 0 16,-3-3 16-16,-1 3 0 16,-7 5 31-16,0-1-1 15,2 6-2-15,-7 0 1 16,1 6-37-16,-4-1 0 16,0 3-12-16,4 3-1 15,-2 7-11-15,2 6 0 16,0 1-45-16,-6-5 1 15,2 2 9-15,-2 1 2 16,0-3 16-16,0-6 0 0,0-2 13 16,0 2 0-16,-2-3 7 15,2 1 0 1,0-4 2-16,0 0 0 0,0 0 0 16,0-4 0-16,0 1 2 15,0 3 0-15,2-2 1 0,0-2 0 16,0 4 0-16,3 0 1 15,-3 0-4-15,6 6 0 16,2 5-10-16,-4 3 1 16,4-4-6-16,1-1 0 15,-1 1-4-15,8 0 1 16,-18-10-1283-16</inkml:trace>
  <inkml:trace contextRef="#ctx0" brushRef="#br0" timeOffset="5830.69">9921 13411 12 0,'0'0'0'0,"0"0"0"0,0 0 0 0,0 0 111 31,0 0 1-31,0 0-6 0,0 0-1 0,-10 21 4 16,0 1 0-16,-5 15-50 31,1 6 2-31,6 1-21 15,4-12 1-15,4-11 9 16,2-11 1-16,0-4 10 0,4-6 2 16,4-6-8-16,7-10 1 15,1-15 17-15,-2-8 0 16,-5 2-13-16,-11 4-1 16,-6 13 20-16,-7 1 0 15,-1 5-29-15,-5 10 0 16,-3 4-24-16,-3 4 0 15,13-2-13-15,2 2 1 16,6-2-14-16,8 0 0 16,0 2 0-16,12-8 0 15,17-4 0-15,4-2 0 16,-4 1 4-16,-7-1 2 16,-11 4 16-16,-5 6 2 0,-6 6-8 15,2 4-1-15,4 13-6 16,-7 14 1-16,-6 6-10 15,3-2 2-15,-4-12-5 16,4-5 2-16,4-11-3 16,-4-7 0-16,0-6 3 15,3-10 0-15,5-7 1 0,4-16 0 16,2-14 1-16,3-2 1 16,-1 6 4-16,-1 8 1 15,-3 16 34-15,-4 9 2 16,-2 6-16-16,4 10 0 15,7 11-11-15,1 11 0 16,1 15-7-16,-3 7 0 16,-10 1-31-16,-6 2 1 15,-10 3-9-15,-8 3 1 16,18-59-1471-16</inkml:trace>
  <inkml:trace contextRef="#ctx0" brushRef="#br0" timeOffset="6925.42">8097 14007 12 0,'0'0'0'0,"0"0"16"0,10-29-1 0,-10 19 47 16,2 1 0-16,0 1 44 0,0 4 1 16,2 0-5-16,-2 12 0 0,7 11-6 15,-3 7 0-15,0 15-8 16,-2-2-1-16,-4-8-30 16,0-12 1-16,0-9 0 15,4-2 1-15,2-6-14 16,-2-2 0-1,9-4-4-15,7-12-1 16,7-7-5-16,-1-6 1 0,-5 3 7 0,-5 1 2 16,-3 9-10-16,-5 5 1 15,-4 5-5-15,-2 6 2 16,2 0-11-16,-2 6 1 16,2 1-10-16,-4 3 1 15,4 10-6 1,2 1 0-1,-1-3-7-15,3-1 0 16,0-13 0-16,-2 2 0 16,6-6 0-16,7-10 0 0,8-7 3 15,-5-9-1-15,-8-7-1 16,-3 2 2-16,-5 13 28 16,-6 7 2-16,-4 9-21 15,2 2 2-15,-2 0-13 16,4 8 0-16,4 3-2 15,-4-1 0-15,6 4-29 16,4-3 1-16,0-3-20 0,7 0 0 16,3-8 8-16,1-8 2 15,5-9 8-15,-5-11 1 16,-3-13 4-16,-3-3 0 16,-3 1 12-16,-2 0 1 15,0 4-10-15,1 8 1 16,-5 11-8-16,-8 3 1 15,-2 11-86-15,0 2 2 16,-3 0 63-16,-3 10 0 16,-2 2 21-16,-5 19 1 15,7 14 27-15,0 9 0 16,10 9 0-16,0 1 2 16,4-1 0-16,4-12 0 0,3-8-2 15,-1-12 1-15,-2-17-1 16,-2-1 0-16,-6-9 2 15,0 0 1 1,0-3 6-16,6-13 1 0,5-17 8 16,-1-4 1-16,0-10 34 0,2 12-1 15,3 13 27-15,-5 7 1 16,-2 11 12 0,0-2 1-16,-2 12-55 0,9 0 1 15,7 19-21-15,3 6 1 16,-2 4-19-16,-9-5 0 15,2-3-32-15,-3-4 0 16,3-7-49-16,2-6 1 16,-18-10-982-16</inkml:trace>
  <inkml:trace contextRef="#ctx0" brushRef="#br0" timeOffset="7575.24">9062 13900 12 0,'4'0'0'0,"-4"0"0"0,-4 0 0 0,0 0 31 0,2 0 1 0,2 0 61 16,0 0 0-16,0-2 25 16,0 2 1-16,0 0-40 15,0 0 2-15,0 0 6 16,0 0-1-16,0 0-18 0,-4 0 1 16,-2 2-16-16,0 4-1 15,-4 4-2-15,-9 9-1 16,1 5-22-1,-3 3 1-15,5 0-5 0,8-7 0 16,5 3-13-16,-1-7 2 16,8 1-2-16,-1-7 1 15,5-6 6-15,2-8-1 16,2-4 7-16,13-17-1 16,2-10 6-16,-7-6 2 15,-4 10 11-15,-5 5 1 16,-9 9 8-1,-2 9 2-15,0 6-10 0,0 2 1 16,0 4-23-16,-2 13 2 16,-2 3-12-16,2 11 1 0,4-2-14 15,2-3-1-15,2-5-10 16,4-9-1-16,2-2-2 16,5-10 0-16,5-10 6 31,7-10 0-31,6-23 6 0,0-9 1 0,0-7 2 0,-5-3 1 15,-7 3 1-15,-9 5 1 16,-8 11 1-16,-6 8 0 31,-4 11 0-31,0 13 2 16,-2 5-3-16,-2 6 1 16,-5 6-1-16,1 15 1 15,-8 12 0-15,3 10 0 16,7 10-2-16,4 9 1 15,2 8-1-15,8-3 1 16,2-9-1-16,6-19 0 16,3-15-31-16,-1-22-1 0,2-12-35 15,-5-17 0 1,-11 27-1065-16</inkml:trace>
  <inkml:trace contextRef="#ctx0" brushRef="#br0" timeOffset="7733.67">9093 13838 501 0,'0'0'0'0,"0"0"-64"0,0 0 1 0,0 0 130 16,43 11-1-16,-2-20 39 0,12-1 2 15,-1 0-21-15,1 2 1 16,-6-1-56-16,-10 3 0 16,-37 6-748-16</inkml:trace>
  <inkml:trace contextRef="#ctx0" brushRef="#br0" timeOffset="8621.94">9610 13986 12 0,'0'0'0'15,"0"21"201"-15,0-7 1 16,4 2-196-16,2-7 1 15,-4-7-6-15,2-2 0 0,2 0 61 16,9-9 1-16,7-9 37 16,5-7 1-16,-3-7 2 15,-7 3 1-15,-5 4 65 16,-8 9 0-16,-6-1-37 16,-2 7-1-16,-10 6-40 15,1-2 1-15,-5 12-53 0,-1 4 0 16,-1 15-21-16,-1 10 0 15,11 0-18-15,8 0 1 16,8-9-16-16,7-7-1 16,5-3-22-16,9-8 0 15,5-14-19-15,3-6 1 16,0-13 28-16,-6-14 1 16,-7 0-5-16,-1-6 0 0,-5-10-32 15,-3 7 1-15,-5 5-30 16,-4 10 1-16,-4 7-2 15,0 7 0-15,0 5-10 16,0 2 0-16,0 3 75 16,-2 3 1-16,0 2 26 15,2 6 1-15,-4 0 7 16,0 13 2-16,-5 13 25 0,1 17-1 16,6 19 94-16,2 0 1 15,2 4-68-15,6-11 2 16,5-10-23-16,1-16 1 15,2-17-31 1,-1-12 1-16,3-12-2 0,5-10 0 16,5-23-1-1,1-13 2-15,-4 7 15 0,-11 6 0 16,-4 12 47-16,-1 15 1 16,-5 5-34-16,-4 7 1 15,0 4-27 1,0 2 0-16,2 0-11 0,0-2 1 0,0 6-2 15,2 5 0-15,-2-3-18 16,0-2 0-16,0-4-7 31,2 4 1-31,-4-6 2 0,0 0 0 0,0 0 10 16,-4 0 1 0,-2 0 10-16,-4 0 1 15,-11 13 1-15,-3 11 0 0,-3 15 0 0,8 10 0 16,11 1-6-16,6-5 0 15,4-8-50-15,6-4 0 32,3-13 30-32,5-7 1 15,-2-11 10-15,9-11-1 16,8-23 8-16,-3-12 0 16,-7-11 6-16,-11-2 1 15,-10 57-918-15</inkml:trace>
  <inkml:trace contextRef="#ctx0" brushRef="#br0" timeOffset="8766.79">9821 13898 12 0,'0'0'0'0,"0"0"0"0,37-4 0 0,-9-7 95 16,17-5 1-16,7-13-81 15,3-1 1-15,-4 7 76 16,-14 6 0-16,-37 17-406 15</inkml:trace>
  <inkml:trace contextRef="#ctx0" brushRef="#br0" timeOffset="8879.06">10286 14003 12 0,'10'-13'0'16,"11"-7"121"-16,-1-7 1 15,-3 0-113-15,-17 27-207 16</inkml:trace>
  <inkml:trace contextRef="#ctx0" brushRef="#br0" timeOffset="43555.39">13377 22379 12 0,'0'0'0'0,"0"0"0"0,0 0 0 0,0 0 111 15,0 0 1 1,0 0 97-16,0 0 0 0,-20 6-40 16,18 2 2-1,2-6-89-15,0 2 1 16,0-1-13-16,0-3 1 0,0 4-18 15,-2 10-1-15,-2 11-4 16,-11 30-1-16,-1 37-12 0,-1 15 0 16,5 14 33-16,6-14 0 15,8-23-21 1,4-22 0-16,-2-11 24 0,-4-10 0 16,2-12 5-16,2-11 1 31,-2-3-63-31,0-11 2 0,-2 2-15 0,0-6 0 15,-2 0-5-15,0 0-1 16,2 0-1584 0</inkml:trace>
  <inkml:trace contextRef="#ctx0" brushRef="#br0" timeOffset="44126">13133 23030 12 0,'0'0'0'0,"0"0"0"0,0 0 0 0,0 0 0 0,0 0 0 15,0 0 10-15,0 0 1 16,0 0 129-16,0 0 1 16,0 0 27-16,0 0 0 15,21-2-16-15,-11 14-1 16,2 4-42-16,-1 7 1 15,-3 4-40-15,-2-1 0 0,-6 1 24 16,2-2 0-16,0-5 51 16,-2 3 1-16,0-11-30 15,2-2 2-15,0 3-24 16,0-11 1-16,0-2-63 16,2-2 2-16,0-4-22 15,3-3 0-15,3-1-12 16,4-12 0-16,5-7-39 15,1-6 1-15,1 0-11 0,1 0-1 16,3 6 24-16,1-6 2 16,1 1 17-1,-11 5 0-15,-5 8-14 0,-5 11 1 16,-2 4 2-16,-8 12 1 16,-2 4 16-16,-7 15 0 15,13-25-1489-15</inkml:trace>
  <inkml:trace contextRef="#ctx0" brushRef="#br0" timeOffset="46517.75">12752 23551 12 0,'0'0'0'0,"0"0"0"0,0 0 0 16,0 0 0-16,0 0 0 16,0 0 0-16,0 0 0 15,0 0 72-15,0 0-1 16,-20 17 120-16,13-13 1 16,3 2-19-16,4-6 1 15,-4 0-45-15,4-2 0 16,4-6 33-16,2-15-1 0,11-16-24 15,3-4 1-15,1 8-60 16,-5 17-1-16,-8 11-32 16,-4 14 1-1,-1 11-19-15,-3 11 1 0,-5 22-26 16,1 0 0-16,-2-3 0 16,2-9-1-16,6-9-1 0,4-7 1 15,-4-7 8-15,2-5 0 16,1-11 2-16,7-6 0 15,10-13-2 1,9-8 1-16,6-5-2 0,-6-3 0 16,-13 6-9-16,-5 10 1 15,-11 9-1-15,-2 4 1 16,0 0 0-16,2 2 0 16,-2 4 0-16,0 0 0 15,0 0 0-15,0 0 0 16,0 2-4-1,2 8 1-15,2 13 1 0,4 5-1 16,4 5 0-16,1-8 1 16,-1-9 7-16,-2-5 2 0,0-3 18 15,3-6 1 1,3-10-9-16,5-5 0 0,3-17-5 16,1-5-1-1,-13-2-7-15,0-2 2 0,-3 2-4 16,-5 8 1-16,-4 13-1 15,0 7 0-15,0 3-1 0,0 12 0 16,0 3-1-16,0 15 1 16,0 5-1-16,2 4 0 15,2-7-6 1,2-9-1-16,2-9-10 0,9-12 1 16,5-8 1-16,13-19-1 31,8-25 6-31,-4-13 1 15,-8-9 4-15,-7 0 1 16,-3 14 2-16,-5 6-1 16,-14 22 2-16,-4 11 0 15,-8 8-4-15,-6 7-1 16,-3 8 1-16,-3 4 2 16,-3 11 2-16,0 9 0 15,1 11 1-15,7 6 0 0,7 10 3 16,6 19 2-16,2 24-1 15,0 3 1-15,2-23-3 16,6-15 1-16,6-16-2 16,1-14 2-16,-5-15-3 15,-2-6 0-15,4-8-5 16,5-12 2-16,13-15 1 16,3-10 0-16,-10 0 2 0,-3-2 0 15,-4 4 0-15,-3 10 0 16,-5 11 9-16,-2 8 1 15,-4 8-1-15,2 2 0 16,2 6-2-16,2 17 1 16,4 18-8-16,1 2 0 15,-1-8 0-15,4-6 0 16,3-13-1-16,-5-7 1 16,4-5 0-16,3-4 0 15,3-8 1-15,5-9 0 16,0-18 0-16,-15 7 2 15,0-15-1-15,1-5 0 16,-7 3 4-16,-4 23 0 0,-2 3 9 16,0 5 0-16,0 6-9 15,0 0 1-15,-2 6-5 16,-2 0 0 0,-1 2-4-16,-3 20 1 0,2 5-4 15,4 10-1-15,8 6-4 0,0-18 1 16,3-9-4-16,1-6 1 15,4-7-11-15,21-12 0 16,-2-15 22-16,2-24 1 16,-7-13 0-16,-7 1 0 15,-5 1-3-15,-5 7-1 16,-5 5 3-16,-4 16 0 16,0 3-34-16,-2 11 2 15,0 5 19-15,0 4 2 16,-2 0 7-16,2 8 2 15,-2 0 2-15,-7 2 1 16,-1 14 0-16,-4 19 1 16,8 6 9-16,2 12 0 0,12 9 4 15,8 0-1-15,9-3 8 16,-1-22 1-16,7-12-11 16,-2-15 0-16,4-12-5 15,16-25-1-15,-8-39 11 16,-6 1 1-16,-9-3-6 0,-5 0 1 15,-9 9-5-15,-4-5 0 16,-4-6-8-16,-10 19 1 16,0 14-1-1,0 19 0-15,0 3-1 0,2 9 1 16,-2 6 5-16,-11 14-1 16,7 15 0-1,0 27 1-15,1-7-2 0,1 12 1 16,4-1-3-16,4-9 2 15,2 7-2-15,2-13 0 16,0 6 0-16,1-26 0 16,1-5 3-16,-2-11 1 15,0-3 1-15,10-12-1 16,5-17 9-16,5-14-1 0,-3 0-3 31,-7 10 1-31,-2 3-9 0,-5 5 1 0,-1 9-23 16,-2 2 1-16,0 2-4 15,-2 4 1-15,-2 2 12 16,2 2-1-16,-2 6 8 0,2 27 1 31,0 2 6-31,4 2 1 0,2-4 2 0,-1-15 0 32,-1-3 0-32,2-7 1 15,4-2-2-15,15-2-1 16,6-14-2-16,0-10 2 15,-7-7 27-15,-7 9 1 16,-5-3 19-16,-4 5 2 16,-2 3-28-16,-3 5 0 15,-1 2-16-15,-4 4 1 16,0-4-7-16,0 4-1 16,0 0-2-16,0 4 0 0,2 6-3 15,6 7 0-15,2 1-47 16,0-1 0-16,3-7 22 15,1-2 1-15,2-2 12 16,11-20 0-16,0-7 14 16,16-26 1-16,-2 2 0 15,-25 18 0-15,-2 1 0 0,-5 9 0 16,-1 5-21-16,-6 6 1 16,0 4 9-16,-2 2 2 15,0 0 5-15,-4 8-1 16,0 2 4-16,-2 9 0 15,6 5 5-15,0 11 0 16,4 0 2-16,2-6 0 16,6-2 12-16,-2-13 1 15,3-4-6-15,-7-4-1 16,0-12-3-16,2-2 1 16,0-2-5-16,-6-33 0 15,-12-3-5-15,-31-19 0 16,41 65-1741-16</inkml:trace>
  <inkml:trace contextRef="#ctx0" brushRef="#br0" timeOffset="46676.78">13717 23143 12 0,'0'0'0'0,"0"0"166"0,0 0 0 16,23 16-183-16,0-16 0 15,18-2 86-15,10-4 0 16,4 0-98-16,9-7 1 15,7-9-8-15,-3-1 0 16,-68 23-204-16</inkml:trace>
  <inkml:trace contextRef="#ctx0" brushRef="#br0" timeOffset="47672.88">12777 23978 12 0,'0'0'0'0,"0"0"146"0,0 0 0 0,0 0-159 16,-17 25 2-16,7 10 0 16,-4 16 1-16,1 3 15 15,3-1 2-15,0-2 30 16,4-4 1-16,8-5 375 15,4-10 1 1,0-19-340 0,6-22 2-16,11-19-19 0,1-17 0 0,5-7-23 0,-4-1-1 15,-7 14-45-15,-12 10 0 32,-8 4-65-32,-6 9 1 0,2 4 60 0,-4 6 2 15,-3 4 10-15,-1 2 1 31,-4 2 3-31,3 6 1 16,3 6 14-16,4-4-1 16,4-1 10-16,2-5-1 15,0 2 4-15,2 2 1 16,4-6 0-16,8-4 1 16,13-4-9-16,11-6 0 15,7-5-11-15,3 3 0 16,-3 10 0-16,-13 4 1 0,-5 4-2 15,-7 10 1-15,-5 1 1 16,-7-1 0-16,-6 9 1 16,-4 5 2-16,-4 5 2 15,1 2 1-15,-1-10 66 16,4-7 1-16,2-6 47 16,2-5 1-16,2-5-92 15,4-6 0-15,7-15-23 0,9-14-1 16,9-10-14-16,0 2 1 15,-7 6-31-15,-1 8 3 16,-13 15 4-16,-2 4 1 16,-4 8 3-16,-2 0 1 15,0 4 8-15,3 8 1 16,-3 7 6-16,2 14 0 16,-4 4 2-16,6-2 1 15,4-15 9-15,2-6 0 16,3-12-8-16,11-12 2 15,15-14-4-15,2-13 0 16,5-9-71-16,-5-13 0 0,-43 59-1367 16</inkml:trace>
  <inkml:trace contextRef="#ctx0" brushRef="#br0" timeOffset="48749.55">13580 23718 12 0,'0'0'0'0,"0"0"0"0,0 0 0 0,0 0 0 15,0 0 0-15,0 0 28 0,-2 32 1 16,-2 3 61-16,0 19 0 16,-6 7-1-16,1 11 1 15,1 10 38 1,4-8 1-16,4-8-27 0,6-15 0 16,9-14 26-16,-1-12 1 15,9-21 62-15,1-16 1 16,9-21-132-16,-2-12 0 15,-5-9-23-15,-3-5 0 16,-5 1-37-16,-3 5 0 16,-5 14-1-16,0 8 1 15,-4 19-2-15,-4 5 0 0,-2 7 0 16,-2 15 1 0,-4 14 1-16,0 16 0 0,2 8 0 15,4 3 0-15,4-13 0 16,-4-8 0-16,4-15 0 15,0-3 1-15,-2-9 3 16,4-6-1-16,7-4 1 16,9-13 0-16,11-13-2 15,2-7 2-15,-2-8-5 0,-7 2-1 16,-1 4 2-16,-7 4 0 16,-7 16 0-16,-5 7 0 15,-4 8 3 1,-2 2-1-16,2 8 1 0,4 11 2 15,-2 24-2-15,4 4 2 16,-2-6-1-16,-1-8 2 16,-3-15-1-16,2-1 1 15,0-9 1-15,2-6 1 16,2-2 4-16,9-14 1 16,9-13 4-16,5-8 1 15,-11-4 3-15,-3-2 1 16,-3 4-7-16,-1 6 2 15,-5 13 7-15,-2 8-1 0,-2 3 8 16,-2 7-1-16,0 5-14 16,2 5-1-16,0 8-8 0,2 15 0 15,-4 12-7 1,5-2 1 0,-1-8-3-16,0-8 0 15,-4-11-1-15,-2-7 1 0,2-7-2 0,2-4-1 16,4-7 2-16,7-17-1 15,13-26 0 1,3-1 1-16,-6 2 0 0,-1 8 2 16,1 8-1-16,-7 8 1 31,-7 13 18-31,-7 12 1 16,-4 2-6-16,4 8 1 15,-2 18-5-15,6 11 0 16,4 13-5-16,5 1 2 15,3-14-10-15,5-10 1 16,2-11-3-16,1-16 0 0,7-10 3 16,-4-13 0-1,0-14 0-15,-5-8 2 0,-7-14 9 16,-7-1-1-16,-4 5 38 16,-6 7 0-16,-6 20-22 15,-2 9 2-15,0 11-15 16,-2 10 0-16,-3 4-5 15,-1 21 1-15,-2 24-5 16,1 11 0-16,7 6-10 0,4-3 1 16,2-5-32-16,2-9 1 15,0-10-44-15,-2-14 1 16,0-17 33-16,-2-10 2 16,0-2-94-16,-6-10 0 15,8 12-1069-15</inkml:trace>
  <inkml:trace contextRef="#ctx0" brushRef="#br0" timeOffset="48940.15">13439 23960 12 0,'0'0'0'0,"0"0"0"0,0 0 0 0,37 18 0 16,2-30 0-16,8-19 0 0,6-4 0 16,-53 35-10-1</inkml:trace>
  <inkml:trace contextRef="#ctx0" brushRef="#br0" timeOffset="49068.02">13875 23822 12 0,'0'0'0'15,"0"0"0"-15,-14 33 0 16,10-25 40-16,2-6 1 15,2 0 85-15,0 5 2 16,0-7 34-16,6 0 0 16,6 0-63-1,7 0 2-15,-19 0-755 0</inkml:trace>
  <inkml:trace contextRef="#ctx0" brushRef="#br0" timeOffset="50109.21">14890 23798 12 0,'0'0'0'0,"0"0"0"0,0 0 0 15,0 0 0-15,0 0 0 16,0 24 0-16,-8-5 0 15,-5 22 0-15,1 10 0 32,6 2 76-32,2-1 0 0,6-9-8 0,2-14-1 15,2-13 32-15,7-10 0 16,5-12 14-16,11-8 0 16,14-17-13-16,-2-12 1 15,-11 0-20-15,-9-2 0 0,-11 3 55 16,-10 10 0-1,-6 11-5-15,-6 5 0 0,-5 1-20 16,-5 11 0-16,-7 2-70 16,-8 4 0-1,0 8-26 1,7 7 0-16,11-7-11 16,9-4 0-16,6-2-6 0,8-4 0 15,4 0-4-15,15-4 1 16,24-12-3-16,8-1 0 15,0 1 6-15,1 6 0 16,-11 0 11-16,-10 3 2 16,-15 9 4-16,-9 7 1 15,-5 5-6-15,-2 11 1 16,-4 14-6-16,0 10 0 16,0-2-5-16,0-6 0 15,-2-14-41-15,-2-11-1 16,2-7 32-16,0-9 1 0,2-9 8 15,6-11 1-15,10-30 1 16,5-3 0-16,-1 0 31 16,1 3-1-16,-1 14 22 15,-2 5 1-15,-3 12-26 16,-9 9 1-16,-2 2-19 16,-4 8 1-16,0 0-1629 15</inkml:trace>
  <inkml:trace contextRef="#ctx0" brushRef="#br0" timeOffset="51248.31">15560 23709 12 0,'0'0'0'0,"0"0"84"0,0 0 1 0,0 0 69 15,0 0 0-15,0 0 8 16,0 0 2-16,0 0-16 15,0 0 1-15,0 0-62 16,6 27 2-16,1-15 47 0,3 9 0 16,2 14-72-16,-6 8 2 15,-8 8-22-15,-6 3 2 16,-4-3-22 0,-1-6 0-16,5-12-24 0,-2-8 0 15,8-15 3-15,2-10 0 16,6-6 11-16,13-19-1 15,17-28 9-15,7-11 0 16,-2-2 24-16,-8 3 0 16,-8 9 36-16,-7 11 1 15,-3 19-50-15,-3 7-1 16,-6 9-14-16,-2 6 1 0,-4 2-12 16,-2 10 1-16,-2 15-6 15,0 16 0-15,0 6-2 16,2 4 0-16,0 3 0 15,2-5 0-15,2-14-1 16,2-8 1 0,0-19-28-16,4-6 1 0,5-6-11 15,5-19 1-15,9-12 23 16,-1-10 2-16,-1 4 9 0,-7 8-1 16,-7 11 25-1,-7 5 0-15,-2 7 57 0,-2 4 2 16,0 0-34-1,0 6 0-15,0 0-27 0,0 0 0 16,0 6-13-16,2 8 1 16,4 15-9-16,4 4 2 15,2-5-31-15,1-11 1 16,-9-9-14-16,2-6 0 16,0-4 20-16,4-14-1 15,7-17 12-15,-3-4 2 16,-8-6 6-16,-4 2 0 15,-4 14 2-15,-4 9 1 0,-2 7-1 16,-4 11 2-16,-11 0 0 16,1 8 1-16,-3 11-1 15,9 1 1-15,11 3 0 16,14-4 0 0,7-11 15-16,15-8-1 0,18-15-5 0,10-13 0 31,-5-15-4-31,-1-19-1 0,-4-18-5 0,-2-15 0 15,-4-1-42 1,-12 10 2 0,-16 24 16-16,-11 17 1 15,-8 10-92-15,-5 2 0 16,-1 9 95-16,0 7 1 16,0 9 13-16,-5 14 0 15,-7 15 7-15,-3 22 0 16,0 33 1-16,7 18 0 15,-5 23 41-15,5 10-1 16,6-10 9-16,8-6 0 16,12-8-23-16,6-25 0 15,3-33-25-15,1-22 1 0,-6-27 3 16,3-25 1-16,3-31-5 16,-1-20 2-16,-7-12-7 15,-2 4 2-15,-8 88-1582 16</inkml:trace>
  <inkml:trace contextRef="#ctx0" brushRef="#br0" timeOffset="51391.6">16089 23584 12 0,'0'0'0'0,"23"10"30"0,3-3 2 0,11-14-32 0,10-17 0 16,9-17 0-16,1-9 0 15,-4-1-2-15,-5 6 2 16,-48 45-55-16</inkml:trace>
  <inkml:trace contextRef="#ctx0" brushRef="#br0" timeOffset="51549.86">16614 23812 162 0,'0'0'0'0,"0"0"-5"16,31 0-1-1,-19 0 313-15,0 0 1 0,1-2-97 16,-3-4 1-16,-2-13-105 15,-6-3 0-15,-2 22-1160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2:43:50.2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7-29T02:43:56.988"/>
    </inkml:context>
  </inkml:definitions>
  <inkml:trace contextRef="#ctx0" brushRef="#br0">12391 12128 12 0,'0'0'0'0,"0"0"0"0,0 0 0 0,0 0 13 15,-24 14 2-15,20-5 241 16,-7 9 1-16,-11 17-256 16,-1 18 1-16,5 23 6 15,-1 2 0-15,7 11 13 16,6 13 2-16,8 30 6 15,12-1 0-15,11-10 2 0,10-6 2 16,12-4-42-16,6-14 1 16,-53-97-534-16</inkml:trace>
  <inkml:trace contextRef="#ctx0" brushRef="#br0" timeOffset="2285.57">12750 12639 12 0,'0'0'0'0,"0"0"0"0,0 0 0 0,0 0 0 0,0 0 0 15,0 0 0 1,0 0 0-16,4-24 0 0,-4 13 0 16,0 1 13-16,0-4 2 15,-2 1 43-15,-6 5 1 16,-2 0 15-16,-3 8 0 16,-1 0 9-16,-5 8 0 15,-5 9-15-15,-3 1 2 16,3 9-21-16,5 8 1 15,1-2 11-15,10-5 2 16,5 1 82-16,6-4 0 0,3-9-90 16,4-8 0-1,6-26-35-15,9-13 1 0,10-8-16 16,0-4-1 0,-7-2-6-16,-7-7 1 0,-3 1-56 15,-3-10-1 1,-3-7 28-16,-4 4 0 15,-4 5 12-15,-4 9 1 16,-2 22 9-16,0 9 1 0,0 11 4 16,-6 6 1-16,0 2 1 0,-3 10 1 15,-7 21-1 1,2 12 1-16,5 23-3 0,1-3 2 16,0 7-1-1,4-4 1-15,8-13 1 0,4-8 0 16,4-1 0-1,7-10 0-15,-3-9-1 16,2-6 1-16,3-9 8 16,5-10-1-16,3-10-1 15,4-9 0-15,-1-6-4 0,-1-9 1 16,-8 5-34-16,-7 2-1 16,-4 5-46-16,-2 3-1 15,-3 1 60-15,-5 1 0 16,0 9 15-16,0 0-1 15,0 8 5-15,-5 6 0 16,-3 4 2-16,-2 7 1 16,0 17 3-16,6 5 2 15,8 5 1-15,4-3 1 16,2-6 47-16,5-11 2 16,-3 3 92-16,4-9 1 15,3-16-107-15,3-10 0 16,3-12-31-16,1-7 2 15,-3-8-14-15,-5 2 0 0,-3 7-3 16,-3 7 1 0,-4 3-56-16,1-1 0 0,1 7-10 15,0-6 1-15,-2 9 28 16,-2 3 0-16,3 4 18 16,-3 2 1-16,2 4 6 15,2 3 1-15,2 3 7 16,1 13 0-16,-1 7 2 15,0-5 1-15,-5 0 12 16,-1-11 0-16,-2-3 65 0,-2-7-1 16,0-4-47-16,4-4 1 15,4-6-17-15,5-11 1 16,3-14-11-16,-2 4 1 16,-3-1-31-16,-5 9 1 15,-4 5-18-15,-4-1 1 16,4-1 31-16,2-1 2 15,-4 11 9-15,2 0 0 16,1 6 2-16,-1 2 0 0,0 2 0 16,4 6 1-1,2 2 2-15,0 9 2 0,7-1 0 16,-1-1 1 0,-1-3-1-16,-13-12 1 0,2 4 12 15,6-6 0 1,2 0 10-16,5-6 0 0,-1 4-11 15,-2-6 1 1,1 2-7-16,-9 2 1 0,2-5-5 16,-2 3 0-16,0 4-2 15,-6-6 2-15,2 6-3 16,-2-4 0-16,-2 6-2 0,2-6 2 16,-4 6-4-1,-2 6 1-15,0 2-1 0,-4 17 1 16,2 1-1-1,1 1 0-15,5 0 3 0,4-9 2 16,3 1 84-16,1-7 2 16,2-8-58-16,8 2-1 15,7-14-19-15,14-10-1 16,-2-7-12-16,-1-10 1 16,-3 0-121-16,0-14 0 15,-13-4 72-15,1-1 1 16,-7 1 24-16,-6 10 2 15,-4 0 20-15,-2 18 1 16,-2 6 0-16,0 11 1 16,0-2 28-16,0 4 0 0,0 4-8 15,-4 10-1 1,-2 10-20-16,-9 36 0 0,5 14-1 16,4-7-1-1,2 1 10-15,6-3 1 0,0 3 0 16,2-19 0-1,6-2-9-15,-4-20 0 0,4-5 4 16,0-12 0 0,5 0-3-16,11-12 1 15,3-2-2-15,6-13 2 16,-2-2-6-16,-5 5 1 0,-1-5-34 16,-11 15 1-16,-2-6-10 15,-5 5 1-15,-1 5 27 16,-2 4 0-16,-2-4 13 15,2 4 0-15,-4 2 3 16,0 0 0-16,0 2 0 0,-4 4 2 16,2 2 0-1,0 3 0-15,2-5 22 0,0-2-1 16,2 2 37-16,0-2 2 16,2 0-33-16,2-4 1 15,2 0-16-15,-2-6 1 16,1 4-24-16,-1-4 1 15,-2 2-31-15,0-2 0 16,-2-5 19-16,-4 3 0 16,-2 0 7-16,0 2 2 15,-2 4 6-15,-1 0 1 16,1 2-6-16,2 0-1 16,-4 0 7-16,2 2 0 15,2 0 2-15,2 4 0 16,4-4 4-16,6 4 1 15,6-4 1-15,13-4-1 16,0-6-1-16,3-8 1 0,-1-3-1 16,-4 1 0-16,-5-7 0 15,-6 6 0-15,-1 3-1 16,-5 6 1-16,0-3 5 0,-2 9 2 16,-4-4-1-1,0 8 0-15,0 0-1 0,5 8 0 16,-3 13 11-1,2 55 0-15,-4 14-17 0,-4 11 1 16,-2 10 0 0,2 6 0-16,2 12-1 0,4-4 1 15,2-6-9-15,4-12 1 16,-10-107-883-16</inkml:trace>
  <inkml:trace contextRef="#ctx0" brushRef="#br0" timeOffset="3336.43">14255 12631 12 0,'0'0'0'0,"0"0"0"0,0 0 0 0,0 0 0 16,0 0 0-16,0 0 10 15,0 0 1-15,0 0 55 16,0 0 2-16,0 0 32 0,10-18-1 16,14-9-9-16,5 2 1 15,0 7-13-15,-3 8-1 16,-1 10-16-16,-11 0 0 16,-3 10-8-16,-7 6 0 15,-6 3-5-15,-9 7 1 16,-9 9-9-16,-7 0-1 15,-3-2 52-15,1-8 1 16,8-7 95-16,1-8 1 16,10-7-86-16,3-6 1 15,7 1-67-15,7-14 1 16,17-11-26-16,13-6 0 16,8-1-34-16,4 15 0 15,-4 3-184-15,-8-1-1 16,-10 13 152-16,-2 0 1 15,-7 4 29-15,3-2 2 16,-1-6 15-16,-1 0 0 0,-5 1 8 16,-2 3 1-16,-2-4 0 15,1 0 1-15,-3-2 2 16,-4-1 2-16,-2-1 6 16,-2 8 0-16,-2-2-2 15,-2-2 0-15,-2 8-1 16,-7 8 0-16,-1 0-5 15,-8 8 2-15,1 3-5 0,5 5 0 16,7-3-2-16,5 4 2 16,2-9 0-16,4 3 0 15,7-9 9-15,-1-2 0 16,4-2 28-16,4-6 0 16,5-8-14-16,1 0 0 15,3-11-8-15,-4 1 0 16,-7 1-15-16,-2 1 0 15,-4 6-8-15,1-3 1 16,1 9-8-16,2-4 2 16,-2 8 2-16,3 0 1 0,5 8-4 15,5 3 1 1,-1 7 6-16,-5 7 1 0,-11 7 3 16,-6-5 0-1,-8 0 3-15,-3 0 0 0,-1-9 57 16,2-2 1-1,0-7 19-15,1-3-1 0,5-10-47 16,2-7 1-16,6-17-18 0,9-13-1 16,7-5-11-1,9 3 0-15,4 0-69 0,1 0 1 16,3 10-29 0,-4 13 1-16,-6-3 53 0,-7 13 1 15,-20 10-999 1</inkml:trace>
  <inkml:trace contextRef="#ctx0" brushRef="#br0" timeOffset="4089.69">15068 12691 12 0,'0'0'0'0,"0"0"0"0,0 0 0 0,0 0 159 15,0 0 2-15,0 0 112 0,17 24 1 16,-7 3-270 0,-6 18-1-16,-18 15 9 0,-13 1 1 15,-12 9 0 1,-6-8 1-16,45-62-718 15</inkml:trace>
  <inkml:trace contextRef="#ctx1" brushRef="#br0">16914 19213 0,'0'0'0</inkml:trace>
  <inkml:trace contextRef="#ctx0" brushRef="#br0" timeOffset="8369.75">12695 13442 12 0,'0'0'0'0,"0"0"0"0,0 0 0 0,0 0 28 16,0 0 1-16,0 0 164 0,0 0 1 15,0 0 63 1,26-35 0-16,-7-12-252 0,3-11 0 16,3 1 13-16,1-7 0 15,5 1 8-15,-4 1 1 16,-7-2 5-16,-5 7 2 16,-5 14 3-16,-6 16 0 15,0 9 11-15,-2 9 1 16,0 1 9-16,-2 8 2 15,0 0-28-15,0 2 2 16,-2 4-12-16,-6 21 1 16,-4 18-23-16,-9 15 1 15,5-1-3-15,4 3 0 0,1-9 2 16,3 5 0 0,4-5 0-16,4 1 2 0,8-11 21 15,-2-10 2 1,5-15 41-16,5-16 1 0,4-12-18 15,11-15-1 1,12-18-21-16,0 0 0 0,-10 6-17 16,-6 2 0-16,-7 4-4 0,-7 11 0 15,-7 10-2 1,0 1-1-16,-6 3-3 0,0 6 0 16,0 0-2-1,0-2 1-15,0 0-1 0,0 2 1 16,0 2 1-1,-4 6 0-15,-4 11 1 0,-1 7 2 16,5 20 17-16,4 1 0 16,2-10 30-16,4-8 0 15,1-13-28-15,-3-6 1 16,-2-4-2-16,6-14 1 16,6-8-17-16,11-13 2 15,6-12-7-15,-3-2 0 16,1 8-2-16,2 4 1 15,4 2-29-15,4 7 2 16,2-3-69-16,-5 11-1 16,-7 10 54-16,-8 0 2 0,-9 8 27 15,-4 6 2 1,-4 4 9-16,-6 15 2 0,-8 16 2 16,-6 7 0-1,-7-3 37-15,0-6 1 16,5-6-14-16,-2-10 0 15,7-15-9-15,5-6 0 16,2-6-6-16,-2-10 0 16,-5-17-6-16,1-6 0 15,2-4-3-15,6-2 1 0,8 11-1 16,2 9 0-16,-2 9-1 16,-2 4 1-16,2 0-12 15,0 3 1-15,3 3 2 16,-1 7 0-16,2 1 1 15,0 6 1-15,2 15 6 16,3 2 1-16,-1 12-1 0,4-10 0 16,-1-13 1-16,3-12 0 15,3-8 0-15,5-12 1 16,11-21-1-16,2-10 0 16,-2 0-5-16,-6-4 2 15,-7 6-3-15,-1-8 1 16,-3-5 4-16,-3-5 0 15,-7-5-1-15,-4 4 1 16,-4 15 0-16,-2 10 0 16,-4 11 13-16,0 13 1 15,0 5-5-15,-2 21 1 16,-4 3-5-16,3 7 1 16,1 12-5-16,0 14 0 15,2 0-39-15,0 1 1 16,0-1 11-16,0 2 2 0,2 7 7 15,2-5 0 1,2-1 13-16,2-19 1 0,2-5 3 16,-2-19-1-16,4-1 9 0,5-10 0 15,7-10-6 1,15-23 0-16,0-4-2 0,-5 4 1 16,-1-4-4-1,-10 19 0-15,-3-1-39 0,-6 7 1 16,-2 2 7-1,-1 3 0-15,-5 3 24 0,0 2 1 16,0-2 8 0,0 8-1-16,-2 2 3 0,-2 23 0 15,0 2 25-15,0 8 1 16,0 0-6-16,2-14 1 16,2-5 4-16,0-8 1 15,0-1 9-15,2-9 1 16,0 2-22-16,12-12 2 15,5-13-4-15,8-8 1 16,-3 3-8-16,-3 1 2 16,-1 9-4-16,1-1 1 0,-3 7-5 15,-3 0 1 1,-1 4-7-16,-4 3 0 0,1 3-1 16,1 9 2-1,-2 5-1-15,-1 9 1 0,-5 7 10 16,-4 1 0-1,-4 4 1-15,-2-10 0 0,0-1-1 16,2-13 0-16,2-1 2 0,0-4 0 16,0-6 2-1,0 0 0-15,4-8 1 0,12-21 1 16,5-6 0 0,1 0 0-16,3 0 0 0,-7 9 2 15,-1 1-16 1,-7 9 1-16,-2-1-182 0,-2 7 0 15,-6 10-973 1</inkml:trace>
  <inkml:trace contextRef="#ctx0" brushRef="#br0" timeOffset="9670.28">12887 13075 12 0,'0'0'0'0,"-24"-2"0"0,3-1 0 0,-8-1 0 0,3 0 0 16,1-2 72-16,1 6-1 16,-1 0 92-16,0 2 1 15,3 2-118-15,3-2 0 16,3 0 56-16,6-2 0 15,4 4-30-15,2-1 0 16,4-3-18-16,14 0 1 16,21-7-15-16,18-3 1 0,19-6-10 15,12 5 0 1,4-3-28-16,4 2 0 0,-92 12-888 16</inkml:trace>
  <inkml:trace contextRef="#ctx0" brushRef="#br0" timeOffset="9910.18">13664 12988 12 0,'0'0'0'0,"0"0"0"16,0 0 0-16,-20 4 0 0,14 1 0 15,1-3 0 1,5 2 0-16,-4-4 64 0,4 2 1 15,4 0 37 1,3-2 1-16,15-2 7 0,27-6 1 16,21-3-19-16,8-5 0 15,14 8-49 1,2 4 1-16,-94 4-674 0</inkml:trace>
  <inkml:trace contextRef="#ctx0" brushRef="#br0" timeOffset="12775">14624 13245 12 0,'0'0'0'0,"0"0"0"0,0 0 0 0,0 0 100 0,0 0 1 16,-21 21 35-16,19-21 0 15,0 2-13 1,2 2 0-16,2-2-58 0,0-2 0 16,4-2-18-16,11-13 1 15,15-13-5-15,7-11 1 16,-4 4-40-16,-8 6-1 0,-11 10-3 16,-6 3 1-1,-1 8 8-15,-9 0 0 16,0 6 21-16,0-1 2 15,-7-1 17-15,-1 4 0 16,-6 7 4-16,-9 5 0 16,-7 19-3-16,1 6 1 15,2 0-14-15,11 4 1 0,8-4 65 16,6-3 2 0,6-3 6-16,8-12 0 0,0-7-71 15,13-8 2 1,6-8-24-16,6-8 1 0,2-11-11 15,2-8 0 1,-5-4-5-16,-3-8 1 0,2-6-2 16,0-2-1-16,-6-5-26 0,-7-9 0 15,-10 1 12 1,-3 11-1-16,-5 18 8 16,-2 8-1-16,-2 13 32 15,0 10 0-15,0-1 0 16,-2 10 1-16,-2-3-7 15,-2 10 1-15,-3 19-11 16,3 12 1-16,2 12-28 0,4 5 1 16,4 1-1-16,0-1 2 15,0-5 1-15,7-5 2 16,3-15 10-16,0-7 1 16,-1-11 36-16,1-9 1 15,9-10-4-15,5-13 2 16,11-11-16-16,2-5 3 15,-4-4-16-15,-6-4 1 16,-5 4-13-16,-5 8 0 16,-5 3-67-16,-3 9 1 15,-5 1 49-15,-2 6 1 16,2 8 6-16,0-6 2 0,3 6 7 16,-7 6 1-1,4-4 4-15,0 12 2 0,0 5 1 16,1-1 1-1,-9-1 0-15,0-3 0 0,0-6 2 16,0-6 0-16,0 0 4 0,0 0 0 16,0-2 4-1,0-2 0-15,2-2 1 0,-2-8 0 16,-2-4 1 0,-7-3-1-16,-1 1-7 0,-2 5 2 15,-1 5-2 1,1 4 1-16,-4 8-3 0,-5 8 1 15,-1 13 10 1,1 4 0-16,3 14 3 0,5 6 0 16,7 2 8-16,4 3 2 15,6-1-6-15,7-1 1 16,5-16-12-16,2-9 1 16,1-10-6-16,6-17 1 15,9-13-3-15,9-9 0 16,9-11-1-16,-1 2 0 15,-2 0-1-15,-16 11 1 16,-13 3 2-16,-11 7 0 0,-11 4-4 16,-13 2 1-1,15 4-1691-15</inkml:trace>
  <inkml:trace contextRef="#ctx0" brushRef="#br0" timeOffset="13093.25">14913 13091 12 0,'0'0'0'0,"0"0"290"0,0 0 2 0,0 0-292 15,0 0 0-15,0 0-26 16,0 0 1-16,0 0 29 15,0 0 1-15,0 0 38 16,0 0 2-16,32-8 91 16,9 6 1-16,13-6-29 15,3-1 1-15,0-7 13 0,-1-1 1 16,-3-1 0-16,-14 4 0 16,-10 3-68-16,-11 7 0 15,-8 4-20-15,-8 2 0 16,-8 9-39-16,-6-1 1 15,12-10-1344-15</inkml:trace>
  <inkml:trace contextRef="#ctx0" brushRef="#br0" timeOffset="13500.15">15870 12231 12 0,'0'0'0'0,"0"0"-10"0</inkml:trace>
  <inkml:trace contextRef="#ctx0" brushRef="#br0" timeOffset="13697.11">15833 12241 590 0,'0'0'0'0,"0"0"0"16,0 0 1 0,0 0 49-16,0 0 1 0,0 0 35 15,14 39 1 1,21-8-29-16,12 18 0 0,9 11-3 15,-1 20 0 1,0 8 10-16,-12 29 1 0,-18 23 5 16,-31 12 1-16,-35 18-38 0,-31-4 1 15,-37 3 13 1,-20-13 0-16,-18-17-29 0,-3-30 1 16,150-109-1198-1</inkml:trace>
  <inkml:trace contextRef="#ctx0" brushRef="#br0" timeOffset="41740.18">4975 23594 12 0,'0'0'0'0,"0"0"0"0,0 0 0 0,0 0 0 0,0 0 0 0,0 0 0 16,0 0 0-16,0 0 0 15,10-24 0-15,0 13 0 16,3 3 2-16,5 8 1 16,-1 0 45-16,-1 11-1 15,7 7 30-15,3 5 1 16,3 3 4-16,0 1 1 15,1 0 21-15,-3-1 0 16,4 1 34-16,6-2 1 0,2-1 48 16,12-5 0-1,2-9-113-15,15-2 1 16,6-2-35-16,5-6 0 16,1 0 4-16,2-6 0 15,0-6-42-15,11-9 1 16,-1-1-3-16,6-3 0 0,-3 1-17 15,-3 5 2 1,2 3-1-16,5-1 0 0,-3-1-39 16,2 1 0-1,-1 7 35-15,-1 2 0 16,6 2 15-16,5 4 2 16,-7 4 2-16,-3 4 1 15,-5 4 0-15,-2 4 1 0,11 5 2 16,-7 1 1-1,-14 3 8-15,-2-4 2 0,2 5 42 16,-4 11 1-16,6-2 8 16,-7 4 1-16,-3-4-40 15,-6 2 1-15,-5-5-17 16,-7 3 1-16,-1 0-12 16,0-6 1-16,5 2-39 0,-3-3 1 15,-6-3 12 1,-10-3 0-16,-4-3 13 0,-4-3-1 15,-5-6 9-15,-5-4 0 16,-5 1 5-16,-4-5 0 16,-3-5 5-16,-3 3-1 15,4 0 6-15,-2-6 1 16,5-8 2-16,3-1 0 16,0-9 0-16,5-1-1 15,-3-4-1-15,3 2 1 16,3-6 5-16,5 1 0 15,6-1 8-15,2 2 1 16,10 6-5-16,2 7 1 16,9-3 34-16,1 5 1 15,7 1-33-15,-1 1 1 0,7 3-15 16,8 5 0 0,6 6-10-16,6 2 0 0,-2 2-5 15,3 0 0-15,9 4-2 16,5-4 1-16,-1 7 4 0,5-3 1 31,-2-2 1-31,1 2 0 0,5-4 0 16,-2 2 1-16,-2-8-1 0,-1-4 0 15,5-9 0-15,-4-3 0 16,-5-13-19-16,-9-4 1 16,-5-6 0-1,-8-19 1-15,-8-16 5 0,-9-10 2 16,-13-6-44-16,-13-13 0 15,-13-18 20-15,-13-9-1 16,-15 134-1235-16</inkml:trace>
  <inkml:trace contextRef="#ctx0" brushRef="#br0" timeOffset="45179.75">7041 24344 12 0,'0'0'0'0,"0"0"0"0,0 0 0 15,0 0 0-15,0 0 0 0,0 0 28 16,0 0 1 0,0 0 18-16,0 0 0 0,0 0 6 15,0 0 0 1,0 0 11-16,0 0 1 0,2-25-28 15,2 17 0 1,-4 0 2-16,4-3 0 0,-4 1-10 16,2 0 0-16,-2-2-12 0,0 1-1 15,0 1 5 1,0 0 0-16,0 2 28 0,-2 5 1 16,-2-1 7-1,-6 2 1-15,0 2 1 0,-2-2 0 16,-7 2 21-1,1 8-1-15,-3 7-3 0,-6 16-1 16,3 8 39-16,3 16 1 16,3 11-69-16,4 10 0 15,1-6-22-15,5-1 2 16,2-9 2-16,6 1 1 16,6-5-12-16,8-7 0 15,7-12 17-15,6-20 1 16,3-26-19-16,5-17 2 15,10-17-9-15,-2-3 1 16,-2 1-7-16,-8 4-1 16,-2 4-58-16,-9 4 0 0,-7 7 37 15,-9 1 1 1,-2 0 10-16,-4 5 1 0,0 3 7 16,-4 7 0-1,-2 10 3-15,6 0 1 0,-6 8 3 16,2 9-1-1,-11 14 0-15,5 10 0 0,4-6-1 16,2-1 2-16,4 1-2 0,4-2 2 16,6 2-2-1,0 0 0-15,7-8 62 0,3-7 0 16,1-14-11 0,1-14 0-16,5-10-35 0,-3-7 1 15,-5-10-14 1,-5 0 1-16,-10 9-20 0,-8-1 2 15,-6 2-32 1,-2 1-1-16,-13-1-13 0,3 4 2 16,-5 11 32-16,-2 2 1 15,5 8 11-15,3 4 1 16,3 8 1-16,1 1-1 16,5 5 3-16,4 5 1 15,6-5 1-15,4 1 2 16,6-11 0-16,8 0 1 15,7-8 0-15,14-6 0 16,10-12 2-16,0-7 1 16,-6-6 3-16,-4-2 2 15,-6 9 3-15,-5 3 1 16,-9 11-6-16,-5 4 2 16,-4 6-4-16,0 8-1 15,3 10-3-15,3 15 1 16,-4 6-1-16,-6 4 0 15,-4 0 0-15,0-4 0 16,2-10 2-16,3-4 1 0,-10-5 38 16,3-9 1-16,2-5 6 15,0-4 1-15,0-6-25 16,2-7 1-16,5-17-18 16,3-9 2-16,4-6-28 15,7 4 0-15,-5 0-85 16,1 8 0-16,3 0 69 15,1 13 1-15,-3 3 18 0,-16 15 2 16,0 0 9-16,4 4 2 16,2 0 2-16,5 13 1 15,1 7 0-15,-8 1 0 16,0-6 1-16,-2-1 0 16,-1-2 11-16,-1 1 1 15,-2-7 32-15,0-2 1 16,0 1-21-16,0-3 2 15,0-4-13-15,0-2-1 16,2 0-6-16,6-15 0 16,4-3-12-16,5-7 2 0,-1 3-2 15,-2 1 2 1,-1 7-1-16,-5 2 0 0,2 3 4 16,-4 7 0-1,4 0 0-15,3 6 0 0,3 13 0 16,3 9 0-1,-3 7 0-15,-6 2 0 0,3 0 2 16,-5-12 1 0,0-5 44-16,0-8 0 0,2-3-27 15,11-12 1-15,8-7-10 0,7-21-1 16,-5-10-26 0,-4-10 1-16,-13-1-3 0,-8 15 2 15,-6 4 1 1,0 19 2-16,0 4 1 0,0 10 1 15,0 2 3 1,-10 10 0-16,4 23 4 0,-4 37-1 16,1 14 1-16,1 25 1 15,0 16-10-15,-2 19 1 16,0 7-109-16,1 3 1 16,9-154-1170-16</inkml:trace>
  <inkml:trace contextRef="#ctx0" brushRef="#br0" timeOffset="46689.75">8181 24719 12 0,'0'0'0'0,"-23"15"0"0,9-11 0 0,-7 0 0 15,5-4 0-15,6-4 0 0,4 0 0 16,2 2 34-16,2-4 0 16,4-9 53-16,4-3 0 15,8-3 12-15,2-3 0 16,11-1-1-16,4 13 1 15,0 5-25-15,1 7 0 16,-1 9-14-16,-4 7-1 16,-11 5-3-16,-6 5 1 15,-10-1 0-15,-10 2 1 16,-14 5 15-16,-5-3 0 0,-12 2 9 16,2-8 1-1,4-9 9-15,6-6 0 0,11-8-58 16,8-8 0-1,8 0-21-15,8-9-1 0,10-9-10 16,15-3 1-16,6-4-30 16,6 6 0-16,2 3-65 15,-6 7 1-15,-8 5 61 16,-11 4 0-16,-3 0 20 16,-5-1 0-16,4-7 9 0,3-5 1 15,3-11 1 1,1-5 0-16,-1-7 7 0,-3-3 0 15,-5 2 26 1,-1 2 0-16,-5 6-11 0,-2 2 0 16,-6 2-9-16,0 7-1 15,-4 7-13-15,2 1 2 16,0 7-10-16,0 3 1 16,-5 2 0-16,-3 4 0 15,2 4 2-15,-2 6 0 16,-5 13 2-16,1 14 1 15,-2 14 2-15,7 10 1 16,7 11 0-16,4 0 0 0,3 0-1 16,1-2 1-1,2-15 14-15,4-8-1 0,3-16-3 16,1-7-1 0,0-13-8-16,5-7 0 0,5-10 0 15,5-9 2 1,0-12-2-16,2-6 1 0,-15-8-5 15,-3 0 1 1,-5-2 1-16,-6 6 0 0,-4 16 0 16,0 7 0-16,-4 8 18 0,0 6 1 15,2 4-3 1,-9 14 1-16,-5 21-5 0,2 15 1 16,8-3-13-1,1-4 0-15,12 0-1 0,5-4 1 16,2-10-1-1,7-6 1-15,3-9 25 0,9-18 1 16,12-21-8-16,4-7 1 16,-8-18-10-16,-2-7 1 15,-6-13 5-15,-2-8 2 16,-6-6-19-16,-5 2 1 16,-4 12-4-1,-9 9 1-15,-3 14-1 0,-2 10 2 16,-2 12-16-1,0 11 0-15,-2 4 10 0,-4 6 0 16,1 4 6-16,-5 18-1 16,-10 23 3-16,-1 17 1 15,1 18 3-15,7 8 2 16,3 4-2-16,6 3 2 16,8-15 4-16,6-8 1 15,7-19 66-15,5-16 2 16,5-23-75-16,8-14 2 15,2-18-4-15,-13-3 0 16,5-2-1-16,2-10 0 16,-11-2-53-16,-3 3 0 15,-11-3 27-15,-2 12 2 0,-4 7 13 16,0 5-1-16,0 7 10 16,0 2 1-16,-4 4 1 15,-6 8 0 1,-1 11 0-16,-1 16 0 0,-2-1 0 15,10-1 0-15,6-4 0 16,4-6 1-16,6-5 22 16,9-2 0-16,3-9-8 0,5-11 0 15,-3-7-5-15,-1-7 1 16,-9-5-10-16,-1-8 0 16,-13-8-65-16,-19-12 1 15,17 51-1243-15</inkml:trace>
  <inkml:trace contextRef="#ctx0" brushRef="#br0" timeOffset="46881.33">8781 24465 12 0,'0'0'0'0,"0"0"0"0,17 18 0 0,3-12 0 0,19-6 0 0,13-8 160 15,5-6 1 1,7-5-22-16,-1 1 1 0,-4 4-44 15,-5 3-1 1,-13 3-19-16,-10 4 1 0,-31 4-794 16</inkml:trace>
  <inkml:trace contextRef="#ctx0" brushRef="#br0" timeOffset="48917.74">6277 25637 12 0,'0'0'0'0,"-21"31"18"0,5-4 0 0,1-3-18 15,5-5 0-15,4-5 12 16,2-6 2-16,2-6 78 0,4-2 0 16,2-2 39-1,10-22 0-15,13-26-1 0,2-11 1 16,5-11-35-16,-5 0 2 16,-4 2 33-1,-3 9 1-15,-3 11-75 0,-3 9-1 16,-10 15-18-16,-2 9 0 15,-2 9-35-15,3 2 1 16,-5 2 0-16,-5 8 1 16,3-2-1-16,-6 6 2 15,0 11 2-15,0-1-1 16,2 7 23-16,2-7 0 16,4 1 27-16,4-3 0 15,-4-1 34-15,4-7 1 16,2-6-65-16,6-2 0 15,7-10-18-15,7-11 1 16,7-2-19-16,0-1 1 16,-2 9-67-16,-11 3 0 0,1 4-6 15,-11 2 2-15,-2 4 54 16,0 4 1 0,-6 4 15-16,-2 6 0 0,-2 11 7 15,-4 12 0-15,-4 10 14 16,-4 6 2-1,3 0-1-15,5-7 1 0,6-7-3 16,6-7 1-16,5-11-14 0,5-17 0 16,9-2-1-1,3-17 1-15,13-15 0 0,0-7 1 16,-4-13 10-16,-10 3 1 16,-9 4 8-16,-5 10 1 15,-7 8-4-15,-4 9-1 16,-4 3-6-16,-4 5 1 15,-3 8-9-15,-1 2 1 16,-2 2-1-16,2 8 0 16,-7 13 0-16,3 16 0 0,4 12 1 15,7 11 0 1,3 6-1-16,11-3 1 0,7-9-1 16,3-13 0-1,1-14-6-15,3-9 0 16,1-20-6-16,5-16 1 15,2-19 2-15,0-14 1 0,-4-5 5 16,-1-7 2-16,1 3 1 0,-2 7 0 31,-5 10 0-31,-5 8 0 16,-1 10 0-16,-2 11 1 16,-1 2-1-16,-5 4 0 15,-2 6 0-15,0 0 0 16,2 8 0-16,0 0 0 0,1 10 7 15,-3-1 1 1,-2 1 28-16,-4-1 1 0,0-9 34 16,0 2 1-16,0-8-47 15,-4-2 2-15,-2-2-18 0,-3-4 0 16,1-4-8 0,0-7 0-16,2-3-26 15,0-3-1-15,0 11-67 0,2 8 0 16,-1 0 50-1,-1 4 1-15,-4 4 27 0,-6 10-1 16,-11 27 10-16,0 11 1 16,7 5 4-16,10 11 1 15,3 0 0-15,14-5 0 16,3-11-6-16,10-18 2 16,9-9 0-16,-13-25 2 15,13-2 1-15,14-14 0 16,-2-15 1-16,2-6 0 15,-10-12 1-15,-2-1 1 16,-5-1 20-16,-5 10 2 16,-11 6 51-16,-4 17 0 0,-2 1-47 15,-2 9 2 1,3 0 1-16,-5 6 2 0,0 2-28 16,-5 4 2-1,1 8-8-15,2 17 1 0,-4 4-6 16,6 4 1-1,0 0-52-15,0-15 1 0,2 3-22 16,2-15 0-16,-4-2 39 0,4 1 0 16,3-7 23-1,5-4 2-15,4-9 8 0,9-20 0 16,-11-3 5 0,-2-1 1-16,-5 0 18 0,-3 10 0 15,0 5 3 1,-4 5 2-16,-4 3 2 0,0 4-1 15,2-1-9 1,-5 1 1-16,3 6-7 0,0-4 0 16,2 4-2-16,0 2 1 15,2-4-6-15,8 0 2 16,13-4-4-16,16 1 1 16,2 5-1-16,-4 2 0 15,-3 9-1-15,-11 1 1 16,-5 6-21-16,1 17-1 15,-7 4 5-15,-6 6 2 16,-4 0-9-16,-6-8 1 0,2-8-32 16,-2-11 0-1,4-5 46-15,-1-3 0 0,3 0 9 16,3-8 0 0,5-2 2-16,12-29 0 0,7-6 16 15,10-14 0 1,-6-3 87-16,-7 18 2 0,1 1-61 15,-13 12 0 1,0 5-22-16,-6 9 0 0,1 1-24 16,-3 6 0-16,2-4-3 0,-6 6 1 15,0 0-1351 1</inkml:trace>
  <inkml:trace contextRef="#ctx0" brushRef="#br0" timeOffset="49499.99">8187 25526 12 0,'0'0'0'0,"0"0"0"0,0 0 0 16,0 0 0-16,0 0 0 15,0 0 111-15,0 0 1 0,0 0 54 16,0 0 0-1,-6-57-38-15,6 12 1 0,0 8 69 16,-4 10-1-16,2 17-126 16,-2-3 0-16,-11 11-8 15,-7 11-1-15,-11 7-14 0,-4 15-1 16,6 18-37 0,9 2 1-16,7 9-8 0,9-7 2 15,6-10-5 1,6-8 0-16,7-18-7 0,11-21 2 15,13-15 0 1,6-14 1-16,4-16 2 0,1-19 2 16,-7-8 0-16,-9-4 2 15,-5-4 36-15,-7 2 1 16,-13 2-1-16,-9 12 1 16,-3 25 7-16,-5 18 0 15,4 23-33-15,-2 23-1 16,-9 36-6-16,-1 17 0 15,4 19-25-15,3 20 1 16,7 18-26-16,-4 9 0 16,8-140-1267-16</inkml:trace>
  <inkml:trace contextRef="#ctx0" brushRef="#br0" timeOffset="50476.16">8882 25368 12 0,'0'0'0'0,"0"0"0"0,0 0 0 0,0 0 81 0,0 0-1 16,0 0 34-16,0 0 0 16,-27 10-14-16,1 15 0 15,-11 12 0-15,2 8 0 16,4 2-87-16,13-8 2 16,7-2-15-16,5-6 0 15,6-14 3-15,6-9 2 0,-1-6 15 16,7-4 0-1,0-6 29-15,7-19 2 0,-7-14 8 16,-4-8 2-16,-6-5 30 16,-2-1 1-16,-2 3-34 15,0 1 2-15,0 10-24 16,2 4 0-16,2 4-11 16,2 5 1-16,2 1-20 0,2 4-1 15,-1 11-3 1,-3 6-1-16,2 4-1 0,-4 4 0 15,6 6 0 1,4 15 0-16,9 14 0 0,-1 8 0 16,-9 8 0-16,-1 11 0 15,0 16 0-15,0 8 0 16,-3 7 29-16,-5-1 0 16,0-2-16-16,0 1 2 15,4-5-12-15,2-10 2 16,4-18-19-16,3-21 2 15,-5-19 10-15,-4-18 1 16,0-4 0-16,5-23 0 16,3-26 1-16,2-13 0 15,-5-11 4-15,-9-3 2 0,-4 2 5 16,-9 4 1 0,1-4 13-16,-2 10 1 0,-7 11 25 15,1 16 1 1,3 14-24-16,5 9 1 0,0 11-17 15,4 7 1 1,-4 7-8-16,3 3 1 16,3 11-6-16,4 3 0 0,6-7-22 0,11-5-1 15,10-12-8 1,9-10 0-16,10-11 8 0,-3-5-1 16,-2 5 0-1,-13 3-1-15,-9 8 4 0,-7 6-1 16,-12 2-1203-1</inkml:trace>
  <inkml:trace contextRef="#ctx0" brushRef="#br0" timeOffset="51530.13">9720 25526 12 0,'0'0'0'0,"0"0"0"0,-20 27 0 0,8-19 0 0,3-2 0 16,3-6 40-16,0-6 2 0,-2-10 221 15,-2-17 2-15,1-12-140 16,5 2 1-16,0 8 55 16,0 8 1-16,2 15-98 15,-4-1 0-15,-4 11-38 16,-5 4 1-16,3 13 1 15,-2 11 0-15,-7 22-39 16,3 9 0-16,5-3-2 16,7-3-1-16,6-8-11 0,4-14 0 15,2-11-10-15,3-12-1 16,3-8 1-16,8-16 1 16,11-23 7-16,2-9 0 15,-12-3 5-15,-5 0 1 16,-2 8 13-16,-3 10 2 15,-5 12 28-15,-6 11 1 16,0 10 10-16,-4 4-1 16,-3 6-25-16,-1 19 1 15,-2 18-25-15,4 12-1 0,10-1-3 16,6-11 0 0,2-4-55-16,7-14-1 0,1-11 0 15,5-14 0 1,6-12 37-16,4-13 1 0,8-14 11 15,-6-10 1 1,-7-21 12-16,-1-3 0 0,-4-5 11 16,-9-2 0-16,-4 2 33 0,-4 10 2 15,-3 8 23 1,-5 17 1-16,-2 21-56 16,-1 10 1-16,-5 12-20 15,0 16 0-15,-4 23 0 0,-3 13 0 16,3 5 1-1,6 11 1-15,4 8-6 0,2 4 1 16,6 10-19-16,6-12 2 16,3-12-6-16,1-23 2 15,5-18 6-15,3-21 1 16,9-22-5-16,0-25 1 16,4-23 10-16,4-16 0 15,-4-10 6-15,-9-1 1 16,-3 3 3-16,-9-4-1 15,-10-5 8-15,-1 15 1 16,-1 23 106-16,-4 24 2 16,0 18-101-16,-6 19 2 0,-3 23-9 15,-1 20-1 1,-6 39-4-16,-1 13-1 0,1 7-63 16,10 11 1-1,12 13 23-15,10-15 0 16,11-17 12-16,14-26 0 15,14-35 14-15,7-33 0 16,3-33 5-16,-3-24 1 16,-9-17 6-16,-12 2 0 0,-14 2 0 15,-21 21 1-15,-6 47-1241 16</inkml:trace>
  <inkml:trace contextRef="#ctx0" brushRef="#br0" timeOffset="52630.18">6193 26111 12 0,'0'0'0'0,"0"0"0"0,0 0 0 0,0 0 0 0,-21 25 0 16,7 0 0-16,-5 10 0 16,-7 8 4-16,-5 2 2 15,-6-2 44-15,2-2 2 16,6-6 222-16,9-6 0 16,6-13 24-16,5-6 2 15,5-10-207-15,4-8 0 16,4-10-40-16,9-19 0 15,9-15-39-15,13 1 2 16,2 0-44-16,6-3 0 16,4 9 12-16,-4 6 1 0,-2 19 11 15,-10 5 0 1,-11 13 7-16,-3 10 0 16,-7 5 5-16,-4 16 1 15,-6 10 1-15,-6 4 0 16,-14 0-5-16,-7-2 0 15,-10-6-1-15,0-7-1 16,-4-1-1-16,4-8 2 16,11-13 17-16,3-6 0 15,9-10-6-15,3-9 1 0,7-14-6 16,8-2 1-16,7-8-18 16,9 6 1-16,3 4-11 15,1 15 1-15,-3 6-13 16,-5 10 1-16,1 8 9 15,-1 10 1-15,5 11 8 16,1-1 1-16,-1 1 9 16,-1-2 0-16,-6-9 0 0,9-6 0 15,0-7-1-15,7-12 1 16,7-9-3-16,0-9 2 16,-4-8-3-16,-6-6 0 15,-3-2-1-15,-12 0 0 16,-7 6-2-16,-10 10 2 15,-1 13 3-15,0 6-1 16,2 8 3-16,-6 14 0 16,-13 15-1-16,3 20 1 15,3 11 1-15,5 20 0 16,4 16-2-16,4 23 0 16,4 13-1-16,2 7 0 0,-2 9-11 15,2-6 1 1,4-15 9-16,2-22 0 0,-2-27-8 15,-2-25 0 1,3-26-16-16,3-29 0 0,-10 2-983 16</inkml:trace>
  <inkml:trace contextRef="#ctx0" brushRef="#br0" timeOffset="53220.28">6455 26206 12 0,'0'0'0'0,"29"-21"0"0,1 1 0 0,7 5 0 0,6 1 0 15,0 8 0-15,-2 6 0 16,-4 6 0-16,-10 8 0 16,-3 1 26-16,-11 5 1 15,-7 1 59 1,-8 6 0-16,-15 5-4 0,-11 3 1 15,-15 0 19-15,-6-6 2 16,-3-6 47-16,5-11 1 16,8-6 8-16,8-6 2 0,15-10-111 15,8-11 2 1,12-6-26-16,10-7 0 0,15-10-30 16,8 1 0-1,8 6-40-15,-2 9 0 0,4 1 22 16,-4 9-1-1,-2 5 12-15,-8 11 0 0,-8 4 11 16,-3 6 0 0,1 7 3-16,1 1-1 15,-3 3 2-15,-3 5 0 16,-3 3-3-16,-11 0 1 16,-8-5-1-16,-3 3 1 15,-3 2 1-15,-6-5-1 16,1-3 40-16,3-11-1 0,2-8-17 15,2-2 1-15,2-11-13 16,4-7 2-16,8-23-5 16,10-2 0-16,5-7-9 15,9-1 0-15,7 4-1 0,0 12 1 16,-2 6-2-16,-6 17 0 16,-7 9-2-16,-12 12-1 15,1 1-9-15,-9 12 1 16,-2-20-1058-16</inkml:trace>
  <inkml:trace contextRef="#ctx0" brushRef="#br0" timeOffset="54449.98">7154 26265 12 0,'0'0'0'0,"0"0"0"0,0 0 0 0,0 0 0 15,0 0 0 1,-21 0 0-16,19 0 0 16,2-4 12-16,0 0 1 0,2-4 76 15,7-8 1-15,7-11 46 16,0 2 0-16,-1 9 24 16,-9 6 1-1,0 5-55-15,-2 1 2 0,-4 8-42 16,4 1 1-16,2 9-22 15,-6 8 1-15,0 17-6 16,-6 7-1-16,2-5-9 0,4-11 2 16,4-7 26-16,2-13 1 15,-4-1 46-15,7-9 0 16,3-9-70 0,13-7 1-16,7-13-20 0,1-6-1 15,-6 0-17 1,-3 3 1-16,-1 7-17 0,-5 6 0 15,-1 9-1-15,-7 2 1 16,-4 8 6-16,0 0-1 16,3 8 7-16,3 2 0 15,-2 13-1-15,0 6 2 16,-4 6 0-16,-1 0 2 16,-10 1 1-16,1-3-1 15,2-8 25-15,-2-7-1 16,2-7 30-16,2-5 0 15,0-4-26-15,2-10 1 16,4-13-17-16,5-20 1 16,3-4-10-16,2 2 0 15,-1-2-86-15,1 6 2 16,1 12 41-16,-5 9 0 16,2 9 9-16,3 7 1 0,-1 8 20 15,2 5 1 1,3 13 9-16,-3 5-1 0,-1 8 3 15,-3 4 0-15,0-6 0 16,-1 0 1-16,-3-8 17 16,0-9-1-16,5-4 88 15,1-12 0-15,0-12-69 0,7-14 1 16,8-22-23-16,2-5 1 16,-3-8-39-16,-3-9 1 15,-7-12-8-15,-9 0-1 16,-1 4 5-1,-4 12 0-15,-2 21-23 0,-4 16-1 16,2 11 26-16,-4 16 1 16,-2 6 12-16,-2 14 0 15,-11 24 4-15,3 15 1 16,0 5 1-16,6 8 0 16,3 4 4-16,-1 0 0 0,-2-7 18 15,6-7 1 1,-2-7-4-16,8-11 1 0,2-20 12 15,7-16 2 1,5-26-18-16,5-15 0 16,11-12-6-16,3-6-1 0,-2-1-34 15,0 9 2-15,-4 8 1 16,-3 9 0-16,7 9 20 16,-8 9 0-1,-5 14 7-15,-3 4 0 0,-3 13 2 0,-3 4 2 16,-7 16 0-1,-6 2 1-15,-10 6 4 16,-9-6 0-16,-6-2 29 0,-3-6 1 16,-3-6-14-1,4-12 1-15,1-17-4 0,5-10 1 16,7-13 4 0,8-6 0-16,6-8-25 0,4 19 1 15,4 0-1 1,4-3 0-16,1 3-20 0,-1 1-1 15,2 5-4 1,1 6 0-16,1 0 10 0,0 10 1 16,-1 2 0-16,7 9 2 15,-1-1 15-15,-11-6 2 16,2 1 52-16,-3-5 0 16,-1-4-32-16,0-2 1 15,2-2-21-15,3-13 2 16,-13 15-1320-16</inkml:trace>
  <inkml:trace contextRef="#ctx0" brushRef="#br0" timeOffset="54673.63">8035 26128 12 0,'0'0'0'0,"50"-12"30"0,-5-3 2 0,12 1-32 15,0-1 0-15,-9-1 0 16,-18 0 0-16,-13 5 30 16,-15-3 0-16,-8-3 15 15,-21-1 1-15,27 18-215 16</inkml:trace>
  <inkml:trace contextRef="#ctx0" brushRef="#br0" timeOffset="54801.18">7576 25869 12 0,'0'0'0'0,"0"0"0"0,0 0 0 15,25 8 0-15,-15 5 0 16,11 1 0-16,-5 7 0 16,-16-21-10-16</inkml:trace>
  <inkml:trace contextRef="#ctx0" brushRef="#br0" timeOffset="55130.21">8597 26417 12 0,'0'0'0'0,"0"0"0"0,2 27 0 15,-4 10 0 1,-12 12 0-16,-9 13 4 0,-8 1 2 15,1-7-6 1,3-7 0-16,9-18 8 0,9-8 0 16,9-23-38-16</inkml:trace>
  <inkml:trace contextRef="#ctx0" brushRef="#br0" timeOffset="56840.02">8939 26214 12 0,'0'0'0'0,"0"0"0"0,0 0 0 16,0 0 0-1,0 0 0-15,0 0 4 0,0 0 2 16,9 37 134-1,-20-4 0-15,-5 4-31 0,-7 2 0 16,-1-10 121-16,-1-5 0 16,7-7-30-16,5-9 0 15,3-6-132-15,4-2 2 16,2-8-31-16,0-9 2 16,10-9-20-16,12-16 1 15,5 3-22-15,8-2 0 16,-1 7-11-16,-3 7 1 15,-8 10 5-15,-1 7 2 16,-10 8 0-16,0 4-1 16,3 8 3-16,-1 13 1 0,2 6 1 15,-6 8 0 1,-6 4 3-16,-2-6-1 0,2-9 30 16,0-1-1-1,0-7 74-15,0-3 0 0,0-11-64 16,0 2 1-1,0-10-27-15,0-6 2 0,6-17-14 16,9-8-1 0,1-4-6-16,1-2-1 0,-1 10-62 15,0 9 1-15,1-1-1 0,1 11 0 16,-1 4 15 0,-5 8 1-16,2 2 35 15,1 12 0-15,1 9 12 16,-6 7 1-16,-4 5 2 0,-2 0 0 15,-4-2 9 1,0-4 1-16,3-13 76 0,-3-3 1 16,0-7-12-16,0-4 1 15,4-4-45-15,-2-7 0 16,6-17-21-16,2-11 1 16,9-12-16-16,5 3 0 15,1 7-48-15,1 9 1 16,-3 5 19-16,-7 11 2 15,-1 7 0-15,-7 7 1 16,0 5 12-16,-2 11 0 0,5 17 14 16,-1 2-1-1,-4 2 4-15,0 0 1 0,2-7-1 16,-2-3 0 0,1-6 12-16,1-7 0 0,0-6 36 15,2-4 2 1,5-8-31-16,-3-10 1 0,12-15-14 15,-3-4 1 1,-3-2-54-16,-3 2 1 0,-5 11-114 16,-6 1 2-16,-4 11 86 0,0 6 1 15,0-2 46 1,0 6 1-16,2-2 18 16,2 2 0-16,-4 2 6 15,2 12 1-15,7 9 0 16,-3 12 0-16,0 8 0 15,-2-2 1-15,-2-6 29 16,2-6 2-16,2-11 52 16,2-6 1-16,3-8-48 0,5-6 1 15,11-16-21-15,-1-13 1 16,5-6-15-16,-4 0 2 16,-15-4-10-16,-4 4 2 15,-14 2-51-15,-6 4 1 16,-7 11 22-16,-5 1 1 15,-9 11 14-15,0 8 1 16,7 8 8-16,5 5 0 16,11 1 5-16,2-4 0 15,10 7 1-15,6-11 1 16,12 2-1-16,25 2 1 16,9-7 0-16,3-3 0 15,3-3 0-15,-3-7 0 0,0-4 0 16,3-5 0-1,-7 3 0-15,-6 6 0 0,-10-5 1 16,-23 11 2 0,-1-2-2-16,-3 4 0 0,-4-2 1 15,-2 2 1-15,0 2 6 16,-2 0 0-16,-2 0-1 16,0 0 1-16,-2 0 2 0,-12 8 1 15,-9 2-1 1,-15 17 0-16,-1 0-2 0,2 3 0 15,0 5 0 1,12-8 0-16,7-6 34 0,7-7 0 16,5-4 44-16,6-4 0 15,6-2-60-15,13 3 1 16,16-16-20-16,16-9 1 16,2-9-17-16,1-8 2 15,-7-8-8-15,-4-10 2 16,-6-13-1-16,-13 0 1 15,-7-3-52-15,-7 1 0 16,-8 15 39-16,-4 28 1 0,-2 2 13 16,4 19 0-1,-6-2 0-15,-3 6 1 16,-3 10 6-16,-14 48-1 16,7 22-11-16,3 25 1 0,-1 18-32 15,3 16-1 1,2 15 37-16,6-4 1 0,6-150-1063 15</inkml:trace>
  <inkml:trace contextRef="#ctx0" brushRef="#br0" timeOffset="58411.85">10487 26144 12 0,'0'0'0'0,"0"0"0"0,0 0 0 0,2 21 0 0,-6-7 0 16,-6 3 7-16,-7 9 0 15,-3 3 89-15,3 2 0 16,-1-11 38-16,6-3-1 16,-3-7 56-16,5-2 1 15,2-2-4-15,4-2 0 16,-2-4-102-16,6-4 2 15,0-6-25-15,8-12 2 16,14-15-38-16,5-7 0 0,2 12-1 16,-5 7 1-16,-7 13-2 15,-7 3 1 1,-6 7-9-16,-4 4-1 0,2 1-1 16,2 5 0-16,4 10 1 15,3 9-1-15,-1 6-3 16,-2-7 1-16,-2-3-3 0,-6-11 1 15,4-3 2 1,2-3 1-16,-4-6-6 0,7-6 1 16,1-7-4-16,6-11 2 15,1-11-5-15,-1 0 1 16,-6 8 0-16,-3 11 1 16,-5 7 0-16,-2 9 0 15,0 0-1-15,0 0 0 16,2 9 1-16,0 7 2 15,6 15 1-15,-2 10 1 16,8 2-1-16,-1-10 1 0,1-15-1 16,-4-5-1-1,7-7 7-15,9-14 2 0,15-11-4 16,4-12 0 0,1-12-4-16,-5-12 2 0,-5-17-4 15,-3-6 2 1,-10-8-4-16,-3 8 0 0,-5 8-1 15,-7 19 0 1,-6 10 0-16,-4 14 0 0,0 17-6 16,-9 10 2-16,-1 6-6 0,-2 10 1 15,-9 13-1 1,3 12 1-16,3 8 0 0,3 15 0 16,4 8-16-1,-5 8 0-15,3 4 5 0,2-10 0 16,4-8 24-1,6-15 1-15,2-14-3 0,8-17 2 16,6-11-3-16,9-18 0 16,12-13-1-16,0-11 0 15,0-4-1 1,-9-4 1-16,-5 4-45 0,-7-2 0 16,1 10 21-16,-9 3 1 15,-4 9 9-15,0 3 1 16,-4 10 1-16,2 4 0 15,-2 2 7-15,-2 16 0 16,-2 23 3-16,0 11 0 16,0-5 1-16,0-4 1 0,0-8 0 15,0-9 0 1,4-9 12-16,2-9 1 0,4-8-5 16,10-12 1-1,17-21-4-15,10-2-1 16,6-2-9-16,0-2 0 15,-1 8 0-15,-9 7-1 16,-5 5 3-16,-7 7-1 16,-11 10 3-16,-5 4 1 15,-3 4-1-15,-4 8 1 16,0 7 0-16,0 6 0 0,-4 8 0 16,-8-1 0-16,-6-1 0 15,-5-6 0-15,1-9 2 16,10-9 0-16,-3-3 25 15,-7 2 1-15,-3-4-7 16,3 2 0-16,-1-6-11 16,5 0 0-16,2 0-5 0,4-4-1 15,1 0-10-15,3-2 2 16,6-2-34-16,7-9 0 16,5 3-4-16,2 0 2 15,1 5 20-15,-3 7-1 16,2 0 12-16,-3 4 2 15,1 2 7-15,0 5 0 16,3 5 10-16,-9-6 1 16,2 2 48-16,-1-1 2 15,1-1-27-15,8-2 0 16,5-10-18-16,5 0 1 16,3-9-11-16,-14 9 0 0,-7-4-21 15,0 6 0 1,-4-2-12-16,0 2 0 0,-2 2 15 15,1-2-1 1,-3 2 9-16,-2 0-1 0,0 0 4 16,0 2 0-16,0 0 0 0,0 4 1 15,0-6-1251 1</inkml:trace>
  <inkml:trace contextRef="#ctx0" brushRef="#br0" timeOffset="61750.01">6732 26996 12 0,'0'0'0'0,"0"0"0"0,-13 27 0 0,9-11 0 0,4-3 0 15,4 1 0-15,2-4 0 16,9 5 0-16,7-5 1 16,1-8 23-16,4-10 0 15,-1-11 32-15,3-7 0 16,-2-11 85-16,-9-4-1 15,-6 6-75-15,-6 6 1 16,-3 4-25-16,-6 9 0 16,-1 2-41-16,-2 9 0 15,-2-1 4-15,0 4-1 16,-7 4 8-16,1 4 0 16,-2 11 10-16,-3 12 0 15,1 16 61-15,8 12 1 16,3 5-35-16,5-1 1 0,9 1-16 15,3-11 0 1,2-16-33-16,7-14 0 0,3-13 0 16,5-16 1-16,14-13 0 15,-2-16 1-15,2-18 3 16,0-9-1-16,2-6 7 16,-6 1 0-16,-9 5-5 15,-3 4 1-15,-5 9 2 0,-9 8 1 16,-9 14-1-1,-4 5 1-15,-4 13-2 0,1 5 0 16,-1 4-3 0,2 10 1-16,-12 11 1 0,-1 12-1 15,3 18 0-15,0 4 0 16,3 13-2-16,5 4 1 16,6 4-4-16,8 0 0 15,9-11 0-15,1-18 0 16,11-12 6-16,0-22 1 15,1-14-2-15,1-13 2 16,2-13-1-16,-2-10 1 16,-5 0 15-16,-5-4 1 0,-5 0 21 15,-5 2 1 1,-1 12 41-16,0 11 1 0,-4 5-11 16,-2 9 2-1,2 4-56-15,5 11 1 0,-1 5-18 16,6 17 0-1,1 6-13-15,-7 4-1 0,-4-6-127 16,-2-8 0-16,-2-17 2 0,0-4-1 16,0-2 92-1,2-10-1-15,-4 0 30 0,3-18 0 16,1-22 11 0,-4-3 1-16,-4 0 20 0,1 8 0 15,-1 8 49 1,-6 11 2-16,-2 1-9 0,-3 13-1 15,-1 10-31 1,-6 11 2-16,-9 17-20 0,0 14 0 16,6 11-11-16,7 5 0 15,4 5-2-15,7-3 0 16,12-4-4-16,5-15 0 16,14-12 1-16,11-15 0 15,6-20-22-15,8-14 2 16,9-15 14-16,-9-6 2 15,-10-8-33-15,-14-5 0 16,-15 5-8-16,-12-6-1 0,2 51-864 16</inkml:trace>
  <inkml:trace contextRef="#ctx0" brushRef="#br0" timeOffset="62048.21">7051 26908 12 0,'0'0'0'0,"29"4"0"0,2 2 0 0,16-12 0 16,4-4 0-16,13-9 0 15,-5-5 0-15,-5 3 16 16,-9-1 0-16,-17 9 1 15,-7 1 1-15,-15 8 16 0,-2 0 1 16,-8 4 36-16,-2 4 2 16,-11-2-8-16,3 4 1 15,2-4-34-15,4 0 2 16,8-2-401-16</inkml:trace>
  <inkml:trace contextRef="#ctx0" brushRef="#br0" timeOffset="62449.88">8130 26738 12 0,'0'0'0'15,"0"0"0"-15,0 0 0 0,-13 24 0 16,7-16 0 0,2-3 111-16,-6-1 1 0,0 0 136 15,-1 0 0-15,5-2-129 0,0-2 0 16,2-2-6 0,4-6 1-16,4-3-31 0,12-11 1 15,17-7-27 1,8 2 2-16,-4 7-12 0,-4 8 1 15,-2 12-13 1,-5 8 1-16,-9 8-5 0,-9 5 0 16,-12 12-7-16,-13 10 0 15,-13 2-3-15,-7 6 0 16,-10 9-12-16,4 1 1 16,0 9-10-16,12-6 0 15,4-7-6-15,11-10-1 16,16-47-1347-16</inkml:trace>
  <inkml:trace contextRef="#ctx0" brushRef="#br0" timeOffset="62797.39">8048 27781 12 0,'0'0'0'0,"0"18"0"15,2-2 0 1,4-7 0-16,2-7 0 16,2-4 5-16,13-7 2 0,18-13 56 15,-2-7 1-15,-13-4 28 16,-5-2 1-16,-5 0 27 16,-5 5 1-16,-7-3 63 15,-10 6 1-15,-5 9-19 16,-7 1 0-16,-9 9-33 15,-2 14 1-15,-1 9-80 16,-3 15-1-16,12 9-22 16,5 11 0-16,8 3-45 0,8-2 0 15,4-6-11-15,2-6 1 16,-6-39-1205-16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2:46:32.1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240" units="cm"/>
          <inkml:channel name="Y" type="integer" max="3976" units="cm"/>
          <inkml:channel name="T" type="integer" max="2.14748E9" units="dev"/>
        </inkml:traceFormat>
        <inkml:channelProperties>
          <inkml:channelProperty channel="X" name="resolution" value="135.75757" units="1/cm"/>
          <inkml:channelProperty channel="Y" name="resolution" value="135.2381" units="1/cm"/>
          <inkml:channelProperty channel="T" name="resolution" value="1" units="1/dev"/>
        </inkml:channelProperties>
      </inkml:inkSource>
      <inkml:timestamp xml:id="ts1" timeString="2024-07-29T02:46:40.638"/>
    </inkml:context>
  </inkml:definitions>
  <inkml:trace contextRef="#ctx0" brushRef="#br0">14224 7809 12 0,'0'0'0'0,"0"0"3"0,-25-7 1 16,19 5 136-16,4-8 0 16,4-4 98-16,6-17 0 15,5-25-26-15,5-1 1 16,5-3-214-16,9 7 1 0,11 10 0 15,7 10 0 1,5 0 0-16,4 7 1 0,7 9-4 16,2 5 1-16,-1 4 2 15,-1 12 0-15,-3 8 1 16,-3 9 1-16,-7 5 4 16,-8 7-1-16,-10 0 4 15,-8 4 1-15,-11-10 72 0,-6-1 0 16,-1-3-49-1,-3-9 0-15,-2-1-16 0,-2-9 1 16,0 2-10-16,2-6 0 16,0 0-6-16,-2-6 0 15,-2 6 4-15,0-2 1 16,2 0 6-16,-2-7 1 16,-4 1 4-16,-2-8 1 15,-4-5-6-15,-1-3 2 16,1-1-7-16,2 4-1 15,4-3-4-15,-6 5-1 16,-3-3-14-16,-1 5-1 16,0 1-33-16,1 6 1 0,3-1 16 15,-4 5 1 1,1 2 6-16,3-2-1 0,4 6 16 16,2 6 1-1,4-4 5-15,10 4-1 0,7 13 2 16,15 1 0-1,9 7 12-15,-2 0-1 0,-8-5 63 16,-6-1 1-16,-9-7 69 0,-6-6 1 16,-6-8-105-1,-4 0 2-15,3 0-28 0,1 0 2 16,-4-8-14 0,0 0 0-16,0-2-2 0,-4-1 0 15,-3 5-1 1,-11 12 0-16,-19 15-11 0,-12 22-1 15,-15 21-19 1,-5 12 0-16,-1 10-87 0,15-6 2 16,24-10 36-16,18-19 1 15,13-51-1041 1</inkml:trace>
  <inkml:trace contextRef="#ctx0" brushRef="#br0" timeOffset="8187.75">15681 7728 12 0,'0'0'0'0,"0"0"16"0,0 0-1 16,0 0 118-16,0 0 0 15,0 0 12-15,0 0 1 16,0 0-29-16,-8-22-1 15,8 20-37-15,2 2 1 16,0 0-20-16,-2 0 2 0,0 2-21 16,0 4 2-1,0 2-6-15,0 2 1 0,0-1-15 16,0-3-1 0,-2-4 3-16,0 6-1 0,0-4 1 15,0-4 0 1,2 0 0-16,0-4 0 0,2-12 13 15,0-11 1 1,-2 0 9-16,-2 3 1 16,0 5 7-16,-4 11 0 15,4 0-24-15,0 2 0 16,0 6-8-16,-2-2 1 0,-3 0-15 16,-1 2 1-16,-2 4-6 15,-4 10 0-15,-9 29-5 16,3 8 0-16,1 3-31 15,5-7-1-15,1 2 13 16,5-6 0-16,8-6 8 16,4 2 1-16,2-12 18 0,7-10 1 15,7-7 41-15,9-10 2 16,14-15-22-16,0-11 0 16,4-11-15-16,-6-6 1 15,-6-3-15-15,-2-19 1 16,2-15-2-16,2-7 0 15,-3-9-52-15,-1-1 1 16,-6 17 22-16,-7 11-1 16,-3 13 12-16,-7 13 2 15,-8 23 8-15,-4 3 0 16,2 11 2-16,-4 10 1 16,-4 4 4-16,-9 19-1 15,-5 16 2-15,-3 17 2 16,3 9-1-16,5 5 1 15,5 21-2-15,2-1 1 0,4-8 4 16,6-14 0-16,6-14 4 16,4-17 1-16,4-10 12 15,3-13-1-15,5-1-9 0,5-13 1 16,4-4-7 0,1-13 1-16,-1-5-5 0,-6 1 2 15,-3-9-3 1,-3-1 0-16,-7 0-1 0,-4 3 0 15,0 5 0 1,-1-5 0-16,-7 15 0 0,0-1 0 16,0 10 0-16,0 0 0 15,0 0 0 1,2 10 0-16,0 15-2 0,2 14 1 16,2 2-2-16,2 0 2 15,-4-14-1-15,0 0 1 16,5-11 18-16,-1 0 1 15,2-5 59-15,4-9 0 16,7 0-47-16,8-6 0 0,5-13-18 16,3-5 1-1,0-9-35-15,0-8 2 0,0-8-82 16,-4 4 1 0,-9 10 57-16,-5 6 0 0,-7 6 25 15,-8-3 0 1,-8 9 10-16,-4 11 1 0,-8 8 6 15,-11 19 1 1,-8 12 1-16,0 4 0 0,11 4 0 16,5 0 0-16,7-2 0 0,10-33 1 15,2 1-1 1,4 9 1-16,4-8 55 0,6 5 1 16,9-5-20-1,6-2 0-15,1-16-18 16,3-2 0-16,-2-7-10 15,-11 3 0-15,-1 2-24 0,-1-7 1 16,-1-5-2-16,-1 5 1 16,-1-6 3-16,-5 11 1 15,0 2 4-15,-4 10 0 16,0-4 4-16,0-3-1 16,1 9 2-16,1 2 1 15,-2 11-2-15,0-3-1 16,-2 6 1-16,0 1 0 15,0-5-1-15,-2 5 1 16,1-5 9-16,-1 0 0 16,0-8 13-16,0 2 2 15,0 1-8-15,0-7 0 16,0 0-7-16,8-7 0 16,4-11-13-16,5-7 1 15,-3 5-31-15,-1-9 1 16,-1 9 8-16,-6 3 1 15,0 7 9-15,-1 2 2 16,-3 6 6-16,2 2-1 0,2 2 7 16,2 10-1-16,-2 2 0 15,-1 3 0-15,1 1 3 16,-2-10 0-16,-2 1 1 16,10 7 1-16,9-6 0 15,12-4 0-15,2-12 0 16,8-4 0-16,-4-15 1 15,2-18 1-15,-8-8 0 16,-9-9 1-16,-9-13 6 0,-5-3 1 16,-4 4 9-16,-2 4 0 15,0 8-2-15,-3 40 0 16,-3 3-12-16,0 9 1 16,0 0-6-16,-3 6 0 15,-1 10 1-15,-10 19 0 16,6 16-1-16,-4 31 0 15,1 10-1-15,3-2 1 16,0-8-14-16,4-21 1 16,6-9 13-16,0-18 0 15,0-7 0-15,0-9 0 0,0-4-8 16,2 0 0 0,2-6-3-16,7-6 1 0,-3-4 10 15,2-23 0 1,-2 0 0-16,-3 2 0 0,-7 31-1347 15</inkml:trace>
  <inkml:trace contextRef="#ctx0" brushRef="#br0" timeOffset="8371.44">17200 7513 1206 0,'0'0'0'0,"0"0"16"0,-18 20 0 0,20-7 26 16,6-9-1-16,4 2 5 0,15 0 0 16,18-6-9-1,12-6 2-15,13-10-28 0,2-3 0 16,-7-8-2-1,-11 3 0-15,-21 3-8 0,-17 5 0 16,-16 6-4-16,-23-3 0 16,23 13-1142-16</inkml:trace>
  <inkml:trace contextRef="#ctx1" brushRef="#br0">17223 14830 0</inkml:trace>
  <inkml:trace contextRef="#ctx0" brushRef="#br0" timeOffset="8537.81">16485 7394 12 0,'0'0'0'16,"0"0"0"-16,26 12 0 15,-19-10 72-15,-1 0-1 16,6-2 48-16,2 6 2 0,3 5 46 16,-1 5 0-1,-16-16-715-15</inkml:trace>
  <inkml:trace contextRef="#ctx0" brushRef="#br0" timeOffset="8800.19">17803 7942 12 0,'0'0'0'0,"-21"23"0"16,3-5 0-16,-5 11 22 15,1 10 2-15,-3 6 62 16,3 6 2-16,9 3 57 0,11-5-1 16,8-10-144-16,5-8 1 15,-11-31-393-15</inkml:trace>
  <inkml:trace contextRef="#ctx0" brushRef="#br0" timeOffset="11568.06">18141 7577 12 0,'0'0'0'0,"0"0"0"0,0 0 0 0,0 0 0 0,0 0 0 15,0 0 0-15,0 0 0 16,0 0 0-16,0 0 0 15,23 6 2-15,-19-12 0 16,4-9 65-16,6-9-1 16,7-11 11-16,-3 8 1 15,-3 2-10-15,-5 9 2 16,-4 6-41-16,-2 1 0 0,-4 3-13 16,0 6 1-1,0 0 8-15,-4 0 1 0,-8 0 8 16,-9 15 1-1,-6 9-3-15,1 3 2 0,9 4 53 16,9 8 2-16,12-8-42 0,9 8 0 16,7 4-19-1,7 0 2-15,4 0-32 0,-1-6 2 16,-5-4-1 0,-11-5 1-16,-12-3 0 0,-14-9 0 15,-15 5 0 1,-12 2 0-16,-12-11 6 0,-4 2-1 15,1-12 16 1,11-4-1-16,13-10 8 0,7 0 1 16,11-3-6-16,6-1-1 15,4 1 2-15,4-1 0 16,2 0-13-16,2 7 1 16,2 7-9-16,0 2 0 15,1 0 0-15,1 2 0 16,4 7-5-16,5-1 1 15,-19-8-959-15</inkml:trace>
  <inkml:trace contextRef="#ctx0" brushRef="#br0" timeOffset="13117.69">18385 7642 12 0,'0'0'0'0,"0"0"0"0,8-26 0 16,0 13 0-16,3 1 0 0,-3 4 12 15,-2-3 1 1,2 3 57-16,0 6 2 0,-2-4-16 16,1-2 0-16,-1 0 8 0,-2 6 1 31,-2-3-18-31,0 5 2 0,-2-4 19 0,0 4 1 16,0 4-17-1,-2 3 2-15,-6 15-11 16,-5 9 1-16,3 18-34 15,2-2 0-15,4-3-10 16,6-5 0-16,2-11 0 0,2-3 0 16,0-7 8-1,0-9 0-15,3-3 9 16,1-6 3-16,4-6 2 0,9-11 2 16,6-9 17-16,-1-11 1 15,-3-7-2-15,-7-5 2 16,-7 6-10-16,-1 6 2 15,0 4 47-15,-4 13-1 16,-4 3 33-16,-4 7-1 16,-2 4-57-16,2 6 0 15,0 0-28-15,0 0 0 16,0 0-18-16,0 6 1 16,0-4-9-16,2 0 0 15,0 4-3-15,2 3 1 16,4 1-15-16,4-2 0 15,7-8-1-15,3 0 0 0,5 0 4 16,-3 0 1-16,-5 0 0 16,-5 8 1-16,-4 0 2 15,-6 13 1-15,-2 20 2 16,0 10-1-16,2-8-50 16,4-6-1-16,3-12-9 15,-1 0 1-15,0-15 46 16,4 0 1-16,7-10 12 0,5-6 1 15,5-8 6 1,-2-11 0-16,-5 0 14 0,-3-10-1 16,-5 1 13-16,-4-3 1 15,-2 10 31-15,-3 2 2 16,-3 7 17-16,-2 1 1 16,0 9-15-16,0 6 0 15,0-4-39-15,0 6 0 16,0 0-17-16,0 6 2 15,2-2-7-15,0 21-1 16,2 18-13-16,0 8 2 16,2-14-51-16,2-4 0 15,-4-14-17-15,-2-7 0 0,0-6 31 16,1 0 0 0,-1-6 33-16,2-6 1 0,4-4 10 15,4-13-1 1,7-20 4-16,-1 2 0 0,-4-2 11 15,-1 10 1 1,-3 11 24-16,-2 7 1 0,-2 9 32 16,-2 0 2-16,1 4-38 0,-1 0 1 15,0 2-20 1,0 4 0-16,0 8-9 0,2 9 0 16,0 22-11-1,-2 0 0-15,-2-6-47 0,0-10 0 16,0-13-5-1,-2-6 1-15,3-4 39 0,-1 2 1 16,0-6 13-16,4-10-1 16,4 0 5-16,8-23 0 15,9-4 6-15,2-6 0 16,6 4 35-16,-3 10 0 16,-3 11 65-16,-17 5 0 15,-1 9 1-15,-3-2 1 16,0 6-78-16,2 0 2 15,1 6-21-15,5 15 0 16,-4 6-12-16,-3-5 1 16,-3-1-32-16,-2-5 2 0,-2 0-66 15,0-5-1 1,0 1 29-16,-2-10-1 0,0 6 45 16,0-8 0-1,0 0 15-15,2 0 1 16,0-10 8-16,4-23 0 15,2-2 16-15,-2 11 1 16,3 3 22-16,-3 5 0 16,4-1-15-16,0 1 0 15,1 6-12-15,-1 3 0 0,0 5-7 16,0 0 0-16,1 4-5 16,1 7 0-16,-2 7-5 15,0 5-1-15,-1 5-1 16,-5-9 0-16,-2-1-13 15,-2-8 0-15,0 1 4 16,0-7 2-16,0 0 8 0,0-2 1 16,0 0 2-16,10-11 1 15,8-9 4-15,17-23 1 16,4 4 7-16,-2 12 0 16,2 6-1-16,-16 13 1 15,-1 6 21-15,-3 6 2 16,-5 7-12-16,13 32 0 15,-13 22-21-15,-6 32 0 16,-10-1-3-16,-14-9 0 16,-13-1 3-16,-8-23 1 15,37-63-1408-15</inkml:trace>
  <inkml:trace contextRef="#ctx0" brushRef="#br0" timeOffset="15757.79">17102 8652 12 0,'0'0'0'0,"-11"29"0"0,3-4 0 0,0-1 0 0,2-5 0 0,2-13 0 16,2-4 0-1,0 0 34-15,0-2 0 16,0-2 58-16,2-12 0 16,2-15 55-16,2-14 0 15,4 0 1-15,6 4 1 16,3 8-55-16,-1 4 0 16,3 11-47-16,3-1 0 0,3 7-19 15,-1 2 2-15,-3 8-15 16,-7 6 2-16,-4-2-8 15,1 10 0 1,1 13 12-16,0 8 1 0,-4 2-11 16,-1 4 0-16,-3-12-5 15,-2-5 1-15,0-9-7 0,-2-5 0 16,0-8 0-16,0-2 1 16,2 0 1-16,2-8 1 15,2-11 9-15,6-7 0 16,5-15 39-16,1 2 2 15,3 0-19-15,-3 8 1 16,-5 6-13-16,-3 11 1 16,2 4-18-16,4 8 2 15,5 2-7-15,-3 2 0 16,-1 8 0-16,-5 12 0 16,-2 13 0-16,-1 0 0 15,-7 6 0-15,0-10 0 16,0-6 0-16,-2-11 0 0,0-6-7 15,0-4 2 1,0-4 1-16,0 0 1 0,0 0 2 16,4-10 0-16,4-16 1 15,8-16 1-15,7-1 5 16,2 6 2-16,-1 2 1 16,-1 13 0-16,-5 10-1 15,-1 3 1-15,-5 3-9 0,-2 10 1 16,0-2-1-1,3 9 1-15,-3-1-1 0,0 12 1 16,2 7 23-16,1 6 0 16,-1 6-9-16,2-12 2 15,3-4-8-15,-1-7 0 16,-1-12 1-16,1-6 0 16,4-8-5-16,3-13 0 15,4-9-2-15,-1-7 0 16,-1 4-2-16,-3-4 0 15,-3 6-1-15,-3 11 1 16,1-5-11-16,-3 9 1 16,-2 5-39-16,-1 5 0 15,-1 4 31-15,2 8 0 16,2 4 13-16,3 7-1 16,-3 1 4-16,-4 3 1 15,-1-1 8-15,-5-7 1 16,-4 1 54-16,-2-4 1 15,-2-8-7-15,0-2 0 0,-1 0-33 16,1-2 0-16,-2-6-15 16,-2-2 0-1,-2-7-17-15,-1-1 2 0,3 2-41 0,0 1-1 32,2 7-11-32,-2 6 1 0,-3 4 35 0,-5 6 1 31,-2 9 14-31,-3 7 0 0,3 11 11 0,7 0 1 15,9-6-1 1,4-5 2-16,3-5-3 0,-1-5 1 16,4-5-2-16,2-7 0 15,6-4-1-15,-1-5 0 16,1-11 0 0,3-7 0-16,-5-1 0 15,-4 1 2-15,-4 4-1 16,-1 3 0-16,-1 1 0 0,0 9 1 15,0-6-7-15,0 10-1 16,0-2 3-16,2 4-1 16,0 2 2-16,11 8 0 15,-1 10 1-15,1 1 1 16,-3-1 24-16,-4-3 1 16,0 3 4-16,-4-12 2 15,1 5-11-15,-3-9 1 16,-2 2-11-16,2-2 1 15,2-4-7-15,21-19-1 16,1-6-3-16,1-1 1 16,-4-3-1-16,-9 12 0 0,0 1-35 15,-3 8 2 1,-1 1-17-16,0-1 1 0,1 2 19 16,-1 6-1-1,2 4 16-15,1 6 0 0,-1 2 11 16,0 11-1-1,-3 4 4-15,-5 1 0 0,-8 7 39 16,-6-4 0-16,-3 0-11 0,-1-9 0 16,-2-1-11-1,1-13 1-15,1 2-8 0,2-8 0 16,0-4-6 0,-3-6 0-16,5-7 15 0,2-3 1 15,6-5-9 1,2 11 2-16,0 3-7 0,0 1 2 15,2 4-9 1,0 2 1-16,0 4-4 0,2 0 2 16,1 2-3-16,9 8 1 15,0 7 0-15,-1-1 1 16,-3-8 0-16,2 1 1 16,1-1 3-16,13-8 0 15,3-6 0-15,12-13 0 16,-2-8-5-16,-2-10 1 15,-2-4-1-15,-6-10 1 16,-9 0-15-16,-5-19 0 0,-9-2 11 16,-6 29 0-1,-2 6 6-15,0 21 0 0,0 1 50 16,0 13 1 0,0-6-17-16,-2 6 0 0,-2 2-12 15,-17 20 1 1,-1 24-21-16,-3 31 1 0,9-3-54 15,6-12 0 1,6 1 19-16,4-5 2 0,6 1 11 16,4-22 0-16,4 0 14 0,-3-16-1 15,1-5 7 1,4-4-1-16,3-8 4 0,13-4 0 16,-1-20 1-1,0-7 1-15,-4 0 0 0,-7 3 1 16,-1 1-2-1,-11 11 1-15,-2 3-4 0,-2 1 0 16,0 2-3-16,0 2 1 16,0-3-7-16,-2 7 1 15,0 0 2-15,0-2 2 16,0 4 2-16,3 6-1 16,-1 9 6-16,0 16-1 15,-2 3 26-15,-2-23 1 16,2 3-11-16,-2-8 0 15,0-2 2-15,0 3 0 16,0-5-10-16,0 2 2 16,2-4-8-16,4 0 2 0,2-4-4 15,15-13 0 1,1 1-2-16,7-3 1 0,2 1-1 16,4-1 0-1,0 3-9-15,0 6 0 16,0-7-2-16,-13 11 0 15,-1 4 3-15,-11 2 0 0,-2 2 3 16,3 4-1-16,-3 4 3 16,8 17 0-16,-5 4 16 15,-7-4-1-15,-2-1-3 16,-2-17 1-16,0-1-4 16,-2-4-1-16,0 2-2 15,0-4 0-15,0 4-3 16,4-12 1-16,0-2-1 0,12-21 0 15,3 2 0 1,-1-8 0-16,1 7-2 0,-5 5 1 16,1 5-46-16,-9 9 1 15,0-1-79-15,0 0 2 16,-6 10-982-16</inkml:trace>
  <inkml:trace contextRef="#ctx0" brushRef="#br0" timeOffset="16023.9">18877 8279 12 0,'0'0'0'0,"0"0"0"0,0 0 0 0,0 0 2 15,0 0 1 1,0 0 125-16,29 2 0 0,12-4 19 15,10-9 1 1,2 3-34-16,2-8 0 0,-1-1-24 16,-3 7 0-16,-6 0-33 0,-6 4 0 15,-8 6-26 1,-9 8-1-16,-22-8-894 0</inkml:trace>
  <inkml:trace contextRef="#ctx0" brushRef="#br0" timeOffset="16231.84">19758 8525 12 0,'-10'23'0'0,"-19"46"0"15,-8 11 0-15,-1 7 0 16,-3-3 0-16,-3-18 0 16,44-66-10-16</inkml:trace>
  <inkml:trace contextRef="#ctx0" brushRef="#br0" timeOffset="22258">17104 9578 12 0,'0'0'0'0,"0"0"0"0,0 0 0 0,0 0 0 16,22-10 0-1,-9 0 0-15,5-17 0 0,9-10 0 16,-5-6 0-16,-11-8 0 16,-9-1 0-16,-7-1 13 15,-3-7 2-15,-6 11 39 16,0 2 1-16,-1 8 79 16,1 8 1-16,4 13-65 15,3 3 0-15,5 9-30 16,0 6-1-16,0 4-17 0,-2 4 2 15,-2 9-9-15,-2 20-1 16,-2 16-11-16,3 11 1 16,10 1-3-16,3-1 1 15,2-4-12-15,2-7 1 16,4-4 4-16,3-14-1 16,3 0 3-16,5-14 0 15,0-7 84-15,1-2 0 16,3-12 11-16,2-12 1 15,1-13-49-15,-3-1 0 0,-6-1-22 16,-7 0 0-16,-6-6-29 16,-3 7 0-16,-5-3-16 15,-7 2 2-15,-1 7 11 16,0 3 1-16,2 7 6 16,0 6-1-16,-2-2 4 15,-2 6 0 1,1 0 0-16,1 10 1 0,0 13 2 15,2 3 0 1,6 11 2-16,0 0-1 0,2-4-1 16,2-6 1-16,5-3 8 0,1 1 0 15,-2-8 67 1,0-7 1-16,3-2-42 0,1-8 1 16,3-8-21-16,1-9 1 15,5-1-12-15,3-7 0 16,-1 5-40-16,-3-5 0 15,-3 0-70-15,-3 7 0 16,3-7 53-16,3-1 0 16,3-1 36-16,-1 11-1 15,1-1 12-15,0 13 0 16,-1 4 8-16,1 4 0 16,-1 6 10-16,-1 7 0 15,-5 5 5-15,-5-1 0 16,-7-5-4-16,-4 1 1 15,-2-1-3-15,-2 1 1 16,-2-7 0-16,0-2 2 16,2-6-4-16,-3 4 0 0,-1-6-6 15,0-6 1 1,2-4-5-16,0 0 2 16,0-15-5-16,-2-4 0 15,-5 1 0-15,-1 1 0 0,-2 6 0 0,-5 5 0 31,-3-1 0-31,-7 13 0 0,-4 4 0 16,-2 11 0-16,3 7-2 0,5 7 2 16,4-5-6-1,7 7-1-15,8 0 1 0,4-1 1 16,4-3 0 0,6 4 2-16,4-7 4 0,2 1 0 15,5-9 22 1,1-2 0-16,1-6 6 0,3-8 2 15,5-6-16 1,0-6 1-16,-5-5-9 0,-5-6-1 16,-7 5-13-16,-2 1 0 15,0 3-22-15,0-1 0 16,-1 5 7-16,-7 12 2 16,0 2 7-16,0 0 0 15,0 0 4-15,0 0 1 16,0 0 5-16,0 16 1 15,-5 13 1-15,3-2 1 16,2-3 0-16,0-13 0 16,2-1 14-16,0 0 2 15,1-6 49-15,1 4 1 16,2-3-39-16,10-5 0 16,5-11-17-16,7-5 0 15,-3-11-15-15,-5 0-1 16,-1 1-42-16,-5 7 0 0,1 1 2 15,-3 1 1 1,0 1 22-16,-2 10 2 0,1 2 13 16,-3 4 0-16,0 2 4 15,9 12-1-15,-3 5 4 16,-4 7 0-16,-6 3 1 16,-4-6 0-16,-2-3 0 15,0-3 0-15,-2-1 29 0,2-8 0 16,0 2 53-1,2-7 1-15,-2 3-48 0,2-6 0 16,0 0-22-16,8-17 2 16,6-9-21-16,11-18 2 15,-2 1-59-15,-5 15 0 16,3-3 37-16,-9 19 2 16,0-3 15-16,-4 11 1 15,3-2 8-15,1 6 0 16,0 8 0-16,5 11 1 15,-7 7 2-15,-2 1 1 16,-4 0-1-16,-2-7 2 16,-2-1-2-16,0-9 1 0,-2 6 23 15,2-12 1 1,0 9 24-16,0-11 0 0,0 0-25 16,2-2 1-1,2-4-13-15,17-21 1 0,1-10-18 16,-1 2 1-1,-3 5-2-15,-10 13 1 0,1 5 0 16,-3 4 0-16,0 2-3 0,0 4 1 16,0 0 0-1,4 4 2-15,-1 10 2 0,3 15 0 16,-2-2 0 0,-4-7 0-16,1-1 0 0,-3-9 0 15,0 0 10 1,2-4 1-16,0-2-5 0,27-8 1 15,8-22-4 1,18-28 2-16,-10-5-7 0,-18 9 1 16,-8 3-1-16,-15 8 1 15,-8 8 0-15,-21-3 0 16,21 34-1158-16</inkml:trace>
  <inkml:trace contextRef="#ctx0" brushRef="#br0" timeOffset="22537.6">16987 9359 12 0,'0'0'0'0,"0"0"50"0,0 0 1 0,23 16 43 16,3-18 0-16,23-6-101 16,13-5 0-16,12 3 7 15,6-2 0-15,2-7 8 16,2-3-1-16,0-5 36 0,0 7 0 16,2-3 31-1,-12 7 0-15,-74 16-477 0</inkml:trace>
  <inkml:trace contextRef="#ctx0" brushRef="#br0" timeOffset="25227.97">17210 10262 12 0,'0'0'0'0,"0"0"0"0,0 0 0 16,0 0 0-16,0 0 0 16,0 0 10-16,0 0 1 15,31-37 19-15,-17 6 2 16,5 4-3-16,-3 1 1 15,-5-1 14-15,-3 2 0 16,-2 5 1-16,-2-3 0 16,-2 5-44-16,-2 3 1 0,-2 1-2 15,-2 2 0 1,0 8 1-16,0-5 0 0,0 9 4 16,-3 3 0-1,-5 5 13-15,0 0 1 0,2 8 8 16,1 1 1-1,5-1 5-15,4-6-1 0,4 7 41 16,5-7 0 0,1-6 21-16,6 0-1 0,5-8-61 15,5 0 1-15,5-6-20 0,-4-2 2 16,-9 1-15 0,-5 7 0-16,-7-2-7 0,-2 0 1 15,-2 4-6 1,0 2 1-16,-2 0 2 0,0 0 1 15,0 8 2 1,0 2 1-16,-2 13 5 0,-2 4 1 16,4 1 34-16,4 5 1 15,2-8-16-15,4-13 1 16,3 3-13-16,1-13 1 16,2 0-9-16,3-4 0 15,3-9-2-15,1-5 1 16,-3-1-2-16,-3-1 1 15,-3-7 0-15,0 7 1 16,-1 1 0-16,-5 7 0 0,-4-6-28 16,-2-1 3-1,-2 7-14-15,2 2 1 0,-2 6 11 16,0 2 1 0,0 0 20-16,-2 2 2 0,-4 6 5 15,-2 2 0 1,-2 15 9-16,1 10 0 0,5-2 55 15,4-5 0 1,4-1-34-16,7-2 0 16,7-9-14-16,9-6 0 15,5-10-11-15,3-10 2 16,-2-6-6-16,-2-9 1 0,-5-4 23 16,-3-3 0-16,-5 5-13 15,-3 4 1-15,-5 9-5 16,-4-3 0-16,-4 9-16 15,-2 6 2-15,0-4-17 0,2 0 1 16,0 4 5-16,0 2 1 16,0 2 7-16,5 4 1 15,5 10 3-15,6 3-1 16,7 16 7-16,0-2 0 16,-7-5 0-16,-6-3 1 15,-6-8-2-15,-1-7 1 16,-1-2 0-16,-2-6 0 15,0 4-1-15,0-12 1 16,0 2-1-16,6-12 1 16,8-17 1-16,5-10 1 15,-3 8 0-15,-3 6 2 16,-3 4-3-16,-4 7 0 16,-2 1-3-16,-1 1 0 15,-5 6-4-15,2-1 2 0,-2 5 3 16,0 0 0-1,0 6 2-15,0 6 0 0,0-6 6 16,0 8 0 0,0 3 4-16,2-3 2 0,2-8 5 15,8 8 0-15,6 0 6 0,13-4 1 16,2-8-3 0,-15-2 2-16,-1 2-5 0,-7-2 0 15,-2 6-9 1,-4-8 1-16,0 6-4 0,1 2-1 15,-3-6-2 1,0 3-1-16,0 3-2 16,-2 0 0-16,0 0-1 0,2 3 0 15,0 5-1-15,6 27 1 16,2 8 5-16,3 6 0 16,-1-12 47-16,0-4 0 15,0-6-33-15,-3-17 0 16,-1 6-12-16,0-14 0 15,4 0-6-15,19-14 1 16,2-15-3-16,4-8 0 0,-2-6-5 16,-11 13 1-1,-5-11-3-15,-9 18 1 0,-4 3-59 16,-4 3 1 0,0 5 8-16,-2 0 0 0,-2-1 38 15,-2-1 0 1,-2 8 12-16,0 4 1 0,-2 0 4 15,-5 10 1 1,3 1 1-16,0 11 0 0,0-1 7 16,5 1 0-16,5-1 35 0,5-5 2 15,1 3 27 1,4-5 0-16,4-4-35 16,11 1 1-16,4-11-24 15,12-11 0-15,-5 1-14 16,-13-2 1-16,-2-1-2 15,-5-1 1-15,-2 4-23 16,-3-1 0-16,-3 1-33 16,-2 4 0-16,-2-4 20 15,-2 4 0-15,0 4 13 0,-2-3-1 16,0 5 14-16,0 0 0 16,-2 5 6-16,-2 13 2 15,2 9 2-15,4-3 0 16,4 1 51-16,0-13-1 15,0 5-6-15,5-9 0 16,1 0-20-16,8-8 1 16,5-8-15-16,6-15 0 15,-5-3-10-15,-13 9 1 16,-3 3-14-16,-4-3-1 16,-2 7-62-16,0-2 0 15,-2 8 32-15,-2-4 0 16,0 3 29-16,0 5-1 15,0 0 9-15,-4 13 2 0,2 3 5 16,2 21 1-16,8 6 38 16,3-16 1-16,5 0-15 15,5-11 1-15,5-16 5 16,25-16 2-16,1-11-29 16,-3-10 1-16,-8-4-5 0,-12-2 0 15,-11-8-4 1,-14-13 1-16,-18-6 1 0,-17 0 1 15,-14 5 0 1,6 34 1-16,-6 14 7 0,-10 5 2 16,55 12-1042-16</inkml:trace>
  <inkml:trace contextRef="#ctx0" brushRef="#br0" timeOffset="25544.96">18258 9792 12 0,'0'0'0'0,"0"0"0"0,0 0 0 0,24 18 0 0,-7-18 0 0,5 6 0 15,5-12 0 1,-4 0 0-16,-5-8 0 0,-6-9 0 15,-8 3 1 1,-6-5 69-16,-6 11 0 16,-4 9 40-16,-5 5 1 0,-3 11-38 0,4 15 0 15,5 18-25 1,11 7 1-16,17 2-18 0,11-8 1 16,-28-45-543-1</inkml:trace>
  <inkml:trace contextRef="#ctx0" brushRef="#br0" timeOffset="26788.19">19777 9749 12 0,'0'0'63'0,"-25"-41"1"16,9 10 9-16,3 8 1 0,5 13 28 0,4 0 0 15,2-3-15-15,0 9 2 16,0 4-28-16,0 0-1 16,0 4-14-16,2 19 0 15,4 30-12-15,2 11 1 16,4 6-37-16,1-5 0 15,-5-11-18-15,0-11 1 16,0-8 12-16,0-11 1 16,0-13 3-16,3-5 2 15,1-6 11-15,8-12 2 0,13-9 10 16,4-14 2 0,2-8 25-16,-4-8 0 0,-5-11-2 15,-5-6 2 1,-9 5-12-16,-4 1 0 0,-5 11-7 15,-5 16 0 1,0 8-9-16,-2 13-1 0,-5 4-4 16,-3 8 0-16,-2 4-4 0,-5 8 0 31,-3 17-2-31,-1 12 1 0,5 6-11 16,2 10 1-16,3 11-1 15,5 4 0-15,4-1-1 0,4-15 0 31,2-11-1-31,0-16 1 0,1-5-3 0,-3-12 2 16,0-5 3-16,0 1 2 16,0-6-1-16,0-8 1 15,2-1 0-15,2-7 2 16,6-11-3-16,3-4 0 16,1-8 1-16,1 7-1 15,-1 11 1-15,0 1 2 16,-3 7-4-16,-3 11 0 15,0 2 1-15,4 2 1 16,3 13-1-16,-3 3 1 16,-1 17-3-16,-1 0 0 0,-2-2 0 15,-2-7 0 1,0 1 0-16,1-11 0 16,-3 1 5-16,0-7 0 15,4-6 6-15,5-4 2 16,7-10-3-16,7-6 0 15,4-5-2-15,-3-14 1 16,-5 0-9-16,-5 0 0 16,-5 0 0-16,-7 9 1 15,-6 1 0-15,-4 7 1 16,-2 9 1-16,0 9-1 0,-2 9 0 16,-7 7 0-16,-5 27 1 15,-1 0-1-15,5 0 0 16,8-12 0-16,8 2-1 15,8-12 2 1,9 1 0-16,7-5 0 0,9-15 27 0,4-4 0 16,0-15-14-16,-2 1 0 15,-6-5-9-15,-11-3 0 16,-12 5-18-16,-12-8 1 16,4 27-1210-16</inkml:trace>
  <inkml:trace contextRef="#ctx0" brushRef="#br0" timeOffset="26979.56">19637 9767 12 0,'0'0'0'0,"33"-10"0"0,12-7 0 0,9 1 0 16,5 0 2-16,3-1 0 16,-62 17-15-16</inkml:trace>
  <inkml:trace contextRef="#ctx0" brushRef="#br0" timeOffset="29033.69">17649 10636 12 0,'0'0'0'0,"0"0"0"0,0 0 0 0,-8 26 0 0,0-5 0 16,-5 3 0-16,-1 1 0 16,0-6 0-16,3-3 0 15,3-8 0-15,4-4 0 16,0 0 3-16,0-4 2 16,0-6 19-16,0-2 2 15,-2-10 71-15,-1-9 0 16,7-10-29-16,7 4-1 15,5 6-14-15,2 3-1 16,3 5-28-16,1 3 1 16,1 8-25-16,-1 6 0 0,5 4 1 15,1 6 1 1,1 8 3-16,-3 3 0 0,-1 5 45 16,-7 3 0-1,-4 0 40-15,-1-3 0 0,-5 3-57 16,-2-8 2-1,-2-3-20-15,0-8 0 0,0-6-8 16,0-2 0-16,-2-2-6 0,-2-4 1 16,-3-6 4-1,1-11-1-15,6-2 19 0,6-1 1 16,7 3-6 0,3 1 0-16,3 11-6 0,1-3 2 15,3 6-15 1,3 6 1-16,1 2-2 0,0 0 0 15,-3 8 0 1,-3 0 0-16,-5 9-1 0,-4 7 1 16,-6 13 0-16,-6-2 1 15,-8 2 0-15,-2-4 0 16,-2-9-5-16,4-11 0 16,3-5 2-16,1-6 0 15,2-4 2-15,6-8 1 16,13-33 0-16,5 0 1 15,3 1 20-15,0 8-1 16,-1 5 3-16,-3 10 1 16,-7 3-4-16,-2 8 0 15,-4-1-20-15,-1 7 0 16,-3 2 0-16,0 2 2 16,4 7-2-16,4 5 1 15,5 13 8-15,1 4 1 16,-1 8-1-16,-5-2 1 0,-2-3-3 15,0-1 0 1,1-6-2-16,-5-7 0 0,-4-5-7 16,0-11 1-16,0 0 0 15,2-4 0-15,2-8 0 16,6-17 1-16,9-12 2 16,1-6 0-16,-3 8 29 15,-5 4-1-15,-6 11 37 0,-3 6 0 16,-3 3-38-1,0 3 0-15,-2 6-16 0,0-4 2 16,0 6-11-16,0 6 2 16,-2 2-6-16,-2 19 1 15,-1 16-2-15,5 8 1 16,5-5-23-16,1-12 2 16,4-5-59-16,2-8 2 15,1-13 21-15,-3-6-1 16,2-10 39-16,2-9 1 15,3-18 13-15,-3-10 0 16,-6 2 5-16,-6 2 1 16,-8 6 30-16,-4 6-1 0,-4 5 0 15,-5 7 2 1,-5 7-14-16,-1 2 0 0,2 2-2 16,7 12 2-1,4-6-11-15,10 2 0 0,2 2-5 16,2 0 0-1,4 6 5-15,33 15 0 0,14-6-5 16,11-11 1-16,-1-10-3 0,-5-4 2 16,-1 4-2-1,-14 2 0-15,-2-9-2 0,-14 5 2 16,-5-2-3 0,-9-2 1-16,-1 0-2 0,-6 6 1 15,0-5-2 1,-2 5-1-16,-2 2-17 0,0-6 2 15,0 4 0 1,-2 2 1-16,0-2 6 0,-4-2 2 16,-2 4 4-16,-27 14 1 15,-3 13 6-15,-5 6 1 16,6 4 0-16,10-2 0 16,9 2 0-16,10-19 0 15,3-3-28-15,3-5 1 16,3-4 15-16,19-2 1 15,17-14 6-15,27-25 1 16,-11-10 4-16,-12-5 0 0,-2 1 10 16,-12 2 0-1,-7 2 2-15,-5-23 2 0,-11-4 37 16,-12-6 1 0,-11 6-23-16,9 50 1 0,-2 11-11 15,2 1 0 1,-1 10-8-16,-21 29-1 0,7 30-5 15,-1 56 1 1,17-4 8-16,7 27 1 16,9 20-23-16,1-6 0 0,4-8-75 15,5-1 1-15,1 3 3 16,3-49 0-16,-23-97-779 16</inkml:trace>
  <inkml:trace contextRef="#ctx0" brushRef="#br0" timeOffset="30177.67">19111 10812 12 0,'0'0'0'0,"0"0"0"0,-15 33 0 0,11-29 0 16,2 2 0-1,0-6 0-15,0 0 0 0,0 0 0 16,0-8 0-16,2-8 0 0,2-11 0 16,2-8 55-1,0 0 0-15,4 6 87 0,-2 13 1 16,-1 8-21 0,-1 0 0-16,2 1-47 0,2 7 0 15,-2 4-37 1,2 1 1-16,3 9-26 0,1 6 0 15,2 13-13 1,1 0 0-16,-3-6-12 0,-6-7 0 16,-2-5-22-16,0-9-1 15,2-4 24-15,5-8-1 16,7-15 10-16,7-3 1 16,1-11 28-16,-3 2 1 15,-7 8 92-15,-3 7 1 16,-9 8-7-16,-2 3 0 15,0 5-67-15,-2 2 1 16,0 0-28-16,0 2 0 0,2 13-14 16,2 3 2-1,2 15-12-15,2 4 0 0,3-4-28 16,1-17 1 0,2-8 13-16,9-16 0 0,5-16 8 15,3-11 1 1,0-8-2-16,0 0 2 0,-5-3 7 15,-3-3 0 1,-5 4 2-16,-5-6 0 0,-7-3-5 16,-4 5 2-16,-4 10 3 0,-4 14 0 15,-1 15 1 1,-1 10 1-16,-2 4 3 0,-4 21-1 16,-9 20 3-1,3 12 0-15,3-1 8 0,5 10 0 16,2-5-4-1,4 9 1-15,8 0-12 16,8-11 0-16,6-14 0 0,7-16 0 16,8-14-1-16,7-24 1 15,12-15-3 1,1-7 2-16,4-10-1 0,-1-4 1 16,-11 2 14-16,-9 4 2 15,-9 4 2-15,-9 8 1 16,-9 15-4-16,-5-3 2 15,-4 13-4-15,-2 2 2 16,-5 0-5-16,-5 17 0 16,-9 9-3-16,1 9 1 15,3 8-5-15,9 3 1 16,8-3-2-16,10-6 1 16,9-5-2-16,9-15 0 15,9-15-2-15,8-14 1 16,9-19-2-16,-3-6 2 15,-6 4 0-15,-8 6 0 0,-15 11 2 16,-8 6 1-16,-8 3 25 16,-6 5 0-16,-2 0 5 15,-4 2 0-15,-8 11-12 16,-3-1 2-16,1 6-11 16,6 9 0-16,5-5-13 0,5 5 0 15,2-25-1274 1</inkml:trace>
  <inkml:trace contextRef="#ctx0" brushRef="#br0" timeOffset="30480.7">20410 10734 12 0,'0'0'0'0,"0"0"0"0,0 0 0 0,-10 25 0 0,8-17 2 16,2-6 1-1,0-2 34-15,0 0 1 16,0 0 18-16,0-8 0 16,-2-9 87-16,-2-3 2 0,0 1 18 15,4 3 1 1,2 8-78-16,2 0 1 0,2 5-40 15,6 14 0 1,13 7 4-16,1 7 1 0,-26-25-944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2:58:42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12543 12255 12 0,'0'0'0'0,"0"0"0"0,0 0 0 0,0 0 12 0,0 0 1 16,0 0 97-16,0 0 1 15,0 0-41-15,0 0 1 16,0 0-6-16,10 29 1 16,13 12 3-16,-3 11-1 15,-5-9-50-15,-3-6 1 16,-2-5-19-16,-2-5 0 15,-2-6 0-15,-1-7 0 16,-3-4 6-16,2-1 1 16,-2-3 17-16,0-4 2 0,0-2 7 15,-2 0 0 1,-2-2 4-16,-2-13 1 0,0-11-31 16,4-15 1-1,0 41-701-15</inkml:trace>
  <inkml:trace contextRef="#ctx0" brushRef="#br0" timeOffset="257.52">12734 12202 37 0,'0'0'0'0,"0"0"0"0,0 0 0 16,0-18 5-1,0 11 2-15,0 7 23 0,0-6 0 16,0 4 48 0,0 2-1-16,-2 8-8 0,-7 9-1 15,-3 18 93 1,-4 18 0-16,-1 9-79 0,-3 3 1 15,-7-7-23-15,-2-1-1 16,1-3-23-16,3-11 1 16,5-6-4-16,3-6 0 15,7-13-3-15,8-8 0 16,2-1-18-16,4-18 1 16,-4 9-937-16</inkml:trace>
  <inkml:trace contextRef="#ctx0" brushRef="#br0" timeOffset="465.86">12455 12549 12 0,'-4'2'0'16,"-5"0"128"-16,3 4 0 16,2-6-136-16,2 2 0 15,2 0 7-15,6-2 0 16,9-2 24-16,17 0 1 15,16-8 41-15,5-6 1 16,-4-1 73-16,-6 1 0 16,-4-5-58-16,-6 5 0 0,-2-9-28 15,-5 7 1-15,-26 18-786 16</inkml:trace>
  <inkml:trace contextRef="#ctx0" brushRef="#br0" timeOffset="862.26">12807 12062 12 0,'0'0'0'0,"-20"-8"0"0,1 0 0 15,-3 6 0-15,-3 4 0 16,-1 6 0 0,-11 11 0-16,-6 16 40 0,-4 8 2 15,-1 4 7 1,5 19 2-16,2 20-1 0,11 2 2 15,9 0 15-15,11-1 0 16,12-16 94-16,14-9 0 16,21-13-97-16,16-16 2 15,11-23-20-15,10-26 0 16,2-21-17-16,-5-16 0 0,-7-7-13 16,-13-8 0-1,-16-3 8-15,-19-12 0 0,-22 1-20 16,-16 4 1-1,-15 17-5-15,-10 18 1 0,-7 16 11 16,-9 25 2-16,-5 12 16 16,-1 25 1-16,-3 16-25 15,2 19 1-15,7 18-3 0,7 7 2 16,56-95-931 0</inkml:trace>
  <inkml:trace contextRef="#ctx0" brushRef="#br0" timeOffset="2341.78">13154 12596 12 0,'0'0'0'0,"0"0"0"0,0 0 1 0,0 0-1 16,18-37 0-16,5-14 59 15,3-9 2-15,1-9 43 16,0-3 2-1,-1 4-102-15,-11 6 1 0,-7-1 24 16,-6 7 1-16,-6 9 24 16,-4 10 1-16,-3 4 8 15,1 11 0-15,0 9-4 16,-2 11 2-16,-5 6-15 16,-3 21 1-16,-5 16-12 0,1 6 0 15,3 13 5 1,5 1 0-16,3 11-16 0,5 4 0 15,4-6-19-15,8 0 2 16,0-19-4-16,2-14 2 16,-2-10 5-16,-1-11 0 15,1-10 2-15,4-6 1 16,2-8 1-16,4-14 1 16,7-15 3-16,-7-8 1 15,1-1 4-15,-3-3 1 16,-2 6 34-16,-2 16 2 15,-1 5 36-15,1 9 1 16,-4 11-39-16,2-4 2 0,0 12-36 16,4-2 2-16,1 19-18 15,-1 4 0-15,0 16-15 16,0 4 0 0,1-6-101-16,-1-6-1 0,-2-14-12 15,-2-5-1 1,2-8 85-16,3-10 1 0,9-6 27 15,7-19 2-15,4-8 5 0,-1-16 2 16,-1 6 22 0,-11-4 0-16,-3 12 133 0,-5 10 0 15,-6 11-106 1,-2-1 1-16,-2 11-28 0,-2 2 1 16,-2 8-12-16,0 2 0 15,-2 17-11-15,-4 7 1 16,-1 20-2-16,5 3 0 15,2-2-14-15,6-12 1 16,4-6-76-16,2-6 0 16,1-4 40-16,1-13 0 15,-2-4 29-15,4-6 1 16,5-6 12-16,1-21 0 16,9-10 8-16,0-12 0 15,-5-4 15-15,-6-1 0 16,-3-1 40-16,-5 14 1 15,-2 12-27-15,-6 15 0 16,0 7-15-16,0 1 2 16,-6 12-9-16,2-6-1 0,0 9-2 15,-2 7-1 1,-3 11 10-16,3-1-1 0,4-1-8 16,4-6 1-1,4-7-5-15,5 0 1 0,3-10-5 16,4-4 0-1,5-4-5-15,-7-2 1 0,-1 6-2 16,-5-6 1-16,-4 8-1 0,-2 0 0 16,-2 8 2-16,0 2 0 15,0 23-16-15,-2 4 0 16,-2 6-46 0,2-8 1-16,4-17-7 0,1-1-1 15,-3-9 45 1,6 0 0-16,6-14 27 15,13-4-1-15,12-23 6 0,4-4 0 16,-4-16 7 0,-6 1 0-16,-5-1 106 0,-7 12 1 15,-7 12-66-15,-10 21-1 16,-2-2-22-16,-2 3 1 16,-2 7-10-16,-2 0 0 15,-10 7-10-15,-19 30 1 16,6 16-8-16,17 6 1 15,6 3-4-15,8-19 0 16,6-6-10-16,1-12 0 16,5-7-41-16,6-1 1 15,7-3 23-15,14-10 1 16,-43-4-970-16</inkml:trace>
  <inkml:trace contextRef="#ctx0" brushRef="#br0" timeOffset="2669.72">14591 12264 12 0,'0'0'0'0,"0"0"-10"0</inkml:trace>
  <inkml:trace contextRef="#ctx0" brushRef="#br0" timeOffset="5161.76">14591 12268 401 0,'0'0'0'0,"0"0"8"15,0 0 0 1,0 0 66-16,0 0 1 0,0 0 13 16,0-29 0-1,4 11-29-15,-2-9 0 0,-2 4-32 16,0 11 1-1,0 4-3-15,-2-1 1 0,-4 9 19 16,-5 9-1-16,-5 7 9 0,-4 15 0 16,-3 18-25-1,5 3 1-15,5 3-1 0,7 0 0 16,4-18-6 0,6-2-1-16,4-16-20 15,5-3 0-15,5-16 3 16,7-6 0-16,10-12 4 15,-3-9 0-15,1-8 29 16,-6-8 1-16,-7 6 56 0,-3-4 0 16,-7 14 20-16,-4 2 0 15,0 9-58-15,-2 4 1 16,-4 10-36-16,0 2 0 16,0 0-13-16,0 2 1 15,0 6-9-15,0 19 0 16,-2 16-2-16,-2 4 1 15,4 2-29-15,4-16 1 16,-2-14-81-16,0-7 0 16,0-6 40-16,5 0-1 15,1-6 47-15,10-14 2 16,15-13 15-16,0-14 0 16,-2-4 7-16,-7 0 0 0,-3 6 16 15,-7 8 1 1,-4 8 0-16,-8 11 1 0,0 4-5 15,-2 8 2-15,0 0-4 16,0 8 0-16,-4 11-7 16,-4 15-1-16,-2 12-3 0,2 3 1 15,3-12-1 1,3-4 1-16,4-15-18 0,3-1 2 16,1-9-21-1,6-6 1-15,9-4 18 0,5-13 0 16,9-11 11-1,-6-3-1-15,-1-12 10 0,1 6 1 16,0 8 70-16,-5 1 0 16,-5 9 5-16,-5 1 2 15,-1 6-48-15,-5 10-1 16,-2 0-7-16,0 0 1 16,2 8-23-16,-2 10 1 15,-4 9-4-15,-4 16 0 16,-4 0-6-16,-2 0 0 15,-2-10-42-15,0-6 1 0,-7-9-50 16,3 1 2 0,1-13 38-16,3-4 1 15,0-2 30-15,0-2 1 16,-1-4 17-16,3-11 2 0,2 1 4 16,2-1 1-1,2 5 1-15,2 4 0 0,2-2 7 16,2 10 0-1,2 0-3-15,5 0 1 0,3 10-2 16,4-2 1-16,5 9-4 0,-1-7 1 16,1-10-1-1,6-8 0-15,5-11 0 0,3-8 0 16,2-16 0 0,0-2 1-16,-6-6-1 0,-8-9 1 15,-9-7-1 1,-2-7 1-16,-7-13 5 0,-3 9-1 15,-8 21-3 1,-3 14 1-16,3 16-3 0,4 27 1 16,0-2-1-16,-4 2 0 15,-4 6-4-15,-23 48 2 16,7 17-7-16,7 5 0 16,7-2-17-16,2-4 1 15,0 4 4-15,-1 6 2 16,7-2-60-16,6-25 0 15,7-1 37-15,-1-28 0 16,8-3 23-16,3-7 0 16,6-5 9-16,24-18 1 15,0-9 8-15,-6-15 0 16,-6-4 1-16,-14 4 0 16,-9-2 32-16,-8 17 2 15,-2 1 79-15,-1 7 2 16,-3 4-12-16,0 0 0 0,0 2-72 15,-2 4 1 1,0 0-23-16,-4 10 0 0,-5 15-9 16,1 10 0-16,2-3-65 15,4-17 1-15,4-1-57 16,0-4 0-16,2-1 87 0,4-1 0 16,9 0 22-1,5-8 0-15,5-10 10 0,-6-7 0 16,-5 1 3-1,-6-3 0-15,-4 3 17 0,-4 2 0 16,-2 1 38-16,-2 5 1 16,-2-2 6-16,-2 0 0 15,0-3-24-15,0 9 1 16,0-2-25-16,2 6 2 16,-1-6-12-16,3 4 0 15,0 0-5-15,2 2 1 16,2 0-2-16,7-11 0 15,5 5-2-15,4-4 0 0,-1 2-5 16,-5 8 0 0,-2-4-2-16,-2 4 1 0,1 4-19 15,3 14 1 1,-4 3-48-16,-2 12 0 0,-4 0-22 16,-2-15-1-1,0-2 30-15,0-7 0 0,0 1 61 16,0-4 0-1,0-4 7-15,0 0 0 0,0-2 8 16,15-10 1-16,5-23 31 0,5 2 0 16,-9-2 33-1,-3 11 0-15,-1 7 56 0,-2 3 0 16,-2 8-86 0,-2-4 1-16,3 4-18 0,-5 0 1 15,4 4-18 1,4 8 1-16,1 10-10 0,5 15 1 15,-4-4-7 1,-8-11 1-16,-1-1-50 0,-3-1 1 16,0-6-26-16,0-1 2 15,-2-1 48-15,0-2 2 16,0-4 20-16,2 0 2 16,0-4 5-16,18-16 1 15,-1-9 10-15,5-6 0 16,-1-2 71-16,-11 17-1 15,1 7-6-15,-5-3 0 16,-2 6-44-16,0 2 0 0,-4 2 4 16,2 4 0-1,0 0-34-15,2 4 2 0,1 8-5 16,3 17 1 0,-4 4-6-16,-2-7 0 15,0 1-67-15,-2-13 1 16,2-3-8-16,0-1 1 15,3-2 33-15,13 2 1 16,9-8 35-16,12-12-1 16,-2-8 10-16,0-9 1 0,-5-2 2 15,-9-4 0-15,-4 1 49 16,-15 21 2-16,-2 1-14 16,0 2 0-16,-2 0-14 15,-2 1 2-15,0 5-9 16,0 2-1-16,-2 0-9 15,-6 9 0-15,-3-1-6 0,-11 27 1 16,6 8-1-16,5-16 0 16,3 5-36-16,6-21 1 15,0-1-19-15,2-2 0 16,2 0 36-16,4-4 1 16,6 1 12-16,19-12 0 15,0-3 5-15,6-17 0 16,-2 1 18-16,-11 1 1 15,-1 7 83-15,-13 9 2 16,2-1 12-16,5-6 1 16,3 5-70-16,-11 5 0 15,1 6-33-15,2 0 0 16,-2 0-12-16,9 19 0 0,-7 12-23 16,-4-5-1-1,-4 1-88-15,-2-17 1 0,-2 7 15 16,0-13 0-1,0 8 64-15,0-10 0 0,0 6 21 16,0-8 2-16,0 2 5 0,5-4 2 16,3-6 5-1,29-35 0-15,2-2 22 0,0 4 0 16,2 4-2 0,-15 12 1-16,-1 5-15 0,-17 14 0 15,0-3-14 1,-4 7 0-16,-4 2-1176 15</inkml:trace>
  <inkml:trace contextRef="#ctx0" brushRef="#br0" timeOffset="5402.1">15431 12134 12 0,'0'0'0'0,"0"0"0"0,23-2 0 0,-5 2 0 0,21 0 0 16,21-4 58-16,7 0 2 15,1-4 34-15,-7 0 1 16,-1-1-57-16,-3 7 1 15,-57 2-337-15</inkml:trace>
  <inkml:trace contextRef="#ctx0" brushRef="#br0" timeOffset="7699.75">13324 13048 12 0,'0'0'0'0,"-12"22"0"0,-3-1 0 16,-5 4 0-16,-1-1 0 0,5-9 58 16,4-3 2-1,-1-4 92-15,3-4 2 16,2 2-68-16,4-6 1 16,2-4-19-16,4-2 2 15,6-16-14-15,10-13 0 16,9-10-47-16,4-1 0 15,4-3 5-15,2 4-1 16,-5 6 4-16,-1 16 1 16,-15 7 28-16,-1 10 0 0,-3 8-16 15,-2 12 2 1,1 5-15-16,-5 11 1 0,-2 7-7 16,-8 6 0-16,-4-6-17 15,-7-2 2-15,-5-8-11 16,-3-4 2-16,-3-3 5 15,-3-1 1-15,0-3 5 0,2-6 0 16,7-10 7-16,2-4 1 16,-1-6 5-16,3-11 0 15,1-5 2-15,5-3-1 16,6 2 2-16,6 3 1 16,4 5-6-16,0 5 1 15,0 10-8-15,3 0 2 16,-1 8-3-16,4 0 1 15,7 10-2-15,5 13 1 16,3-2-8-16,0 1 1 16,-7-7 1-16,3-1 1 15,-1-10 0-15,1 1 2 16,-1-9 1-16,7-11 1 0,8-5 0 16,0-17 1-1,-2-6 1-15,-5-12 1 0,-3-9 7 16,-7-1 1-1,-5-1 41-15,-5 2-1 0,-2 15-27 16,-6 4-1-16,-4 17-11 0,-6 7 0 16,0 13-14-1,0-2-1-15,-1 12-6 0,-3-2 2 16,-6 19-5 0,-3 3 2-16,5 18 6 0,6 7-1 15,1 10 0 1,5 1 0-16,2 0 0 15,2-3 0-15,2-7 2 0,0-16-1 16,0-11 3-16,0-8 1 16,5-13 0-16,-7 2 1 15,2-12 12-15,6-7 0 16,4-11 13-16,2-11 1 16,1-8 3-16,-3-3 2 15,-2 3-1-15,-4 11 0 16,3 7 35-16,-3 6-1 15,-2 9-36-15,0 10 1 16,4 0-18-16,-2 6 2 0,3 17-10 16,-1 16 1-1,-2 6-16-15,-4-2-1 0,-2 2-67 16,0-6 0 0,2-10 32-16,2-8 0 0,2-5 16 15,2-8 0 1,1-6 11-16,5-6 0 0,13-12 9 15,3-9 1 1,5-12-5-16,-2-6 0 16,-4 0 10-16,-5 2-1 15,-7 12 4-15,-7 2 1 16,-4 11 10-16,-2 6 0 16,-4 2 5-16,-2 8 2 15,0 2-6-15,-4 12 0 0,-2 13-4 16,2 26-1-16,4-10-10 15,2-14 0-15,0-2-11 16,0-13-1-16,2-4 4 16,0-2 2-16,0-1 3 15,0-3 2-15,2 2 6 0,6-6 0 16,0 0 1-16,1-10 1 16,-3-7 4-16,-4-5 0 15,-6 1 5-15,-4-1 1 16,-2 1 0-16,1 7 0 15,-3 1-2-15,6 5 1 16,0 0 2-16,2 2 1 16,0 2-4-16,6-5 1 15,8-1-1-15,21-6 0 16,6 5 6-16,-16 7-1 16,-5 10-9-16,-2 3 1 15,1 1-6-15,-1 13 0 16,-1 3-1-16,-7 3 0 15,-4 0-8-15,-2-9 0 0,0-5 2 16,-2-1-1-16,0-6 3 16,2-2 1-1,0-2 2-15,2-4 1 0,2 0 0 16,23-16 0 0,2-13 1-16,-7-6 0 0,-7 3 3 15,-9 13 0-15,-2 5 1 16,0 3 0-16,-4 3 10 0,0 4-1 15,0-2-1 1,-2 6 0-16,0 0-2 16,0 16 1-16,-2 11-10 0,0 22 0 15,2-10-4-15,2-14 1 16,2-7-1-16,3-1-1 16,1-3 1-16,16 1 0 15,11-9 1-15,10-6 1 16,-4-21 0-16,6-10 1 15,-3-12 1-15,-12-16 0 16,-9-7 1-16,-5-20 0 0,-7 0 20 16,-11 49 2-1,-3 4-8-15,3 18 0 16,-2 5-7-16,0 8 0 16,0-6-9-16,0 8 0 15,-2 2-1-15,-20 47 0 16,5 21-10-16,-1 18 0 15,7-3-16-15,11-32 0 0,6-6-2 0,5-14 1 32,9-4-41-32,5-7 0 0,-23-22-973 15</inkml:trace>
  <inkml:trace contextRef="#ctx0" brushRef="#br0" timeOffset="8107.09">15025 12968 12 0,'0'0'0'0,"0"0"0"0,0-25 0 0,2 19 1 0,-2 2 0 16,-2 4 48 0,-2-4 2-16,-2 2 35 0,-12 8 1 15,-15 14-11 1,-8 13 2-16,2 4-26 0,6 4 1 15,8-6-2-15,9-8 0 16,10-11-8-16,6-3 1 16,4-7 3-16,12-14 0 15,23-9-8-15,6-10 0 16,-2-9 25-16,-6-8 0 16,-4-13-19-16,-12-1 0 15,-15-5-16-15,-8 14 0 16,-2 16 76-16,2 14-1 15,0 13-57-15,-3 14 0 16,1 15-30-16,-2 14 0 16,-2 26-17-16,0 13 1 15,2 7-95-15,-5 1 1 0,-7 4-6 16,-3-4 1 0,21-84-756-16</inkml:trace>
  <inkml:trace contextRef="#ctx0" brushRef="#br0" timeOffset="9886.6">15230 13091 12 0,'0'0'0'0,"0"0"0"0,0 0 0 0,0 0 0 16,37-14 0 0,-2-15 0-16,4-16 0 0,4-7 34 15,-2-9 0 1,0-1 58-16,-4 3 0 0,-10 5 14 16,-7 5 0-1,-6 12-14-15,-5 10 0 0,-7 11-63 0,-6 0-1 31,-5 9-8-31,-5 7 1 0,-11 13 6 16,-1 5 1-16,-3 17-1 0,4 8 0 16,9 11 0-1,6 5 1-15,4 3 2 0,2-1 2 16,1-1-11 0,3-13 0-16,7-8-5 0,-7-12 0 15,0-15 1 1,0-6 1-16,0 0 1 0,0-10 0 15,2 0 8-15,4-16 0 16,6-19 6-16,5-11 1 16,5 3-2-16,5 4 1 15,8 10 39-15,-5 6 0 16,-9 17 5-16,-7 4 2 16,-2 8-61-16,-1 6 1 15,1 9-17-15,-2 7 0 16,-2 13-6-16,-1 4 0 15,-1-12-63-15,0 2 0 16,-2-13-43-16,-4-7 1 16,2-3 62-16,2-8 1 15,2 0 20-15,7-8 1 16,11-11 14-16,7-16 1 16,-2 0 10-16,-1-8 0 15,1 10 11-15,-4 9 0 16,-11 11 29-16,-6 3-1 0,-4 6-20 15,0 8 1 1,3-2-11-16,1 6 1 0,0 9-10 16,0 1 0-16,-2 1-22 15,-2-1 0-15,0-3-33 16,1-5 0-16,-3-2 34 16,0-6 0-16,0-2 15 15,-2-2 1-15,0 0 5 0,0-10 0 16,-2-9 14-1,-4-3 2-15,-3-1 51 0,1 4 2 16,0 11 16-16,0 2 0 16,0 8-50-16,-3 4 1 15,-3 4-24-15,-2 9 2 16,-1 9-11-16,3 7 2 16,-1 4-13-16,5-4 0 15,4-6-30-15,4-5 0 16,0-7-6-16,2-1 1 15,0-6 26-15,0-6 2 16,2-2 10-16,2-4 1 16,4-10 4-16,9-7 0 0,9-20 5 15,3-2 1 1,-2 2 8-16,-9 12 1 0,-8 7 48 16,-3 9 1-1,-5 5-7-15,-2 8 0 0,0 0-30 16,0 2 1-1,0 11-13-15,0 7 1 0,0 17-16 16,0 6 0-16,0-2-24 0,0-12 2 16,2-4-28-1,-2-7 1-15,2-3 17 0,4-5 1 16,-2-8 21 0,6-2 1-16,5-4 7 0,9-13-1 15,11-9 3 1,-2-7 0-16,-11 6 7 0,-9 11 1 15,-3 5 28 1,-4 3 0-16,0 2 13 0,0 2 2 16,-4 4-28-16,0-4 2 15,0 4-14-15,9 8 0 16,-1 13-8-16,2 7-1 16,-4-1-8-16,-3-11 1 15,-3-5-7-15,0-3 2 16,0 0 1-16,0-2 1 15,0-2 2-15,0-4 0 16,0 4 5-16,6-8 0 0,4-6 1 16,13-25 0-1,-2-6 0-15,-11 14 1 0,-2 3 11 16,-6 11 1 0,0 5 16-16,-2 0 1 0,0 2-16 15,0 4 0 1,1 0-9-16,-1 2 0 0,0 4-5 15,2 12 1-15,2 3-18 0,0-5-1 16,2-6-28 0,19 1 1-16,10-11 14 0,16-21 1 15,-6-4 14 1,-18 1 1-16,-5-7 7 0,-15 22 1 16,-5-3 15-1,-2 6 0-15,-2 4 10 0,-6-4 0 16,-7 6-10-1,-11 6-1-15,-1 14-5 16,-4 23 0-16,13 4-13 16,6 3 0-16,8-7-99 0,6-9 2 15,8 1-16-15,5-14 1 16,5-3 80-16,17-6 0 16,6-7 29-16,4-10-1 15,-49 7-734-15</inkml:trace>
  <inkml:trace contextRef="#ctx0" brushRef="#br0" timeOffset="11349.81">16876 12882 12 0,'0'0'0'0,"-16"20"0"0,4 3 0 0,1-3 0 0,5 3 0 15,2-13 37-15,2-2 1 16,0-6 90-16,0 2 1 16,0-2 14-16,2-2 0 15,0-2-24-15,2-4 1 16,6-2-6-16,9-17 0 16,7-12-21-16,3 3 0 15,-5 7-12-15,-5 10 1 16,-9 11-35-16,-4 4 1 15,-2 2-24-15,0 8 1 16,2 5-10-16,2 11 1 0,1 15-16 16,-1-2 0-1,-2-4-12-15,-4-12 1 0,0-5-15 16,2-6 0 0,2-1 17-16,4-9 0 0,6-2 7 15,9-13-1 1,10-9 3-16,-2-5 0 0,-11-4 7 15,-6 4 0 1,-3 11 33-16,-7 1 2 0,-4 9 20 16,2 0-1-16,-2 6-17 0,0-2 1 15,0 4-26 1,-2 4 0-16,-4 6-12 0,-5 15 1 16,-1 10-15-1,4 2 0-15,10-2-28 0,2-11 2 16,2-11 4-1,4 1-1-15,5-12 16 0,3 2 0 16,7-10 9 0,3-2 0-16,1-11 6 0,-4-5 0 15,-11-3 5-15,-4-2 0 16,-3-4 28-16,-3 7 1 16,-2 1 17-16,0 9 1 15,-2 7 20-15,0 5 0 16,0-2-49-16,0 6 2 15,0 2-18-15,2 4 0 16,2 9-8-16,4-3 0 16,6 4-22-16,7-1 1 15,4-13-18-15,1-10 0 16,-1-3 9-16,-5-5 2 16,-3-1 9-16,-5-1 1 15,-4 4 13-15,-6 3 0 16,-2 1 5-16,-2 2 0 15,-2 0 2-15,-2 8 1 0,-2-6-2 16,0 12 1-16,-3 2-2 16,-3 17 1-16,-7 14-4 15,5 10-1-15,8 2-9 0,6-6-1 16,4-10-78 0,6-6 2-16,6-6 28 0,9-13 0 15,8-8 42 1,6-6 0-16,8-13 16 0,0-9 2 15,-2-9 2-15,-6-8 0 16,-9-3 7-16,-3-9 1 16,-2 0 24-16,-5-7 1 15,-6 2-11-15,-4 1 1 16,-1 14-10-16,-1 10 1 16,-4 18-14-16,0 9 0 15,-2 6-8-15,-2 10 1 16,-4 11-8-16,-3 8 2 15,-3 22-6-15,0 6 1 16,0 13-7-16,3-6 2 16,5 7-3-16,4-7 1 15,4-11 2-15,3-10-1 0,5-14 18 16,6-11 1 0,5-13 1-16,1-10 1 0,5-9 3 15,18-21 0 1,-6-12 1-16,-10-5 0 0,-8-1 4 15,-7-5-1 1,-6-7 1-16,-6 11 0 0,-6-3 3 16,2 26 0-16,0 6-8 0,0 19 0 15,0 6-3 1,-2 2-1-16,0 0 1 0,-18 53 0 16,-1 23-1-1,1 21 2-15,9 1 2 0,5-14 0 16,4-1 0-1,6-51 0-15,5-1-1 0,5-10 1 16,8-5-3-16,36-14-1 16,5-20 0-16,-5-9 0 15,-9-16 0-15,-24 0-1 16,-25 43-1048-16</inkml:trace>
  <inkml:trace contextRef="#ctx0" brushRef="#br0" timeOffset="14039.77">12895 13787 12 0,'0'0'0'0,"0"0"0"0,0 0 0 0,0 0 0 0,13-19 0 0,-9 5 0 15,0-6 0 1,-4-5 22-16,0-2 2 0,-10 1 5 16,-1 1 0-16,-3 9 28 0,-2 3 1 15,-3 7 19 1,-3 6 1-16,-3 6-9 0,1 9 2 16,-1 15-4-1,2 5 2-15,7 6 9 0,4-4 1 16,4 0 78-1,5-10 1-15,6-9-45 0,5-9 2 16,4-9-69-16,11-11 0 16,16-15-28-16,1-7 0 15,-3-4-17-15,-6-6 1 16,-4-2-74-16,-5-7 2 16,-5-5 31-16,-3-1 1 15,-6 1 16-15,-4 3 1 16,-4 11 21-16,-2 15 1 15,-2 11 11-15,-2 9 1 0,0 6-4 16,0 6 2 0,-4 12-9-16,-3 17 1 0,3 12-3 15,0 9 0 1,2 5-58-16,3 1 1 16,5-5-37-16,7-3 2 15,1-7 61-15,2-4 0 16,2-14 16-16,3-5 2 15,3-16 63-15,9-6 1 16,4-12-11-16,3-7 0 16,-3-11-13-16,-4-1 0 15,-5-8-8-15,-3 2 1 0,-7-4-20 16,-6 10 2-16,-4 6 0 16,-2 11 1-16,-2 6 4 15,-2 8 0-15,0 0 2 16,-6 12 1-16,-5 9 3 15,3 12 1-15,4 10 2 16,6 4 2-16,2-8-2 0,6-8 0 16,4-9 6-16,5-5 2 15,5-13 10-15,9-12-1 16,16-7-11-16,2-14 0 16,2-5-6-16,-8-14 1 15,-6-9-16-15,-6-5 0 16,-7-10 0-16,-5 1 0 15,-7 3-4-15,-6 10-1 16,-10 21 2-16,-2 17 0 16,0 12-2-16,-3 10 2 15,-3 8 0-15,-7 17 1 16,1 30-3-16,4 15 2 16,5 14-7-16,5 11 0 0,-6 5 7 15,0 9 1 1,-1 4-10-16,3-2 1 0,2-16-1 15,4-17 1 1,8-21 10-16,4-16 1 0,2-22 4 16,1-9-1-16,-1-12 2 0,10-16 0 15,15-19-2 1,0-12 2-16,-6-7 4 0,-9-9 1 16,-6-7 1-1,-7-2 2-15,-7-2-5 16,-4 10 0-16,-7 13 0 15,-1 14 1-15,2 12-1 0,2 11 0 16,-1 6-14-16,-1 8 2 16,0 0-5-16,0 6 0 15,1 4-1-15,5 5 2 16,-2-3-1-16,8-12 0 16,2 6 8-16,7 0 0 15,9-2 3-15,19-6 2 16,2-12-3-16,-8-2 1 15,0-5-2-15,-15 7 1 16,-6-1-5-16,-1 3 2 16,-1 4-4-16,-4 0-1 15,0 3-1-15,-2-1 0 16,0 4 1-16,-2 2 0 0,0 0 2 16,5 8 0-1,-1 5 1-15,-2 9 0 0,-2 5 1 16,-2-11 2-1,0 3 13-15,0-11-1 0,0 2 43 16,0-3 0-16,0-3 6 16,0-4 0-1,0 4-30-15,6-8 0 0,4 0-15 0,15-21 1 16,-3-8-22 0,3 4 2-16,-4 3-43 0,-9 11 0 15,0 5 11 1,-2 2 0-16,-1 2 19 0,1 2 2 15,-4 2 9 1,2 2 1-16,4 6 4 0,-1 10 0 16,-3 3 2-16,-2 9 0 15,0-1 2-15,-4-11-1 16,2-3 22-16,-4-5 1 16,2-2 20-16,-2-4 0 15,2 4-22-15,1-4 1 16,1-2-13-1,8-10 1-15,8-10-10 0,15-21 0 16,-2 2-3-16,-15 12 0 16,3 2 0-16,-9 13 0 15,1-2 0-15,-7 9 2 16,0 1-2-16,-2 2 0 16,0 4 0-16,4 13 0 15,-2 9-2-15,3 15 1 16,-1 0-1-16,-2-16 1 15,0-3-2-15,6 1 0 16,5-5 18-16,22 1 0 0,10-15-5 16,6-12 1-16,-1-7-4 15,-11-5-1-15,-4-1-36 16,-19 7 1-16,-3-1-78 16,-5 3 2-16,-2 1 56 15,-4 5 2-15,0 0 13 16,-6 0 0-16,-4 2 13 15,0 0 0-15,-4 1 8 16,-6 3 1-16,-3 4-11 0,-3 9 2 16,1 1 6-16,1 9 1 15,3 1 4-15,7 1 1 16,6 5 6-16,6-9 1 16,9-3 20-16,24 5 0 15,12-11 45-15,10-10 1 16,5-10-37-16,-1-7 1 15,-1 1-19-15,-13-5 0 16,-2-1-22-16,-16 8 2 16,-2-7-61-16,-17 13 1 15,-2 0 29-15,-2 3 0 16,0-3 22-16,-3 2 0 16,-3-4 12-16,-4 4 0 15,-5 2 6-15,-5 2 0 16,-4 4 1-16,-17 8 1 15,4 6 0-15,1 5 0 16,3 8 1-16,4-7 0 0,5 3 24 0,10-15 0 31,2 2 94-31,4-8 0 0,2 3-79 16,10-3-1-16,13-4-22 16,22-21 1-16,-4-6-18 15,2-9 0 1,-8-14-81-16,-6-7 1 0,-9-7 17 15,-12 21 2 1,-1 8-8-16,-7 25 2 0,-2 2 66 0,0 6 1 16,0-3-2-16,-11 14-1 15,-3 17-7-15,-27 87 1 16,17-10-6-16,11 4-1 16,5 6-209-1,4-11 1-15,0 1 116 0,4-70 2 16,0-33-240-1</inkml:trace>
  <inkml:trace contextRef="#ctx0" brushRef="#br0" timeOffset="14259.86">14066 13319 12 0,'0'0'0'0,"0"0"0"0,0 0 0 0,0 0 0 15,0 0 0-15,0 0-10 16</inkml:trace>
  <inkml:trace contextRef="#ctx0" brushRef="#br0" timeOffset="16112.79">15558 13664 12 0,'0'0'0'0,"0"0"42"0,0 0 2 31,0 0-38-31,0 0-1 0,0 0 0 15,0 0 1 1,0 0 73-16,0 0 2 0,0-23 46 16,0-8 1-16,0-12 6 0,-4 4 2 15,-4 11-36 1,0 3 0-16,2 13 5 0,-1 5 1 16,3 7-52-1,-8 7 1-15,-4 5-19 0,-7 15 1 16,1 12-34-1,-3 2 2-15,9 2-4 0,3-10 1 16,3-7-2-16,2-1 1 16,6-7 5-16,2-7-1 15,0-5 30-15,2-4 0 16,4-4-14-16,8-4 2 16,11-9-10-16,6-13 1 15,1-7-18-15,-7 4 1 16,-4 0-11-16,-7 11 1 15,-6 3 2-15,-6 7 1 16,2 6 4-16,-4 2 0 16,2 2 4-16,-2 0 0 15,0 10 1-15,0 13 0 16,0 5 1-16,0 7 0 16,0-4 0-16,2-13 0 15,0-1 0-15,5-9 0 16,1-6 10-16,4-2 1 15,9-6-3-15,5-10 1 0,7-11-4 16,-2-8 1-16,-9 0 2 16,-3 4 1-16,-3 1-4 15,-4 9 1-15,-3 2 0 16,-1 7-1-16,0 4-1 16,0 6 0-16,-2 2-3 0,-2 2 2 15,1 6-3 1,1 9 1-16,2 5-5 0,0-1 1 15,0-3-12 1,-2-3 1-16,-1-11 3 0,-3 2-1 16,-2-6 7-16,0 0-1 15,0 0 4-15,-2 0 1 16,-5-6 0-16,-1-7 1 16,-2-5 2-16,0 1 0 15,-1 3 5-15,3 6 1 16,2 2 0-16,0 6 0 15,-2 2-3-15,-5 10 1 16,-3 13-4-16,2 8 1 0,3 10-2 16,7-6 2-1,8-5-3-15,7-5 0 0,1-6 0 16,6-9 0 0,3-8 0-16,6-8 0 0,7-12-2 15,3-3 1 1,-2-6 0-16,-2 1 0 0,-2-5-34 15,-9-2 1-15,-1 3 20 0,-5 5 1 16,-1 2 8 0,-3 7 1-16,-2 6 4 0,-2 8 0 15,-2 0 0 1,1 0 1-16,-1 6 0 0,0 0 0 16,-2 2 0-1,-2 3 0-15,0 1-1 0,0 4 0 16,0-1-1-1,0-7 1-15,-2-4-1 0,0-4 1 16,0 4-1-16,0-4 1 16,0-4 0-16,-2 2 0 15,-6-6 0-15,-2-2 0 16,-3 1 0-16,5 7 0 16,0 2 0-16,-12 4 0 15,-5 13 0-15,0 10 0 16,9 5 0-16,10-11 0 15,4-5 0-15,2-5 0 16,0 3 10-16,12 2 0 16,13-3 37-16,12-1 1 15,-1-16-24-15,-3-4 0 16,-2-5-14-16,-8-1 1 16,-3-7-10-16,-2-1 0 15,-1-5-5-15,-5 1 0 16,-2-1-1-16,-1 8 0 15,-3 1-2-15,-2 8 2 0,-2 1 3 16,0 5-1-16,-2 2 1 16,0 2 0-16,0 0-2 15,0 19 2-15,-2 14-16 16,0-9 1-16,2-5-2 16,0-9 0-16,0 0 4 0,2-4-1 15,2 1 2 1,23-7 2-16,10-15 3 0,6-12 0 15,-11-7-19 1,-5-1 0-16,-6-8 12 0,-9 8 2 16,-2 0 6-16,-6 20 1 15,-2 3 18-15,0 4 2 16,-2 2 14-16,0 6 0 16,0 0-12-16,-8 16 2 15,0 33-10-15,0 42 0 16,6-5-6-16,2 41 1 15,0 21-36-15,-4 2 2 16,-9 10 9-16,3 2 2 0,-2-2 14 16,-1-20 0-1,-3-21 7-15,4-16 0 0,4-17-4 16,8-68 1 0,0-18-1011-16</inkml:trace>
  <inkml:trace contextRef="#ctx0" brushRef="#br0" timeOffset="16527.72">16518 13615 12 0,'0'0'0'16,"0"0"8"-16,0 0 1 0,0 0-9 0,0 0 0 15,0 0 2-15,0 0 1 16,-15 22 61-16,19-22 1 16,7-6 43-16,15 0 0 15,17-13 3-15,2 7 1 16,-4 0-15-16,-10 8 0 15,-15 12 0-15,-7 4 0 16,-9 5-40-16,-9 9-1 16,-11 9-23-16,-9 0 2 15,-10-8 4-15,4-11 1 16,11-10-16-16,5-2 2 16,7-8-16-16,6-6 0 15,8-11-6-15,10-7-1 16,11-15-95-16,6 0 0 15,-29 43-766-15</inkml:trace>
  <inkml:trace contextRef="#ctx0" brushRef="#br0" timeOffset="17669.62">16821 13335 12 0,'0'0'0'0,"0"0"0"16,0 0 0-16,0 0 34 0,0 0 0 15,0 0-8 1,0 0 1-16,0 0 1 0,0 0 0 15,-10 27 4 1,-7 18-1-16,3 13-21 0,4 1 1 16,4-1-6-16,3-3 0 15,6-12 30-15,1-8 1 16,2-12 25-16,2-11 0 16,2-8 157-16,3-4 1 15,9-4-135-15,7-12 0 16,2-9-19-16,-1-10 2 15,3 0-67-15,0 0 0 16,0 2-23-16,-3 7 1 0,-5 5-1 16,-5 9 2-1,-5 6 2-15,-5 2 0 0,-4 10 5 16,-2 2 1 0,0 4 5-16,-2 11 0 0,-4 4-8 15,0-1 2 1,2-5 3-16,0-5-1 0,0-3 6 15,0-11 0 1,0 0 6-16,0-2 0 0,0 0 3 16,-2-4 1-16,-2-9 6 0,-2-7 1 15,-2-5 12 1,0 0-1-16,-1 5 0 0,1 6 2 16,0 5-4-1,-4 9 0-15,-7 6-3 0,-3 7 1 16,-5 18-5-1,5 1-1-15,5-1-3 0,5 0 1 16,4-8-3-16,4-1 1 16,2-10 25-16,4 1 1 15,2-9 7-15,4 0 1 16,4-10-21-16,11-4 2 16,12-15-11-16,-1-8 0 15,-7 4-15-15,-6-3 0 16,-9 7-4-16,-4 6 0 15,-4 9 0-15,-2 4 2 0,0 2-2 16,0 4 0 0,0 0 3-16,0 4 1 0,-2 10-3 15,2 5 0 1,3 10 1-16,-3 1 0 0,-2-5 0 16,0-7-1-1,0-5 6-15,0-1 0 16,0-4 18-16,0-6 0 15,2 0-1-15,2-4 0 16,4-6-5-16,8-8 0 16,9-17-1-16,4-2 1 15,-5 0-1-15,-1-2 0 0,-3 10 1 16,1 11 1-16,-3 4-3 16,-3 6 0-16,-7 6-3 15,-4 6-1-15,-2 6-1 16,0 11-1-16,-2 7-5 0,-2 5 1 15,-2-4-2 1,0-10 1-16,4-11-4 0,0-4 2 16,0-4 3-16,0 2 0 15,0-4 0-15,2-4 0 16,2 2 0-16,4-6 0 16,11-11 0-16,9-3 0 15,5-9-1-15,-2 0 1 16,-5 9 0-16,-3 1 0 15,-7 9 0-15,-3 6 0 16,-5 6 0-16,-2 6 1 16,0 4 0-16,0 6 1 15,-2 13-2-15,-1-10 0 0,1-3 0 16,-2-8 0 0,-2 1 0-16,2-3 0 0,-2-2-1 15,2 2 1 1,2-4-2-16,18 2 0 0,9-10-16 15,6-8 1-15,-37 14-1124 0</inkml:trace>
  <inkml:trace contextRef="#ctx0" brushRef="#br0" timeOffset="18151.25">17920 13432 12 0,'2'-2'0'0,"-2"-4"0"0,0 4 0 0,0-1 55 0,0-1 0 16,0 4 81-1,0 0 1-15,0 0-29 0,-2 0 2 16,-7 0-43-16,-3 13 0 16,-10 13-14-16,-7 11-1 15,4 6-19-15,7 1 1 16,3-10-7-16,5-5-1 16,8-10 11-16,6-5 1 15,4-6 2-15,11-6 0 16,12-2-4-16,6-8 1 15,8-10-3-15,2-9 0 16,4-8-28-16,-2-10 2 16,-10-4 0-16,-6-3 1 0,-10 7-2 15,-9 10 1 1,-6 17 58-16,-6 3 1 0,-6 13-40 16,-6 8 0-1,-9 11-17-15,-5 12 1 0,-5 16-10 16,2 8 1-1,13-1-54-15,8-7 1 0,8-6 10 16,6-13-1-16,7-9 27 16,7-9-1-16,5-8 11 15,-1-8 1 1,-3-9 3-16,-7-9 1 0,-3-5 0 16,-13-4 0-16,-13-2 0 0,-17-4 1 15,30 41-976 1</inkml:trace>
  <inkml:trace contextRef="#ctx0" brushRef="#br0" timeOffset="18309.97">16675 13454 12 0,'0'0'0'0,"43"4"0"0,-2-6 0 16,15-8 0-16,11-4 0 15,7-3 0-15,6 1 0 16,-80 16-10-16</inkml:trace>
  <inkml:trace contextRef="#ctx0" brushRef="#br0" timeOffset="20699.64">13279 14325 12 0,'0'0'0'0,"0"0"0"0,0 0 0 16,0 0 0-16,-23 29 0 15,9-1 0-15,-7 11 0 16,1 4 20-16,1 1 1 0,5-1-8 16,2-6 0-16,6-11 10 15,4-1-1-15,2-7 41 16,6-1 1-16,-4-9 34 16,8-8-1-16,9-6-19 15,7-13-1-15,7-7-5 0,4-17 1 16,0 0-15-1,-2-7 2-15,-3 9-12 0,-5 0 0 16,-4 6 50-16,-5 9 0 16,-8 9-23-16,-2 7-1 15,-3 2-42-15,-5 4 2 16,0 4-4-16,-2 4 2 16,-5 4-28-16,-5 2 1 15,-8 23-5-15,1-4 0 16,9 4-2-16,4-9 2 15,6-11-31-15,4 1 1 16,4-10 4-16,10 2 0 16,15-16 11-16,4-7 1 0,-4 1 7 15,-6-9 2 1,-15 13 17-16,-2 6 0 0,-6-2 26 16,-2 8 1-1,-2 0-19-15,-2 2 1 0,-2 10-14 16,-2 2 1-1,-4 28-12-15,4 9 1 16,-1-16-62-16,7-9 1 0,3-9 1 16,1-9 0-16,-2 2 45 15,6-3 1-15,0-7 14 0,11-13 0 16,7-1 3 0,3-19 1-16,-2-2 16 15,-7-8 1 1,-4 2 33-16,-3 10 2 0,-5 2 49 0,-4 15 0 15,0 6-14 1,-4 2 0-16,0 4-60 0,0 4 2 16,0 4-21-16,0 12 1 15,-4 17-11-15,-2 16 1 16,0-5-49-16,6-5 2 16,4-13-76-16,2-3 0 15,4-8 43-15,5-13 0 16,3 2 57-16,9-16 1 15,5-23 18-15,9-4 0 16,-2-13 4-16,0-3 0 16,-4-6 29-16,-4-3 2 15,-4 0 2-15,-3 1 1 16,-12-1-4-16,-5 3 1 16,-5 13-12-16,-4 14 1 15,0 13-9-15,-3 13 0 16,-1 6-8-16,-4 10-1 15,-6 17-1-15,-1 12 0 16,-1 14-7-16,4 1 1 16,-1 5-4-16,5 5 1 15,2 2-4-15,6-5-1 16,4 1 4-16,8-11 0 0,8-14 1 16,-1-12 2-1,-1-15 0-15,7-12 1 0,10-15 0 16,1-9 1-1,1-9 5-15,-4-8 1 0,-6-2 27 16,-5-3 1-16,-6 9-8 0,-5 13 0 16,-7 7-10-16,-2 3 1 15,-2 10-1-15,-2 6 1 16,-1 6-10-16,-3 10 1 16,-6 21-4-16,0 25 0 15,5-1-1 1,7-20 1-16,6 5-2 0,3-26 0 15,-3 3-51-15,0-13 1 16,2-4 1-16,21-2 0 16,11-16 24-16,30-31 0 15,-10-11 17-15,-15 9 1 16,-4-12 7-16,-13 22 1 16,-3 0 18-16,-13 21 1 15,-4-1 0-15,-4 7 0 0,2 0-4 16,-4 8 2-1,0 0-6-15,-8 0 1 16,-2 10-5-16,-9 11 0 0,5 7-1 16,8-7 1-1,4 3-5-15,6 1 1 0,2 2-2 16,6-7 1 0,3 5-14-16,-3-7 0 15,-2 5-18-15,-4-13 0 0,-1 7 0 16,-3-7 1-16,0-2-22 0,-2 0 2 31,2-6 23-31,0 1 0 0,2 3 8 16,25-17 1-16,9-21 7 0,1-5 0 15,-8-2 11-15,-19 18 0 16,1 3 11-16,-7-1 0 16,0 3 16-1,0-1 0-15,-2 7-16 0,-2-2 0 16,0 8-8-1,0-5 0-15,0 1-3 0,-2 8 1 16,0-2-1-16,0 2 0 16,-2 2 12-16,-6 31 1 15,0 10 4-15,0 10 0 16,6-7 1-16,2-18 0 16,4 3-21-16,0-12 1 15,2-9-8-15,8 6 0 16,11-7 4-16,30-7 0 15,-1-6-46-15,-3-19-1 16,-4-4 17-16,-6 1 1 16,-4-9-24-16,-8 10-1 15,-29 25-586-15</inkml:trace>
  <inkml:trace contextRef="#ctx0" brushRef="#br0" timeOffset="21113.07">15220 14343 627 0,'2'-2'0'0,"-2"-6"-100"0,0 2 0 0,0 4 99 16,0-4 0-16,0 4 2 15,0 2 1-15,0-4 15 16,-2 4 0-16,-2-5 24 16,-2 5 1-16,-4 5 21 15,-9 7 1-15,-10 6-10 16,-3 17-1-16,1-2-10 16,2 4 1-16,11-2-22 15,5-6 1-15,7-5-23 16,6-5 0-16,4-9 3 0,7-10 0 15,9-4 12 1,11-19 1-16,6-5 13 0,2-7 1 16,-9-2 81-16,-7 4 0 15,-11 6 58-15,-4 17-1 16,-3-2-80-16,-8 12-1 16,-1 4-55-16,0 8-1 15,-2 21-19-15,-4 10 1 16,6 4-26-16,8 3 2 15,8-16-122-15,5-9 0 16,3-21 48-16,11-8 0 0,14-23 58 16,6-14 0-1,-4-2 19-15,-10-2 1 0,-12-6 6 16,-17-3 0 0,-8 54-973-16</inkml:trace>
  <inkml:trace contextRef="#ctx0" brushRef="#br0" timeOffset="21288.14">14978 14130 12 0,'0'0'0'0,"0"0"0"0,0 0 0 0,0 0 0 0,0 0 0 16,0 0 0-1,0 0 0-15,0 0 0 0,0 0 0 16,0 0-10-1</inkml:trace>
  <inkml:trace contextRef="#ctx0" brushRef="#br0" timeOffset="21449.71">14062 14200 12 0,'0'0'0'16,"0"0"0"-16,29-4 0 15,7-3 0-15,16-3 0 16,5 0 22-16,7-7 2 16,7 11 44-16,-1-4 1 15,-70 10-216-15</inkml:trace>
  <inkml:trace contextRef="#ctx0" brushRef="#br0" timeOffset="22767.89">15724 14475 12 0,'0'0'0'15,"0"0"0"-15,0 0 0 16,27-27 67-16,2-8 1 0,10-10 27 16,4-10 0-1,-7-1-3-15,-3 3 0 0,-2 1-89 16,-6-1 0 0,-11-7 31-16,-8 15 0 15,-10 10 30-15,-6 11 0 16,-3 9 20-16,-1 20 2 0,-4 7-25 15,-3 12 2 1,-3 18-19-16,-1 9 0 0,7 4-17 16,3 5 0-16,1 10-9 0,2 4 0 15,1 10-15 1,7 0 1-16,4-4 20 0,2-4 0 16,4-12 3-1,3-19-1-15,1-12 51 0,4-15 0 16,3-16-77-1,5-12 0-15,11-9 0 0,-2-16 0 16,-9-8 0-16,-7-2 0 16,-9-6 0-16,-4-7 0 15,-4 3 1-15,-9 4 0 16,-5 5 15-16,-2 12 1 16,1 7 10-16,5 10 0 15,6 9-9-15,2 6 0 16,2 2 4-16,-2 2 1 15,-3 0-13-15,-1 9 1 16,0 3-7-16,4 2 2 16,2 9-6-16,2-7 1 0,2 1-1 15,0-11 0 1,2 0-19-16,6-6 0 0,15-4-1 16,14-8 0-1,2-6 2-15,2-1 0 16,-4-5 13-16,-10 7 2 15,-13 7 3-15,-6 2 0 16,-4 6 0-16,-4 2 1 0,-2 4-1 16,-2 2 0-16,-4 5-1 15,-2 9 1-15,2 5-6 16,2-9 2-16,2 1-35 16,2-5-1-16,2-3-6 15,4-3 1-15,4-8 30 16,4 0 0-16,7-17 9 0,2-1 2 15,-3-9 19 1,-8 0 0-16,-8 1 10 0,-4 1 0 16,-4 7-7-16,-2 1 1 15,-2 3-8-15,-2 10 0 16,-5-4-12-16,-1 5 0 16,0 6 0-16,1-1 0 15,5 4-1-15,4-2 2 16,2 0 0-16,4-2 0 15,4 4 4-15,8-6-1 16,17 0 5-16,10-6 1 16,2 0-3-16,-2 2 0 15,-11-7-2-15,-5 5-1 0,-5 6-4 16,-3 6 1 0,-1 5-2-16,-2 7 1 0,-5 15-2 15,-7 2 1 1,-5 2-2-16,-1-4 0 0,-2-7 1 15,4-15 0-15,2-3 8 16,2-6 1-16,2-4 10 16,14-17 0-16,21-24-12 0,6-10-1 15,0-2 6 1,-2 7 0-16,-6 5 2 0,-6 14 0 16,-11 9-36-1,-5 6 0-15,-13 14-1108 0</inkml:trace>
  <inkml:trace contextRef="#ctx0" brushRef="#br0" timeOffset="23405.86">16919 14247 12 0,'0'0'0'0,"27"-15"0"0,-11 11 0 0,-1-8 0 16,-5 8 0-16,-4-4 7 15,-2 8 0-15,-2-4 65 16,2 0 0-16,-2 1 31 15,-2-1 1-15,-2 4-12 16,-4 0 0-16,-4 0-4 0,-8 7 1 16,-11 11-6-16,0 0 0 15,11 5 22-15,5-7 2 16,9-5 17-16,8 5 0 16,7 3-22-16,7 5 0 15,13-3-67-15,-2-5 0 16,-11-5-23-16,-10-1 1 15,-8 2-13-15,-8 0 0 16,-17 13-13-16,-7 2 2 16,-7-11-17-16,6 1 1 15,10-13-6-15,9 2 1 16,6-6 3-16,8-8 1 16,8-9 8-16,17-7-1 15,20-7-20-15,10-8 0 16,-55 39-964-16</inkml:trace>
  <inkml:trace contextRef="#ctx0" brushRef="#br0" timeOffset="24949.53">17212 14159 12 0,'0'0'0'0,"0"0"0"0,0 0 0 15,-20-9 0 1,18 11 0-16,0 5 0 0,-2 3 0 16,-7 27 22-1,1 22 2-15,4 11 68 0,2 16 0 16,-2 11 37-1,-6-1 0-15,-5 7 35 0,-1-7 0 16,-1-7-69-16,7-5 0 16,6-12-66-1,4-19 0-15,4-20 3 0,2-14 1 16,0-11-15-16,2-25 0 16,6-20 2-16,-3-14 1 15,-7-19-10-15,0-8 2 16,0 0-13-16,0 0 1 15,-2 6 4-15,2 3 2 16,6-1 20-16,4 2 0 16,5 8-17-16,3 9 1 0,9 8-6 15,6 12 1 1,6-2-5-16,-2 11 0 0,-4 9-1 16,-7 3 0-1,-7 6-8-15,-5 10 0 0,-3 2-2 16,-5 9 1-1,-6 7-1-15,-8 13 1 0,-11 7 13 16,-3-1 2-16,-1-8 1 0,3-9 1 16,-1-1 1-1,5-15 0-15,4-8 8 0,4-4 1 16,1 2-2 0,3-16 1-16,2-11-5 15,7-16 2-15,9 0-4 16,7 6 0-16,1-2-1 0,5 10 0 15,2 11-8 1,-1 7 0-16,1 3-25 0,0 8-1 16,-2 8 8-16,-7 3 1 15,-8 9 5-15,-7 7 1 16,-7 4 8-16,-5-3 1 16,-5 5 7-16,-4-14 2 15,2-5 2-15,3-10 0 16,5 2 11-16,2-6 0 15,0-6-8-15,2 2 1 16,4-12-14-16,9-11 1 16,9-14-1-16,9 4 0 15,8 4 0-15,0 6 0 16,0 9-46-16,-9-1 1 16,-11 11-49-16,-7 8 1 15,-8 0 6-15,-2 4 1 16,-2 7-12-16,2 3 1 0,2 0-17 15,1-3 2 1,-1-3 85-16,0 0 1 0,-2-6 17 16,-2 0 0-16,2 2 9 15,0-4 0-15,0-4 8 16,0 0 0-16,2-8 43 16,0-3 0-16,0-1 28 15,0 0 0-15,1 7 1 0,-1 7 0 16,-2-4-7-1,0 6 0-15,0 0-15 0,0 10 1 16,-2 15-14-16,-2 10 0 16,-2 6 23-16,2-4-1 15,2-4 57-15,2-11 2 16,2-5-70-16,0-5 1 16,2-10-28-16,6-4-1 15,11-20-21-15,8-5 1 16,1-6-8-16,1-4 0 15,-4 4 0-15,-7 6 0 16,-5 11-101-16,-13 12 1 16,0 4 4-16,-2-6 1 0,0 6 68 15,2 6 0 1,2-4 18-16,5 14 1 0,-3 9 8 16,-2 2 0-1,0-7 40-15,-4-5 2 0,0 1 7 16,0-8 2-1,0-4-29-15,0 3 2 0,0-7-1 16,1 0 2-16,-1 0-24 0,14-17 0 31,2-18-1-31,7 0 0 0,2 2-21 0,-11 17 1 16,0 0-43 0,-5 9 0-16,-3 1 37 0,0 4 1 15,0-4 16 1,0 12 0-16,1-4 6 0,5 11 1 15,0 3 2 1,-1-4 0-16,-3-1 17 0,2-3 1 16,5-6-5-16,9-4 1 15,3-15-8-15,10-13 2 16,-8-7-10-16,1-11 0 16,-3-7-3-16,0-19 2 15,-11-6-1-15,-5-12 1 16,-13 1-58-16,0-11 2 15,0 1 42-15,-2 72 1 16,-5 3-9-16,5 24 0 0,0 2-24 16,-18 28 0-1,1 40-5-15,-9 57 1 0,5-1-5 16,5 3 2 0,1 4 7-16,9-24 1 15,8-25 16-15,6-51 2 16,9 0 21-16,-3-13 1 15,2-1 57-15,9-9 2 16,5-8-10-16,1-8 2 16,-4-3-22-16,-11-3 2 15,-14 14-804-15</inkml:trace>
  <inkml:trace contextRef="#ctx0" brushRef="#br0" timeOffset="25155.31">18453 14222 12 0,'6'-2'0'0,"4"-2"0"0,4 4 0 0,7-4 0 16,18-4 0-16,16-9 0 15,5-1 0-15,-3-7 28 0,-10 1 1 16,-12 3 37-16,-12-2 2 16,-13 7 34-16,-14-5 1 15,4 21-409-15</inkml:trace>
  <inkml:trace contextRef="#ctx0" brushRef="#br0" timeOffset="25282.63">17963 13968 12 0,'0'0'0'0,"0"0"0"16,0 0 0-1,0 0-10-15</inkml:trace>
  <inkml:trace contextRef="#ctx0" brushRef="#br0" timeOffset="26671.13">13113 15023 12 0,'0'0'0'0,"0"0"0"0,0 0 0 0,-27 25 0 0,13-7 0 16,-3 9 0-16,-1 1 0 16,2 14 0-16,5-8 0 15,7-9 10-15,4-6 1 16,2-3 48-16,2-8 0 15,5-6 99-15,7-4 0 16,11-12-64-16,5-5 0 16,1-16-7-16,-4 1 1 15,-9-1-31-15,-7 0 2 16,-11 0-24-16,-4 8 2 0,-7 11 23 16,3 5-1-1,0 5 10-15,-4 4 0 0,-6 8-38 16,-1 5 0-1,-5 7-14-15,7 3 1 0,5 1-18 16,6-3 0-16,2-3-12 0,4-4-1 31,2-3 0-31,6-3 0 0,3-6 6 16,11-6-1-16,13-11 4 16,2-3 1-16,-2-7 3 15,-6-2 0-15,-5-2 1 16,-3 11 1-16,-9 4 6 0,1 7 0 15,-13 3 2 1,0 6 0-16,0 4-2 0,0 7 0 16,0 5-4-16,0 13 2 15,2 14-10-15,0-6 0 16,-2-11-10-16,2-5 0 16,-4-11 0-1,2 1 0-15,0-9 9 0,4 2 0 16,-1-4 4-16,7-6 1 15,8-15 0-15,3-12 0 16,1-8 19-16,3 2 0 16,-6 0 27-16,-5 10 1 15,-6 11 67-15,-2 3-1 16,-6 13-45-16,-2 2 2 16,0 0-47-16,0 17 1 15,3 20-17-15,1 8 1 16,-4 4-22-16,6-10 2 15,2-8-56-15,2-6 2 16,3-13 33-16,3-6 0 16,4-12 17-16,9-6 1 15,6-19 12-15,0-8 1 16,0-17 2-16,-7 1 0 16,-9-7 0-16,-5 1 0 15,3-5-1-15,-1 2 1 0,-6 11-3 16,-4 10 0-1,-2 25-65-15,-4 1 1 0,0 9 3 16,-4 16 0-16,0 2 24 16,-4 17 1-16,-10 24 20 15,-3 9 0-15,3 10 1 0,3 8 0 16,7-6 9 0,6-5 0-16,6-13-2 0,13-11 0 15,11-16-8 1,7-19 0-16,4-14-97 0,0-7 1 15,-39 13-525-15</inkml:trace>
  <inkml:trace contextRef="#ctx0" brushRef="#br0" timeOffset="26750.75">14127 14926 12 0,'2'-8'0'0,"-2"8"-10"0</inkml:trace>
  <inkml:trace contextRef="#ctx0" brushRef="#br0" timeOffset="27908.23">14152 14867 752 0,'0'0'0'15,"0"0"3"-15,0 0-1 0,0 0 24 16,0 0 1-16,-2 2 20 16,-6 12 0-1,-9 13-10-15,-5 10 1 0,-3 12-12 16,3-4 0 0,5 1-26-16,1-7 1 0,12-17-4 15,6-5 0 1,2-9 6-16,10-2 0 0,5-12 18 0,14-4 1 15,10-11 44 1,2-12 1-16,-4-4 22 0,-2-4-1 16,-2 0-19-16,-7 10-1 15,-9 7-6 1,-7 7 1-16,-8 9 11 0,-6 8 1 16,-2 0-47-1,-2 10 1-15,-12 15-17 0,-1 12-1 16,5 10-13-1,6-8-1-15,2-6-35 0,4-13 0 16,4-5-20-16,2-9 0 16,4-4 25-16,5-4-1 15,5-4 22-15,-1-13-1 16,1-5 10-16,-4-11 1 16,-5 2 2-16,-7 4 0 15,-8 3 12-15,-2 9 2 16,-1 3 32-16,3 10 0 15,2-3-10-15,0 5-1 0,0 2-22 16,2 0-1 0,4-6-11-16,7 4 0 0,11-4-1 15,11 6 0 1,8 4-5-16,-2 0 0 0,-8 4-16 16,-7 7 0-1,-3-3-6-15,-5 13 0 0,-6-1 2 16,-8 5 2-1,-4 6-25-15,2-2 1 0,-6-13 10 16,2-5 1-16,4-7 28 0,-4-4 2 16,4-4 6-1,4-4 0-15,0-4 3 0,8-11 2 16,13-20 14 0,4-6 0-16,-1 8 29 0,1-4 1 15,0 12 52 1,-5 3 0-16,-7 9-56 15,-5 9 1-15,-6 8-29 16,0 2 1-16,-6 4-12 0,0 11-1 16,0 14-10-16,0 10 0 15,-4 10-64-15,-2-14-1 16,2-4-55-16,2-13 2 16,0-5 57-16,2-7 1 15,0-8 43-15,4 0 2 16,0 0 16-16,8-19 0 15,13-14 4-15,4-8 0 16,2 0 8-16,1 0 0 16,-1 6 63-16,0 3-1 15,4 11 38-15,-5 5 1 16,-7 7-50-16,-5 3 2 16,-1 12-37-16,-5 3 0 0,-6 17-17 15,-2 3 0 1,-2 14-7-16,3 0 1 0,1-4-48 15,4-10 0 1,4-8-82-16,9-7 0 0,10-12 46 16,10-10 1-16,8-13 49 15,0-5 1-15,-4-7 19 16,-10-2 1-16,-14 0 11 0,-11 0 1 16,-4 8 5-1,-12 1 2-15,-4 9-1 0,4 17-1 16,0 0 29-1,-11 0 0-15,-3 8-28 0,-15 27 1 16,9 10-7-16,9-3 0 16,15-3-3-16,4-11 0 15,7-7-16-15,13 3 1 16,13-13 15-16,6-5 0 16,0-12 3-16,-6-9 0 15,0-5 15-15,-10-13 1 16,-9-4 29-16,-8-16 1 15,-10 53-1166-15</inkml:trace>
  <inkml:trace contextRef="#ctx0" brushRef="#br0" timeOffset="28099.96">13918 14733 12 0,'0'0'0'0,"19"5"80"0,14 1 0 0,22-6-53 15,13 0 0-15,-68 0-197 0</inkml:trace>
  <inkml:trace contextRef="#ctx0" brushRef="#br0" timeOffset="28370.19">15866 15136 12 0,'0'0'0'16,"0"0"0"-16,0 0 0 0,0 0 0 16,0 0 0-1,-33 27 5-15,2 7 2 16,-6 16 203-16,4 3 0 16,7 7-79-16,11-13 2 15,15-47-665-15</inkml:trace>
  <inkml:trace contextRef="#ctx0" brushRef="#br0" timeOffset="29729.6">16085 15107 12 0,'0'0'0'0,"0"0"66"0,0 0 1 0,0 0-30 16,0 0 0-1,0 0-12-15,31-12 1 0,0-9 74 16,5-10 1-1,-1 1 5-15,-4-3 1 0,-10-2 95 16,-3 6 0-16,-4 7-56 0,-5 11 0 16,-7-3-64-1,-4 10 1-15,-3 0-43 0,-5 8 2 16,-6 4-27 0,-7 8 1-16,-8 13-11 0,5 8-1 15,5 4-6 1,5-4 0-16,4-2-79 0,5-2 0 15,10-13-33-15,3 1-1 16,4-11 94-16,10 1-1 16,13-18 18-16,8-5 1 15,2-19 6-15,2-8 0 16,5-6 21-16,-5-4 1 16,-8-11 23-16,-7 5 1 15,-7 3-14-15,-9 9 0 16,-8 0-14-16,-2 17 2 15,-4 7-26-15,2 5 1 16,-2 10-2-16,-2 4 0 0,-4 2 2 16,-4 14 1-1,-6 11 0-15,-3 16 1 0,1 4 1 16,3 11 0 0,3 3 3-16,-2 3 2 0,-1-5-3 15,3-5 2 1,4-7-3-16,4-12 2 0,6-15 0 15,4-11 2 1,4-9 0-16,13-11 1 16,18-11 4-16,6-5 1 15,-4-2 3-15,-2-4 1 0,-4 7-1 16,-6 1 0-16,-9 15 44 16,-5-4 0-16,-7 9 18 15,-2-1 1-15,-2 6-49 16,0 6 1-16,0 5-15 15,-1 7 0-15,-5 15-14 0,-5 8 0 16,-5-4-7-16,-6-8 1 16,-5-5-25-16,-1-7 1 15,-3 1 7-15,3-12 0 16,3-3-6-16,7-6 1 16,6-3 14-16,4-2 1 15,6-8 6-15,8-9 2 16,13-10 2-16,3 4 1 15,1 7 4-15,-4 3 0 16,-11 9 14-16,-8 10 0 16,0 2-4-16,-4 8 1 0,2 4-8 15,1 13 1 1,-1 8-7-16,2-4 0 16,2-3-1-16,4-5 1 15,3-11-5-15,7 0 2 0,9-10-6 16,6-10 1-1,4-6 0-15,2-11 0 0,0-4-4 16,-4-4 1-16,-8-2 2 0,-9 4 1 16,-10 7 2-1,-7 7 1-15,-7 9 6 0,-5 2 0 16,-3 8 0 0,-6 6 0-16,-9 10 0 0,-4 13 1 15,3 8-6 1,7 4 2-16,7-4-27 0,8-4 1 15,8-6 5-15,10-7 2 16,11-5 4-16,10-5 1 16,10-4 7-16,12-14 2 15,-10-17 2-15,-28 15 1 16,-3 2-1-16,-3-9 1 16,-13 17-1182-16</inkml:trace>
  <inkml:trace contextRef="#ctx0" brushRef="#br0" timeOffset="30567.09">17516 15050 12 0,'0'0'0'0,"0"0"0"0,0 0 0 0,2-19 13 0,0 11 2 15,2-9 136-15,4 1 2 16,7-4 52-16,3 3 2 16,3-5-116-16,-7 9 1 15,-8 5 26-15,-2 2-1 16,-4 4-60-16,-2 10-1 15,-4-2-23-15,-6 15 1 16,-7 28-19-16,-1 4 0 16,5-5-15-16,7-7 0 15,8-17-2-15,8-5 1 16,5-11 3-16,7-10 0 0,11-12 14 16,4-5 0-1,6-14 16-15,-2-4 2 0,-5-12 40 16,-5-2 1-1,-10-5 66-15,-5-1 0 0,-6 1-96 16,-4 5 0-16,-2 6-23 16,0 12 2-16,0 14-38 15,-4 9 1-15,2 10-17 0,-2 2 0 16,-6 17 0 0,-4 16 1-16,-5 22 5 0,-1 5 1 15,2 8 3 1,1 1 0-16,5 5 2 0,4-6 1 15,8-14 11-15,8-9 0 16,7-18 3-16,1-13 1 16,5-8 1-16,5-14 1 15,11-10 0-15,2-5 0 16,-6-6 1-16,-8-3 0 16,-11 1 1-16,-6-6 0 15,-4 12-5-15,-1 5 0 16,-5 6-10-16,0 5 2 15,0 5-28-15,0 2 1 16,0 0-1210-16</inkml:trace>
  <inkml:trace contextRef="#ctx0" brushRef="#br0" timeOffset="30758.39">17702 15025 12 0,'2'-2'0'0,"0"2"0"0,0 0 0 0,1 0 0 0,3 0 0 32,4-6 76-32,10 2 0 0,15-11 112 0,6 3-1 15,2-4-124 1,-6-1 1-16,-8-8 18 0,-9 9 1 16,-20 16-707-1</inkml:trace>
  <inkml:trace contextRef="#ctx0" brushRef="#br0" timeOffset="30919.73">17485 14754 12 0,'0'0'0'0,"0"0"0"0,0 0 0 15,29 10 0-15,-15-12 0 16,7 0 0-16,1-6 0 15,1-6 5-15,-3 3 2 16,-20 11-26-16</inkml:trace>
  <inkml:trace contextRef="#ctx0" brushRef="#br0" timeOffset="31149.92">18209 14551 12 0,'0'0'0'0,"0"0"0"16,0 0 0-16,0 0 2 16,-11 28 1-16,-3 1 87 15,-11 14 0-15,-3 7 48 16,-1 1 1 0,0-4-36-16,3 2 2 0,5-8-4 15,7-4 1-15,8-16-73 16,8-5 1-16,-2-16-739 0</inkml:trace>
  <inkml:trace contextRef="#ctx0" brushRef="#br0" timeOffset="31449.54">18369 14735 12 0,'0'0'0'16,"0"0"0"-16,30-18 0 15,-17 10 0-15,-5 6 0 16,-4-2 0-16,-4 4 0 15,0 4 77-15,-2 6 1 16,-8 0 38-16,-7 17 1 0,-3 16 92 16,3 0 0-1,7 0-29-15,6 0 2 16,8 1-119-16,4-10 1 16,-2-1-29-16,-2-4 1 0,-4-13-36 15,-8-3 0 1,-12-1-2-16,-15-8 2 0,-16-4-1 15,-5-10 1 1,9-9-3-16,10-7 0 0,15-5 1 16,18 2 1-16,4 29-1024 0</inkml:trace>
  <inkml:trace contextRef="#ctx0" brushRef="#br0" timeOffset="33482.78">18729 14813 12 0,'0'0'0'0,"0"0"0"0,0 0 0 0,9-16 22 0,-9 10 2 16,0 4 89-16,0 0 1 16,0 2 22-16,0 2 2 15,-3 6-41-15,-1 15 1 16,0 16 36-16,0 12 2 15,0-16-63-15,2-10 0 16,2-15-20-16,2-2-1 16,2-8-13-16,4-2 0 0,9-14-12 15,9-9 0-15,5-10 34 16,-2-2 2-16,-9 4-28 16,-3 6 0-16,-7 1-14 15,-4 3 2-15,-2 11-23 16,-2 4 1-16,0-1-5 0,-2 9 1 15,0 3 1-15,0 7 0 16,-4 12 0-16,-2 13 2 16,0 8 17-16,4-6 0 15,4-10 18 1,0-11 0-16,2-5-8 0,2-5 0 16,5-4-12-16,7-10 2 15,11-11-8-15,3-9 0 16,3-7-4-16,-4 0 0 15,-6 0-3-15,-1 8 2 16,1-6-40-16,-3 9 1 0,-1 5-24 16,-3 9 0-1,1 4 41-15,-1 6 0 0,-3 6 14 16,-5 2-1 0,-2 4 5-16,-2 11 0 15,-4 6 4-15,-4 4 0 16,-6 1 23-16,-4-7 1 0,-3-2 37 15,-5-7 1 1,-5-1-39-16,-3-7 0 16,-1-4-12-16,4-10 1 0,5 2-4 15,5-6 0 1,7-2-11-16,4-7 2 0,4 1-3 0,4-1 0 31,4 5 0-31,5-5 0 0,1 1-54 0,2 16 1 31,3 0 13-31,1 6-1 0,1 4 15 0,-1-1 1 16,3 1 13-16,2 4 2 16,-1-3 13-16,1-3-1 15,-1-6 15-15,5-4 1 16,2-13-7-16,-3-3 1 16,-1-1-6-16,-6-7 1 15,-7-1-18 1,-4 2 1-16,-4-1-63 0,1 7 0 15,-3 3 24-15,-2 6 1 0,-2 3 24 16,-2 14 1 0,-5-5 14-16,-3 14 1 15,-4 19 7-15,2 2 1 16,5 8 6-16,3-4 1 16,4-12 83-16,6-4 0 15,5-9-33-15,9-14 0 16,11-12-14-16,6-9-1 15,8-5-19-15,2-5-1 16,-2-4-17-16,-4-4-1 16,-4-12-34-16,-6-5 0 15,-7-15 10-15,-5-9 0 0,-5-17-32 16,-1 7-1 0,-1 18 14-16,-4 19 1 0,-6 24-72 15,-2 11 1 1,-2 14 14-16,-4 14 1 0,-6 11 40 15,-5 11 0-15,-5 18 16 0,-15 61 1 16,8-15 11 0,6-12 1-16,5-8 20 0,14-43 1 15,2 0 10 1,4-10 2-16,4 0 5 0,2-13 0 16,7-4 78-1,11 0 1-15,5-10-9 0,4-10 0 16,-4-7-36-16,-3-5 0 15,-1-5-15-15,-4 0-1 16,-5-4-31-16,-8 15 0 16,-2 2-9-16,-6 7 0 15,1 1-3-15,-3 6 0 16,0 2-2-16,0 10 2 16,-3 7 5-16,-3 30 0 15,2-4 3-15,2-16 0 16,2-3 6-16,0-9-1 15,2-3 77-15,2-4 1 16,2-2-38-16,13 1 2 16,8-14-18-16,24-15-1 0,-2 1-19 15,-10-5-1 1,-4-7-12-16,-7 4 2 0,-3-4-9 16,-9 9 1-1,-3 3 7-15,-5 13 1 0,-2 0 5 16,-4-1 0-1,0 7 1-15,0-4 0 0,-2 4 2 0,0 2 0 16,0 2 2-16,0 15 0 16,2-1-3-1,2 11 2-15,1-9-2 0,-1 7 1 16,-2-5 0 0,0-3 2-16,-2-1 16 0,-4 3 1 15,-3 5 15 1,-1-13 0-16,-2 5 10 0,4-14 1 15,0 4-28 1,4-4 0-16,0 4-12 0,2-6 0 16,2-8-8-16,18-10 1 15,7-7-13-15,6-2 1 16,1-1-18-16,-5 3-1 16,-2 0-12-16,-3-9-1 15,-3-1 17-15,-11 16 0 16,-2 3 8-16,-4 8 0 15,1 1 3-15,-3 3 1 16,0 4 1-16,-2 0-1 16,0 0-3-16,-2 17 1 15,0 1-16-15,0 1-1 16,2-3 6-16,0 1 1 16,-3-5 9-16,1 19 0 15,-2-5 7-15,-2 3 0 16,-2 4 12-16,-2 2 0 0,-3-6 62 15,5-13 1-15,0 0 12 16,4-5 0-16,0-3-36 16,2 0-1-16,0-6-27 15,0 4 1-15,2-6-1331 16</inkml:trace>
  <inkml:trace contextRef="#ctx0" brushRef="#br0" timeOffset="33673.44">20593 14760 136 0,'0'0'364'0,"14"-12"0"0,-4 8-354 0,-6-2 0 16,-2 6-117-16,-2 0 2 15,-2 0 37-15,-2 6 1 16,4-6-337-16</inkml:trace>
  <inkml:trace contextRef="#ctx0" brushRef="#br0" timeOffset="35588.29">12576 12097 12 0,'0'0'0'0,"-54"11"0"0,-5 13 159 0,-3 11 2 0,7 8-50 0,8 11 0 16,4 15-94 0,12 9 1-16,2 3 122 0,13-6 1 15,10-13-62 1,10-9 1-16,12-9-34 0,21-16 0 15,23-7 85 1,18-19 0-16,16-19-81 0,4-15 0 16,5-12-20-16,-7-11 1 15,-8-15-11-15,-12-16 1 16,-18-6-21-16,-22 1 0 16,-21-5-2-16,-21 3 0 15,-27 7 3-15,-16 16 1 16,-21 17 3-16,-10 26 0 15,-16 38 2-15,-5 28 0 16,-9 22 2-16,-5 36 0 0,-4 40 6 16,-14 30 2-1,133-167-1261-15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64899" y="9893699"/>
            <a:ext cx="25654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customXml" Target="../ink/ink5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g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customXml" Target="../ink/ink7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23850"/>
            <a:chOff x="1503362" y="1692275"/>
            <a:chExt cx="4424680" cy="32385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5504" y="3251200"/>
            <a:ext cx="2328672" cy="13568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R="260985" algn="r">
              <a:lnSpc>
                <a:spcPct val="100000"/>
              </a:lnSpc>
              <a:spcBef>
                <a:spcPts val="1019"/>
              </a:spcBef>
            </a:pPr>
            <a:r>
              <a:rPr sz="1400" spc="-5" dirty="0">
                <a:solidFill>
                  <a:srgbClr val="1F497D"/>
                </a:solidFill>
                <a:latin typeface="Georgia"/>
                <a:cs typeface="Georgia"/>
              </a:rPr>
              <a:t>DA-IICT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Georgia"/>
                <a:cs typeface="Georgia"/>
              </a:rPr>
              <a:t>IT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314: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i="1" spc="-5" dirty="0">
                <a:solidFill>
                  <a:srgbClr val="1F497D"/>
                </a:solidFill>
                <a:latin typeface="Georgia"/>
                <a:cs typeface="Georgia"/>
              </a:rPr>
              <a:t>Software Process</a:t>
            </a:r>
            <a:r>
              <a:rPr sz="1200" i="1" spc="-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spc="-5" dirty="0">
                <a:solidFill>
                  <a:srgbClr val="1F497D"/>
                </a:solidFill>
                <a:latin typeface="Georgia"/>
                <a:cs typeface="Georgia"/>
              </a:rPr>
              <a:t>Models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-</a:t>
            </a:r>
            <a:r>
              <a:rPr sz="1200" i="1" spc="-1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spc="-5" dirty="0">
                <a:solidFill>
                  <a:srgbClr val="1F497D"/>
                </a:solidFill>
                <a:latin typeface="Georgia"/>
                <a:cs typeface="Georgia"/>
              </a:rPr>
              <a:t>AGILE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Georgia"/>
              <a:cs typeface="Georgia"/>
            </a:endParaRPr>
          </a:p>
          <a:p>
            <a:pPr marR="168275" algn="r">
              <a:lnSpc>
                <a:spcPct val="100000"/>
              </a:lnSpc>
            </a:pPr>
            <a:r>
              <a:rPr sz="700" dirty="0">
                <a:solidFill>
                  <a:srgbClr val="D9D9D9"/>
                </a:solidFill>
                <a:latin typeface="Georgia"/>
                <a:cs typeface="Georgia"/>
              </a:rPr>
              <a:t>1</a:t>
            </a:r>
            <a:endParaRPr sz="7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300" y="1587500"/>
            <a:ext cx="396875" cy="3968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 marL="267335" marR="421640">
              <a:lnSpc>
                <a:spcPct val="100000"/>
              </a:lnSpc>
              <a:spcBef>
                <a:spcPts val="1215"/>
              </a:spcBef>
            </a:pP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Agile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reduces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10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delivering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0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project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very </a:t>
            </a:r>
            <a:r>
              <a:rPr sz="1000" b="1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Trebuchet MS"/>
                <a:cs typeface="Trebuchet MS"/>
              </a:rPr>
              <a:t>early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9100" y="2198687"/>
              <a:ext cx="4229100" cy="2208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8600" y="5715000"/>
            <a:ext cx="4572000" cy="3429000"/>
            <a:chOff x="1498600" y="5715000"/>
            <a:chExt cx="4572000" cy="3429000"/>
          </a:xfrm>
        </p:grpSpPr>
        <p:sp>
          <p:nvSpPr>
            <p:cNvPr id="10" name="object 10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5857875"/>
              <a:ext cx="223837" cy="2000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8035" y="6292850"/>
              <a:ext cx="3950016" cy="23489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04950" y="57213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3630" y="2329420"/>
            <a:ext cx="3245306" cy="22089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Extreme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Programming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consists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of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114935" marR="3537585">
              <a:lnSpc>
                <a:spcPct val="198900"/>
              </a:lnSpc>
              <a:spcBef>
                <a:spcPts val="1140"/>
              </a:spcBef>
            </a:pPr>
            <a:r>
              <a:rPr sz="900" spc="-15" dirty="0">
                <a:latin typeface="Trebuchet MS"/>
                <a:cs typeface="Trebuchet MS"/>
              </a:rPr>
              <a:t>Pair </a:t>
            </a:r>
            <a:r>
              <a:rPr sz="900" spc="-10" dirty="0">
                <a:latin typeface="Trebuchet MS"/>
                <a:cs typeface="Trebuchet MS"/>
              </a:rPr>
              <a:t>Programming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Code</a:t>
            </a:r>
            <a:r>
              <a:rPr sz="900" spc="5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Review </a:t>
            </a:r>
            <a:r>
              <a:rPr sz="900" spc="-5" dirty="0">
                <a:latin typeface="Trebuchet MS"/>
                <a:cs typeface="Trebuchet MS"/>
              </a:rPr>
              <a:t> Unit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Testing</a:t>
            </a:r>
            <a:endParaRPr sz="900">
              <a:latin typeface="Trebuchet MS"/>
              <a:cs typeface="Trebuchet MS"/>
            </a:endParaRPr>
          </a:p>
          <a:p>
            <a:pPr marL="114935" marR="3478529">
              <a:lnSpc>
                <a:spcPct val="200000"/>
              </a:lnSpc>
              <a:spcBef>
                <a:spcPts val="25"/>
              </a:spcBef>
            </a:pPr>
            <a:r>
              <a:rPr sz="900" spc="-5" dirty="0">
                <a:latin typeface="Trebuchet MS"/>
                <a:cs typeface="Trebuchet MS"/>
              </a:rPr>
              <a:t>I</a:t>
            </a:r>
            <a:r>
              <a:rPr sz="900" dirty="0">
                <a:latin typeface="Trebuchet MS"/>
                <a:cs typeface="Trebuchet MS"/>
              </a:rPr>
              <a:t>n</a:t>
            </a:r>
            <a:r>
              <a:rPr sz="900" spc="-5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e</a:t>
            </a:r>
            <a:r>
              <a:rPr sz="900" spc="-5" dirty="0">
                <a:latin typeface="Trebuchet MS"/>
                <a:cs typeface="Trebuchet MS"/>
              </a:rPr>
              <a:t>g</a:t>
            </a:r>
            <a:r>
              <a:rPr sz="900" dirty="0">
                <a:latin typeface="Trebuchet MS"/>
                <a:cs typeface="Trebuchet MS"/>
              </a:rPr>
              <a:t>ra</a:t>
            </a:r>
            <a:r>
              <a:rPr sz="900" spc="-5" dirty="0">
                <a:latin typeface="Trebuchet MS"/>
                <a:cs typeface="Trebuchet MS"/>
              </a:rPr>
              <a:t>tio</a:t>
            </a:r>
            <a:r>
              <a:rPr sz="900" dirty="0">
                <a:latin typeface="Trebuchet MS"/>
                <a:cs typeface="Trebuchet MS"/>
              </a:rPr>
              <a:t>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10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e</a:t>
            </a:r>
            <a:r>
              <a:rPr sz="900" spc="-5" dirty="0">
                <a:latin typeface="Trebuchet MS"/>
                <a:cs typeface="Trebuchet MS"/>
              </a:rPr>
              <a:t>sti</a:t>
            </a:r>
            <a:r>
              <a:rPr sz="900" dirty="0">
                <a:latin typeface="Trebuchet MS"/>
                <a:cs typeface="Trebuchet MS"/>
              </a:rPr>
              <a:t>ng  </a:t>
            </a:r>
            <a:r>
              <a:rPr sz="900" spc="-5" dirty="0">
                <a:latin typeface="Trebuchet MS"/>
                <a:cs typeface="Trebuchet MS"/>
              </a:rPr>
              <a:t>Planning Game 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Courage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114935">
              <a:lnSpc>
                <a:spcPct val="100000"/>
              </a:lnSpc>
            </a:pPr>
            <a:r>
              <a:rPr sz="900" spc="-10" dirty="0">
                <a:latin typeface="Trebuchet MS"/>
                <a:cs typeface="Trebuchet MS"/>
              </a:rPr>
              <a:t>Respect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TDD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Test Driven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67735" y="6312408"/>
            <a:ext cx="1917192" cy="248411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TDD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Test Driven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3922" y="2108178"/>
            <a:ext cx="3057731" cy="25205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TDD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Test Driven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</a:pP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Test-driven 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development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 not</a:t>
            </a:r>
            <a:r>
              <a:rPr sz="10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about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testing.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 marR="489584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Test-driven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development</a:t>
            </a:r>
            <a:r>
              <a:rPr sz="1000" dirty="0">
                <a:latin typeface="Trebuchet MS"/>
                <a:cs typeface="Trebuchet MS"/>
              </a:rPr>
              <a:t> is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about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development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(and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design),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specifically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1F497D"/>
                </a:solidFill>
                <a:latin typeface="Trebuchet MS"/>
                <a:cs typeface="Trebuchet MS"/>
              </a:rPr>
              <a:t>improving the quality and design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-5" dirty="0">
                <a:solidFill>
                  <a:srgbClr val="1F497D"/>
                </a:solidFill>
                <a:latin typeface="Trebuchet MS"/>
                <a:cs typeface="Trebuchet MS"/>
              </a:rPr>
              <a:t> code.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spc="-5" dirty="0">
                <a:solidFill>
                  <a:srgbClr val="1F497D"/>
                </a:solidFill>
                <a:latin typeface="Trebuchet MS"/>
                <a:cs typeface="Trebuchet MS"/>
              </a:rPr>
              <a:t>Cycle:</a:t>
            </a:r>
            <a:endParaRPr sz="1000">
              <a:latin typeface="Trebuchet MS"/>
              <a:cs typeface="Trebuchet MS"/>
            </a:endParaRPr>
          </a:p>
          <a:p>
            <a:pPr marL="553720" indent="-172085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5" dirty="0">
                <a:latin typeface="Trebuchet MS"/>
                <a:cs typeface="Trebuchet MS"/>
              </a:rPr>
              <a:t>Write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the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</a:t>
            </a:r>
            <a:endParaRPr sz="1000">
              <a:latin typeface="Trebuchet MS"/>
              <a:cs typeface="Trebuchet MS"/>
            </a:endParaRPr>
          </a:p>
          <a:p>
            <a:pPr marL="553085" marR="4889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5" dirty="0">
                <a:latin typeface="Trebuchet MS"/>
                <a:cs typeface="Trebuchet MS"/>
              </a:rPr>
              <a:t>Run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the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(there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no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implementation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code,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does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not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pass)</a:t>
            </a:r>
            <a:endParaRPr sz="1000">
              <a:latin typeface="Trebuchet MS"/>
              <a:cs typeface="Trebuchet MS"/>
            </a:endParaRPr>
          </a:p>
          <a:p>
            <a:pPr marL="553085" marR="488950" indent="-171450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5" dirty="0">
                <a:latin typeface="Trebuchet MS"/>
                <a:cs typeface="Trebuchet MS"/>
              </a:rPr>
              <a:t>Write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just</a:t>
            </a:r>
            <a:r>
              <a:rPr sz="1000" spc="26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enough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implementation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code</a:t>
            </a:r>
            <a:r>
              <a:rPr sz="1000" spc="26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to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make</a:t>
            </a:r>
            <a:r>
              <a:rPr sz="1000" spc="26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the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 </a:t>
            </a:r>
            <a:r>
              <a:rPr sz="1000" spc="-28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pass</a:t>
            </a:r>
            <a:endParaRPr sz="1000">
              <a:latin typeface="Trebuchet MS"/>
              <a:cs typeface="Trebuchet MS"/>
            </a:endParaRPr>
          </a:p>
          <a:p>
            <a:pPr marL="553720" indent="-172085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5" dirty="0">
                <a:latin typeface="Trebuchet MS"/>
                <a:cs typeface="Trebuchet MS"/>
              </a:rPr>
              <a:t>Run </a:t>
            </a:r>
            <a:r>
              <a:rPr sz="1000" spc="-5" dirty="0">
                <a:latin typeface="Trebuchet MS"/>
                <a:cs typeface="Trebuchet MS"/>
              </a:rPr>
              <a:t>all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(tests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pass)</a:t>
            </a:r>
            <a:endParaRPr sz="1000">
              <a:latin typeface="Trebuchet MS"/>
              <a:cs typeface="Trebuchet MS"/>
            </a:endParaRPr>
          </a:p>
          <a:p>
            <a:pPr marL="553720" indent="-172085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0" dirty="0">
                <a:latin typeface="Trebuchet MS"/>
                <a:cs typeface="Trebuchet MS"/>
              </a:rPr>
              <a:t>Refactor</a:t>
            </a:r>
            <a:endParaRPr sz="1000">
              <a:latin typeface="Trebuchet MS"/>
              <a:cs typeface="Trebuchet MS"/>
            </a:endParaRPr>
          </a:p>
          <a:p>
            <a:pPr marL="553720" indent="-172085">
              <a:lnSpc>
                <a:spcPct val="100000"/>
              </a:lnSpc>
              <a:buFont typeface="Arial MT"/>
              <a:buChar char="•"/>
              <a:tabLst>
                <a:tab pos="553720" algn="l"/>
              </a:tabLst>
            </a:pPr>
            <a:r>
              <a:rPr sz="1000" spc="-15" dirty="0">
                <a:latin typeface="Trebuchet MS"/>
                <a:cs typeface="Trebuchet MS"/>
              </a:rPr>
              <a:t>Repeat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TDD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–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Test Driven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  <a:spcBef>
                <a:spcPts val="940"/>
              </a:spcBef>
            </a:pPr>
            <a:r>
              <a:rPr sz="1000" spc="-5" dirty="0">
                <a:latin typeface="Trebuchet MS"/>
                <a:cs typeface="Trebuchet MS"/>
              </a:rPr>
              <a:t>Ensures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quality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spc="-10" dirty="0">
                <a:latin typeface="Trebuchet MS"/>
                <a:cs typeface="Trebuchet MS"/>
              </a:rPr>
              <a:t>Keeps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code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clear,</a:t>
            </a:r>
            <a:r>
              <a:rPr sz="1000" spc="-5" dirty="0">
                <a:latin typeface="Trebuchet MS"/>
                <a:cs typeface="Trebuchet MS"/>
              </a:rPr>
              <a:t> simple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and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testable</a:t>
            </a:r>
            <a:endParaRPr sz="1000">
              <a:latin typeface="Trebuchet MS"/>
              <a:cs typeface="Trebuchet MS"/>
            </a:endParaRPr>
          </a:p>
          <a:p>
            <a:pPr marL="381635" marR="1168400">
              <a:lnSpc>
                <a:spcPct val="200000"/>
              </a:lnSpc>
            </a:pPr>
            <a:r>
              <a:rPr sz="1000" spc="-10" dirty="0">
                <a:latin typeface="Trebuchet MS"/>
                <a:cs typeface="Trebuchet MS"/>
              </a:rPr>
              <a:t>Provides </a:t>
            </a:r>
            <a:r>
              <a:rPr sz="1000" spc="-5" dirty="0">
                <a:latin typeface="Trebuchet MS"/>
                <a:cs typeface="Trebuchet MS"/>
              </a:rPr>
              <a:t>documentation for different team members </a:t>
            </a:r>
            <a:r>
              <a:rPr sz="1000" spc="-29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Repeatable </a:t>
            </a:r>
            <a:r>
              <a:rPr sz="1000" spc="-5" dirty="0">
                <a:latin typeface="Trebuchet MS"/>
                <a:cs typeface="Trebuchet MS"/>
              </a:rPr>
              <a:t>tests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spc="-5" dirty="0">
                <a:latin typeface="Trebuchet MS"/>
                <a:cs typeface="Trebuchet MS"/>
              </a:rPr>
              <a:t>Enable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rapid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change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Georgia"/>
                <a:cs typeface="Georgia"/>
              </a:rPr>
              <a:t>Questions??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 marL="2611120">
              <a:lnSpc>
                <a:spcPct val="100000"/>
              </a:lnSpc>
              <a:spcBef>
                <a:spcPts val="910"/>
              </a:spcBef>
            </a:pPr>
            <a:r>
              <a:rPr sz="900" b="1" spc="-5" dirty="0">
                <a:latin typeface="Trebuchet MS"/>
                <a:cs typeface="Trebuchet MS"/>
              </a:rPr>
              <a:t>Next</a:t>
            </a:r>
            <a:r>
              <a:rPr sz="900" b="1" spc="-30" dirty="0">
                <a:latin typeface="Trebuchet MS"/>
                <a:cs typeface="Trebuchet MS"/>
              </a:rPr>
              <a:t> </a:t>
            </a:r>
            <a:r>
              <a:rPr sz="900" b="1" spc="-5" dirty="0">
                <a:latin typeface="Trebuchet MS"/>
                <a:cs typeface="Trebuchet MS"/>
              </a:rPr>
              <a:t>Lectures…</a:t>
            </a:r>
            <a:endParaRPr sz="900">
              <a:latin typeface="Trebuchet MS"/>
              <a:cs typeface="Trebuchet MS"/>
            </a:endParaRPr>
          </a:p>
          <a:p>
            <a:pPr marL="2611120">
              <a:lnSpc>
                <a:spcPts val="1045"/>
              </a:lnSpc>
              <a:spcBef>
                <a:spcPts val="20"/>
              </a:spcBef>
            </a:pP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Other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Models</a:t>
            </a:r>
            <a:endParaRPr sz="900">
              <a:latin typeface="Trebuchet MS"/>
              <a:cs typeface="Trebuchet MS"/>
            </a:endParaRPr>
          </a:p>
          <a:p>
            <a:pPr marL="2611120">
              <a:lnSpc>
                <a:spcPts val="1045"/>
              </a:lnSpc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(R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U</a:t>
            </a:r>
            <a:r>
              <a:rPr sz="900" spc="-180" dirty="0">
                <a:solidFill>
                  <a:srgbClr val="1F497D"/>
                </a:solidFill>
                <a:latin typeface="Trebuchet MS"/>
                <a:cs typeface="Trebuchet MS"/>
              </a:rPr>
              <a:t>P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,</a:t>
            </a:r>
            <a:r>
              <a:rPr sz="900" spc="-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gil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e (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XP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)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 s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o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 o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n….,</a:t>
            </a:r>
            <a:r>
              <a:rPr sz="900" spc="-5" dirty="0">
                <a:solidFill>
                  <a:srgbClr val="1F497D"/>
                </a:solidFill>
                <a:latin typeface="Trebuchet MS"/>
                <a:cs typeface="Trebuchet MS"/>
              </a:rPr>
              <a:t> CMM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65275" y="2498725"/>
            <a:ext cx="4367530" cy="2261870"/>
            <a:chOff x="1565275" y="2498725"/>
            <a:chExt cx="4367530" cy="2261870"/>
          </a:xfrm>
        </p:grpSpPr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2200" y="2498725"/>
              <a:ext cx="2300287" cy="1528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992" y="2535237"/>
              <a:ext cx="1546465" cy="8191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Georgia"/>
              <a:cs typeface="Georgia"/>
            </a:endParaRPr>
          </a:p>
          <a:p>
            <a:pPr marL="267335">
              <a:lnSpc>
                <a:spcPct val="100000"/>
              </a:lnSpc>
            </a:pPr>
            <a:r>
              <a:rPr sz="1000" spc="-15" dirty="0">
                <a:latin typeface="Trebuchet MS"/>
                <a:cs typeface="Trebuchet MS"/>
              </a:rPr>
              <a:t>Traditional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Software Development </a:t>
            </a:r>
            <a:r>
              <a:rPr sz="1000" dirty="0">
                <a:latin typeface="Trebuchet MS"/>
                <a:cs typeface="Trebuchet MS"/>
              </a:rPr>
              <a:t>–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Opposed to</a:t>
            </a:r>
            <a:r>
              <a:rPr sz="1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Agile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9100" y="3394075"/>
            <a:ext cx="2371725" cy="13239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6778" y="6365081"/>
            <a:ext cx="1852252" cy="685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236" y="7205662"/>
            <a:ext cx="2565909" cy="15271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300" y="2427300"/>
            <a:ext cx="3790577" cy="20618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346" y="6548437"/>
            <a:ext cx="4013453" cy="201902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934" y="2082800"/>
            <a:ext cx="3145021" cy="1876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Managing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Requirements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Agile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0700" y="3559968"/>
            <a:ext cx="2895600" cy="111442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1006" y="6553200"/>
            <a:ext cx="4179093" cy="20574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B784B9-E30B-C2B0-82F6-74784F448939}"/>
                  </a:ext>
                </a:extLst>
              </p14:cNvPr>
              <p14:cNvContentPartPr/>
              <p14:nvPr/>
            </p14:nvContentPartPr>
            <p14:xfrm>
              <a:off x="1870560" y="1795680"/>
              <a:ext cx="5682960" cy="652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B784B9-E30B-C2B0-82F6-74784F4489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1200" y="1786320"/>
                <a:ext cx="5701680" cy="65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B12701-B322-A7F3-3208-DFADBB967313}"/>
                  </a:ext>
                </a:extLst>
              </p14:cNvPr>
              <p14:cNvContentPartPr/>
              <p14:nvPr/>
            </p14:nvContentPartPr>
            <p14:xfrm>
              <a:off x="1971000" y="2462040"/>
              <a:ext cx="5582520" cy="6775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B12701-B322-A7F3-3208-DFADBB9673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61640" y="2452680"/>
                <a:ext cx="5601240" cy="679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3712" y="2387600"/>
            <a:ext cx="4088287" cy="20574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Specification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User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Stories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756" y="6510337"/>
            <a:ext cx="2090737" cy="188118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CC66ED-D4D5-F3C8-CAD9-058B843BCFBC}"/>
                  </a:ext>
                </a:extLst>
              </p14:cNvPr>
              <p14:cNvContentPartPr/>
              <p14:nvPr/>
            </p14:nvContentPartPr>
            <p14:xfrm>
              <a:off x="1940760" y="1773360"/>
              <a:ext cx="5612760" cy="820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CC66ED-D4D5-F3C8-CAD9-058B843BCF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1400" y="1764000"/>
                <a:ext cx="5631480" cy="82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EA3674-0C9F-1414-016B-961B000AA8E2}"/>
                  </a:ext>
                </a:extLst>
              </p14:cNvPr>
              <p14:cNvContentPartPr/>
              <p14:nvPr/>
            </p14:nvContentPartPr>
            <p14:xfrm>
              <a:off x="4003200" y="4017240"/>
              <a:ext cx="3550320" cy="50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EA3674-0C9F-1414-016B-961B000AA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3840" y="4007880"/>
                <a:ext cx="3569040" cy="50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3R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9863" y="2244725"/>
            <a:ext cx="4113729" cy="22002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3A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2450" y="6371431"/>
            <a:ext cx="3881437" cy="203358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E4EDC3-A8D1-C272-36D4-B29B9AAA582C}"/>
                  </a:ext>
                </a:extLst>
              </p14:cNvPr>
              <p14:cNvContentPartPr/>
              <p14:nvPr/>
            </p14:nvContentPartPr>
            <p14:xfrm>
              <a:off x="2497320" y="4411800"/>
              <a:ext cx="3515760" cy="4365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E4EDC3-A8D1-C272-36D4-B29B9AAA58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960" y="4402440"/>
                <a:ext cx="3534480" cy="43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7C35C0-601B-F266-9A9A-9C1922EEAA38}"/>
                  </a:ext>
                </a:extLst>
              </p14:cNvPr>
              <p14:cNvContentPartPr/>
              <p14:nvPr/>
            </p14:nvContentPartPr>
            <p14:xfrm>
              <a:off x="1791000" y="4366080"/>
              <a:ext cx="4298400" cy="566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7C35C0-601B-F266-9A9A-9C1922EEA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1640" y="4356720"/>
                <a:ext cx="4317120" cy="568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3C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7257" y="2406485"/>
            <a:ext cx="3996642" cy="203349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SCRUM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356" y="6491287"/>
            <a:ext cx="3924300" cy="21193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4FEDA87-B402-931D-1A26-AC2412765696}"/>
                  </a:ext>
                </a:extLst>
              </p14:cNvPr>
              <p14:cNvContentPartPr/>
              <p14:nvPr/>
            </p14:nvContentPartPr>
            <p14:xfrm>
              <a:off x="5108760" y="2580480"/>
              <a:ext cx="2287080" cy="27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4FEDA87-B402-931D-1A26-AC2412765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9400" y="2571120"/>
                <a:ext cx="2305800" cy="27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47242A-C2E0-846C-D7BD-E1B2CFD74F3D}"/>
                  </a:ext>
                </a:extLst>
              </p14:cNvPr>
              <p14:cNvContentPartPr/>
              <p14:nvPr/>
            </p14:nvContentPartPr>
            <p14:xfrm>
              <a:off x="4363560" y="4239720"/>
              <a:ext cx="3061080" cy="130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47242A-C2E0-846C-D7BD-E1B2CFD74F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4200" y="4230360"/>
                <a:ext cx="3079800" cy="132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778" y="2347920"/>
            <a:ext cx="3847804" cy="199018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SCRUM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SCRUM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9923" y="6420292"/>
            <a:ext cx="3567657" cy="226650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6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7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26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solidFill>
                  <a:srgbClr val="1F497D"/>
                </a:solidFill>
                <a:latin typeface="Georgia"/>
                <a:cs typeface="Georgia"/>
              </a:rPr>
              <a:t>SCRUM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700" y="2349500"/>
            <a:ext cx="4515643" cy="19431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7193" y="6248400"/>
            <a:ext cx="4226718" cy="2514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5" dirty="0">
                <a:latin typeface="Georgia"/>
                <a:cs typeface="Georgia"/>
              </a:rPr>
              <a:t>Agile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240</Words>
  <Application>Microsoft Office PowerPoint</Application>
  <PresentationFormat>Custom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MT</vt:lpstr>
      <vt:lpstr>Calibri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IT314-Software Engineering-Agile</dc:title>
  <dc:creator>Saurabh Tiwari</dc:creator>
  <cp:lastModifiedBy>Tanay Kewalramani</cp:lastModifiedBy>
  <cp:revision>3</cp:revision>
  <dcterms:created xsi:type="dcterms:W3CDTF">2024-07-26T05:34:40Z</dcterms:created>
  <dcterms:modified xsi:type="dcterms:W3CDTF">2024-07-29T02:59:27Z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2024-07-26T00:00:00Z</vt:filetime>
  </property>
</Properties>
</file>