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8:26:44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7906 7234 12 0,'0'0'0'0,"0"0"0"0,0 0 0 0,0 0 0 0,0 0 0 0,23 10 0 16,-3-4 0 0,11-2 0-16,2-4 0 15,4 0 0-15,0 0 0 16,-1 0 0-16,5 0 0 16,-4 0 0-16,-4 0 0 15,0 6 0-15,2 1 0 16,-2-7 2-16,1 0 1 15,-1 0 13-15,0 0 0 0,4 2 4 16,4 0 1-16,-2-2 4 16,2-2 0-16,-4 0-22 15,-2 2 2-15,-1 2 2 16,5 0 1-16,11 4 5 16,-3-6-1-16,-8-6 32 15,-2 6 0-15,2-2-9 16,4 0 3-16,4 2-9 0,-4 0 0 15,4 0-9-15,-4 2 0 16,0-2-4-16,2 0 0 16,-2 0-3-16,0 2 1 15,-2 4-1-15,-2-6 2 16,0 4-4-16,4-4 0 16,4 0-1-16,3 0 0 15,1 0-4-15,-2 4 0 16,2-2-1-16,-2 4 1 15,-1-4-2-15,-1 0 1 16,0-2 0-16,0 0 1 0,0 0-3 16,0 0 2-1,2-2-3-15,5 0 1 0,3 2-3 16,1 0 2 0,-1 0-2-16,-6 0 0 0,-2 0 0 15,3 0 0-15,7 0 0 0,3 0 0 16,1 0 0-1,3 0 1-15,1 0 0 16,-3 0 0-16,4 0-1 16,-5 0 1-16,3 0-2 0,5 0 1 15,3 0 1 1,0 2 1-16,2-2 2 0,-4-2-1 16,-5 2-1-16,3-6 0 15,4 4-2-15,6 2 0 16,0 2 3-16,-2 4-1 15,-5-6 8 1,1-8 1-16,4 4-11 0,4 4 0 16,0 0 10-16,0-4 2 15,0 4-1-15,-8-6 1 16,0 6-3-16,1 0 1 16,7 0-4-16,0-2-1 15,2 0 4-15,-2-5 2 16,-4 5-8-16,2-4 1 15,2-2 2-15,2 6 0 0,2 0-1 16,-4 2 1 0,-8 0 8-16,2 0 1 0,6-6-9 15,2 4-1 1,0 4 8-16,0 4 0 16,-10-4 4-16,4-2 1 15,4-2-11-15,2-4 0 0,4 6 2 16,0 0 2-16,2-2-7 15,3-5 2-15,1-1-4 16,4 2 1-16,5 2-2 0,-1 4 2 31,-3-6-3-31,-1 2 1 16,-4-9-5-16,5 1 2 0,-99 12-712 16</inkml:trace>
  <inkml:trace contextRef="#ctx0" brushRef="#br0" timeOffset="9334.37">10038 6016 12 0,'0'0'0'0,"-6"19"0"0,-11 11 0 0,1 7 0 16,-2 7 0-16,-5-1 0 16,-4-6 4-16,1 0 2 15,-1-7 52-15,3-3 2 16,11-11 7-16,3-5 0 16,4-9-12-16,6-2 0 0,2-2 2 15,8-15-1-15,15-18-7 16,1-2 0-16,1-6-9 15,-9 2-1-15,1 13-4 16,-3 1 0-16,-1 10 27 16,-3 7 2-16,-2 4-19 15,0 6 0-15,3 6-21 16,1 4 0-16,-4 9-11 16,1 6 0-16,-5 1-13 15,-6-7 0-15,-4 5-1 0,-7-7 0 16,-5 1-1-16,-7 1 1 15,-5-3-2-15,-1-8 2 16,2 1 0-16,3-7 0 16,1-2 0-16,7 0 1 15,-1 0-4-15,7-2 2 16,4-5-3-16,4 5-1 16,2-4 3-16,4-4-1 15,6-4 2-15,3 1 1 0,5 5 0 16,1-2 1-1,-1 6 0-15,-6 8 1 0,5 6 1 16,-1-2 0 0,3 11 4-16,-7-1 0 0,2-1 1 15,-4-1 1 1,-1-8 8-16,1-6 1 0,-2-2-8 16,2-8 0-16,9-8-5 0,5-13 1 15,3-12-7 1,-6-2-1-16,-9 0-1 0,-2 4-1 15,-2 8 1 1,-2 10-1-16,-1-1 9 0,-3 9-1 16,-2 11 24-1,-2-4 1-15,-3 12-8 0,1 7 0 16,-2 22-7 0,-4 18 0-16,4 15-7 0,-2 20 1 15,-1 25-15-15,1 18 1 16,2 17-1-16,4 6 0 15,4-4-59-15,8-21 0 16,7-22-12-16,3-21 2 16,-20-86-587-16</inkml:trace>
  <inkml:trace contextRef="#ctx0" brushRef="#br0" timeOffset="10299.52">10143 6248 12 0,'0'0'0'0,"0"0"0"0,0 0 0 0,0 0 0 0,10-29 0 16,0 15 0-16,6-8 0 16,5 1 0-16,6 5 0 15,-7 1 0-15,-1 13 0 16,-1 4 5-16,-2 4 2 15,-5 7 13-15,-3 3 2 16,-6 9 7-16,-6 8 1 16,-13 4 5-16,-7-5 0 0,-5-5-3 15,2-6 2 1,7-5 20-16,2-8 1 0,-1-2 50 16,3-6 2-1,3-4-66-15,5 0 2 0,4-4-22 16,2-11 1-16,4-3-21 0,8-7 0 15,11-8-8 1,-3 4 2-16,3 9-17 0,-3 7 1 16,-5 9 9-1,-3 8-1-15,0 6 4 0,2-4 1 16,1 13 2 0,-1 1 0-16,-2 5 4 0,0 5 1 15,3 1 0-15,1-2 1 16,-4-9 0-16,7-6 1 15,-5-1 12-15,6-7 1 16,3-4 15-16,12-9 1 16,-3-13-10-16,3-3 1 15,-4-6-8-15,-6 4 0 16,-7 3-5-16,-4 1 0 16,-2 7-3-16,-1-7-1 15,-7 15 4-15,-2 3 1 16,-2 5 1-16,-2 4 0 0,-1 5-4 15,-1 5 1 1,-4 13-4-16,-2 7 1 0,4 7-4 16,3 0 0-1,8-12 0-15,3-8 0 0,4-1 0 16,2-1 0 0,5-7 0-16,3-2 0 0,5-8 0 15,8-2 0-15,10-17-1 0,-2-3 1 16,-41 22-626-1</inkml:trace>
  <inkml:trace contextRef="#ctx0" brushRef="#br0" timeOffset="11516.94">10965 6121 12 0,'0'0'0'0,"0"0"0"0,0 0 0 0,0 0 0 0,0 0 0 16,0 0 0-1,0 0 0-15,0 0 9 0,0 0 0 16,-21 8 28-16,11 0 0 16,-5 9 7-16,3 9 1 15,-4 9-1-15,6-2 1 16,1-6 7-16,7-7 1 15,2 3-5-15,4-5 1 16,5-5 57-16,5-5-1 16,6-4 2-16,9-10 1 15,10-19-59-15,0-1 1 16,-6-3-17-16,-5-2 0 16,-5 2-29-16,-7 3 2 0,-5 9-3 15,-5 1 2-15,-6 10-1 16,0 4 0-16,0 2 1 15,-2 2 1-15,-4 10-2 16,-3 0 1-16,3 15 0 16,0 4 1-16,4-2-2 15,2-3 1-15,2-9-2 0,4-3 2 16,5-4 6 0,-1-8 1-16,2-2-2 0,13-2 2 15,14-12-4-15,4-7 3 16,2-3-11-16,-4-17 0 15,-2 2 0-15,-6-4 0 16,-11-9 0-16,-6-1 0 16,-3 2 33-16,-5 7 2 15,-4 18 74-15,0 9 1 16,-4 7-65-16,-2 10 0 16,-2 0-22-16,-2 16 1 15,-11 11-20-15,1 8 1 16,2 16-6-16,-1 5 1 0,5 5-54 15,0 7 1 1,0 2 17-16,-1 2 1 0,3 4-70 16,4-4-1-1,8 4 57-15,2-13 1 16,9-16 41-16,1-16 0 16,0-12 7-16,1-13 1 0,-3-6 8 15,3-12 1-15,5-13 23 0,-3-6 0 16,-9-6 36-1,-4-8 2-15,-4 2-2 0,2 2 1 16,-2 6 16 0,0 0 1-1,-2 6-55-15,-2 5 2 0,-4 3-19 16,0 5 0-16,2 1-15 0,2 7 0 16,-4 4-12-16,4-2 0 15,0 0-3-15,2 4 0 16,-5 2 0-16,5 0-1 15,0 0 4-15,0 0-1 16,0 0 4-16,5 0 0 16,-5 0 0-16,4 0 2 15,4-7 1-15,6-3 0 16,7-6 1-16,1-3-1 16,1 1 0-16,-3-1 1 15,-3 3 0-15,-5 6 2 0,-2-1 0 16,-2 5-1-1,-4 0 0-15,-1 4 0 16,-3 2 1-16,0-2 0 16,2 2 0-16,-2 0 1 0,0 0 0 15,0 0 1 1,0 0 0-16,0 0 0 16,0 0-1-16,0 2 2 15,0 8 0-15,0 9 0 16,0 12 0-16,-2-11 0 15,-1 5 0-15,3-17 0 16,0 2 0-16,3-2 2 16,-1 1-2-16,6-1 0 0,6-2 0 15,33-4 0-15,5-10-2 16,-20-2 1-16,-32 10-1169 16</inkml:trace>
  <inkml:trace contextRef="#ctx0" brushRef="#br0" timeOffset="13344.03">12004 6224 12 0,'0'0'0'0,"0"0"0"0,0 0 0 16,0 0 0-16,0 0 0 15,0 0 59-15,0 0 2 0,0 0 92 16,0 0 0 0,12-25-47-16,-10 9 0 15,-2 5 17-15,-2-7-1 0,0 10-22 16,-4-1 0-16,2 7-40 15,0 2 2-15,-2 0-19 16,-9 4 0-16,-3 19-30 16,-3 6 0-16,-3 6-7 15,7 8 0 1,7 0 0-16,4-10 1 0,6-11 1 16,4 1 0-16,4-11 47 15,7 0 0-15,9-7 48 0,11-5 1 16,12-11-70-16,4-5 1 15,-3-3-22 1,-10-7 1-16,-3 1-15 0,-8 0-1 16,-2 3-45-16,-3-3 0 15,-10 1-15-15,-1 5 1 16,-7 11 34-16,-8-2 0 16,0 1 16-16,-1 3 1 15,1 4 5-15,0-6 2 0,0 6 3 16,-2 4 0-1,-4 0 0-15,-1 6 0 16,3 7 0-16,0 1 1 16,-2 7-1-16,0 7 1 15,1-3 0-15,5 0 0 16,-2-9 5-16,4-1 1 16,2-7 14-16,2-2 0 15,4-2-10-15,0-10 1 16,9 0-7-16,7-10 2 0,11-7-7 15,-2-5 0-15,-11 1-25 16,-9 9 2-16,-7-1-11 16,-2 7 1-16,-2 4 19 15,0 2 0 1,0 4 10-16,0 0-1 16,-2 4 4-16,-2 10 0 0,-7 5 1 15,5 5 0-15,4 3 2 16,4-7 2-16,4 3 7 15,5-13 0-15,3 0 23 16,11-1 0-16,11-9 15 0,10-2 0 16,-5-13-24-16,0-3 1 15,-7-3-13 1,-1-12 2-16,-2 7-14 0,0-11 1 16,-9-6-2-16,-3-9 1 15,-7 1-1-15,-2-9 0 16,-4 15 6-16,-1 17 1 15,-5 3 24-15,-5 9 2 16,3 7-3-16,0 9 0 16,0 0-17-16,-6 6 0 15,-2 5-8-15,2 15 0 16,-3 20-6-16,1 5 0 16,6 0-6-16,2 3 2 15,2-3-83-15,4-8 2 0,4-10 49 16,3-6 0-1,1-9 21-15,2-8 0 0,5-4 3 16,7-6 0 0,7-8 8-16,0-8 0 15,0-5-3-15,-7-7 2 16,-7 1 3-16,-7-4 2 0,-4-12 1 16,-4-10 0-16,-6-5 1 0,0 5 2 15,4 10 47 1,0 10 1-16,-2 20-18 0,0 7 2 15,0 6-16 1,0 0 0-16,0 0-3 0,0 0 0 16,0 0-11-16,0 6 2 15,0 11-7-15,-2 47 1 16,0-1-1-16,2-12 0 16,2-1-20-16,4-5 0 15,3-10-34-15,-3-11 1 16,2-7 28-16,-2-5 2 15,0-4 12-15,5 1 1 16,-1-1 11-16,16-2 1 16,7-10 5-16,2-6-1 0,-2-3 3 15,-11-3 0 1,-1-1 0-16,-9 3 0 16,1 4-4-16,-7 0-1 15,-2 3-1-15,2 5-1 16,-6-4 0-16,2 4 0 0,0 2-1 15,0 2 1 1,0 6-2-16,2 11 1 0,-2 6 0 16,0-9 0-1,2-6 2-15,3 0 2 0,-3-1-1 16,8-1 1 0,8-2-1-16,19-6 1 0,2-6-2 15,-10-4 2-15,-4-7-7 16,-3 5 1-16,-1-5 0 15,-11 3 1-15,-2-4 0 16,-3 9 0-16,-3 1 0 16,0 6 1-16,-4-4 0 15,2 4 2-15,0 2-1 16,0 0 0-16,2 8 0 0,-4 29 2 16,-4 6 1-1,-2 9 1-15,2 1-3 0,-2 17 2 16,-1 8-3-16,-1-13 1 15,-4-1-1-15,0-21 0 16,-3-6-1-16,5-14 0 16,0-5 0-16,0-5 0 15,-1-5 0-15,5 0 1 16,-4-4 0-16,0-4 1 16,-1-8-1-16,-7-41 2 15,16-11 5-15,31-75 0 0,26-3-8 16,23-18 0-1,14-25-1-15,-8 5 0 0,-10 3-6 16,-17 23 2 0,-16 15-34-16,-16 38 0 0,-25 97-1210 15</inkml:trace>
  <inkml:trace contextRef="#ctx0" brushRef="#br0" timeOffset="14094.34">11727 5833 12 0,'0'0'0'0,"0"0"0"0,0 0 0 0,-18 27 0 0,11-4 1 15,3 3 42-15,-2 1-1 16,4-10 12-16,4-7 1 16,4-2 9-16,5-12 1 15,7-8 1-15,11-13 2 16,-3-2-10-16,-7 7 2 16,-9 3-16-16,-8 3 2 15,-6 6-42-15,-12 4 0 16,-17-3 16-16,0 7 1 15,4 7 10-15,9-3 2 0,10 4 27 16,3 6 2 0,7-3-31-16,3 15 1 0,-3-26-765 15</inkml:trace>
  <inkml:trace contextRef="#ctx0" brushRef="#br0" timeOffset="14529.9">11235 5817 12 0,'0'0'0'0,"0"0"2"0,0 0 1 0,-12 25-3 0,10-17 0 16,2-8 2-16,2 0-1 16,0 2 44-16,2-2 1 15,-2-2 1-15,6-4 1 16,2-5 50-16,-1-5-1 0,-1 6-25 15,-6 2 0 1,-2 6 9-16,-2 2-1 0,-2-7-3 16,-2 5 0-1,-1 2-21-15,-3 2 2 0,6 5-18 16,2-3 1 0,2 10-23-16,6 4 2 0,-6-18-841 15</inkml:trace>
  <inkml:trace contextRef="#ctx0" brushRef="#br0" timeOffset="15199.32">13855 6347 12 0,'0'0'0'0,"0"0"0"0,0 0 0 0,0 0 0 0,0 0 0 15,0 0 0-15,0 0 0 16,20-11 20-16,-18 7 1 16,2 2 52-16,-4 2 1 15,-6 0 28-15,0 0 2 16,-4 0-19-16,0 0 0 0,1 2-39 15,5 2 0 1,4-4-547-16</inkml:trace>
  <inkml:trace contextRef="#ctx0" brushRef="#br0" timeOffset="42673.95">7906 6782 12 0,'0'0'0'0,"2"60"13"0,0-13 2 0,0 12-14 0,2 1 1 15,-4-1 3-15,7-5 0 16,3-11-5-16,-4-10 0 16,-2-13 0-16,0-12 0 15,-2-5 0-15,-2-6 0 16,0-5 10-16,0-10 2 16,-6-25 40-16,-8-9 1 15,1-1 94-15,5 0 1 0,6 3-84 16,-2 7 1-16,8 12-23 15,-2 3-1-15,2 7-42 16,0 3 0-16,3 3-4 16,-5 5 0-16,2 0 1 15,0 4-1-15,-4 4 3 16,2-1 1-16,-2-3 1 0,0 6 0 16,0-2 0-1,0-2 0-15,2 4 0 0,-2-2 1 16,0 0 0-16,0 2 0 15,0 0 1 1,0-4 1-16,0 4-1 0,0-2 1 16,0 2 2-16,0-2-1 15,0-2 1-15,0 4-1 16,-2-4 0-16,0 4 0 16,2-2-1-16,-4-3 1 15,2 5-2-15,2-2 1 16,2 0 1-16,2-4-1 15,-4 6-1-15,2-2 2 0,2-2-2 16,0 0 0 0,6-2-1-16,1 2 2 0,5-5-3 15,2 1 0 1,7-4-2-16,-2 6 2 0,3 0-3 16,3-1 1-1,-9 5-2-15,5 2 2 16,6-6 0-16,4 6 1 0,8 0 0 0,-2 0 0 15,2 0 4 1,0 0 0-16,0-2 4 16,2-4 0-1,2 4-3-15,2-4 2 0,5 0-4 0,-1 2 0 16,8 8-1 0,-1-2 1-16,1-2-2 0,-3-2 1 15,5-2-2-15,7 4 1 16,-2-3 0-16,5 3 1 15,7 3 4-15,4-3 1 16,0-5-6-16,2-3 0 16,7-4 0-16,3 6 0 15,4 0 9-15,-1 4 0 16,1-5-3-16,1-1-1 16,1 6-3-16,3 2 2 0,-7 0-3 15,5-4 0 1,1 0 1-16,3 4 0 15,1 0-2-15,-1 4 2 16,-4-4-2-16,1-4 0 16,3 4 0-16,-1 4 0 15,-3 0-3-15,1-2 2 16,1-2-2-16,1 0 0 16,1 0-2-16,-2 8 2 15,-1-8-1-15,3 2 1 16,3-2 0-16,-3 5 0 0,2-3 0 15,-3 0 1-15,-1-4-5 16,-3 0 0-16,1 2-1 16,-1 0 1-16,-1-5-1 15,-1 5 1-15,3-2 0 16,-5 2 2-16,-8 2-1 0,54-2 1 16,-42-8 1-16,-12 6 1 15,1 10-2-15,-20-6 1 16,-1 3 3-16,4-5 1 15,-2-5-6 1,-11 3 1-16,1-6-2 0,7 2-1 16,1 6 7-1,-11 0 1-15,-1 0-2 0,-9 0 2 16,-4-4-6-16,-6 2 0 16,0-2-4-16,-8 2 1 15,-1 4-2-15,9-2 0 0,4-2 1 16,0 2-1-1,-4 0 1-15,-12 0 1 0,-2 0 1 16,-7 0 1 0,1 2 7-16,-5-2 0 15,0 0 0-15,1 0 0 16,-3 4 0-16,0-4 0 0,1 0 0 16,-3-4 0-16,0 4-2 0,-2 0 1 31,0 0-1-31,1-2 0 0,-1 2-1 0,2 0-1 15,-4-6 0 1,2 3-1-16,-1 3-4 16,-1 0 0-1,-2 0-3-15,2 0 1 0,-4 0 2 0,2 0 0 16,2 0 1 0,0 0 1-16,-2 0-3 0,3 0 0 15,1 0 4-15,-6 0 1 16,2 0-4-16,0 0 1 15,2 0 0-15,0 3 0 16,1 3-15-16,1 0-1 16,-2 4-10-1,2 9 2-15,0 1 7 16,0 7 0-16,-1-3 6 0,-1 30 1 16,0 9 5-16,-4 1 1 15,-2 6 4-15,-14 53 0 16,-21 6 9-16,-4-22 1 15,39-107-117-15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8:28:46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10526 23178 12 0,'0'0'0'0,"0"0"0"0,0 0 0 0,0 0 0 16,0 0 0-16,0 0 0 16,0 0 2-16,0 0 0 15,0 0 4-15,0 0 0 16,0 0 13-16,0 0 0 16,0 0 30-16,0 0 0 15,16 24 29-15,-5-5-1 0,-1 5-17 16,-2 3 0-1,-2-6-26-15,-2-3 1 0,0-4-13 16,-4 1 1 0,4-9-23-16,3 0 0 15,-7 0-1-15,2-4 1 16,2-2 0-16,8-10 0 16,23-25 0-16,8-16 1 15,20-19-1-15,15-10 1 16,11-10 8-16,7-1 1 15,6-1-37-15,1 2 1 0,-103 90-364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8:30:17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4864 19242 12 0,'-22'10'0'0,"22"-10"-10"0</inkml:trace>
  <inkml:trace contextRef="#ctx0" brushRef="#br0" timeOffset="310.32">4458 19476 49 0,'-20'29'0'0,"-33"34"-1"16,-11 32 1 0,-6 24 6-16,7 29 1 0,5 24 11 15,5 29 0-15,6 35 9 0,12 21 1 16,19 12 18-1,20-10 0 1,22-17-12-16,22-16 1 16,19-19-12-16,19-22 1 15,13-27 24-15,13-27 0 0,20-22 23 16,5-37 1-16,11-29-3 16,3-33 1-16,9-28 3 15,4-33 0-15,4-27 230 16,-10-27 1-16,-21-24-239 15,-16-21 1-15,-16-23-64 0,-21-26 1 16,-21-27 9-16,-26-34 1 16,-37-32 9-16,-24-4-1 15,-25 1-9-15,-23 34 2 16,-8 41 25-16,-21 38 0 16,-24 30-25-16,-22 43 1 15,-23 41-15-15,-21 35 0 16,191 33-1372-16</inkml:trace>
  <inkml:trace contextRef="#ctx0" brushRef="#br0" timeOffset="1380.24">3292 20330 12 0,'0'0'0'0,"0"0"0"0,-31 19 0 16,15-19 44-16,6-7 0 0,3 3 139 15,-1-12 1 1,2-19 72-16,4-8 0 0,10 0-256 16,11 0 1-1,3 2 2-15,15 10 0 0,4 0 0 16,8 10 2-16,5 5-2 15,1 6 2-15,-8 6 6 16,-10 10 1-16,-4 4 5 16,-6 8 1-16,-13 11 17 15,-12 8 0-15,-12 19-10 0,-13 9 2 16,-8 5-5 0,-12 0-1-16,0-6-1 0,-4-3 0 15,0-3-5-15,6-5 0 16,4-10-5-1,10-8 1-15,11-10-8 0,6-9 1 16,4-4-4-16,8 11 0 16,6-2-16-16,4 5 0 15,-12-26-953-15</inkml:trace>
  <inkml:trace contextRef="#ctx0" brushRef="#br0" timeOffset="1750.15">3503 21166 12 0,'0'0'0'0,"0"0"0"0,0 0 0 16,-31 18 0-16,19-18 0 0,2-2 0 15,0-2 0-15,-7 2 0 16,-1 0 0-16,-1-10 2 15,-1 1 0-15,3-1 8 0,3-5 1 16,8 7 12 0,0 2 1-16,6-4-4 15,6-1 0 1,0-3 3-16,8 0 0 0,9 5-4 0,2 3 0 16,-7 8 32-16,-4 6 0 15,-1-2 17 1,-5 13-1-16,-6 7 14 0,-4 3 1 15,-8-8 75-15,-1-5 1 16,-3-6-72-16,8-6 2 16,0-4-63-16,6-14-1 15,0 16-884-15</inkml:trace>
  <inkml:trace contextRef="#ctx0" brushRef="#br0" timeOffset="24859.81">5920 10073 12 0,'-33'6'0'0,"-51"-2"0"0,-27 2 0 16,-16 11 0-16,-4-1 0 0,-2 11 0 15,2 16 0 1,-1 17 0-16,5-3 0 0,0 9 0 16,6-5 0-1,7 9 0-15,17 8 0 0,13-2 0 16,21 6 0 0,9 2 12-16,20-1 1 15,17-5 40-15,21 0 2 16,17-2 58-16,16-7-1 15,16 1-83-15,21-2 1 0,16-11-3 16,21-1 0-16,10-11-6 16,16-10 2-16,15-10 3 15,12-15 1-15,16-2 2 16,8-12 1-16,-1-10-3 16,2-13 0-16,-5-8-12 15,-8-6 0-15,-10-4 11 0,-18-7 1 16,-11-5 11-16,-10-5 1 15,-10-1-33-15,-10-11 0 16,-15 2 60-16,-12-6 1 16,-20-10 21-16,-15-5-1 15,-23 3-79-15,-22 4 0 16,-20 8-8-16,-27 8 0 16,-29 0 6-16,-19 8-1 15,-21 5 11-15,-16 10 1 16,-21-5-7-16,-13 18 0 15,-15 13-10-15,-16 15 0 16,-22 14-7-16,-15 27 2 16,234-35-927-16</inkml:trace>
  <inkml:trace contextRef="#ctx0" brushRef="#br0" timeOffset="26164.02">3893 10547 12 0,'0'0'0'0,"0"0"0"0,0 0 0 0,0 0 0 15,0 0 0-15,0 0 0 16,-11 29 0-16,1 22 0 15,0 19 0-15,4 8 4 16,-2 0 2-16,1-6 70 0,-3-10 1 16,4-11 35-16,0-8 0 15,-2-16-22-15,6-9 1 16,-3-5 148-16,5-11 1 16,-4-9-184-16,2-11 1 15,2-31-19-15,0-9 0 16,2-7-14-16,2-1 0 15,1-10-6-15,1 6 0 16,-2 8-17-16,2 13 1 16,-2 20 0-16,2 11 2 15,0 12 0-15,5 6 0 16,5 8 2-16,5 17 1 0,5 5 2 16,5 14 0-16,-4 5-2 15,-5 0-1-15,3 4 2 16,1-1 1-16,5-3 1 15,-8-2 0-15,-3-12 4 16,-10-6 0-16,1-11 2 0,-5-3 0 16,-2-7 35-1,-4-6 2-15,0 0-24 0,0-4 2 16,-4 0-12 0,-13-12 0-16,-13-13-11 15,-13-8 1-15,0 6-9 0,-9 3 0 16,1 3 0-16,2 11 0 15,-2 6 0-15,3 6 0 16,5 6 0-16,4 4 0 16,-1 0 0-16,7 5 0 15,2-5 0-15,10-2 0 16,5-4 0-16,6 2 0 16,6-4 0-16,2-2 0 15,4-2 0-15,8-4 0 16,17-2 0-16,14-4 0 0,10-5 5 15,2-3 2 1,2-5-1-16,7 0-1 0,2-1 2 16,-1-7 0-1,5 4 3-15,-5-2 1 16,-9 3 9-16,-11-5 1 16,-6 4 45-16,-11 11 0 0,-7 1-43 15,-11 9 2-15,0 2-12 0,-8 12 2 31,-6-6-12-31,-8 16 2 0,-13 17-5 16,-6 8 0 0,-14 15-8-16,-10 1 1 0,-7 11-15 15,-10 2-1 1,0 0 4-16,1-1 1 0,9 1-194 0,13-10 0 16,51-60-916-16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6T05:53:40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12869 16930 99 0,'0'0'0'16,"0"0"0"-16,-10 25 1 15,10-23 16-15,2 4 1 0,0-6 69 16,0 2-1-16,-2 4-41 16,0-6 0-16,4-6 6 15,0 4 2-15,-2-6 20 16,-2 0 0-16,0-3-59 16,0 3-1-16,0 0-22 0,-2 2 1 15,-2 6 7-15,-2 6 1 16,6-6-494-16</inkml:trace>
  <inkml:trace contextRef="#ctx0" brushRef="#br0" timeOffset="7299.42">16589 17000 12 0,'25'-2'0'0,"32"2"0"0,13-8 0 15,4-9 0-15,4-1 0 16,0-9 0-16,-3 0 0 15,-75 27-10-15</inkml:trace>
  <inkml:trace contextRef="#ctx0" brushRef="#br0" timeOffset="7440.7">17327 16641 12 0,'0'0'0'15,"0"0"0"-15,0 0 0 16,0 0 0-16,0 0 0 16,0 0 0-16,0 0 0 15,0 0-10-15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8:35:49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5750 17544 12 0,'0'0'0'0,"0"0"0"0,0 0 0 15,0 0 47-15,0 0 1 16,0 0 15-16,0 0 1 15,-10-39-61-15,10 10 2 16,4-6 113-16,-4 0 1 16,-4 11-108-16,-1 7 1 15,3 7-5-15,-2 4 0 16,2 4 7-16,-2 4 2 16,-10 6 10-16,-5 11 0 15,-5 14 12-15,-3 8 0 0,7 4 28 16,7 4 1-1,-1-6-19-15,8-6 0 0,0-8-12 16,6-7 1 0,2-13-25-16,2-7 2 0,-2-8 4 15,6-13 0 1,8-20 1-16,7-8 0 0,2 2 68 16,-3 4 1-1,-8 12-34-15,-1 4 1 0,-5 15-28 16,-2 2-1-16,-2 6 9 0,-2 2 0 15,2 2-20 1,-2 8 0-16,7 13-7 0,-3 7 0 16,4 14-5-1,-4-1 1-15,4-2-4 16,-3-13 1-16,1-7-3 16,-2-11-1-16,0-6-9 15,-2-6 0-15,6-6 2 16,7-19 1-16,5-18 1 15,3-6 1-15,-7-2 3 16,1 1-1-16,-3 1 3 0,-5 0 0 16,-1-1-26-16,0 5-1 15,0 2 15-15,3 6-1 16,-7 14 9-16,-2 13 0 16,0 2-1-16,-8 12 2 15,0 6 1-15,-2 21 2 16,-5 24 0-16,-1 13 1 15,-6-5 0-15,1 1 1 16,5 1 0-16,8 3 0 16,0-6 1-16,4-9 0 15,4-12-1-15,0-14 1 16,-2-17 0-16,8-16 1 16,11-17-1-16,1-8 0 0,13-12 1 15,-2 0-1-15,-6 4 18 16,-3 12 1-16,-12 11-4 15,-1 3 1-15,-5 11-8 16,-4 0 0-16,-2 4-5 16,-2 6 0-16,-4 6-2 0,-1 11 0 15,-7 18-2 1,4 4 0-16,8-2 0 0,2-4 0 16,6 0-15-16,4-10 2 15,-4-10-31-15,3-7 1 16,-1-10 25-16,2-8 0 15,8-13 12-15,-1-7 0 16,3-15 6-16,-3-2 1 16,-11-1 42-16,-2 7 0 15,-4 11 10-15,-8 5 2 16,0 7-28-16,-1 4 0 16,3 1-14-16,-4 9-1 15,0 0-8-15,-3 0 2 0,-1 9-5 16,8 1 1-1,0-4 1-15,4-2 0 16,2 2 8-16,4-6 2 16,6 0-8-16,7-6 1 15,17-4-4-15,9-11 0 16,-6 1-7-16,-24 12 0 0,1 3-39 16,-4 3 2-1,0 2 10-15,1 5 1 0,-3 5 9 16,10 31 0-16,-11 8 22 0,-3-12 1 15,-4-2 3 1,0-19-1-16,0-3 4 0,0-5 1 16,0-2-8-1,0-4 0-15,0 0 0 0,2-2 1 16,2-4 1 0,12-27 0-16,1-4 26 15,-3 7 1-15,2 1-5 16,-5 4 1-16,-1 9-8 15,6-7 1-15,5 7-15 16,-5 2 0-16,5 4-9 16,-9 6 0-16,2 4 0 0,7 10 2 15,-5 4-1-15,5 21 2 16,-11 6 1-16,-2-8 1 16,0-2 1-16,-8-18 0 15,2-1-2-15,2-8 2 16,-4-4-1-16,0 0 1 15,0 0 0-15,0-2 0 16,5-4 0-16,5-31 0 16,0-2 15-16,2 4 1 15,-1 7-4-15,-1 7 1 16,0 5-4-16,0-1 0 16,-4 9-4-16,1 0 1 0,-1 4-4 15,-2 2 0-15,0 2-1 16,8 15 0-16,-4 9 7 15,1 11 1-15,-1 2-4 16,-6-20-1-16,2-3-3 16,0-6 1-16,2-1-3 15,-2-7 0-15,3 0-1 16,13-13 0-16,7-15-2 16,3-15 1-16,-5 2 0 0,-13 16-1 15,1 5 1 1,-9 7 1-16,2-3-10 0,-2 10 1 15,2-4 2-15,-6 8 0 16,0 0 4-16,0 18-1 16,-8 17 5-16,6 16 1 15,4-5-1-15,6-22 1 16,-4-5 0-16,4-5 0 16,7-2-29-16,11-3 1 15,11-11-40-15,10-15 2 16,-6-10 21-16,-2-3 0 15,-39 30-945-15</inkml:trace>
  <inkml:trace contextRef="#ctx0" brushRef="#br0" timeOffset="320.83">7328 17415 12 0,'0'0'0'0,"0"0"0"0,0 0 0 0,0 0 0 0,0 0 0 15,0 0 0 1,0 0 0-16,0 0 28 15,0 0 1 1,0-25 71-16,0 17 0 0,0-2 32 16,0 3 1-16,-2 5-33 15,-8 9-1-15,-11 5-13 0,-5 21 0 16,-5 12 6 0,4 4 0-16,11 7-42 0,6-5 0 15,16-10-16-15,8-12 0 16,9-11-9-1,7-16 1-15,11-14-2 0,-4-15-1 16,0-16-2-16,-8-8 1 16,-4-11-14-16,-13 1 1 15,-8 1-9 1,-16 5 0-16,12 55-1062 0</inkml:trace>
  <inkml:trace contextRef="#ctx0" brushRef="#br0" timeOffset="543.32">7078 17070 12 0,'0'0'0'16,"-16"24"0"-16,5-5 0 16,-3 8 0-16,4-3 0 15,4-5 0-15,0-5 0 16,6-4 0-16,0-1 1 16,0-7 35-16,0-2 0 15,2-2 95-15,2-7 0 16,2-17 43-16,0-1 1 15,-6 4-84-15,-2 11 1 0,-4 6-45 16,-2 8 2 0,8-2-781-16</inkml:trace>
  <inkml:trace contextRef="#ctx0" brushRef="#br0" timeOffset="765.73">5965 17306 12 0,'0'0'0'16,"0"0"2"-16,0 0 1 16,0 0 0-16,27 6 0 15,22 2 69-15,14-8 0 16,15 0 65-16,6 2 1 15,7 4-47-15,-1 3 1 16,-90-9-562-16</inkml:trace>
  <inkml:trace contextRef="#ctx0" brushRef="#br0" timeOffset="986.38">7748 17727 12 0,'0'0'0'0,"-26"53"0"16,-1-6 0-16,-4 7 0 15,5-3 0-15,26-51-10 0</inkml:trace>
  <inkml:trace contextRef="#ctx0" brushRef="#br0" timeOffset="2324.84">8023 17355 12 0,'0'0'0'0,"-14"35"133"0,1-8 2 0,-3 16-95 16,-5-8 2-16,5 0-7 16,6-13 0-16,0-7 4 15,6-7 0-15,1-4-5 0,3-10-1 16,7-4 4 0,3-21 2-16,10-14-24 0,7-1 2 15,4 3 8-15,2 8 0 16,-7 9-32-16,-5 9 0 15,-5 11-12-15,-2 12 0 16,3 0 19-16,-9 9 0 16,0 14 6-16,-8 1 0 15,-8 11 36-15,0-6 0 16,-7-2 110-16,3-10 1 16,2-1-105-16,0-11 0 0,-1-3-8 15,-3-8 1 1,2 0-23-16,2-8 1 0,-1-9-14 15,5-1 1 1,2-17-5-16,4 8 0 0,6 0-1 16,2 11 0-1,3-3-6-15,5 11-1 0,0 0-45 16,1 8 2 0,-3 2 25-16,9 4 0 0,-3 11 14 15,1 1 0-15,-5 3 11 0,-6 3 0 16,1 1 19-1,-1-4 0-15,-2-5-1 0,0-2 1 16,-6-10 29 0,2 1 1-16,7-10-22 0,1-7-1 15,13-15-8 1,-3-7 2-16,-3-1-9 0,-3 8 1 16,-6 8-4-1,-4 5 0-15,-4 8-9 0,0 4 0 16,1 0-3-16,-3 2 1 15,0 0 1-15,0 2-1 16,4 6 2-16,-4 8 1 16,0 19 14-16,0 2 0 15,2-4 17-15,2-12-1 16,0-7-7-16,2-6 2 16,4-8-4-16,1-8 1 15,7-8-13-15,2-9 0 0,1-4-8 16,-3-4 0-1,-5 7-1-15,-9 7 0 0,-2 3-25 16,-2 6 2 0,-2 3-29-16,2 5 2 0,0 2 31 15,0 0 1 1,2 9 11-16,2 3 1 0,0 15 7 16,4 7 0-16,0 6 34 0,3-14 0 15,-1-7-13 1,6-11 1-1,1-8-2-15,5-8 1 0,13-11-19 16,-2-12 0-16,-2 1-4 16,-5-5 0-16,-5 0-8 15,-5 2 1-15,-12-2-60 16,-4 15 0-16,0 5 21 16,0 7 1-16,-2 6 33 0,-6 12 0 15,-6 11 11-15,-1 18 1 16,5 16 1-16,4 19 0 15,4 18 0-15,2 17 1 16,0 4 50-16,-8 4 0 16,0 2-16-16,-1-14 0 15,3-19-60-15,0-16 1 16,6-27-116-16,-6-16 2 16,6-27-722-16</inkml:trace>
  <inkml:trace contextRef="#ctx0" brushRef="#br0" timeOffset="2451.92">8663 17468 12 0,'0'0'0'0,"0"0"-10"0</inkml:trace>
  <inkml:trace contextRef="#ctx0" brushRef="#br0" timeOffset="3233.24">8751 17396 12 0,'0'0'0'0,"22"2"0"0,-3-2 0 16,-1-2 10-1,1 2 1-15,-7 2 100 0,2 6 0 16,3 3-35 0,-7 5-1-16,-8 5 66 0,-4 1 1 15,-14 5-91 1,-9-6 1-16,-8 1-25 0,-2-10 0 16,0-3-21-16,7-3 1 15,7-6-7-15,7 0 0 16,6-8 0-16,8-3 0 15,8-5 0-15,14-11 1 16,11-8 0-16,8 0 2 16,-4 0-1-16,2 5 1 15,-4 11-8-15,-8 9-1 16,-11 10 4-16,-4 2-1 16,-4 4 2-16,-1 11 1 15,1 7 0-15,0 7 0 0,-2 12 32 16,-2 2-1-1,0 3-11-15,7-14 1 0,-1-7-10 16,0-8 1 0,0-13-10-16,3-10 2 0,3-7-1 15,9-15 2 1,-3-15-2-16,3-5 1 0,-3 1 7 16,-5 2-1-16,-7 8 4 0,-4 9 2 15,-4 9-15 1,0 9 0-16,-2 0 0 0,-2 10 0 15,-2 4 5 1,-6 8 1-16,0 15 6 16,-1 8 2-16,5 10 65 15,6-2-1-15,2 3-37 0,8-7 0 16,5-8-17 0,-1-13 0-16,3-6-26 15,1-12 1-15,7-10-3 16,1-8 1-16,7-13-1 0,4-8 1 15,-2-6 9-15,-4-4 1 16,-9 10 16-16,-5 2 1 16,-11 10-6-16,-2 15 0 15,-2 0-8-15,-2 4 1 16,0 6-6-16,0 0-1 16,0 0-1-16,0 6-1 15,2 4-1-15,0 6 2 16,2 23 6-16,2 11 1 15,4 1-6-15,-3-4 0 16,-1 3-4-16,2-9 2 16,2-15-47-16,2-9 0 15,-1-13-14-15,3-6-1 0,5-15 19 16,7-11 1 0,9-13 13-16,-8-5 1 0,-27 46-896 15</inkml:trace>
  <inkml:trace contextRef="#ctx0" brushRef="#br0" timeOffset="4350.25">10220 17468 12 0,'0'0'0'0,"0"0"0"0,0 0 0 0,0 0 0 15,0 0 0 1,-14-29 26-16,14 5-1 0,-6-9 19 16,0 4 1-1,-2 4 6-15,1 9 0 16,3 6 40-16,-2 10 0 15,-8 0-1-15,-9 10 0 16,-9 17-19-16,1 8 1 0,4 6 15 16,9 4 0-16,3 6 50 15,7-8 0-15,8-8-101 16,4-14 1-16,0-9-21 16,2-10 0-16,5-10-11 15,9-11 1-15,13-20-5 0,-4-4 0 16,-5-4-1-16,-3-4 1 15,-5 4-1-15,-6-11 1 16,-3-4-5-16,-3 1-1 16,0 1 3-16,-2 15 0 15,-2 14 0-15,-2 19 2 16,0 4-2-16,0 10 1 16,-6 14-1-16,-1 17 1 15,1 21-4-15,2 1 1 16,2 5-30-16,2-1 0 15,4-8 5-15,6-3 1 16,-2 1 8-16,4-6 0 16,3-8 21-16,1-15 0 15,0-5 13-15,5-15 0 16,6-10 11-16,3-13 1 16,7-12-8-16,-6-2-1 0,-7 2-2 15,-5 6 0-15,-5 1-5 16,-4 7 1-16,-2 7-14 15,-6 4 0-15,0 7 1 0,0 3 0 16,-8 9 1 0,-4 11 1-16,-5 21 0 0,-3 6 0 15,12 3 17 1,6-7 1-16,8-8-4 0,4-6 2 16,4-9 4-16,5-14 1 15,8-6 1 1,3-12-1-16,5-21-6 0,0-6 0 15,-4-10-3-15,-7-5 0 16,-5-3-3-16,-5-5 0 16,-4-3-2-16,-6-9-1 15,-1 2-2-15,1 2 0 16,2 13-3-16,0 20 0 16,-4 18-1-16,-4 13 0 15,-4 12 4-15,-2 15 0 0,-5 30-3 16,3 17 2-1,4 10-8-15,4 8 2 0,2 2 3 16,6-2 0 0,0 3-78-16,13-13 1 0,9-13 41 15,9-20 0 1,8-18 8-16,7-25 0 0,9-22 10 16,-4-9 0-1,-57 31-895-15</inkml:trace>
  <inkml:trace contextRef="#ctx0" brushRef="#br0" timeOffset="4574.01">11118 17474 12 0,'0'0'0'0,"0"0"-10"0</inkml:trace>
  <inkml:trace contextRef="#ctx0" brushRef="#br0" timeOffset="5539.75">11129 17511 99 0,'0'0'0'15,"0"0"5"-15,0 0 0 16,0 0 68-16,0 0 0 15,0 0 33-15,0-26-1 16,-5 1-45-16,-1-8 0 16,0 4-11-16,0 5 0 15,2 5-29-15,-6 5 2 0,1 4 2 16,1 7 1 0,-2 6 18-16,-6 13-1 0,-5 11 6 15,1 14 2-15,3 4 27 16,9 0 2-16,6 4-35 15,2-10 0-15,4-8-15 0,2-6 0 16,0-15-18 0,0-8 0-16,3-10-4 0,7-11 1 15,5-16-4 1,-1-6 2-16,-6 2 41 0,-3 7 1 16,-7 7-24-1,0 6 0-15,-4 9-11 0,0 2 0 16,0 8-7-16,0 0 0 15,0 6-5-15,0 6 0 16,0 21-6-16,0 6 2 16,6 9-4-16,4-9 0 15,5-7 0-15,1-5 0 16,0-11-55-16,3-9 0 16,5-7 6-16,7-13 1 15,-2-7 34-15,0-7 1 0,-3-6 13 16,-9 0 0-1,-7 5 24-15,-8-1 1 0,0 6 12 16,0 11 2 0,-2 6-10-16,0-4 2 0,0 5 18 15,0 10 2 1,4-3-24-16,-2 12 1 0,4 13-21 16,7 10 0-16,3-2-1 0,0-9 1 31,-1-9 1-31,1-9 0 0,3-10-1 0,5-15 1 15,9-15 0 1,0-14 0-16,-2-5 0 0,-5-2 0 16,-5 1 1-1,-3-7-1-15,-3-3 2 0,-5-8 1 16,-2 1 1 0,-4 1-1-16,0 15-5 0,-2 16 1 15,-2 14-2-15,-2 15 1 16,2 6 1-16,-2 10 0 15,-4 17-9-15,-8 12 0 16,-1 16-2 0,3 15 0-16,6-1-7 15,-2-1 1-15,6 2-3 0,2-2 1 16,4-11-6-16,6-4 1 16,6-16-2-16,3-8 2 15,-1-19 19-15,5-8 2 16,8-16 0-16,5-5 0 15,-3-10 0-15,-2 3 1 16,-11-3-20-16,-7 8 1 16,-7 3-50-16,-4 7 1 15,-2 7-4-15,-2 4 1 16,0 2 56-16,-6 0 0 16,-1 10 15-16,-5 9-1 0,2 12 3 15,4 4 0-15,8 0 61 16,10-1 0-1,8-9-23-15,11-11 0 0,12-5-9 16,6-9 1-16,2-11-6 16,3-5 0-16,-52 16-893 0</inkml:trace>
  <inkml:trace contextRef="#ctx0" brushRef="#br0" timeOffset="5975.79">12352 17372 12 0,'0'0'0'0,"0"0"40"0,0 0 1 0,0 0-11 0,0 0 0 16,0 0-31-16,-10-23 1 16,4 15 8-16,-8 4 1 15,-3 2 41-15,-5 8 1 0,-13 16 56 16,2 13 0-1,2 8 83-15,9 5 0 0,7 1-33 16,9-14 0 0,10-11-108-16,7-13 1 0,3-9 5 15,12-15 0 1,18-13-30-16,5-15 1 0,6-13-24 16,-4-7 2-16,-4-7-4 0,-10-12 0 15,-12-13 8 1,-9 3-1-16,-12 10-12 0,-6 14-1 31,-8 29-23-31,-2 13 0 0,-5 24 22 16,1 24 0-1,-11 24-25-15,1 28 0 0,7 4 1 16,7 14 0 0,2 9-45-16,-9 4 2 0,19-107-752 15</inkml:trace>
  <inkml:trace contextRef="#ctx0" brushRef="#br0" timeOffset="6324.67">11530 17101 12 0,'0'0'0'0,"0"0"0"0,0 0 0 15,0 0 0-15,0 0 0 0,15-23 55 16,-9 13 0-1,-2-9 106-15,-4 3 2 0,-2 8-81 16,-4-1 1 0,-2 7-23-16,-3 2 0 0,-3 2-23 15,-2 7 1-15,16-9-644 16</inkml:trace>
  <inkml:trace contextRef="#ctx0" brushRef="#br0" timeOffset="6515.63">10733 17014 12 0,'0'0'0'15,"33"-6"0"-15,-3 4 0 16,9 2 0-16,2 0 0 15,0-2 0-15,-2-4 0 16,-39 6-10-16</inkml:trace>
  <inkml:trace contextRef="#ctx0" brushRef="#br0" timeOffset="7600.25">12805 17341 12 0,'0'0'0'0,"0"0"18"0,0 0 0 0,0 0-18 0,0 0 1 16,-26 22 42-16,15-13 0 16,-3 9 43-1,0-2 0-15,6 3 2 0,3-11 0 16,1-6 78 0,2 2 0-16,2-4-97 0,0-4 0 15,0 2-16-15,4-6 1 16,7-11-47-16,5-5-1 15,0 5-6-15,3 3 0 16,-1 8 0-16,-1 6 0 16,-3 2 0-16,-2 10 2 15,-1-2 2-15,-1 7 1 16,0-1 7-16,-2 6 0 16,-4-1 40-16,-2-7-1 0,-2-2 59 15,0-3 0 1,2 1-68-16,3-8-1 0,3-10-23 15,8-7 1 1,7-10-16-16,1-3 0 0,-5 9-17 16,-11 13-1-1,-4-2-6-15,-2 8 0 0,0 2 9 16,0 2 1 0,0 0 5-16,0 6 2 0,2-6 3 15,-2 10-1-15,3-1 4 0,1 1 0 16,4-4 15-1,0-2 1-15,0 2 6 0,3-8 2 16,1 0-14 0,5-8 1-16,3-8-8 0,5-11 1 15,-3-8-12 1,-1-6 1-16,-1 2-119 0,1-8 2 16,-23 47-868-1</inkml:trace>
  <inkml:trace contextRef="#ctx0" brushRef="#br0" timeOffset="7776.04">13449 16825 12 0,'0'0'0'0,"0"0"0"0,0 0 0 15,0-18 0-15,-6 18 0 16,2 0 22-16,0 14 2 16,-7 15 236-16,-7 24 1 15,-7 32-136-15,-3 21 2 16,-9 24-9-16,-4 28 1 15,-13 25-34-15,-3 24 2 16,-17 23-52-16,0 4 2 16,74-234-1022-16</inkml:trace>
  <inkml:trace contextRef="#ctx0" brushRef="#br0" timeOffset="10219.83">13728 17310 12 0,'0'0'0'0,"0"0"0"0,0 0 0 16,0 0 0-16,0 0 0 0,12 18 55 15,-8-11 0 1,-4-5 69-16,2 2 2 0,0 2-79 16,0-4 1-16,0 4 24 15,0-4 0-15,0 2-16 16,-2-4 1-16,0-6-7 0,0-2-1 15,0-4-14 1,-2-9 0-16,-6 1 2 0,-2 3 0 16,0 9-5-1,-1 8 2-15,3 2-4 0,-6 12 2 16,-7 11-1 0,1 4 2-16,3 4-9 0,7-1 2 15,4-5 28-15,6-8 0 16,2-1 75-16,0-8 1 15,2-3-68-15,2-5 1 16,5-4-41-16,3-9 2 16,4-11-18-16,3-3 1 15,-3-2-25-15,-5 9 1 16,-7 6-59-16,0 3 1 16,-2 3 29-16,-4 6 1 0,0-2 27 15,0 2 1 1,0 2 12-16,2 6 0 0,0 9 5 15,2 7 0 1,-2 11 20-16,2-4 1 0,3-8 55 16,1-13 0-1,0-8-40-15,4-4 1 0,13-12-20 16,4-9 1 0,5-16-15-16,-5-6 2 0,-2-11-67 15,-7-9 1-15,-5-3 32 0,-3 4 0 16,2 5 14-1,-1 16 1-15,-9 14 21 0,-4 13 0 16,0 5 25 0,-2 5-1-16,-2 12-8 0,-1 5 0 15,3 21-10 1,2 14-1-16,-4 15-14 0,4 7 0 16,4 0-21-1,3-5 2-15,1-7 3 16,4-7 1-16,4-6 6 15,1-10 0-15,-3-21 35 0,3-10 2 16,3-8-6-16,3-18 0 16,11-16-6-16,-1-7 0 15,-10-4-9-15,-5-13-1 16,-3-10-2-16,-1 3-1 16,0 1-1-16,-1 16 1 15,-7 11-6-15,-2 10 2 16,-4 23 1-16,-2 2 1 15,0 8 1-15,-2 10 1 16,-5 15-2-16,-1 10-1 16,0 16-1-16,2 9 0 0,4 3-4 15,2-1 0 1,2-3 1-16,2-7-1 0,2 1 0 16,2-12 1-16,4-6 1 15,0-12 0-15,1-9 11 16,-1-8 0-16,2-12-1 0,5-8 1 15,5-15-3 1,3-6 2-16,-1 0-8 0,-1 0 1 16,-7 0-75-1,-3 2 0-15,-5 9 33 0,-2 5-1 16,-2 7 33 0,-2 6 2-16,-2 4 9 0,0 6 0 15,0 4 1-15,0 15 1 16,-2 16 4-16,0 2 0 15,4-8 4-15,0-7 0 16,2-5 42-16,2-1-1 16,5-5 71-16,-1-3 1 15,0-8-46-15,11-4 0 16,5-10-49-16,11-17 0 16,0-8-19-16,-12 7 1 15,-3-5-19-15,-7 16 1 16,-3-7-61-16,-4 13 2 0,-2 3 23 15,-2 0 1 1,-2 6 21-16,0-2-1 0,0 2 12 16,-2 2 1-1,0 0 2-15,2 8 1 0,-2 2 2 16,0 7 2 0,0-1 0-16,0-2 2 0,3-3 2 15,-1-1 0-15,0-2 0 0,2 0 1 16,0 1 0-1,0-1 0-15,0 2 0 0,2 0 1 16,-2 5 1 0,0 1 0-16,-2-4 9 15,0-3 0-15,-2-1-8 16,0-6 1-16,0 2-5 16,0-4 0-16,0 0-1 15,7-6 1-15,1-4-6 16,10-17 1-16,1-4-70 0,-3 11 1 15,3-3-51-15,-5 9 0 16,2-1 56-16,-5 1-1 16,1 4 50-16,-4 6 0 15,0-3 17-15,-2 7 1 16,1 0 2-16,1 0 1 16,0 9 5-16,2 3-1 15,-2 8 9-15,-1 1 1 16,-3-3 37-16,-2-1 2 15,0-7 57-15,0-2 0 16,0 1 7-16,0-3 1 16,2-4-80-16,-4 0 1 15,0-2-24-15,10-4 1 16,5-13-17-16,5-9 1 0,-1 3-20 16,-9 11 0-1,-2 3-17-15,-2 1 0 0,0 0 19 16,-2 8-1-16,1-2 10 0,3 4 0 15,-4 6 2 1,10 19 2-16,5 2 3 0,-11-9 0 16,2-5 16-1,2-3 1-15,1-8-14 0,21 2 0 16,10-8-3 0,9-18 0-16,-53 20-1258 0</inkml:trace>
  <inkml:trace contextRef="#ctx0" brushRef="#br0" timeOffset="11180.13">15497 17415 12 0,'0'0'0'0,"0"0"0"0,0 0 1 15,0 0-1-15,0 0 0 0,0 0 11 16,0 0 0 0,16-25 130-16,-12 11-1 0,0-5 19 15,-4-1 2-15,0-5-29 0,-8 5 1 16,-6 5-23-1,-1 5 1 1,-3 10-34-16,0 10 1 0,-7 7-13 16,-2 9 1-16,1 3-16 0,5 4 2 15,9 0 29 1,0-9 0-16,9-9 35 0,6-3 1 16,-1-4-23-16,4-6 2 15,2-2-68-15,4-2 1 16,9-10-21-16,-1-5 0 15,3-3-14-15,-5 4 0 16,-5 5-61-16,-9 5 1 16,0 4-25-1,-2 2 1-15,0 0 58 0,-2 0 0 16,0 8 19-16,4 9-1 16,2 1 16-16,2 3 2 15,0-5 33-15,1-1 1 16,-3-11-5-16,2 0 0 15,6-8-16-15,11-9 0 16,12-20-10-16,-2-4-1 16,-7-8-7-16,-3-6 1 15,-4-6-1-15,-5-5 1 16,-6-8-1-16,0 0 1 16,3 11 0-16,-5 16 0 15,-6 22 0-15,0 5 0 0,-4 5 2 16,0 11 2-16,0 0-3 15,-2 11 0-15,-4 9-1 16,-3 19 0-16,-1 15-2 16,4 5-1-16,-2 5-2 15,5 4 0-15,3-1-1 0,2-1-1 16,5 2-1 0,3-5 0-16,6-5-20 0,0-15 1 15,1-10 22-15,-1-15-1 16,0-14 6-16,5-14 0 15,8-17 1 1,1-7 0-16,-3-7 0 0,-7 2 0 16,-7-1 1-16,-7 12 0 15,-6 9-1-15,-3 11 1 16,1 2-2-16,-2 12 1 16,-6 2-1-16,-2 13 1 15,-3 14-1-15,9 4 0 16,14-11 0-16,4-9 0 0,3-11-5 15,3-10 0 1,9-6-12-16,5-11 2 0,3-7-20 16,-6-7 1-1,-13-2-53-15,-12-6 0 0,-2 41-1090 16</inkml:trace>
  <inkml:trace contextRef="#ctx0" brushRef="#br0" timeOffset="11395.91">15718 17103 12 0,'0'0'0'0,"0"0"0"0,0 0 0 0,21 10 0 16,-9-10 0-16,6 0 18 0,3-2 1 16,-3-4 90-1,-3 2 1-15,-5-3-3 0,-8 1 1 16,-8 4-57-16,-21 0-1 15,27 2-489-15</inkml:trace>
  <inkml:trace contextRef="#ctx0" brushRef="#br0" timeOffset="11651.64">14224 17207 12 0,'0'0'0'16,"0"0"0"-16,0 0 0 15,0 0 0-15,0 0 0 16,35-10 0-16,8 2 0 15,22-7 0-15,11 5 0 0,6 0 22 16,4-6 2-16,-86 16-68 16</inkml:trace>
  <inkml:trace contextRef="#ctx0" brushRef="#br0" timeOffset="13090.21">14244 18084 12 0,'0'0'0'0,"-12"29"0"0,-2-7 0 0,-5-1 0 0,1-1 0 16,5-11 0 0,5-1 0-16,4-4 0 15,2-2 1-15,0-2 24 16,2-8-1-16,6-11 29 16,6-14 0-16,9-10 102 0,6-2 1 15,1 4-85 1,5 4 1-16,0 10-25 0,-4 5 2 15,-9 12-35-15,-10 1 2 16,-1 7-16-16,-3 4 0 16,-2 7 1-16,0 1 0 15,0 12 1-15,-8 11 2 16,0 4 39 0,-4 4 0-16,-5-6-12 0,1-8-1 15,0-7-9-15,1-9 1 16,1-5-12-16,0 0 0 15,2-10-6-15,0 0 2 16,1-11-3-16,3-3 1 16,4-11 18-16,0-4 0 15,11 7-16-15,5 3 0 16,7 3-6-16,1 5 0 0,1 5-51 16,1 8 2-1,-26 2-656-15</inkml:trace>
  <inkml:trace contextRef="#ctx0" brushRef="#br0" timeOffset="13929.97">14611 17957 12 0,'4'-2'0'16,"0"-5"0"-16,3 3 0 15,-1-4 0-15,0-4 0 16,2 2 0-16,-4-1 0 0,2 3 0 16,-6-2 0-16,0 2 0 15,0 1 0-15,0 7 13 16,0 0 2-16,-6 0 65 15,2 0 0-15,-8 11 17 16,-3 11-1-16,-1 11 13 16,0 6 1-16,7 4 23 0,5-2-1 15,4-4-76 1,4-4 0-16,5-12-20 0,3-13 0 16,8-2-13-16,7-14 0 15,6-19-8-15,2-6 0 16,2-10 33-16,-5 0-1 15,-5 4-18-15,-6 4 1 16,-5 2-11-16,-6 9 0 16,-6 7-31-16,-4 7 0 15,-2 8 2-15,-2 2 1 16,0 0 5-16,-2 0 1 16,-6 10 2-16,-3 9 1 15,-1 11 5-15,4 7 2 0,5 7 46 16,7-5 1-1,7-5-26-15,1-5 1 0,0-10-16 16,2-9 2 0,5-4-7-16,1-10 0 0,15-14-5 15,1-7 1 1,3-4-2-16,0-6 0 0,0 2-2 16,-10-4 1-16,-1 5-1 0,-5 5 1 15,-9 10-22 1,-4 7 1-16,-4 2-6 0,-2 6 0 15,0 2 14 1,-2 4-1-16,-2 4 10 0,-2 9 0 16,-6 9 3-1,-1 9 0-15,1 0 14 0,2 0 2 16,4-12 35 0,1-7 2-16,3-6-23 0,0 1 1 15,0-5-13-15,2-2 0 16,0-4-10-16,2 0 1 15,2-4-5-15,9-13 1 16,11-18-3-16,5-6 1 16,0 6-1-16,-7 9 1 15,1 7-3-15,-5 9 0 16,-7 4-4-16,-5 6 2 16,-4 0 0-16,2 10 0 0,0 11-1 15,0 7 1 1,-2 16 9-16,2 1-1 0,0-8-3 15,4-7 0 1,3-13-3-16,5-13 0 0,5-4-31 16,7-10 0-16,13-11-24 15,0-8 2-15,-41 29-1064 16</inkml:trace>
  <inkml:trace contextRef="#ctx0" brushRef="#br0" timeOffset="15664.1">15558 17938 12 0,'0'-6'0'0,"2"2"0"0,0-4 0 0,0 2 0 16,0 1 0-16,0-1 0 15,1-2 0-15,-1 2 0 16,-2 2 0-16,-2-2 37 0,-3 6 1 16,1 0 79-1,0 0 1-15,-10 2-3 0,-5 10 1 16,-5 9-11-16,-5 5 2 15,0 9 29-15,5 4 1 16,3-2-24-16,7-8 1 16,8-7-67-16,6-9 2 15,2-5-21-15,2-2 0 16,2-6-12-16,8-8-1 16,11-15-7-16,6-5 1 15,0-5 1-15,-5 2 1 16,-9 0-4-16,-7 11 0 15,-4 3-3-15,-2 7 1 0,0 2-10 16,-4 6 2 0,2 2-1-16,-2 2 0 0,-2 0 2 15,-2 12 0 1,2 9 4-16,4 10 0 0,2 2 14 16,2-3 1-1,3-11-2-15,-1-5 1 0,2-1-4 16,4-7 1-16,3-4-5 0,-1-6 0 15,3-6-3 1,1-7 1-16,1-7 11 0,-3-11-1 16,-2 0-3-1,-1-4 0-15,-1 4-4 0,-2 7 0 16,-5 9-7 0,-1 7 1-16,-4 8-10 0,0-2 1 15,-2 4 0-15,0 4-1 16,2 0 1-16,0 8 2 15,0 1 0-15,0 5 1 16,0 5 7-16,0-7 1 16,2-4 26-16,0-3 2 15,0-1-11-15,3 0 1 16,-1-6-13-16,0 4 1 16,0-6-9-16,0 2 2 15,0 2-4-15,0-2 0 16,1 1-2-16,-1-1-1 0,0 10-6 15,0 0 1 1,0 7-30-16,2 3 1 0,3-5-50 16,5-7-1-1,5-8 60-15,9-6 1 0,9-13 18 16,2-7 1 0,0-11 6-16,-4-2 1 0,-4-2 1 15,-6 4 1-15,-11 6 4 0,-6 11-1 16,-4 3-4-1,-1 7 1-15,-5 6-1 0,0 2 0 16,0 2 0 0,-5 6 0-16,-3 9 0 15,-4 10 1-15,2 7 9 16,4 1 1-16,3-4 31 16,6-4 2-16,3-7-24 0,2 5 0 15,2-9-10-15,0 3 1 16,5-11-11-16,1-2 1 15,1-12-1-15,3-4 0 16,5-13-1-16,-1-3 1 16,-1-11-2-16,-5 2 1 15,-3 8-1-15,-5 9 0 16,-4 3-5-16,-4 5 0 16,0 2-32-16,0 6 1 15,-2-2 22-15,0 4 1 16,0 4 7-16,0-2 0 15,-2 8 8-15,-2 19 0 16,-2 10 12-16,4-19 0 16,2-1-3-16,0-11 0 0,0 0-5 15,0-2 0 1,2-6 1-16,4 0 0 0,4-6-5 16,15-18 2-1,-1-11-2-15,-9 12 0 0,-7-2 0 16,-4 7 0-16,-2 2-16 0,0 1 1 15,-2 5-23 1,0 2 0-16,-2 4 19 0,0-1 1 16,-2 5 13-1,-8 5 2-15,-3 5 2 0,5 0 0 16,2-2 6 0,4 3 2-16,2-5 28 0,2-2 0 15,2 2-17-15,8 0 0 16,8-6-11-16,28-12 1 15,1-9-7-15,-8 3 2 16,-5-7-8-16,-7 9 2 16,0 6-1-16,-5-1 1 15,-1-1 2-15,-5 8 0 16,-1-2 0-16,-3 6 1 16,2 4 0-16,3 8 0 0,1 7 1 15,-4 11 1 1,-5-1 3-16,-5-2-1 0,-2-1 33 15,-4-3 0 1,0-4 34-16,0-9 0 0,-2 0-40 16,-1-4 1-1,1 0-14-15,0-4 0 0,-2-2-16 16,-2-2-1 0,0-6-2-16,-1-6-1 0,7-3-8 15,4 1 0-15,3 2-78 0,1 1-1 16,2 3-10-1,-2 0 0-15,2 4 46 0,0 4-1 16,3 4 30 0,11 12 1-16,1 11 8 0,-5 1 0 15,-1-3 22 1,-7-7 1-16,2-1 22 16,7-5 1-16,5-8-7 0,36-14 1 15,1-23-5-15,3-15 0 16,-7-1-14-16,-14-4 0 15,-8-11-2-15,-14-16 1 16,-21-4-9-16,-31-17 1 16,31 103-1075-16</inkml:trace>
  <inkml:trace contextRef="#ctx0" brushRef="#br0" timeOffset="15998.64">16231 17495 12 0,'0'0'0'0,"4"29"0"0,2-5 0 16,6 7 0-16,0-2 0 0,-1-11 7 15,-1-3 0-15,2-13 83 16,5-13 1-16,7-13 28 16,1-11 1-16,-5-8 143 15,-11 0-1-15,-16 16-175 0,-15 6-1 16,-17 15-1 0,-14 23 2-16,-13 11-57 0,2 24 2 15,9 15-30-15,22 13 1 16,33-80-1041-16</inkml:trace>
  <inkml:trace contextRef="#ctx0" brushRef="#br0" timeOffset="16179.98">17553 17920 12 0,'0'0'0'0,"0"0"0"16,0 0 0-1,0 0 0-15,0 0 0 0,0 0-10 16</inkml:trace>
  <inkml:trace contextRef="#ctx0" brushRef="#br0" timeOffset="30510.8">14326 17076 12 0,'0'0'0'0,"0"0"0"0,0 0 0 0,0 0 0 0,0 0 4 15,0 0 2-15,0 0 38 0,-20 8-1 16,10 2 3-1,-3-1 0-15,1 1 16 0,4 4 1 16,2-3-8 0,1-9 1-16,3 4-10 15,2 2 1-15,0-8-12 16,0 4 1-16,5 2-1 0,3-4 0 16,6 2-4-16,11-4 0 15,7-4-12-15,3 2 1 16,-6-4 0-16,-8 2 0 15,-9 4 4-15,-4-6 0 16,-4 4 1-16,-2 2 1 16,-2 0 0-16,-4 0 0 15,-8 0 0-15,-11 2 1 16,-12 8-8-16,3 2 0 16,7-1-3-16,7-11 1 15,5 2 3-15,7 2 0 16,2-2-1-16,2-2 2 15,2 0-7-15,2 0 2 0,0-2-6 16,10-4 0 0,9-9-4-16,10 3 0 0,-1-4-1 15,-1-1-1 1,-13 11 0-16,-1 2-1 16,-7 4 0-16,-2-6 2 15,-2 6-3-15,-6 6 2 16,-2-6-2-16,-6 8 0 15,-13 4-4-15,-5 5 1 16,-1-1-3-16,4-14 2 0,7 4-1 16,6-6 0-1,5-2 3-15,5-2 0 0,2 2 0 16,17-8 0-16,26-13 0 16,14 3 0-16,11 3 0 15,2-1 0-15,-3 10 0 16,-5-3 0-16,-5-1-2 15,-2 8 0-15,-55 4-932 0</inkml:trace>
  <inkml:trace contextRef="#ctx0" brushRef="#br0" timeOffset="32024.93">15800 17115 12 0,'0'0'0'0,"0"0"0"0,0 0 0 15,-29 0 0-15,15 0 0 16,0 4 0-16,-11 4 0 15,-10 5 0-15,-4 3 0 16,4-2 0-16,11-3 0 16,7-9 0-16,7 4 0 15,4-6 0-15,4 2 0 16,2 0 13-16,10 2 2 16,15-4 35-16,14-6 1 15,8-4 68-15,4-1 0 16,0-3 28-16,-3-2 0 0,-7-1-76 15,-9 5-1 1,-9 4-20-16,-7 1-1 0,-7 5-19 16,-9 4 1-1,-7 5-17-15,-19 3 1 0,-21 15-7 16,-11 3 1 0,-1-3-3-16,3-9 2 15,7-5-3-15,10-5-1 0,17-12-14 16,20-5 1-16,22-13-3 15,25-11-1-15,-45 35-737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6T05:56:54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14634 10309 12 0,'0'0'0'0,"-10"31"0"16,-3-2 0-16,3-3 0 15,2-1 0-15,2 0 0 16,2-7 0-16,-5-1 0 15,7-7 0-15,-2-2 0 16,2-6 0-16,4-4 0 16,4-4 2-16,9-6 0 15,11-19 14-15,9-6 0 16,8 0 8-16,-4 0 2 16,-2-2 6-16,-2 4 0 15,0 6 56-15,0-4-1 16,-1 7-1-16,-1 5-1 15,-6 5 62-15,0-1 0 16,-1 7-16-16,-5 4 0 0,-9-2-99 16,-6 6-1-16,-2 2-21 15,-6 0 1-15,-2 0-10 16,-2 2 1 0,-10 12-4-16,-5-2-1 0,-2 13-7 15,-3-7 1-15,1 1-20 0,1 4 0 16,1-3-50-16,3 5 1 15,1 1-74-15,1-7 2 16,3-3 106-16,5-5 2 16,4-3 33-16,2-2 0 15,2-6 7-15,2 0 2 16,4-8 3-16,4-9-1 16,11-9 9-16,3-1 0 15,1 0 10-15,-1 5 0 16,1 5 36-16,-3 5 0 15,-3-2-18-15,-5 9-1 16,-4-3-7 0,-2 6 2-16,0-4-4 0,1 6 1 15,-1 0-14-15,-2-6 0 16,-2 6-9-16,-2 6 1 0,-2 0-5 16,-2-2-1-16,-4 13-3 15,-5-7 0-15,-1 6-19 16,0 1 1-16,1-11-61 15,5-12-1-15,8 6-472 16</inkml:trace>
  <inkml:trace contextRef="#ctx0" brushRef="#br0" timeOffset="19277.1">4147 8558 12 0,'0'0'0'0,"0"0"0"0,0 0 0 31,0 0 0-31,0 0 0 0,0 0 0 0,0 0 0 16,37 25 5-16,4-13 2 15,12 4-5-15,21-1 2 16,16-11 8-16,17 0 0 16,11-10 0-16,10-3-1 15,25-1 16-15,7-4 0 16,8 4 50-16,7 8 2 16,13 2 59-1,7 0 0-15,6 6-73 16,4-2 1-16,2 4-21 15,10-6 0-15,4-4-32 0,9 2 1 16,18 8-3 0,0-6 0-16,-6 2 2 0,-4-2 0 0,-15-2-2 15,-4 0 2 1,-7 0 0 0,-7 0 1-16,-11-6 2 0,-9 4 1 15,-5-8 1-15,-16 4 0 16,-12 8-11-16,-19 2 1 15,-16-4-2-15,-13 0 1 16,-19 2 7-16,-20 6 0 16,-20-6-4-16,-18 2 2 15,-13-2-3-15,-8-2 0 16,0 0-3-16,-6 0 2 16,0 0-3-16,0 0-1 15,0 0 3-15,0-2 0 16,0-2 7-16,0 2 1 15,-10-6-6-15,0-2 0 0,-2 4-5 16,1 4 2-16,3 2-6 16,2-7 1-16,6 7-880 15</inkml:trace>
  <inkml:trace contextRef="#ctx0" brushRef="#br0" timeOffset="20625.48">3497 8123 12 0,'0'0'0'0,"0"0"0"0,0 0 0 15,18 45 0-15,11-2 0 16,10 14 5-16,8 5 2 16,0-7 40-1,1 5 2-15,5 2 22 0,-6-1 2 16,0 5 6-16,-4-3-1 16,-2-3-15-16,-8-7 1 15,-6-9-39-15,-3-8 1 16,-5-9-23-16,-9-10 2 15,-2-11 1-15,-12-8 1 16,4 2-473-16</inkml:trace>
  <inkml:trace contextRef="#ctx0" brushRef="#br0" timeOffset="21018.06">3831 8225 12 0,'0'0'0'16,"-16"35"0"-16,-1 0 0 15,3 8 0-15,2 2 0 16,-5 15 9-16,-7 1 0 16,-9 18 38-16,-2-1 1 15,-8 2-1-15,0-2 2 16,-4-17 45-16,4-9 0 16,6-16-21-16,12-11 1 0,13-15-32 15,8-10 0-15,4-14-35 16,6-19 0-16,8-20-2 15,-3-13 1-15,-11 66-505 16</inkml:trace>
  <inkml:trace contextRef="#ctx0" brushRef="#br0" timeOffset="21257.24">3392 8531 24 0,'0'0'0'0,"0"0"0"16,0 0 0-16,0 0 24 0,0 0-1 15,0 0 65-15,0 0 1 16,0 0 5-16,31 19 0 15,16-3-38 1,13-10 1-16,3-6-5 0,1-6 0 16,4-2-19-16,-5 0 1 15,-3-1-7-15,-3 1 0 16,-6-4-11-16,-8 4 0 16,-6-3-10-16,-10 5 0 15,-7-2 0-15,-9 6 2 16,-5-2-8-1,-2 4 1-15,-8 0-1 0,-9 0 0 16,13 0-626-16</inkml:trace>
  <inkml:trace contextRef="#ctx0" brushRef="#br0" timeOffset="21683.83">3745 7948 12 0,'0'0'0'16,"-51"0"0"-16,4 0 0 0,-13 17 0 0,-14 9 0 15,-16 17 0-15,-4 9 0 32,-7 17 0-32,1 12 0 15,0 7 0-15,16 8 0 16,16 15 0-16,25 10 0 15,16-6 14-15,29-2 1 16,29-4 158-16,33-19 0 16,26-18-34-16,25-25 1 15,16-36-27-15,12-22 1 16,19-32-31-16,4-22 1 16,2-15-27-16,-16-19 2 15,-25-12 11-15,-26-2 2 16,-34 11-26-16,-30-3 1 0,-47 8-14 15,-37 7-1-15,-37 6 18 16,-33 22-1-16,-31 19 13 16,-20 21 1-16,-23 17-62 15,-1 22 1-15,11 20-3 16,17 22 1-16,164-59-1277 0</inkml:trace>
  <inkml:trace contextRef="#ctx0" brushRef="#br0" timeOffset="65830.35">10749 12847 12 0,'0'0'0'16,"0"0"0"-16,0 0 0 0,-20-2 0 15,14 4 0-15,-3 2 1 16,1 0 0-16,-2 6 22 15,-8 7-1-15,-5 9 39 16,0 17 0-16,13 3 48 0,4 7 0 16,12 4 14-1,7-3 1-15,3 1 18 16,6 3 2-16,11 1-31 0,4 1 2 16,8-5-48-16,7 3 1 15,7-5-19-15,2-6 1 16,-3-6-50-16,-11-8 0 15,-10-12-10-15,-10-5 0 16,-11-8 9-16,-4-6 1 16,1 0 1-16,1 3 0 15,0-5 21-15,1 4-1 16,-7-4 5-16,0-4 1 16,-4 4-10-16,-2-5-1 15,-2 5-1145-15</inkml:trace>
  <inkml:trace contextRef="#ctx0" brushRef="#br0" timeOffset="66413.73">11299 13682 12 0,'4'-2'0'0,"-4"-4"0"16,0 0 0-16,0-2 0 16,2 2 0-16,0-9 0 15,0 1 0-15,-2-5 0 0,-2 3 0 16,-2-3 0-16,-4-1 0 15,-5 1 0-15,-1-1 0 16,-5-1 26 0,3 5-1-16,4 6 87 0,4 1 0 15,1 1 44-15,3 6 1 16,-2-2-6-16,2 2 2 16,4 0-41-16,-4 2 0 15,2 0-45-15,-2 2 0 16,-2 8-21-16,-5 13 0 15,5 10 29 1,2 6 0-16,8 6-23 0,4-2 0 16,3-2-6-16,3-8 0 0,0-11-14 15,1 1 1-15,-1-7 18 16,0-3 2-16,-1 1 4 16,-3-6 1-1,0 3 2-15,1-1 1 0,-1-6-14 16,-6-2 1-16,-2-2-19 15,-2 6 2-15,0-6-16 0,0 0 1 16,0 0-10-16,0 0 0 16,0 0-3-16,-2 0 0 15,-6-6-3-15,-5 0 0 16,-1 4-1-16,-2 0 0 31,-1 2 0-31,1 2-1 16,-5 6-4-16,-14 9-1 15,-3 7 1-15,-10 11 1 16,-5 2 1-16,-10 23 2 16,-11 28 0-16,6 6 1 15,21-22 0-15,18-21 1 0,29-51-1704 16</inkml:trace>
  <inkml:trace contextRef="#ctx0" brushRef="#br0" timeOffset="69266.53">11575 13951 12 0,'0'0'0'0,"0"0"0"0,-8 25 0 0,6-15 0 0,0 9 0 16,0-1 0-16,-10 9 0 16,-3 6 7-16,-3 4 0 15,0 2 25-15,-3-13-1 16,5-7 89-16,5-7 2 15,1 0 2 1,6-10 1-16,2-2-24 0,4-8 0 31,4-2-24-31,31-72 70 0,-12 33-77 16,-3 1-21 0,-7 18 0-16,-5 5-13 15,-4 11 1-15,-2 3 5 16,-4 9-1-16,0 2-17 15,2 0 1-15,-2 0-2 16,0 2 2-16,2 6-2 16,4 7 2-16,-4 3 0 15,2 9 0-15,-1 8-5 16,-3-2 1-16,0-19 8 0,2 1 2 16,0-9 37-16,2-4 2 15,-4-2-29-15,0-2 2 16,6-4-12-16,4 3 1 15,4-13 2-15,3 0 2 16,-1-7-8-16,1-4 0 16,-3-1 3-16,-6 1-1 15,-6 13-9-15,-2 1 1 16,0 5-6-16,0 2 2 16,0 4-9-16,0 2 2 15,0 0-5-15,0 2 1 0,2 4-1 16,6 15 0-16,9 22-2 15,-1 4-1-15,5-8-3 16,-5-6 1-16,-6-15 1 16,-3-3 1-1,-3-13 1-15,2 6 1 0,4-8-5 16,6-10 1-16,21-19 9 16,6-2 1-16,0-2-1 15,-2-4 0-15,-6 2-5 0,-6 5 0 16,-11 9 0-16,-3 5-1 15,-5 1 4-15,-2 9 0 16,-6 0-3-16,2 6-1 16,3-2 8-16,-1 2 2 15,0 2-7-15,0 4-1 16,4 8-2-16,1 7-1 16,-3 6-2-16,-4 1 0 15,-4 5-3-15,-2-6 1 16,-2-2-65-16,-5-7 1 15,-3 1 3-15,-2-7 0 0,-5-6 46 16,-1 0 2-16,20-6-1553 16</inkml:trace>
  <inkml:trace contextRef="#ctx0" brushRef="#br0" timeOffset="69308.58">11987 14103 1583 0,'0'0'0'0,"-2"-4"57"16,-2-4 0-16,4 8-1330 16</inkml:trace>
  <inkml:trace contextRef="#ctx0" brushRef="#br0" timeOffset="69369.93">12018 14033 1494 0,'2'4'0'0,"8"-2"770"16,1 5 0-16,-1-5-1108 0,2 0 0 15,-12-2-1431 1</inkml:trace>
  <inkml:trace contextRef="#ctx0" brushRef="#br0" timeOffset="69900.16">12141 14126 1180 0,'0'0'0'0,"0"0"216"0,4 0 0 15,4 8-90-15,5-8 1 16,3-8-40-16,13-15 1 16,14-8-40-16,2-8 0 15,0-4-24-15,-8 4-1 16,-17 8 140-16,-9 11 1 15,-7 3-60-15,-4 7 2 16,-2 4-66-16,0 6 0 16,0 0-27-1,2 0-1-15,-6 6-12 0,-3 7 1 16,-3 11-16-16,-4 13-1 16,1 19-56-16,5-9 0 15,10-6-104-15,4-14 0 0,2-11 137 16,5-8-1-16,1-8 22 15,8-12 2 1,13-9 11-16,4-5 2 0,-2-7 3 0,-11 4 0 31,-5 2 70-31,-5 9 1 0,-3 6 10 0,-5 7 1 16,0-3-45-16,0 8 1 16,-2 0-26-16,0 2 2 15,4 9-13-15,5 5 1 16,3 17-7-16,0 8-1 15,-11-4-40-15,1-2 0 32,-10-15-33-32,0-7 2 0,1-9 48 0,3 2 1 15,0-6 16-15,3-8 1 32,1-7 8-32,10-16 0 15,13-24 1-15,-1-2 2 16,1-3 6-16,-2 15 0 0,-7 14 73 15,-4 11 2 1,-10 9-51-16,-2 11 1 0,-4 0-25 16,0 4 1-16,2-4-1872 15</inkml:trace>
  <inkml:trace contextRef="#ctx0" brushRef="#br0" timeOffset="71683.97">13172 13771 12 0,'0'0'0'0,"0"0"10"0,0 0 0 0,-2 24 2 16,-4-11 1-16,-4 9 48 15,-5 15 2-15,-1 12 87 16,-4 5-1-1,-3-11-110-15,2-8 1 0,5-9 58 0,0-9 1 16,5-9-32-16,5-4 2 16,2-4 44-16,6-12 1 15,6-19-8-15,7-12 1 16,7-4-26-16,-1-3 1 16,-1 11 81-16,-1 9 0 15,-5 15 49-15,-8 3 0 16,0 8-158-16,-1 4 1 15,1 2-30-15,2 4 0 16,2 6-15-16,2 5 2 16,3 16-11-16,-1 2 0 15,-6 4-47-15,-4 0 1 16,-6-11-14-16,-4-5 0 0,0-11 31 16,2-2 0-1,2-5 19-15,2-5 1 0,-4-5 7 16,2-5 0-1,2-23 1-15,6-14 1 0,0 4 4 16,10 6-1-16,7 4 11 16,2 15 0-1,-3 5 58-15,-3 11 0 0,-3 2-37 0,-4 2 0 16,-1 13-20-16,1 5 1 16,0 19-11-16,-2 4 1 15,-10-6-24-15,0-2 2 16,-4-10-20-16,2-7 0 15,0-9-37-15,0-1 0 16,2-8 45-16,4-2 2 16,2-15 15-16,7-16 1 15,5-16 9-15,5 0 0 16,1 6 39-16,3 8 0 16,-5 12 63-16,-5 7 0 15,-5 8-23-15,-2 6 1 16,-1 8-54-16,1 10 3 15,-2 15-22-15,2 10 2 0,-1 2-10 16,-5 2 1-16,-2-10-90 16,2-6 1-1,0-13 26-15,0-1 0 0,-2-7 37 16,2-8 2-16,2-8 11 16,7-11 2-16,7-22 10 15,1-8 1 1,-3 0 8-16,-6-1 0 0,-1 16 31 0,-3 7 0 15,-4 13 8-15,0 3 0 16,-4 11-20-16,0 0 0 16,0 6-17-16,2 7 2 15,2 22-11-15,2 12 0 16,2-2-14 0,5-6 2-16,-1-4-58 0,0-6 0 15,1-15-18-15,-3-8-1 16,-2 0 44-16,6-22 2 15,9-11 29-15,2-12 2 16,1-4 8-16,-1-4 1 16,-5 4 24-16,-5 14 2 15,-7 13 38-15,-4 3 2 16,-4 11-6 0,0 2-1-16,0 6-31 0,-2 7-1 0,-4 18-23 31,2 8 0-31,4 12-3 0,4-8 1 15,4-6-40 1,2-8 1-16,1-15-226 16,-1-2 0-16,2-10 254 0,-10-4 1 15,6 2 10-15,13-22 0 16,5-5 6-16,5-10-1 16,-2 2 311-16,-11 9 0 15,-3 1-216-15,-7 6 1 16,0 5-57-16,0 10 0 15,3-8-17-15,-7 10-1 16,2-5-21-16,-2 7 1 16,0 7-10-16,4 11 2 15,-4 15-15-15,-8 8 1 16,-14-4-95-16,-7 6 0 16,5 2-139-16,9-30 0 15,5-7 104-15,2-6 0 16,0 0 138-16,4-2 1 0,0 0 7 15,4-10 1-15,8-7 72 16,3-3 1-16,-3-3 279 16,-4 13-1-16,3 4-316 15,-9 2 1-15,2 4-18 16,4 2 0-16,0 10-16 16,0 4-1-16,-2 5-24 15,1-9 2-15,1-2-94 0,8 3-1 16,7-11 64-16,18-10-1 15,2-15 24-15,4-20 1 16,-6-10 27-16,-4-5 1 16,-4-10 0-16,-7 1 0 15,-5 7 12-15,-5 15-1 16,-4 4-4-16,-3 20 1 16,-3 5-9-16,-2 10 1 15,-2 0-4-15,-2 6 1 16,0 2-11-16,-2 14 2 15,-2 7-3-15,-4 34 2 16,1 7-24-16,5-3 1 16,-2 7-9-16,4-29-1 15,4-12 11-15,-4-17 0 16,2 0-48-16,1-4 0 0,-3-6-1309 16</inkml:trace>
  <inkml:trace contextRef="#ctx0" brushRef="#br0" timeOffset="71842.77">14431 13808 300 0,'6'4'0'0,"4"0"-22"0,11 4 0 16,20-8 84-16,6-10 1 15,8-1 4-15,3-5 2 16,-1-7-6-16,-4 1 0 16,-6-9-31-16,-1 2 1 15,-46 29-565-15</inkml:trace>
  <inkml:trace contextRef="#ctx0" brushRef="#br0" timeOffset="73472">14941 13863 12 0,'0'0'0'0,"0"0"1"0,0 0 1 16,23-14 73-16,8-11 1 15,20-18 43-15,4-4-1 16,-6-3 41-16,-10-3-1 15,-10-11-40-15,-9-1 1 16,-5-5-32-16,-9 8 1 16,-6 11 16-16,-4 14 2 15,-4 18-49-15,-3 11 1 16,1 8-6-16,-10 17 1 16,-11 18-19-16,-2 12 1 15,2 14-24-15,5 13 2 16,3 4-11-16,5 2 0 15,5 0-2-15,9-4 1 16,10 2 0-16,5-16 2 16,-3-15-3-16,-2-16 0 15,-2-19 2-15,-4-8 1 0,0-10 9 16,4-18 0-16,4-19 8 16,7-9 1-16,-3 11 107 15,5 6 1-15,-1 7-32 16,-2 7 1-16,1 13-63 0,-3 0 2 15,-2 8-21-15,0 2 0 16,1 6-13 0,1 14 1-16,0 15-4 0,1 9 0 31,-3 1-1-31,0-16 1 16,-4-9-9-16,2-12 0 0,-1-3-39 0,9-20 1 31,13-13 19-31,8-11 1 0,4-4 10 0,0 2 1 15,-11 4 10 1,-5 8 0-16,-11 13 3 0,-4 3 0 31,-3 9 4-31,-3 2 0 0,-2 2 1 0,4 6 0 16,8 5 1-16,3 9-1 16,1 3-1-16,-4-2 1 0,-5-7 2 31,-5-6-1-31,0-6-2 15,-2 1 1-15,-4-5-2 16,-2-5 1-16,0-9-1 16,-2-6 0-16,-7-13 0 0,-1 0 0 15,0 12-1-15,1 7 1 16,3 6-16-16,-4 8 0 16,-7 0 6-16,-3 12 0 15,-3 9 3-15,2 11 1 16,7 12 0-16,6 3 0 15,5 0 3-15,7-8 0 16,11-6 2-16,-5-13 1 16,0-5-35-16,4-13 1 15,7-4 18-15,7-13 1 16,9-22 7-16,-2-6 1 16,-11 0 11-16,-3 0 2 15,-5 14 52-15,-4 5 2 0,-4 7-29 16,-2 7 0-1,0 8-16-15,2-2 1 0,-2 4-6 16,1 6 0-16,3 2-8 16,2 11 1-16,2 22-3 15,-2 4 0-15,-6-2-1 16,-2-8 0-16,0-10-37 16,2-15 0-16,0-2 18 0,3-6 0 15,1-4 12 1,6-16 0-16,6-24 6 0,3-3-1 15,-5 2 31-15,-1 12 0 16,-5 11 32-16,-4 1 1 16,0 13-28-16,0 6 2 15,1 0-19-15,-5 2-1 16,0 7-11-16,4 13-1 16,2 13-3-16,0-2 0 15,-2-4-25-15,-2-13 1 16,1 0-60-16,-3-11 1 15,2 1 47-15,0 0 1 0,0-12 18 16,10-5 0-16,5-11 13 16,3-9 0-16,1-4 10 15,-5 11 0-15,1 1 6 16,-9 13 0-16,-2-1 2 16,0 3-1-16,-2 0-5 15,-1 8 0-15,1-2-2 16,0 2 0-16,4 8-4 15,11 2 1-15,-3 1 12 16,5 3 1-16,1-6-7 0,1-8 0 16,-1-6 12-16,3-8 1 15,-2-3-21-15,-7 5 0 16,-1-4-1-16,-7 3 0 16,0-1-8-16,-8 8 1 15,0 2-14-15,-2-1 1 16,-2 5 9-16,-10 9 1 15,-5 11 3-15,-5 21 1 16,12 11 4-16,8-9 0 16,10-2 1-16,2-17-1 15,6-7 2-15,7-15 0 16,4-4 0-16,12-23 0 16,-5-1 0-16,-15 1 0 0,-11 2-1 15,-8 9 0-15,0 14-1541 16</inkml:trace>
  <inkml:trace contextRef="#ctx0" brushRef="#br0" timeOffset="75226.13">12125 14456 12 0,'0'0'0'0,"-4"43"90"0,2-8-1 0,2-4-90 0,0-2 1 31,0-19-3-31,0 0 0 0,0-3 73 0,0-7 1 16,-2-7 79-16,0-3 1 16,-3-17 19-16,10-16 1 15,-1 0-32-15,2 0 1 32,-2 8 50-32,-4 8 0 0,-2 13-78 0,-2 10 0 15,0-2-38-15,4 6 1 31,4 0-44-31,-6 8-1 16,-11 11-18-16,-3 22 1 16,2 10-13-16,-1 2 0 15,7 1-82-15,6-19 0 0,4-11-17 16,4-14 1 0,0-1 58-16,5-7 1 0,3-6 32 15,9-13 0-15,-3-16 7 16,1-10 0-16,-5 6 97 15,-4-4 0-15,-4 12-13 16,-4 13 2-16,-4 6-12 16,0 2 1-16,0 3-48 15,0 18 1-15,-2 3-17 0,0 15 0 16,4 18-12-16,3-4 1 16,1-3-8-16,4-16 2 15,-4-16-31-15,4-1 0 16,5-9-23-16,7-9 2 15,9-9 34-15,-2-7 1 16,-3-10 11-16,-3-6 1 16,-5 2 12-16,-1 4 2 15,-3 11 35-15,0 5 0 16,1 3 9-16,-1 6 0 16,0 1 1-16,3 9 1 15,-3 0-29-15,1 9 0 16,-3 1-14-16,0 0-1 0,0 7-5 15,-1-1 1-15,-3-8-4 16,-8 0 0-16,2-5-12 16,0-1 2-16,-2 4-9 15,0-6 1-15,0-6 3 16,-4 4 0-16,-6-1 5 16,-5-7-1-16,-3 4 4 0,-1 0 0 15,1 6-7 1,2 6 1-16,1 2 1 0,-5 17-1 15,-1 12-19-15,7-2 0 16,6 8 1-16,10-8 0 16,8 0 7-16,15-9 0 15,7-9 7-15,5-5 1 16,-6-6 10-16,-4-12 1 16,-11-6-12-16,5-7 0 15,-1-20 15-15,3 2 1 16,-1 0 3-16,-3-4 1 0,-7 15 10 15,-2-1 1 1,-2 8 30-16,3 9 2 16,1-4-12-16,0 6 1 0,1 6-15 15,3-3 0-15,4 10-10 16,-1-3 1-16,-5 6-6 16,-8 0 2-16,0 2-11 15,-1-4 1-15,-3-1-2 16,0 1-1-16,-2-6 3 15,0 0 0-15,0 0 3 16,0 0 1-16,0 0 2 0,0 0 0 16,0 0 0-16,-2-6 0 15,-7 4 0-15,-5 2 1 16,-8 8-1-16,11-2 0 16,-5 4-1-16,-5 17 1 15,5 6-3-15,8-7 1 16,6 1 0-16,4-8 0 15,8-1-1-15,13 5 1 16,9-13-25-16,5-6 0 16,-2-8 13-16,4-6-1 15,0-7 3-15,-8-7-1 16,-9-1 10-16,-7 6 1 16,-3 1 2-16,-6 2 0 0,-2 5 2 15,0 1 0-15,-4 4 2 16,2-2-1-16,-2 6 3 15,0 2 0-15,0 0 0 16,-2 2 0-16,2 12-2 16,-6 7 2-16,-2 11-2 15,6-15 1-15,2-5-5 0,10 5 1 16,9-9-1-16,9-8 0 16,1-8 0-1,12-11 0-15,-2-14 3 0,-8-2 2 16,-5 0-2-16,-11 15 2 15,-5-3 140-15,-6 13 2 32,0 2-55-32,-4 6 1 0,0 2-62 0,-6 10 0 31,-4 23-24-31,-3 31 1 16,5 22-45-16,2 18 0 15,2 28-11-15,4 18 0 0,2 12-9 16,-2 4 0-1,0-166-1545-15</inkml:trace>
  <inkml:trace contextRef="#ctx0" brushRef="#br0" timeOffset="76684.06">13137 14631 12 0,'0'0'0'0,"0"0"100"15,0 0 0-15,31-17-90 16,-8 1 1-16,3-5 53 0,9-5 0 15,4 9 103-15,2 11 0 16,-4 12-120 0,-8 13 2-16,-11 5 16 0,-8 3 1 15,-8 6-7-15,-12 4 2 16,-12-8-10-16,-9-5 0 16,-6-7-6-16,-2-9 0 15,2-8-22-15,8-8 1 16,13-7-2-16,6-5 2 15,6-5-14-15,18-8 0 16,27-12-3-16,12-8 1 16,-3-7-4-16,-1 7 1 0,-8 2-5 15,-8 14 0-15,-9-2-11 16,-5 12-1-16,-7 6-29 16,-2 3 0-16,0 1-26 15,1 3 1-15,-1 2 1 16,-8 8 1-16,0 0 35 0,-2 8 0 15,-2 0 13 1,0 8 1-16,-4 19 12 0,2 14-1 16,-9 19 31-16,5 5 1 15,4 5 14-15,4-10 1 16,6-6 2 0,6-13 1-16,7-17-29 0,6-11 3 15,11-11-1-15,1-16 1 16,4-13-15-16,-4-4 1 15,-8-7-5-15,-7-1 0 16,-3 0 5-16,-11 8 0 16,-4 2 5-16,-4 7 0 15,-4 10 15-15,-2-3 0 16,-4 3 13-16,-3 6 0 16,1 2-2-16,0 2 0 0,0 9 14 15,-1 13 0-15,1 13-32 16,6 4 0-1,8 4-11-15,4-10 1 0,0-2-10 16,0-12 1 0,-2-7-63-16,-4-4 2 0,2-8 37 0,5-4 2 15,5-8 7-15,6-15 2 16,7-18 10 0,-9 0 1-1,-3 8 2-15,-5 15 0 0,-4 3 0 16,-2 17 0-16,-2-6 1 15,0 12 0 1,2-6 3-16,0 11-1 16,0 13 2-16,-2 15-1 15,-2 17 2-15,-2-11-1 16,2-10 4-16,2-17 1 16,2-8 2-16,0-3 0 15,0-5-1-15,10-6 1 16,15-19-3-16,6-4 2 15,4-16 1-15,-4 6 1 16,-7-4 1-16,-1 14 0 0,-5 9 11 16,-3 2 0-16,-5 16 11 15,-2 0 0-15,-2 6-21 16,-1 6 2-16,1 21-10 16,-6 8 1-16,-4-4-19 15,-6-8-1-15,1-11-121 0,3-4-1 16,2-5 104-16,2-9 0 15,0 2 22-15,0 0 1 16,0-2 6-16,2-2 0 16,2 0 2-16,13-25 0 15,18-33 8-15,2 1 0 16,-7 14 13-16,-24 37 1 16,-4 1 134-16,1 3 0 15,-1 4-115-15,0 0 0 16,0 4-20-16,0 19-1 15,-2 4-47-15,0-11 1 16,2 3-26-16,0-9-1 16,0 4 7-16,0-10 1 0,2 2 16 15,17 3 0 1,-21-9-1170-16</inkml:trace>
  <inkml:trace contextRef="#ctx0" brushRef="#br0" timeOffset="77758.34">14394 14524 12 0,'0'0'0'16,"0"0"0"-16,0 0 0 0,22-31 0 0,-11 21 0 31,-1 2 4-31,-2-3 2 0,-4 11 31 0,-2-8 0 15,0 6 30-15,0-4 2 16,0 6 3-16,1 0 1 16,-3 0-4-16,-5 6 1 15,-1 7 14-15,-8 15 0 16,-9 15-36 0,1 1 1-16,7-12-7 0,5-7 2 15,6-13 10-15,4-6 0 16,2 1-20-1,2-5 2 1,2-2-30-16,11-2 0 0,14-13 90 16,8-9 1-16,6 3-42 15,2-6 0-15,2 3-14 16,-4 5 1-16,-8-7 54 16,-17 9 2-16,-9 7 80 15,-5-2 1-15,-4 10-120 16,-2 2 1-16,0 0-37 15,0 0 1-15,-2 2-19 16,-10 20 1-16,-13 21-8 0,-2 5-1 16,13 1-26-16,10-4 1 15,8-4 5-15,6-14 0 16,9-9 6-16,5-10 1 16,9-8 4-16,8-8 2 15,8-19 2-15,5-5 2 16,5-5-47-16,-4-6 0 15,-16 2 12-15,-18 10 0 16,-23 4-1-16,-23 2 0 16,25 25-1251-16</inkml:trace>
  <inkml:trace contextRef="#ctx0" brushRef="#br0" timeOffset="78027.14">13203 14282 12 0,'0'0'0'0,"0"0"0"0,41 10 0 15,8-10 0-15,17 6 0 16,20-6 16-16,8-6 0 15,5 0 34-15,3-6 0 16,9-7-18-16,-3-8 0 16,-108 27-189-16</inkml:trace>
  <inkml:trace contextRef="#ctx0" brushRef="#br0" timeOffset="80350.73">15152 14493 12 0,'0'0'0'0,"0"0"0"16,0 0 0-16,27-2 0 0,-15-8 0 16,7-4 34-16,5-5 0 15,5-6 116-15,-11 7-1 16,-3-1-68-16,-5 11-1 16,-2 0 43-16,-2 0 0 15,-1 2-48-15,-3 2 2 16,0-3-29-16,0 7 1 15,-2 0-13-15,-4 7 1 16,-3 3-5-16,-5 10-1 16,-6 21-3-16,-3 11 1 15,7-9-22-15,6-8 0 16,6-9-3-16,2-1 1 16,6-15-1-16,2 1 2 15,4-5 17-15,9-6 2 0,9-10 20 16,5-15 0-16,4-2 0 15,-2-4 1-15,-4 3-6 16,-4-1 2-16,-7-4-8 16,-3 6 2-16,-7 1 75 15,-2 1 2-15,-6 7-35 16,0 1 2-16,-2 9-48 16,-2-2 2-16,-2 6-16 0,-2 4 1 15,0 0-19-15,4 0 1 16,-4 0-1-16,0 0 0 15,-2 0-1-15,0 6 1 16,4 2 2 0,2 0 1-16,4-2-2 0,2-2 1 15,6 5-1-15,-2-1 0 16,3 0-1-16,-3 0 0 16,-4 11-1-16,0-1 0 15,0 7-3-15,-1 4 0 16,-3 1-22-16,0-3 1 15,2-8-17-15,0-3 2 16,2-12 24-16,-2 2 1 16,2 0 12-16,0-4 0 15,3-2 3-15,3-8 0 0,0-2 6 16,5-13 1-16,1-14 37 16,-2 0 0-16,-5 11 12 15,-5 9 0 1,-6 7 3-16,0 4 2 0,0 6-33 0,0 0 0 15,0 0-18-15,0 6 1 16,-2-2-7-16,-2 19-1 16,0 3-12-16,2 9 1 15,2 0-31-15,6-8 0 16,-2-11 20-16,4-5 1 16,2-5 1-16,9-12 0 15,7-5 12-15,3-15 1 16,0-17 3-16,-1-11 1 15,-3-3 2-15,-4 1 0 16,-3-3 3-16,-6 5-1 16,-6-5 4-16,-4 16 1 31,-6 10-13-31,2 14-1 0,0 9 1 0,0 6 0 16,0 4 2-16,-2 0 0 0,-2 6 1 15,-2 4 1-15,0 13 0 16,1 14 0-16,1 14 1 15,0 5 1-15,0 14-1 16,2 3 0 0,4 5 4-16,8-8-1 0,6-16 0 15,5-11-1 1,-5-17 2-16,3-17-1 0,1-1-4 0,7-18 0 31,3-17 0-31,5-6 0 16,0-10 0-16,2-19 0 15,-15 11 2-15,-14 33 2 16,1 1 50-16,-3 9 0 16,-2-2 51-16,-2 1 0 15,0 5-69-15,0 0 0 16,0 4-23-16,-6 0-1 16,-5 8-11-16,-15 27 1 15,1 8-19-15,15-14 2 16,6 4-100-16,4-14 2 15,4-1 52-15,6 7 2 16,6-9 24-16,3-6 1 0,-1-1 23 16,-1-9 0-16,-1 0 8 15,11-17-1-15,-1-7 6 16,7-13 2-16,-4-13 4 16,-17 30 1-16,-1-7 37 15,-5 17 0-15,0-7 13 0,-2 11 2 16,0 2-27-16,-2-2 2 15,0 6-12-15,0-6 1 16,-2 4-19-16,0 2 2 16,0 0-7-16,0 0 2 15,0 2-12-15,8 12 0 16,3 11-14-16,5 1 1 16,-2 1-39-16,-5-8 1 15,-1-1-27-15,-2-1 2 16,-2-1 55-16,-2-6-1 15,0 1 17-15,0-5-1 16,0 2 11-16,0-8 0 16,2 0 4-16,25-25 0 15,6-18 0-15,-4-2 1 16,-9 0 31-16,-12 22 0 16,1 7 38-16,-7 12-1 0,0-9 6 15,-2 9-1-15,0-2-46 16,0 4 1-16,0 0-15 15,-2 2 1-15,0 0-13 16,2 10 1-16,-2 23-3 0,4 25 0 16,4-3-12-16,-1-28 2 15,5-1-40 1,0-9 0-16,5-7 18 0,11-6 0 16,5-8 5-16,10-12 2 15,0-9 6-15,-16 7 1 16,-5-3-8-16,-11 9 0 15,-3 8-7-15,-4-5 2 16,0 5-7-16,-2 0 1 16,0 4 8-16,0 0-1 15,0-6 1-15,0 4 1 16,0 2 6-16,2-2 0 16,1 2 4-16,1-6 1 15,0-2 3-15,0-1 2 0,0 5 6 16,0-10 1-16,0 6 5 15,-1-1 0-15,-3 7 21 16,-2-6 0-16,0 6 12 16,-2 2-1-16,-1-6-10 15,-15 6 0 1,-9 8-7-16,-1 2-1 0,3 7-12 0,13-3 1 16,2-4-3-16,-1 7 1 15,3-5-6-15,4 5 1 16,4-3 0-16,4-4 2 15,2 1 2-15,7-5 0 16,1-6 4 0,15-6-1-16,-3-5 8 0,-11 5 0 15,-3 2 7-15,-4-2 0 16,0 6-6-16,-2-6-1 16,-1 4 0-16,1 2 1 15,0 2 0-15,10 10-1 16,1 0-6-1,7 7 2-15,5-3 0 0,12 1 1 0,6-11 0 16,-2-6 1-16,-2-15 5 16,-6 1 1-16,-4 0 0 15,-9-11 2-15,-3-2-10 32,-9 9 0-32,-6-9-7 0,-10-4 1 0,4 31-1705 31</inkml:trace>
  <inkml:trace contextRef="#ctx0" brushRef="#br0" timeOffset="80477.28">16743 14222 12 0,'0'0'0'0,"0"0"11"0,0 0 1 15,27-10-12-15,-13 4 2 16,-2 4-2-16,-1-2 0 15,-11 4-29-15</inkml:trace>
  <inkml:trace contextRef="#ctx0" brushRef="#br0" timeOffset="80683.73">15927 14185 12 0,'0'0'0'0,"23"-6"0"0,18 6 0 16,28-2 9-16,13 2 0 15,2 2-9-15,5-2 0 16,-89 0-24-16</inkml:trace>
  <inkml:trace contextRef="#ctx0" brushRef="#br0" timeOffset="82457.73">17719 14438 12 0,'0'0'0'16,"0"0"0"-16,14 29 0 15,-6-13 5 1,0-8 2-16,-1-6 48 0,-3 0 0 16,-2 2 101-16,0-8 1 15,4 0-54-15,4-12 2 16,7-19 44-16,-1-6 0 16,-4 10-47-16,-6-2 2 15,-1 15-46-15,-5 3 2 0,-2 11-21 16,-3-4 0-16,-1 4-25 15,-6 4-1-15,-6 0-11 16,-5 6 1-16,-2 4 0 16,3 5 0-16,1 3 2 15,5-1-1-15,6-7 25 16,2-2 1-16,3 0 13 0,5 0 2 16,2-5-10-16,5 3 0 15,3-6 4-15,4-9 0 16,5 1-11-16,-3 2 2 31,-6 4 19-31,-2 0 0 0,-3-4-19 0,-3 6-1 16,-2 0-11-16,0 0 1 15,0 0-10-15,0 0 1 16,0 8-7-16,0 0 2 16,2 9-5-1,2-7 0-15,6 6 0 0,11-5 0 16,9-5 0-16,5-19 0 15,-2-7 4 1,-4-7 1-16,-3-8 1 0,-3-8 1 0,-1-2 0 16,3-14 1-16,0-13-30 15,-5-4 2 1,-8 6 13-16,-3 8 1 0,-5 19 5 16,-2 17 1-1,-2 9 1-15,-2 11 0 16,0 6 7-1,-2 6 0-15,-7 13 1 0,-7 13 0 16,-7 24-3-16,1 20 1 16,1 14-7-16,5 7 0 15,3-11-1-15,5 6 1 16,2-1-1-16,4 9 1 16,8-1 0-16,8-7 0 15,7-32 0-15,1-21 1 16,1-15 48-16,1-24 1 15,5-14-22-15,4-15 1 16,3-14-15-16,-7-10 1 16,-17-9-14-16,-14-14 0 15,-14-4-1-15,-9 8 0 16,-2 13-12-16,3 16 1 0,5 10-2 16,7 14 1-16,4 11 6 15,3 2 1-15,3 2 1 16,2 4 1-16,0 0 2 0,2 0 0 15,2 4-1 1,2 0 0-16,3-2 1 0,17-2 1 16,29-6 0-16,11-9 1 15,4-13 1-15,-7-3-1 16,-10-12-4-16,-10-8 2 16,-8-11 1-16,-8-8 0 15,-13 4 0-15,-8 3 0 16,-8 18 0-16,-4 10 0 15,0 12 0-15,-1 13 0 16,1 4 0-16,0 2 0 16,0-1-1-16,2 5 0 15,2 5-6-15,0-1 1 16,-1 12 0-16,3 11 2 16,0 16 0-16,2 10 1 15,0 3 2-15,-4 50 0 0,4-1 1 16,4-27 0-16,5-10 6 15,-1-39 2-15,6-3 28 16,5 1 0-16,1-2-2 16,-2-17-1-16,3-16-13 15,24-27 2-15,-10-10-17 16,-19 10 2-16,-5-4-7 0,-7 18 0 16,-2 5-40-16,-2 6-1 15,0 1-42-15,0 7 0 16,0-4 48-16,0 6 1 15,0 0 20-15,-4 8 1 16,-3 9 11-16,-3 22-1 16,2-6 3-16,4-11 0 15,6-3 3-15,0-7 0 16,2 0 57-16,4-1 1 16,5-1 58-16,21 6 1 15,12-12-64-15,-1-8 0 16,-4-18-9-16,-4-1 2 15,-7-10-34-15,-7 9 2 16,-5 3-12-16,-7 9-1 16,-3-1-22-16,-2 11 1 0,-2-4-13 15,0 0 1-15,0 6 4 16,-2 0 1-16,0 0 7 16,2 23 0-16,-4 3 7 15,-2 17 1-15,4 1 10 16,0-28 0-16,3-2 10 0,3-1 2 15,6-3 1-15,35-4 2 16,13-20-9-16,-5-13 1 16,-8-2-7-16,-22 1 1 15,-9 1-2-15,-7-20 0 16,-22-5-124-16,-34-17 1 16,45 69-1520-16</inkml:trace>
  <inkml:trace contextRef="#ctx0" brushRef="#br0" timeOffset="82633.11">18000 13961 12 0,'0'0'0'0,"41"-24"0"0,12 3 0 0,39-5 0 0,21 3 0 16,8 7 19-1,-2 14 0-15,-17 8 297 0,1 4 1 16,-103-10-830-16</inkml:trace>
  <inkml:trace contextRef="#ctx0" brushRef="#br0" timeOffset="87326.3">14951 15197 12 0,'0'0'0'0,"0"0"0"0,0 0 0 15,-8 19 0-15,8-13 0 16,0-2 0-16,0 2 7 16,0-6 0-16,0 0 7 15,0 2 0-15,0-2 37 16,2-8 1-16,0-12 18 16,-2-15 1-16,-4-10-3 0,-2 1 2 15,-2 18 2-15,-2 7 1 16,-1 5-6-16,1 8 0 15,-2 4 2-15,-2 2 0 16,-3 2-19-16,-1 12 0 16,-3 5-29-16,1 13 0 15,1 7-11-15,3 5 0 16,1-1-9-16,3-8 1 16,6-9-2-16,4-5 0 15,2-11 0-15,2-2 0 16,0-6 16-16,6-8 0 15,7-4 1-15,9-9 1 16,13-15-3-16,0-8 2 0,-8-5-13 16,-9-6-1-1,-5-5 3-15,-3 3-1 0,2-3 3 16,-1 13 0-16,-5 8 14 16,0 13 2-16,0 9-6 15,-4 11 0-15,-2 0-6 16,-2 4 0-16,0 0-4 15,0 0 0-15,0 0-3 0,0 0-1 16,-2 4-2-16,-6 6 1 16,-4 11-2-16,-5 20 1 15,1 10-1-15,8 11 0 16,6-2 0-16,4-1 1 16,4-12-20-1,2-4 1-15,2-18 5 0,3-6 2 16,-1-11 1-1,6-6 0-15,9-4 6 0,6-13 1 16,8-5 2-16,-2-7 1 16,-4 3 15-16,-11-11 0 0,-7 6 16 15,-7-4-1 1,-6 4 18-16,-4 5-1 0,0 7 12 16,0 9 1-1,0 6-24-15,-2-2 0 0,-2 4-23 16,-2 6-1-16,0 2-10 15,-5 19 2 1,3 16-13-16,0 2 0 0,2 7-50 0,4-18 1 16,2 1 24-1,4-16 2-15,0-5 13 0,0-10 1 16,4 2-1-16,11-14 0 16,11-10 9-16,5-7 1 15,2-8 7-15,-4-6 1 16,-11-2 0-1,-3 4 0-15,-7 11 1 0,-4 9 1 16,-4 1 7-16,-1 5 0 31,1 9 0-31,-2 2 1 0,4 2-3 0,4 9 1 16,9 7-2 0,1 15 0-16,5 2-6 15,-1 2 0-15,-3 2-8 16,-7-10 1-16,-6-13 1 15,-4-4 2-15,-4-3 0 16,0-3 2-16,2-6 2 16,0 0 1-16,1 0 1 15,1-8 1-15,6-17 4 16,6-12 1-16,3-6 6 16,-1-9-1-16,1 11 5 0,-1 15 0 15,1 5 38-15,-7 5 0 16,2 6 30-16,-4 1 0 15,3 1-46-15,-5 8 2 16,2 0-29-16,7 2 2 16,-1 4-13-16,-2 3 2 15,-1 1-9-15,-3-4 1 16,0-4-33-16,4 0 0 16,3-4 8-16,24-16 3 15,0-24 6-15,-15 14 1 16,-1 1 4-16,-13 4-1 15,-1 5 7-15,-7-1 0 0,0 5-7 16,-2 4 2-16,0 2-28 16,-2 4 2-16,0-3 15 15,0 7 0-15,0 0 16 16,0 0 0-16,-2 0 6 16,-8 37 1-16,-9 21 2 15,3 22 0-15,6-2 0 16,3-33 1-16,5 4 0 15,2-28 0-15,2 4-1 16,0-17 0-16,3 0 0 0,3 0 1 16,2-8 0-1,25-8 1-15,4-19 0 0,2-16 0 16,-13-8 4-16,-1-11 0 16,-2 1 22-16,-9 20 2 15,1 4 43-15,-11 22 1 16,-2 5-38-16,-2 8-1 15,0-6-22-15,-2 8-1 16,0 0 3-16,2 18-1 16,-2 15-13-16,4 12 2 15,-4-4-3-15,2-26 0 0,0-1-1 16,0 0 1 0,2-1-48-16,-2-5 1 0,-2-8-1247 15</inkml:trace>
  <inkml:trace contextRef="#ctx0" brushRef="#br0" timeOffset="87561.57">15970 14865 12 0,'0'0'0'0,"0"0"0"0,0 0 0 15,0 0 0-15,35 0 0 16,10 0 12-16,8-6 1 16,3 4 20-16,-3-13 1 15,-6 5-6-15,-8 2 1 16,-39 8-150 0</inkml:trace>
  <inkml:trace contextRef="#ctx0" brushRef="#br0" timeOffset="88301.63">16477 15111 12 0,'0'0'0'0,"0"0"62"0,0 0 0 15,0 0-59-15,0 0-1 16,0 0-3-16,20-16 0 16,-4-11 1-16,7-4 0 15,-3-2 14-15,-5 9 1 16,-7 14 122-1,-4 1 0-15,-2 9-60 0,0 0 2 16,0 9-22-16,-2 1 1 16,-2 6-20-16,-2 11 1 15,0 16-36-15,4 0 0 16,4-14 1-16,0-4 0 16,-2-11 16-16,0-8 1 0,2-2 11 15,1-4 1 1,1-4 11-16,10-8 2 15,13-23 9-15,4 0 2 16,-3 0 1-16,1-2 1 0,0 6 74 16,-7 13-1-16,-5 8-28 15,-5 1-1-15,-1 9-67 16,-3 0 1 0,2 9-22-16,0 1 1 0,-1 6-16 15,-5 11 1-15,-4 8-11 16,-10 8 0-16,-13-6-36 0,-3-4 1 15,-1-17 1-15,0-4 2 16,3-5 19-16,5-7 1 16,7-9 2-1,8-1-1-15,12-12 17 0,15-7-1 16,12-6 4-16,4 6 1 16,-2 13 5-16,-2 10 0 15,-2 16 3-15,-1 8 0 16,-1 11 2-16,-8 0 0 15,-13-2-10-15,-8-3 0 16,-8-5-14-16,-6-11-1 16,-7 0-2-16,-5-8 1 15,-7-2-26-15,-4-12 2 16,33 14-1022-16</inkml:trace>
  <inkml:trace contextRef="#ctx0" brushRef="#br0" timeOffset="88427.34">16745 14904 728 0,'2'-4'0'0,"-2"-2"-137"0,4-3 1 0,9-1 187 16,3 0 0-16,0 2-27 16,1 1 0-16,1 5-19 0,-1-4 1 15,-17 6-469-15</inkml:trace>
  <inkml:trace contextRef="#ctx0" brushRef="#br0" timeOffset="89702.68">17309 15004 12 0,'0'0'0'15,"0"0"0"-15,0 0 0 16,0 0 0-16,0 0 0 16,0 0 31-16,0-24 1 0,2 7 100 15,0 7 1-15,2-6-41 16,0 7 1-16,-2 7 17 16,-2-6 0-16,0 0-42 15,2 8 2-15,-2-6-25 16,-2 12 1-16,-4 2-15 15,-4 17 0-15,-5 18-28 0,3 2-1 16,8-2-19-16,6-14 1 16,2-15-18-16,0-3 0 15,4-11 31-15,9-7 0 16,14-11 4-16,3-9 1 16,-1-8 20-16,-6 3 0 15,-9 9 40-15,-5 7 0 16,-7 1 24-16,-2 13 2 15,-2-6-44-15,0 8 0 16,-2 0-20-16,0 8 0 16,4 0-13-16,0 17 1 15,2 18-13-15,0 0 0 16,-1-14-24-16,-5-13 1 16,0-5-18-16,0-3 0 15,0-6 31-15,0-2 0 0,0-2 9 16,0 2 1-16,0-15 1 15,0-5 0-15,-2-13 22 16,-5-2 1-16,1 6 21 16,4 7 1-16,6 3 14 15,7 1-1-15,9-1-24 16,11 3 1-16,8-2 15 16,2 9 2-16,-6 11-32 0,-9 13 1 15,-7-3-14 1,-7 11 1-16,-6 1-7 0,-4 5 1 15,-4-2-13-15,-2-3 1 16,0-7-73-16,0-7 0 16,0-2 2-16,0-6 0 15,2 4 64-15,-1-6 0 16,3 0 15-16,9-8 0 16,9-10 2-16,11-15 1 15,4-2 56-15,1 0 1 16,-1 13 30-16,-6 7 2 15,-11 3-55-15,-5 8 1 16,-3 4-21-16,-4 2 1 16,0 6-11-16,0-2-1 0,-2 6-4 15,-4 13 0-15,-4 10-10 16,-2 2 1-16,2-4-20 16,1-15 1-16,1-7-19 15,2-5 1-15,0-4 27 16,2-4-1-16,6-17 14 15,11-7-1-15,16-20 7 0,4-1 0 16,-5 18 11-16,-5 3 0 16,-11 18 17-16,-5-1 2 15,-5 9-12-15,0 2 0 16,2 5-11-16,0 1 2 16,1 2-4-16,-1 6-1 15,0-7-5-15,-2 1 0 16,2-2-1-16,7-6 1 15,11 2-1-15,9-10 0 16,4-16 2-16,-4-5 2 16,-11-2 11-16,-5 0 0 15,-5 3-2-15,-3 5-1 16,-5 9-4-16,-2 6 1 16,-2 4-7-16,-2 10 0 0,0 2-1 15,4 27 1-15,-4 29-9 16,0 47 1-16,-4 16-1 15,-8-14 1-15,-9-12-9 16,-4 30 2-16,-7 29 7 16,3-43 1-16,2-35 5 15,19-57 0-15,2-2 1 16,4-21-1-16,2 0-11 16,2-8 1-16,-2 4-1216 15</inkml:trace>
  <inkml:trace contextRef="#ctx0" brushRef="#br0" timeOffset="90708.67">18412 14926 12 0,'0'0'0'0,"12"-34"0"0,-4 7 0 16,0 4 0-16,0 5 0 16,1 7 0-16,1 5 0 15,0 6 0-15,0 6 0 16,3 3 2-16,-1 15 0 15,-2 13 1-15,-8 0-1 16,-12 13 24-16,-10-11-1 16,-7-5 24-16,-4-5-1 15,-2-8-28-15,1-13 1 16,5-6 29-16,6-4 0 0,9-12 6 16,14-7 1-16,17-20 7 15,13 2-1-15,20 6 31 16,7 6-1-16,3 1 13 15,-1-1 1-15,-1-4-72 16,-5 2 1-16,-8 3-22 0,-10-13 2 16,-12 2-26-1,-9 4 0-15,-8 6-40 0,-6 7 2 16,-2 10 21 0,-4-7 0-16,0 9 13 0,0 6-1 15,-2 2 10-15,-2 0 0 16,-1 10 3-16,3 9 0 15,-2 26 0-15,2 6 2 16,6 0 0-16,6 1 0 16,6-1 0-16,5-6 0 15,1-4 67-15,1-12 0 16,-1-13-8-16,3-16 1 16,5-16-11-16,1-11 2 15,-3-8-21-15,-3 1 0 16,-9 3-12-16,-6 10 1 15,-4 11-8-15,-2 2 0 16,0 8-1-16,0 0 1 16,0 0-5-16,-2 8-1 0,-4-4-1 15,0 10-1-15,6 5-2 16,6 6 1-16,4-5-2 16,5-1 1-16,3-7-1 15,7-12 0-15,8-17 0 16,8-5 2-16,8-9-2 15,4-10 0-15,3-10 0 0,-9-3 1 16,-10-16-1-16,-9 9 0 16,-9 10-3-16,-7 14 2 15,-6 20-2-15,-4 9 0 16,-2 8 0-16,-2 10 2 16,-4 15 1-16,-2 18 0 15,0 2-1-15,4 13 1 16,1-3 0-16,6 5 0 15,3-7 0-15,4 0 1 16,2-3 68-16,-2-11 0 16,-3-15-1-16,1-13 0 15,2-14-30-15,4-15 2 16,11-17-5-16,2-6 1 16,-3 2-32-16,-3 6-1 15,-7 6-3-15,-6 13 1 0,-6 12-1 16,-4 2 0-16,-2 2-2 15,-2 12 1-15,-2 7-3 16,4 2 2-16,8-5 2 16,10-1 1-16,15-9 4 15,12-14-1-15,8-5-3 16,-2-5 2-16,-6-3-6 0,-20-7 1 16,-21 26-1325-16</inkml:trace>
  <inkml:trace contextRef="#ctx0" brushRef="#br0" timeOffset="90849.75">19320 14709 12 0,'0'0'0'0,"0"0"66"0,32-6 1 16,12 6-67-16,19 0 2 16,21 0-5-16,2-2 2 15,-86 2-107-15</inkml:trace>
  <inkml:trace contextRef="#ctx0" brushRef="#br0" timeOffset="90991.16">20015 14986 79 0,'0'0'0'0,"22"-12"0"0,19-9 100 31,-41 21-235-31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9:32:46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16231 4171 12 0,'-37'-11'0'0,"-49"-5"0"0,-25-1 0 0,-8-1 0 16,-4 2 0-16,0 9 0 15,-6 7 0-15,6 15 0 16,6-3 0-16,-4 11 0 16,0 5 2-16,4 7 1 15,7-2 20-15,-1 10 0 0,4 11 50 16,9 11 1-16,12 9-26 16,12 6 0-16,13 2-13 15,9 5 1-15,9 3-14 16,13 13 2-16,11-1-24 15,19-3 0-15,10-11 0 16,19-2 1-16,14 1-1 0,19-7 1 16,20 0-1-1,16-11 0-15,13-3 0 16,8-12 1-16,8-5 2 0,0-12 2 16,10-11 0-16,7-15 2 15,3-5 49-15,-1-12 0 16,-5-5-22-16,-4-7 0 15,-5-7-14-15,-7-1 0 16,-13-9 6-16,-5-8 1 16,-13-11 9-16,-1 3 1 15,-3-11 3-15,-8 1 2 16,-8-5 21-16,-11 2-1 16,-12 1 16-16,-10-3-1 15,-10-8 13-15,-10-2 0 0,-11-4-50 16,-8-2 2-16,-6 2-4 15,-9 4 1-15,-7-4-3 16,-9-2 0 0,-10 0 60-16,-8 10 1 0,-10 8-95 15,-17 13 0 1,-20 8-2-16,-19 12 2 0,-18 10-23 0,-19 15 2 16,-20 14-14-16,-17 11-1 15,187-19-1209-15</inkml:trace>
  <inkml:trace contextRef="#ctx0" brushRef="#br0" timeOffset="2532.29">14904 2891 12 0,'0'0'0'0,"0"0"0"0,0 0 0 16,0-26 20-16,0 20 1 0,0 4 93 16,0 2 0-1,0-2 19-15,0-5-1 0,-4 7-77 16,0 0 0 0,0-6 15-16,2 2-1 0,0 4-9 15,2 0-1-15,0-6-15 0,0 6 1 16,0-2-17-1,0 2 1-15,0 0-12 0,0 0 1 16,0 0-7 0,0 0 1-16,0 0-5 0,0 0 0 15,0 0-2 1,0 0 2-16,0 0 0 0,0 0 0 16,0 0-1-16,0 0 1 15,0 0 0 1,0 0 1-16,0 0-3 0,0 0 2 15,0 0 0-15,0 0-1 16,0 0 0-16,0 0 0 16,0 0 0-16,0 0 2 15,2-2-2-15,0 2 1 16,0-6 0-16,0 6 1 16,-2 0-1-16,0 0 1 15,2 0-4-15,0-6 2 16,-2 6-1-16,0-5 0 15,4-1-4-15,0-4 1 16,-2 2-2-16,-2 0 2 16,3-3-7-16,-1 1 2 0,-2-2-8 15,-2 10 0 1,-1 0-7-16,1 2 1 0,0-7 8 16,0 5 1-1,-2 2 3-15,-2 2 2 0,-4 7 3 16,-7 9 0-16,-3 25 0 0,4 11 0 15,5 11 0 1,3 5 1-16,4-6-1 16,2 4 1-16,2-1-1 15,4-9 1-15,2-5-1 0,2-10 1 16,5-12-1 0,-1-12 1-16,-2-11 3 0,0-10-1 15,5-15 3-15,5-16-1 16,1-12 0-16,-1-6-1 15,-3-2-4-15,-7-7 0 16,-4-10-2-16,-4 7 1 16,-4-3 0-16,2 6 1 15,-6 17 0-15,0 12 0 16,-2 15 46-16,-3 0 0 16,-1 9-10-16,-2 14 0 15,-3-1-17-15,-3 8 0 16,-5 19-11-16,3 10 0 0,5 6-6 15,3 5 0 1,2 5-27-16,3-5 1 0,7-7 2 16,6-4 2-1,7-4 4-15,3-12 2 0,5-11 14 16,-1-14 0 0,7-4 0-16,5-10 1 0,1-9-1 15,2-5 1-15,-4-1-26 0,-3 0 2 16,-1-2-43-1,-5 9 1-15,-5 3 44 0,-3 7 1 16,-6 4 13 0,-2 2 1-16,0 4 6 0,0 2 0 15,3 6 2 1,1 13 0-16,0 12 2 0,0 10-1 16,-2-10 9-1,0-3 1-15,3-1 44 0,-7-27 0 16,2 6 77-1,0 3-1-15,0-11-87 0,0 6 0 16,2-6-29-16,17-17 0 16,1-9-15-16,3-13 1 15,-4 10-31-15,-9 10 0 16,-8 3-112-16,0 0 0 16,0 5 70-16,1-5 2 15,-1 6 43-15,0 1 2 0,-4 1 16 16,0 8 0-1,2-6 6-15,2 12 0 16,2 0 1-16,7 21 0 16,-7 0 2-16,-2-1 0 15,0-5 1-15,-2-5 0 16,2 7 45-16,-3-13 2 16,1-6 40-16,0 2 1 15,2 1-56-15,12-7 0 0,9-13-19 16,16-17-1-16,-6-3-26 15,-12 6 0-15,-5-8-44 16,-6 10 0-16,-1 5 28 16,-7 4 0-16,2 5 15 15,-6 5-1-15,0 0 13 0,0 2 0 16,0 4 0 0,-2 0 0-16,0 0 0 0,2 0 1 15,0 4-2-15,2 10 0 16,-2-1-3-16,1 1-1 15,-1 0 0-15,2 1-1 16,0-1 0-16,2-2 1 16,0 5 4-16,2-3 1 15,0-1 3-15,3 3 0 16,-3-2 13-16,0 5 0 16,-2 1 12-16,0 3 1 15,-1-7-24-15,-3-5 0 16,0-3-6-16,2 0 1 15,-4-8-8-15,4 4 1 16,-4-4-1013-16</inkml:trace>
  <inkml:trace contextRef="#ctx0" brushRef="#br0" timeOffset="5769.29">16401 3179 12 0,'0'0'0'0,"0"0"0"0,0 0 0 0,0 0 0 0,0 0 0 15,0 0 0-15,0 0 0 16,0 0 28-16,0 0 1 16,0 0 71-16,0-35 0 15,0 2 57-15,-2 2 1 0,-4-1-55 16,-3 5 2-1,1 2 5-15,2 7 0 0,-2 12-18 16,-2 3 0 0,-3 6-45-16,-3 3 0 15,-7 14-18-15,-3 13 1 16,3 4-22-16,5 2 0 0,1 4-2 16,7-6 1-16,6-4-3 0,4-6 2 31,2-11 35-31,2-6 2 15,0 1 50-15,2-11 1 16,5-7-61-16,5-5-1 0,9-13-19 16,1-1 0-16,-1-9-27 15,-5 6 0-15,-7 13-68 16,-7 3 0-16,-4 9 28 16,0 4 2-16,0 0 20 15,0 0 2-15,0 0 20 0,0 11 1 16,-2 11 7-16,2 7-1 15,2 6 7-15,2-9-1 16,0-3 42-16,3-13 0 16,3-6-4-16,8-4 1 15,11-4-24-15,6-18 0 16,4-5-10-16,0-4 0 16,-4-10-31-16,-8-2 2 15,-7-2 2-15,-1-15 0 16,-1-9 7-16,-1-7 1 15,-1 6 2-15,1 6 0 16,-5 13 6-16,-6 10-1 16,-4 14 3-16,-4 11 0 15,0 5-3-15,0 7-1 16,0 4 1-16,-4 0-1 16,-4 4-5-16,-8 19 1 0,-11 12-2 15,4 10 1-15,11 8-2 16,6 7-1-16,2 4 1 15,4 5-1-15,2 1 1 0,2-4 1 16,-2-9 15 0,2-7 1-16,6-13-3 0,7-7 1 15,-1-5-1 1,3-15-1-16,3-10 9 0,5-8 1 16,6-6-5-16,1-7-1 15,-1-5-2-15,-4 1-1 16,-11-4-37-1,-3 0 1-15,-3 3-46 0,-4 11-1 16,-4 1 47-16,-2 4 2 16,0 6 20-16,0 4 1 15,-2 4 9-15,0 4 0 16,0 2 2-16,0 7 0 16,-2 9 0-16,-2 7 1 15,4-6 4-15,4-11 2 0,3-1 18 16,1-3-1-1,0-8 29-15,2 2 1 0,5-6-29 16,9 0 1 0,13-16-14-16,0-5 0 0,-4-7-10 15,-7 7 1 1,-5-2-3-16,-5 9 0 0,-1 2 0 16,-5 1 0-1,-4 9 0-15,0 0 0 0,-2 2 0 16,-2 0 0-16,-2 0 0 0,2 4 0 15,-2 3 0 1,2 19 0-16,-2 1 0 0,0 0 1 16,2-5 7-1,1-1 0-15,-1-5 49 0,0-8 0 16,2 5 56 0,-2-7 2-16,2 0-75 0,2-4 1 15,4-2-23-15,17-8 0 16,0-19-15-16,-1 5 0 15,-1 1-33-15,-5-1 1 16,1 1-69-16,-5 11 2 16,1-3 36-16,-5 9 2 15,0-2 25-15,-2 2 1 16,-1 4 23-16,-1 0 0 16,0 4 8-16,4 6 1 0,-1 13 1 15,-1 4 0 1,-4-3 16-16,-2 1 1 15,0-7 53-15,-2 1 1 16,0-3 17-16,0-5 1 16,-2-3-58-16,2 0 2 15,0-8-14-15,1 4 0 16,-1-4-13-16,10 0 0 16,4-12-7-16,7-7 0 15,-3-3-1-15,-3 1 0 16,-3-1-20-16,-2 9 1 0,1-1-28 15,-1 4 1-15,0-1 23 16,1 3 1-16,-1 0 8 16,-2 8 2-16,0 0 6 15,1 0 1-15,-3 0 3 16,4 10 1-16,-4 7 1 16,0-1 1-16,-1 11 5 15,-3-11 2-15,-2 5 43 0,0-7 2 16,0-2-18-16,0-5 0 15,0 1-10-15,-2-8 1 16,2 2-16-16,4-2 0 16,2-2-8-16,11-17 1 15,-1 3-2-15,3-11 0 16,-1 11-55-16,-7-1 1 16,-3 7-50-16,2 0-1 15,2-2 57-15,1 1 1 16,-1 7 35-16,-2 4 0 15,1 0 11-15,1 2 0 16,-2 6 1-16,3 3 1 16,-3 11 25-16,0-1 1 0,-1-5 49 15,-3 1 1 1,-2-1-10-16,-2-6 2 0,-2 1-43 16,0-5 1-1,0-2-2-15,0 2 1 0,0-6-19 16,7 0 0-1,1-6-8-15,14-15 1 16,1-3-3-16,2-3 1 0,-1 9-18 16,-11 1-1-16,1 9-33 15,-2 0 2-15,1 2 15 0,-3 1 1 16,0 5 19 0,3 0 1-16,-1 5 10 0,0 7-1 15,-1-2 5-15,3 11-1 16,-2 1 12-16,-7-5 1 15,-1-7 22-15,-2-2-1 16,0 0-6 0,-2-4 1-16,0 3-4 0,0-1 1 15,0-6-17-15,0 2 2 16,0-2-8-16,13-15 1 16,3 1-1-16,5-15 0 15,-1 9-43-15,1-1 0 16,-1 5-36-16,-12 10 1 0,1-5 55 15,-3 11 2 1,0-6 14-16,-2 4 1 0,2 4 4 16,1 4 2-1,-1 5 4-15,4 5 0 16,-2 5 31-16,-3-9 1 16,-1-2 54-16,0 0 1 0,0 1-53 15,-2 1 0-15,2-10-17 16,2 6 2-16,3-8-17 15,11 0 2-15,3-10-8 16,1-6 0-16,-3-7-1 16,-2 3 1-16,-3 3-58 15,-10 7 1-15,0 4-13 16,-2-5 2-16,1 5 18 16,-3 4 2-16,0 0 31 0,-2-4 0 15,0 6 13-15,4 6 0 16,-2-2 4-1,6 19 0-15,1-5 14 0,-5-5-1 16,-2-1 69 0,2-2 0-16,0-2-29 15,0 1 1-15,3-5-32 16,9 8 1-16,3-10-15 0,7-4-1 16,1-10-5-16,2-5 0 15,-3-3-16-15,-7 1 2 16,-3 5-59-16,-9 10 1 15,-1-2 30-15,-2 0 1 16,0 1 20-16,-2-1 0 16,0 6 12-16,-2-2 2 15,0 0 2-15,0 2 2 16,0 0 1-16,3 4 0 16,-1 2 2-16,2 5 1 15,-2 5 19-15,0-8 1 16,0 1 65-16,0 1 1 15,0-2-21-15,-2 0 1 16,0 0-45-16,0-6 1 16,3 5-17-16,-1-5 0 0,2-4-8 15,4-5 1-15,2 1-16 16,9-8 1-16,-3-9-47 16,-1 7 2-16,-1 0-37 15,0 1 1-15,3-1 57 16,-7 8 0-16,1-1 14 15,-3 3 2-15,0 2 8 0,0-2 2 16,0 6 7-16,1 0 1 16,-1 0 2-16,8 10-1 15,-3 5 3-15,-7-3 0 16,-2 4 0-16,-2 7 0 16,-4-3 42-16,-4 7-1 15,-2 0 69-15,-2-5 0 16,0-3-68-16,1-11-1 15,1 0-22-15,0-6 2 16,0 4-15-16,0-3 2 16,2-3-6-16,0 0 2 15,0-3-4-15,-1-3 1 0,1 4-1 16,2-6 0 0,2 2-10-16,2 2 1 15,2-2-49-15,3-5 0 0,-1 11 26 16,2-6 0-1,0 6 12-15,4 6 1 0,1-6 7 16,9 11 0-16,1-1 12 16,1 0 2-16,5-4 0 15,10 0 0-15,2-14 9 16,4 0 2 0,0-15-13-16,-6 3 1 0,-2-7-1 0,-14 11 0 15,-5-3-32 1,-10 11 2-16,1-2-198 0,-5 4 2 15,-4 6-650 1</inkml:trace>
  <inkml:trace contextRef="#ctx0" brushRef="#br0" timeOffset="7856.04">15044 3743 12 0,'0'0'0'0,"0"0"0"0,-21 35 0 0,15-26 0 0,0-1 0 31,2-4 0-31,2 2 1 0,0-4 11 16,0-2 2-16,0-2-7 15,0-4 0-15,0 2 24 16,2-11-1-16,4-9-28 0,4-3 0 16,4 7-3-1,5-5 1-15,1 11 1 0,0 3 1 16,-1 7 12 0,-3-2 1-16,-2 6 18 0,1 6 1 15,1-2 21-15,0 11 1 16,3 3 10-16,-3-1 1 15,-6 1-2-15,-3-2 1 16,-3-5 21-16,0-3 1 16,0-2 21-16,0-4 1 15,0 0-50-15,-2 4 1 16,0-6-33-16,0 0 1 16,2 0-14-16,0-8-1 15,4-6-14-15,4-1 0 16,3-7-9-16,-1 3 0 0,-4 5-10 15,-2 4 0 1,-2 4 5-16,0 4 0 0,3 2 9 16,1 6 0-1,2 2 4-15,2 2 0 0,1 0 1 16,-1 7 0 0,-4-7 4-16,-2 2 2 0,-2-1 14 15,0-9 0-15,3 0-7 0,1 4 0 16,0-6-7-1,10-10 1-15,19-15-6 16,2-2 0-16,-10 1-15 16,-9 7 2-16,-7-3-15 15,-5 11 0-15,-4-5 15 16,-2 6 1-16,2 1 7 16,-4 7 2-16,0-4 2 15,0 6 0-15,0 0 0 0,0 6 1 16,0-4-1-16,2 11 0 15,2 9 0-15,5-3 1 16,7-3-1-16,13-3 1 16,12-7 5-16,6-6 1 15,2-6-2-15,0-5 1 16,-4 1-3-16,-6 0 1 16,-8 0-3-16,-11 3 1 15,-5 7-5-15,-9-6 0 16,-4 6-1-16,0 0 0 15,-2 0 1-15,0 0 1 16,0-2 1-16,0 2 1 16,0-2 0-16,-2 2 1 0,-4-6 1 15,-2 4 1 1,-1 2 5-16,-1 0 1 16,-4 2 1-16,-7 14 2 15,-1 3 0-15,-1 10 0 0,5 1 9 16,4-3 0-16,5 2 17 15,5-3 0-15,2-3 62 16,0-6 0-16,2-7 7 0,4-4 0 16,2-4-79-1,9-10 0-15,9-2-21 0,7-15 0 16,0-2-26 0,-5 0 0-16,-7 9-143 0,-7 2 2 15,-4-1 34-15,-4 9 1 16,-1 6 68-16,-1-4 1 15,0 4 39-15,2-2 0 16,-4 4 15-16,-4 4 1 16,0 4 1-16,4 10 0 15,-3 11 9-15,1 14 0 16,2-2 67-16,0-22 2 16,0-3-9-16,0-8 2 15,0 3-37-15,2-3 0 16,3-6-8-16,15 2 1 15,11-10-18-15,16-21 0 16,-6 1-9-16,-10-1 0 0,-5-6-2 16,-5 8 0-1,-1 7-13-15,-3 1 2 0,-1 7-29 16,-4 0 1 0,1 2 3-16,-3 4 1 0,-2 2 18 15,2 2 0-15,-1 0 9 0,-1 2 0 16,-2 10 4-1,0-2 2-15,-2 7 2 0,-2 1 1 16,-4 7 8 0,-4 1 1-16,-6-5 50 0,0 2 0 15,-1-5-17 1,3-8 1-16,-2-4-26 16,3 3-1-16,1-7-9 15,2 0 1-15,2 4-6 0,4-6 0 16,-4 0-1-16,2-6 0 15,4 2-1-15,6-13 0 16,6 1-2-16,1-1 1 16,1 7-19-16,-1 2 1 15,-1 6-20-15,0 2 2 16,-1 2 9-16,1 8 0 16,0 5-7-16,5 1 0 15,-1 2-47-15,-1 1 1 0,-17-19-694 16</inkml:trace>
  <inkml:trace contextRef="#ctx0" brushRef="#br0" timeOffset="8804.7">17094 3735 12 0,'0'0'0'0,"0"0"0"0,0 0 0 0,0 0 0 0,0 0 0 15,0 0 0-15,0 0 0 16,0 0 2-16,0 0 1 15,8-24 64-15,-6 5 0 16,0 1 51-16,-2 1 1 16,-2-1-16-16,-2 1 0 15,-2 9-19-15,-3 0 2 16,-1 6-18-16,-4 4 1 16,-5 6-21-16,-7 9 1 15,-5 11-11-15,4 5 2 16,9 2 10-16,3 0 1 15,5-15 45-15,0 5 1 16,4-6 67-16,2-3-1 0,4-6-111 16,2-4 0-1,0 1-33-15,2-7 1 0,2-7-16 16,6-1 2 0,9-10-6-16,6-9 0 0,-1 0-17 15,-5 1 1-15,-7 9-99 16,-6 7-1-16,-4 4 11 15,0 0 0-15,1 6 78 0,-1 0 1 16,-2 0 18 0,0 6 0-16,0 10 7 0,0 5 1 15,-2 10 17 1,-2-5 1-16,-2-1 47 0,2-11 1 16,2-1-36-16,2-9 0 15,-2 2-5-15,2-6 1 16,2 0-10-16,10-10 0 15,17-17-16-15,4-6 0 16,-5-2-1-16,-1 6 0 16,0 7-23-16,0 1 0 15,-3-1-33-15,-5 11-1 16,-7 1 26-16,-2 4-1 16,-5 6 19-16,-1 0-1 15,2 8 10-15,2 9-1 0,0 9 5 16,-1 3 0-1,-9 4 6-15,-2-8 1 0,-3-5 56 16,1-1-1 0,-2-3 28-16,-2-6 1 0,-2 3-55 15,-1-11-1 1,1-2-22-16,0 0-1 16,-2-2-10-16,-1-5 0 15,5 5-2-15,4-4 0 0,2 4-9 16,2-4 0-16,4 4-49 0,4 0 2 15,7-10-84 1,7-1-1-16,9-3-74 0,2-11 0 16,-33 27-457-1</inkml:trace>
  <inkml:trace contextRef="#ctx0" brushRef="#br0" timeOffset="9613.68">17670 3503 12 0,'0'0'0'0,"0"0"0"0,0 0 0 0,-13-20 0 0,11 12 0 16,0 5 0-16,0-3 0 16,0 6 0-16,-2 6 0 15,-2 5 7-15,-4 15 0 16,-3 18 30-16,5 1 2 16,4 6 37-16,2-8 0 0,0 0 5 15,0-6 0 1,0 2 139-16,2-8 1 15,2-4-42-15,0-5 2 16,-2-11-107-16,-2-11 1 16,2 0-23-16,4 0 1 15,4-11-31-15,9-13 1 16,13-17-18-16,5-5 1 16,0 3-4-16,0-2 0 15,0 2-23-15,-5 10 0 0,-9 13-3 16,-9 3 1-16,-4 9 9 15,-1 0 2-15,-5 6 6 16,-4 4 0-16,-3 4 4 16,-3 4 0-16,-10 15 0 15,-7 10 0-15,-1-9 0 16,1 1 1-16,6-10 0 16,3-1 1-16,2-6 0 0,1-2 0 15,5-5 5-15,4 3 0 16,2-4 1-16,0-2 1 15,2 0 0-15,2 0 1 16,0 0-2-16,0 0 0 16,0 0-2-16,2 2 0 15,0 4 0-15,3 0 0 16,1 4 9-16,2 7 0 16,2-5 34-16,3 5 0 15,1-9 21-15,0 0 0 16,3-8-43-16,1-2 0 15,5-10-18-15,4-1 2 0,-1-3-9 16,1-3 0 0,-6-3-34-16,-7 3-1 0,-6 1-102 15,-4-3 0 1,-1 5 15-16,-3 2 1 0,-2 3 75 16,-2 9 1-1,-3-4 35-15,1 6 1 0,0 6 7 16,-2-2 2-16,-6 11 5 15,-3 11-1-15,1 9 26 16,6-2 0-16,6-2 57 0,6 2 2 16,6 0-31-1,11-7 2-15,12-9-38 0,5-13 2 16,8-4-17 0,5-4-1-16,8-9-6 0,3 1 0 15,-5-4-11-15,-6-9 0 16,-51 25-1101-16</inkml:trace>
  <inkml:trace contextRef="#ctx0" brushRef="#br0" timeOffset="10122">18604 3665 12 0,'0'0'0'0,"0"0"75"0,0 0 1 16,0 0-75-16,0 0 1 0,-24-10-5 15,9 10 2 1,-7 2 3-16,-5 9 1 0,-2 3 31 16,1 2 2-1,1 5 86-15,7 3-1 0,1 5 39 16,5-2 2 0,4-4 51-16,3-7 0 15,5-4-78-15,4-6 0 16,2 3-84-16,7-7 1 15,7-11-30-15,13-9 2 0,8-9-17 16,0-8 0-16,-4-6-10 16,-7 2 1-16,-3-4-119 15,-5-8 1-15,-7-11 97 16,-7-5 2-16,-2-1 16 16,-4 14 1-16,0 22 32 15,2 11 1-15,-2 11 0 16,-2 10 0-16,-2 0-14 0,0 10 1 15,-2 17-12-15,-5 16 2 16,3 20-6-16,4 7 1 16,2 0-65-16,2-2 0 15,6-9 34-15,7-7-1 16,9-17 15-16,7 0 0 16,6-17 54-16,6-10 1 15,6-16-13-15,0-10 1 16,-2-7-20-16,-2-4 1 15,-43 29-1091-15</inkml:trace>
  <inkml:trace contextRef="#ctx0" brushRef="#br0" timeOffset="11500.69">19250 3456 12 0,'0'0'0'0,"0"0"0"0,0 0 0 0,8-27 0 0,-6 19 0 16,0 0 18-1,-2 2 1-15,0 4 90 0,0 0 1 16,0 2-23 0,0 0 1-16,0 0-2 0,0 4 1 15,-2 10-4-15,-4 11 1 16,-2 20-48-16,4 8 1 15,6-1 23-15,4-7 1 16,4 6 4 0,5-14 0-16,-1-4-9 0,0-8 0 15,3-7 121-15,3-10-1 16,5-10-51-16,1-4 2 16,1-4-84-16,0-7-1 0,1-9-22 15,3-7 0 1,0-16-31-16,-4-5-1 15,-7-3-7-15,-4-11 1 16,-3 10 1-16,-7 15 2 0,-4 13 5 16,-2 5 0-1,0 17 10-15,-2 0 1 0,-2 5 1 16,0 3 1 0,-2 5-2-16,-7 7 1 0,-5 15-2 15,-3 10 0-15,1 14-13 0,3 2 1 16,7 5-82-1,2-11 0-15,2-4 62 16,2-6-1 0,4-4 18-16,2-11-1 15,2-7 16-15,0-3 0 0,-2-8 32 16,0 2 1-16,0-4-2 16,0-4 1-16,2-6-10 15,2 0 2-15,3-11-24 16,1-5 1-16,-2-3-10 15,-2 3 0-15,0 11 0 16,3-1 1-16,-1 4-12 0,0 8 1 16,-2 2 7-16,-2 0 0 15,-2 2 9-15,0 8 1 16,4 8 1-16,3 9-1 16,-1 6 2-16,0-6 2 15,0-3 19-15,0-7 1 16,3-7 25-16,1-2 1 15,2-6 4-15,7-2 1 16,10-10-33-16,1 0 2 16,-3-7-17-16,-6 1 2 15,-3-9-7-15,-3 5 0 16,-3-7-19-16,-2 2 0 16,-4 7-27-16,-1 8 0 15,-3 3 21-15,-2-1 2 0,0 8 11 16,-2 0 2-16,0 0 6 15,0 8 0-15,0 9 2 16,0 9 1-16,2 7 0 16,2-4 1-16,2-2 8 15,2-3 0-15,-2-7 51 0,1-7 2 16,3-8 12 0,2 2 0-16,4-10-44 15,5-4 1-15,4-7-19 0,3-5 2 16,1-5-20-16,0-2 0 15,1 3-86-15,1 1 0 16,0 7 30-16,-4 1 1 16,-5 7 38-16,-3 2-1 15,-7 8 18 1,-4 0 2-16,0 4 5 0,0 8 0 16,1-2 1-1,-5 17 1-15,-4 0 2 0,-4 8 1 16,-5 6 8-16,3-23 2 15,0-6 38-15,0 3-1 16,0-5 25-16,-2-4-1 16,-1 3-34-16,-3-7 0 15,0-2-26-15,0-2 0 16,-1 2-13-16,5-9 0 16,0 7-6-16,4-2 0 15,0 4-29-15,2-2 2 0,0 2-19 0,6-8-1 16,8-2 5-1,15 1 0-15,1 1 21 16,-3 6 0 0,-3 4 13-16,-3 6 1 0,-1-6 12 15,-3 5 0-15,-3-5 22 16,0 4 1-16,-1-6-10 16,-1 0 1-16,0-6-7 0,0-1 0 15,1-3-12-15,-1-8 0 16,-2-1-144-16,-4-5 0 15,-4 24-1030-15</inkml:trace>
  <inkml:trace contextRef="#ctx0" brushRef="#br0" timeOffset="11778.46">19945 3559 86 0,'0'0'12'0,"0"0"1"0,0 0-13 0,0 0 1 15,0 0 56-15,0 0 0 0,0 0 51 16,0 0 1-16,0 0-39 15,0 0 2-15,0 0-512 16</inkml:trace>
  <inkml:trace contextRef="#ctx0" brushRef="#br0" timeOffset="12016.02">18959 3655 12 0,'0'0'0'15,"0"0"0"1,0 0 0-16,0 0 0 0,0 0 0 16,35 10 34-16,10-18 0 15,16 0 96-15,9-2 2 16,2 0-19-16,2 3 2 15,-1 7-64-15,1 0 1 16,-74 0-557-16</inkml:trace>
  <inkml:trace contextRef="#ctx0" brushRef="#br0" timeOffset="13106.14">17323 4487 12 0,'0'0'0'0,"0"0"0"0,0 0 0 0,0 0 0 0,0 0 0 16,0 0 22-16,0 0 2 15,0 0 82-15,0 0 2 16,0 0-21-16,0 0 0 15,0-45 67-15,0 1 0 16,0 1-83-16,0 12 2 16,-2 9-27-16,-4 5 0 15,0 7-24-15,-2 4-1 16,-5 6-4-16,-5 6 1 16,-9 11-2-16,-4 15-1 15,3 5-9-15,1 7 1 0,7 3-2 16,3 0 1-1,7-8-6-15,2-8 0 0,6-13-19 16,2-7 0 0,2-5 14-16,6-12 1 0,6-1 4 15,15-7 0 1,14-15 5-16,0-8 2 0,-8-4 69 16,-8 6 1-1,-9 0 78-15,-6 9-1 0,-1 7-46 16,-3 9 1-16,-4 4-56 0,-4 6 1 15,2 4-38 1,0 4 2-16,0 11-15 0,-2 24 0 16,-6 22-4-1,-2 9 1-15,-1 4-51 0,1 2 2 16,0 5-72 0,2-9 0-16,4-5 41 0,4-9 1 15,2-17-136-15,0-12-1 16,-4-33-521-16</inkml:trace>
  <inkml:trace contextRef="#ctx0" brushRef="#br0" timeOffset="15361.16">17497 4435 12 0,'0'0'0'0,"0"0"0"0,0 0 0 0,-14 23 0 16,10-13 0-1,-2 7 0-15,-4 5 0 0,-3-1 2 16,1-1 1 0,2-3 64-16,4-5 0 0,1-8 58 15,3-2-1-15,0-2 3 16,2-2 0-16,2-8-20 15,7-9 1-15,7-13-16 0,9-10 0 16,1 6-2 0,-1 9 1-16,-3 6-7 0,-1 7 0 15,-7 6-20 1,-4 6 1-16,-1 4-37 0,-3 8 2 16,-2 8-16-16,-2 17 1 15,-2 13-18-15,0-3 2 16,0-4-69-16,2-12-1 15,0-9-10-15,0-8 0 16,0-10 61-16,2-4 0 16,4-4 14-16,11-10 2 15,12-15 4-15,-1-4 0 16,-7 0 12-16,-7-2 1 16,-3 6 65-16,-5 1 2 15,0 9 42-15,-2 3 2 16,-2 9-38-16,-4 3 0 15,0 6-60-15,0 4 1 0,0 3-20 16,-2 9 0 0,-4 17-7-16,0 16 0 0,4-12-46 15,4-2 0 1,2-10-94-16,2-7 1 0,2-6 64 16,3 1 1-1,3-9 49-15,9-6 1 0,9-6 16 16,3-11 1-16,4-12 7 0,0-6 1 15,-2-4 2 1,-6 2 1-16,-9 6 24 0,-7 7 1 16,-7 7 15-1,-4 5 1-15,-2 12-14 0,-2-4 1 16,0 6-2 0,-2 6 0-16,-4 2-26 0,-4 8 0 15,-7 21-4-15,3 0 1 16,4 2-1-16,3-6 0 15,7-2-27-15,4-4 0 16,3-11-42-16,1 1-1 16,2-9 33-16,6-6 0 15,7-2 26-15,10-10 0 16,8-11 10-16,-2-8-1 16,-6 1 9-16,-3-9 0 15,1-4 51-15,0 4 2 16,-9 12 75-16,-5 0 2 15,-5 15-83-15,-4 4 1 16,-4 6-37-16,2 0 0 16,3 8-14-16,-1 11 0 15,0 13-4-15,-2 9 0 16,-6-6-17-16,0-2 1 16,2-12-77-16,-2-5 1 0,-2 1 6 15,-2-7-1-15,0-2 48 16,-2-6 0-16,-6 4 22 15,-5-2 1-15,-3 0 7 16,1-1 2-16,5 3 3 16,4-6 1-16,3 2-6 0,3 0 0 15,2-2 2 1,4 0 0-16,7 0 1 0,11-10 0 16,17-7 2-1,10-3 0-15,2-7 2 0,1-8 1 16,-1 0-1-16,16-31 0 15,-22 13 2-15,-20 18 0 16,-3-2-1-16,-7-2 1 16,-7 4-1-16,-6 9 0 15,-4 1-53-15,0 13 1 16,0-3 14-16,-1 11 1 16,1-2 11-16,0 4 0 15,0 2 9-15,-8 8 0 0,-2 4 10 16,-13 38 1-1,4 3 2-15,7 17 1 0,8 0 4 16,4-3 0 0,4 1 0-16,4-27 0 0,4 2 0 15,-2-22 0 1,2-3 9-16,-2-7 1 0,1-5 13 16,3-2 2-1,2-4 10-15,19-4 1 0,0-19 16 16,6-10 2-16,-7-6 5 0,-9 7 0 15,-3-3 34 1,-10 18 0-16,-1 5 32 0,-3 6-1 16,0-2-51-1,-2 1 1-15,0 3-49 0,-2 4 1 16,0 0-20 0,0 21 0-16,-2 10-11 0,0 8-1 15,-2-7-88 1,4-15 0-16,0-1 5 0,2-8 1 15,0 1 52-15,2-5 2 16,2 2 12-16,15-6 1 16,7-2 14-16,7-12 1 15,-4-7 4-15,-7-2 2 16,-1-3 0-16,-15 18 2 16,-2-3 4-16,-2 3 1 15,0 2 18-15,-1 6-1 16,-1-2-7-16,-2 2 1 0,0 0-5 15,2 6-1 1,0 6-12-16,0 11 0 0,0-9-9 16,0 1 1-1,2-1-9-15,0-8 2 0,0 2 2 16,0-1 1 0,0-1 7-16,-2-4 1 15,0 0 3-15,0-2 1 16,1-2 0-16,1-6 1 0,-4-7 3 15,-2-3 1-15,0 1 7 16,-1 3 2-16,1 0 27 16,0 1 1-16,0 1-9 15,0 2 1-15,0-1-4 16,2 5 1-16,0-4-8 16,2 4 1-16,2-2-19 15,7-1 2-15,5-1-7 0,11 0 1 16,-1 4-2-16,-7 6 1 15,-1 6-6-15,1 2 2 16,-3 4-6-16,3 11 0 16,-5 6-26-16,-6 4 0 15,-4-5-27-15,-2-5 0 16,-2-7 32-16,0 1 1 16,0-7 27-16,0 0 1 15,0-4 3-15,0-1 1 16,0-1 14-16,0-4 0 15,0 0 14-15,2-4 2 16,2-1 3-16,11-27 1 16,1-1 15-16,3-10 1 0,-3 6-3 15,-6 16 0 1,0-1 87-16,-3 15 0 0,-1-3-106 16,-2 10 0-1,0 0-22-15,10 10 1 0,-1 13-18 16,1 18 1-16,-6-2-154 0,-4-8 0 15,0-9 2 1,-2-9 0-16,0-5 93 0,3-2 1 16,1 0 39-1,14 2 0-15,5-10 10 0,3-10 1 16,-1-2 10 0,-6-7-1-16,-7 3 5 0,-4-3 1 15,-6-1-6-15,-6-13 0 16,2 35-1023-16</inkml:trace>
  <inkml:trace contextRef="#ctx0" brushRef="#br0" timeOffset="15556.47">18715 4318 12 0,'0'0'0'0,"0"0"0"0,0 0 0 15,35-6 0-15,-4 4 0 0,-31 2-10 16</inkml:trace>
  <inkml:trace contextRef="#ctx0" brushRef="#br0" timeOffset="15740.78">18938 4240 12 0,'0'0'0'0,"0"0"0"16,0 0 0-16,0 0 0 0,-20 13 0 16,18-9 0-16,0-2 0 15,0-2 0-15,0 2 0 16,2-2-10-16</inkml:trace>
  <inkml:trace contextRef="#ctx0" brushRef="#br0" timeOffset="17416.16">17106 5380 12 0,'0'0'0'0,"0"0"0"0,0 0 0 0,0 0 0 16,0 0 0-16,0 0 2 0,0 0 1 16,0 0 38-1,0 0-1-15,0 0 19 0,0 0 0 16,0 0 4-16,0 0 0 15,0 0 5-15,0 0 2 16,0 0-10-16,-23 43 2 16,17 10-19-1,0 3-1-15,2-7 1 0,6-6 1 16,4-16-39-16,0-11 1 16,0-8 20-16,5-8 1 15,5-8 15-15,5-8 1 16,3-19 6-16,1 0 2 15,-3-8 66-15,-7 0 0 0,-9-2-83 16,-6 4 0 0,-6-3-31-16,-7 14 2 0,13 30-1005 15</inkml:trace>
  <inkml:trace contextRef="#ctx0" brushRef="#br0" timeOffset="17766">17010 5205 12 0,'0'0'0'0,"0"0"10"0,-15 19 0 0,13-11-10 0,2-4 0 16,2 0 0-16,0-4 0 15,0 2 0-15,4-2 0 16,9-6 1-16,7-6 1 16,5-13 37-1,-2 5 0-15,-11-3 28 16,-8 13 1-16,-6-1 49 0,-4 11 2 16,-6-6-41-16,-7 12 0 15,-7-1-27-15,-3 9 0 16,2 2-36-16,9 9 0 15,10-4-15-15,8-1 0 16,-2-20-579-16</inkml:trace>
  <inkml:trace contextRef="#ctx0" brushRef="#br0" timeOffset="18435.98">17258 5634 12 0,'0'0'0'0,"0"0"0"0,0 0 0 15,0 0 0-15,0 0 0 16,0 0 0-16,-21 23 0 15,19-23 28 1,0 0 1-16,0 0 55 0,-2 0 0 16,0-6 20-1,0-5-1-15,2-5 8 0,2-11 0 16,6-10 46 0,6 5 0-16,4-3-14 0,5 10-1 15,-3 7-20-15,1 3-1 16,1 3-46-16,-1 8 0 15,-5 4-46-15,-2 4 2 16,1 6-20-16,-3 9 0 16,-4 20-11-16,-6-2 0 15,-4 6-31-15,-4-8-1 16,-5-7-52-16,1-3 1 16,4-9 45-16,4-7 0 15,2-7 15-15,0 0 2 16,0-2 16-16,0-2 1 0,2-7 4 15,4-9 0 1,4-23 10-16,2-6 0 0,5 4 24 16,-1 8-1-1,-2 10 54-15,1 7-1 0,3 3-24 16,0 3 0 0,-1 4-34-16,-3 8 1 0,-2 4-18 15,3 8 0-15,-1 7-9 0,0 9 0 16,-2 13-11-1,1-6 1-15,-1 0-66 0,0-8 0 16,-4-13-13 0,-4-4 1-16,0-5 42 0,2 1 2 15,1-6 5 1,1-6-1-16,-6 6-975 0</inkml:trace>
  <inkml:trace contextRef="#ctx0" brushRef="#br0" timeOffset="18937.66">17901 5322 12 0,'0'0'0'0,"0"0"0"0,6-26 0 16,-4 15 0-16,0 5 0 16,0 2 26-16,-2-2-1 15,0 6 87-15,0-2 0 16,0 0 7-16,0 2 1 15,0 4-7-15,-2 12 2 0,-4 27 24 16,-2 17 1 0,2 2 25-16,2-1 0 0,2-10-99 15,0-7 2 1,0-10-22-16,2-15 0 0,2-3-31 16,0-7 2-16,-2-9 0 15,-2 0 1-15,0-7 0 16,0-3 1-16,-5-12 1 15,-1-22 1-15,0-3 20 16,4-2 0-16,0-6-7 0,2 9 1 16,2 3-16-1,2 10 1-15,0 7-10 0,2 15 0 16,2-1-12 0,2 8 0-16,3-2-4 0,3 2 2 15,2 4-3-15,3 0 0 16,5 0-3-16,7-6 1 15,2 6-8-15,0 0 0 16,0-7-6-16,-5 3 0 16,-5-4 7-16,-5 0 0 15,-7 8-22-15,-3-6 1 16,-8 6-1246-16</inkml:trace>
  <inkml:trace contextRef="#ctx0" brushRef="#br0" timeOffset="19163.5">17850 5546 12 0,'0'0'0'0,"0"0"0"0,0 0 0 0,2 25 12 16,0-21 1-16,2-4 62 15,8-4 1-15,21-5 18 0,12-9 1 16,5-5-21-1,-1 5 0-15,-6-1-14 0,-4 3 2 16,-6-2-38 0,-3 3 0-16,-30 15-546 0</inkml:trace>
  <inkml:trace contextRef="#ctx0" brushRef="#br0" timeOffset="19589.03">18252 5285 12 0,'0'0'0'16,"0"0"0"-16,0 0 0 15,-23 23 0-15,21-21 0 16,2-2 0-16,6 0 0 16,9-2 31-16,13-4 1 15,15 0 17-15,4-5 0 0,-3 1 37 16,-12 0 0-1,-9 4 11-15,-7-1 0 16,-10 7-28-16,-1-2-1 16,-3 2 7-16,-4 0 2 15,-3 0-18-15,-3 2 2 16,-4 11 12-16,-4 1 1 16,-5 9 32-16,1 10 2 0,5 4-6 15,5 6 0-15,2 10-57 16,4 7 0-16,0-7-21 15,1 0-1-15,1-1-16 16,2-9 0-16,5-8-5 16,-1-15 1-16,0-7-3 15,0-11 1-15,0-2-1 16,10-11 0-16,13-13-30 16,4-11 0-16,-31 35-1179 0</inkml:trace>
  <inkml:trace contextRef="#ctx0" brushRef="#br0" timeOffset="19921.84">18660 5388 187 0,'0'0'0'15,"26"-27"-8"-15,-5 5 0 16,-1 1 0-16,-5 5 2 16,-7 10 1-16,-4 4 1 15,-2-1 11-15,0 3 2 16,-2 0 41-16,0 0 0 16,0 5 75-16,-2 7 1 15,-8 8 12-15,-7 15 0 16,-1 11-3-16,1 3 2 15,5 10-59-15,2-5-1 16,2-1-18-16,4-10 0 0,6-8-31 16,4-8 1-1,2-9-3-15,2-1 0 0,7-9 1 16,3 0 0 0,3-8 8-16,5-10 0 0,3-5-10 15,0 3 1-15,-4-2-17 16,-5-1 0-16,-5 1-8 15,-7-2 0-15,-4-1-22 0,-2 7 0 16,-4 10-1178 0</inkml:trace>
  <inkml:trace contextRef="#ctx0" brushRef="#br0" timeOffset="20136.05">18723 5519 12 0,'-4'2'0'16,"-4"5"0"-16,0 1 0 16,4 0 0-16,2-6 0 15,-1 6 7-15,3-8 0 16,7 6 134-16,11-4 0 16,17-2 2-16,6-2 0 15,-4-4 24-15,-6-10 2 0,-9-1-48 16,-3-1 0-1,-5-9-68-15,-4 1 0 0,-10 26-1013 16</inkml:trace>
  <inkml:trace contextRef="#ctx0" brushRef="#br0" timeOffset="20395.5">18602 5310 12 0,'0'0'0'15,"0"0"0"1,21 12 0-16,-5-6 0 0,9 1 0 16,10-7 55-1,6-7 0-15,2 7 87 16,0-6 1-16,-6-6-15 16,-9 4 0-16,-9 0-23 15,-7 5 2-15,-8-3-25 16,-2 6 0-16,0-6-46 0,-2 6 1 15,-2 6-32-15,-8 0 2 16,10-6-851-16</inkml:trace>
  <inkml:trace contextRef="#ctx0" brushRef="#br0" timeOffset="24478.25">17091 6474 12 0,'0'0'0'0,"0"0"0"0,0 0 0 15,-22 21 0-15,18-21 0 16,4 0 0-16,0 0 0 0,0 0 7 15,0 0 0 1,0 0 21-16,0 0 2 0,0 0 49 16,0-9 2-1,0 3-12-15,2-4-1 16,4-6-16-16,4-3 0 16,5 1-40-16,-1 1-1 15,2 1-10-15,-1 7 1 16,-7 7 8-16,-4 2 2 15,0 0 8-15,0 2 1 16,0 11 7-16,0 1 1 0,-2 11 62 16,-2-1 0-16,0 1-26 15,0-6 0-15,0-9-31 16,0-2 0-16,0-2 3 16,0-6 0-16,0 0-17 15,3 0 1-15,-1-4-3 0,4-2 1 16,8-15-3-16,7 1 0 15,-1-11-3-15,-1 8 1 16,-3 7-4-16,-4 6 1 16,-2 4-12-16,1-1 1 15,-1 5-1-15,-2 4 1 16,-2 5-1-16,0 1 1 16,3 4 1-16,-3 11 1 15,-2 3 35-15,-2-7 1 16,0-3-15-16,0-5 0 15,-2-5-12-15,0 0 1 0,0-4-8 16,0 0 2 0,0-2-4-16,0 0 0 0,0 0 1 15,2-8 2 1,0 0-3-16,4-13 2 0,5-4-3 16,3-1 1-1,6-1-3-15,1 4 0 0,-5 11-34 16,-1 4 1-16,1 8-31 0,0 0 0 15,-1 2 47 1,-3 4 0-16,-2 6 14 16,-1 5-1-16,-1 8 6 15,0-1 2-15,-2-5 36 0,-2-5 1 16,0-8-7 0,2 0 0-16,3-6-15 0,7-6 1 15,15-6-11-15,6-13 1 16,0-4-9-16,-5-3 1 15,-3-9-1-15,-2 4 0 16,-7-6-10-16,-3-3 1 16,-7-7 3-16,-4 2-1 15,-6 16 4 1,-2 2-1-16,0 16 11 0,0 13 0 16,0-2-2-16,-2 12 1 0,-2-4-4 15,-5 9 0 1,-3 13-2-16,-4 13 1 0,-1 15-15 15,7-1 0 1,4 0-29-16,-1 3 0 16,1-3 17-16,2-6 0 15,6-8 13-15,6-4-1 16,2-8 46-16,3-11-1 16,3-4 10-16,6-10-1 0,7-10 5 15,2-4 1 1,0-7-34-16,-5-2 1 15,-7-1-9-15,-5 3 1 16,-6 5-5-16,-2-1 1 16,-4 5-20-16,2-2 0 15,0-1-9-15,-2 11 1 0,-2-2 4 16,2 6 2-16,0 0 13 16,-2 0 0-16,0 6 5 15,-6 5-1-15,-2 11 4 16,-3 7 2-16,7 6 36 15,4-9 0-15,4-1-19 16,2-6 0-16,2-1-10 0,1-8 1 16,1 5-9-1,0-13 0-15,2 2-1 0,15-8 0 16,3-13 0 0,3-3 0-16,-4-7-1 0,-9 9 1 15,-3-7 0-15,-5 2 0 16,0 3 0-16,-4 5 0 15,0 3-29-15,-3 6 1 16,-1 4-2-16,-2-6-1 16,0 6 17-16,0-2 0 15,0 2 9-15,0 2 0 16,0 0 2-16,0 0 1 16,2 0-2-16,4 2 1 0,4 2-2 15,13-2 2 1,3-2-4-16,-1 0 2 0,-3 0 0 15,-11 0 1 1,-1 0-1-16,-4 0 2 0,-2 2 1 16,0 10 0-1,-2 2 5-15,-4 21-1 0,-4 6 23 16,4-24-1-16,2-1-9 16,0-5 1-16,2-3-5 15,0 0 1-15,0-6-6 0,2 4-1 16,0-6-2-16,7 0-1 15,1-6 16-15,6-10 0 16,-1-1-6-16,1-3 1 16,-1-3-5-16,-5 5 3 15,0 1-11 1,-4 5 1-16,1 4-14 0,-3-1 1 16,0-1-15-16,0 4 0 15,0 4 11-15,0-4 2 16,0 4 9-16,3 2 1 0,-1 2 3 15,4 10 1 1,0 2 3-16,5 17 2 16,-3 4 27-16,-6-6 1 15,-1 2-12-15,-3-17 0 16,0 3-7-16,-2-5-1 16,0-6-12-16,0 0 1 15,0-4-1-15,0 4 0 0,0-6 1 16,6-8 1-1,3-2 14-15,7-17 0 0,-2-6 1 16,-7 17 1 0,-1 0-3-16,-2 5-1 15,0-1-7-15,0-2 0 16,2 3-18-16,-1 3 0 0,-1 0-67 16,0 2-1-1,0 4-23-15,0-5 1 0,-6 7-794 16</inkml:trace>
  <inkml:trace contextRef="#ctx0" brushRef="#br0" timeOffset="25406.29">18828 6382 12 0,'2'-7'0'0,"2"5"0"0,0-4 0 0,0 2 0 0,0-2 0 16,-2 4 0 0,0-6 0-16,0 0 13 0,0 1 2 15,0 5 47-15,0 0 0 16,1 2 45-16,-3-6 0 15,0 6 6-15,0 6 0 16,-3-4-32-16,-5 15 0 16,-6 18 10-16,0 8 0 15,3 2 13-15,5-2 0 16,8-6-53-16,2-6-1 16,2-13-20-16,5-1 0 15,3-5-11-15,7-6 0 16,7-14-2-16,5-4 0 0,2-13-2 15,-2-8 1 1,-5 0 21-16,-1-2 1 0,-4-2-11 16,-7-4 1-1,-4 6-10-15,-4 15 0 0,-3 1-20 0,-5 11 0 32,0 0-35-32,0 8 1 0,0 0 13 15,-5 0 1-15,-5 8 11 0,-4 0 0 16,-3 11 6-1,1 8 2-15,4-7 9 0,4 5 1 16,3 2 54 0,5-5-1-16,3-1-33 15,3-3 1-15,4-4-16 16,4-3-1-16,7-13-8 0,5-9 2 16,7-5-5-16,0-7 1 15,-2 3-2-15,-5-5 1 16,-5-1-2-16,-5-1 1 15,-5 8 0-15,-5 5 0 16,-4 4-36-16,0 8 1 16,0-2-2-16,-2 2 1 15,0 2 18-15,0 6 0 16,-2 4 10-16,-2 8 0 16,0 17 9-16,2 11 1 15,4-5 12-15,6-13 1 0,6-5 5 16,7-3 0-1,1-7 14-15,5-9 0 0,4-12-14 16,1-3 0 0,-1-7-7-16,-6-5 0 0,-5-3 8 15,-5 5 2 1,-3 5-11-16,-6 7 0 0,-4 1-3 16,0 0 0-16,0 6 0 15,-2 2 1-15,0 0-5 16,0 4 1-16,0 10-5 0,0 3 0 15,2 10-2 1,2-3 2-16,5 1-2 0,7-11 1 16,6-6-10-1,11-10 1-15,8-16 4 0,2-5 2 16,0-5 1 0,-2-13 2-16,-8 1 1 0,-6-11 0 15,-9 0 0 1,-7-19 1-16,-9-10 27 0,-7-2 2 15,-7 18-30-15,-12 21 0 16,-11 23-7-16,-10 13 1 16,45 7-1308-16</inkml:trace>
  <inkml:trace contextRef="#ctx0" brushRef="#br0" timeOffset="25767.87">18817 6183 12 0,'0'0'0'0,"0"0"1"0,0 0 1 0,5 24-2 16,-3-22 0-16,0-2 0 0,2-2 0 15,2-4 24 1,4-4-1-16,5-9 57 0,-1-5 1 16,-4-1 115-16,-6 6 1 15,-6 9-102-15,-2 8 0 16,-2 2-36-16,-4 4 0 15,-9 19-26-15,-3 4-1 16,22-27-775-16</inkml:trace>
  <inkml:trace contextRef="#ctx0" brushRef="#br0" timeOffset="26106.14">17637 6217 12 0,'0'0'0'15,"0"0"0"1,0 0 0-16,-21 19 0 0,23-13 0 16,7-6 0-1,19 0 0-15,32-6 113 0,7 2 1 16,5-11-79 0,0-3 2-16,0-3 11 0,-5-3-1 15,-11-1 25-15,-15 9-1 16,-41 16-484-16</inkml:trace>
  <inkml:trace contextRef="#ctx0" brushRef="#br0" timeOffset="26419.95">17255 6076 12 0,'0'0'0'16,"0"0"0"-16,0 0 0 15,0 0 0-15,13 18 0 16,-9-16 1-16,0-2 0 16,2-2 61-16,2-6 1 0,1 0 12 15,-5-5 0-15,-6 1 61 16,-5 8 0-16,-3-4-72 15,-6 4 0-15,-5 8-23 16,1 6 1-16,1 15-40 16,3 1 1-16,16-26-586 15</inkml:trace>
  <inkml:trace contextRef="#ctx0" brushRef="#br0" timeOffset="26835.99">20176 6523 32 0,'0'0'0'0,"0"0"1"0,-20 15-1 0,16-13 0 16,2-2 24 0,0 4 0-16,2-4-85 0</inkml:trace>
  <inkml:trace contextRef="#ctx0" brushRef="#br0" timeOffset="33526.35">13982 4953 12 0,'0'0'0'0,"0"0"0"0,0 0 0 0,0 0 0 16,0 0 22-1,0 0 2-15,0 0 82 0,0 0 2 16,0-35-60 0,-8 0 2-16,-7-8 26 0,-5 10 2 15,-9 6-44 1,-6 7 2-16,-8 3-3 0,-4 5 0 16,-4 8 21-16,-7 8 0 15,-5 12 3-15,-11 7 2 16,-10 14-2-16,-4 14 1 15,-4 21-12-15,-13 14 0 16,-6 9 3-16,5 3 0 16,1 3 4-16,9 4 1 15,12 8-30-15,10-11 1 16,9-13-10-16,5-7 0 16,9-6 1-16,8-7 1 15,8-5-12-15,6-9 1 0,7-11-6 16,3-16 0-1,7-9 1-15,6-9 0 0,2-4 2 16,2-4-1 0,0-2 2-16,0-2 2 0,0-6 2 15,-1-2 1 1,1-9 14-16,0-5 2 16,0-1 12-16,0-2 0 15,0-6 6-15,2 3-1 16,0-3-12-16,2-4-1 15,0-2-14-15,0 4 1 0,-2 6-8 16,0 5 0-16,2 5-19 16,0 3 1-16,-2 5-20 15,-2 3 1-15,0 6 11 16,2-4 0-16,2 6 7 16,0 0 0-16,-2 0 6 0,0 8 2 15,0 11 2-15,0 14 1 16,-4 12 1-16,0 6 1 15,2 2 45-15,2-9 2 16,6 1-19-16,1-12 1 16,-5-7-14-16,0-9 1 15,0-7-16-15,4-2 2 16,-4-6-4-16,6 4 1 16,0-6-1-16,11 0 1 15,7-8 0-15,22-8 1 16,19-11 3-16,19-16 0 15,19-10-5-15,20-11 2 16,22-8 14-16,7-12 2 16,-154 84-1422-16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53243" y="9893699"/>
            <a:ext cx="180975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.xml"/><Relationship Id="rId5" Type="http://schemas.openxmlformats.org/officeDocument/2006/relationships/image" Target="../media/image110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587500"/>
            <a:ext cx="4424680" cy="428625"/>
            <a:chOff x="1503362" y="1587500"/>
            <a:chExt cx="4424680" cy="428625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5300" y="1587500"/>
              <a:ext cx="396875" cy="39687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R="260985" algn="r">
              <a:lnSpc>
                <a:spcPct val="100000"/>
              </a:lnSpc>
              <a:spcBef>
                <a:spcPts val="1019"/>
              </a:spcBef>
            </a:pPr>
            <a:r>
              <a:rPr sz="1400" spc="-10" dirty="0">
                <a:solidFill>
                  <a:srgbClr val="1F497D"/>
                </a:solidFill>
                <a:latin typeface="Georgia"/>
                <a:cs typeface="Georgia"/>
              </a:rPr>
              <a:t>DA-</a:t>
            </a:r>
            <a:r>
              <a:rPr sz="1400" spc="-20" dirty="0">
                <a:solidFill>
                  <a:srgbClr val="1F497D"/>
                </a:solidFill>
                <a:latin typeface="Georgia"/>
                <a:cs typeface="Georgia"/>
              </a:rPr>
              <a:t>IICT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Georgia"/>
                <a:cs typeface="Georgia"/>
              </a:rPr>
              <a:t>IT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314: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Engineering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User</a:t>
            </a:r>
            <a:r>
              <a:rPr sz="1200" i="1" spc="-3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Stories</a:t>
            </a:r>
            <a:r>
              <a:rPr sz="1200" i="1" spc="-3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&amp;</a:t>
            </a:r>
            <a:r>
              <a:rPr sz="1200" i="1" spc="-4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Acceptance</a:t>
            </a:r>
            <a:r>
              <a:rPr sz="1200" i="1" spc="-2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spc="-10" dirty="0">
                <a:solidFill>
                  <a:srgbClr val="1F497D"/>
                </a:solidFill>
                <a:latin typeface="Georgia"/>
                <a:cs typeface="Georgia"/>
              </a:rPr>
              <a:t>Criteria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Georgia"/>
              <a:cs typeface="Georgia"/>
            </a:endParaRPr>
          </a:p>
          <a:p>
            <a:pPr marR="28575"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1F497D"/>
                </a:solidFill>
                <a:latin typeface="Georgia"/>
                <a:cs typeface="Georgia"/>
              </a:rPr>
              <a:t>Saurabh</a:t>
            </a:r>
            <a:r>
              <a:rPr sz="1000" spc="-5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Georgia"/>
                <a:cs typeface="Georgia"/>
              </a:rPr>
              <a:t>Tiwari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000">
              <a:latin typeface="Georgia"/>
              <a:cs typeface="Georgia"/>
            </a:endParaRPr>
          </a:p>
          <a:p>
            <a:pPr marR="168275" algn="r">
              <a:lnSpc>
                <a:spcPct val="100000"/>
              </a:lnSpc>
            </a:pPr>
            <a:r>
              <a:rPr sz="700" spc="-50" dirty="0">
                <a:solidFill>
                  <a:srgbClr val="D9D9D9"/>
                </a:solidFill>
                <a:latin typeface="Georgia"/>
                <a:cs typeface="Georgia"/>
              </a:rPr>
              <a:t>1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F81BD"/>
                </a:solidFill>
                <a:latin typeface="Trebuchet MS"/>
                <a:cs typeface="Trebuchet MS"/>
              </a:rPr>
              <a:t>User</a:t>
            </a:r>
            <a:r>
              <a:rPr sz="2000" spc="-3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F81BD"/>
                </a:solidFill>
                <a:latin typeface="Trebuchet MS"/>
                <a:cs typeface="Trebuchet MS"/>
              </a:rPr>
              <a:t>Stories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05"/>
              </a:spcBef>
            </a:pPr>
            <a:r>
              <a:rPr sz="1400" dirty="0">
                <a:latin typeface="Trebuchet MS"/>
                <a:cs typeface="Trebuchet MS"/>
              </a:rPr>
              <a:t>seek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combine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strengths</a:t>
            </a:r>
            <a:endParaRPr sz="1400">
              <a:latin typeface="Trebuchet MS"/>
              <a:cs typeface="Trebuchet MS"/>
            </a:endParaRPr>
          </a:p>
          <a:p>
            <a:pPr marL="723900" marR="716280" algn="ctr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written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verbal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communication, </a:t>
            </a:r>
            <a:r>
              <a:rPr sz="1400" dirty="0">
                <a:latin typeface="Trebuchet MS"/>
                <a:cs typeface="Trebuchet MS"/>
              </a:rPr>
              <a:t>where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possible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supported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by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picture.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User</a:t>
            </a:r>
            <a:r>
              <a:rPr sz="1400" b="1" spc="-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Story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400">
              <a:latin typeface="Georgia"/>
              <a:cs typeface="Georgia"/>
            </a:endParaRPr>
          </a:p>
          <a:p>
            <a:pPr marL="398780" marR="298450" indent="-16954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0685" algn="l"/>
              </a:tabLst>
            </a:pP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245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F81BD"/>
                </a:solidFill>
                <a:latin typeface="Trebuchet MS"/>
                <a:cs typeface="Trebuchet MS"/>
              </a:rPr>
              <a:t>user</a:t>
            </a:r>
            <a:r>
              <a:rPr sz="1000" spc="30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F81BD"/>
                </a:solidFill>
                <a:latin typeface="Trebuchet MS"/>
                <a:cs typeface="Trebuchet MS"/>
              </a:rPr>
              <a:t>story</a:t>
            </a:r>
            <a:r>
              <a:rPr sz="1000" spc="30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tool</a:t>
            </a:r>
            <a:r>
              <a:rPr sz="1000" spc="3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used</a:t>
            </a:r>
            <a:r>
              <a:rPr sz="1000" spc="3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Agile</a:t>
            </a:r>
            <a:r>
              <a:rPr sz="1000" spc="3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software</a:t>
            </a:r>
            <a:r>
              <a:rPr sz="1000" spc="3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development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to 	</a:t>
            </a:r>
            <a:r>
              <a:rPr sz="1000" dirty="0">
                <a:latin typeface="Trebuchet MS"/>
                <a:cs typeface="Trebuchet MS"/>
              </a:rPr>
              <a:t>capture</a:t>
            </a:r>
            <a:r>
              <a:rPr sz="1000" spc="28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2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description</a:t>
            </a:r>
            <a:r>
              <a:rPr sz="1000" spc="2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2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2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software</a:t>
            </a:r>
            <a:r>
              <a:rPr sz="1000" spc="2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feature</a:t>
            </a:r>
            <a:r>
              <a:rPr sz="1000" spc="2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from</a:t>
            </a:r>
            <a:r>
              <a:rPr sz="1000" spc="2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</a:t>
            </a:r>
            <a:r>
              <a:rPr sz="1000" spc="290" dirty="0"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F81BD"/>
                </a:solidFill>
                <a:latin typeface="Trebuchet MS"/>
                <a:cs typeface="Trebuchet MS"/>
              </a:rPr>
              <a:t>end-</a:t>
            </a:r>
            <a:r>
              <a:rPr sz="1000" spc="-20" dirty="0">
                <a:solidFill>
                  <a:srgbClr val="4F81BD"/>
                </a:solidFill>
                <a:latin typeface="Trebuchet MS"/>
                <a:cs typeface="Trebuchet MS"/>
              </a:rPr>
              <a:t>user 	</a:t>
            </a:r>
            <a:r>
              <a:rPr sz="1000" spc="-10" dirty="0">
                <a:solidFill>
                  <a:srgbClr val="4F81BD"/>
                </a:solidFill>
                <a:latin typeface="Trebuchet MS"/>
                <a:cs typeface="Trebuchet MS"/>
              </a:rPr>
              <a:t>perspective</a:t>
            </a:r>
            <a:r>
              <a:rPr sz="1000" spc="-10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98780" indent="-169545">
              <a:lnSpc>
                <a:spcPct val="100000"/>
              </a:lnSpc>
              <a:buFont typeface="Arial MT"/>
              <a:buChar char="•"/>
              <a:tabLst>
                <a:tab pos="398780" algn="l"/>
              </a:tabLst>
            </a:pP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F81BD"/>
                </a:solidFill>
                <a:latin typeface="Trebuchet MS"/>
                <a:cs typeface="Trebuchet MS"/>
              </a:rPr>
              <a:t>user</a:t>
            </a:r>
            <a:r>
              <a:rPr sz="1000" spc="-3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F81BD"/>
                </a:solidFill>
                <a:latin typeface="Trebuchet MS"/>
                <a:cs typeface="Trebuchet MS"/>
              </a:rPr>
              <a:t>story</a:t>
            </a:r>
            <a:r>
              <a:rPr sz="1000" spc="-2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describes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type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4F81BD"/>
                </a:solidFill>
                <a:latin typeface="Trebuchet MS"/>
                <a:cs typeface="Trebuchet MS"/>
              </a:rPr>
              <a:t>user</a:t>
            </a:r>
            <a:r>
              <a:rPr sz="1000" spc="-25" dirty="0">
                <a:latin typeface="Trebuchet MS"/>
                <a:cs typeface="Trebuchet MS"/>
              </a:rPr>
              <a:t>, </a:t>
            </a:r>
            <a:r>
              <a:rPr sz="1000" dirty="0">
                <a:latin typeface="Trebuchet MS"/>
                <a:cs typeface="Trebuchet MS"/>
              </a:rPr>
              <a:t>what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they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want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why.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98780" marR="298450" indent="-169545" algn="just">
              <a:lnSpc>
                <a:spcPct val="100000"/>
              </a:lnSpc>
              <a:buFont typeface="Arial MT"/>
              <a:buChar char="•"/>
              <a:tabLst>
                <a:tab pos="400685" algn="l"/>
              </a:tabLst>
            </a:pP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420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F81BD"/>
                </a:solidFill>
                <a:latin typeface="Trebuchet MS"/>
                <a:cs typeface="Trebuchet MS"/>
              </a:rPr>
              <a:t>user</a:t>
            </a:r>
            <a:r>
              <a:rPr sz="1000" spc="484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F81BD"/>
                </a:solidFill>
                <a:latin typeface="Trebuchet MS"/>
                <a:cs typeface="Trebuchet MS"/>
              </a:rPr>
              <a:t>story</a:t>
            </a:r>
            <a:r>
              <a:rPr sz="1000" spc="484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helps</a:t>
            </a:r>
            <a:r>
              <a:rPr sz="1000" spc="4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48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create</a:t>
            </a:r>
            <a:r>
              <a:rPr sz="1000" spc="4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48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simplified</a:t>
            </a:r>
            <a:r>
              <a:rPr sz="1000" spc="4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description</a:t>
            </a:r>
            <a:r>
              <a:rPr sz="1000" spc="48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48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a 	</a:t>
            </a:r>
            <a:r>
              <a:rPr sz="1000" spc="-10" dirty="0">
                <a:latin typeface="Trebuchet MS"/>
                <a:cs typeface="Trebuchet MS"/>
              </a:rPr>
              <a:t>requirement.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98780" marR="299085" indent="-169545" algn="just">
              <a:lnSpc>
                <a:spcPct val="100000"/>
              </a:lnSpc>
              <a:buFont typeface="Arial MT"/>
              <a:buChar char="•"/>
              <a:tabLst>
                <a:tab pos="400685" algn="l"/>
              </a:tabLst>
            </a:pP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Agile</a:t>
            </a:r>
            <a:r>
              <a:rPr sz="1000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reduces</a:t>
            </a:r>
            <a:r>
              <a:rPr sz="1000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risk</a:t>
            </a:r>
            <a:r>
              <a:rPr sz="1000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sz="1000" spc="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delivering</a:t>
            </a:r>
            <a:r>
              <a:rPr sz="1000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value</a:t>
            </a:r>
            <a:r>
              <a:rPr sz="1000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000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project</a:t>
            </a:r>
            <a:r>
              <a:rPr sz="1000" spc="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Trebuchet MS"/>
                <a:cs typeface="Trebuchet MS"/>
              </a:rPr>
              <a:t>very 	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early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19"/>
              </a:spcBef>
            </a:pPr>
            <a:r>
              <a:rPr sz="1400" b="1" spc="-10" dirty="0">
                <a:latin typeface="Georgia"/>
                <a:cs typeface="Georgia"/>
              </a:rPr>
              <a:t>Specification</a:t>
            </a:r>
            <a:r>
              <a:rPr sz="1400" b="1" spc="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-</a:t>
            </a:r>
            <a:r>
              <a:rPr sz="1400" b="1" spc="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User </a:t>
            </a:r>
            <a:r>
              <a:rPr sz="1400" b="1" spc="-10" dirty="0">
                <a:latin typeface="Georgia"/>
                <a:cs typeface="Georgia"/>
              </a:rPr>
              <a:t>Stories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756" y="6510337"/>
            <a:ext cx="2090737" cy="188118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5E37C8-05F2-49BE-8029-5C10CE071351}"/>
                  </a:ext>
                </a:extLst>
              </p14:cNvPr>
              <p14:cNvContentPartPr/>
              <p14:nvPr/>
            </p14:nvContentPartPr>
            <p14:xfrm>
              <a:off x="2844720" y="1931400"/>
              <a:ext cx="2719800" cy="695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5E37C8-05F2-49BE-8029-5C10CE0713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5360" y="1922040"/>
                <a:ext cx="2738520" cy="71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Georgia"/>
                <a:cs typeface="Georgia"/>
              </a:rPr>
              <a:t>User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Story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Description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1400">
              <a:latin typeface="Georgia"/>
              <a:cs typeface="Georgia"/>
            </a:endParaRPr>
          </a:p>
          <a:p>
            <a:pPr marL="386715" marR="448945">
              <a:lnSpc>
                <a:spcPts val="2210"/>
              </a:lnSpc>
            </a:pPr>
            <a:r>
              <a:rPr sz="1900" b="1" dirty="0">
                <a:latin typeface="Trebuchet MS"/>
                <a:cs typeface="Trebuchet MS"/>
              </a:rPr>
              <a:t>As</a:t>
            </a:r>
            <a:r>
              <a:rPr sz="1900" b="1" spc="20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a</a:t>
            </a:r>
            <a:r>
              <a:rPr sz="1900" b="1" spc="200" dirty="0"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558ED5"/>
                </a:solidFill>
                <a:latin typeface="Trebuchet MS"/>
                <a:cs typeface="Trebuchet MS"/>
              </a:rPr>
              <a:t>[user</a:t>
            </a:r>
            <a:r>
              <a:rPr sz="1900" b="1" spc="210" dirty="0">
                <a:solidFill>
                  <a:srgbClr val="558ED5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558ED5"/>
                </a:solidFill>
                <a:latin typeface="Trebuchet MS"/>
                <a:cs typeface="Trebuchet MS"/>
              </a:rPr>
              <a:t>role]</a:t>
            </a:r>
            <a:r>
              <a:rPr sz="1900" b="1" spc="204" dirty="0">
                <a:solidFill>
                  <a:srgbClr val="558ED5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</a:t>
            </a:r>
            <a:r>
              <a:rPr sz="1900" b="1" spc="2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want</a:t>
            </a:r>
            <a:r>
              <a:rPr sz="1900" b="1" spc="204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to</a:t>
            </a:r>
            <a:r>
              <a:rPr sz="1900" b="1" spc="200" dirty="0">
                <a:latin typeface="Trebuchet MS"/>
                <a:cs typeface="Trebuchet MS"/>
              </a:rPr>
              <a:t> </a:t>
            </a:r>
            <a:r>
              <a:rPr sz="1900" b="1" spc="-10" dirty="0">
                <a:solidFill>
                  <a:srgbClr val="558ED5"/>
                </a:solidFill>
                <a:latin typeface="Trebuchet MS"/>
                <a:cs typeface="Trebuchet MS"/>
              </a:rPr>
              <a:t>[goal] </a:t>
            </a:r>
            <a:r>
              <a:rPr sz="1900" b="1" dirty="0">
                <a:latin typeface="Trebuchet MS"/>
                <a:cs typeface="Trebuchet MS"/>
              </a:rPr>
              <a:t>so</a:t>
            </a:r>
            <a:r>
              <a:rPr sz="1900" b="1" spc="-8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I</a:t>
            </a:r>
            <a:r>
              <a:rPr sz="1900" b="1" spc="-7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can</a:t>
            </a:r>
            <a:r>
              <a:rPr sz="1900" b="1" spc="-85" dirty="0">
                <a:latin typeface="Trebuchet MS"/>
                <a:cs typeface="Trebuchet MS"/>
              </a:rPr>
              <a:t> </a:t>
            </a:r>
            <a:r>
              <a:rPr sz="1900" b="1" spc="-10" dirty="0">
                <a:solidFill>
                  <a:srgbClr val="558ED5"/>
                </a:solidFill>
                <a:latin typeface="Trebuchet MS"/>
                <a:cs typeface="Trebuchet MS"/>
              </a:rPr>
              <a:t>[reason]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900">
              <a:latin typeface="Trebuchet MS"/>
              <a:cs typeface="Trebuchet MS"/>
            </a:endParaRPr>
          </a:p>
          <a:p>
            <a:pPr marL="386715">
              <a:lnSpc>
                <a:spcPct val="100000"/>
              </a:lnSpc>
            </a:pPr>
            <a:r>
              <a:rPr sz="1200" i="1" dirty="0">
                <a:latin typeface="Trebuchet MS"/>
                <a:cs typeface="Trebuchet MS"/>
              </a:rPr>
              <a:t>For</a:t>
            </a:r>
            <a:r>
              <a:rPr sz="1200" i="1" spc="-25" dirty="0">
                <a:latin typeface="Trebuchet MS"/>
                <a:cs typeface="Trebuchet MS"/>
              </a:rPr>
              <a:t> </a:t>
            </a:r>
            <a:r>
              <a:rPr sz="1200" i="1" spc="-10" dirty="0">
                <a:latin typeface="Trebuchet MS"/>
                <a:cs typeface="Trebuchet MS"/>
              </a:rPr>
              <a:t>example:</a:t>
            </a:r>
            <a:endParaRPr sz="1200">
              <a:latin typeface="Trebuchet MS"/>
              <a:cs typeface="Trebuchet MS"/>
            </a:endParaRPr>
          </a:p>
          <a:p>
            <a:pPr marL="615315" marR="451484" indent="-228600">
              <a:lnSpc>
                <a:spcPts val="1420"/>
              </a:lnSpc>
              <a:spcBef>
                <a:spcPts val="330"/>
              </a:spcBef>
              <a:buFont typeface="Arial MT"/>
              <a:buChar char="•"/>
              <a:tabLst>
                <a:tab pos="615315" algn="l"/>
              </a:tabLst>
            </a:pPr>
            <a:r>
              <a:rPr sz="1200" dirty="0">
                <a:latin typeface="Trebuchet MS"/>
                <a:cs typeface="Trebuchet MS"/>
              </a:rPr>
              <a:t>As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558ED5"/>
                </a:solidFill>
                <a:latin typeface="Trebuchet MS"/>
                <a:cs typeface="Trebuchet MS"/>
              </a:rPr>
              <a:t>registered</a:t>
            </a:r>
            <a:r>
              <a:rPr sz="1200" spc="-10" dirty="0">
                <a:solidFill>
                  <a:srgbClr val="558ED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558ED5"/>
                </a:solidFill>
                <a:latin typeface="Trebuchet MS"/>
                <a:cs typeface="Trebuchet MS"/>
              </a:rPr>
              <a:t>user </a:t>
            </a:r>
            <a:r>
              <a:rPr sz="1200" dirty="0">
                <a:latin typeface="Trebuchet MS"/>
                <a:cs typeface="Trebuchet MS"/>
              </a:rPr>
              <a:t>I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want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558ED5"/>
                </a:solidFill>
                <a:latin typeface="Trebuchet MS"/>
                <a:cs typeface="Trebuchet MS"/>
              </a:rPr>
              <a:t>log</a:t>
            </a:r>
            <a:r>
              <a:rPr sz="1200" spc="-10" dirty="0">
                <a:solidFill>
                  <a:srgbClr val="558ED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558ED5"/>
                </a:solidFill>
                <a:latin typeface="Trebuchet MS"/>
                <a:cs typeface="Trebuchet MS"/>
              </a:rPr>
              <a:t>in</a:t>
            </a:r>
            <a:r>
              <a:rPr sz="1200" spc="-10" dirty="0">
                <a:solidFill>
                  <a:srgbClr val="558ED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so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I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558ED5"/>
                </a:solidFill>
                <a:latin typeface="Trebuchet MS"/>
                <a:cs typeface="Trebuchet MS"/>
              </a:rPr>
              <a:t>access subscriber-</a:t>
            </a:r>
            <a:r>
              <a:rPr sz="1200" dirty="0">
                <a:solidFill>
                  <a:srgbClr val="558ED5"/>
                </a:solidFill>
                <a:latin typeface="Trebuchet MS"/>
                <a:cs typeface="Trebuchet MS"/>
              </a:rPr>
              <a:t>only</a:t>
            </a:r>
            <a:r>
              <a:rPr sz="1200" spc="90" dirty="0">
                <a:solidFill>
                  <a:srgbClr val="558ED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558ED5"/>
                </a:solidFill>
                <a:latin typeface="Trebuchet MS"/>
                <a:cs typeface="Trebuchet MS"/>
              </a:rPr>
              <a:t>content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Georgia"/>
                <a:cs typeface="Georgia"/>
              </a:rPr>
              <a:t>User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Story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Description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400">
              <a:latin typeface="Georgia"/>
              <a:cs typeface="Georgia"/>
            </a:endParaRPr>
          </a:p>
          <a:p>
            <a:pPr marL="628015" indent="-170180">
              <a:lnSpc>
                <a:spcPct val="100000"/>
              </a:lnSpc>
              <a:buFont typeface="Arial MT"/>
              <a:buChar char="•"/>
              <a:tabLst>
                <a:tab pos="628015" algn="l"/>
              </a:tabLst>
            </a:pPr>
            <a:r>
              <a:rPr sz="1400" b="1" dirty="0">
                <a:latin typeface="Trebuchet MS"/>
                <a:cs typeface="Trebuchet MS"/>
              </a:rPr>
              <a:t>Who</a:t>
            </a:r>
            <a:r>
              <a:rPr sz="1400" b="1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(user</a:t>
            </a:r>
            <a:r>
              <a:rPr sz="1400" spc="-20" dirty="0">
                <a:latin typeface="Trebuchet MS"/>
                <a:cs typeface="Trebuchet MS"/>
              </a:rPr>
              <a:t> role)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Font typeface="Arial MT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628650" indent="-170815">
              <a:lnSpc>
                <a:spcPct val="100000"/>
              </a:lnSpc>
              <a:buFont typeface="Arial MT"/>
              <a:buChar char="•"/>
              <a:tabLst>
                <a:tab pos="628650" algn="l"/>
              </a:tabLst>
            </a:pPr>
            <a:r>
              <a:rPr sz="1400" b="1" dirty="0">
                <a:latin typeface="Trebuchet MS"/>
                <a:cs typeface="Trebuchet MS"/>
              </a:rPr>
              <a:t>What</a:t>
            </a:r>
            <a:r>
              <a:rPr sz="1400" b="1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(goal)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628015" indent="-170180">
              <a:lnSpc>
                <a:spcPct val="100000"/>
              </a:lnSpc>
              <a:buFont typeface="Arial MT"/>
              <a:buChar char="•"/>
              <a:tabLst>
                <a:tab pos="628015" algn="l"/>
              </a:tabLst>
            </a:pPr>
            <a:r>
              <a:rPr sz="1400" b="1" dirty="0">
                <a:latin typeface="Trebuchet MS"/>
                <a:cs typeface="Trebuchet MS"/>
              </a:rPr>
              <a:t>Why</a:t>
            </a:r>
            <a:r>
              <a:rPr sz="1400" b="1" spc="-1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(reason)</a:t>
            </a:r>
            <a:endParaRPr sz="1400">
              <a:latin typeface="Trebuchet MS"/>
              <a:cs typeface="Trebuchet MS"/>
            </a:endParaRPr>
          </a:p>
          <a:p>
            <a:pPr marL="628015" indent="-17018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28015" algn="l"/>
              </a:tabLst>
            </a:pPr>
            <a:r>
              <a:rPr sz="1000" dirty="0">
                <a:latin typeface="Trebuchet MS"/>
                <a:cs typeface="Trebuchet MS"/>
              </a:rPr>
              <a:t>gives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clarity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as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why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feature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useful</a:t>
            </a:r>
            <a:endParaRPr sz="1000">
              <a:latin typeface="Trebuchet MS"/>
              <a:cs typeface="Trebuchet MS"/>
            </a:endParaRPr>
          </a:p>
          <a:p>
            <a:pPr marL="628015" indent="-17018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628015" algn="l"/>
              </a:tabLst>
            </a:pPr>
            <a:r>
              <a:rPr sz="1000" dirty="0">
                <a:latin typeface="Trebuchet MS"/>
                <a:cs typeface="Trebuchet MS"/>
              </a:rPr>
              <a:t>can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influence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how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feature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should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function</a:t>
            </a:r>
            <a:endParaRPr sz="1000">
              <a:latin typeface="Trebuchet MS"/>
              <a:cs typeface="Trebuchet MS"/>
            </a:endParaRPr>
          </a:p>
          <a:p>
            <a:pPr marL="628015" marR="1446530" indent="-170180">
              <a:lnSpc>
                <a:spcPct val="100000"/>
              </a:lnSpc>
              <a:spcBef>
                <a:spcPts val="190"/>
              </a:spcBef>
              <a:buFont typeface="Arial MT"/>
              <a:buChar char="–"/>
              <a:tabLst>
                <a:tab pos="629285" algn="l"/>
              </a:tabLst>
            </a:pPr>
            <a:r>
              <a:rPr sz="1000" dirty="0">
                <a:latin typeface="Trebuchet MS"/>
                <a:cs typeface="Trebuchet MS"/>
              </a:rPr>
              <a:t>can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give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you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ideas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for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other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useful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features 	</a:t>
            </a:r>
            <a:r>
              <a:rPr sz="1000" dirty="0">
                <a:latin typeface="Trebuchet MS"/>
                <a:cs typeface="Trebuchet MS"/>
              </a:rPr>
              <a:t>that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support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user's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goals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2917DD-3036-D389-B43E-1EFA92BBC251}"/>
                  </a:ext>
                </a:extLst>
              </p14:cNvPr>
              <p14:cNvContentPartPr/>
              <p14:nvPr/>
            </p14:nvContentPartPr>
            <p14:xfrm>
              <a:off x="3789360" y="8190360"/>
              <a:ext cx="251280" cy="219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2917DD-3036-D389-B43E-1EFA92BBC2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0000" y="8181000"/>
                <a:ext cx="270000" cy="23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Georgia"/>
                <a:cs typeface="Georgia"/>
              </a:rPr>
              <a:t>User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Story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Example: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Front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of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Card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0212" y="2286793"/>
            <a:ext cx="4133215" cy="2351405"/>
            <a:chOff x="1700212" y="2286793"/>
            <a:chExt cx="4133215" cy="23514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2912" y="2299493"/>
              <a:ext cx="4107656" cy="23256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06562" y="2293143"/>
              <a:ext cx="4120515" cy="2338705"/>
            </a:xfrm>
            <a:custGeom>
              <a:avLst/>
              <a:gdLst/>
              <a:ahLst/>
              <a:cxnLst/>
              <a:rect l="l" t="t" r="r" b="b"/>
              <a:pathLst>
                <a:path w="4120515" h="2338704">
                  <a:moveTo>
                    <a:pt x="0" y="0"/>
                  </a:moveTo>
                  <a:lnTo>
                    <a:pt x="4120356" y="0"/>
                  </a:lnTo>
                  <a:lnTo>
                    <a:pt x="4120356" y="2338387"/>
                  </a:lnTo>
                  <a:lnTo>
                    <a:pt x="0" y="2338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Georgia"/>
                <a:cs typeface="Georgia"/>
              </a:rPr>
              <a:t>User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Story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Example: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Back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of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Card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00212" y="6488112"/>
            <a:ext cx="4133215" cy="2271395"/>
            <a:chOff x="1700212" y="6488112"/>
            <a:chExt cx="4133215" cy="227139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2912" y="6500812"/>
              <a:ext cx="4107656" cy="22455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06562" y="6494462"/>
              <a:ext cx="4120515" cy="2258695"/>
            </a:xfrm>
            <a:custGeom>
              <a:avLst/>
              <a:gdLst/>
              <a:ahLst/>
              <a:cxnLst/>
              <a:rect l="l" t="t" r="r" b="b"/>
              <a:pathLst>
                <a:path w="4120515" h="2258695">
                  <a:moveTo>
                    <a:pt x="0" y="0"/>
                  </a:moveTo>
                  <a:lnTo>
                    <a:pt x="4120356" y="0"/>
                  </a:lnTo>
                  <a:lnTo>
                    <a:pt x="4120356" y="2258218"/>
                  </a:lnTo>
                  <a:lnTo>
                    <a:pt x="0" y="22582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Georgia"/>
                <a:cs typeface="Georgia"/>
              </a:rPr>
              <a:t>User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Story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Card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900" y="2540000"/>
            <a:ext cx="4376737" cy="16383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solidFill>
                  <a:srgbClr val="1F497D"/>
                </a:solidFill>
                <a:latin typeface="Georgia"/>
                <a:cs typeface="Georgia"/>
              </a:rPr>
              <a:t>SCRUM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6700" y="6515100"/>
            <a:ext cx="4515643" cy="19431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FB6805-3F32-61A0-2367-7EA53A655AB8}"/>
                  </a:ext>
                </a:extLst>
              </p14:cNvPr>
              <p14:cNvContentPartPr/>
              <p14:nvPr/>
            </p14:nvContentPartPr>
            <p14:xfrm>
              <a:off x="1156320" y="3626280"/>
              <a:ext cx="1496880" cy="4548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FB6805-3F32-61A0-2367-7EA53A655A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6960" y="3616920"/>
                <a:ext cx="1515600" cy="456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Georgia"/>
                <a:cs typeface="Georgia"/>
              </a:rPr>
              <a:t>How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detailed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should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User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Story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be?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>
              <a:latin typeface="Georgia"/>
              <a:cs typeface="Georgia"/>
            </a:endParaRPr>
          </a:p>
          <a:p>
            <a:pPr marL="568960" marR="561340" indent="-2540" algn="ctr">
              <a:lnSpc>
                <a:spcPts val="1390"/>
              </a:lnSpc>
            </a:pPr>
            <a:r>
              <a:rPr sz="1200" dirty="0">
                <a:latin typeface="Trebuchet MS"/>
                <a:cs typeface="Trebuchet MS"/>
              </a:rPr>
              <a:t>Detailed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enough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for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the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team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start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work</a:t>
            </a:r>
            <a:r>
              <a:rPr sz="1200" spc="-10" dirty="0">
                <a:latin typeface="Trebuchet MS"/>
                <a:cs typeface="Trebuchet MS"/>
              </a:rPr>
              <a:t> from, </a:t>
            </a:r>
            <a:r>
              <a:rPr sz="1200" dirty="0">
                <a:latin typeface="Trebuchet MS"/>
                <a:cs typeface="Trebuchet MS"/>
              </a:rPr>
              <a:t>and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further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details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be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established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and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clarified </a:t>
            </a:r>
            <a:r>
              <a:rPr sz="1200" dirty="0">
                <a:latin typeface="Trebuchet MS"/>
                <a:cs typeface="Trebuchet MS"/>
              </a:rPr>
              <a:t>at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the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time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-10" dirty="0">
                <a:latin typeface="Trebuchet MS"/>
                <a:cs typeface="Trebuchet MS"/>
              </a:rPr>
              <a:t> development.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Georgia"/>
                <a:cs typeface="Georgia"/>
              </a:rPr>
              <a:t>How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detailed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should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User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Story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be?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>
              <a:latin typeface="Georgia"/>
              <a:cs typeface="Georgia"/>
            </a:endParaRPr>
          </a:p>
          <a:p>
            <a:pPr marL="323215" marR="407670">
              <a:lnSpc>
                <a:spcPct val="100000"/>
              </a:lnSpc>
            </a:pP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One</a:t>
            </a:r>
            <a:r>
              <a:rPr sz="10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benefits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agile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user</a:t>
            </a:r>
            <a:r>
              <a:rPr sz="10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stories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is</a:t>
            </a:r>
            <a:r>
              <a:rPr sz="1000" spc="-2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that</a:t>
            </a:r>
            <a:r>
              <a:rPr sz="10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they</a:t>
            </a:r>
            <a:r>
              <a:rPr sz="10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can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be</a:t>
            </a:r>
            <a:r>
              <a:rPr sz="10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C4D52"/>
                </a:solidFill>
                <a:latin typeface="Trebuchet MS"/>
                <a:cs typeface="Trebuchet MS"/>
              </a:rPr>
              <a:t>written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at</a:t>
            </a:r>
            <a:r>
              <a:rPr sz="10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varying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levels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C4D52"/>
                </a:solidFill>
                <a:latin typeface="Trebuchet MS"/>
                <a:cs typeface="Trebuchet MS"/>
              </a:rPr>
              <a:t>detail.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23215" marR="614045">
              <a:lnSpc>
                <a:spcPct val="100000"/>
              </a:lnSpc>
            </a:pP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Here</a:t>
            </a:r>
            <a:r>
              <a:rPr sz="10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is</a:t>
            </a:r>
            <a:r>
              <a:rPr sz="1000" spc="-2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an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epic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agile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user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story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example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from</a:t>
            </a:r>
            <a:r>
              <a:rPr sz="1000" spc="-2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desktop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C4D52"/>
                </a:solidFill>
                <a:latin typeface="Trebuchet MS"/>
                <a:cs typeface="Trebuchet MS"/>
              </a:rPr>
              <a:t>backup product:</a:t>
            </a:r>
            <a:endParaRPr sz="1000">
              <a:latin typeface="Trebuchet MS"/>
              <a:cs typeface="Trebuchet MS"/>
            </a:endParaRPr>
          </a:p>
          <a:p>
            <a:pPr marL="367030" indent="-57150">
              <a:lnSpc>
                <a:spcPct val="100000"/>
              </a:lnSpc>
              <a:buSzPct val="90000"/>
              <a:buFont typeface="Arial MT"/>
              <a:buChar char="•"/>
              <a:tabLst>
                <a:tab pos="367030" algn="l"/>
              </a:tabLst>
            </a:pP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As</a:t>
            </a:r>
            <a:r>
              <a:rPr sz="1000" spc="-2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user,</a:t>
            </a:r>
            <a:r>
              <a:rPr sz="1000" spc="-1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I</a:t>
            </a:r>
            <a:r>
              <a:rPr sz="1000" spc="-2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can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backup</a:t>
            </a:r>
            <a:r>
              <a:rPr sz="1000" spc="-2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my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entire</a:t>
            </a:r>
            <a:r>
              <a:rPr sz="10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C4D52"/>
                </a:solidFill>
                <a:latin typeface="Trebuchet MS"/>
                <a:cs typeface="Trebuchet MS"/>
              </a:rPr>
              <a:t>hard</a:t>
            </a:r>
            <a:r>
              <a:rPr sz="1000" spc="-2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C4D52"/>
                </a:solidFill>
                <a:latin typeface="Trebuchet MS"/>
                <a:cs typeface="Trebuchet MS"/>
              </a:rPr>
              <a:t>drive.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23215" marR="52768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epic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above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could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split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into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dozens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(or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possibly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hundreds), </a:t>
            </a:r>
            <a:r>
              <a:rPr sz="1000" dirty="0">
                <a:latin typeface="Trebuchet MS"/>
                <a:cs typeface="Trebuchet MS"/>
              </a:rPr>
              <a:t>including</a:t>
            </a:r>
            <a:r>
              <a:rPr sz="1000" spc="-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these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two:</a:t>
            </a:r>
            <a:endParaRPr sz="1000">
              <a:latin typeface="Trebuchet MS"/>
              <a:cs typeface="Trebuchet MS"/>
            </a:endParaRPr>
          </a:p>
          <a:p>
            <a:pPr marL="323215" marR="501650" indent="-13335">
              <a:lnSpc>
                <a:spcPct val="100000"/>
              </a:lnSpc>
              <a:buSzPct val="90000"/>
              <a:buFont typeface="Arial MT"/>
              <a:buChar char="•"/>
              <a:tabLst>
                <a:tab pos="367030" algn="l"/>
              </a:tabLst>
            </a:pPr>
            <a:r>
              <a:rPr sz="1000" dirty="0">
                <a:latin typeface="Trebuchet MS"/>
                <a:cs typeface="Trebuchet MS"/>
              </a:rPr>
              <a:t>	As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power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user, </a:t>
            </a:r>
            <a:r>
              <a:rPr sz="1000" dirty="0">
                <a:latin typeface="Trebuchet MS"/>
                <a:cs typeface="Trebuchet MS"/>
              </a:rPr>
              <a:t>I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can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specify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files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folders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backup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based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on </a:t>
            </a:r>
            <a:r>
              <a:rPr sz="1000" dirty="0">
                <a:latin typeface="Trebuchet MS"/>
                <a:cs typeface="Trebuchet MS"/>
              </a:rPr>
              <a:t>file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size,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date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created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date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modified.</a:t>
            </a:r>
            <a:endParaRPr sz="1000">
              <a:latin typeface="Trebuchet MS"/>
              <a:cs typeface="Trebuchet MS"/>
            </a:endParaRPr>
          </a:p>
          <a:p>
            <a:pPr marL="323215" marR="501650" indent="-13335">
              <a:lnSpc>
                <a:spcPct val="100000"/>
              </a:lnSpc>
              <a:buSzPct val="90000"/>
              <a:buFont typeface="Arial MT"/>
              <a:buChar char="•"/>
              <a:tabLst>
                <a:tab pos="367030" algn="l"/>
              </a:tabLst>
            </a:pPr>
            <a:r>
              <a:rPr sz="1000" dirty="0">
                <a:latin typeface="Trebuchet MS"/>
                <a:cs typeface="Trebuchet MS"/>
              </a:rPr>
              <a:t>	As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25" dirty="0">
                <a:latin typeface="Trebuchet MS"/>
                <a:cs typeface="Trebuchet MS"/>
              </a:rPr>
              <a:t> user, </a:t>
            </a:r>
            <a:r>
              <a:rPr sz="1000" dirty="0">
                <a:latin typeface="Trebuchet MS"/>
                <a:cs typeface="Trebuchet MS"/>
              </a:rPr>
              <a:t>I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can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indicate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folders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not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backup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that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my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backup </a:t>
            </a:r>
            <a:r>
              <a:rPr sz="1000" dirty="0">
                <a:latin typeface="Trebuchet MS"/>
                <a:cs typeface="Trebuchet MS"/>
              </a:rPr>
              <a:t>drive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isn't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filled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up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with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things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don't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need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saved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964534-3A12-80E8-EBC7-E15FE8116304}"/>
                  </a:ext>
                </a:extLst>
              </p14:cNvPr>
              <p14:cNvContentPartPr/>
              <p14:nvPr/>
            </p14:nvContentPartPr>
            <p14:xfrm>
              <a:off x="4629240" y="5990760"/>
              <a:ext cx="1608840" cy="129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964534-3A12-80E8-EBC7-E15FE81163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1280" y="5848920"/>
                <a:ext cx="4341600" cy="25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ED4139-373C-D0D1-562C-FF3AF441A7A6}"/>
                  </a:ext>
                </a:extLst>
              </p14:cNvPr>
              <p14:cNvContentPartPr/>
              <p14:nvPr/>
            </p14:nvContentPartPr>
            <p14:xfrm>
              <a:off x="2008800" y="6050520"/>
              <a:ext cx="4310640" cy="554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ED4139-373C-D0D1-562C-FF3AF441A7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9440" y="6041160"/>
                <a:ext cx="4329360" cy="57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8600" y="1549400"/>
            <a:ext cx="4572000" cy="3429000"/>
            <a:chOff x="1498600" y="1549400"/>
            <a:chExt cx="4572000" cy="342900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700" y="2425700"/>
              <a:ext cx="3860800" cy="1790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04950" y="15557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05435" algn="just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Georgia"/>
                <a:cs typeface="Georgia"/>
              </a:rPr>
              <a:t>Non-functional</a:t>
            </a:r>
            <a:r>
              <a:rPr sz="1400" b="1" spc="-7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Aspects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>
              <a:latin typeface="Georgia"/>
              <a:cs typeface="Georgia"/>
            </a:endParaRPr>
          </a:p>
          <a:p>
            <a:pPr marL="343535" marR="337185" algn="just">
              <a:lnSpc>
                <a:spcPct val="98500"/>
              </a:lnSpc>
            </a:pP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think</a:t>
            </a:r>
            <a:r>
              <a:rPr sz="900" i="1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of</a:t>
            </a:r>
            <a:r>
              <a:rPr sz="900" i="1" spc="-10" dirty="0">
                <a:solidFill>
                  <a:srgbClr val="FF0000"/>
                </a:solidFill>
                <a:latin typeface="Georgia"/>
                <a:cs typeface="Georgia"/>
              </a:rPr>
              <a:t> non-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functional</a:t>
            </a:r>
            <a:r>
              <a:rPr sz="900" i="1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requirements</a:t>
            </a:r>
            <a:r>
              <a:rPr sz="900" i="1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as</a:t>
            </a:r>
            <a:r>
              <a:rPr sz="900" i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“constraints”</a:t>
            </a:r>
            <a:r>
              <a:rPr sz="900" i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we</a:t>
            </a:r>
            <a:r>
              <a:rPr sz="900" i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put</a:t>
            </a:r>
            <a:r>
              <a:rPr sz="900" i="1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on</a:t>
            </a:r>
            <a:r>
              <a:rPr sz="900" i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the</a:t>
            </a:r>
            <a:r>
              <a:rPr sz="900" i="1" spc="-10" dirty="0">
                <a:solidFill>
                  <a:srgbClr val="FF0000"/>
                </a:solidFill>
                <a:latin typeface="Georgia"/>
                <a:cs typeface="Georgia"/>
              </a:rPr>
              <a:t> system.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When</a:t>
            </a:r>
            <a:r>
              <a:rPr sz="900" i="1" spc="10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sz="900" i="1" spc="10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product</a:t>
            </a:r>
            <a:r>
              <a:rPr sz="900" i="1" spc="10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owner</a:t>
            </a:r>
            <a:r>
              <a:rPr sz="900" i="1" spc="1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says,</a:t>
            </a:r>
            <a:r>
              <a:rPr sz="900" i="1" spc="10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“this</a:t>
            </a:r>
            <a:r>
              <a:rPr sz="900" i="1" spc="10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system</a:t>
            </a:r>
            <a:r>
              <a:rPr sz="900" i="1" spc="1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must</a:t>
            </a:r>
            <a:r>
              <a:rPr sz="900" i="1" spc="10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perform</a:t>
            </a:r>
            <a:r>
              <a:rPr sz="900" i="1" spc="1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adequately</a:t>
            </a:r>
            <a:r>
              <a:rPr sz="900" i="1" spc="1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spc="-20" dirty="0">
                <a:solidFill>
                  <a:srgbClr val="FF0000"/>
                </a:solidFill>
                <a:latin typeface="Georgia"/>
                <a:cs typeface="Georgia"/>
              </a:rPr>
              <a:t>with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 100,000</a:t>
            </a:r>
            <a:r>
              <a:rPr sz="900" i="1" spc="1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concurrent</a:t>
            </a:r>
            <a:r>
              <a:rPr sz="900" i="1" spc="1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users,”</a:t>
            </a:r>
            <a:r>
              <a:rPr sz="900" i="1" spc="1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the</a:t>
            </a:r>
            <a:r>
              <a:rPr sz="900" i="1" spc="1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product</a:t>
            </a:r>
            <a:r>
              <a:rPr sz="900" i="1" spc="1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owner</a:t>
            </a:r>
            <a:r>
              <a:rPr sz="900" i="1" spc="1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is</a:t>
            </a:r>
            <a:r>
              <a:rPr sz="900" i="1" spc="1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putting</a:t>
            </a:r>
            <a:r>
              <a:rPr sz="900" i="1" spc="1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sz="900" i="1" spc="1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constraint</a:t>
            </a:r>
            <a:r>
              <a:rPr sz="900" i="1" spc="1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spc="-25" dirty="0">
                <a:solidFill>
                  <a:srgbClr val="FF0000"/>
                </a:solidFill>
                <a:latin typeface="Georgia"/>
                <a:cs typeface="Georgia"/>
              </a:rPr>
              <a:t>on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 the</a:t>
            </a:r>
            <a:r>
              <a:rPr sz="900" i="1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Georgia"/>
                <a:cs typeface="Georgia"/>
              </a:rPr>
              <a:t>development</a:t>
            </a:r>
            <a:r>
              <a:rPr sz="900" i="1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i="1" spc="-20" dirty="0">
                <a:solidFill>
                  <a:srgbClr val="FF0000"/>
                </a:solidFill>
                <a:latin typeface="Georgia"/>
                <a:cs typeface="Georgia"/>
              </a:rPr>
              <a:t>team.</a:t>
            </a:r>
            <a:endParaRPr sz="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900">
              <a:latin typeface="Georgia"/>
              <a:cs typeface="Georgia"/>
            </a:endParaRPr>
          </a:p>
          <a:p>
            <a:pPr marL="486409" marR="337185" indent="-142875" algn="just">
              <a:lnSpc>
                <a:spcPct val="100000"/>
              </a:lnSpc>
              <a:buFont typeface="Arial MT"/>
              <a:buChar char="•"/>
              <a:tabLst>
                <a:tab pos="486409" algn="l"/>
              </a:tabLst>
            </a:pP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As</a:t>
            </a:r>
            <a:r>
              <a:rPr sz="900" spc="4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C4D52"/>
                </a:solidFill>
                <a:latin typeface="Trebuchet MS"/>
                <a:cs typeface="Trebuchet MS"/>
              </a:rPr>
              <a:t>customer,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I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want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to</a:t>
            </a:r>
            <a:r>
              <a:rPr sz="900" spc="4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be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able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to</a:t>
            </a:r>
            <a:r>
              <a:rPr sz="900" spc="4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run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your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product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on</a:t>
            </a:r>
            <a:r>
              <a:rPr sz="900" spc="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all</a:t>
            </a:r>
            <a:r>
              <a:rPr sz="900" spc="4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versions</a:t>
            </a:r>
            <a:r>
              <a:rPr sz="900" spc="4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of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Windows</a:t>
            </a:r>
            <a:r>
              <a:rPr sz="900" spc="-4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from</a:t>
            </a:r>
            <a:r>
              <a:rPr sz="900" spc="-4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Windows</a:t>
            </a:r>
            <a:r>
              <a:rPr sz="900" spc="-4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95</a:t>
            </a:r>
            <a:r>
              <a:rPr sz="900" spc="-4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on.</a:t>
            </a:r>
            <a:endParaRPr sz="900">
              <a:latin typeface="Trebuchet MS"/>
              <a:cs typeface="Trebuchet MS"/>
            </a:endParaRPr>
          </a:p>
          <a:p>
            <a:pPr marL="486409" marR="337185" indent="-142875" algn="just">
              <a:lnSpc>
                <a:spcPct val="101099"/>
              </a:lnSpc>
              <a:spcBef>
                <a:spcPts val="229"/>
              </a:spcBef>
              <a:buFont typeface="Arial MT"/>
              <a:buChar char="•"/>
              <a:tabLst>
                <a:tab pos="486409" algn="l"/>
              </a:tabLst>
            </a:pP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As</a:t>
            </a:r>
            <a:r>
              <a:rPr sz="900" spc="204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the</a:t>
            </a:r>
            <a:r>
              <a:rPr sz="900" spc="2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CTO,</a:t>
            </a:r>
            <a:r>
              <a:rPr sz="900" spc="204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I</a:t>
            </a:r>
            <a:r>
              <a:rPr sz="900" spc="2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want</a:t>
            </a:r>
            <a:r>
              <a:rPr sz="900" spc="204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the</a:t>
            </a:r>
            <a:r>
              <a:rPr sz="900" spc="2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system</a:t>
            </a:r>
            <a:r>
              <a:rPr sz="900" spc="2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to</a:t>
            </a:r>
            <a:r>
              <a:rPr sz="900" spc="2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use</a:t>
            </a:r>
            <a:r>
              <a:rPr sz="900" spc="2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our</a:t>
            </a:r>
            <a:r>
              <a:rPr sz="900" spc="204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existing</a:t>
            </a:r>
            <a:r>
              <a:rPr sz="900" spc="204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orders</a:t>
            </a:r>
            <a:r>
              <a:rPr sz="900" spc="2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C4D52"/>
                </a:solidFill>
                <a:latin typeface="Trebuchet MS"/>
                <a:cs typeface="Trebuchet MS"/>
              </a:rPr>
              <a:t>database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rather</a:t>
            </a:r>
            <a:r>
              <a:rPr sz="900" spc="-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than create</a:t>
            </a:r>
            <a:r>
              <a:rPr sz="900" spc="-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 new</a:t>
            </a:r>
            <a:r>
              <a:rPr sz="900" spc="-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one,</a:t>
            </a:r>
            <a:r>
              <a:rPr sz="900" spc="-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so</a:t>
            </a:r>
            <a:r>
              <a:rPr sz="900" spc="-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that</a:t>
            </a:r>
            <a:r>
              <a:rPr sz="900" spc="-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we</a:t>
            </a:r>
            <a:r>
              <a:rPr sz="900" spc="-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don't</a:t>
            </a:r>
            <a:r>
              <a:rPr sz="900" spc="-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have</a:t>
            </a:r>
            <a:r>
              <a:rPr sz="900" spc="-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one more </a:t>
            </a:r>
            <a:r>
              <a:rPr sz="900" spc="-10" dirty="0">
                <a:solidFill>
                  <a:srgbClr val="4C4D52"/>
                </a:solidFill>
                <a:latin typeface="Trebuchet MS"/>
                <a:cs typeface="Trebuchet MS"/>
              </a:rPr>
              <a:t>database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to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C4D52"/>
                </a:solidFill>
                <a:latin typeface="Trebuchet MS"/>
                <a:cs typeface="Trebuchet MS"/>
              </a:rPr>
              <a:t>maintain.</a:t>
            </a:r>
            <a:endParaRPr sz="900">
              <a:latin typeface="Trebuchet MS"/>
              <a:cs typeface="Trebuchet MS"/>
            </a:endParaRPr>
          </a:p>
          <a:p>
            <a:pPr marL="486409" marR="336550" indent="-142875" algn="just">
              <a:lnSpc>
                <a:spcPct val="96700"/>
              </a:lnSpc>
              <a:spcBef>
                <a:spcPts val="370"/>
              </a:spcBef>
              <a:buFont typeface="Arial MT"/>
              <a:buChar char="•"/>
              <a:tabLst>
                <a:tab pos="486409" algn="l"/>
              </a:tabLst>
            </a:pP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As</a:t>
            </a:r>
            <a:r>
              <a:rPr sz="900" spc="6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</a:t>
            </a:r>
            <a:r>
              <a:rPr sz="900" spc="6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user,</a:t>
            </a:r>
            <a:r>
              <a:rPr sz="900" spc="6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I</a:t>
            </a:r>
            <a:r>
              <a:rPr sz="900" spc="6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want</a:t>
            </a:r>
            <a:r>
              <a:rPr sz="900" spc="6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the</a:t>
            </a:r>
            <a:r>
              <a:rPr sz="900" spc="6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site</a:t>
            </a:r>
            <a:r>
              <a:rPr sz="900" spc="7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to</a:t>
            </a:r>
            <a:r>
              <a:rPr sz="900" spc="6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be</a:t>
            </a:r>
            <a:r>
              <a:rPr sz="900" spc="6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available</a:t>
            </a:r>
            <a:r>
              <a:rPr sz="900" spc="6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99.999</a:t>
            </a:r>
            <a:r>
              <a:rPr sz="900" spc="7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percent</a:t>
            </a:r>
            <a:r>
              <a:rPr sz="900" spc="6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of</a:t>
            </a:r>
            <a:r>
              <a:rPr sz="900" spc="6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the</a:t>
            </a:r>
            <a:r>
              <a:rPr sz="900" spc="6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time</a:t>
            </a:r>
            <a:r>
              <a:rPr sz="900" spc="6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4C4D52"/>
                </a:solidFill>
                <a:latin typeface="Trebuchet MS"/>
                <a:cs typeface="Trebuchet MS"/>
              </a:rPr>
              <a:t>I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try</a:t>
            </a:r>
            <a:r>
              <a:rPr sz="900" spc="7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to</a:t>
            </a:r>
            <a:r>
              <a:rPr sz="900" spc="7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access</a:t>
            </a:r>
            <a:r>
              <a:rPr sz="900" spc="7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it,</a:t>
            </a:r>
            <a:r>
              <a:rPr sz="900" spc="8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so</a:t>
            </a:r>
            <a:r>
              <a:rPr sz="900" spc="7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that</a:t>
            </a:r>
            <a:r>
              <a:rPr sz="900" spc="8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I</a:t>
            </a:r>
            <a:r>
              <a:rPr sz="900" spc="7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don't</a:t>
            </a:r>
            <a:r>
              <a:rPr sz="900" spc="8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get</a:t>
            </a:r>
            <a:r>
              <a:rPr sz="900" spc="7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frustrated</a:t>
            </a:r>
            <a:r>
              <a:rPr sz="900" spc="7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and</a:t>
            </a:r>
            <a:r>
              <a:rPr sz="900" spc="7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find</a:t>
            </a:r>
            <a:r>
              <a:rPr sz="900" spc="7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another</a:t>
            </a:r>
            <a:r>
              <a:rPr sz="900" spc="7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site</a:t>
            </a:r>
            <a:r>
              <a:rPr sz="900" spc="8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to </a:t>
            </a:r>
            <a:r>
              <a:rPr sz="900" spc="-20" dirty="0">
                <a:solidFill>
                  <a:srgbClr val="4C4D52"/>
                </a:solidFill>
                <a:latin typeface="Trebuchet MS"/>
                <a:cs typeface="Trebuchet MS"/>
              </a:rPr>
              <a:t>use.</a:t>
            </a:r>
            <a:endParaRPr sz="900">
              <a:latin typeface="Trebuchet MS"/>
              <a:cs typeface="Trebuchet MS"/>
            </a:endParaRPr>
          </a:p>
          <a:p>
            <a:pPr marL="486409" marR="337185" indent="-142875" algn="just">
              <a:lnSpc>
                <a:spcPct val="102200"/>
              </a:lnSpc>
              <a:spcBef>
                <a:spcPts val="290"/>
              </a:spcBef>
              <a:buFont typeface="Arial MT"/>
              <a:buChar char="•"/>
              <a:tabLst>
                <a:tab pos="486409" algn="l"/>
              </a:tabLst>
            </a:pP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As</a:t>
            </a:r>
            <a:r>
              <a:rPr sz="900" spc="1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someone</a:t>
            </a:r>
            <a:r>
              <a:rPr sz="900" spc="15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who</a:t>
            </a:r>
            <a:r>
              <a:rPr sz="900" spc="1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speaks</a:t>
            </a:r>
            <a:r>
              <a:rPr sz="900" spc="15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</a:t>
            </a:r>
            <a:r>
              <a:rPr sz="900" spc="1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C4D52"/>
                </a:solidFill>
                <a:latin typeface="Trebuchet MS"/>
                <a:cs typeface="Trebuchet MS"/>
              </a:rPr>
              <a:t>Latin-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based</a:t>
            </a:r>
            <a:r>
              <a:rPr sz="900" spc="1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language,</a:t>
            </a:r>
            <a:r>
              <a:rPr sz="900" spc="15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I</a:t>
            </a:r>
            <a:r>
              <a:rPr sz="900" spc="1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might</a:t>
            </a:r>
            <a:r>
              <a:rPr sz="900" spc="1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want</a:t>
            </a:r>
            <a:r>
              <a:rPr sz="900" spc="15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to</a:t>
            </a:r>
            <a:r>
              <a:rPr sz="900" spc="1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run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your</a:t>
            </a:r>
            <a:r>
              <a:rPr sz="900" spc="-5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software</a:t>
            </a:r>
            <a:r>
              <a:rPr sz="900" spc="-4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C4D52"/>
                </a:solidFill>
                <a:latin typeface="Trebuchet MS"/>
                <a:cs typeface="Trebuchet MS"/>
              </a:rPr>
              <a:t>someday.</a:t>
            </a:r>
            <a:endParaRPr sz="900">
              <a:latin typeface="Trebuchet MS"/>
              <a:cs typeface="Trebuchet MS"/>
            </a:endParaRPr>
          </a:p>
          <a:p>
            <a:pPr marL="486409" marR="337185" indent="-142875" algn="just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86409" algn="l"/>
              </a:tabLst>
            </a:pP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As</a:t>
            </a:r>
            <a:r>
              <a:rPr sz="900" spc="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</a:t>
            </a:r>
            <a:r>
              <a:rPr sz="900" spc="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C4D52"/>
                </a:solidFill>
                <a:latin typeface="Trebuchet MS"/>
                <a:cs typeface="Trebuchet MS"/>
              </a:rPr>
              <a:t>user,</a:t>
            </a:r>
            <a:r>
              <a:rPr sz="900" spc="1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I</a:t>
            </a:r>
            <a:r>
              <a:rPr sz="900" spc="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want</a:t>
            </a:r>
            <a:r>
              <a:rPr sz="900" spc="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the</a:t>
            </a:r>
            <a:r>
              <a:rPr sz="900" spc="1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driving</a:t>
            </a:r>
            <a:r>
              <a:rPr sz="900" spc="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directions</a:t>
            </a:r>
            <a:r>
              <a:rPr sz="900" spc="1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to</a:t>
            </a:r>
            <a:r>
              <a:rPr sz="900" spc="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be</a:t>
            </a:r>
            <a:r>
              <a:rPr sz="900" spc="1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the</a:t>
            </a:r>
            <a:r>
              <a:rPr sz="900" spc="1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best</a:t>
            </a:r>
            <a:r>
              <a:rPr sz="900" spc="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90</a:t>
            </a:r>
            <a:r>
              <a:rPr sz="900" spc="1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percent</a:t>
            </a:r>
            <a:r>
              <a:rPr sz="900" spc="1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of</a:t>
            </a:r>
            <a:r>
              <a:rPr sz="900" spc="1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the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time,</a:t>
            </a:r>
            <a:r>
              <a:rPr sz="900" spc="-3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and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reasonable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99</a:t>
            </a:r>
            <a:r>
              <a:rPr sz="900" spc="-20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percent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of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C4D52"/>
                </a:solidFill>
                <a:latin typeface="Trebuchet MS"/>
                <a:cs typeface="Trebuchet MS"/>
              </a:rPr>
              <a:t>the</a:t>
            </a:r>
            <a:r>
              <a:rPr sz="900" spc="-25" dirty="0">
                <a:solidFill>
                  <a:srgbClr val="4C4D52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4C4D52"/>
                </a:solidFill>
                <a:latin typeface="Trebuchet MS"/>
                <a:cs typeface="Trebuchet MS"/>
              </a:rPr>
              <a:t>time.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692275"/>
            <a:ext cx="4424680" cy="3068320"/>
            <a:chOff x="1503362" y="1692275"/>
            <a:chExt cx="4424680" cy="306832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11013" y="1694180"/>
            <a:ext cx="812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F497D"/>
                </a:solidFill>
                <a:latin typeface="Georgia"/>
                <a:cs typeface="Georgia"/>
              </a:rPr>
              <a:t>Example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820" y="2205735"/>
            <a:ext cx="4084320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sz="900" spc="-20" dirty="0">
                <a:solidFill>
                  <a:srgbClr val="4F81BD"/>
                </a:solidFill>
                <a:latin typeface="Trebuchet MS"/>
                <a:cs typeface="Trebuchet MS"/>
              </a:rPr>
              <a:t>TASK:</a:t>
            </a:r>
            <a:r>
              <a:rPr sz="900" spc="-5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To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create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small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stories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having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all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possible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roles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tasks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QA</a:t>
            </a:r>
            <a:r>
              <a:rPr sz="900" spc="-7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for </a:t>
            </a:r>
            <a:r>
              <a:rPr sz="900" dirty="0">
                <a:latin typeface="Trebuchet MS"/>
                <a:cs typeface="Trebuchet MS"/>
              </a:rPr>
              <a:t>an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ecommerce</a:t>
            </a:r>
            <a:r>
              <a:rPr sz="9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rebuchet MS"/>
                <a:cs typeface="Trebuchet MS"/>
              </a:rPr>
              <a:t>website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r>
              <a:rPr sz="900" spc="-10" dirty="0">
                <a:solidFill>
                  <a:srgbClr val="4F81BD"/>
                </a:solidFill>
                <a:latin typeface="Trebuchet MS"/>
                <a:cs typeface="Trebuchet MS"/>
              </a:rPr>
              <a:t>FUNCTIONALITY:</a:t>
            </a:r>
            <a:r>
              <a:rPr sz="900" spc="-2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Customer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purchase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items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from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website.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RULES</a:t>
            </a:r>
            <a:r>
              <a:rPr sz="9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9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PONDER/ASSUMPTIONS</a:t>
            </a:r>
            <a:endParaRPr sz="900">
              <a:latin typeface="Arial MT"/>
              <a:cs typeface="Arial MT"/>
            </a:endParaRPr>
          </a:p>
          <a:p>
            <a:pPr marL="142875" marR="15875" indent="-142875" algn="just">
              <a:lnSpc>
                <a:spcPct val="102200"/>
              </a:lnSpc>
              <a:spcBef>
                <a:spcPts val="695"/>
              </a:spcBef>
              <a:buFont typeface="Arial MT"/>
              <a:buChar char="•"/>
              <a:tabLst>
                <a:tab pos="142875" algn="l"/>
              </a:tabLst>
            </a:pPr>
            <a:r>
              <a:rPr sz="900" dirty="0">
                <a:latin typeface="Trebuchet MS"/>
                <a:cs typeface="Trebuchet MS"/>
              </a:rPr>
              <a:t>All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stories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broken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down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mostly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FF0000"/>
                </a:solidFill>
                <a:latin typeface="Trebuchet MS"/>
                <a:cs typeface="Trebuchet MS"/>
              </a:rPr>
              <a:t>independent</a:t>
            </a:r>
            <a:r>
              <a:rPr sz="9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hence </a:t>
            </a:r>
            <a:r>
              <a:rPr sz="900" dirty="0">
                <a:latin typeface="Trebuchet MS"/>
                <a:cs typeface="Trebuchet MS"/>
              </a:rPr>
              <a:t>making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sure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parallelly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developed.</a:t>
            </a:r>
            <a:endParaRPr sz="900">
              <a:latin typeface="Trebuchet MS"/>
              <a:cs typeface="Trebuchet MS"/>
            </a:endParaRPr>
          </a:p>
          <a:p>
            <a:pPr marL="142240" indent="-142240" algn="just">
              <a:lnSpc>
                <a:spcPts val="985"/>
              </a:lnSpc>
              <a:buFont typeface="Arial MT"/>
              <a:buChar char="•"/>
              <a:tabLst>
                <a:tab pos="142240" algn="l"/>
              </a:tabLst>
            </a:pPr>
            <a:r>
              <a:rPr sz="900" dirty="0">
                <a:latin typeface="Trebuchet MS"/>
                <a:cs typeface="Trebuchet MS"/>
              </a:rPr>
              <a:t>Not</a:t>
            </a:r>
            <a:r>
              <a:rPr sz="900" spc="2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every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minute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detail</a:t>
            </a:r>
            <a:r>
              <a:rPr sz="900" spc="2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has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been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included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cards,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encouraging</a:t>
            </a:r>
            <a:endParaRPr sz="900">
              <a:latin typeface="Trebuchet MS"/>
              <a:cs typeface="Trebuchet MS"/>
            </a:endParaRPr>
          </a:p>
          <a:p>
            <a:pPr marL="142875" algn="just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Trebuchet MS"/>
                <a:cs typeface="Trebuchet MS"/>
              </a:rPr>
              <a:t>developers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seek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further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clarification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ensuring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FF0000"/>
                </a:solidFill>
                <a:latin typeface="Trebuchet MS"/>
                <a:cs typeface="Trebuchet MS"/>
              </a:rPr>
              <a:t>negotiability</a:t>
            </a:r>
            <a:r>
              <a:rPr sz="900" spc="-10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42875" marR="15240" indent="-142875" algn="just">
              <a:lnSpc>
                <a:spcPct val="102200"/>
              </a:lnSpc>
              <a:buFont typeface="Arial MT"/>
              <a:buChar char="•"/>
              <a:tabLst>
                <a:tab pos="142875" algn="l"/>
              </a:tabLst>
            </a:pPr>
            <a:r>
              <a:rPr sz="900" dirty="0">
                <a:latin typeface="Trebuchet MS"/>
                <a:cs typeface="Trebuchet MS"/>
              </a:rPr>
              <a:t>Stories</a:t>
            </a:r>
            <a:r>
              <a:rPr sz="900" spc="180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185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been</a:t>
            </a:r>
            <a:r>
              <a:rPr sz="900" spc="185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written</a:t>
            </a:r>
            <a:r>
              <a:rPr sz="900" spc="190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185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regular</a:t>
            </a:r>
            <a:r>
              <a:rPr sz="900" spc="185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business</a:t>
            </a:r>
            <a:r>
              <a:rPr sz="900" spc="185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language</a:t>
            </a:r>
            <a:r>
              <a:rPr sz="900" spc="190" dirty="0">
                <a:latin typeface="Trebuchet MS"/>
                <a:cs typeface="Trebuchet MS"/>
              </a:rPr>
              <a:t> 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185" dirty="0">
                <a:latin typeface="Trebuchet MS"/>
                <a:cs typeface="Trebuchet MS"/>
              </a:rPr>
              <a:t>  </a:t>
            </a:r>
            <a:r>
              <a:rPr sz="900" spc="-25" dirty="0">
                <a:latin typeface="Trebuchet MS"/>
                <a:cs typeface="Trebuchet MS"/>
              </a:rPr>
              <a:t>is </a:t>
            </a:r>
            <a:r>
              <a:rPr sz="900" dirty="0">
                <a:latin typeface="Trebuchet MS"/>
                <a:cs typeface="Trebuchet MS"/>
              </a:rPr>
              <a:t>equally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FF0000"/>
                </a:solidFill>
                <a:latin typeface="Trebuchet MS"/>
                <a:cs typeface="Trebuchet MS"/>
              </a:rPr>
              <a:t>valuable</a:t>
            </a:r>
            <a:r>
              <a:rPr sz="9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both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stakeholders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developers.</a:t>
            </a:r>
            <a:endParaRPr sz="900">
              <a:latin typeface="Trebuchet MS"/>
              <a:cs typeface="Trebuchet MS"/>
            </a:endParaRPr>
          </a:p>
          <a:p>
            <a:pPr marL="142875" marR="14604" indent="-142875" algn="just">
              <a:lnSpc>
                <a:spcPct val="96700"/>
              </a:lnSpc>
              <a:spcBef>
                <a:spcPts val="60"/>
              </a:spcBef>
              <a:buFont typeface="Arial MT"/>
              <a:buChar char="•"/>
              <a:tabLst>
                <a:tab pos="142875" algn="l"/>
              </a:tabLst>
            </a:pPr>
            <a:r>
              <a:rPr sz="900" dirty="0">
                <a:latin typeface="Trebuchet MS"/>
                <a:cs typeface="Trebuchet MS"/>
              </a:rPr>
              <a:t>It</a:t>
            </a:r>
            <a:r>
              <a:rPr sz="900" spc="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assumed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all</a:t>
            </a:r>
            <a:r>
              <a:rPr sz="900" spc="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user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stories</a:t>
            </a:r>
            <a:r>
              <a:rPr sz="900" spc="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mentioned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below</a:t>
            </a:r>
            <a:r>
              <a:rPr sz="900" spc="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can</a:t>
            </a:r>
            <a:r>
              <a:rPr sz="900" spc="1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9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converted </a:t>
            </a:r>
            <a:r>
              <a:rPr sz="900" dirty="0">
                <a:latin typeface="Trebuchet MS"/>
                <a:cs typeface="Trebuchet MS"/>
              </a:rPr>
              <a:t>into</a:t>
            </a:r>
            <a:r>
              <a:rPr sz="900" spc="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working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pieces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code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within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working</a:t>
            </a:r>
            <a:r>
              <a:rPr sz="900" spc="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period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1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3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weeks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 </a:t>
            </a:r>
            <a:r>
              <a:rPr sz="900" dirty="0">
                <a:latin typeface="Trebuchet MS"/>
                <a:cs typeface="Trebuchet MS"/>
              </a:rPr>
              <a:t>hence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are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FF0000"/>
                </a:solidFill>
                <a:latin typeface="Trebuchet MS"/>
                <a:cs typeface="Trebuchet MS"/>
              </a:rPr>
              <a:t>estimable</a:t>
            </a:r>
            <a:r>
              <a:rPr sz="900" b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FF0000"/>
                </a:solidFill>
                <a:latin typeface="Trebuchet MS"/>
                <a:cs typeface="Trebuchet MS"/>
              </a:rPr>
              <a:t>small</a:t>
            </a:r>
            <a:r>
              <a:rPr sz="900" spc="-10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42875" marR="14604" indent="-142875" algn="just">
              <a:lnSpc>
                <a:spcPct val="102200"/>
              </a:lnSpc>
              <a:buFont typeface="Arial MT"/>
              <a:buChar char="•"/>
              <a:tabLst>
                <a:tab pos="142875" algn="l"/>
              </a:tabLst>
            </a:pPr>
            <a:r>
              <a:rPr sz="900" dirty="0">
                <a:latin typeface="Trebuchet MS"/>
                <a:cs typeface="Trebuchet MS"/>
              </a:rPr>
              <a:t>It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also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written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way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where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10" dirty="0">
                <a:latin typeface="Trebuchet MS"/>
                <a:cs typeface="Trebuchet MS"/>
              </a:rPr>
              <a:t> completion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story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working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quantifiable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tested,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hence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being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FF0000"/>
                </a:solidFill>
                <a:latin typeface="Trebuchet MS"/>
                <a:cs typeface="Trebuchet MS"/>
              </a:rPr>
              <a:t>testable</a:t>
            </a:r>
            <a:r>
              <a:rPr sz="900" spc="-10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6376" y="1694688"/>
            <a:ext cx="582930" cy="23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815"/>
              </a:lnSpc>
              <a:spcBef>
                <a:spcPts val="100"/>
              </a:spcBef>
            </a:pPr>
            <a:r>
              <a:rPr sz="700" b="1" dirty="0">
                <a:latin typeface="Georgia"/>
                <a:cs typeface="Georgia"/>
              </a:rPr>
              <a:t>Nirjhar</a:t>
            </a:r>
            <a:r>
              <a:rPr sz="700" b="1" spc="-15" dirty="0">
                <a:latin typeface="Georgia"/>
                <a:cs typeface="Georgia"/>
              </a:rPr>
              <a:t> </a:t>
            </a:r>
            <a:r>
              <a:rPr sz="700" b="1" spc="-20" dirty="0">
                <a:latin typeface="Georgia"/>
                <a:cs typeface="Georgia"/>
              </a:rPr>
              <a:t>Bala</a:t>
            </a:r>
            <a:endParaRPr sz="700">
              <a:latin typeface="Georgia"/>
              <a:cs typeface="Georgia"/>
            </a:endParaRPr>
          </a:p>
          <a:p>
            <a:pPr>
              <a:lnSpc>
                <a:spcPts val="815"/>
              </a:lnSpc>
            </a:pPr>
            <a:r>
              <a:rPr sz="700" spc="-10" dirty="0">
                <a:solidFill>
                  <a:srgbClr val="FF0000"/>
                </a:solidFill>
                <a:latin typeface="Georgia"/>
                <a:cs typeface="Georgia"/>
              </a:rPr>
              <a:t>Evivehealth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5722" y="6502528"/>
            <a:ext cx="3997754" cy="18125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solidFill>
                  <a:srgbClr val="1F497D"/>
                </a:solidFill>
                <a:latin typeface="Georgia"/>
                <a:cs typeface="Georgia"/>
              </a:rPr>
              <a:t>Example….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400">
              <a:latin typeface="Georgia"/>
              <a:cs typeface="Georgia"/>
            </a:endParaRPr>
          </a:p>
          <a:p>
            <a:pPr marL="144907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FF0000"/>
                </a:solidFill>
                <a:latin typeface="Georgia"/>
                <a:cs typeface="Georgia"/>
              </a:rPr>
              <a:t>Other</a:t>
            </a:r>
            <a:r>
              <a:rPr sz="900" b="1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FF0000"/>
                </a:solidFill>
                <a:latin typeface="Georgia"/>
                <a:cs typeface="Georgia"/>
              </a:rPr>
              <a:t>user</a:t>
            </a:r>
            <a:r>
              <a:rPr sz="900" b="1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FF0000"/>
                </a:solidFill>
                <a:latin typeface="Georgia"/>
                <a:cs typeface="Georgia"/>
              </a:rPr>
              <a:t>stories</a:t>
            </a:r>
            <a:r>
              <a:rPr sz="900" b="1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FF0000"/>
                </a:solidFill>
                <a:latin typeface="Georgia"/>
                <a:cs typeface="Georgia"/>
              </a:rPr>
              <a:t>and</a:t>
            </a:r>
            <a:r>
              <a:rPr sz="900" b="1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FF0000"/>
                </a:solidFill>
                <a:latin typeface="Georgia"/>
                <a:cs typeface="Georgia"/>
              </a:rPr>
              <a:t>their</a:t>
            </a:r>
            <a:r>
              <a:rPr sz="900" b="1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FF0000"/>
                </a:solidFill>
                <a:latin typeface="Georgia"/>
                <a:cs typeface="Georgia"/>
              </a:rPr>
              <a:t>acceptance</a:t>
            </a:r>
            <a:r>
              <a:rPr sz="900" b="1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FF0000"/>
                </a:solidFill>
                <a:latin typeface="Georgia"/>
                <a:cs typeface="Georgia"/>
              </a:rPr>
              <a:t>criteria…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79CEAA5-0029-473D-F9C9-9FE2774BE50C}"/>
                  </a:ext>
                </a:extLst>
              </p14:cNvPr>
              <p14:cNvContentPartPr/>
              <p14:nvPr/>
            </p14:nvContentPartPr>
            <p14:xfrm>
              <a:off x="1010160" y="2861280"/>
              <a:ext cx="6218280" cy="286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79CEAA5-0029-473D-F9C9-9FE2774BE5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800" y="2851920"/>
                <a:ext cx="6237000" cy="28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09E424-948B-3B96-0E46-5AA4E8A0CBAD}"/>
                  </a:ext>
                </a:extLst>
              </p14:cNvPr>
              <p14:cNvContentPartPr/>
              <p14:nvPr/>
            </p14:nvContentPartPr>
            <p14:xfrm>
              <a:off x="4401720" y="927000"/>
              <a:ext cx="2959560" cy="1461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09E424-948B-3B96-0E46-5AA4E8A0CB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360" y="917640"/>
                <a:ext cx="2978280" cy="148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732</Words>
  <Application>Microsoft Office PowerPoint</Application>
  <PresentationFormat>Custom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MT</vt:lpstr>
      <vt:lpstr>Calibri</vt:lpstr>
      <vt:lpstr>Georgia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IT314-User Stories</dc:title>
  <dc:creator>Saurabh Tiwari</dc:creator>
  <cp:lastModifiedBy>Tanay Kewalramani</cp:lastModifiedBy>
  <cp:revision>2</cp:revision>
  <dcterms:created xsi:type="dcterms:W3CDTF">2024-07-26T05:47:36Z</dcterms:created>
  <dcterms:modified xsi:type="dcterms:W3CDTF">2024-08-11T09:34:16Z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2024-07-26T00:00:00Z</vt:filetime>
  </property>
  <property fmtid="{D5CDD505-2E9C-101B-9397-08002B2CF9AE}" pid="5" name="Producer">
    <vt:lpwstr>macOS Version 10.16 (Build 21H1222) Quartz PDFContext</vt:lpwstr>
  </property>
</Properties>
</file>