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9" y="157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9:37:52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 6439 12 0,'0'0'22'0,"-3"-52"2"16,-2 25-19-16,5 10 2 0,0-1 6 15,0-2-1-15,5 5 35 16,-2 0 0-16,2 11 108 15,2 4 1-15,6 14-118 16,7 29 0-16,4 29 0 16,9 12 2-16,-1 8-7 15,-2-7 1 1,2-21-40-16,0-19 2 0,-7-18 4 16,2-22 1-16,18-17 8 0,12-45 1 15,25-55 35-15,34-50 1 16,48-46 19-1,47-56 1-15,39-31 11 16,-6 9 0-16,-16 28-41 16,-37 44 1-16,-191 214-922 15</inkml:trace>
  <inkml:trace contextRef="#ctx0" brushRef="#br0" timeOffset="765.02">320 11147 12 0,'0'0'13'0,"0"0"2"15,-5-25-15-15,0 18 0 0,3 7 16 16,2 0-1-1,0 0 59-15,2 2 0 0,3 16 21 16,7 17-1 0,16 34-5-16,1 6 0 0,-4-1-2 15,-5-14-1 1,0-10 32-16,-8-13 1 0,6-15-25 16,9-29 1-16,18-31-53 0,19-34 1 15,25-54-18 1,31-33 0-16,33-35 0 0,26-35 1 15,19-24-7 1,-12 7 0-16,-14 32-3 16,-39 50 1-16,-36 60-15 15,-40 52 0-15,-57 52-1087 16</inkml:trace>
  <inkml:trace contextRef="#ctx0" brushRef="#br0" timeOffset="1434.64">315 15895 12 0,'0'0'0'0,"-25"-47"0"15,5 17 0-15,13-2 0 16,7-8 0-16,0 5 0 16,0 13 0-16,0 2 0 15,0 12 34-15,0 8 0 0,0 8 58 16,2 24 0-1,8 40 4-15,5 13 0 0,15 4-14 16,2-4 1 0,5-18-23-16,3-23-1 0,5-29 160 15,14-55 0 1,28-69-183-16,35-62 1 0,71-80 12 16,75-90 0-16,37-41-14 0,-5-16 1 31,-300 398-1102-31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0:42:19.5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2240" units="cm"/>
          <inkml:channel name="Y" type="integer" max="3976" units="cm"/>
          <inkml:channel name="T" type="integer" max="2.14748E9" units="dev"/>
        </inkml:traceFormat>
        <inkml:channelProperties>
          <inkml:channelProperty channel="X" name="resolution" value="135.75757" units="1/cm"/>
          <inkml:channelProperty channel="Y" name="resolution" value="135.2381" units="1/cm"/>
          <inkml:channelProperty channel="T" name="resolution" value="1" units="1/dev"/>
        </inkml:channelProperties>
      </inkml:inkSource>
      <inkml:timestamp xml:id="ts1" timeString="2024-08-11T10:42:43.780"/>
    </inkml:context>
  </inkml:definitions>
  <inkml:trace contextRef="#ctx0" brushRef="#br0">10358 6442 12 0,'0'0'0'16,"-89"-30"0"-16,2 0 0 0,-2-2 0 16,-10 5 0-16,0-3 0 15,-3 0 0-15,-2-2 0 16,-3 2 0-16,-5 5 0 15,-7 3 0-15,-2-3 0 16,-1 10 0-16,1 5 0 16,-11 10 0-16,-2 10 0 15,-2 10 0-15,2 7 0 16,0 10 0-16,8 3 0 16,4 12 51-16,13 8 1 15,7 5-13-15,10 4 1 16,6 11-12-16,9 4 1 15,5 8 61-15,10 5 1 16,10 5-91-16,14 5 1 16,19 2-13-16,19 0 2 15,19-12 7-15,19-10 1 16,21 3 124-16,18-11 1 0,17-2-140 16,13-7-1-16,17-8 18 15,10-10 0-15,5-10 0 16,7-20 1-16,10-9 0 15,3-13 1-15,0-13-3 16,2-14 1-16,8-20 9 0,-8-10 1 16,-2-10 6-1,-10-3-1-15,2-7 0 0,-15-2 1 16,-9-1 14 0,-13-2 0-16,-12-5 23 0,-13 0 1 15,-7 0-51-15,-15-2 2 16,-13 4-2-16,-14 6 2 15,-15-3-2-15,-25 2 0 16,-13-4 1-16,-16-1-1 16,-18 1 2-16,-28 12-1 15,-14 7-5-15,-15 6 1 16,-25 14-1-16,-15 0 1 16,-17 13-5-16,-18 12 1 0,-17 5-7 15,-10 13-1 1,206 2-642-16</inkml:trace>
  <inkml:trace contextRef="#ctx0" brushRef="#br0" timeOffset="10198.65">10418 6588 12 0,'0'0'0'0,"0"0"0"0,0 0 0 16,0 0 0-16,0 0 0 15,0 0 101-15,-3-44 0 16,23-8-34-16,13-13 2 16,11-7-70-16,13-8 1 15,13-2 26-15,9-9 2 16,8-26 39-16,10 0 0 15,17-7-49-15,2 2 0 16,11-2 4-16,-1-5 2 0,6-8-5 16,7 3 1-1,12 7 23-15,-5 0 0 16,-9 1-13-16,2-1 0 16,7 13-5-16,-12 7-1 0,-12 8-19 15,-8-6-1-15,0 8 16 0,-5 5-1 16,-12 20-1-1,-8 10 0-15,-20 18-1 0,-12 9 3 16,-17 10-8 0,-13 10 1-16,-9 3-5 0,-11 4 0 15,1 3-7 1,-3 5 0-16,-5 0 0 0,-3 0 1 16,-2 0-2-16,-7 0 1 15,-13 0-1-15,-15 0 1 16,-17 13 0-16,-12-1 0 15,-1 8 0 1,-2 0 0-16,-2 7 2 0,2 3-1 16,3-10 44-16,-1 2 1 15,1 1-25-15,2-1 1 16,5-2-11-16,10-3 1 0,7-4-21 16,13-6 1-1,9-4-35-15,13-1 1 0,1-2 17 16,6 0 1-1,6 0 12-15,6-2-1 0,16-6 9 16,22-4 0 0,23-3 3-16,7-5 1 15,5-5 27-15,7 0 1 16,3-2-9-16,4 0 1 16,4-6-7-16,-9 8-1 0,-4-2-7 0,-10 7 0 31,-15-5-2-31,-7 5 1 15,-8 8-5-15,-12 5 1 16,-16 2-2-16,-6 0-1 16,-6 2 2-16,-4 3 2 0,-3 0 4 15,0 0 1-15,0 0 11 16,-3 0 0-16,-4 0 18 16,-11 5 0-16,-11 10 6 15,-9 10 1-15,-6 10 9 16,-1 22-1-16,-4 27-20 15,-8 16-1-15,-8 21 28 0,-7 11 2 16,-17 22-41 0,2 8 1-16,15 2-10 0,-10-3 0 15,82-161-1296-15</inkml:trace>
  <inkml:trace contextRef="#ctx0" brushRef="#br0" timeOffset="22514.22">13762 3731 12 0,'0'0'0'0,"0"0"0"15,0 0 0-15,0 0 0 0,0 0 0 16,0 0 0-1,0 0 20-15,0 0 1 0,0 0 3 16,-25 0 1 0,22 0 9-16,3 0 1 0,-7 0 6 15,2-4 0 1,-5 1-6-16,8-9 1 0,4-6-22 16,13-9 2-16,12-20 2 0,10 2 1 31,-2 5 10-31,2 8 2 0,-7 7 1 0,-8 13 2 15,-4 7 49 1,-6 10 0-16,1 0-44 0,1 5 2 16,4 12-17-1,-6 10 1-15,-7 10-4 0,0 1 1 16,-5-13-10 0,-5-1 0-16,0 4-3 0,-7-9 0 15,-6 4 48-15,6-8 2 16,5-13 44-16,2-2 0 15,2-2-71-15,3-3-1 16,3-3-21-16,7-17 1 16,2-20-18-16,8-9-1 15,-5 4-102-15,2 10 1 16,-2 10 9-16,0 6 0 16,2-1 64-16,1 7 2 15,-4 6 26-15,-1 2 0 16,-3 5 7-16,2 5 0 15,1 2-2-15,1 8 1 16,4 8 1-16,-6 6 1 16,3 4 0-16,-5-1 0 15,-7-2 1-15,-3-8 0 16,4-5 25-16,-4-4 1 16,0-1 53-16,3-9-1 0,-1 2-46 15,1-5-1-15,2-8-17 16,15-4 1-16,19-20-15 15,11-8 1-15,-15-5-38 16,-5 5 1-16,-6 8 13 16,-9 7 1-16,-2 8 10 15,-6 7 1-15,-4 5 4 16,-3 5 0-16,0 0 4 16,2 7 1-16,3 11 0 15,-5 9 1-15,2 18-2 16,1-5 2-16,-1-8 0 0,3-7 0 15,0-5 9 1,3-8 0-16,2-5 33 0,0-2 1 16,2-10-23-16,8-2 1 15,-3-5-13-15,3-13 0 16,-5-8-9-16,-8 1 1 16,-7 5-16-16,-2 0 1 15,-8 4 5-15,-5 3 0 0,-2 5 2 16,-6 8 0-1,1 2 2-15,-5 10 0 0,-5 7 0 16,2 8 1 0,7 0-14-16,6 0 1 0,10-5 8 15,2-3 0 1,10 1 5-16,0-1 1 16,7-9 1-16,10-6 2 0,18-9 1 15,10-13 0-15,-1-10 4 16,-4-10-1-16,-8-14 8 0,-5-6 2 15,-7-4 24 1,-5 2 0-16,-10 9-9 16,-8 9 1-16,-2 14-15 15,0 10 2-15,3 10-10 0,-3 15 1 16,0 0-11 0,0 0 2-16,0 0-4 0,0 0 1 15,0 0-1-15,-8 15 0 16,1 17 8-16,-3 33-1 15,3 12 0-15,2 0 0 16,2-5-1-16,6-5 1 16,4-5 6-16,1-20 1 15,2-4-2 1,2-11 1-16,0-2 0 0,6-5 0 16,4-3-2-16,3-9 2 0,0-6-4 15,-6-4 1 1,-1-6-4-16,-3-4 1 15,-3-6-93-15,-2-24 0 16,-10 42-654-16</inkml:trace>
  <inkml:trace contextRef="#ctx0" brushRef="#br0" timeOffset="22715.87">14533 3302 12 0,'0'0'0'0,"0"0"0"0,-7 27 0 0,7-22 0 16,7-5 0-16,3 0 0 16,10-5 0-16,15-2 44 15,14-13 0 1,1 0-9-16,2-3 1 0,-3 14 5 16,-1-4 0-16,-48 13-232 0</inkml:trace>
  <inkml:trace contextRef="#ctx0" brushRef="#br0" timeOffset="23827.93">15458 3555 12 0,'0'0'0'0,"0"0"11"16,0 0 1 0,0 0-12-16,0 0 0 15,0 0 0-15,30-45 0 16,-10-4 21-16,2-11 0 16,-4-5 45-16,-6-2 0 0,-5 5 68 15,-2 10-1 1,-2 10-59-16,-3 12 2 0,-3 10-26 15,3 8 2 1,-5 4-50-16,3 3 1 0,-1 5 3 0,-1 5 0 31,-4 0 3-31,-2 18 0 0,0 26 14 16,8 11 2-16,2 17-6 0,2 7 0 16,3 8-4-1,5-7 0-15,0-16 9 0,2-16 1 16,6-19-12-1,2-14 2-15,4-10-3 0,14-20 0 16,19-12 0-16,-3-18-1 16,-9-10 2-16,-10-9 2 15,-8-3 9 1,-12-3 1-16,-5-2 10 0,-3-3 1 16,-7 8 4-16,0 8 2 15,-5 19-22-15,0 8 1 16,3 14-8-16,-1 1-1 15,1 12-8-15,-6 0 1 16,-4 12-3-16,-8 13 0 16,-7 30-2-16,5 14 2 15,9 11-2-15,6 4 0 16,2 1 0-16,2-16 0 16,3-9-4-16,0-13 2 15,0-7-3-15,0-8 2 16,3-10-1-16,-1-7 0 15,-2-7 17-15,0-3 0 16,8-5-3-16,-3-8 0 16,9-9-3-16,6-15 0 15,5-13-7-15,0-2 0 16,0 0-8-16,0 2 0 0,-3 0 4 16,-5 13 0-16,-4 12 3 15,-3 7 0-15,-5 9 1 16,-1 4 0-16,1 4 1 15,3 9 0-15,2 14-1 16,-3 23 0-16,-2 5 0 0,-2 7 0 16,-1-15 0-1,6-7 0-15,2-11 0 0,-1-1 0 16,4-8 36-16,2-8 0 16,5-7 4-16,7-7 1 15,13-13-21-15,2-5 1 16,-8-13-13-16,-6 1 1 15,-8 0-28-15,-6-3 1 16,-4 10-38-16,-5 5 0 16,-2 8 29-16,-1 5 1 15,1 2 14-15,-3 5 1 16,-3 0 7-16,-2 7 1 16,-2 10 2-16,-3 16 1 0,5 14 0 15,-2 0 1 1,7-5 9-16,7-9 1 0,0-13 65 15,3-6 2 1,5-1-7-16,10-13-1 0,7-8-44 16,1-16 0-1,-1-14-20-15,-15-4-1 0,-9-3-24 16,-26-7 0 0,18 52-1218-16</inkml:trace>
  <inkml:trace contextRef="#ctx0" brushRef="#br0" timeOffset="23994.13">15429 3413 12 0,'0'0'0'0,"32"-14"0"0,10 1 0 15,27-7 0-15,3-2 0 16,3 7 0-16,-8 3 0 15,-67 12-10-15</inkml:trace>
  <inkml:trace contextRef="#ctx1" brushRef="#br0">23654 11383 0,'22'-12'0,"1"-10"16,-34-1 0,11-11-16,0 11 31</inkml:trace>
  <inkml:trace contextRef="#ctx0" brushRef="#br0" timeOffset="24879.98">16969 3394 12 0,'0'0'0'0,"25"-53"0"0,-3 14 1 16,0-13 1-16,1-6 0 15,-1-1 3-15,-2-3-1 16,-8 7 13-16,-4 3 0 16,-8 0-17-16,-5 2 0 15,-3 15 1-15,-2 10 1 16,3 13 1-16,-1 7-1 16,1 10 6-16,-5 15 1 15,-16 25 8-15,1 14 1 16,5 6 1-16,9 7 0 15,6 12 5-15,2 6 2 16,0-3-27-16,0-3 1 0,5-9 1 16,2-11 0-1,-2-22 45-15,0-12 0 0,3-10 26 16,-1-15 0 0,-2-2 1-16,3-6 0 0,4-2 8 15,11-20-1-15,9-19-27 0,0-4 1 16,-2-1-9-1,0 6 1-15,5-1 39 0,-6 6 2 16,4 11 20 0,-3 7 2-16,-6 8-59 0,-1 12 0 15,-3 5-31 1,-3 22 1-16,-2 25-14 0,-10 5 1 16,-15 3-25-16,-10-3 0 15,-7-10-5-15,-3-2 1 16,1-13 2-16,1 1 1 15,6-13 6-15,5-5 2 16,4-6 6-16,1-9 0 16,2-5 2-16,5-9-1 15,8-4 3-15,4-14 0 16,13-15-30-16,5-3 0 16,2 10-15-16,1 8 0 15,-6 12 9-15,-2 13 0 0,-3 2-23 16,6 10-1-1,-18-5-673-15</inkml:trace>
  <inkml:trace contextRef="#ctx0" brushRef="#br0" timeOffset="27585.38">17589 3441 12 0,'0'0'0'0,"0"0"0"16,0 0 0-16,0 0 0 15,5-23 0-15,-5 11 0 16,0 2 0-16,0-5 92 16,0-5 0-16,-3 0 10 15,-4 3 0-15,0 2 52 16,-1 8 0-16,-2 2-77 16,-2 5 0-16,-8 5-27 0,-7 15 0 15,-13 19-34-15,3 13 0 16,5 1-16-16,7 4 0 15,5-10 0-15,8-2 1 16,2-18 1-16,7-2 0 16,6-13 8-16,2-4 1 15,2-3 3-15,8-5 2 16,7-8 2-16,15-9 0 16,8-10 0-16,-3-13 1 15,-10 3-6-15,-4-8 2 16,-11 5 1-16,-2 0 0 15,-8 15-1-15,-2 8 0 16,-2 10 17-16,-1 4 2 0,1 6-12 16,-3 9 1-1,0 15-9-15,0 16 1 0,0 9-15 16,0-7 0-16,0-11 0 16,2-6 0-16,1-8 0 15,4-3 0-15,6-5 3 0,-1-7 2 16,8 3-3-1,5-16 1-15,7-4-2 0,5-18 1 16,0-5-2 0,-4-7 0-16,-11 0-5 0,-5 2 2 15,1 8-6 1,-1 2 0-16,-5 10-6 0,-4 5 1 16,-6 10 7-16,1-2 0 15,-1 2-4-15,-2 5 1 16,0 0-3-16,0 0 2 15,3 5-11-15,-3-3-1 16,0 8-8-16,0-2 0 16,2-6 9-16,-2 1 2 15,0-1 7-15,0-2-1 16,0-2 7-16,0-1 1 0,0 1 4 16,0 2 2-1,-2 0 0-15,-6 0 0 0,-7 7 0 16,-4 13 0-1,-9 17 0-15,4 15 0 0,9 1-2 16,7-9 0 0,3-4-1-16,5-13 0 0,3-2 0 15,2-7 1 1,2-4 21-16,13-9 0 0,10-14 1 16,9-14 1-16,14-9-3 0,1-18 0 15,-4-7-30 1,-11-5 0-16,-11-15 4 0,-13-8 0 15,-10-4 3 1,-5 2 1-16,-3 13 3 16,1 19 0-16,2 15 1 15,-3 18 0-15,1 12-6 0,-1 10 0 16,1 0 3 0,-3 20 1-16,-5 27 1 0,-5 15 0 15,-2 13 11-15,-1 14 1 16,1 3 0-16,-1 5 0 15,1-13-3-15,2-7 1 16,3-10 14-16,7-5-1 16,10-19-11-16,5-13 1 15,7-18 89-15,10-12 0 16,11-12-68-16,4-13 1 16,2-13-21-16,-29 23 2 15,0-9-24-15,5-11 1 16,0-2-38-16,-3-3 1 15,3 3 19-15,-8 14 2 16,-2-2 11-16,-2 13 1 16,-1-3 12-16,-2 10 0 15,-2-2 0-15,-3 2 0 0,0 5 0 16,-3 5 1 0,-4 2-4-16,-11 18 1 0,-6 2-22 15,4-7 2-15,-5 5 6 16,10-13 0-16,3 3 7 15,4-2 1-15,1-8 7 0,2 2 1 16,0-4 0 0,2-1 0-16,1 1 0 15,2-3 0-15,5 0 0 16,2-3 1-16,1 1-1 0,2-1 0 16,-3 3 0-16,-2-5 0 15,0 5 0-15,0 0 0 16,0 5 0-16,5 3 1 15,0 7 8-15,0 2 1 16,-3 0 34-16,1 3 0 16,-1-7 51-16,0 1 2 15,3-6-68-15,5-1 1 16,3-7-22-16,16-10 0 0,1-12-7 16,10-20 0-1,-6-10-88-15,1-20 0 0,-5-18 41 16,-3-12 1-1,-5-2 17-15,-2 5 2 16,-7 9-28-16,-4 11 1 16,-1 14 51-16,-8 33-1 0,-3 7 3 15,-2 13 0 1,0 4-3-16,-2 3 0 0,-1 3 2 16,-9 9-1-16,-3 8 5 0,-12 30 0 15,2 12 0 1,0 22 1-16,8 18-4 0,4 5 0 15,3-5 2 1,5-5 0-16,3-13 1 0,4-29-1 16,11-3 43-1,-3-14 1-15,5-9-24 0,5-4 1 16,7-5-13 0,3-5 1-16,2-15-8 0,5-2 2 15,0-6-9-15,-5-12 2 16,-2-2-10-16,-2-10-1 15,-6 2 4-15,-7 10 2 16,-5 0 0-16,-5 13 1 16,2 2 5-16,-7 5 1 15,3 0 0-15,-3 5 0 16,0 0 0-16,-3 8 0 16,3 2-13-16,-10 17 0 0,3 3 5 15,2-1 2 1,2 1 2-16,3-2 1 15,5-4 29-15,0-4 1 16,5 0 75-16,-2-12 1 16,-1-1-64-16,0-2 1 15,1 0-24-15,2-5 1 16,0-7-17-16,-3-3 0 16,3-5-64-16,-2-3 2 0,-4 3-24 15,-1-2 2-15,-3 2 45 16,0 8-1-16,0 2 27 15,0-3 1-15,0 3 7 16,0 3 2-16,0-1-3 16,0 1 1-16,0 2 2 15,0-5 1-15,0 2 1 16,12-2 0-16,1-2 0 0,34-13 1 16,10-10 0-16,5 3 0 15,0 0 0-15,-27 9 1 16,-1 3 0-16,-11 5 0 15,-3 3 6-15,-8 4 1 16,0-2 11-16,-4 1 0 16,-3 1-5-16,0 3 2 15,0-5-7-15,0 3 0 16,0-1-3-16,-3 1-1 16,1 2-2-16,-1 0-1 15,-2 0-2-15,0 0 0 16,0 0-1-16,0 0 1 15,-2 0-5-15,-11 2 1 0,1 8-7 16,-13 2 0 0,5 1 4-16,0 7 0 0,0 0 2 15,3 0 1 1,2-1 2-16,3-6-1 0,2 2 4 16,5-8 1-16,2 3 0 0,1-7 1 15,2 2-1 1,2 0 2-16,6-3-3 0,7-2 0 15,0-2-4 1,0-3 0-16,-3-8 1 16,3-2 0-16,-3-5 1 15,-2 3 0-15,0 0 4 16,-5 7 0-16,0-3 12 0,-3 6 0 16,1 2-6-16,-3 5 1 15,0 0-5-15,5 12 2 16,-3 3-7-16,6 37 0 15,-3 10 0-15,-3 35 0 16,-2 20-15-16,-7 2 2 16,-8-7 13-16,-5-3 0 15,-2-7 7-15,-3-10-1 16,0-7-1-16,10-48-1 16,-2-2-2-16,5-18-1 0,-1-2 1 15,1-8 0 1,-3-7-2-16,-7-12 1 0,2-10-2 15,-15-48 1 1,8-7 5-16,7-20-1 0,10-10 11 16,12-2-1-1,11 5-13-15,9 7 2 16,10 7-30-16,8 3 0 16,7 3-12-16,5 0 0 0,-52 84-890 15</inkml:trace>
  <inkml:trace contextRef="#ctx0" brushRef="#br0" timeOffset="28860.08">19839 3374 12 0,'0'0'0'0,"0"0"0"0,-13 27 0 0,8-7 0 0,0 5 0 15,-2 0 0 1,-8-3 0-16,-2 0 10 0,-1-2 1 16,6-5 33-1,2-2 0-15,5-8 42 16,3 2 2-16,-3-7 12 16,2 0-1-16,3-10-22 15,10-12-1-15,10-30-19 0,7-6 0 16,6 1 6-1,-1 10 1-15,-2 10 10 0,-6 14 2 16,-6 6-4-16,-6 10 1 16,-7 2-40-16,-2 10-1 15,1 7-15-15,1 13 1 16,-2 22-18-16,-6 10 0 16,-2-15-27-16,3-4 0 15,2-18-38-15,2-8 0 16,1-5 36-16,-1-2 0 15,-2-5 21-15,5 0 0 16,8-7 7-16,9-18 1 0,8-15 1 16,0-12 0-1,-6 7 16-15,-4 1 0 0,-5 9 62 16,-5 10 0 0,-2 13 14-16,-1 7 2 0,-5 5-64 15,-2 5 2-15,-2 7-22 0,-3 13 0 16,0 30-11-1,3 4 0 1,2-4-39-16,2-13-1 16,1-10-71-16,-1-7 1 15,1-10 71-15,4-5 1 0,3-7 23 16,5-6 2-16,12-14 10 16,3-11-1-16,5-9 6 15,-6-8 1-15,-9-7 21 16,-7 0 2-16,-6 10 46 15,0 10 0-15,1 7 37 0,-6 12 1 16,-4 6-44-16,-1-1 1 16,1 8-47-1,-1 8 1-15,-2 4-17 0,3 21 1 16,-5 14-13-16,4 0 0 16,6-5-73-16,-1-15 0 15,3-12-26-15,0-5 0 16,10-10 64-16,12-7 2 15,20-11 25-15,3-14 0 16,-3-5 11-16,-7-5-1 16,-8-1 6-16,-10 9 0 15,-12 6 21-15,-10 11 2 16,-2 5-2-16,-8 9 2 0,-8 3-9 16,-9 3 2-16,-10 14-4 15,2 10 2-15,5 20-12 16,8 11 1-16,7 6-2 15,8-7 2 1,7-9-22-16,7-4 0 0,6-16-31 16,6-9 2-1,9-6 21-15,14-8 1 0,17-5 13 0,8-13-1 32,-2-11-3-32,-11-4 2 0,-54 28-787 0</inkml:trace>
  <inkml:trace contextRef="#ctx0" brushRef="#br0" timeOffset="30123.87">21049 3329 12 0,'0'0'0'0,"0"0"0"0,-15 37 0 0,5-17 0 15,1 3 1 1,1-6 52-16,1-2-1 16,2-3 86-16,0 1 2 15,0-8-8-15,0-5 0 16,0 0-20-16,2-5-1 16,3-8-23-16,5-14 2 15,5-18 3-15,10-7 0 0,7 7 3 16,1 11-1-1,-6 9-13-15,-5 12 1 0,-4 6-48 0,-3 7 0 32,-3 2-22-32,1 11 2 0,-1 12-10 15,-5 7 2 1,-4 15-11-16,0 3 0 0,4-11-35 16,5-14 0-16,1-5-26 0,-1-12 0 15,1-3 36 1,2-3 3-16,2-2 18 15,8-7 0-15,7-8 7 16,5-8 0-16,-2-9 1 16,-5-8 0-16,-5-4 14 15,-3 4 2-15,-4 13 48 16,-6 9 1-16,-4 8 27 0,-1 10 0 16,3 0-61-16,0 0 1 15,-3 10-23-15,-2 8 1 16,-2 14-11-16,-3 5 0 15,3 3-30-15,4-5 1 16,0-6-37-16,3-9-1 16,0-7 17-16,3-6-1 15,2-4 32-15,-3-3 0 16,1-3 13-16,7-4 0 16,7-16 7-16,8-11 0 15,-3-11 9-15,-7-2 0 16,-5 2 41-16,0 5 0 0,-1 8-15 15,1 2 1 1,0 8-21-16,-2 9 2 0,-4 1-10 16,1 7 0-1,3 2-11-15,4 6 2 0,3 2-5 16,0 7 2-16,0 8-3 16,-3 8 0-16,-5 9-2 15,-7 3 1-15,-12 4 1 16,-8 1 1-16,-2-5 1 15,-3-8 0-15,0-12-15 0,5 0 1 16,3-13 7 0,2-2 2-16,2-10 5 0,1 3 1 15,0-11 3 1,-1 1-1-16,-2-13 4 0,3-2 1 16,4 2 5-16,3 5 2 15,3 5 18-15,2 5 1 16,0 8-13-16,2-3 0 15,3 5-9-15,2 5 1 16,6 2-7-16,7 13 0 0,4 7-13 16,-1 6-1-1,-9-4-32-15,-1-9 0 16,2 0-25-16,4-7 1 16,6-3 29-16,7-5 2 15,3-8 27-15,0-2-1 0,2-12 10 16,0-3 0-1,-2-8 5-15,-8-11 0 0,-7-13 32 16,-3-1 1 0,-4 1 61-16,-4 8 2 0,-6 14-61 15,-1 15 0 1,-4 2-25-16,-6 13 2 0,-2 5-12 16,-2 8 0-16,-8 14-2 0,3-2 0 15,-3 15-4 1,-5 12-1-16,5 0-4 0,8-20 0 15,4 1-86 1,3-9-1-16,3-9 33 0,2 3 1 16,2-8 38-1,10 2 1-15,8-7 9 0,5-2 2 16,0-6 8 0,-5 3 2-16,-3-7 1 15,-10 7 1-15,-2-5-1 0,-5 5 1 16,0-5-2-16,-5 5 0 15,0 0-941-15</inkml:trace>
  <inkml:trace contextRef="#ctx0" brushRef="#br0" timeOffset="32403.97">20588 3841 12 0,'0'0'0'0,"0"0"0"16,0 0 0 0,0 0 0-16,0 0 0 0,-13 32 0 15,-6 3 0 1,-14 27 13-16,1 10 2 0,7-10-13 16,6-7 2-16,4-13 45 0,2-10 0 15,8-14 35 1,8-11 2-16,4-2-18 0,16-12 1 15,21-11 0 1,8-9 2-16,5-10-28 0,-5-3-1 16,-9 0 3-1,-9 8 1-15,-9 2-9 0,-8 10 1 16,-7 5 55-16,-2 3 2 16,-6 4-43-16,-4 8 1 15,-1 0-25-15,1 8 1 16,-3 9-14-1,-3 18 1-15,-4 12-17 0,2 8 1 16,5-8-20-16,0-15 3 16,5-7 4-16,3-5 2 15,2-12 5-15,2-3 2 16,3-3 4-16,5-4 0 16,7-11 1-16,5-7 1 15,-2-12 0-15,-7-10 1 16,-8 0 2-16,-5-3 2 15,-8 12 10-15,-7 6 1 16,0 5 18-16,0 7 1 0,-2 7-17 16,-3 8 0-1,0 0-10-15,0 13 0 0,-2 2-10 16,-5 12 0 0,-1 10-14-16,8-2-1 0,13-5-30 15,7-5 2-15,2-13 16 16,8-4 0-16,10-8 12 15,15-13 2-15,12-7 7 16,0-12 2-16,-3-18 9 16,-6 3 2-16,-9-5 28 0,-6 0-1 15,-9 0 19 1,-6 0 0-16,-8 12-28 0,-5 7 0 16,-5 16-16-16,0 10 2 15,2 2-11-15,1 5 0 16,-3 5-2-16,-5 10 1 15,-7 27-3-15,-1 17-1 16,8 13-1-16,5 0-1 16,0 5-1-16,3-12 0 15,2-5-19-15,2-13 0 16,6-12 9-16,-1-13 1 16,3-10 2-16,8-7-1 15,9-5 7-15,8-12 1 0,9-15 5 16,-2-8 1-1,-9-7-4-15,-6-10 0 0,-5-13 4 16,-4 0 1 0,-6-7 1-16,-2 8 0 0,-3 2 5 15,-2 19-1 1,-5 18 2-16,0 11-1 0,0 9 5 16,0 7 0-16,-2 3-4 0,-5 7 1 15,-3 16-5 1,0 22 1-16,2 9-2 0,1 11 2 15,-1 4-3 1,3-2 1-16,8-7-10 0,2-8 1 16,2-20 0-1,3-4 0-15,0-14 3 0,5-11-1 16,5-3 3-16,7-10 0 16,8-8 3-1,0-6 0-15,-3-9 0 16,-5-4 2-16,-2-5-1 0,2-10 0 15,-7-3 2-15,-10 22 1 16,-3 4 18-16,-2 9 0 16,0 2 33-16,-2 6 0 15,-3 2-33-15,0 0-1 16,0 5-14-16,-3 5 1 16,-2 7-7-16,-5 21 0 15,5 6-11-15,3-4 0 16,2-3-28-16,0-7 1 15,0 0 10-15,2-12 1 16,1-1 11-16,-1-5 2 0,1 1 3 16,-1-3 1-1,1-3 4-15,4-2 2 0,3-2-1 16,5-16 2 0,-5-1 1-16,-3-1 0 0,-2 0 1 15,-2 5 0-15,-6 3 0 16,1-1 0-16,-1 1 1 15,1 7 0-15,0 2-1 16,2-2 0-16,0 3-1 16,0 2 1-16,0 0-3 0,0 0 0 15,2 0-6 1,30-5 2-16,18-8-11 0,27-4 0 16,-5-5 2-16,-3-3 0 15,3 10 3-15,-20 2 0 16,-5 4 11-16,-24 6 0 15,-6-4 12-15,-7 7 1 16,0-5 7-16,-5 5 1 16,0 0-4-16,-3 0 0 15,1 0-9-15,-1 0 2 16,1 0-6-16,-3 0 2 16,0 0-4-16,-5 5 1 15,-5-3-2-15,-25 23 1 0,-5 0-13 16,-9 7 1-1,2 0-43-15,14-4 0 0,6 4-31 16,15-17 0 0,2-3 37-16,5-4 0 0,0 2 40 15,2-8 0 1,3 3 9-16,10 3 0 0,8-8 2 16,24-8 1-16,0-12 19 0,-5 0-1 15,-5-4 26 1,-7-1 1-16,-5-3 24 0,-3 1 0 15,-2-5 7 1,-7 12 0-16,-3 2 17 0,-3 11-1 16,1 0-54-1,-1 2 2-15,-2 0-32 16,0 10 1-16,-5 12-11 0,-12 62 1 16,2-1-36-16,0-14 1 15,3 3-2-15,-1 3 1 16,6 2-2-16,2-8 1 15,7 1-105-15,-2-43 1 16,0-2 56-16,0-10 1 16,0-10-577-16</inkml:trace>
  <inkml:trace contextRef="#ctx0" brushRef="#br0" timeOffset="33323.94">22347 4020 12 0,'0'0'0'0,"0"0"0"16,0 0 0 0,0 0 0-16,0 0 0 15,0 0 0-15,0 0 0 16,0 0 0-16,-8 34 0 15,1-14 26-15,2 8-1 0,0-3 52 16,0 2-1-16,2-15 12 16,1-4 0-16,2-3-8 15,0-3 1-15,2-2-15 16,1-2 1-16,-1 2-15 16,6-8 0-16,4 3-15 15,8-12 1-15,7-3-14 0,1 0 1 16,-4 5-4-16,-6 3 1 15,-6 4-3-15,-2 3 0 16,-3-2-1-16,1 7 1 16,-3-5-3-16,-5 5 0 15,0 5-1-15,2 2 0 16,-2 6-8-16,0 2 1 16,3 10-4-16,-1-6-1 15,3-1-2-15,0-6 1 16,0-2 3-16,0-2-1 15,5-3 4-15,5-5 0 16,5-5 4-16,5-5 2 16,7-3 4-16,0-12 0 0,-7-2 10 15,-5-5 1 1,-5 4 14-16,-5 4-1 0,-3 4 14 16,-2 0 1-16,-3 10 8 15,1 2 1-15,2 4-30 16,-3 1 0-16,1-2-24 15,-3 3 2-15,2 2-11 16,-2 0 0-16,0 0-3 0,0 0 0 16,0 0-3-1,0 0 0-15,0 0-8 0,0 0 2 16,0 0-6 0,0 0 0-16,0 0-1 0,0 0 2 15,0 0-1-15,0 0 1 16,0 0 2-16,0 0 1 15,0 0 2-15,0 0 1 16,0 0 2-16,0 0-1 16,0 0 1-16,0 2 2 15,0 6-3-15,-2 9 0 16,-3 8-7-16,0 7 0 16,2 8-15-16,3 0 1 0,5-8-6 15,0-7 1 1,3-10 19-16,4-3 1 0,3-5 8 15,7-2 1 1,13-12 4-16,5-5 0 0,2-8 0 16,-2-5 1-1,-3-2 0-15,-5 2 1 0,-2-3-2 16,0-1 0 0,-30 29-991-16</inkml:trace>
  <inkml:trace contextRef="#ctx0" brushRef="#br0" timeOffset="34764.14">23207 3893 12 0,'0'-5'0'0,"0"5"0"0,0 0 0 0,-2 0 0 15,-6 0 0-15,-2 5 2 16,-2 2 0-16,-8 8 29 15,-5 10-1-15,-2 12 20 0,-3 6 2 16,6-1-6-16,6-7 1 16,8-5 12-16,5-11 0 15,3-6 5-15,-1-6 1 16,3-2 7-16,0-2 1 16,3-3-9-16,2-5 1 15,5-5-13-15,10-8-1 16,9-9-6-16,1-10 0 15,-5 5-8-15,-8 7 0 16,-7 10 12-16,-5 7 2 16,0 8-14-16,0 0 1 0,-2 0-16 15,-3 8 1 1,0 9-7-16,4 10-1 0,4 6-12 16,2-1-1-16,0-10-2 15,2 1 0-15,3-13 0 16,5-5 0-16,5-13 0 15,7-9 1-15,3-5 12 16,-1-11 1-16,-1-16 18 0,-6-6 1 16,-5-10 46-1,-2-7-1-15,-5-10-45 0,0-2 0 16,0 4-18-16,0 11-1 16,-5 22-21-16,-6 14 0 15,-1 16-18-15,-8 22 2 16,-2 15-21-16,-6 17 1 15,-7 30 19-15,0 10 0 16,6 0 3-16,1-2 0 16,1-1 7-16,4-2-1 15,8-7 1-15,8-11 0 16,2-11 2-16,0-14 0 16,-3-11-9-16,3-11 1 15,7-9 11-15,8-11 1 16,5-11 4-16,0-11-1 0,-3-10 5 15,-5-17 0 1,-7-5 1-16,-2-10 1 0,-3-8 0 16,-3-12 0-1,0-7 5-15,3 7 1 0,0 20-5 16,-2 23 0 0,-3 24-2-16,-3 15 1 0,1 7-4 15,-6 16 2-15,-2 7-4 0,0 27 0 16,-2 33-17-1,-3 14 2-15,2-5-4 0,3 1-1 16,0-1 3 0,3 1-1-16,2-1-68 15,7-14 0-15,6-11 65 16,4-11 2-16,3-11 15 16,5-17 1-16,5-13 5 0,4-9 1 15,4-8 1 1,-4-5 1-16,-4-5 4 15,-3-7 1-15,-4 2 31 16,-4 0 0-16,-4 5 29 16,-2 0 2-16,-6 13 0 0,1-3 2 15,-3 7-26-15,-3 3 2 16,-2 3-28-16,3 2 1 16,-1 0-13-16,1 2 1 15,-1-4-7-15,3 2 0 16,0 0-6-16,-3 2 2 15,1-4-4-15,2-3 1 16,2-3 0-16,6-4 2 16,4-11 4-16,5-9 1 15,3-5 3-15,-12 19 0 16,-1-2 11-16,-5 3-1 0,-2 2 5 16,0 3 1-16,0 4 2 15,-2-2-1-15,-1 0-12 16,-2 5 1-16,0 0-7 15,5 23 1-15,-5 29-5 16,-2 52 1-16,2-17-42 16,2-5 2-16,3-3 17 15,0 38 2-15,0 0-39 16,-5 0 0-16,0 2 50 16,0-32 1-16,-2-5 10 0,-6-12 0 15,-2-1 60-15,-7-7-1 16,-3 0-48-1,8-34 2-15,-1-4 1 0,6-11 2 16,2-6 11 0,0-7 0-16,0 0-9 0,-20-49 0 15,8-33-12-15,9-48 2 16,13 9-1-16,8-23 0 16,7-25-6-16,7 0 1 15,5 0-2-15,8 0 0 16,9 0 0-16,-1 35 0 0,-4 34-25 15,-7-4 2 1,-37 104-1089-16</inkml:trace>
  <inkml:trace contextRef="#ctx0" brushRef="#br0" timeOffset="35094.23">22890 3478 12 0,'0'0'0'0,"0"0"0"16,0 0 0-16,0 0 0 15,0 0 0-15,0 0 0 16,0 0 0-16,0 0 7 16,0 0 0-16,0 0 25 15,0 0-1-15,0 0 22 0,0 0 1 16,0 0 1-16,0 0 0 16,0 0-10-16,0 0 0 15,0 0-343-15</inkml:trace>
  <inkml:trace contextRef="#ctx0" brushRef="#br0" timeOffset="35377.89">24638 4169 13 0,'0'0'2'0,"0"0"2"0,0 0 14 0,0 0 1 32,0 0 65-32,0 0 0 0,0 0 17 15,0 0 0-15,0 0-17 0,0 0 0 16,0 0-64-1,0 0 1-15,0 0-498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0:45:23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14972 16494 12 0,'0'0'0'16,"0"0"0"-16,-17-30 0 15,2 20 0-15,-7 0 0 16,-11-3 0-16,-14 4 0 16,-10 6 0-16,-12 6 0 15,-1 6 3-15,-7 14 2 16,-12 9 75-16,-8 20 1 15,-9 20-7-15,1 23 2 16,-1 17 47-16,4 19 0 16,3 16-66-16,17 14 0 0,13 18-47 15,21 10 1 1,19 12-12-16,14-9 1 0,12-14-3 16,13-14 0-16,13-2-3 15,6-13 0-15,-1-32 4 16,1-20 0-16,-29-97-516 0</inkml:trace>
  <inkml:trace contextRef="#ctx0" brushRef="#br0" timeOffset="749.58">13454 18501 12 0,'0'0'0'0,"0"0"0"0,-27-20 0 0,22 10 55 0,5 3 0 15,-5 2 31-15,2 2 2 16,1 1 11-16,2 2-1 15,0 0-29-15,0 0 0 16,0 2-11-16,10 13-1 16,5 15-3-16,14 7-1 15,4 5-36-15,-4 1 1 16,-1-6-17-16,-6-5 1 16,0-4-7-16,-9-4 2 15,-3-1 2-15,-5-3-1 16,-5-13 8-16,5-2 0 15,-5-2 22-15,0-1 1 0,0 1 25 16,0-3 1 0,2-3 12-16,3-7 2 0,3-15-20 15,14-22 1 1,15-13 14-16,13-4 0 0,7-8 12 16,5 2 0-16,-3 1-62 15,1 2 2-15,-60 67-1219 16</inkml:trace>
  <inkml:trace contextRef="#ctx0" brushRef="#br0" timeOffset="2392.39">12911 19020 12 0,'0'0'0'0,"-25"0"0"16,5 0 0-16,-2 5 0 0,0 5 0 16,-8 7 0-16,-7 18 0 15,-3 15 8 1,3 7 0-16,4 8-8 15,11 4 0-15,10-4 0 0,12-8 0 16,7-7 0-16,6-11 0 16,11-9 4-16,1-15 1 15,2-12 23-15,-2-11 1 16,10-12 18-16,0-12 1 16,-3-13 4-16,-10-7 1 15,-12-8-6-15,-10 1 0 16,-5-3-12-16,-2 10 0 15,-6 12 61-15,3 13 0 16,1 14 54-16,-1 11 0 16,-3 4-111-16,-4 11 2 15,-5 14-24-15,2 5-1 16,7 8-16-16,6 0 1 0,7-8-36 16,7-7-1-1,1-8-62-15,4-9 2 0,8-11 62 16,12-19 1-16,13-25 20 0,9-11 0 15,11-14 7 1,-3 0-1-16,-10 5 6 0,-7 5 1 16,-13 5-1-1,-12 5 1-15,-8 10 0 16,-4 12 0-16,-8 5 0 16,-5 13 0-16,-3 7-1 0,-4 14 0 15,-11 9 1-15,-1 17 0 16,-9 17 2-16,4 7 0 15,6 6 1-15,11 5 2 16,7 9-4-16,0 3 1 16,5 0 3-16,5-5 0 15,-5-12 5-15,0-13 1 16,0-15 1-16,0-12 1 16,0-10 4-16,0-3 1 0,0-9 8 15,0-6 0 1,0-2 1-16,12-12 1 0,11-18-4 15,11-7 2 1,11 2-6-16,-5 10 2 0,-1 3-5 16,-6 12 1-1,-11 10 26-15,-2 13 1 0,-5 7-20 16,-5 12 1 0,-15 15-10-16,-15 5 0 0,-20 5 0 15,-7-2 0-15,-5-10-7 16,5-10 1-16,10-8 27 15,9-10 1-15,11-9-18 0,7-13 0 16,8-12-9 0,9-16-1-16,15-16-10 0,6-6 1 15,-1 8-29 1,-2 10 1-16,-5 14 8 0,-3 11 1 16,-12 10 8-16,2 7 1 15,6 5 3 1,7 12 0-16,-1 20 4 15,6 3 1-15,-5-3 1 16,5-7 0-16,-8-15 0 0,-2-5 0 16,5-3 0-16,10-14 0 15,9-8-1-15,1-10 1 16,-8-7-1-16,-9-5 0 16,-8-8-2-16,-8 5 2 15,-5 8-2-15,-4 7 1 16,0 5-2-16,-6 8 2 15,6 4 2-15,-1 8 0 16,-2 5 0-16,-2 17 0 16,-3 33 0-16,5 69 0 15,7-19-1-15,1 29 1 16,-3 35-13-16,2 2 0 0,-2-2 2 16,-5 20 1-16,-7 17 18 15,-5-32 0-15,-6-32-2 16,6-55 1-16,-3-23-2 15,8-39 0-15,-3-8-5 16,-10-12 1-16,-7-19-1 0,-43-56 0 16,18-17-3-1,18-17 0-15,9-11-17 0,7-14 3 16,4-20-93 0,19 8 1-16,19 9 42 0,16-2 1 15,12 0 36-15,13 14 0 16,12 13 8-16,-15 30 2 15,-57 77-535-15</inkml:trace>
  <inkml:trace contextRef="#ctx0" brushRef="#br0" timeOffset="6590.26">13868 19477 12 0,'0'0'0'0,"0"0"0"0,0 0 0 16,0 0 0-16,0 0 0 16,0 0 0-16,0 0 0 15,-27 23 0-15,25-21 0 16,-1-2 0-16,3-2 0 16,-5-3 21-16,3-3 0 15,2-2 36-15,2 0 0 0,-2 0 10 16,0 3 2-1,0 0 9-15,5 2 2 0,-5 2-23 16,3 3 1 0,1 0-14-16,9-5 1 0,12-2-8 15,7-6 0 1,0-4 5-16,-5-1 0 0,-9 4 1 16,-11 4 0-16,-2 2-12 0,-10 1 0 15,-2-3-9-15,-8 2-1 16,-7 6-10-16,-11 7 1 15,-6 10-8 1,-3 7 2-16,4 10-6 0,9-2 0 16,4 5-18-1,12 5 0-15,6-8 6 0,14 3 2 16,6 0 5 0,7-3-1-16,7-5 22 0,5-7 1 15,10-12 85-15,3-13 0 0,0-13-63 16,4-14 2-1,1-10-27-15,-1-6 2 16,1-1-30-16,-15-8 1 16,-5-3-17-16,-6 3 1 15,-9 10 7-15,-2 12 1 16,-6 12 5-16,-2 11 2 16,0 7 12-16,-5 5 1 15,5 3 0-15,2 4 1 16,-2 5-1-16,3 3 1 0,-1 3-10 15,1-1 0 1,-1-4-10-16,3-4 1 0,-10-1-2 16,0-3 1-1,0 0 11-15,0-5 0 0,0 0 6 16,0 0 1 0,0-8 1-16,-7 1 1 0,2-8 2 15,0 0 1-15,0 0 12 0,0 3 0 16,0 7-2-1,0 7-1-15,-3 8-3 0,-9 8 0 16,-10 24-7 0,-3 15 1-16,15-2-9 0,3-1 1 15,12-4 1 1,0-8-1-16,12-9 1 0,0-9 0 16,11-9 6-16,9-10 1 15,13-7 7-15,9-8 1 16,3-12 0-16,-5-13 0 15,1-10-1-15,-6-12 0 16,-3-18-3-16,1-9 1 16,-3-20-5-16,-5 2 0 15,-4 5-3-15,-9 10 1 16,-11 12-1-16,-6 21 2 16,-2 11-1-16,-5 21 0 15,-5 10-1-15,-2 9 0 16,-3 11 0-16,-5 16 0 15,-10 24 0-15,0 11 1 16,10 11 2-16,-2 9 2 16,2 16 0-16,5 7 1 15,3 2-2-15,7-5 1 16,7-12-3-16,6-10 2 0,2-20 56 16,4-12 2-16,6-18-35 15,10-19 1-15,12-20-15 16,-17-6 1-16,2-4-9 15,65-68 1-15,-48 26-41 16,-36 34 0-16,-1-7 5 0,-9 9 1 16,-1 1 13-1,1 12 2-15,-3 5 8 0,0 3 0 16,0 2 5-16,0 2 0 16,0 3 1-16,-3 5 0 15,1 15-1-15,-1 27 1 16,3 0 0-16,3-14 0 15,7-1 0-15,-5-10 0 16,5 3 0-16,-3-12 0 16,3-1 18-16,2-2 1 15,-4-2-8-15,7-6 2 16,2-7-7-16,15-12 1 16,0-13-3-16,-2-12-1 0,-10-3-5 15,-8 23-1 1,1 2 0-16,-8 7 1 0,2-2-2 15,-2 5 2 1,0 3 0-16,5 2 1 0,-5 2 0 16,12 3 1-1,6 10-6-15,7 15 0 0,-3 8-7 16,-10-6 0 0,-2 3 2-16,-7-5 2 0,-4 2 4 15,1-7-1-15,0-3 8 0,0-7 1 16,-2-2 19-1,-3-6 1-15,2 0-4 0,11-2 0 16,7-9-7 0,17-24 2-16,-10-4-20 0,-5 0 1 15,-7-1-1 1,-2 11 0-16,-1 0 1 0,0 4 0 16,3 6 4-16,-5 2 0 15,0 5 5-15,-7 8 1 16,2 2-1-16,2 2 2 15,1 3-2-15,4 8 1 16,0-1-4-16,3 3 0 16,-2 0-2-16,-1 2 1 15,8-7-1-15,15 13 0 16,-1-14-2-16,4-9 2 16,1-9-2-16,-4-16 1 15,-3-8-1-15,-7-4 2 0,-8-5 0 16,-9 15 0-1,-3-1 3-15,-5 11 1 16,0 4 31-16,-5 6 1 16,2 4-6-16,-4 1 1 15,-3 7-16-15,-15 15 1 16,3 7-11-16,-8 18 1 16,5 2-13-16,5 3 0 0,8-3-4 15,5 57 0-15,16-24-1 16,-4-70 1-16,3-3 32 15,19 6 0-15,13-8-4 16,5-8 1-16,2-9-7 16,-13-3 0-16,-4-5-33 15,-13 0 2-15,-7 0-177 16,-15-32 2-16,5 52-635 16</inkml:trace>
  <inkml:trace contextRef="#ctx0" brushRef="#br0" timeOffset="6718.05">14610 19112 12 0,'0'0'0'0,"0"0"-10"0</inkml:trace>
  <inkml:trace contextRef="#ctx0" brushRef="#br0" timeOffset="6746.82">14863 19060 12 0,'0'0'0'0,"0"0"-10"15</inkml:trace>
  <inkml:trace contextRef="#ctx0" brushRef="#br0" timeOffset="6926.31">15304 19035 12 0,'0'0'0'0,"0"0"0"15,0 0 0-15,0 0 0 0,0 0 0 16,0 0 0-1,0 0 1-15,0 0 52 0,0 0 1 16,0 0 30 0,0 0 0-16,0 0-301 0</inkml:trace>
  <inkml:trace contextRef="#ctx0" brushRef="#br0" timeOffset="7106.65">13786 18893 12 0,'0'0'0'16,"0"0"28"-16,0 0 0 15,0 0-28-15,0 0 0 0,0 0-52 16</inkml:trace>
  <inkml:trace contextRef="#ctx0" brushRef="#br0" timeOffset="7609.66">16557 19052 12 0,'0'0'0'15,"0"0"0"-15,0 0 0 16,0 0 0-16,0 0 0 16,0 0 0-16,0 0 1 15,0 0 24-15,0 0-1 16,0 0 25-16,0 0 0 15,0 0-24-15,0 0-1 16,25-4-15-16,-18-4 0 0,-2 1 0 16,0 2 1-1,-2 2 15-15,-1 3 0 0,1 0 11 16,-3 3 1 0,-3 9 47-16,-2 0 0 0,5-12-488 15</inkml:trace>
  <inkml:trace contextRef="#ctx0" brushRef="#br0" timeOffset="7906.02">16557 19529 12 0,'0'0'0'15,"0"0"0"-15,0 0 0 16,0 0 0-16,0 0 0 16,0 0 0-16,0 0 0 15,0 0 0-15,0 0 0 16,0 0 0-16,0 0 0 16,0 0 16-16,0 0 0 15,0 0 38-15,-15-27 0 0,10 20 17 16,3 2 0-1,2 2-9-15,2 3 2 0,3 0-12 16,0-5 0 0,-5 5-446-16</inkml:trace>
  <inkml:trace contextRef="#ctx0" brushRef="#br0" timeOffset="10239.93">17118 19132 12 0,'0'0'0'0,"0"0"0"0,0 0 0 0,-20 30 0 15,3-10 0-15,-11 7 0 16,-2-2 0-16,6-8 0 15,9-7 0-15,7-5 0 0,1-5 1 16,4-2 35 0,3-8 0-16,5-10 32 0,13-12 2 15,9-13 93 1,10 0 0-16,-2 10-32 0,-5 10-1 16,-5 8-79-1,-6 5 2-15,-1 9-25 0,-3 3 1 16,-1 0-13-16,1 10 0 15,-2 12-8-15,-3 11-1 16,-3 21-2-16,-4 6-1 16,-8-3-1-16,-3-7-1 15,1-18-16-15,2-7 2 16,2-8-10-16,1-7 0 16,-1-5 16-16,3-5-1 15,3-2 6-15,4-16 1 0,8-21 1 16,8-13 1-1,4-6 18-15,8 1 1 0,-6 13 45 16,1 4 0 0,-8 15-32-16,-4 10 0 15,-3 10-9-15,-3 8 0 16,-2 2-11-16,0 9 1 0,2 14-14 16,1 14 1-16,-6 10-3 0,-7 0 0 15,3-12-18 1,2-10 1-16,-3-10-49 0,-2-13 0 15,3-4 44 1,4-8 0-16,5-8 13 0,1-17 1 16,9-17 8-1,3-10 1-15,0 3 33 16,-1 4 0-16,1 13-6 16,-2 7 0-16,-6 10-9 15,0 10 1-15,-9 10 12 16,-1 7 0-16,1 11-19 15,2 17 1-15,-5 19-13 0,2 6 1 16,-7 4-1-16,2-11 0 16,8-14-2-16,3-9-1 15,4-10-32-15,3-15 0 16,7-10-5-16,8-12 1 16,15-18 17-16,2-10 0 15,-3-5 10-15,-4 1 1 16,-10-1 11-16,-6 8 0 15,-1 12-1-15,-6 8 0 16,-5 9-6-16,-2 6 0 16,-2 7-3-16,-6 2 1 15,3 8-9-15,-2 5 0 0,-6 10 16 16,0 7 1 0,3 6-5-16,-2-11 1 0,-1-5-7 15,3-7 2-15,-5-7-17 16,0-3 0-16,0-5 5 15,3-5-1-15,-3-3 6 16,0-14 0-16,0-13 3 16,-3-10 2-16,-9 3 4 15,-3 7 0 1,0 13-2-16,3 9 0 0,-3 8-57 0,-2 8 0 16,-6 7 47-16,-2 7 0 15,-2 11 12-15,0 11 1 16,7 11 5-16,10 2 0 15,8 0 2-15,7-9 0 16,5-14 0-16,2-6 1 16,8-8-2-16,5-13 0 15,2-9 1-15,5-13 0 16,5-12 2-16,-7-11 0 16,-8 1 42-16,-12 5 1 15,0 2 84-15,-5 18 0 0,0 2-90 16,-2 7 2-1,-3 3-18-15,0 0 2 0,0 3-14 16,2 4 2 0,-2 16-13-16,5 41 0 0,3 4-7 15,-1-24 0 1,3-4-18-16,-5-20 2 0,0-5-43 16,2-3 1-16,6-2 38 15,29-17 0-15,10-28 15 16,5-27 1-16,-15-5 9 0,-15 5 0 15,-7-3 1 1,0-29 1-16,-8-5 0 0,-4 4 0 16,-3-2 0-1,-3 70 0-15,6 12 0 16,-8 8 1-16,2 4 47 16,-2 3 0-16,0 3-23 15,0 14 1-15,-2 36-16 16,-3 68 1-16,2-19-32 15,1-25 1-15,-6 3-3 16,3-11 1-16,3-2 6 16,4-17 0-16,6 0 10 0,-3-28 0 15,0-4 7-15,0-8 1 16,-3-3 12-16,21-7-1 16,9-12 1-16,10-20-1 15,-7-3-6-15,-15 5 1 16,-1-2 3-16,-6 17 0 15,-1 0-2-15,-2 3 0 16,-2 2-9-16,-1 5 0 16,-2 0 0-16,-3 5 1 15,1 2 0-15,-3 3 1 16,0 0 0-16,-7 10 0 0,-11 10 1 16,-24 20 2-16,-3-8 12 15,23-14 0-15,2-3 40 16,5-6 0-16,0-1 9 15,3-3 0-15,2 2-42 16,3-4 0-16,2-1-14 16,2 1 1-16,1-3-11 0,2 0 1 15,2 0-1 1,13 2 0-16,5 1-3 0,7 4-1 16,-2 6-7-16,12 12 1 15,-5 7-13 1,-2 0 1-16,-2 0-48 0,-11-12 2 15,0-5-3-15,1-2 1 16,1-6 47-16,31-9 2 16,2-16 12-16,3-19 1 15,-6-8 8-15,-16 5 0 16,-6-4 0-16,-15 21 1 16,-2 3 2-16,-5 3 1 15,0 5-6-15,-5 4-1 16,0 3 3-16,-5 0 0 15,-5 8 0-15,-15 12 1 16,3 10 16-16,2 12 1 16,8 5-1-16,9-7 1 15,6 0-4-15,4-18-1 16,6 0 0-16,12 6 2 0,4-3-16 16,-14-15 0-16,-2 0-1 0,-4-3-1 31,-9-2-761-31</inkml:trace>
  <inkml:trace contextRef="#ctx0" brushRef="#br0" timeOffset="11026.2">19618 19130 12 0,'0'0'0'0,"0"0"0"0,-12 32 0 15,12-20 0-15,0-4 0 16,0-1 22-16,0-7 2 16,0-5 118-16,2-7 1 15,3-18-43-15,3-7 1 0,-1-11-8 16,-2 11 1-1,-3 15-21-15,1 4 0 0,2 8-59 16,2 3-1-16,6 2 3 16,-8 5-1-16,0 0 11 15,2 5 0-15,5 10 3 16,6 12 0-16,-1 16 61 16,1 1 0-16,-6-4-44 0,-5-10 0 15,-4-10-21 1,-1-8 0-16,1-4-10 0,4-6 1 15,3-4-7 1,13-21 1-16,14-24-7 0,2-8 1 16,-1 1-4-16,-4-8 1 15,-6-8-9-15,-11-12 1 16,-15-15 3-16,-7 3 0 16,-4 14 3-16,-4 23 0 15,6 20 7-15,2 22 0 16,2 5 1-16,-4 20 0 15,-8 10-3-15,0 20 1 16,3 29-3-16,2 16 0 16,5 6-3-16,2 1 1 15,3-5-2-15,3 3 1 16,-1 4-34-16,8-2 1 0,5-17-8 16,7-13-1-16,8-25 24 15,7-17 1-15,6-18-13 16,1-14 0-16,1-18 16 15,-8-7-1 1,-12-15-2-16,-13-5 1 0,-12 57-821 16</inkml:trace>
  <inkml:trace contextRef="#ctx0" brushRef="#br0" timeOffset="11228.92">19936 18943 12 0,'0'0'0'0,"0"0"0"0,0 0 0 15,0 0 0-15,27 15 0 16,8-17 0 0,19-11 0-16,18 1 3 0,-3-3 2 15,-11 2 32 1,-14-4 0-16,-17 5 27 16,-9 2 1-16,-8 0-12 15,-10-5 0-15,0 15-301 0</inkml:trace>
  <inkml:trace contextRef="#ctx0" brushRef="#br0" timeOffset="11403.95">19514 18657 12 0,'0'0'0'16,"0"0"0"-16,0 0 0 15,27-4 0-15,-12 4 0 0,-3 4 0 16,1 1 0 0,-13-5-10-16</inkml:trace>
  <inkml:trace contextRef="#ctx0" brushRef="#br0" timeOffset="12076.33">21005 19174 12 0,'0'0'0'15,"0"0"0"-15,0 0 0 16,0 0 0-16,0 0 1 16,0 0 88-16,0 0-1 0,0 0 84 15,-8-25 1 1,23-19-111-16,0-16-1 0,-5 10 10 15,-5 11 0 1,-3 6-66-16,-2 13 2 0,-5 1 0 16,-2 9 1-1,-8 10 17-15,-10 10 2 0,-14 17 14 16,-6 13-1 0,0 9 14-16,6 8 1 0,4 3-17 15,12-3 1-15,11-7-11 0,10-13 2 16,7-17-7-1,9-15 2-15,9-10-9 0,9-10 0 16,13-15-2 0,-3-9 0-16,-12-1 45 15,-8 3 0-15,-7 12 20 16,-8 7-1-16,-4 8-45 16,-3 8 1-16,0 2-14 0,0 7 1 15,0 11-19-15,2 12 2 16,3 14-4-16,5-1 0 15,10-19-13-15,12-14 1 16,13-15-32-16,12-10 2 16,12-7 14-16,1-3 0 15,-21 0 13-15,-21 3 0 16,-28 22-1114-16</inkml:trace>
  <inkml:trace contextRef="#ctx0" brushRef="#br0" timeOffset="13797.87">16465 20354 12 0,'0'0'0'0,"0"0"0"16,0 0 0-1,-19 30 0-15,11-17 0 0,-4 4 4 16,-3 0 2 0,5-2 34-16,2-5 1 0,3-5 38 15,3-7 2-15,2-8 1 0,7-15 1 16,16-20-26-1,7-7 2-15,4 5 5 0,1 7 0 16,-5 10-31 0,-8 10 1-16,-2 8-29 15,-8 7-1-15,-2 7 8 16,-2 6 1-16,2 7 6 16,0 17 0-16,-1 23 3 15,-1 7 1-15,-8-3 54 0,-3-9 1 16,3-13-40-16,3-9 0 15,-1-8-15-15,1-8 2 16,2-9-19-16,7-6 1 16,3-17-3-16,10-15 0 15,5-17-1-15,-3-2 0 16,-2 4-1-16,-8 8 1 16,3 9-1-16,0 11 0 15,-10 12-6-15,-3 0 0 16,-2 5 0-16,-2 8-1 15,-1 2 3-15,3 7 1 0,2 15 1 16,3 18 0 0,-2 12 16-16,-3 0-1 0,-5-4 2 15,5-11 0 1,5-15-4-16,-3-7 2 0,1-10-9 16,4-10 0-16,8-10-1 0,12-12-1 15,15-18-1 1,5-10 0-16,-7-7 26 0,-8 2 1 15,-2 11-12 1,-3 4 1-16,-2 10-7 0,-10 8-1 16,0 7-20-1,-6 7 0-15,-4 8-18 0,-2 3 1 16,-1 7 9 0,-2 12 1-16,-7 18 7 0,-8 10 0 15,-8 4 30-15,-6 1 1 16,-4-5-5-16,4-11 1 15,4-11-7-15,2-11 2 16,6-7-10-16,4-8 0 16,1-7-1-16,0-9-1 15,-1-19-1-15,3-11 0 16,13-14 3-16,4 6 2 16,5 8-3-16,3 6 1 0,0 11-2 15,-3 12 0 1,-4 3-38-16,-3 12 1 0,-3 2 10 15,3 11 0 1,8 11 7-16,-1 14 1 0,5 4 17 16,-2 3 1-1,-5-8-2-15,2-10 2 0,8-7-1 16,7-10 1 0,8-8 0-16,7-9 0 0,5-13 0 15,0-12 0-15,-7-13 0 0,-10-2 0 16,-13 0 0-1,-10 2 0-15,-4 8 0 0,-6 7 0 16,-2 10-46 0,-2 8 1-16,-3 7 12 15,-3 7 0-15,-6 6 20 16,-6 11 0-16,-5 16 9 16,-2 12-1-16,12 8 5 15,7 2 2-15,3 3 11 16,8-8 2-16,4-10-3 0,6-12 0 15,-3-13 2-15,-5-17-1 16,0 0-6-16,29-24 1 16,8-21-5-16,1-10 2 15,-11-4 9-15,-7 14 2 16,-1 5-5-16,-1 15 0 16,-1-2-3-16,-7 15 0 15,0 2-26-15,2 2 0 16,3 6 6-16,12 9 1 15,1 13 5-15,-1 12 2 16,-7 11 4-16,-10-1 0 16,-11 0 3-16,-4 3 0 0,-4-1 2 15,-1-21 0 1,-3-6 2-16,1-7 0 0,-1-2-7 16,3-6 1-16,-2-2-1 15,-3-12 1-15,7-16 0 16,21-39 1-16,9 0 7 0,28-2 0 15,12 4-4 1,-10 18-1-16,5 2-3 0,-23 15 1 16,-39 30-906-1</inkml:trace>
  <inkml:trace contextRef="#ctx0" brushRef="#br0" timeOffset="14262.17">18951 19659 12 0,'0'0'0'0,"0"0"0"0,0 0 0 16,0 0 50 0,0 0 2-16,0 0 47 15,-18 57 1-15,8 2 8 16,3 4 2-16,-5-4-41 16,2-19-1-16,10-10-68 15,7-10 0-15,3-10-33 0,12-13 0 16,-22 3-419-16</inkml:trace>
  <inkml:trace contextRef="#ctx0" brushRef="#br0" timeOffset="14406.33">19147 19651 12 0,'-3'3'0'16,"-2"2"0"-16,0 2 0 15,3 3 7-15,-1 0 0 16,-2 2 19-16,0 18 0 15,3 22 18-15,2 13 1 16,2-5-14-16,3-8 2 16,-5-52-207-16</inkml:trace>
  <inkml:trace contextRef="#ctx0" brushRef="#br0" timeOffset="14826.29">19395 20138 12 0,'2'-7'0'0,"6"-3"0"0,2 0 0 16,-3 0 0 0,1 0 0-16,1 2 0 0,-6 1 1 15,-3 0 73-15,-3-1 1 16,-2 1 39-16,-2 2 0 15,-5 5-6-15,-6 2 1 16,-7 8-23-16,-2 8 0 16,2 6-13-16,10 9 0 15,11 1-26-15,8 1 1 16,6 2 8-16,5 6 1 16,5 6 48-16,-7 1 1 0,-6-15-69 15,-9-5 0 1,-6-10-18-16,-7-8 0 0,-7 0-13 15,-5-4 0 1,-6-11-6-16,1-7 2 0,5-14-4 16,4-9 2-1,9-6-14-15,16-6 0 0,20-2-41 16,18-3 2 0,-40 50-947-16</inkml:trace>
  <inkml:trace contextRef="#ctx0" brushRef="#br0" timeOffset="15546.03">19769 19718 12 0,'0'0'0'0,"10"-37"0"0,-5 10 0 16,-5 2 0 0,-2 7 0-16,-3 11 0 0,0 5 0 15,2 4 0 1,-4 5 0-16,-8 11 9 16,-2 14 0-16,-3 23 131 15,0 9 1-15,5 11-34 16,5 2 1-16,3 5-26 15,-1-3 1-15,3-4-22 0,5-5 2 16,5-6-19-16,3-9 1 16,2-13 81-16,0-15 0 15,-1-14-58-15,9-16 0 16,12-17-30-16,9-12 2 16,8-10-22-16,1-5 1 15,-1-1-13-15,-8 6 1 16,-16 12-58-16,-11 11 0 15,-7 9-25-15,-5 7 1 16,-2 1 60-16,-6 2 0 16,-7 10 13-16,-5 2 1 15,-4 15 2-15,1 8 0 16,11 7 28-16,7-7 1 0,7-5 80 16,6-5 1-16,-1-3-50 15,1-4 2-15,-1-9-38 16,-2-4 1-16,-2-2-9 15,-3-3 1-15,0-5-18 16,0-7 1 0,0-16-4-16,-3-9 2 15,-2-3-3-15,3 3-1 0,7 10-80 0,7 4 0 16,10 3-30 0,11 3 1-16,9 2 55 0,5 5 1 15,3 5 39-15,-6 5 0 16,-7 3 13-16,-9 7 1 15,-6 9 7-15,-5 16 1 16,-4 15 20-16,-6 0-1 16,-7-3 74-16,-5-5 0 15,0-5-52-15,0-9 0 16,0-11-8-16,5-10-1 16,-5-7-20-16,10-12 0 0,0-13-11 15,10-17 2 1,10-10-5-16,-3-8 1 0,3 10-2 15,2 11 1 1,-2 9-114-16,-2 10 0 0,-4 8-251 16,1 4 0-1,-20 8-42-15</inkml:trace>
  <inkml:trace contextRef="#ctx0" brushRef="#br0" timeOffset="16189.6">20573 20195 12 0,'2'3'0'0,"1"2"0"0,-1-3 0 16,1-4 0-1,-1-3 0-15,1 0 0 0,-1 0 0 16,1 0 0 0,-1-8 0-16,-2 4 28 0,0-1 1 15,3 2 87 1,-1 3 0-16,-2 3 4 16,0 7 2-16,3 5-25 15,-3 12 1-15,0 20-4 16,0 10 2-16,2-4 49 15,3-9 2-15,5-9-24 16,0-10-1-16,2-10-60 0,8-3 1 16,10-9-29-16,10-13 2 15,4-12-24-15,-4-6-1 16,-10-1-6-16,-10 1 1 16,-8 8-5-16,-4 8 1 15,-8 5-14-15,0 4 1 16,0-2-17-16,0 3 0 15,0 4 11-15,0 6 1 16,-3 2 8-16,-4 7 0 16,-3 15 7-16,-3 23 0 15,1 15 1-15,2 14 0 16,3 16 0-16,-8 7 1 0,-13 4 20 16,-1 14 0-16,1 4-21 15,1 12 0-15,-3 6-1 16,-4-3 1-16,-6-10-4 15,3-17 1-15,9-17 0 16,4-21 0-16,1-24-3 16,6-18-1-16,9-17 7 15,3-13 0-15,1-11 0 0,1-29 0 16,1-36 0 0,4-21 0-16,10-9 0 15,6-13 0-15,2-19 4 0,-1-11 1 16,-1-5-4-1,4-9 0-15,10-10-30 0,8 12 1 16,2 29-106 0,-7 29 1-16,-15 24-239 0,-8 17 2 15,-12 60-27 1</inkml:trace>
  <inkml:trace contextRef="#ctx0" brushRef="#br0" timeOffset="16446.03">19635 19870 12 0,'0'0'0'16,"0"0"0"-16,0 0 0 0,0 0 0 15,43-25 0-15,1 10 12 0,18-2 1 32,15-3 45-32,12 2 0 0,13 6 21 0,2 0 0 31,-104 12-313-31</inkml:trace>
  <inkml:trace contextRef="#ctx0" brushRef="#br0" timeOffset="16716.05">21307 19594 12 0,'0'0'0'16,"0"0"50"-16,0 0 1 15,0 0-24-15,-2 27 1 16,-3-9 84-16,0 9 1 16,-3 10-49-16,-2-2 0 15,3-5-29-15,2-5 0 16,3-5 0-16,2-13 1 16,0-7-534-16</inkml:trace>
  <inkml:trace contextRef="#ctx0" brushRef="#br0" timeOffset="16887.98">21506 19651 12 0,'-3'5'0'0,"-2"5"0"16,0 5 0-16,5 10 0 16,0 17 0-16,0 23 10 15,0 14 1-15,-2 11 17 16,-16 4 0-16,18-94-95 15</inkml:trace>
  <inkml:trace contextRef="#ctx0" brushRef="#br0" timeOffset="17386.63">21528 20565 12 0,'0'0'0'0,"0"0"0"0,0 0 0 15,0 0 22 1,0 0 2-16,0 0 58 0,0 0 0 16,0 0 24-1,0 0 2-15,-30-9 0 0,5 1-1 16,1-4-19 0,6-1 0-16,8 1-14 0,8-1 1 15,4 3 31-15,3-2 1 16,0 10-63-16,3 4 0 15,4 5-23-15,-2 8 0 16,-10-15-1011-16</inkml:trace>
  <inkml:trace contextRef="#ctx0" brushRef="#br0" timeOffset="18456.43">16247 21363 12 0,'0'0'0'0,"0"0"71"16,3-37-1-16,-1 24-71 15,1 3 0-15,-3 3-1 0,0 4 1 16,2-4 11-16,-2 2 0 15,0 2 23-15,0 8 2 16,0 8 48-16,-2 22 1 16,-8 34-8-16,-5 16-1 15,-10 7 9-15,0 4 0 16,0 9-28-16,0-8 0 16,3-20 44-16,-3-20 0 15,10-25-43-15,11-14 1 16,-1-13-20-16,5-15 0 15,5-15-8-15,-3-22 2 16,10-30-10-16,6-10 1 16,-6-5-6-16,3 2 1 15,10 11-5-15,2 4 0 0,-2 8-4 16,0 12 1 0,5 11 0-16,-3 14 2 0,-10 15-7 15,3 15 1-15,-3 10-5 0,11 22 0 16,1 20 1-1,-1 13 1-15,-16-5-1 0,-4 4 1 16,-6 13 6 0,1-5 0-16,4-5-7 0,-5-12 1 15,3-15-4 1,0-13 1-16,-2-14-130 0,-6-9 1 16,3-4-786-16</inkml:trace>
  <inkml:trace contextRef="#ctx0" brushRef="#br0" timeOffset="20269.77">16158 21743 12 0,'0'5'0'0,"0"-3"0"0,5 3 0 15,2 0 0-15,11 3 0 16,9-3 0-16,15 2 0 16,15-2 13-16,5-10 2 15,-7-7 35-15,-6-8 1 0,-4-12 105 16,-5-11 0-1,-8 1-88-15,-5-7 2 0,-5-4-26 16,-4-1-1 0,-6-6-36-16,-4 0 1 0,-8 3 1 15,-5 13 1 1,-3 14 1-16,6 10 2 0,-1 10 8 16,1 10 1-16,2 2 1 0,-8 13 0 15,1 18 0 1,-1 16-1-16,4 13 7 0,-1 6 2 15,5 1-8 1,-5 1 1-16,5 2 1 16,5 2-1-16,2-4-1 15,5-16-1-15,3-16-4 16,-2-16 1-16,-1-14-19 16,10-18 0-16,18-18 0 0,5-11 0 15,-1-14 0-15,1-1 1 16,-5-8 23-16,-8 7-1 15,-2 3-1-15,-15 15 0 16,-5 17-6-16,-3 10 1 16,-7 5-15-16,-5 10 0 15,-2 5-2-15,-11 14 1 16,-7 16-1-16,3 12 0 16,10 6 0-16,4-4 0 15,16-4 0-15,4-8 0 16,3-10 0-16,2-9 0 15,1-13 0-15,-3-8 0 16,-3-4 0-16,0-11 0 16,1-9 0-16,-6-13 2 15,-9-10 10-15,-6 1 0 0,-7-1 54 16,1 10 2 0,4 5-39-16,2 6 1 0,6 1-14 15,4 3 0-15,11 3-22 16,11 0 2-16,11-1-19 15,7 3 1-15,3 8-3 0,0 7 1 16,-8 7 6 0,-10 11 0-16,-2 6 11 0,-10 9 0 15,-3 9 7 1,-7 8 0-16,-7 7 0 0,-6 2 0 16,-4-1 0-16,2-14 1 15,10-16-3-15,0-13 1 16,0-10 0-16,0-5-1 15,0-5 2-15,0-10 0 16,0-18 0-16,5-19 0 16,2-5 14-16,6 0-1 15,7 7 4-15,-1 13 1 16,6 0-4-16,0 9 0 16,10 8-5-16,-1 3 1 15,-6 10-12-15,-3 4 1 0,-3 8-1 16,-2 8 1-1,2 11-2-15,-7 11 1 0,-5 10 9 16,-8 5 1 0,-4-1-2-16,-3-4 1 0,-3-8-2 15,1-9 0 1,4-11-8-16,1-7-1 0,2-3 2 16,0-12 0-16,0 0 0 0,12-17 1 31,8-30-1-31,8-8 2 0,-4 3 23 0,1 5-1 15,2 5-4 1,-9 27 1-16,-3 5-7 0,-5 8-1 16,-5-1-11-1,2 6 0-15,-5 2-1 0,18 22 1 16,-5 23-1 0,5 34-1-16,0-4 0 0,-8-16 0 15,3 1 0-15,3-15 0 16,4-11-7-16,-7-19 0 15,0-7-30 1,7-3 2-16,3-10-16 0,27-28 0 16,-3-16 27-16,-16-3 1 15,-16-6 7-15,-7 4 0 16,-3 2 30-16,-4 32-1 16,-1 5-2-16,1 5 1 15,-1 0-3-15,-2 5-1 16,0 0-2-16,0 3 0 15,0-1-4-15,0 3 1 16,0 0-1-16,0 20 0 0,-2 20-1 16,-1 14 1-1,6-9-1-15,-1-23 0 0,3-2-10 16,3-5 1 0,-1-2-6-16,8-6 1 0,-3-4 9 15,33-16-1-15,2-14 3 16,0-10 1-16,-4-3 19 15,-6 5 1-15,0 0-4 16,-10 8 1-16,1 2-7 16,-6 10 2-16,-7 5-9 0,-3 3 0 15,-2 2-19 1,-2 2 1-16,-1 3-5 0,-2 0 0 16,0 3 0-16,0 7-1 15,-3 5 24 1,1 5 0-16,-1-1 0 0,-2-6 1 15,0-3 2-15,0-3 0 16,0-4-1-16,0-1 2 16,0-2-3-16,0 0 0 15,3-5-1-15,-3-7 1 16,0-1-1-16,-3 1 0 16,1 2-26-16,-3 0 1 15,-3 3 9-15,-6-1 0 0,-9 8 6 16,-14 13 1-1,7 14 9-15,-5 10 1 0,13 15 0 16,5 10 1 0,12 1 1-16,10-24-1 0,10-6-7 15,0-16 1 1,4 0-15-16,26 1 0 0,10-16 5 16,-1-14 1-16,-4-10 9 0,-13-11 1 15,-7-4 3 1,-5-13 0-16,-11-4-2 0,-14-23 0 15,0 77-771 1</inkml:trace>
  <inkml:trace contextRef="#ctx0" brushRef="#br0" timeOffset="20526.39">18127 21313 12 0,'0'0'0'0,"0"0"0"0,0 0 0 15,0 0 0-15,15-32 0 16,-15 12 0-16,-2-2 0 16,-6-1 20-16,1 3 1 0,-6 8 43 15,3 7 1 1,1 8 8-16,-1 4 0 0,2 5-9 15,1 6 1 1,2 4-62-16,2 1-1 0,3-23-349 16</inkml:trace>
  <inkml:trace contextRef="#ctx0" brushRef="#br0" timeOffset="20923.64">16676 21328 12 0,'0'0'0'0,"0"0"0"0,0 0 0 16,0 0 0-16,0 0 0 15,70-12 0-15,7-3 0 16,12-5 26-16,-2 0-1 16,-13-2 52-16,-9 4-1 15,-16 8 101-15,-14 8 1 16,-13 2-112-16,-14 2 1 15,-6 6-31-15,-4 2 1 0,-6 5-37 16,-4 2 0 0,12-17-583-16</inkml:trace>
  <inkml:trace contextRef="#ctx0" brushRef="#br0" timeOffset="21344.13">19323 22001 12 0,'0'0'0'0,"0"0"0"0,0 0 0 16,0 0 0-16,0 0 0 16,0 0 26-16,-27 5-1 15,-1 18 185-15,-14 16 0 16,2 6-81-16,6 2 0 0,4 1 83 15,8-11 2 1,4-12 26-16,6-8 0 16,4-4-193-16,3-6 0 15,3-2-27-15,2-5 2 16,0-3-17-16,2 1 1 16,-2 2-1353-16</inkml:trace>
  <inkml:trace contextRef="#ctx0" brushRef="#br0" timeOffset="26186.48">19588 21813 12 0,'0'0'0'0,"0"0"0"15,0 0 0-15,0 0 0 0,0 0 0 16,0 0 4-1,0 0 2-15,-25 24 66 16,23-24 0-16,-1-2-26 16,1-1 0-16,2-4 39 15,0-3 0-15,0-5 24 16,2-7 1-16,3-8-5 16,5-10 2-16,-2-12-58 15,4-3 2-15,3 3-23 0,0 3 1 16,0 4-14-16,-3 3-1 15,-4 7-14-15,-3 3 0 16,-3 9 0-16,1 8 2 16,-1 5-1-16,-2 5 0 15,0 0 1-15,0 5 0 16,0 0 2-16,0 5-1 16,0 3-3-16,0 7 1 15,0 2-2-15,-2 3 1 16,-3-5-1-16,5-5 0 15,0-8 0-15,0 1-1 0,0-1 1 16,0 1 1 0,0-1 0-16,0 1 0 0,0 2 0 15,0-5 0 1,0-5 0-16,0 2 0 0,0 3 0 16,0-2 0-16,0 2 0 15,0 0 0-15,0 0 0 16,0 0 0-16,0 0 0 0,0 0 0 15,0 0 0 1,0 0 0-16,0-3 0 0,2 3 0 16,-2 0 0-1,0 0 0-15,0 0 0 0,0 0 0 16,0 0 0 0,0 0 0-16,0 0 0 0,0 0 0 15,0 0 0-15,0 0 0 16,0 0 0-16,0 0 0 15,3 0 0-15,-3 0 0 16,-3 0 0-16,1 3 0 16,2 7 0-16,0 7 0 15,0 13 0-15,-5 12 1 16,0 8 7-16,0 2 0 16,-3 0 27-16,1-5 0 0,4-2-17 15,3-8 1 1,3-12-11-16,-3-10 0 0,-3-5-11 15,1-2 2 1,2-4-10-16,0-1 1 0,0-1 0 16,0 1 0-1,0-3 3-15,0-3 1 0,0-2 4 16,2-9 1 0,1-24 3-16,4-14 2 15,6-5 11-15,4 0 2 16,5 5-3-16,3 7-1 15,0 8-5-15,2 7 1 0,1 5-20 16,-6 5 1-16,-5 5-23 16,-4 8 0-16,-6 4-4 15,-2 6 0-15,0 7 19 16,0 12 0-16,0 25 11 16,0 5 0-16,-3 6 7 15,3 1 0-15,3-12 9 16,2-7 0-16,0-10-1 0,0-15 1 15,-3-5-4-15,5-10 2 16,8-10-4-16,8-12 2 16,4-18-4-16,-2-7 1 15,-11-3-2-15,-4 3 1 16,-5 4-1-16,-2 19 0 16,-1-1-8-16,-2 10 1 15,-2 0-17-15,-1 10 2 16,1-5 10-16,-1 8 2 15,0-1 5-15,-2 3 0 16,0 0 3-16,0 25 1 16,-2 12 1-16,-5 18 0 15,-3-5 11-15,5-16 0 16,5 1 9-16,2-10 1 0,1-3-11 16,2-9 1-16,0-3 19 15,2 0 2-15,5-5-14 16,21-8 0-16,4-14-11 15,5-23 2-15,-10-2 12 16,-17 9 0-16,-7-1-11 0,-8-1 0 16,-8 0-4-1,-4 3-1-15,-6 2-14 0,4 10 2 16,-4 5-19 0,1 5 0-16,-1 8 2 15,1 4 2-15,-5 6-4 0,7-3 0 16,2 2 16-16,6 1 0 15,2-1 6-15,5 0-1 16,5 1 5-16,35 4 1 16,22-12-1-16,2-10 1 15,-7-2-1-15,-10-3 0 16,-47 15-784-16</inkml:trace>
  <inkml:trace contextRef="#ctx0" brushRef="#br0" timeOffset="27862.02">20543 21534 12 0,'0'0'0'0,"0"0"0"15,0 0 0-15,0 0 0 0,0 0 0 16,0 0 0-1,30-29 0-15,0 9 18 16,12-8 1-16,3 3 68 16,2 8 2-16,-3 10 17 0,-6 7-1 15,-9 7-13 1,-4 8 0-16,-3 5 5 0,-4 5 0 16,-8 7-6-16,-10 8 1 15,-8 7 14-15,-7-2-1 16,-2-6-68-1,-5-6 1-15,-1-13-20 16,6-8 0-16,5-7-7 0,2-5 2 16,2-10-9-16,1-10 2 15,2-20-6-15,2-7 0 16,6-5 0-16,7 5 0 16,5 7 0-16,5 3 0 15,7 2-26-15,5 0 1 16,8 1 10-16,4-1 0 15,4 5 7-15,-4 10 0 16,-7 10 4-16,-7 15 0 16,-10 3 2-16,-5 6 1 15,0 9-3-15,-3 4 0 16,-4 10-2-16,-6 1-1 0,-4-6 2 16,-1 0 2-16,1 1 1 15,-1 9 1-15,1 10 15 16,2-5 2-16,5-5-4 15,-3-4 2-15,1-11-6 16,-1-5 1-16,1-9-8 0,-1-8 1 16,1-5-2-1,6-8 1-15,14-9-1 0,7-15 0 16,-1-13 2-16,-1-5 1 16,-9 0-2-16,-4 6 0 15,-10 2-1-15,-10 7 1 16,-7 7-10-16,-10 6 1 15,-6 2-29-15,-4 8 0 16,0 7 16-16,5 5 0 16,4 2 10-16,6 3 0 15,7 3 8-15,5-6 0 16,5 3 1-16,5 0 0 16,7-2 0-16,18-1 1 0,22-2-2 15,8-5 2 1,-6-5-1-16,-4 0 1 0,-10 5-1 15,-11 5 0 1,-11 3 2-16,-8 2 0 0,-3 5 0 16,-2 7 2-1,0 10 0-15,-3 13 1 0,-6 10 6 16,-1 2 1 0,5 3 51-16,2-8 1 15,1-12-35-15,1-8-1 0,4-7-11 0,-1-10 0 16,3-5-14-1,3-5 1-15,7-8-2 0,4-12 0 16,9-14 0 0,-4-9 0-16,-9-4-1 0,-5 0 1 15,-7 5-1 1,-6-3 0-16,-7 5-7 0,-7-2 1 16,-8 7-22-16,-5 10 0 15,0 13 8-15,5 10 1 16,3 2 9-16,0 0 1 15,-1 7 5-15,3 3 2 16,5-3 1-16,5 1 0 16,5-6 0-16,5 3 1 15,8 0 0-15,14-2 1 16,18-6 0-16,12-4 0 16,-5 2 0-16,-5 0 0 15,3 5-6-15,-1 7 0 0,-2 11 1 16,-19-8 1-1,-8 7 2-15,-1 5-1 16,-4 6 2-16,-7 19 0 16,-18 8 16-16,-5-6-1 0,-2-4 23 15,9-28 0 1,1-4-11-16,2-6 0 16,0 1 4-16,2-6 1 15,1 1-13-15,-1-3 1 16,3-5-7-16,13-42 1 15,9-8-5-15,3 5 0 16,2 8-2-16,0 10-1 0,3 4-5 16,-5 3 0-16,0 6-2 15,-8 9 1-15,0 5 0 16,1 2 1-16,-1 6-1 16,-2 4 1-16,-3 13 0 15,3 12 0-15,-10 8 1 0,-7 10 1 16,-3-3 37-16,0-15 1 15,0-7-20-15,2-8 0 16,1-2-11-16,0-7 1 16,2-1 1-16,0-7 1 15,0 0-8-15,2-10 1 16,5-17-6-16,16-33 1 16,-1 6-2-16,3 7 1 15,5-1-2-15,2 9 1 16,5 6-57-16,-7 13 2 0,2 8 8 15,-12 7-1 1,-3 8 16-16,1 4-1 0,-6 8 24 16,3 22-1-1,-15 10 10-15,-5 3 0 0,-2 0 4 16,4-25 0 0,3-3-2-16,3-10 0 15,-3-12-997-15</inkml:trace>
  <inkml:trace contextRef="#ctx0" brushRef="#br0" timeOffset="28996.26">23034 21480 12 0,'0'0'0'0,"34"-25"0"0,-1 0 0 15,1-2 0-15,4-8 0 16,-4-12 0-16,-1-10 0 16,-9-6 2-16,-4-1 0 15,-7 2 19-15,-8 10-1 16,-13 12 29-16,-7 10 2 16,-5 13 19-16,-7 9 1 15,-5 11 33-15,-3 12 1 0,-2 14-62 16,2 16 2-1,5 15-42-15,11 12-1 0,6 10-1 16,3 2 1 0,3-2 46-16,2 0 1 15,5 5-49-15,7 5 0 16,6 2-1-16,-1-7 0 16,0-12 1-16,3-13 0 15,3-15 0-15,-3-14 1 16,-3-16 12-16,0-12 2 15,1-5 5-15,2-10 0 16,0-7 31-16,-1-21 0 0,1-19 1 16,-2-17-1-1,-3-11 7-15,-8 1 0 0,-4 2-9 16,-3 12 1 0,-5 13-17-16,-3 12 1 0,1 13-11 15,2 10-1-15,3 7-20 0,-1 7 0 16,3 6-2-1,3 2 2-15,-1 0-2 0,3 2 0 16,0 6 0-16,0 2 0 16,3 0 0-16,-1-5 0 15,3 0-2-15,5-3 2 16,7-4-1-16,13-6 1 16,10-7-1-16,2-2 1 15,-5 2 0-15,-9 5 0 16,-11 7 1-16,-7 6 0 15,-3 2 4-15,1 0-1 16,-1 5 1-16,-2 5-1 0,-5 10-1 16,-2 7-1-1,-3 8 1-15,0-1 1 16,2-6 14-16,1-11 1 16,-3-7 37-16,2-5 1 15,1-5 14-15,2-3-1 0,2-4-45 16,6-8 1-16,7-12-18 15,5-11 1-15,-1-2-17 0,1 1 0 16,-2 1-70 0,-6 9 0-16,-7 4 22 0,-5 2 1 15,-3 6 36 1,-4 2 0-16,-5 2 11 16,-3 4 0-16,-3 1 6 0,1 6 1 15,0 1 0 1,2-1-1-16,7-1-1 0,3 1 0 15,5-3-1-15,8-3 2 16,9-2-1-16,18-4 1 16,19-9-1-1,6 3 2-15,4-2-1 0,1 14 1 16,-3 11 0-16,-10 7 1 0,-10 10-1 16,-12 4 1-1,-10 4 0-15,-13 1 0 0,-12 6 0 16,-7-3 1-1,-8-12 10-15,3-2 0 0,7-8 49 16,5-8 0 0,2-2-17-16,3-7-1 0,5-6-19 15,13-12-1 1,21-20-7-16,16-9 1 0,9-8-16 16,3-3 0-16,5-5-1 0,47-27-1 31,-34 50-5-31,-58 32-1 0,-27 10-1200 15</inkml:trace>
  <inkml:trace contextRef="#ctx0" brushRef="#br0" timeOffset="32416.09">16108 22521 12 0,'0'0'0'0,"0"0"0"15,0 0 0 1,0 0 0-16,-27 22 0 16,12-5 0-16,-7 11 0 0,-11 14 0 15,1 8 1 1,5-1 10-16,5 1 0 0,2 2 102 15,5-2 0 1,7-13 141-16,6-10 0 0,4-7-198 16,3-10 1-1,5-10-10-15,18-12 1 0,19-15-39 16,10-11 1-16,0-6-9 0,-5-1 1 16,-10 8-22-1,-10 7 1-15,-12 7-120 0,-10 8 0 16,-5 6 89-1,-5 4 2-15,-2 2 38 0,-3 3 1 16,-3 3 9 0,-4 4 0-16,-6 8 3 0,3 5 2 15,8 7 14 1,2 3 0-16,10 0 59 0,-2-3-1 16,6-2 69-16,-1-5 1 15,2-8-85-15,0-2 0 16,-3-5-30-16,-2-5-1 15,-5-2-21-15,0-3 0 16,-2-5-10-16,-3-13 2 16,-10-14-6-16,5-5 2 15,10 2-68-15,7 8 2 16,11 5-42-16,2-1 1 16,12-2 83-16,0 3 2 15,-2 12 16-15,2 8 1 16,0 7 6-16,-4 7 1 15,1 11 3-15,-1 9 1 16,-6 8 1-16,-2 4 2 16,-5 4 5-16,-5-1 2 15,-8 0 43-15,-2-2 1 16,-2-8 92-16,-1-7 0 0,1-10-106 16,-1-5 1-16,1-5-16 15,-1-5 1-15,1-5-19 16,-1-8 1-16,3-16-11 15,8-14 0-15,7-6-1 16,2 4 0-16,0 10-19 16,3 3 0-16,2 0-55 15,6 2 1-15,2 2 23 16,-1 11 2-16,-1 7 17 16,-6 10 0-16,-10 5 13 0,-4 10 0 15,-3 12 15-15,2 16 0 16,-7 11 3-16,0 1 0 15,-7-3 21-15,7-7 1 16,7-10 45-16,6-8-1 16,6-17-6-16,4-10 2 15,14-15-26-15,8-12 0 16,9-13-27-16,1-10 0 16,-11-7-10-16,-11-8 1 0,-11-7-1 15,-7-7 0 1,-5-6-3-16,-5 1 2 0,-10 9-3 15,-3 21 2 1,-2 21 4-16,3 19 1 0,-1 14-2 16,-4 9 2-1,-10 21-2-15,2 17 0 0,5 21-3 16,-2 11 2 0,4 6-30-16,1 1-1 0,2 11 3 15,0 13 1-15,0 11-57 0,3 4 0 16,2-11 55-1,10-12 2-15,10-25 28 0,7-15 0 16,8-15 5 0,-18-37 0-16,0-5 52 0,16-12-1 15,1-16-20 1,9-27 1-16,-14-17-14 0,-11-17 1 16,-18-8-15-16,-5 3 0 15,-2-1-5-15,-3 31 1 16,0 4-10-16,5 25 2 15,2 3-1-15,4 12 2 16,-1 5 1-16,2 5 0 16,1-5-10-16,2 5 0 15,0 3-5-15,2-3 0 16,3 0 4-16,15-5-1 16,7 0 6-16,20-10 0 15,0-5-1-15,-19 10 0 0,-3 0-9 16,-16 5 2-1,1 3-11-15,-2 2 0 0,-1 0 14 16,-2 2-1 0,0 1 10-16,-5 2 1 0,0 0 2 15,5 7 0 1,-2 11 0-16,-1 14 0 0,-2 3 9 16,3-5 1-16,-1-3 50 0,3-5 2 15,2 1 90 1,1-8 0-1,2-3-91-15,-3-2-1 0,6-3-32 16,14-7 0-16,3-15-15 0,14-12-1 16,-11-5-8-1,-9 5-1-15,-9-1-19 0,-2 3 2 16,-3 3-38 0,-3 7 1-16,-2 5 30 15,-3 0 1-15,1 3 11 0,-1 4 0 16,1 1 6-16,-1 2-1 15,1 2 4-15,9 26 0 16,1 11 0-16,-8 9 0 16,-5-4 14-16,0-11 0 15,0-1 29-15,2-7 1 16,1-3-20-16,-1-10 2 16,1-2 1-16,-1-5 0 15,1-2-17-15,14-11 1 16,8-16-11-16,17-24 0 15,-7-1-1-15,-3 4 1 16,-2 0-3-16,-8 15 0 16,0 1-67-16,-9 14 0 15,-1 0 15-15,0 5 0 0,1 2 32 16,-1 3-1 0,1 5 13-16,2 5 0 0,-1 8 9 15,1 9-1-15,-7 3 3 16,-6 20 0-16,-9-1 9 15,-6-9 1-15,-1-2 85 0,1-14 0 16,-2-1-33 0,3-6 1-16,-1 1-38 0,1-11 2 15,0 1-6 1,-6-8-1-16,3-10-20 0,1-15 1 16,9 0-2-16,5 10 0 15,2 0-54-15,3 3 1 16,2 2-65-16,-2 5 0 15,3 3 50-15,-1 2 1 16,3 5 40-16,3 2 1 16,-1 6 17-16,13 14 1 15,-5 3 9-15,-8-10 0 16,0-3 46-16,3-2 1 16,0-2-1-16,17-1 1 15,8-9-28-15,2-11 0 0,-4-7-12 16,-9-2 0-1,-4-5-26-15,-5 2 0 0,-3 0-64 16,-12 12 1 0,0 4 40-16,-2 1 2 0,-1 1 22 15,1 4 1 1,-3-2 7-16,0 5 1 0,0 0 8 16,0 5 0-16,-3 5 1 0,1 25 0 15,2 2 4 1,0-7 1-16,2 0 77 0,1-18 1 15,-1 1-23 1,3-3 2-16,0-3-27 0,3-2 0 16,1-3-21-1,24-7 2-15,-1-12-15 0,0-8 0 16,-2-2-3 0,-10 7 0-16,-5 0-81 0,-8 10 1 15,-2 3 3-15,0-1 1 16,0 3 53-16,-3 3 1 15,1-1 18-15,-3 3-1 16,0 3 7-16,-3 7 0 16,1 5 13-16,0 12 2 15,2 0 68-15,2-14 0 16,0-1-15-16,3-2 2 16,3-2-36-16,2-1-1 15,5-4-21-15,12-6 0 16,-5-4-12-16,-12-1 1 15,0 1-36-15,-5-3 2 16,-2 0-68-16,-3-5 1 16,-5-2 40-16,-3-1 2 15,1 3 39-15,-1 3 0 16,1-1 12-16,2 6 1 16,0-1 5-16,2 1 1 0,6 0 0 15,24-21 0-15,18 6 0 16,9 7 0-16,1 5 0 15,-10 13 0-15,-6 4 0 16,-11 0 0-16,-6 6 6 16,-2 7 1-16,-5 7 2 0,-5 18 0 15,-10 7 32 1,-5-7 2-16,-3-6 49 0,6-24 0 16,2 0-45-16,0-5 0 15,0-2-2-15,0-3 0 16,0-3-25-16,0-2 0 15,0-7-16-15,12-28-1 16,1-2-2-16,6-11 0 16,-1 1-1-16,4 2 0 15,0-2-26-15,-4 22 2 16,-1 6 9-16,-9 11 2 16,-1 3 6-16,3 5 0 15,0 10 4-15,10 25 0 0,-10 5 2 16,0 17 1-1,-6 2 0-15,-1-14 1 0,-3-5-4 16,0-20 0 0,-3-8-23-16,1-2 1 0,2-10-1207 15</inkml:trace>
  <inkml:trace contextRef="#ctx0" brushRef="#br0" timeOffset="32706.42">17996 22227 12 0,'0'0'0'0,"0"0"0"0,0 0 0 15,0 0 0-15,0 0 0 16,0 0 0-16,27-2 0 15,-19 0 0-15,-4 2 0 16,-4 0 1-16,-4 0 0 16,-1 4 15-16,-3 1 0 15,-2 0 55-15,5 3 1 16,5 2-42-16,10 0 2 16,-10-10-221-16</inkml:trace>
  <inkml:trace contextRef="#ctx0" brushRef="#br0" timeOffset="33706.56">19670 22165 12 0,'0'0'0'16,"0"0"0"-16,0 0 0 16,0 0 0-16,0 0 0 15,0 0 0-15,8-24 0 16,-8 21 16-16,2 3 0 16,1-5 117-16,-1 3 0 0,0-3 26 15,1 2-1-15,-1 1-10 16,1-1 0-16,-1 1-35 15,1 2 1-15,-1 7-35 16,-9 33 1-16,-15 47-22 16,-16 27 1-16,-16 23-9 0,-16 12 2 15,-14 15-40 1,-3 7 1-16,10 3 6 16,10-7 0-16,67-167-1213 0</inkml:trace>
  <inkml:trace contextRef="#ctx0" brushRef="#br0" timeOffset="34949.31">19948 22588 12 0,'0'0'0'0,"0"0"133"15,0 0 2-15,0 0-144 0,0 0 0 16,0 0-3 0,0 0 1-16,0 0 11 0,0 0 0 15,-20-25 10 1,20 20 1-16,-2 0 37 0,-6 2 1 16,-2 3 17-16,-2 8 0 15,-8 14-7-15,-2 13 1 16,-1 15-11-16,6-1 0 15,7-9-13 1,10-8 1-16,5-7 55 0,2-7 0 16,6-8-15-16,7-5-1 15,7-10-44-15,10-8-1 16,8-12-18-16,-3-7 1 16,-15-5-30-16,-9 0 0 15,-8 4-59-15,-8 6 0 0,-9 0 49 16,-11 4 2-1,-7 11 13-15,-2 7 1 16,0 7 8-16,5 3 1 16,4 5 1-16,6 3 0 0,4 2 1 15,6-3 0 1,4 0 1-16,6 1 1 16,7-3 0-16,9-5 2 0,14-3-4 15,6-9 0-15,6-11 0 16,-3-4 0-16,-10-3 0 0,-12 3 0 15,-10 4 3 1,-8 4-1-16,-4 4 13 16,-3 2-1-16,0 1 12 15,2-1 0 1,-2 3 9-16,0 5 0 0,0 5-10 16,0 3 1-16,-2 17-7 15,-3 22 1-15,5 25-6 16,5 20 1-16,2 19-11 15,1 21 2-15,-3 17 0 16,-5 13 0-16,-3 7-6 16,-2-5 0-16,3-8 58 15,-1-14 2-15,3-142-1118 16</inkml:trace>
  <inkml:trace contextRef="#ctx0" brushRef="#br0" timeOffset="36050.69">20077 22700 12 0,'0'0'0'0,"0"0"100"16,0 0 0-16,0 0-105 0,0 0 2 15,17-23-4 1,8 3 1-16,22-7 5 0,5 2 1 15,-2 5 4 1,-8 10-1-16,-5 10 68 0,-9 8-1 16,-6 2-2-16,-7 2 0 15,-8 8-8-15,-9 10-1 16,-13 10-5 0,-12 2 0-16,-13 0-17 0,-10-5 1 15,-4-4 65-15,-3-9 1 16,10-9-5-16,9-10 2 15,16-7-71-15,7-3-1 16,8 2-20-16,4-2 0 16,8-2-12-16,8-5 1 15,9-8-53-15,10 2 0 16,5 6 11-16,-2 7 2 16,-8 7 13-16,-2 6-1 0,-5-1 13 15,0 1-1 1,2-1 18-16,5-2 0 0,8-2 0 15,2-3 1 1,1-8-1-16,-1-2 1 0,0-5-1 0,-2-2 0 31,-6-5-28-31,-4 2 0 16,-5 0-81-16,-5 0 1 16,-8 3 43-16,-2 4 1 15,-5 1 46-15,0 2 1 0,0 5 15 16,0 0 1-16,0 2 2 15,-2 3 0-15,-5 3 6 16,-3 9 1-16,-5 16 5 16,-3 11 2-16,6 9 23 15,4-9 0-15,8-11 79 16,5-11 0-16,3-5 40 0,4-4 0 16,8-6-122-16,5-12-1 15,10-9-21-15,4-11-1 16,4-8-13-16,-6 1 1 15,-12 5-48-15,-8 7-1 16,-2 5-10-16,-3 5-1 16,-2 8 34-16,-2 2 0 15,-3 2 14-15,-1 6 2 16,6 2 9-16,3 5 0 16,-1 7 1-16,-2 15 0 15,-5 11 2-15,-5 4 2 16,0-10 33-16,0-10 1 15,-2-7 106-15,-1-7-1 0,1-6-79 16,-1-4 1 0,3-3-38-16,5-10 1 0,5-13-19 15,10-16 0 1,10-14-11-16,4 1 1 0,1 8-96 16,-3 11 1-16,-7 13-2 0,-7 13 2 15,-6 7 63 1,-5 17 2-16,-2 28 23 0,-2 15 1 15,-6 14 7 1,3 11 0-16,5 7-4 16,8-5-1-16,-13-87-813 15</inkml:trace>
  <inkml:trace contextRef="#ctx0" brushRef="#br0" timeOffset="37041.91">21511 22826 12 0,'0'0'0'0,"0"0"0"16,0 0 0-16,0 0 10 0,0 0 1 16,0 0 40-16,0 0 0 15,32-25 28-15,3 5-1 16,12-12-15-16,-3-3 1 15,-9 3-40-15,-10 2-1 16,-10 5-2-16,-8 6-1 16,-7 4 18-16,-2 5 1 15,-8 2-1-15,-5 6 2 16,-10 4 2-16,-2 6 1 16,-3 7-5-16,5 7 0 15,5 8-8-15,8 7 2 0,2 5-10 16,8-2 2-1,4-8 28-15,6-7-1 0,-1-7 70 16,3-6 2 0,2-5-66-16,13-7 0 0,12-9-34 15,6-11 0 1,-1-8-16-16,-3-1 1 0,-9-4-39 16,-8 3 2-16,-4 3-93 0,-6 5 1 15,-4 4 58 1,-6 8 1-16,1 5 43 0,-1 0 0 15,1 3 15 1,-1 4-1-16,1 3 5 0,-3 8 0 16,0 9 1-1,0 8 0-15,-3 7 7 0,-2-2 1 16,0-5 34 0,0-8-1-16,0-7 63 0,3-5-1 15,-1-5-57-15,3-5 2 16,0-2-28-16,5-6 0 15,3-12-8-15,12-15-1 16,12-17-17-16,2-2 2 16,4 4-6-16,-6 13 1 15,-7 14-1-15,-8 11 0 16,-5 7-3-16,-2 10 1 16,3 10-1-16,2 15 2 0,-3 17 2 15,-2 5 2 1,0 3-2-16,2-3 1 0,6-5 7 15,-1-7 0 1,3-10 2-16,2-13 1 16,8-10-8-16,7-9 2 15,-37 2-998-15</inkml:trace>
  <inkml:trace contextRef="#ctx0" brushRef="#br0" timeOffset="37791.96">22783 22650 12 0,'0'0'0'0,"0"0"0"16,0 0 0-16,0 0 0 0,0 0 0 15,0-25 0 1,-2 18 0-16,-6 4 0 0,-4 1 0 16,-8-3 0-16,-10 5 0 15,-12 10 0-15,-10 9 0 16,0 11 2-16,5 7 1 15,7 3 20-15,8-3-1 16,9-4 141-16,6-8 1 16,12-8 103-16,5-7 1 15,3-5-143-15,4-3 0 16,8-4-72-16,12-10 1 16,18-13-28-16,-1-8 0 15,-4-4-35-15,-5-5 1 0,0-10-36 16,-3-10 1-1,-5-13 21-15,-5-2 0 0,-7 0 13 16,-5 7 0 0,-7 21 14-16,-3 16 2 0,0 19 0 15,-3 9 1 1,-2 7 4-16,-5 15 0 0,-12 21-12 16,-5 16 0-16,4 16-3 0,9 9-1 15,4 6-75 1,10-6 0-16,7-9 39 0,8-10-1 15,10-11 17 1,5-9 0-16,4-8 42 0,4-4 0 16,-1-18 101-1,2-10 1-15,1-10-66 0,-3-15 0 16,-4-2-27 0,-6-8 0-16,-5-8-27 0,-4 1 0 15,-4 0-83-15,-4 5 0 16,-7 12-15-16,-3 8 1 15,0 9 80-15,0 6 0 16,0 2 14-16,-5 7 1 16,-10 13 2-16,-7 15 1 15,-1 17 7-15,8 3 1 16,13-3 37-16,9-10 0 16,8-12 85-16,13-8 1 0,16-5-101 15,11-7 2 1,9-10-6-16,6-10 0 15,-1-9-27-15,-2-9 1 16,-10-4-14-16,-10 0 1 16,-7-3-58-16,-10 3 1 15,-30 32-898-15</inkml:trace>
  <inkml:trace contextRef="#ctx0" brushRef="#br0" timeOffset="38222.31">23688 22670 12 0,'0'0'0'0,"5"-10"0"0,-2 5 0 16,-1 2 0-16,1 1 0 15,-1-1 0-15,1 3 0 16,-3 0 0-16,0 0 1 16,-3-2 0-16,-4 2 53 15,-10 2 0-15,-13 6 45 16,-12 7 0-16,-3 7 32 0,5 8-1 16,11 2-12-16,6-5 1 15,6-4-8-15,7-6 1 16,5-4 8-16,5-3 1 15,5-5-21-15,5-3 1 16,12-4-67-16,18-13 0 16,12-15-20-16,3-12 1 15,-1-11-35-15,-2-9 1 16,0-17 0-16,-5-16 0 16,-12-6-140-16,-8-1 1 15,-7 10 125-15,-10 20 1 16,-12 25 21-16,-3 22 2 15,-3 25-4-15,-7 27 1 0,-12 30 6 16,-3 33 0 0,3 34 0-16,7 17-1 0,10 13 5 15,5 13 1 1,8 17-2-16,4-3 2 0,-7-181-783 16</inkml:trace>
  <inkml:trace contextRef="#ctx0" brushRef="#br0" timeOffset="40376">16029 23885 12 0,'0'0'0'0,"0"0"0"0,-18 29 0 0,9-14 0 15,1 0 58 1,-2 3 2-16,0 4 62 0,-7-2 0 16,4-5-81-1,6-5 0-15,2-5 9 0,3-5-1 16,2-3-11 0,5-4 0-16,2-8-3 0,5-10 0 15,3-7-21-15,0-1 2 16,0 4-7-16,5 1 0 15,12 3 1-15,-2 3 1 16,0 5 3-16,-6 7-1 16,-6 10-1-16,-8 2-1 15,2 8-2-15,1 15 0 16,1 17-5-16,-4 5 2 16,-7-2 1-16,-3-8 0 0,-3-9 2 15,-2-6 0 1,0-7 60-16,0-8-1 15,5-2 10-15,0-2 0 16,0-3-35-16,8-10 1 16,12-15-15-16,10-12 0 15,4-8-28-15,1 0 1 16,-5 8 0-16,-5 7-1 16,-6 8 0-16,-1 7 0 0,-3 8 7 15,-5 4 0-15,2 3 6 16,-5 3 1-16,1 2-6 15,-1 7 1-15,3 10-4 16,-2 11-1-16,-3 4-3 16,-5 0 2-16,-5-7-4 15,0-8 1-15,0-7 1 16,2-5 0-16,1-2 7 0,2-1 0 16,0-7-1-16,2 0 0 15,3-10-2-15,8-10 0 16,4-22-6-16,10-8 0 15,-2 6 0-15,0 6 0 16,-8 9 0-16,-2 4 0 16,2 7-1-16,6 3 1 15,-6 8-1-15,3 7 1 16,0 7-1-16,-5 13 1 16,2 8-10-16,0 9 1 15,-4 8-17-15,-6-3 0 16,1-12 13-16,-1-8-1 15,-2-7 8-15,3-8-1 16,4-7 0-16,15-12 0 16,20-15 7-16,3-16 0 15,0-6 0-15,-6-8 0 16,-9-6 0-16,-8-4 0 0,-9-5 28 16,-6 3 2-1,-7 7-14-15,-7 9 2 0,-1 14-9 16,-2 11 2-16,-2 16-14 0,-3 7 2 15,2 7-4 1,-9 8-1 0,-8 10-2-16,0 20 0 15,5 20 0-15,8 12 1 0,5 10 0 16,2 5 1-16,5 2 1 16,7-7 0-16,3-7 11 15,2-18-1-15,6-15 0 16,2-15-1-16,-1-14 4 0,9-13 0 15,9-18-4-15,5-11 2 16,3-14-4-16,-6-6 2 16,-6-4-10-16,-6-4 2 15,-7 0 1-15,-5 7 2 16,-8 13 1-16,-4 10 0 16,-6 12 11-16,3 15 2 15,0 0-1-15,0 0 0 16,-5 2-1-16,-7 16-1 15,-3 7-5-15,3 9 1 16,4 4-7-16,1 34 0 16,7-23-5-16,5-29 0 15,5 0-1-15,-6-7-1 16,6-3 2-16,20-5 2 16,5-15 0-16,27-25 2 15,-8-12 1-15,-16 4 1 0,-9 1 0 16,-11 12 0-16,-8 1 0 15,-8 9 1-15,1 2 26 16,-3 8 0-16,0 0 26 16,0 3-1-16,-3 2-26 0,3 2 1 15,0 3-16 1,0 0 1-16,0 0-12 0,8 8 0 16,-3 4-9-16,7 3 1 15,0 0-20-15,3 5 1 16,0 5-4-16,3 15 2 15,-6 4 1-15,-12 11 1 16,-7 0 9-16,-3-8 1 16,-5-5 5-16,10-25 0 15,2-2 17-15,3-7 2 16,3-3 29-16,17 0 1 16,17-13-9-16,17-12 1 15,-7-7-8-15,-24 12 0 16,-6 3-29-16,-7 4 0 15,-10 8-1195-15</inkml:trace>
  <inkml:trace contextRef="#ctx0" brushRef="#br0" timeOffset="40970.21">17857 23735 12 0,'0'0'0'0,"-8"-37"0"0,8 10 0 16,3 2 37-16,2 5 0 16,-5 8 92-16,2 7 0 15,-2 2-47-15,0 8 1 16,5 8-67-16,3 29-1 0,-1 37 8 16,-4 18-1-16,-11 8 6 15,-4 14 2-15,-1 15-35 16,1 3 1-16,0-6 4 15,2-14 0-15,7-22 133 16,3-21 1 0,5-19-81-16,3-20 2 0,-3-23-28 0,-3-17 0 15,1-17-23 1,-3-18-1-16,0 40-806 0</inkml:trace>
  <inkml:trace contextRef="#ctx0" brushRef="#br0" timeOffset="43562.37">17698 24285 12 0,'0'0'0'0,"-2"-70"0"0,2 13 0 15,5-3 0-15,5 3 0 16,4 5 0-16,9 5 0 16,2 7 0-1,7 3 0-15,3-1 0 0,4 1 0 16,1 2 0 0,0 11 0-16,-1 11 0 0,-2 8 0 15,-14 3 0-15,-6 7 1 0,-4 5 1 16,-8 7 0-1,-8 10 3-15,-12 13-1 16,-12 12 18-16,-10 0-1 16,-5-7 10-16,2-10 2 15,5-5 29-15,5-8-1 16,10-12 103-16,11-8 0 16,4-2-110-16,5-9 1 0,2-11-21 15,10-18 0 1,11-14-29-16,7-5-1 0,12 2-4 15,5 6 2 1,2 4-2-16,4 8 1 0,-1 7-1 0,-3 13 1 31,-2 14 26-31,-4 15 0 0,-4 13-9 0,-6 10 0 32,-6 10-7-32,-7 5 0 0,-5 2-11 0,-11 0 0 15,-11-5 0-15,-3-10 0 16,3-12 0-1,-3-10 0-15,5-7 9 16,0-6 0-16,0-4 2 16,0-6 0-16,0-17 0 15,7-15 0-15,11-14-11 16,9-3 0-16,8 2-1 0,5 8 0 16,2 2-3-16,3 8 1 15,-6 12 2-15,-1 10 1 16,-11 10-15-16,0 5 0 15,0 5-26-15,1 3 1 16,-6 1-78-16,-2 4 0 16,-3 2 23-16,1 2 0 15,-1-4 44-15,3-1-1 16,3-2 19-16,6-5 1 16,6-8 24-16,0-4 1 15,-3-8 12-15,-5-5 0 16,-7 0 57-16,-7-2 1 15,-6 0 74-15,-4-1 1 0,-3 6-26 16,-8 4 1 0,-9 4-74-16,-8 9-1 0,-7 7-22 15,-3 18-1 1,1 15-11-16,11 12 0 0,4 7-31 16,14 3 1-16,12-2-71 0,13-8 0 15,10-7 83 1,5-13-1-16,2-14 14 0,8-13 0 15,12-15 23-15,5-10 1 16,0-12 26-16,-5-13 2 16,-5-12-3-1,-7-10 1-15,-8-13-14 0,-7-4 1 16,-10-1-14-16,-5 3 1 16,-3 8-9-16,-5 17 2 15,-4 19-14-15,0 13 2 16,-1 13-4-16,1 9 0 15,-1 8 0-15,-4 13 1 16,-8 22-1-16,0 12 0 16,5 15 2-16,3 10 0 15,-1 12 1-15,3 3 0 16,10-2-1-16,5-16 0 16,5-9 2-16,2-16 0 0,6-16-4 15,1-18 1 1,9-15-1-16,9-13 1 0,10-9-2 15,22-35 1 1,-19-3 0-16,-11 3 0 0,-4-5 0 16,0-3 0-1,-3 1 3-15,-15 29 0 0,3 5 78 16,-15 20 0-16,0 3-32 0,-3 4 0 16,1 3-33-1,9 15 0-15,1 17-15 16,-3 33 1-16,-13 0-25 15,-4-23-1-15,-3-2-175 0,2-23 1 16,1-2 110 0,2-5 1-16,0-3 60 0,0-4 1 15,0-1 21 1,-3-2 1-16,1-5 5 0,-13-39 1 16,2-14 23-16,3 1 0 15,1 8 59-15,4 29 1 16,-3-3 81-16,3 13 0 15,-2 3-98-15,-1 2 0 16,-2 5-45-16,-17 15-1 16,0 20-15-16,-3 19-1 15,5 3-31-15,10-4 0 16,3-6-147-16,7-22 2 0,2-3 100 16,3-10 2-1,0-2 46-15,0-5 2 0,0 0 17 16,5-2-1-1,8-8 5-15,19-22 2 0,-2-13 9 16,-13 12 0 0,-2 4 32-16,-7 11 1 0,-3 3 30 15,-3 3 0 1,0 2-34-16,-2 5 0 16,0 0-16-16,5 22 1 15,3 15-24-15,-1 11 1 0,1-11-3 16,-3-22 0-16,0-3 0 15,2-2 0-15,3-2-2 16,25-6 0-16,9-14 0 16,13-26 0-16,-12-16 2 15,5-38 1-15,-13-5 2 0,-5-2 1 16,-7-3-4 0,-3-30 0-16,-17 5 6 0,-2 78 0 15,-3-3 9-15,0 32 1 16,-3 7-2-16,1 8-1 15,-1 0-12-15,-4 8 0 16,-6 14-1-16,-19 53 1 16,12 4-11-16,8 11 1 15,5 2-4-15,7 44 1 16,9-9-3-16,-4-52 0 16,5 7-23-16,-2-25 1 15,4-5 24-15,-7-30 0 16,3-4 7-16,2-3-1 0,-1-5 5 15,19-5-1 1,6-15 3-16,11-17 2 0,-8-11 1 16,3-16 1-1,-8-6 22-15,-7 15 0 0,0 6 69 16,-18 31 2-16,-2 3 29 0,-2 5 0 16,-1 3-94-1,1 4 0-15,-3 13-22 0,-3 37 2 16,3-2-28-1,3 0 1-15,-1 0-117 0,1-31 0 16,2-1 52 0,0-6 0-16,0-2 47 0,2-2-1 15,3-3 20 1,25-8 2-16,4-14 1 0,8-18 1 16,-7-7 6-16,-15 4 1 15,-5 9 2-15,-13 19 0 16,-2 2 28-16,-2-2 1 15,-1 5 11-15,-2 3 0 16,0-1-15-16,0 3 1 16,0 3-11-16,-2 7 1 15,-1 5-18-15,1 14 1 16,-1 1-24-16,3-12 2 16,-2-6 1-16,-1 1 2 15,1-1 11-15,-1-2 1 16,1-3 7-16,-1-4-1 15,1-1 3-15,-1-2 0 0,1-5 0 16,-1-22 2 0,8 0 4-16,10-18 1 0,10 5 12 15,7 0 0 1,6 8 43-16,-9 12 1 0,1 5 33 16,-18 10 1-16,1 3-66 0,9 4 1 15,0 11-23 1,6 12 1-16,-6 9-10 15,-7 6 1-15,-5-5-49 16,-5-3-1-16,-3-2-35 16,-2-15 1-16,0-3 44 15,0-2 1-15,0 0 24 16,0-2 1-16,0-3 10 16,0-5 1-16,0 0 2 0,3-8 0 15,4-7 5-15,18-39-1 16,2-3 21-16,1 12 1 15,1 5 63-15,-4 18 2 16,0-1-31-16,-13 16 0 16,-2 4-38-16,0 3 0 15,0 3-16-15,13 22 1 16,-9 12-18-16,1 15 1 16,0 0-104-16,-5-19 1 15,2-6 7-15,-4-15 2 16,-1 1 67-16,3-3 1 15,0 0 18-15,-2-5 1 16,-1-3-3-16,-2-2 0 0,-2-2-3 16,-11-26 1-1,8 28-827-15</inkml:trace>
  <inkml:trace contextRef="#ctx0" brushRef="#br0" timeOffset="43737.69">19993 23236 12 0,'0'0'0'0,"24"-2"0"16,11 2 0-16,22-3 0 0,10 3 0 16,0 3 0-16,0-3 0 15,-67 0-10-15</inkml:trace>
  <inkml:trace contextRef="#ctx0" brushRef="#br0" timeOffset="43880.11">20573 23224 12 0,'0'0'0'15,"0"0"0"-15,0 0 0 16,0 0 0-16,0 0 0 16,0 0 0-16,0 0 0 15,0 0 12-15,0 0 1 0,0 0 40 16,0 0 2-1,0 0-165-15</inkml:trace>
  <inkml:trace contextRef="#ctx0" brushRef="#br0" timeOffset="44246.5">17145 23467 12 0,'0'0'0'0,"0"0"0"0,35-10 0 16,-10 5 0-16,19-2 0 16,23 2 0-16,8 0 0 15,1 0 0-15,-11-5 0 16,-65 10-10-16</inkml:trace>
  <inkml:trace contextRef="#ctx0" brushRef="#br0" timeOffset="44936.33">21813 23594 12 0,'0'0'0'0,"0"0"0"16,0 0 0-16,0 0 0 0,0 0 0 15,0 0 0 1,0 0 0-16,0 0 34 0,0 0 0 16,0 0 53-1,0 0 0-15,0 0 33 16,0 0 2-16,0 0-23 16,0 0 2-16,42 7 5 0,-22-12 0 15,-10 0-25 1,-5 3 0-16,-5 2-5 15,-5 0 1-15,-7 0-25 0,-8 0 1 16,-5 2-18-16,5 3 0 16,8-2-11-16,7-1 2 15,7 1-11-15,16-3 1 16,-18 0-1126-16</inkml:trace>
  <inkml:trace contextRef="#ctx0" brushRef="#br0" timeOffset="46736.18">21890 19579 12 0,'0'0'0'0,"0"0"0"0,0 0 20 16,0 0 1-16,0 0 313 16,0 0-1-16,-22 72-320 15,-3 10 2-15,0 25-15 16,8 15 1-16,7 2 43 0,2 5 1 16,1 13-14-16,2-6 1 15,8-19-34-15,6-20 1 16,-9-97-673-16</inkml:trace>
  <inkml:trace contextRef="#ctx0" brushRef="#br0" timeOffset="48046.17">21977 20131 12 0,'0'0'0'0,"0"0"0"0,0 0 0 15,0 0 0 1,0 0 0-16,0 0 0 16,0 0 0-1,7-33 34-15,1 11 0 0,4-3 30 0,6 0 1 16,1 5 42 0,4 11 0-16,-1 6-2 0,0 6 2 15,-2 6-52-15,-5 9 1 16,0 12-16-16,-5 4 2 15,-10 4-12-15,-3-3 1 16,-4-3-10 0,-3-7-1-16,0-5 11 15,5-6 1-15,0-4 29 0,3-5 1 16,-1-5-33-16,3 0 0 16,3-7-12-16,4-8 0 15,3-15-17-15,5-17 1 16,2-5-5-16,1 2-1 15,-3 10 0-15,-3 11 0 16,0 9 0-16,1 10-1 16,-3 7-2-16,0 3 1 15,5 5-1-15,4 10 2 16,6 15-4-16,0 5 1 16,-8 7-31-16,-4-2 1 15,-8-10 14-15,-5-6 2 16,-3-1 8-16,-2-6 1 15,3-4 15-15,-1-6 0 0,3-2 8 16,0-3 0-16,0-2-1 16,3-5 1-16,-1-2-4 15,6-13 1-15,7-15-9 16,4-7 0-16,1 2-31 16,-2 13 0-16,-6 10 9 15,-2 7 2-15,-5 7 10 16,-3 3 2-16,1 8 7 0,-1 9-1 15,1 15 4 1,-1 11 1-16,1 9 0 0,2-5 0 16,0-12 9-1,0-5 0-15,0-8 74 0,2-2 0 16,6-10 16 0,6-3-1-16,9-7-64 0,4-10 1 15,5-12-25-15,-5-8 1 16,-7-5-11-16,-10-2 1 15,-10 0-39-15,-10-3 1 0,-7-5-101 16,-8 3 1 0,-5 12 32-16,0 13-1 15,5 9 45-15,3 11 0 16,2 7 18-16,0 7 1 16,0 8 10-16,3 2 2 0,4 1 14 0,6-8 1 31,7-8 7-31,7-2 0 0,11-5 6 15,11-8 0 1,14-11 2-16,-1-11 0 0,0-8 2 16,-5-9 0-1,-7-10 7-15,-8-8 0 0,-2-9 20 0,-5-3 1 16,-3 0-15-16,-7 2 1 16,-5 13-10-1,-8 12 2-15,-2 15-8 0,0 11 0 16,1 6-14-1,-1 11 0-15,0 7-3 0,-5 17 0 16,-10 23 2 0,0 14-1-16,8 26 17 0,2 12 1 15,5 7 2 1,2-2-1-16,-2-18 12 0,3-9 0 16,-1-13 100-16,6-12 0 15,4-13-65-15,-4-30 0 16,-1 1 100-16,6-3 0 15,-1-3-109-15,25-14 1 16,3-15-29-16,-8-3 2 16,-7-3-52-16,-2-26 0 15,-18 59-862-15</inkml:trace>
  <inkml:trace contextRef="#ctx0" brushRef="#br0" timeOffset="48279.82">22696 20059 12 0,'0'0'0'0,"0"0"0"0,37 7 0 16,-9-12 0-16,9-5 0 0,5-7 0 16,3-3 0-16,-6-7 3 15,-1 2 2-15,-9 2 23 16,-4 6 0-16,-7 2 19 15,-6 8 1-15,-7 4-13 16,-3 3 0-16,-2 0-217 0</inkml:trace>
  <inkml:trace contextRef="#ctx0" brushRef="#br0" timeOffset="48886.43">23153 20108 12 0,'2'-2'0'0,"3"2"0"16,3 0 0-16,4-5 0 15,5-3 0 1,3-2 0-16,7-4 0 0,6-4 10 15,-1-7 1 1,-7-2 36-16,-8 2 0 0,-7 8 81 16,-5 4 1-1,-3 3-10-15,-4 5 1 0,-3-4-61 16,-5 4-1 0,-5 7-22-16,-5 13 1 0,-4 12-26 15,-4 16 2-15,1 4-13 0,7 2 0 16,10-9 0-1,10-3 0-15,5-9 0 0,10-8 0 16,10-5 2 0,12-8 0-16,13-10 32 0,2-4 1 15,0-10-11 1,-2-6 2-16,-8-4-10 0,-8-8 0 16,-11-7-13-1,-8-3 0-15,-8-2-1 0,-2 2 1 16,-5 13-2-16,0 12 1 15,3 10 14-15,-3 8 0 16,0 4-7-16,0 21 1 16,0 31-5-16,-3 13 2 15,-4 15-5-15,-6 15 0 16,-2 15-7-16,0 10-1 16,3 7-2-16,5-7 1 15,2-16 5-15,7-16 2 16,8-11 0-16,2-19 0 15,3-23-36-15,0-17 1 16,-15-20-696-16</inkml:trace>
  <inkml:trace contextRef="#ctx0" brushRef="#br0" timeOffset="49999.35">23562 20131 12 0,'0'0'4'0,"35"-33"1"0,-3 9-5 0,0 6 0 16,0 3 0 0,-2 8 0-16,-3-1 0 0,-4 8 0 15,-8 3 23-15,-8 2 2 16,-2 2 40-16,-5 8 1 15,-2 8 12-15,-11 9 0 16,-9 8-11-16,-5-3 0 16,-6-10 15-16,4-7 0 15,6-10 28-15,3-5 1 16,8-8-55-16,2-2 1 16,3-2-28-16,2-8 2 15,7-10-17-15,6-9 2 16,9-11-16-16,5 0 0 0,1 10-3 15,-4 13 0 1,-4 12-3-16,-7 10-1 0,-3 10-1 16,-3 10 0-1,-2 12 3-15,-2 8-1 0,-3 10 3 16,2-6-1 0,3-14 2-16,3-10 1 0,-1-8 13 15,6-2 1-15,4-5-5 0,13-7 1 16,12-13-2-1,5-7 0-15,3-6-1 0,-5 1-1 16,-8-13-5 0,-10 5 0-16,-4 8 0 0,-4 5 0 15,-4-3 0 1,-2 5 0-16,-3 3 1 0,0 7 2 16,-3 7-2-16,1 6 1 15,-1 2-1-15,-2 7 1 16,-2 13-2-16,-3 12 1 15,0 13-1-15,2 2 0 16,-2-5 0-16,0-10 0 16,5-7 1-16,0-7 1 15,0-6 48-15,3-7 2 16,-1-5 21-16,3-5 0 16,5-5-42-16,8-7 0 15,9-21-17-15,5-9-1 16,0-5-22-16,-4 2 2 15,-6 3-62-15,3 0 2 16,2-3 19-16,-2 8-1 16,-3 12 30-16,1 12 1 15,-4 6 12-15,-1 9 0 16,-3 6 4-16,-3 4 1 16,-2 6-3-16,-3-6 1 0,-2 3-1 15,-2 0 2-15,-3-3-1 16,0-2 1-16,0-2 0 15,0-3 2-15,0-3 0 16,0-2 0-16,0-2 3 16,-3-6-1-16,-4-4 2 15,-3-6 2-15,0-1 5 0,-2 1 0 16,-6 3 9 0,-2 10-1-16,-4 10 1 0,-6 15 0 15,-7 17-10-15,2 11 0 16,5 9-1-16,8-3 0 15,9 6-2-15,11 0 0 16,14-3 42-16,21-10 0 16,16-10-24-16,11-12 0 15,9-8-14-15,3-17 0 16,-2-17 8-16,-8-8 2 16,-13-12-18-16,-12-10 0 15,-12-8-4-15,-12-7 1 16,-13-8-10-16,-13-12 1 0,13 82-1104 15</inkml:trace>
  <inkml:trace contextRef="#ctx0" brushRef="#br0" timeOffset="50326.64">23991 19644 12 0,'0'0'0'0,"-45"52"0"0,23-25 16 0,12-12 0 15,10-12 69 1,15-11-1-16,20-14 3 0,7-5 2 16,-2-1-39-16,-11 3 2 15,-11 5-28-15,-13 8 0 16,-8 5-23-16,-4 2 2 15,-11 5 2-15,-9 5 1 16,-13 7 13-16,-2 8 1 16,10 5 13-16,15 2 0 15,14 3 20-15,13 2 0 16,15 5-41-16,12-7 2 16,-37-30-608-16</inkml:trace>
  <inkml:trace contextRef="#ctx0" brushRef="#br0" timeOffset="50606.65">24574 19182 13 0,'40'27'0'0,"27"43"0"15,10 31 0 1,-10 19 0-16,-20 14 12 16,-27 15 1-16,-30 22 202 15,-35 13 2-15,-37 10-216 16,-37-3 1-16,-35-9 223 16,5-26-1-16,25-29-243 15,23-28 1-15,26-24-19 0,23-26 0 16,52-49-573-16</inkml:trace>
  <inkml:trace contextRef="#ctx0" brushRef="#br0" timeOffset="50972.32">24755 20429 12 0,'0'0'0'16,"0"0"0"-16,0 0 10 15,0 0 1-15,3 25 74 0,-6-25 1 16,-2-3 47 0,0-2 1-16,3 3-49 15,-1-1 0-15,1 1-25 16,2-1 0-16,0 3-18 0,2 3 0 16,-2-3-677-16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0:48:23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6625 9003 12 0,'0'0'0'0,"0"0"0"0,0 0 0 16,0 0 0-16,0 0 9 15,0 0 0-15,-24-5 41 16,24 0 2-16,7 3 5 0,23-3 2 15,34-3-3 1,8 1 1-16,10 2 2 0,2 0 2 16,3-2 41-1,-2-6 1-15,9 1-32 0,-5-3 0 16,3 2-30 0,-10-1 2-16,-13 9-7 0,-12 5 0 15,-12 0-21-15,-13 0 1 16,-12-8-6-16,-3 3 1 15,-2 5-3-15,-2 0 0 16,-8 0-7-16,-5 0 1 16,2-5 1-16,3 5-1 15,-5 0 1-15,-5-2 2 16,3 2 0-16,-8-5 1 16,-5 0 1-16,-5 2 1 15,-12-4-3-15,-3 2 2 16,0-3-5-16,-7-2 0 15,-3 1-2-15,6-1 0 16,-1 0-9-16,10 5 1 16,10-3-10-16,13 8 0 15,0-5 6-15,4 3 1 16,1 2 10-16,4 0 0 16,8-3 1-16,15 3 1 15,19 0 10-15,13 0 0 0,-2 3 22 16,-5-1 0-16,-13-2 16 15,-10-2 0-15,3-1-18 16,-3 1 0-16,-2-6-10 16,-10 8 1-16,-5 0-18 15,-3-5 2-15,-2 5-4 16,-5 0 1-16,0 0-1 16,0 5 0-16,-10 5 0 0,-5 20 0 15,-17 17 14-15,-5 13 1 16,5 2-16-16,7-5 1 15,5 3 14-15,3-20 0 16,17-40-1078-16</inkml:trace>
  <inkml:trace contextRef="#ctx0" brushRef="#br0" timeOffset="859.66">8233 8621 12 0,'0'0'0'0,"0"0"20"0,0 0 0 16,0 0-20-16,0 0 0 15,0 0 0-15,0 0 0 16,0 0 0-16,0 0 0 16,-5 54 16-16,-3 6 1 15,3 2 34-15,-2 3 2 16,-1-11 163-16,3-1 0 16,5-11-148-16,0-15 0 0,3-10-25 15,2-7-1 1,0-10 2-16,7-12 0 0,11-18-22 15,6-7 1 1,9-15-19-16,-4 0 1 0,-1 7-3 16,-4 5 0-1,-9 8-6-15,5 12 0 0,-8 3-61 16,-2 9 0 0,-7 3-3-16,-3 5-1 0,-3 3 48 15,1 4 0-15,-3 3 14 0,-5 12 0 16,-15 13 8-1,-12 10 1 1,-3 0 71-16,3-6 0 16,9-4 62-16,1-5 0 0,9-10-90 15,6-8-1-15,5-4-12 16,-3-3-1-16,5-10-18 16,5-8 0-16,9-19-10 15,16-13 1-15,5-2-4 16,-3 7 1-16,-2 8-1 15,-13 12 0-15,3 3-49 0,-7 9-1 16,-4 6 6-16,1 4 2 16,-2 6 25-16,7 9 1 15,7 5 12-15,-2 13-1 16,0 7 23-16,-3-2 1 16,-2-5 2-16,-5-8 0 15,-3-7-8-15,1-12 2 16,-1-3-15-16,1-13 0 15,-8 8-857-15</inkml:trace>
  <inkml:trace contextRef="#ctx0" brushRef="#br0" timeOffset="1079.97">8796 8422 12 0,'0'0'0'0,"0"0"0"0,7-27 0 0,-7 27 0 16,0 2 0-16,0 11 0 15,-2 24 0-15,-16 35 0 16,-9 12 0-16,2 6 0 0,-5 2 0 16,3-3 0-1,7 3 0-15,10-3 2 0,10-7 0 32,10-12-2-32,3-23 0 0,-13-47-13 0</inkml:trace>
  <inkml:trace contextRef="#ctx0" brushRef="#br0" timeOffset="2433.73">9064 8737 12 0,'0'0'0'0,"15"-37"0"15,-6 7 0 1,4 1 0-16,-3-1 0 0,-5 15 0 15,0 2 0 1,-3 1 0-16,1 5 1 0,-3-1 14 16,0 1 0-1,0 2 47-15,-5 7 1 0,-5 8 9 16,-10 12-1 0,-7 21-8-16,-3 9 1 0,8 3-17 15,9 2 2-15,-4 2 38 0,2 3 1 16,2 5 31-1,1 1 1-15,2-6-64 0,3-15 0 16,4-15-20 0,3-12 1-16,0-8-30 0,0-7 1 31,0-5-2-31,13-17 2 0,14-18 0 16,0-9 0-16,5-16 19 15,3 8 0-15,-8 7 48 16,-2 8 1-16,-10 14-33 15,-5 11-1-15,-2 2-15 16,-1 10 0-16,3 3-9 16,-3 6 0-16,-2 11-14 15,3 13-1-15,-6 11-3 0,3 6 0 16,0-3-25-16,-2-9 2 16,7-11-65-16,-1-7 2 15,1-8 40-15,-2-4 0 16,-1-8 30-16,11-13 1 15,14-12 12-15,5-7 1 16,-2-5 5-16,0-1 1 16,-8 1 49-16,-2 5 1 15,-10 7 63-15,2 8 0 16,-5 4-31-16,-4 1 1 0,4 4-62 16,-4 3 2-16,1 5-20 15,1 0 0-15,3 3-7 16,-1 7 0-16,1 10-3 15,-1 2 1 1,0 10-9-16,-12 1 1 0,0-8-33 16,-5-6 2-16,3-9-47 15,-1-2 1-15,1-8 54 0,2 0 1 16,0 0 15 0,0-13 1-16,0-7 13 0,0-12 0 15,0-8 11-15,0 8 1 16,-5 5 3-1,-5 12-1-15,0 7 1 0,3 8 0 16,-6 5-6 0,-14 13 1-16,-10 19-7 0,-3 8 0 15,15 7-15-15,8 0 2 16,5 0-114-16,4-2 1 16,8-13-45-16,5-4 0 15,3-11 146-15,4-10 2 16,8-7 18-16,7-17 2 0,15-20 3 15,3-13 1 1,0-2 19-16,-13-5 0 16,-12-1 41-16,-8 9 1 15,0 6 40-15,-9 11 1 16,2 10-10-16,0 4 0 16,-5 11-63-16,-5 4 0 15,0 11-20-15,2 19 0 0,-6 25-10 16,1 3 0-1,3 2-45-15,5-10 0 0,5-12-65 16,0-8 0 0,0-12 56-16,2-13 2 0,6-2 36 15,14-22 1 1,15-18 11-16,5-17 1 0,-2-13 3 0,20-64 0 16,-21 32 1-16,-14 25 0 15,-10-7 2-15,-5 9 2 16,-5-2 15-16,-10 30 0 15,0 5 2 1,-5 19 2-16,2 1-6 0,1 9 1 16,-1 3-9-1,-2 3 1-15,-2 7-3 16,-30 42 0-16,4 23-8 16,6 9 0-16,7-2 0 15,3 15 0-15,4 0-1 0,6-20 1 16,14-2-2-16,-2-31 1 15,3-1-1-15,-6-18 1 16,8-11-11-16,-7 1 0 16,7-7-3-16,2-3 0 15,8-8 4-15,7-19 0 16,-7-18-8-16,-3-12 0 16,-17 57-762-16</inkml:trace>
  <inkml:trace contextRef="#ctx0" brushRef="#br0" timeOffset="2610.73">9855 8857 12 0,'0'0'0'0,"0"0"0"0,-32 5 0 0,24 2 0 16,6-2 0-16,2 3 0 15,5-8 1-15,2 2 10 16,15 1 0 0,13-1-2-16,15-4 0 0,-1-3 1 15,-4-8 1-15,-5 6-4 0,-3-6 2 16,-37 13-77-1</inkml:trace>
  <inkml:trace contextRef="#ctx0" brushRef="#br0" timeOffset="3645.66">10703 9018 12 0,'0'0'0'0,"0"0"0"0,0 0 0 31,0 0 0-31,25-17 0 0,-18 4 51 16,-2-6 1-16,8-9 37 0,-3 1-1 15,-5-3-70 1,-5 8 0-16,-5 4 29 0,2 6 1 15,-9 2-33 1,-1 5 1-16,-6 5 22 0,-6 12 0 16,-20 11 12-1,-4 14 0-15,4 15-29 0,8 8 2 16,4 9 2 0,11-4 0-16,0-13-23 15,9-7-1-15,13-13-5 0,10-12 2 16,3-17 3-16,12-16 0 15,22-22 12-15,5-14-1 16,-8-11 19-16,-1-5 2 16,-9-7 102-16,1-2-1 15,-3-3-81-15,-12 5 0 16,-5 5-24-16,-3 12 1 16,-4 15-7-16,-3 15-1 15,0 11-14-15,-5 9 1 16,-5 7-7-16,-3 10 2 15,-7 18-3-15,-2 15 0 16,-3 15-1-16,0 7 1 0,8 2-1 16,0 8 1-1,-1 0-2-15,8 3 0 0,5-6 0 16,8-12 0 0,4-14-3-16,5-19 2 0,-4-16 0 15,-1-13-1-15,13-13 2 0,5-11 1 16,5-16 0-1,-3-5 0-15,-10-5 1 0,-4 8 1 16,-9 10 16 0,-1 7 0-16,-8 10 33 0,0 10 1 15,0 0-28 1,0 5 2-16,0 0-15 0,0 8 1 16,0 17-10-16,0 14 1 15,0 13-16-15,0-2 1 16,2-18-52-16,3-17 1 15,-5-5 8-15,5-7 1 16,3-6 31-16,7-9 1 16,9-18 14-16,1-15 0 15,-5-7 6-15,-8 2 1 16,-7 13 10-16,-10 12 0 16,-2 10 57-16,-5 15 0 15,-16 10-28-15,-6 20 1 0,-6 17-19 16,8 11 1-1,12-1-21-15,12-5 0 0,16 0-3 16,4-10-1 0,-12-42-1090-16</inkml:trace>
  <inkml:trace contextRef="#ctx0" brushRef="#br0" timeOffset="5316.66">11552 8966 12 0,'0'0'0'0,"0"0"0"0,-13 32 0 0,6-12 0 15,-3 12 0-15,-5 1 0 0,2-8 0 16,1-5 0 0,7-11 0-16,3-4 0 0,-1 0 0 15,1-5 0 1,2-7 0-16,2-5 9 0,8-13 0 16,7-15 58-16,3 3 2 15,0 12 59-15,-12 10-1 16,-3 7-33-16,2 3 0 15,-7 3-54-15,2 4 1 16,1 3-23-16,4 5 1 16,-4 8-19-16,2 2 0 15,2 4-22-15,3-4 2 16,-2-7-31-16,-3-8 0 16,2-3 32-16,5-9 0 15,8-13 12-15,5-17 2 0,7-8 5 16,1 3 0-1,-14 7 0-15,-1 13 1 0,-16 9 0 16,3 6 1 0,-5-1 5-16,-5 8 1 0,3 0 1 15,-6 8 0 1,3 7 1-16,-7 22 0 0,0 22-2 16,-1 18 1-16,6 13-2 0,-1 2 2 15,3 0 7 1,-2-5 0-16,-6 2-16 0,1 1 0 15,0-3-15 1,-1-15 2-16,-7-18 11 0,8-14-1 16,0-25 3-1,4-10 1-15,-4-10 4 0,-11-17-1 16,-4-21 4 0,2-11 0-16,10-11 27 0,8-7 1 15,7-3-14-15,12 3 1 16,16 5-11-16,6-5 2 15,9-2-13-15,6 2 0 16,6 10-1-16,-1 12 0 16,-2 15 0-16,-9 13 0 15,-11 14 27-15,-10 13 0 16,-4 0-11-16,-11 13 2 16,5 11-9-16,1 6 1 0,-13 15-10 15,0 2 0 1,-5-5-30-16,-3-9 1 15,3-11-33-15,5-7 1 16,3-10 37-16,4-10 2 16,8-5 14-16,10-20 0 15,12-20 8-15,0-7 0 16,-4-3 9-16,-11-4 1 16,-5 4 51-16,-9 8 0 15,-3 15 86-15,-13 4 0 16,-2 8-79-16,-4 10-1 0,-4 8-45 15,-7 4 1-15,-7 8-19 16,5 10 2-16,7 0-6 16,0 3 0-16,5-1-8 15,5 0 0-15,5 3-75 16,10 0 1-16,3-10-43 0,4-3-1 16,3-4 90-16,5-3 0 15,7-13 19-15,13-12 2 16,10-9 15-16,-3-4 0 15,-8 6 19-15,-1 7 0 16,-9 8 21-16,-6 7 2 16,-6 10-15-16,-12 0-1 15,2 14-9-15,-7 9 1 16,3 21-18-16,-3 4 0 16,-3-6-20-16,3-22 0 15,0-5 0-15,3-11 1 0,-1 1 6 16,1-5 2-1,2 3 11-15,10-8 0 0,14-18 4 16,36-36 2 0,-15-8 13-16,-21 19 0 0,-4 1 69 15,-8 17-1 1,1 6 86-16,-11 9 1 0,-2 5-55 16,-2 0 0-16,2 2-86 0,-5 3-1 15,0 3-22 1,0 34 0-16,-5 20-12 15,2-12 1-15,3-5-84 16,3-21-1-16,2-6-28 0,2-1 1 16,6-2 71-1,19-2 0-15,12-18 19 0,4-15 0 16,-6-15 4 0,-12-5 1-16,-30 45-864 0</inkml:trace>
  <inkml:trace contextRef="#ctx0" brushRef="#br0" timeOffset="5669.93">13223 8959 12 0,'0'0'0'0,"0"0"-10"0</inkml:trace>
  <inkml:trace contextRef="#ctx0" brushRef="#br0" timeOffset="7386.03">13154 9167 12 0,'0'0'0'0,"-32"47"0"0,2-7 0 15,8-7 0-15,4-11 0 16,11-7 0-16,7-15 0 15,12-5 20-15,8-18 1 16,2-29 48-16,3-5 0 16,5-5 37-16,2 7-1 15,5 3 91-15,-2 5-1 16,0 10 16-16,-5 9 1 16,-8 11-148-16,-2 10 1 15,-8 2-36-15,1 10 0 16,-8 7-20-16,-1 15 0 15,-4 18-9-15,-2 7 1 16,-3-5-2-16,-5-2 0 16,-2-5-57-16,-3-3 1 0,5-12-41 15,0-5 0 1,8-13 57-16,2-4 0 16,0-6 29-16,12-17 0 0,15-29 9 15,3-6 2-15,2-2 11 16,0 10 2-16,1-3 58 0,-1 8 1 15,-7 10-35 1,-8 14 1-16,-2 3-18 0,-3 10 1 16,1 5-12-1,2 5 0-15,2 13-8 0,-5 11 1 16,-7 16-11 0,-5 2 1-16,0-2 1 0,0-5 0 15,-2-3-23-15,-1-5 1 16,3-12-32-16,3-5 1 15,-3-7 29-15,2-3-1 16,3-5 24-16,5-8 0 16,15-22 8-16,7-12 0 15,13-10 11-15,0-8 1 16,-6 11 82-16,-1 1 1 16,-9 16-55-16,-6 7 1 0,-6 8-23 15,-5 7 1 1,-4 10 3-16,-6 2 2 15,-2 6-18-15,0 12 2 16,0 15-7-16,0 14 1 0,0 8-2 16,0 0 1-1,5-12-4-15,0-10 0 0,3-5-64 16,4-8-1 0,0-9-7-16,8-13 0 0,18-15 48 15,1-10 0-15,11-20 15 0,-3-2 2 16,-10-5 9-1,-7 0 0-15,-10 12 4 0,-8 5 1 16,-4 13 2 0,-8 2 0-16,-5 10 1 0,0 10 1 15,0 5-2 1,-5 0 2-16,-8 15-2 16,-4 12 0-16,0 13-4 0,4 9 0 15,9 6-1 1,13-3 2-16,6-7-4 15,15-10 1-15,12-8-30 16,13-22-1-16,7-13 17 16,8-14 0-16,-6-5 8 0,1-21 1 15,-11-9 8-15,-4-3 0 16,-5-7 46-16,-6 8 1 16,-1 2-22-16,-9 12 0 15,-9 17-15-15,-5 9 1 16,-5 6-15-16,-5 8 1 15,-2 3-6-15,-1 9 2 16,-7 18-4-16,3 17 0 16,-1 10 4-16,3-2 2 15,3-13-1-15,-1-10 1 16,1-12 0-16,2-20-1 0,0 0-3 16,0 0-1-16,0 0 2 15,12-30 2-15,1-17 0 16,-13 0 1-16,-5 10 11 15,0 17 1-15,0 7-1 16,-3-1-1-16,1 4 1 0,-8 2 1 16,-10 8 4-1,-17 15 0-15,2 17-7 0,8 8-1 16,7 5-3 0,13-8 1-16,2-2-3 0,8-13 1 15,2-2-42-15,2-10 2 16,6 0 20-16,6-8 0 15,16-14 9-15,10-18 0 16,-5-7 6-16,-13 10 2 16,-2-6 19-16,-8 13 1 15,-2 3 40-15,-2 5 1 16,-4 2-16-16,-1 5 2 16,-1 0-4-16,-2 2 0 0,0 3-31 15,5 15 2 1,-2 22-10-16,-3 23 1 0,-5-8-5 15,5-19 0 1,2-9-45-16,1-4 1 16,-1-7-5-16,1-6 1 15,-1-4 34-15,11-1 1 0,4-12 13 16,28-37 0-16,-8-10 2 0,-5 2 1 16,0 3 30-1,-14 22 2-15,-3 3 18 0,-5 7 1 16,-3 8-24-1,-2 4 1-15,-3 3 22 0,1 0 0 16,-1 5-28 0,3 13-1-16,-2 14-22 0,4 40 0 15,3 0-1 1,-7-32 0-16,2-3-2 0,0-14-1 16,-3-4-35-16,3-4 0 15,0-2 17 1,10-6 2-16,5-9 9 15,22-28 1-15,-5-17 11 16,-10 7 0-16,-2-4 52 16,-15 29 1-16,-2 5-4 15,-6 7 1-15,1-2-21 0,-1 8 2 16,1 2-18-16,1 0 1 16,-1 12-13-16,7 16 1 15,5-4-4-15,2-9 1 16,-2-2-33-16,54-1-1 15,18-32-5-15,15-17 0 16,-102 37-1063-16</inkml:trace>
  <inkml:trace contextRef="#ctx0" brushRef="#br0" timeOffset="8750.09">16121 8869 12 0,'0'0'0'0,"24"-40"0"0,1 8 0 15,2-5 0-15,-2-10 0 16,-5-13 0-16,-3-7 0 0,1-3 0 16,-3 8 0-1,-10 18 2-15,-10 11 1 0,-5 18 131 16,-5 8 1 0,-2 7-71-16,-11 10 1 0,-9 22-23 15,5 18 1-15,2 14-39 16,15 11 2-16,3 7-3 15,-1-3 1-15,8-4-2 0,0-3 0 16,0 0 35 0,3-15 0-16,4-15 15 0,3-12 0 31,0-20 1-31,0-7 2 0,3-8-6 16,12-20 0-16,14-15-13 0,6-10 0 15,-8 3 60-15,1 10 2 16,-4 15-49-16,-4 9 1 15,-8 1-9 1,-2 7 2-16,-7 5-16 0,-3 2 1 16,-3 6-10-16,-2 4 0 15,-10 15-9-15,-12 18 0 16,-15 10-4-16,-3-3 2 16,-5-7-7-16,6-15 0 15,9-11-8-15,10-11 2 0,3-8 1 16,9-15 2-1,3-10 0-15,13-20 2 0,14-12 2 16,10-2 1 0,6 1 1-16,4 11 0 0,0 10 1 15,-7 12 0 1,-11 15-7-16,-4 3 1 16,-5 9-3-16,-5 11 1 15,-5 7-1-15,0 17 1 16,-2 15 9-16,-1 0 1 15,0-5-2-15,6-7 1 16,2-10-3-16,2-10 0 0,6-8 1 16,6-17-1-1,11-10-2-15,2-10 1 0,3-14-1 16,-5-6 0 0,-10 0 0-16,-8 11 1 0,-7 9-1 15,-5 7 0-15,-5 11 0 16,0-1 0-16,0 8 0 15,0 0 0-15,-3 0 0 0,-4 13 0 16,-5 7 0 0,2 12 0-16,5 8 0 0,2-3 1 15,3-10-1 1,5-12 1-16,5-5-1 0,5-10 0 16,12-12 0-16,5-13 0 15,13-7-1-15,-10-6 1 16,-8 6-4-16,-7 10-1 15,-8 2 0-15,-4 7 0 16,-6 3-27-16,-2 8 0 16,-2 4 18-16,-3 8-1 15,-3 5 9-15,-2 28 1 0,3 26 2 16,2 18 1 0,0 17 2-16,-5 8 0 15,-7 5 2-15,-6 5 2 0,-9 7-4 16,0-5 0-1,0-12 0-15,-3-15 0 0,-5-23 5 16,1-19 2 0,6-23 40-16,9-19 0 0,-1-18-23 15,5-23 1 1,-5-16-12-16,10-21 1 0,13-7-14 16,12-17 0-16,2-11-1 0,25-71 1 15,3 52-45-15,12-6 1 16,13-4 39-16,9 0 2 15,5 5-5 1,1 32 1-16,-80 92-1060 0</inkml:trace>
  <inkml:trace contextRef="#ctx0" brushRef="#br0" timeOffset="10983.59">17157 9135 12 0,'0'0'0'0,"0"0"0"0,0 0 0 15,0 0 0-15,0 0 0 16,33-12 0-16,-4-16 0 16,16-17 37-16,2-4 1 15,-2 2-33-15,-5-3-1 16,-6 10 13-16,-6 8 1 16,-11 12 8-16,-5 8-1 15,-7 4-27-15,-5 3 0 0,-2 3 2 16,-6 4 1-1,-4 8 5-15,-8 3-1 0,-5 9 12 16,3 15 0 0,7 10 104-16,8 6 0 0,4-4-68 15,6-14 0 1,9-5-23-16,5-10 0 0,6-13-30 16,6-12 0-16,9-12 0 0,1-13 0 15,11-7 0 1,-5-3 2-16,-11 5 50 0,-4 3 1 15,-5 2-22 1,-13 8 1-16,-2 4-16 0,-5 6 0 16,-5 4-11-1,3 3-1-15,-3 3-2 0,-3 4 0 16,-2 8-2 0,-2 10 1-16,-8 18 17 0,3 16 1 15,4 3-3-15,3-12 0 16,-2-5-3-16,-1-8 0 15,6-10-18-15,-1-4 0 16,3-11-4-16,3-2 0 16,-1-5 7-16,8-10 0 15,10-12 2-15,10-18 0 16,2-9 29-16,-2-4 0 16,-8 6 99-16,-2 15 0 0,-5 7-83 15,-5 10 0 1,-3 5-24-16,-2 8 1 15,0 2-9-15,0 7-1 16,3 1-11-16,-8 16 0 16,0 24-3-16,2 4 1 15,5-3-5-15,3-14 2 0,0-10-32 16,0-10 1 0,0-5-30-16,10-15 1 0,12-10 41 15,8-17-1-15,10-8 13 16,-3-5 0-16,-8 1 11 15,-4-9 0-15,-10 9 1 16,-5 9 1-16,-10 10 1 16,-3 8 2-16,-4 7-5 15,-6 10 0-15,-2 2 0 16,-2 11 0-16,-8 7 0 0,0 27 0 16,3 27-1-16,4 11 1 15,-2 19 0-15,0 5 0 16,-7 3 18-16,0 5 1 15,-1 2-26-15,-4-2 0 16,-5-13 3-16,-3-14 0 16,2-26 2-16,1-19 0 15,10-23 3-15,-3-12 1 16,3-15-3-16,-3-17 1 16,-7-20 2-16,4-15 1 15,13-10-2-15,10-13 1 16,10-9-2-16,13-3 1 15,16-5-4-15,13-3 1 0,8 1-11 16,7 7 2 0,-5 15-27-16,-5 15 0 0,-13 17-38 15,-6 8 2 1,-16 15 74-16,-7 9 0 0,-5 1-1 16,-3 4 0-16,-2-2-10 15,-5 10 0-15,0 0 4 16,0 0 1-16,0 0-7 0,0 0-1 15,0 0-1 1,-2 13 0-16,-8 14 3 0,-5 23-1 16,5 2 8-1,10-25-1-15,0 3-32 0,0-17 0 16,5 2-7-16,2-8 1 16,3 0 42-16,8-2 0 15,4-10 4-15,28-29 0 16,-3-19 40-16,-22 14 0 15,-6-1 73-15,-11 18 0 16,-3-1-60-16,-3 11 0 16,-2-6-22-16,-2 6 0 15,-3 2-2-15,-5 5 2 16,-5-2-20-16,0 7 0 16,-2 7-6-16,2-2 0 0,3 5 15 15,2 2 1 1,0 6-12-16,5-6 1 0,5-2-5 15,2 0 0 1,3-2-4-16,20-1 1 0,10-14-3 16,9-8 0-1,-6-3-2-15,-19 11 1 0,-4-6-4 16,-7 8 2 0,-1 3 0-16,-2-3 1 0,0 5-2 15,0 5 2-15,0 2-5 0,2 18 0 16,1 10-5-1,2-8 1-15,-5-2-3 0,2-7 2 16,1-3-26 0,4-6 0-16,3-1 25 0,37-16 0 15,10-14 9 1,-10-8 1-16,-10-2 16 0,-22 15 1 16,-2-3 61-16,-9 7 1 15,1 6-36-15,-7-3 2 16,2 7-23-16,-3-4 0 15,1 7-13 1,-3 0 0-16,0 0-6 0,-8 32 1 16,-4 28-2-16,-8 44 0 15,5-2 0-15,-7 30 0 16,0-15-12-16,-8 12-1 16,-7 7-67-16,7-44 0 15,-7 8 54-15,7-36 0 16,-5-9 22-16,18-28-1 15,-3-7 21-15,7-12 0 16,1-3-17-16,-18-10 1 16,1-20-2-16,-9-42 1 0,19-13 1 15,19-66 0 1,24 14-13-16,6 52 1 0,17-4-87 16,28-38 1-16,-11 13-12 15,-37 62 1-15,-27 47-462 16</inkml:trace>
  <inkml:trace contextRef="#ctx0" brushRef="#br0" timeOffset="12479.91">19062 8869 12 0,'0'0'0'0,"0"0"0"15,0 0 0-15,28-20 18 0,-23 20 1 16,-3 0 30-16,1 0 1 16,2 0 36-16,2 3 0 15,3 7-25-15,2-3 1 16,3 6 43-16,0-6 1 15,0 5-52-15,-3 8 1 16,-2 5-13-16,-7 10 2 16,-6 15-7-16,-2 2 0 15,-5-7-30-15,-2-13 1 16,5-12-2-16,2-13 2 16,5-2 18-16,2-5 1 0,3-5 17 15,7-15 1 1,16-24 4-16,4-16 0 0,5 0 13 15,3 6 0 1,-5 9-23-16,-8 13 2 0,-7 12-13 16,-3 10 1-1,-4 0-15-15,-4 7 2 0,-6-2-4 16,-1 10 1 0,-2-2-3-16,0 9 1 0,0 13 22 15,0 15-1 1,-2 12-14-16,-1-2 0 0,-4-11-8 15,2-11 1-15,3-8-17 16,-1-8 0-16,1-4-20 16,2-3 2-16,5-5 11 0,2-8 1 15,5-4 6 1,11-18 2-16,6-12 6 0,4 2 1 16,-11 10 55-16,0 5-1 15,1 5 5 1,-1 5-1-16,-5 3-29 15,-2 7 0-15,0 8-21 16,0 4 1-16,0 5-12 0,0 11 1 16,-3 7-7-16,-2 9 2 15,-5 1-17-15,-2-3 1 16,-1-9-68-16,1-13-1 16,1-3-12-16,6-7 0 15,8-5 65-15,17-17 0 16,14-16 20-16,1-9 2 15,-6-10 8-15,-6 0 1 16,-9 2 4-16,-6 10-1 16,-8 8 1-16,-8 2 1 15,-7 10-28-15,-2 10 0 16,-3 0-28-16,0 8 1 0,-3 4 27 16,-7 8 0-16,-10 10 13 15,-2 13 1-15,0 11 15 16,10 11 0-16,7 7 6 0,7-2 1 15,6-8-1 1,4-12 2-16,3-6-1 0,0-9 0 16,0-12-8-1,2-8 0-15,8-13 0 0,10-4 1 16,12-18 0 0,0-5 2-16,-7-5 15 0,-5 3 1 15,-1-3 58 1,-1 11 1-16,-6 6 52 0,0 3 1 15,-7 3-70-15,0 9-1 16,-5 1-33-16,-3 7 0 16,1-5-18-16,2 5 1 15,0 7-10-15,-3 11 0 16,1 9-2-16,-3 13 0 16,-8 10-5-16,-2 2 1 0,-2-10-41 15,-3-7 0 1,2-13-26-16,3-9 0 0,5-6 54 15,3-2 0 1,-1-10 15-16,11-17 0 0,7-21 4 16,7-29 0-1,-7 5 15-15,-3 15 0 0,5 2 3 16,-12 28 1 0,0 5-3-16,-2 4 1 0,2 6-12 15,-5-1-1-15,0 3-1 0,0 3 1 16,-1 2-2-1,9 15 0-15,-1 17 2 0,8 20-1 16,-3 5-2 0,-4-24 1-16,-1-6-1 0,1-2 1 15,-1-10-9 1,1-3 0-16,1-4 2 0,16-3-1 16,5-13 3-16,12-17 0 15,-5-7 2-15,5-28 0 16,-9-4 3-16,-9-13 1 15,-11-8-1-15,-8 16 1 16,-3 2 4-16,-5 15 0 16,-2 4-3-1,-2 26 1-15,-3 2-3 0,0 5 1 16,-2 3 7-16,-1 4 2 16,1 3-8-16,-11 10 0 15,-1 20-2-15,-11 55-1 16,20 4-23-16,7 1 2 15,6-1-3-15,-1-4 0 16,3-3 5-16,5-20 1 16,3-5 8-16,-6-32 2 15,1 0 3-15,-1-13 2 16,0 1 1-16,3-3 1 16,3-10 0-16,14-15 0 0,-5-15-1 15,-4-25 0-15,-18 3-15 16,-8 7 1-16,8 50-1092 15</inkml:trace>
  <inkml:trace contextRef="#ctx0" brushRef="#br0" timeOffset="12719.72">20749 8718 12 0,'0'0'0'0,"0"0"8"0,0 0 1 16,40 7-9-16,2-12 0 15,15 0 23-15,3-2 2 16,-8-6 95-16,-13-2 0 16,-14 3 10-16,-10 4 2 15,-8 8-19-15,-2-5 0 16,-2 3-54-16,-3 0 0 16,0-1-47-16,-5 3 2 15,-10-7-16-15,-22 2-1 16,37 5-706-16</inkml:trace>
  <inkml:trace contextRef="#ctx0" brushRef="#br0" timeOffset="13110.03">18656 8519 12 0,'0'0'0'0,"0"0"0"0,0 0 0 16,0 0 0-16,0 0 0 16,29-20 0-16,-19 13 0 15,-2-6 0-15,-3 6 0 16,-3 2 0-16,-2 2 1 16,-2 3 16-16,-3 0 1 15,0-2 19-15,2 2 0 0,3 2 4 16,8 1 2-1,-8-3-198-15</inkml:trace>
  <inkml:trace contextRef="#ctx0" brushRef="#br0" timeOffset="13724.19">21600 8618 12 0,'0'0'0'0,"0"0"0"0,0 0 0 15,0 0 0-15,-25 18 1 16,23-13 82-16,-1-5 1 16,1-8 86-16,-1 3-1 0,3-12-49 15,8-8 0-15,7-10 19 16,12-5 2-16,10 3-9 15,5 10 2-15,3 7-73 0,-5 7 1 32,-11 16-20-32,-9 14-1 0,-7 11-18 15,-11 11 0-15,-14 19-23 16,-16 4 1-16,-11 2 0 0,-6 3 0 16,-5 5 1-16,6 5 0 15,7 3-34-15,9-8 2 16,28-72-1098-16</inkml:trace>
  <inkml:trace contextRef="#ctx0" brushRef="#br0" timeOffset="14025.44">21468 9436 12 0,'0'0'0'15,"5"29"0"-15,0-9 0 16,0 5 0-16,3-3 0 15,2-2 4-15,0-2 2 0,5 2 19 16,-1-8 0 0,-1-5 17-16,-3-4-1 0,0-6 49 15,5-9 0 1,7-15-63-16,0-6 0 0,-7 1-1 16,-10 7 1-16,-7 10-14 0,-3 8 1 15,-3 4 23 1,-12 8 1-1,-14 8 11-15,-9 14 2 16,4 13-36-16,6 10 1 16,16 2-13-16,7-8 1 0,10-44-516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0:50:45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240" units="cm"/>
          <inkml:channel name="Y" type="integer" max="3976" units="cm"/>
          <inkml:channel name="T" type="integer" max="2.14748E9" units="dev"/>
        </inkml:traceFormat>
        <inkml:channelProperties>
          <inkml:channelProperty channel="X" name="resolution" value="135.75757" units="1/cm"/>
          <inkml:channelProperty channel="Y" name="resolution" value="135.2381" units="1/cm"/>
          <inkml:channelProperty channel="T" name="resolution" value="1" units="1/dev"/>
        </inkml:channelProperties>
      </inkml:inkSource>
      <inkml:timestamp xml:id="ts1" timeString="2024-08-11T10:50:52.721"/>
    </inkml:context>
  </inkml:definitions>
  <inkml:trace contextRef="#ctx0" brushRef="#br0">11681 3920 12 0,'0'0'0'0,"0"0"0"0,0 0 0 16,-8 28 0 0,-2-6 0-16,8 18 0 0,-6 12 0 15,3 13 2-15,0-1 0 16,-2-4 14-16,-1-8 0 15,-4-7 8-15,2-11 2 16,3-4 180-16,-1-10-1 16,3-12 43-16,3-3 0 15,2-5-196-15,0-5-1 16,2-15-20-16,3-13-1 16,0-24-30-16,3-2 0 0,4-1-83 15,3-5 0 1,5 1 58-16,5 2 1 15,7 7 18-15,5 3-1 16,3 20 16-16,2 4 0 16,-5 16 75-16,-2 7 0 15,2 10-17-15,-5 7-1 0,-7 8-39 16,-8 2 1 0,-9 16-20-16,-8 6 1 0,-13 11-17 15,-11 7 0-15,-9-10-100 0,-4-4 0 16,0-4 4-1,2-6 1-15,8-11 78 0,10-12 0 32,-1-5 20-32,11-8-1 0,2-2 6 15,7-2 0-15,8-8 1 16,20-10 2-16,17-15 2 16,10-2 2-16,-2 10 1 15,-11 14 1-15,-11 8 0 16,-18 13 1-16,-6 9 7 15,-9 20-1-15,-9 15-2 16,-16 13 1-16,-15 0 20 0,-7 2 1 16,-3-10-14-16,1-5-1 15,2-7-9-15,4-13 1 16,11-12-14-16,7-20-1 16,10-5 1-16,3-20 1 15,7-17 0-15,5-8 0 16,5-2 0-16,7-5 0 15,13 10-5-15,8 2-1 16,-33 45-797-16</inkml:trace>
  <inkml:trace contextRef="#ctx0" brushRef="#br0" timeOffset="701.99">12204 4263 12 0,'0'0'0'0,"-8"27"0"16,-1 1 0-16,6 9 0 15,-2 3 0-15,10 5 26 0,-2-8-1 16,6-2 43 0,-1-6-1-16,2-1-42 0,-3-13 0 15,-4-5 9-15,2-3 1 16,0-12 12-16,7-10 0 15,10-17 3-15,3-20-1 16,-7 0-4 0,-9-1 1-16,-4 9-1 0,0 11 1 15,-5 8-42-15,-5 6 2 16,0 6-6-16,-2 6 0 16,-8 7 1-16,-2 0 1 0,-6 12 2 15,-1 8 0 1,1 5 0-16,8 7-1 0,3 3 33 15,7-10 0 1,5 0 71-16,5-5 2 0,7-8-45 16,1-5 1-1,7-7-43-15,14-12 0 0,16-20-17 16,5-13 0 0,-3-12-28-16,-3-5-1 15,3-5-31-15,-7-8 1 0,0-2 24 0,-13-2 0 16,-7 14 12-1,-10 15 1-15,-10 16 17 16,-10 14 1-16,-3 7 10 16,-2 13 2-16,0 8-6 0,-12 24 2 15,-8 25-10 1,3 10 1-16,10 13-4 0,4 7-1 16,-2 5 1-16,5-1-1 15,0 1-90 1,8-2 0-16,7-11 9 15,10-14 1-15,2-15 76 16,6-23 1-16,1-22 10 16,14-25 1-16,6-17 7 15,1-15 0-15,-1-1 6 0,1-6-1 16,-45 59-496-16</inkml:trace>
  <inkml:trace contextRef="#ctx0" brushRef="#br0" timeOffset="1157.82">12988 4395 12 0,'0'0'0'0,"0"0"0"0,0 0 0 15,0 0 0-15,0 27 0 16,0-24 0-16,0-1 0 16,2 3 0-16,1-5 0 0,-1-5 7 15,3 3 0 1,-5-3 56-16,3-3 1 0,-3-4-29 15,-3-1 1 1,-2 6 10-16,-2 2 0 0,-11 5 19 16,-4 5 0-1,-10 22-7-15,2 11 2 0,0 9 24 16,8 2 0 0,10-1-34-16,-1-11-1 0,6-10-19 15,7-7 2-15,7-15-23 0,11-17 0 16,21-31 0-1,8-11 1-15,10-23-5 0,5-13 1 16,0-7 5 0,-2-2 0-16,-15-10 5 0,-18 9 0 15,-10 8 46 1,-9 15-1-16,-11 25-54 0,-2 20 1 16,-2 15 9-16,2 14 1 15,-3 10 8-15,-4 21 0 16,-13 34-22-16,-2 22 0 15,10 21-4-15,-3 19 0 16,2 13-34-16,3 7-1 16,3 12-16-16,5-7 2 15,7-149-746-15</inkml:trace>
  <inkml:trace contextRef="#ctx0" brushRef="#br0" timeOffset="2657.91">13829 4308 12 0,'0'0'0'0,"0"0"0"0,0 0 0 15,-28 42 0-15,11-10 1 16,0 18 3-16,-3 5 1 16,10-6 13-16,2-14 1 15,8-10 27-15,5-13 1 16,3-4 33-16,7-11 1 0,9-14-3 15,9-10 2 1,-1-13-3-16,-5-2 1 0,-9-5 0 16,-6 7 2-1,-2 7-31-15,-10 9 2 0,-5 9-18 16,-2 5 2 0,-6 7-31-16,-7 3-1 0,-5 0-3 15,-4 8 1-15,-4 7 0 0,6 2 1 16,7 3 2-1,10-8-1-15,8 1 32 0,2-1 0 16,0-2 43 0,12-5 2-16,8-5-43 0,20-7 1 15,14-13-21 1,-1-5 1-16,-9 5-14 0,-4-5 2 16,-8 10-19-16,-7 3 0 15,-8 12-33-15,-4 0 0 16,-3 5 22-16,-5 5 0 15,-5 7 13-15,0 15 1 16,-3 21 12-16,-2-6 1 16,0-7 7-16,5-11 0 15,0-9-3-15,0-12 1 16,0-3 2-16,0-3 0 16,0-2-2-16,8-7 0 15,4-13-4-15,10-15 2 0,8-15-3 16,5 3 2-1,0 5-2-15,7 7 1 0,-10 3-31 16,0 7 0 0,0 10-83-16,-4 8 0 0,-11 7 72 15,-9 7 1 1,-6 1 20-16,1 4 1 0,-1 13 13 16,-2 15-1-16,0 7 13 0,0 3 1 15,5-11 47 1,0-11-1-16,0-9-25 0,2-1 1 15,1-11 9 1,9-2 1-16,15-7-23 0,3-16 0 16,2-14-11-1,1-5-1-15,-14-8-4 0,-4 5-1 16,-5 8-2 0,-5 12 1-16,-5 0-8 0,-3 10 1 15,1 8-21-15,-3-3 1 16,0 2 12-16,0 3 1 15,-5 8 6-15,-5 4 0 16,-7 16 7-16,-6 19 0 16,1 10 14-16,7 3 0 15,8-3-2-15,7-8 0 16,5-9-5-16,0-8 0 16,5-12-20-16,2-15 2 15,10-5 0-15,13-17 0 16,12-23 3-16,3-5 1 15,-1-7 7-15,-2 3 0 16,-9 6 1-16,-9 4 1 16,-1 9 2-16,-11 10-1 15,0 5 2-15,1 5 0 0,-3 8 0 16,0 2-1 0,4 7 1-16,-4 13 0 0,3 7 0 15,-16 16-1-15,-4 11-2 16,-11 3 2-16,-7-9-3 15,-4 1 0-15,-9-4-7 16,1-15 1-16,-5-8-46 16,20-14 2-16,2-4 28 0,2-4 0 15,6 0 14 1,-6-2-1-16,6-5 7 0,0-21-1 16,11-16 2-16,19-4 0 15,-1 6 5-15,0 20 1 16,3 2 23-16,3 10 0 15,-1 7-1-15,-2 3 1 16,-3 8-22-16,-5 4 0 16,-2 8-7-16,-7-5 0 15,-8-15-829-15</inkml:trace>
  <inkml:trace contextRef="#ctx0" brushRef="#br0" timeOffset="3888.04">15848 4380 12 0,'0'0'0'0,"0"0"0"0,12-32 0 16,-7 19 0-16,3 6 0 16,-6-3 0-16,3-5 0 15,0-5 9-15,-3 3 0 16,-2 2 63-16,-2 7-1 16,-3 3 32-16,-2 10 0 0,-13 3-1 15,-10 12 1 1,-10 12-25-16,-4 15-1 0,4 10-20 15,5 3 0 1,5-3-17-16,13-10 0 16,5-5-12-16,9-14 0 15,3-8-20-15,10-15 0 16,7-10 1-16,16-15 0 16,16-20 0-16,3-12 1 15,-4 0 82-15,-11 2 0 0,-10 10-53 16,-7 8 2-16,-5 12-20 15,-5 5 1-15,-5 10-14 16,0-2 0-16,-5 7-6 16,-5 7 1-16,0 8-3 0,-3 15 1 15,-4 25 7 1,-1 7 0-16,6-10-5 0,4-12 1 16,3-6-1-16,3-4-1 15,2-15-14-15,2-7 0 16,8-11 1-16,13-14 1 15,11-18 3-15,6-15 1 16,-5-4 4-16,-1-6 1 16,3 3 0-16,3 0 1 15,-13 9 0-15,-7 16 0 16,-12 7-41-16,-6 10-1 16,-5 10 22-16,-4 5 0 15,-3 0 14-15,-5 13 0 0,-7 2 5 16,-6 10 0-1,8-1 1-15,8 4 0 16,0-13 18-16,7 2 1 16,7-9 27-16,-2-1 1 0,10 3-23 15,10-8 1 1,2 3-19-16,3-2 2 0,-13 7-8 16,-2-3 0-16,-13 6 0 0,-4 7 0 15,-8 12-1 1,-2 3 1-16,2 14-5 0,2-9 0 15,11-10-61 1,4-8 1-16,8-4 34 16,15-16 1-16,19-9 18 15,6-13-1-15,5-13 9 16,-3-6 1-16,-8-13 36 16,-7-1 1-16,-9 11 1 0,-11 7 0 15,-7 8-9-15,-5 5 1 16,-5 12-27-16,-3-3 0 15,-4 8-1-15,-6 5 1 16,-4 5 0-16,-8 8 0 16,-7 22 0-16,-5 14 0 15,9 11 16-15,8 4 0 16,3 1-3-16,9-5 1 16,13-16-4-16,10-11 1 0,5-13-11 15,10-20 0 1,12-13-7-16,2-7 0 0,1-7-17 15,-8-5-1 1,-19 7 5-16,-13 7 0 0,-10 18-973 16</inkml:trace>
  <inkml:trace contextRef="#ctx0" brushRef="#br0" timeOffset="4330.72">17534 4179 12 0,'0'0'0'0,"0"0"0"0,0 0 0 16,0 0 0-16,0 0 0 15,0 0 0-15,-2 42 1 16,4 27 32-16,-2 21 0 16,-2 27-22-16,-5 14 1 0,-11 11 116 15,-9 7-1 1,-15 3-82-16,0-6 1 0,7-14-18 16,8-28 2-16,27-104-411 15</inkml:trace>
  <inkml:trace contextRef="#ctx0" brushRef="#br0" timeOffset="5677.67">17304 4445 12 0,'0'0'0'16,"34"-45"0"-16,-1 20 0 15,11-2 0-15,11 7 0 16,4 0 0-16,1 7 0 16,-3 13 0-16,-10 8 0 15,-5 4 0-15,-14 8 0 16,-11 8 55-16,-12 9 0 16,-10 8 149-16,-7 2 1 0,-16-3-142 15,-6 1 0 1,-11-13-20-16,-2-2-1 0,0-7-47 15,5-8-1 1,7-11-13-16,12-11 0 0,6-3 12 16,12-10 2-1,5-7 5-15,15-10 0 0,17-11 17 16,15-4-1 0,10 13 37-16,3 1 1 0,0-2-24 15,4 8 2-15,3 2-17 0,0 11 1 16,-8 9-16-1,-11 10 0-15,-19 2 0 16,-11 10 0-16,-6 13 0 16,-12 8 0-16,-7 6 1 0,-8 6 0 15,-3-3 49 1,-1-4-1-16,1-9-19 16,-2-6 2-16,1-6-12 15,1-7 0-15,-4-5-10 16,5-5 2-16,2-5-8 15,7-5 1-15,6-2 5 0,12-21 1 16,17-19-6-16,13 3 2 16,12 6-3-16,7 11 0 15,11 0-8-15,-1 2-1 16,-7 3-98-16,-12 9 1 16,-13 11 53-16,-10 7 1 15,-12 5 18-15,-5-3 0 16,-5 3 17-16,0 0 1 15,0 8 9-15,-3 1-1 16,-4 11 4-16,-3 8 0 16,-5 6 16-16,-5 1 0 15,-2 7-9-15,-1-2 2 16,9-8-5-16,6-4-1 0,6-14-3 16,4-4 0-16,5-5 0 15,11-15 0-15,1-10-1 16,14-17 1-16,1-10 2 15,-4-5 1-15,-13 0-1 16,-9 2 1-16,-11 12 0 0,-7 9 2 16,-5 9-5-1,-4-3 0-15,-6 6-8 0,-5 4 0 16,-2 8 4 0,-1 0-1-16,6 5 4 0,5 3 0 15,7-3 0-15,5 2 1 16,2 1 1-16,6-3 0 15,7-3-1-15,14-4 0 16,24-11 0-16,6-12 0 16,3-12-4-16,0-5 0 15,5-15-25-15,-5-8 1 16,-12-2 7-16,-10 5 1 16,-13 10 6-16,-10 12 1 0,-7 13 45 15,-5 9 2 1,-10 11 6-16,1 7 2 0,-9 5-21 15,-4 17 2 1,-5 16-15-16,2 14 3 0,7 17-13 16,6 11 1-1,2 4-12-15,0 1 1 0,0-6 6 16,3 3 0 0,7-2-13-16,0-13 0 15,10-13 18-15,-5-41 0 0,0-3 2 0,-3-5 1 16,3-3 8-1,17-17 0-15,3-24 11 0,5-9 0 16,0 11 63 0,-8 10 0-16,0 2 3 0,11-5 0 15,1 8-45 1,-6 2 0-16,1 10-5 0,-9 7 1 16,-2 6-25-16,-6 7 2 15,-2 2-11-15,-3 41 2 16,-19 9-5-16,-23 0 1 15,-12-18-2-15,10-14 0 16,-3-7-11-16,13-13 1 16,0-8-106-16,9-7 1 15,3-7 66-15,-7-45 2 16,22 57-771-16</inkml:trace>
  <inkml:trace contextRef="#ctx0" brushRef="#br0" timeOffset="6671.61">19395 3704 12 0,'0'0'0'0,"0"0"0"0,0 0 0 16,0 0 0 0,-30 0 0-16,28 8 34 15,-1-3 0-15,-2 5 164 0,0 7-1 16,-7 8-91-16,-1 27-1 15,1 13-21-15,4 14 1 16,-1 13-28-16,1 5 1 16,-4-5 6-16,2-3 1 15,7 1-29-15,6-11 1 16,4-12-33-16,6-15-1 16,6-14 6-16,9-23 0 15,11-15 40-15,9-15 1 16,6-20-12-16,-4-7 0 0,-13-6-3 15,-7-11 1 1,-8 2-15-16,-7-3 1 0,-5 18-7 16,-5 10 0-1,-3 12-12-15,-2 7 0 0,-2 6-3 16,-3 4 0 0,0 3-1-16,0 8 1 0,-5 4-1 15,-5 8 0-15,-2 20 0 0,4-3 1 31,3 3 9-31,8-8 0 0,4-7 66 16,8-8 1-16,3-4-39 16,4-8 1-16,3-10-22 15,5-8 1-15,7-9-14 16,-2-8 2-16,-8 0-5 0,-7 5 0 16,-5 6-17-16,-5 6 1 15,0 1-44 1,0 4 0-16,-3 1 14 0,1 2 0 15,-3-3 27-15,0 8 1 16,0 0 10-16,0 3 0 16,0 9 7-1,-3 26 1-15,-4 26 9 0,-3 16 1 16,0 9 4 0,0 8-1-16,0 2-1 0,-2 3 0 15,-6 3-4-15,1-1 1 16,2 0-7-16,0-7 1 15,3-12-5-15,-5-11 0 16,-6-12 2-16,-2-17 0 16,-9-13 0-16,1-9 0 15,4-16-5-15,1-7 1 16,6-10-1-16,0-12 2 16,-1-18-5-16,11-15 0 15,10-22 2-15,14-19-1 16,15-16-39-16,18-17 1 0,22-21 19 15,20-18 1-15,17-34 32 16,20-36 0-16,20-35-6 16,-15-16 1-1,-129 289-1069-15</inkml:trace>
  <inkml:trace contextRef="#ctx1" brushRef="#br0">15047 11644 0,'0'0'0,"0"0"32,0 0-32,0 0 15,0 0 1,0 0-1,0 0 1,0 0 0,0 0-1,0 0 1,0 0 0,0 0-1,0 0 1,0 0-1,0 0 1,0 0 0,0 0-1,0 0 1,0 0 0,0 0-1,0 0 1,0 0-1,-11 11 1,11 1 0,0-1-16,0 0 31,0-11-31</inkml:trace>
  <inkml:trace contextRef="#ctx0" brushRef="#br0" timeOffset="9443.7">14327 5977 12 0,'0'0'0'0,"0"0"34"16,27-17-1-16,23-15-25 0,5-16 0 15,-1-11 8 1,-9-8-1-16,2 0 23 0,-2-5 2 16,-8 0-44-16,-5-3 2 15,3-7 62-15,-8 0-1 16,-12 5-4-16,-5 15 0 15,-5 17-12-15,-3 8-1 16,-2 17-7-16,-2 8 0 16,-3 4-6-16,-3 8 0 15,-9 8 29-15,-8 17-1 16,-4 19-54-16,-1 16 2 16,5 12-4-16,3 10 0 15,4 2 8-15,3 8 1 0,1 0-6 16,-1 13 1-1,0 9-7-15,2-2 1 0,6-6 8 16,4-9 2 0,3-7 12-16,8-13 0 0,4-18 1 15,-4-14 1 1,2-20 42-16,-3-13 0 0,1-9-29 16,-1-8 1-16,0-7 9 0,6-16 1 15,7-19-40 1,-1-10-1-16,-1 0-2 0,-1-3 0 15,-9-5-18 1,2-2 0-16,0-5 9 0,-3-2-1 16,-2-1 5-1,-5 3 0-15,0 15 4 0,-3 17 2 16,1 18 1 0,-1 12 1-16,-1 5 3 0,1 5 1 15,-2 5-3-15,-5 3 0 16,-5 6-4-16,3 9 0 15,4 7 22-15,3-1 0 16,3-6-15-16,-1-6 0 16,6-12-8-16,2 3 2 15,0-8-3-15,5-5 2 16,12-10-6-16,8-18 2 16,7-4-2-16,-7 2 1 0,-3 3-12 15,-7 7 0 1,0 8-91-16,-5 7 1 0,-3 0 36 15,-2 7 2 1,-3-4 47-16,-2 5 0 16,-2 2 17-16,-1 4 0 15,1 9 2-15,-1 4 2 16,1 16 26-16,-3 9 0 16,-3 8 100-16,3-11 0 0,10-6-83 15,-7-11 1-15,-3-7-22 16,0-8 0-16,2 1-11 15,6-13 1-15,-3-3-9 16,15-9 2-16,14-18-3 16,8-5 0-16,-9-4-2 15,-1 6 0-15,-5 9-1 16,-2 6 1-16,-3 8-3 0,-4 3 1 16,-8 4-5-16,-8 8 2 15,3 0-1-15,0 3-1 16,2 7 1-16,6 12 0 15,-1 16 3-15,-2 6 0 16,-2 1 24-16,-6-5 2 16,-4-13-11-16,-3-2 0 15,2-10-8-15,3-3 1 16,0-4-7-16,0-3 0 16,3-5-1-16,-1-8 0 15,6-12 0-15,6-17 0 0,11-15 0 16,3 0 0-1,4 4 0-15,-7 19 0 0,2 4-11 16,-2 5 0 0,-1 5-62-16,-11 8 0 0,-1-1 39 15,-4 8 2 1,-1 3 19-16,6 12 1 0,-3 17 10 16,-3 25-1-16,-5 0 25 0,3-35 0 15,-5 1 9 1,3-13-1-16,-1 2 6 15,6-2 0-15,-1-7-11 16,33-11 1-16,12-17-17 0,3-9 1 16,-8 1-10-1,-25 13 0-15,-2 3-7 0,-8 10 0 16,-7-6-70 0,3 8 2-16,-8 5-929 0</inkml:trace>
  <inkml:trace contextRef="#ctx0" brushRef="#br0" timeOffset="10825.64">16019 5480 12 0,'-5'-2'0'0,"0"2"0"15,2 0 0 1,-1 0 0-16,1 0 0 0,1 0 0 15,-1 0 0 1,1 0 40-16,-3 12 2 0,-5 3 52 16,-5 18 0-1,-10 14 42-15,5 5 0 0,5 3 42 16,5-8 1 0,5 0-121-16,5-5 2 0,5-7-21 15,3-10 0-15,4-10-14 0,11-15-1 16,16-15-3-1,6-12-1-15,4-18-4 0,4-7-1 16,-1-13-1 0,-3 1 0-16,-4-6 1 0,-10-5 0 15,-13-2-8 1,-7 5 1-16,-8 8 1 16,-4 19 0-16,-6 13 0 0,-2 7 0 15,-2 10 19-15,-3 10 0 16,0 10-12-1,-5 17 0-15,-10 28-8 16,1 7-1-16,4 8-18 0,5 7 0 16,0-5-1-16,5 2-1 15,10-4 2-15,2-5 1 16,3-3 5-16,3-5 1 16,4-17 3-16,3-5 0 15,3-16 1-15,1-6 0 16,6-11 0-16,7-14 1 15,6-10 0-15,-4-11 1 16,-6-9 39-16,-1-2-1 16,-7 6-15-16,-3 6 1 15,-4 12-11-15,-6 10 1 16,-5 8-17-16,1 2 0 0,-1-3-7 16,-2 8 0-16,0 0-1 15,0 8 0-15,0 4 1 16,-2 13 0-16,-3 27 9 15,-5 3 2-15,8-3 0 16,-3-12 2-16,5-15-3 0,0-8 1 16,5-9-1-1,-3-8 1-15,8 0-3 0,5-15 1 16,17-15-1 0,5-10 0-16,1-5 0 0,-1 6 0 15,-5 1 0-15,-10 16 0 16,-9 2-5-16,-3 8 1 15,-8 7-34-15,-2 2-1 16,0 3 23-16,0 8-1 16,-2 4 9-16,-6 16 1 15,-4 16 16-15,2 3 0 16,5-2 5-16,5-10 0 16,2-10 0-16,-2-8-1 0,0-4-9 15,3-6-1 1,2-2-3-16,5-7 1 15,2-8-1-15,6-13 1 16,6-12-1-16,-4-2 0 0,-12 10 8 16,-6 2 0-1,-4 10 0-15,-1-2 0 0,-4 4-4 16,2 3 2 0,0 0-7-16,0 0 1 0,2 1-8 15,6-1 0-15,2 0-16 0,7 2 2 16,18-7-13-1,10 3 0-15,7 7 16 0,0 5 1 16,-5 5 8 0,-7 2 1-16,-8 6 9 0,-7 7 0 15,-8 4 10 1,-7 6 1-16,-5 8 57 16,-5-14 0-16,0-4-39 0,0 0 1 15,0-2-17-15,0-4 1 16,1-6-14-16,1-1 0 15,3 3-2-15,0-10 2 16,0 3-1-16,0-3 1 16,0-8-1-16,25-39 1 15,7-10 0-15,-2 17 1 16,0 8 0-16,-13 12 2 16,-2 8-2-16,-5 4 1 15,-3 3-8-15,-2 0 2 0,0 3-1 16,0 4 2-1,-2 8 0-15,4 50 0 0,-7 7 5 16,0-25-1 0,3-2 0-16,-1-20 0 15,3 0-1-15,10-8 1 16,10 0-28-16,47-19 0 16,4-18-6-16,-16-5 0 15,-60 30-1024-15</inkml:trace>
  <inkml:trace contextRef="#ctx0" brushRef="#br0" timeOffset="11417.86">17815 5610 12 0,'0'0'0'0,"0"0"0"0,0 0 0 16,17-28 0 0,-12 28 0-16,-2-5 4 0,-3 3 2 15,0-3 34-15,2-3 1 16,-2 8 53-16,-5 0 1 15,-2 0 0-15,-8 0-1 16,-13 15 0-16,-11 10 2 16,-6 10 17-16,5 7 0 15,11 3-31-15,6-3 1 16,3-5-38-16,8-4 1 16,7-13-14-16,8-5 0 15,2-6-9-15,14-14-1 16,16-9-5-16,10-11 1 0,4-8-4 15,-4 1 1 1,-8-5 72-16,-12 7 1 0,-10 13-52 16,-5 9 0-1,-5 1-17-15,-5 7 0 0,0 0-9 16,0 2 0 0,0 11-6-16,0 2 0 0,0 14-3 15,2 4 0-15,6-6-1 0,4-7 0 16,6-10-6-1,9-10-1-15,17-15-1 0,9-7 1 16,6-18-6 0,1-5 0-16,-3-7 3 0,-10-10 1 15,-8-13 1 1,-9-22 1-16,-12-17 1 0,-6 0 2 16,-5 17-9-16,-4 22 1 15,-11 28-75-15,1 20 1 16,-3 9 30-16,0 18 1 15,-10 10 13-15,-7 18 1 16,-10 24 14-16,2 17 0 16,10 18-52-16,5 10 1 15,3 20 66-15,-5 2-1 16,22-119-674-16</inkml:trace>
  <inkml:trace contextRef="#ctx0" brushRef="#br0" timeOffset="11800.08">16006 5384 12 0,'0'0'0'0,"0"0"0"0,0 0 0 16,0 0 0-16,45-3 0 16,0-2 0-16,12-2 0 15,0-6 0-15,-3-2 0 16,-54 15-10-16</inkml:trace>
  <inkml:trace contextRef="#ctx0" brushRef="#br0" timeOffset="11918.22">16632 5167 12 0,'0'0'0'0,"0"0"-10"16</inkml:trace>
  <inkml:trace contextRef="#ctx0" brushRef="#br0" timeOffset="12022.46">16637 5115 426 0,'0'0'0'0,"0"0"6"15,0 0 0-15,0 0 13 0,0 0 0 16,0 0 3-1,0 0 0-15,0 0-6 16,0 0 0-16,0 0-430 16</inkml:trace>
  <inkml:trace contextRef="#ctx0" brushRef="#br0" timeOffset="13643.77">18787 5627 12 0,'0'0'0'0,"-15"22"0"0,3-2 0 16,-1 3 0-16,3-8 0 16,5-3 0-16,3-5 0 15,2-2 12-15,7-5 1 16,1-7 29-16,14-15 2 16,23-21 38-16,2-1 0 15,-5-9-63-15,-5-4 0 16,-7 5 10-16,-5 5 1 15,-13 7 28-15,-4 10 0 16,-6 15 7-16,-4 3 0 0,-3 12-14 16,-3 0 0-1,-6 8-13-15,-4-1 2 0,1 10-35 16,4-2 1 0,6 3-7-16,4-6 1 0,6-2-6 15,4 0 2-15,6-8-3 16,9 3 1-16,13-5 2 15,0 0-1-15,-6 0 4 16,-9 0 1-16,-7 0-1 16,-6 5 1-16,-5 5-1 15,-4 8 1 1,-5 9 0-16,-3 10 0 0,0-2 0 16,2 2 0-16,3-2 9 0,3-5 1 15,2-8 65 1,5-4 2-16,0-6 34 0,5-9 0 15,5-3-81-15,12-10 2 16,15-20-24-16,3-2 3 16,-1-3-39-16,1-10-1 15,-3-2-221-15,-10-3 1 16,-4 3 202-16,-8 5 0 0,-8 12 35 16,-5 13-1-1,-4 2 12-15,-3 10 1 16,-3 5 2-16,-4 7 1 15,-8 10 6-15,-7 18 1 16,-8 22-7-16,5-2 0 16,13 0 2-16,7-8-1 15,7-7 2-15,6-3 1 16,2-2 76-16,5-5 0 16,4-11 53-16,9-11 0 0,11-21-99 15,8-6 2-15,8-14-26 16,-3-6 2-16,-12-6-13 0,-3-2 0 31,3-3-32-31,-1 3 1 0,-1 7-43 0,-11 8 0 16,-10 9 36-1,-4 13 0-15,-6 10 19 0,-2 3 2 16,0 14 6-16,0 16 1 16,-5 21 6-16,-3 8-1 15,-1-10 2-15,1-4 1 16,-2-4 2-16,0-11 1 15,3-8 87-15,-1-13 0 16,3-5-13-16,0-7-1 16,3-5-50-1,-1-9 1-15,3-29-19 0,-2-9-1 16,-3-3-51-16,-3-4-1 16,-2 9-126-16,0 13 1 15,-2 17 134-15,-3 10 0 16,0 8 22-16,-7 12 2 15,-16 9 11-15,-4 16 0 16,2 15 1-16,3 2 1 16,7 8 2-16,5-3 1 15,8-5 61-15,7-12 1 16,10-10-9-16,5-11 0 16,10-11-28-16,12-16 2 15,15-16 7-15,3-14 0 16,-6-6-37-16,-1-4 0 15,-6 9-2-15,-27 31 1 0,-5-4-60 16,-3 7 0 0,1 0 44-16,-3 5 2 0,0 2 12 15,-30 70 0 1,-7 40 5-16,12 17 0 0,12 15 11 16,-6 5 0-16,-6 1-6 0,2-9 0 15,1 3-8 1,10-42 0-16,2-10-2 0,10-70 0 15,0-22-755 1</inkml:trace>
  <inkml:trace contextRef="#ctx0" brushRef="#br0" timeOffset="15028.9">20203 5336 12 0,'0'0'0'0,"0"0"0"0,-14 28 0 16,4-8 0-16,-5 12 0 0,-8 18 0 15,-1 2 0 1,1-8 0-16,3-16 0 0,6-8 5 15,6-10 2 1,3-3 110-16,3 1 1 0,-1-8-36 16,3 0 1-16,3 0-20 15,7-18 0-15,14-14-2 16,14-10 0 0,-1 2-39-16,-2 8 1 0,-8 7 6 15,-5 7 1-15,-4 8 4 0,-6 8-1 16,-2 4 22-1,-3 8 1-15,1 10-10 0,-3 12 1 16,-8 18-15 0,-4-3 2-16,-3-2 12 15,0-8 1-15,5-14 61 16,2-6 0-16,1-12 29 16,2 3 1-16,2-8-99 0,3-10 0 15,5-5-23 1,8-13-1-16,14-16-15 0,0-1 0 15,-2-2-79-15,-3 14-1 16,-7 9 6-16,-5 4 0 16,-5 12 38-16,-3 3 1 15,1 10 18-15,-1-2 0 16,1 7 13-16,-1 10-1 16,-2 9 4-16,-5 4 1 15,0-1 0-15,0-2 0 16,-2-10 18-16,-3 0 0 15,0-13 35-15,2-2 0 0,3-3-21 16,0 3 1 0,3-5-16-16,2-7-1 0,5-18-9 15,12-10 0 1,15-7-22-16,0 2 2 0,-2 3-51 16,-3 7 0-16,-4 8 35 0,-6 12 1 15,-5 0 15 1,-4 10 2-16,-6 5 8 0,-2 12-1 15,-2 16 4 1,-1 9 0-16,-2 8 0 0,-2-6 0 16,-1-9 6-1,3-8 1-15,3-7 60 0,4-7 2 16,8-3 26 0,10-15 1-16,12-8-63 0,5-7 1 15,5-14-22-15,-5-11 0 16,-7-12-23-16,-5-15 1 15,-5-20-8-15,-6-15 1 16,-1-10-43-16,-1 10 0 16,6 23 20-16,-4 19-1 15,-6 21-78-15,-6 16 2 16,-4 16 57-16,-6 4 1 16,1 11 29-16,-8 14 2 0,-15 23 15 15,-2 7 1 1,2 15 5-16,5 18 0 0,3 12 8 15,2 10 1 1,5-6 4-16,5-9 0 0,2-15 12 16,6-17 0-1,4-15 20-15,3-20 1 0,0-13-39 16,8-14 1 0,14-11-1-16,8-9 1 0,4-13-1 15,-2-4 1-15,-7-1-2 0,0 5 1 16,4 0 0-1,-4 8 0-15,-10 7 0 0,-5 10 1 16,0 10 17 0,2 10 0-16,3 5-3 0,-13 8-1 15,-2 6-5 1,-7 36 0-16,-18-3-5 0,-13 10 0 16,-11-10-3-16,7-17 2 15,-3-5-3-15,12-13 1 16,4-9 26-16,6-6 0 15,3 1 10-15,3-8 0 16,-1 0-23-16,-2-8 2 16,6-12-12-16,11-44 1 15,18-1-60-15,-3 20 0 16,5 6-61-16,1 6 1 16,1 1 72-16,4 7 2 15,1 5 20-15,-14 13 1 16,0 7 18-16,5 20 1 15,-8 20-1-15,-12 17 1 16,-17-5 1-16,-6 0 0 16,-4 0 0-16,15-37 0 15,7-15-779-15</inkml:trace>
  <inkml:trace contextRef="#ctx0" brushRef="#br0" timeOffset="15299.41">21000 5143 12 0,'0'0'0'0,"0"0"0"0,32-3 0 16,8-9 0-16,19-8 0 15,18-5 0-15,5 5 0 16,-8-5 0-16,-9 5 0 16,-13 5 0-16,-10 3 0 15,-42 12-10-15</inkml:trace>
  <inkml:trace contextRef="#ctx0" brushRef="#br0" timeOffset="15601.19">21888 5013 12 0,'0'0'0'0,"0"0"0"16,0 0 0-1,0 0 0-15,-25-2 0 0,20-3 0 16,0-2 0 0,5-8 44-16,10-18 0 0,12-9 17 15,15 0 0-15,13 5 53 0,7 4 1 16,3 6-8-1,2 7 2-15,0 10 5 0,-3 8-1 16,-4 2-47 0,-8 15 0-16,-12 14-16 0,-16 6-1 15,-16 15 16 1,-20 9 1-16,-21 11-25 0,-11 10-1 16,-8 4-40-16,2 3 0 15,3 0-8-15,7-5 0 16,45-82-984-16</inkml:trace>
  <inkml:trace contextRef="#ctx0" brushRef="#br0" timeOffset="15888.02">21962 6221 12 0,'0'0'0'15,"5"30"50"-15,0-10 1 0,2-1 20 16,3-6-1-1,0-6 11-15,8-12 0 0,11-10-15 16,9-9 0 0,1-9-29-16,-1-2 0 0,-14-4-29 15,-6 4 0 1,-8 5 5-16,-5 5 1 0,-5-2 13 16,-5 10 1-16,-5 9-9 0,-8 8 0 31,-11 8 8-31,-11 16 0 15,-5 16-2-15,3 17 0 0,42-57-672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11B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11B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11B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489" y="149301"/>
            <a:ext cx="803302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11B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2933573"/>
            <a:ext cx="7770495" cy="138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png"/><Relationship Id="rId117" Type="http://schemas.openxmlformats.org/officeDocument/2006/relationships/image" Target="../media/image180.png"/><Relationship Id="rId21" Type="http://schemas.openxmlformats.org/officeDocument/2006/relationships/image" Target="../media/image84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63" Type="http://schemas.openxmlformats.org/officeDocument/2006/relationships/image" Target="../media/image126.png"/><Relationship Id="rId68" Type="http://schemas.openxmlformats.org/officeDocument/2006/relationships/image" Target="../media/image131.png"/><Relationship Id="rId84" Type="http://schemas.openxmlformats.org/officeDocument/2006/relationships/image" Target="../media/image147.png"/><Relationship Id="rId89" Type="http://schemas.openxmlformats.org/officeDocument/2006/relationships/image" Target="../media/image152.png"/><Relationship Id="rId112" Type="http://schemas.openxmlformats.org/officeDocument/2006/relationships/image" Target="../media/image175.png"/><Relationship Id="rId16" Type="http://schemas.openxmlformats.org/officeDocument/2006/relationships/image" Target="../media/image79.png"/><Relationship Id="rId107" Type="http://schemas.openxmlformats.org/officeDocument/2006/relationships/image" Target="../media/image170.png"/><Relationship Id="rId11" Type="http://schemas.openxmlformats.org/officeDocument/2006/relationships/image" Target="../media/image74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53" Type="http://schemas.openxmlformats.org/officeDocument/2006/relationships/image" Target="../media/image116.png"/><Relationship Id="rId58" Type="http://schemas.openxmlformats.org/officeDocument/2006/relationships/image" Target="../media/image121.png"/><Relationship Id="rId74" Type="http://schemas.openxmlformats.org/officeDocument/2006/relationships/image" Target="../media/image137.png"/><Relationship Id="rId79" Type="http://schemas.openxmlformats.org/officeDocument/2006/relationships/image" Target="../media/image142.png"/><Relationship Id="rId102" Type="http://schemas.openxmlformats.org/officeDocument/2006/relationships/image" Target="../media/image165.png"/><Relationship Id="rId123" Type="http://schemas.openxmlformats.org/officeDocument/2006/relationships/image" Target="../media/image186.png"/><Relationship Id="rId5" Type="http://schemas.openxmlformats.org/officeDocument/2006/relationships/image" Target="../media/image68.png"/><Relationship Id="rId90" Type="http://schemas.openxmlformats.org/officeDocument/2006/relationships/image" Target="../media/image153.png"/><Relationship Id="rId95" Type="http://schemas.openxmlformats.org/officeDocument/2006/relationships/image" Target="../media/image158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64" Type="http://schemas.openxmlformats.org/officeDocument/2006/relationships/image" Target="../media/image127.png"/><Relationship Id="rId69" Type="http://schemas.openxmlformats.org/officeDocument/2006/relationships/image" Target="../media/image132.png"/><Relationship Id="rId113" Type="http://schemas.openxmlformats.org/officeDocument/2006/relationships/image" Target="../media/image176.png"/><Relationship Id="rId118" Type="http://schemas.openxmlformats.org/officeDocument/2006/relationships/image" Target="../media/image181.png"/><Relationship Id="rId80" Type="http://schemas.openxmlformats.org/officeDocument/2006/relationships/image" Target="../media/image143.png"/><Relationship Id="rId85" Type="http://schemas.openxmlformats.org/officeDocument/2006/relationships/image" Target="../media/image148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59" Type="http://schemas.openxmlformats.org/officeDocument/2006/relationships/image" Target="../media/image122.png"/><Relationship Id="rId103" Type="http://schemas.openxmlformats.org/officeDocument/2006/relationships/image" Target="../media/image166.png"/><Relationship Id="rId108" Type="http://schemas.openxmlformats.org/officeDocument/2006/relationships/image" Target="../media/image171.png"/><Relationship Id="rId54" Type="http://schemas.openxmlformats.org/officeDocument/2006/relationships/image" Target="../media/image117.png"/><Relationship Id="rId70" Type="http://schemas.openxmlformats.org/officeDocument/2006/relationships/image" Target="../media/image133.png"/><Relationship Id="rId75" Type="http://schemas.openxmlformats.org/officeDocument/2006/relationships/image" Target="../media/image138.png"/><Relationship Id="rId91" Type="http://schemas.openxmlformats.org/officeDocument/2006/relationships/image" Target="../media/image154.png"/><Relationship Id="rId96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49" Type="http://schemas.openxmlformats.org/officeDocument/2006/relationships/image" Target="../media/image112.png"/><Relationship Id="rId114" Type="http://schemas.openxmlformats.org/officeDocument/2006/relationships/image" Target="../media/image177.png"/><Relationship Id="rId119" Type="http://schemas.openxmlformats.org/officeDocument/2006/relationships/image" Target="../media/image182.png"/><Relationship Id="rId44" Type="http://schemas.openxmlformats.org/officeDocument/2006/relationships/image" Target="../media/image107.png"/><Relationship Id="rId60" Type="http://schemas.openxmlformats.org/officeDocument/2006/relationships/image" Target="../media/image123.png"/><Relationship Id="rId65" Type="http://schemas.openxmlformats.org/officeDocument/2006/relationships/image" Target="../media/image128.png"/><Relationship Id="rId81" Type="http://schemas.openxmlformats.org/officeDocument/2006/relationships/image" Target="../media/image144.png"/><Relationship Id="rId86" Type="http://schemas.openxmlformats.org/officeDocument/2006/relationships/image" Target="../media/image149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9" Type="http://schemas.openxmlformats.org/officeDocument/2006/relationships/image" Target="../media/image102.png"/><Relationship Id="rId109" Type="http://schemas.openxmlformats.org/officeDocument/2006/relationships/image" Target="../media/image172.png"/><Relationship Id="rId34" Type="http://schemas.openxmlformats.org/officeDocument/2006/relationships/image" Target="../media/image97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76" Type="http://schemas.openxmlformats.org/officeDocument/2006/relationships/image" Target="../media/image139.png"/><Relationship Id="rId97" Type="http://schemas.openxmlformats.org/officeDocument/2006/relationships/image" Target="../media/image160.png"/><Relationship Id="rId104" Type="http://schemas.openxmlformats.org/officeDocument/2006/relationships/image" Target="../media/image167.png"/><Relationship Id="rId120" Type="http://schemas.openxmlformats.org/officeDocument/2006/relationships/image" Target="../media/image183.png"/><Relationship Id="rId7" Type="http://schemas.openxmlformats.org/officeDocument/2006/relationships/image" Target="../media/image70.png"/><Relationship Id="rId71" Type="http://schemas.openxmlformats.org/officeDocument/2006/relationships/image" Target="../media/image134.png"/><Relationship Id="rId92" Type="http://schemas.openxmlformats.org/officeDocument/2006/relationships/image" Target="../media/image155.png"/><Relationship Id="rId2" Type="http://schemas.openxmlformats.org/officeDocument/2006/relationships/image" Target="../media/image65.png"/><Relationship Id="rId29" Type="http://schemas.openxmlformats.org/officeDocument/2006/relationships/image" Target="../media/image92.png"/><Relationship Id="rId24" Type="http://schemas.openxmlformats.org/officeDocument/2006/relationships/image" Target="../media/image87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66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image" Target="../media/image173.png"/><Relationship Id="rId115" Type="http://schemas.openxmlformats.org/officeDocument/2006/relationships/image" Target="../media/image178.png"/><Relationship Id="rId61" Type="http://schemas.openxmlformats.org/officeDocument/2006/relationships/image" Target="../media/image124.png"/><Relationship Id="rId82" Type="http://schemas.openxmlformats.org/officeDocument/2006/relationships/image" Target="../media/image145.png"/><Relationship Id="rId19" Type="http://schemas.openxmlformats.org/officeDocument/2006/relationships/image" Target="../media/image82.png"/><Relationship Id="rId14" Type="http://schemas.openxmlformats.org/officeDocument/2006/relationships/image" Target="../media/image77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56" Type="http://schemas.openxmlformats.org/officeDocument/2006/relationships/image" Target="../media/image119.png"/><Relationship Id="rId77" Type="http://schemas.openxmlformats.org/officeDocument/2006/relationships/image" Target="../media/image140.png"/><Relationship Id="rId100" Type="http://schemas.openxmlformats.org/officeDocument/2006/relationships/image" Target="../media/image163.png"/><Relationship Id="rId105" Type="http://schemas.openxmlformats.org/officeDocument/2006/relationships/image" Target="../media/image168.png"/><Relationship Id="rId8" Type="http://schemas.openxmlformats.org/officeDocument/2006/relationships/image" Target="../media/image71.png"/><Relationship Id="rId51" Type="http://schemas.openxmlformats.org/officeDocument/2006/relationships/image" Target="../media/image114.png"/><Relationship Id="rId72" Type="http://schemas.openxmlformats.org/officeDocument/2006/relationships/image" Target="../media/image135.png"/><Relationship Id="rId93" Type="http://schemas.openxmlformats.org/officeDocument/2006/relationships/image" Target="../media/image156.png"/><Relationship Id="rId98" Type="http://schemas.openxmlformats.org/officeDocument/2006/relationships/image" Target="../media/image161.png"/><Relationship Id="rId121" Type="http://schemas.openxmlformats.org/officeDocument/2006/relationships/image" Target="../media/image184.png"/><Relationship Id="rId3" Type="http://schemas.openxmlformats.org/officeDocument/2006/relationships/image" Target="../media/image66.png"/><Relationship Id="rId25" Type="http://schemas.openxmlformats.org/officeDocument/2006/relationships/image" Target="../media/image88.png"/><Relationship Id="rId46" Type="http://schemas.openxmlformats.org/officeDocument/2006/relationships/image" Target="../media/image109.png"/><Relationship Id="rId67" Type="http://schemas.openxmlformats.org/officeDocument/2006/relationships/image" Target="../media/image130.png"/><Relationship Id="rId116" Type="http://schemas.openxmlformats.org/officeDocument/2006/relationships/image" Target="../media/image179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62" Type="http://schemas.openxmlformats.org/officeDocument/2006/relationships/image" Target="../media/image125.png"/><Relationship Id="rId83" Type="http://schemas.openxmlformats.org/officeDocument/2006/relationships/image" Target="../media/image146.png"/><Relationship Id="rId88" Type="http://schemas.openxmlformats.org/officeDocument/2006/relationships/image" Target="../media/image151.png"/><Relationship Id="rId111" Type="http://schemas.openxmlformats.org/officeDocument/2006/relationships/image" Target="../media/image174.png"/><Relationship Id="rId15" Type="http://schemas.openxmlformats.org/officeDocument/2006/relationships/image" Target="../media/image78.png"/><Relationship Id="rId36" Type="http://schemas.openxmlformats.org/officeDocument/2006/relationships/image" Target="../media/image99.png"/><Relationship Id="rId57" Type="http://schemas.openxmlformats.org/officeDocument/2006/relationships/image" Target="../media/image120.png"/><Relationship Id="rId106" Type="http://schemas.openxmlformats.org/officeDocument/2006/relationships/image" Target="../media/image169.png"/><Relationship Id="rId10" Type="http://schemas.openxmlformats.org/officeDocument/2006/relationships/image" Target="../media/image73.png"/><Relationship Id="rId31" Type="http://schemas.openxmlformats.org/officeDocument/2006/relationships/image" Target="../media/image94.png"/><Relationship Id="rId52" Type="http://schemas.openxmlformats.org/officeDocument/2006/relationships/image" Target="../media/image115.png"/><Relationship Id="rId73" Type="http://schemas.openxmlformats.org/officeDocument/2006/relationships/image" Target="../media/image136.png"/><Relationship Id="rId78" Type="http://schemas.openxmlformats.org/officeDocument/2006/relationships/image" Target="../media/image141.png"/><Relationship Id="rId94" Type="http://schemas.openxmlformats.org/officeDocument/2006/relationships/image" Target="../media/image157.png"/><Relationship Id="rId99" Type="http://schemas.openxmlformats.org/officeDocument/2006/relationships/image" Target="../media/image162.png"/><Relationship Id="rId101" Type="http://schemas.openxmlformats.org/officeDocument/2006/relationships/image" Target="../media/image164.png"/><Relationship Id="rId122" Type="http://schemas.openxmlformats.org/officeDocument/2006/relationships/image" Target="../media/image18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9" Type="http://schemas.openxmlformats.org/officeDocument/2006/relationships/image" Target="../media/image224.png"/><Relationship Id="rId21" Type="http://schemas.openxmlformats.org/officeDocument/2006/relationships/image" Target="../media/image206.png"/><Relationship Id="rId34" Type="http://schemas.openxmlformats.org/officeDocument/2006/relationships/image" Target="../media/image219.png"/><Relationship Id="rId42" Type="http://schemas.openxmlformats.org/officeDocument/2006/relationships/image" Target="../media/image227.png"/><Relationship Id="rId47" Type="http://schemas.openxmlformats.org/officeDocument/2006/relationships/image" Target="../media/image232.png"/><Relationship Id="rId50" Type="http://schemas.openxmlformats.org/officeDocument/2006/relationships/image" Target="../media/image235.png"/><Relationship Id="rId55" Type="http://schemas.openxmlformats.org/officeDocument/2006/relationships/image" Target="../media/image240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9" Type="http://schemas.openxmlformats.org/officeDocument/2006/relationships/image" Target="../media/image214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37" Type="http://schemas.openxmlformats.org/officeDocument/2006/relationships/image" Target="../media/image222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3" Type="http://schemas.openxmlformats.org/officeDocument/2006/relationships/image" Target="../media/image238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4" Type="http://schemas.openxmlformats.org/officeDocument/2006/relationships/image" Target="../media/image229.png"/><Relationship Id="rId52" Type="http://schemas.openxmlformats.org/officeDocument/2006/relationships/image" Target="../media/image237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Relationship Id="rId35" Type="http://schemas.openxmlformats.org/officeDocument/2006/relationships/image" Target="../media/image220.png"/><Relationship Id="rId43" Type="http://schemas.openxmlformats.org/officeDocument/2006/relationships/image" Target="../media/image228.png"/><Relationship Id="rId48" Type="http://schemas.openxmlformats.org/officeDocument/2006/relationships/image" Target="../media/image233.png"/><Relationship Id="rId8" Type="http://schemas.openxmlformats.org/officeDocument/2006/relationships/image" Target="../media/image193.png"/><Relationship Id="rId51" Type="http://schemas.openxmlformats.org/officeDocument/2006/relationships/image" Target="../media/image236.png"/><Relationship Id="rId3" Type="http://schemas.openxmlformats.org/officeDocument/2006/relationships/image" Target="../media/image188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image" Target="../media/image223.png"/><Relationship Id="rId46" Type="http://schemas.openxmlformats.org/officeDocument/2006/relationships/image" Target="../media/image231.png"/><Relationship Id="rId20" Type="http://schemas.openxmlformats.org/officeDocument/2006/relationships/image" Target="../media/image205.png"/><Relationship Id="rId41" Type="http://schemas.openxmlformats.org/officeDocument/2006/relationships/image" Target="../media/image226.png"/><Relationship Id="rId54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36" Type="http://schemas.openxmlformats.org/officeDocument/2006/relationships/image" Target="../media/image221.png"/><Relationship Id="rId49" Type="http://schemas.openxmlformats.org/officeDocument/2006/relationships/image" Target="../media/image2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18" Type="http://schemas.openxmlformats.org/officeDocument/2006/relationships/image" Target="../media/image257.png"/><Relationship Id="rId26" Type="http://schemas.openxmlformats.org/officeDocument/2006/relationships/image" Target="../media/image265.png"/><Relationship Id="rId3" Type="http://schemas.openxmlformats.org/officeDocument/2006/relationships/image" Target="../media/image242.png"/><Relationship Id="rId21" Type="http://schemas.openxmlformats.org/officeDocument/2006/relationships/image" Target="../media/image260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17" Type="http://schemas.openxmlformats.org/officeDocument/2006/relationships/image" Target="../media/image256.png"/><Relationship Id="rId25" Type="http://schemas.openxmlformats.org/officeDocument/2006/relationships/image" Target="../media/image264.png"/><Relationship Id="rId2" Type="http://schemas.openxmlformats.org/officeDocument/2006/relationships/image" Target="../media/image241.png"/><Relationship Id="rId16" Type="http://schemas.openxmlformats.org/officeDocument/2006/relationships/image" Target="../media/image255.png"/><Relationship Id="rId20" Type="http://schemas.openxmlformats.org/officeDocument/2006/relationships/image" Target="../media/image259.png"/><Relationship Id="rId29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24" Type="http://schemas.openxmlformats.org/officeDocument/2006/relationships/image" Target="../media/image263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23" Type="http://schemas.openxmlformats.org/officeDocument/2006/relationships/image" Target="../media/image262.png"/><Relationship Id="rId28" Type="http://schemas.openxmlformats.org/officeDocument/2006/relationships/image" Target="../media/image267.png"/><Relationship Id="rId10" Type="http://schemas.openxmlformats.org/officeDocument/2006/relationships/image" Target="../media/image249.png"/><Relationship Id="rId19" Type="http://schemas.openxmlformats.org/officeDocument/2006/relationships/image" Target="../media/image258.png"/><Relationship Id="rId31" Type="http://schemas.openxmlformats.org/officeDocument/2006/relationships/image" Target="../media/image270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266.png"/><Relationship Id="rId30" Type="http://schemas.openxmlformats.org/officeDocument/2006/relationships/image" Target="../media/image26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2.png"/><Relationship Id="rId18" Type="http://schemas.openxmlformats.org/officeDocument/2006/relationships/image" Target="../media/image287.png"/><Relationship Id="rId26" Type="http://schemas.openxmlformats.org/officeDocument/2006/relationships/image" Target="../media/image295.png"/><Relationship Id="rId39" Type="http://schemas.openxmlformats.org/officeDocument/2006/relationships/image" Target="../media/image308.png"/><Relationship Id="rId21" Type="http://schemas.openxmlformats.org/officeDocument/2006/relationships/image" Target="../media/image290.png"/><Relationship Id="rId34" Type="http://schemas.openxmlformats.org/officeDocument/2006/relationships/image" Target="../media/image303.png"/><Relationship Id="rId42" Type="http://schemas.openxmlformats.org/officeDocument/2006/relationships/image" Target="../media/image311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6" Type="http://schemas.openxmlformats.org/officeDocument/2006/relationships/image" Target="../media/image285.png"/><Relationship Id="rId20" Type="http://schemas.openxmlformats.org/officeDocument/2006/relationships/image" Target="../media/image289.png"/><Relationship Id="rId29" Type="http://schemas.openxmlformats.org/officeDocument/2006/relationships/image" Target="../media/image298.png"/><Relationship Id="rId41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24" Type="http://schemas.openxmlformats.org/officeDocument/2006/relationships/image" Target="../media/image293.png"/><Relationship Id="rId32" Type="http://schemas.openxmlformats.org/officeDocument/2006/relationships/image" Target="../media/image301.png"/><Relationship Id="rId37" Type="http://schemas.openxmlformats.org/officeDocument/2006/relationships/image" Target="../media/image306.png"/><Relationship Id="rId40" Type="http://schemas.openxmlformats.org/officeDocument/2006/relationships/image" Target="../media/image309.png"/><Relationship Id="rId5" Type="http://schemas.openxmlformats.org/officeDocument/2006/relationships/image" Target="../media/image274.png"/><Relationship Id="rId15" Type="http://schemas.openxmlformats.org/officeDocument/2006/relationships/image" Target="../media/image284.png"/><Relationship Id="rId23" Type="http://schemas.openxmlformats.org/officeDocument/2006/relationships/image" Target="../media/image292.png"/><Relationship Id="rId28" Type="http://schemas.openxmlformats.org/officeDocument/2006/relationships/image" Target="../media/image297.png"/><Relationship Id="rId36" Type="http://schemas.openxmlformats.org/officeDocument/2006/relationships/image" Target="../media/image305.png"/><Relationship Id="rId10" Type="http://schemas.openxmlformats.org/officeDocument/2006/relationships/image" Target="../media/image279.png"/><Relationship Id="rId19" Type="http://schemas.openxmlformats.org/officeDocument/2006/relationships/image" Target="../media/image288.png"/><Relationship Id="rId31" Type="http://schemas.openxmlformats.org/officeDocument/2006/relationships/image" Target="../media/image300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Relationship Id="rId22" Type="http://schemas.openxmlformats.org/officeDocument/2006/relationships/image" Target="../media/image291.png"/><Relationship Id="rId27" Type="http://schemas.openxmlformats.org/officeDocument/2006/relationships/image" Target="../media/image296.png"/><Relationship Id="rId30" Type="http://schemas.openxmlformats.org/officeDocument/2006/relationships/image" Target="../media/image299.png"/><Relationship Id="rId35" Type="http://schemas.openxmlformats.org/officeDocument/2006/relationships/image" Target="../media/image304.png"/><Relationship Id="rId8" Type="http://schemas.openxmlformats.org/officeDocument/2006/relationships/image" Target="../media/image277.png"/><Relationship Id="rId3" Type="http://schemas.openxmlformats.org/officeDocument/2006/relationships/image" Target="../media/image272.jp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5" Type="http://schemas.openxmlformats.org/officeDocument/2006/relationships/image" Target="../media/image294.png"/><Relationship Id="rId33" Type="http://schemas.openxmlformats.org/officeDocument/2006/relationships/image" Target="../media/image302.png"/><Relationship Id="rId38" Type="http://schemas.openxmlformats.org/officeDocument/2006/relationships/image" Target="../media/image3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jp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3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328.png"/><Relationship Id="rId18" Type="http://schemas.openxmlformats.org/officeDocument/2006/relationships/image" Target="../media/image333.png"/><Relationship Id="rId3" Type="http://schemas.openxmlformats.org/officeDocument/2006/relationships/image" Target="../media/image318.png"/><Relationship Id="rId7" Type="http://schemas.openxmlformats.org/officeDocument/2006/relationships/image" Target="../media/image322.png"/><Relationship Id="rId12" Type="http://schemas.openxmlformats.org/officeDocument/2006/relationships/image" Target="../media/image327.png"/><Relationship Id="rId17" Type="http://schemas.openxmlformats.org/officeDocument/2006/relationships/image" Target="../media/image332.png"/><Relationship Id="rId2" Type="http://schemas.openxmlformats.org/officeDocument/2006/relationships/image" Target="../media/image317.png"/><Relationship Id="rId16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image" Target="../media/image326.png"/><Relationship Id="rId5" Type="http://schemas.openxmlformats.org/officeDocument/2006/relationships/image" Target="../media/image320.png"/><Relationship Id="rId15" Type="http://schemas.openxmlformats.org/officeDocument/2006/relationships/image" Target="../media/image330.png"/><Relationship Id="rId10" Type="http://schemas.openxmlformats.org/officeDocument/2006/relationships/image" Target="../media/image325.png"/><Relationship Id="rId19" Type="http://schemas.openxmlformats.org/officeDocument/2006/relationships/image" Target="../media/image271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Relationship Id="rId14" Type="http://schemas.openxmlformats.org/officeDocument/2006/relationships/image" Target="../media/image32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2.png"/><Relationship Id="rId18" Type="http://schemas.openxmlformats.org/officeDocument/2006/relationships/image" Target="../media/image345.png"/><Relationship Id="rId26" Type="http://schemas.openxmlformats.org/officeDocument/2006/relationships/image" Target="../media/image311.png"/><Relationship Id="rId3" Type="http://schemas.openxmlformats.org/officeDocument/2006/relationships/image" Target="../media/image288.png"/><Relationship Id="rId21" Type="http://schemas.openxmlformats.org/officeDocument/2006/relationships/image" Target="../media/image348.png"/><Relationship Id="rId34" Type="http://schemas.openxmlformats.org/officeDocument/2006/relationships/image" Target="../media/image358.png"/><Relationship Id="rId7" Type="http://schemas.openxmlformats.org/officeDocument/2006/relationships/image" Target="../media/image292.png"/><Relationship Id="rId12" Type="http://schemas.openxmlformats.org/officeDocument/2006/relationships/image" Target="../media/image341.png"/><Relationship Id="rId17" Type="http://schemas.openxmlformats.org/officeDocument/2006/relationships/image" Target="../media/image297.png"/><Relationship Id="rId25" Type="http://schemas.openxmlformats.org/officeDocument/2006/relationships/image" Target="../media/image310.png"/><Relationship Id="rId33" Type="http://schemas.openxmlformats.org/officeDocument/2006/relationships/image" Target="../media/image357.png"/><Relationship Id="rId2" Type="http://schemas.openxmlformats.org/officeDocument/2006/relationships/image" Target="../media/image334.png"/><Relationship Id="rId16" Type="http://schemas.openxmlformats.org/officeDocument/2006/relationships/image" Target="../media/image301.png"/><Relationship Id="rId20" Type="http://schemas.openxmlformats.org/officeDocument/2006/relationships/image" Target="../media/image347.png"/><Relationship Id="rId29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11" Type="http://schemas.openxmlformats.org/officeDocument/2006/relationships/image" Target="../media/image296.png"/><Relationship Id="rId24" Type="http://schemas.openxmlformats.org/officeDocument/2006/relationships/image" Target="../media/image309.png"/><Relationship Id="rId32" Type="http://schemas.openxmlformats.org/officeDocument/2006/relationships/image" Target="../media/image356.png"/><Relationship Id="rId5" Type="http://schemas.openxmlformats.org/officeDocument/2006/relationships/image" Target="../media/image336.png"/><Relationship Id="rId15" Type="http://schemas.openxmlformats.org/officeDocument/2006/relationships/image" Target="../media/image344.png"/><Relationship Id="rId23" Type="http://schemas.openxmlformats.org/officeDocument/2006/relationships/image" Target="../media/image350.png"/><Relationship Id="rId28" Type="http://schemas.openxmlformats.org/officeDocument/2006/relationships/image" Target="../media/image352.png"/><Relationship Id="rId10" Type="http://schemas.openxmlformats.org/officeDocument/2006/relationships/image" Target="../media/image340.png"/><Relationship Id="rId19" Type="http://schemas.openxmlformats.org/officeDocument/2006/relationships/image" Target="../media/image346.png"/><Relationship Id="rId31" Type="http://schemas.openxmlformats.org/officeDocument/2006/relationships/image" Target="../media/image355.png"/><Relationship Id="rId4" Type="http://schemas.openxmlformats.org/officeDocument/2006/relationships/image" Target="../media/image335.png"/><Relationship Id="rId9" Type="http://schemas.openxmlformats.org/officeDocument/2006/relationships/image" Target="../media/image339.png"/><Relationship Id="rId14" Type="http://schemas.openxmlformats.org/officeDocument/2006/relationships/image" Target="../media/image343.png"/><Relationship Id="rId22" Type="http://schemas.openxmlformats.org/officeDocument/2006/relationships/image" Target="../media/image349.png"/><Relationship Id="rId27" Type="http://schemas.openxmlformats.org/officeDocument/2006/relationships/image" Target="../media/image351.png"/><Relationship Id="rId30" Type="http://schemas.openxmlformats.org/officeDocument/2006/relationships/image" Target="../media/image354.png"/><Relationship Id="rId35" Type="http://schemas.openxmlformats.org/officeDocument/2006/relationships/image" Target="../media/image271.png"/><Relationship Id="rId8" Type="http://schemas.openxmlformats.org/officeDocument/2006/relationships/image" Target="../media/image3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jp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1.png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://www.scruminc.com/" TargetMode="Externa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jp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gconsulting.com/Pubs/Articles/SlicingRequirementsForAgileSuccess_Gottesdiener-Gorman_August2010.pdf" TargetMode="External"/><Relationship Id="rId2" Type="http://schemas.openxmlformats.org/officeDocument/2006/relationships/image" Target="../media/image36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jp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jp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jpg"/><Relationship Id="rId2" Type="http://schemas.openxmlformats.org/officeDocument/2006/relationships/image" Target="../media/image37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jp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image" Target="../media/image37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jpg"/><Relationship Id="rId2" Type="http://schemas.openxmlformats.org/officeDocument/2006/relationships/image" Target="../media/image38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jpg"/><Relationship Id="rId2" Type="http://schemas.openxmlformats.org/officeDocument/2006/relationships/image" Target="../media/image38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3" Type="http://schemas.openxmlformats.org/officeDocument/2006/relationships/image" Target="../media/image390.png"/><Relationship Id="rId7" Type="http://schemas.openxmlformats.org/officeDocument/2006/relationships/image" Target="../media/image394.png"/><Relationship Id="rId2" Type="http://schemas.openxmlformats.org/officeDocument/2006/relationships/image" Target="../media/image38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5" Type="http://schemas.openxmlformats.org/officeDocument/2006/relationships/image" Target="../media/image392.png"/><Relationship Id="rId10" Type="http://schemas.openxmlformats.org/officeDocument/2006/relationships/image" Target="../media/image397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jpg"/><Relationship Id="rId2" Type="http://schemas.openxmlformats.org/officeDocument/2006/relationships/image" Target="../media/image39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image" Target="../media/image411.png"/><Relationship Id="rId3" Type="http://schemas.openxmlformats.org/officeDocument/2006/relationships/image" Target="../media/image401.png"/><Relationship Id="rId7" Type="http://schemas.openxmlformats.org/officeDocument/2006/relationships/image" Target="../media/image405.png"/><Relationship Id="rId12" Type="http://schemas.openxmlformats.org/officeDocument/2006/relationships/image" Target="../media/image410.png"/><Relationship Id="rId2" Type="http://schemas.openxmlformats.org/officeDocument/2006/relationships/image" Target="../media/image400.png"/><Relationship Id="rId16" Type="http://schemas.openxmlformats.org/officeDocument/2006/relationships/image" Target="../media/image4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4.png"/><Relationship Id="rId11" Type="http://schemas.openxmlformats.org/officeDocument/2006/relationships/image" Target="../media/image409.png"/><Relationship Id="rId5" Type="http://schemas.openxmlformats.org/officeDocument/2006/relationships/image" Target="../media/image403.png"/><Relationship Id="rId15" Type="http://schemas.openxmlformats.org/officeDocument/2006/relationships/image" Target="../media/image413.png"/><Relationship Id="rId10" Type="http://schemas.openxmlformats.org/officeDocument/2006/relationships/image" Target="../media/image408.png"/><Relationship Id="rId4" Type="http://schemas.openxmlformats.org/officeDocument/2006/relationships/image" Target="../media/image402.png"/><Relationship Id="rId9" Type="http://schemas.openxmlformats.org/officeDocument/2006/relationships/image" Target="../media/image407.png"/><Relationship Id="rId14" Type="http://schemas.openxmlformats.org/officeDocument/2006/relationships/image" Target="../media/image4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jpg"/><Relationship Id="rId2" Type="http://schemas.openxmlformats.org/officeDocument/2006/relationships/image" Target="../media/image4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image" Target="../media/image418.png"/><Relationship Id="rId7" Type="http://schemas.openxmlformats.org/officeDocument/2006/relationships/image" Target="../media/image421.png"/><Relationship Id="rId2" Type="http://schemas.openxmlformats.org/officeDocument/2006/relationships/image" Target="../media/image4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11" Type="http://schemas.openxmlformats.org/officeDocument/2006/relationships/image" Target="../media/image425.png"/><Relationship Id="rId5" Type="http://schemas.openxmlformats.org/officeDocument/2006/relationships/image" Target="../media/image420.png"/><Relationship Id="rId10" Type="http://schemas.openxmlformats.org/officeDocument/2006/relationships/image" Target="../media/image424.png"/><Relationship Id="rId4" Type="http://schemas.openxmlformats.org/officeDocument/2006/relationships/image" Target="../media/image419.png"/><Relationship Id="rId9" Type="http://schemas.openxmlformats.org/officeDocument/2006/relationships/image" Target="../media/image4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jpg"/><Relationship Id="rId2" Type="http://schemas.openxmlformats.org/officeDocument/2006/relationships/image" Target="../media/image4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jpg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inc.com/" TargetMode="External"/><Relationship Id="rId2" Type="http://schemas.openxmlformats.org/officeDocument/2006/relationships/hyperlink" Target="mailto:info@scruminc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://www.xp123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customXml" Target="../ink/ink2.xml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7795" y="6519209"/>
            <a:ext cx="12382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0"/>
              </a:lnSpc>
            </a:pP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  <a:p>
            <a:pPr>
              <a:lnSpc>
                <a:spcPts val="819"/>
              </a:lnSpc>
              <a:spcBef>
                <a:spcPts val="254"/>
              </a:spcBef>
            </a:pP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Scrum 2014</a:t>
            </a:r>
            <a:endParaRPr sz="800">
              <a:latin typeface="Verdana"/>
              <a:cs typeface="Verdana"/>
            </a:endParaRPr>
          </a:p>
          <a:p>
            <a:pPr>
              <a:lnSpc>
                <a:spcPts val="315"/>
              </a:lnSpc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050" y="6686897"/>
            <a:ext cx="993140" cy="1238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dirty="0">
                <a:solidFill>
                  <a:srgbClr val="7F7F7F"/>
                </a:solidFill>
                <a:latin typeface="Verdana"/>
                <a:cs typeface="Verdana"/>
              </a:rPr>
              <a:t>©</a:t>
            </a:r>
            <a:r>
              <a:rPr sz="800" spc="-2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F7F7F"/>
                </a:solidFill>
                <a:latin typeface="Verdana"/>
                <a:cs typeface="Verdana"/>
              </a:rPr>
              <a:t>2011</a:t>
            </a:r>
            <a:r>
              <a:rPr sz="800" spc="-2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7F7F7F"/>
                </a:solidFill>
                <a:latin typeface="Verdana"/>
                <a:cs typeface="Verdana"/>
              </a:rPr>
              <a:t>Scrum</a:t>
            </a:r>
            <a:r>
              <a:rPr sz="800" spc="-2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F7F7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043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582" y="2766644"/>
            <a:ext cx="4982210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2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Stories: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00" b="1" spc="-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Verdana"/>
                <a:cs typeface="Verdana"/>
              </a:rPr>
              <a:t>Cake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dirty="0">
                <a:solidFill>
                  <a:srgbClr val="FFFFFF"/>
                </a:solidFill>
                <a:latin typeface="Verdana"/>
                <a:cs typeface="Verdana"/>
              </a:rPr>
              <a:t>Eat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Verdana"/>
                <a:cs typeface="Verdana"/>
              </a:rPr>
              <a:t>Too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7493" y="4799800"/>
            <a:ext cx="603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Hosts: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1893" y="4799800"/>
            <a:ext cx="13773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i="1" dirty="0">
                <a:latin typeface="Verdana"/>
                <a:cs typeface="Verdana"/>
              </a:rPr>
              <a:t>Jeff</a:t>
            </a:r>
            <a:r>
              <a:rPr sz="1400" i="1" spc="-60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Sutherland </a:t>
            </a:r>
            <a:r>
              <a:rPr sz="1400" i="1" spc="-475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Joel</a:t>
            </a:r>
            <a:r>
              <a:rPr sz="1400" i="1" spc="-1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Riddle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8800" y="2120900"/>
            <a:ext cx="29337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723" y="358368"/>
            <a:ext cx="7983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Breaking the</a:t>
            </a:r>
            <a:r>
              <a:rPr sz="2800" spc="5" dirty="0"/>
              <a:t> </a:t>
            </a:r>
            <a:r>
              <a:rPr sz="2800" spc="-5" dirty="0"/>
              <a:t>Stack</a:t>
            </a:r>
            <a:r>
              <a:rPr sz="2800" dirty="0"/>
              <a:t> </a:t>
            </a:r>
            <a:r>
              <a:rPr sz="2800" spc="-5" dirty="0"/>
              <a:t>into</a:t>
            </a:r>
            <a:r>
              <a:rPr sz="2800" dirty="0"/>
              <a:t> </a:t>
            </a:r>
            <a:r>
              <a:rPr sz="2800" spc="-5" dirty="0"/>
              <a:t>Independent Stories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71060" y="1200899"/>
            <a:ext cx="241427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4210" marR="5080" indent="-652145">
              <a:lnSpc>
                <a:spcPct val="101899"/>
              </a:lnSpc>
              <a:spcBef>
                <a:spcPts val="55"/>
              </a:spcBef>
            </a:pPr>
            <a:r>
              <a:rPr sz="1800" b="1" dirty="0">
                <a:latin typeface="Verdana"/>
                <a:cs typeface="Verdana"/>
              </a:rPr>
              <a:t>All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industries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have </a:t>
            </a:r>
            <a:r>
              <a:rPr sz="1800" b="1" spc="-60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“stacks”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800" y="2228812"/>
            <a:ext cx="2576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E.g.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Air</a:t>
            </a:r>
            <a:r>
              <a:rPr sz="1400" spc="-10" dirty="0">
                <a:latin typeface="Verdana"/>
                <a:cs typeface="Verdana"/>
              </a:rPr>
              <a:t> travel </a:t>
            </a:r>
            <a:r>
              <a:rPr sz="1400" spc="-5" dirty="0">
                <a:latin typeface="Verdana"/>
                <a:cs typeface="Verdana"/>
              </a:rPr>
              <a:t>industry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stack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3588" y="2592392"/>
          <a:ext cx="3187700" cy="3522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crew,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ground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crew,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security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Aircraft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Food,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fuel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baggage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handling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48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Reservation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ticketing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systems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4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Scheduling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routing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tools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Runways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terminals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Air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traffic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control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system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020957" y="2574178"/>
            <a:ext cx="3270885" cy="3616960"/>
            <a:chOff x="5020957" y="2574178"/>
            <a:chExt cx="3270885" cy="36169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957" y="5762078"/>
              <a:ext cx="1147433" cy="4243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60950" y="5784850"/>
              <a:ext cx="1066800" cy="330200"/>
            </a:xfrm>
            <a:custGeom>
              <a:avLst/>
              <a:gdLst/>
              <a:ahLst/>
              <a:cxnLst/>
              <a:rect l="l" t="t" r="r" b="b"/>
              <a:pathLst>
                <a:path w="1066800" h="330200">
                  <a:moveTo>
                    <a:pt x="0" y="0"/>
                  </a:moveTo>
                  <a:lnTo>
                    <a:pt x="1066800" y="0"/>
                  </a:lnTo>
                  <a:lnTo>
                    <a:pt x="10668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0944" y="5784849"/>
              <a:ext cx="1066800" cy="330200"/>
            </a:xfrm>
            <a:custGeom>
              <a:avLst/>
              <a:gdLst/>
              <a:ahLst/>
              <a:cxnLst/>
              <a:rect l="l" t="t" r="r" b="b"/>
              <a:pathLst>
                <a:path w="1066800" h="330200">
                  <a:moveTo>
                    <a:pt x="0" y="0"/>
                  </a:moveTo>
                  <a:lnTo>
                    <a:pt x="1066799" y="0"/>
                  </a:lnTo>
                  <a:lnTo>
                    <a:pt x="1066799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0957" y="5423411"/>
              <a:ext cx="675720" cy="4243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60950" y="5441950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900" y="0"/>
                  </a:lnTo>
                  <a:lnTo>
                    <a:pt x="596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0944" y="5441946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899" y="0"/>
                  </a:lnTo>
                  <a:lnTo>
                    <a:pt x="596899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0957" y="4963998"/>
              <a:ext cx="1147433" cy="5332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60950" y="4984750"/>
              <a:ext cx="1066800" cy="444500"/>
            </a:xfrm>
            <a:custGeom>
              <a:avLst/>
              <a:gdLst/>
              <a:ahLst/>
              <a:cxnLst/>
              <a:rect l="l" t="t" r="r" b="b"/>
              <a:pathLst>
                <a:path w="1066800" h="444500">
                  <a:moveTo>
                    <a:pt x="0" y="0"/>
                  </a:moveTo>
                  <a:lnTo>
                    <a:pt x="1066800" y="0"/>
                  </a:lnTo>
                  <a:lnTo>
                    <a:pt x="10668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0944" y="4984746"/>
              <a:ext cx="1066800" cy="444500"/>
            </a:xfrm>
            <a:custGeom>
              <a:avLst/>
              <a:gdLst/>
              <a:ahLst/>
              <a:cxnLst/>
              <a:rect l="l" t="t" r="r" b="b"/>
              <a:pathLst>
                <a:path w="1066800" h="444500">
                  <a:moveTo>
                    <a:pt x="0" y="0"/>
                  </a:moveTo>
                  <a:lnTo>
                    <a:pt x="1066799" y="0"/>
                  </a:lnTo>
                  <a:lnTo>
                    <a:pt x="1066799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957" y="4576324"/>
              <a:ext cx="1570761" cy="473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60950" y="4591050"/>
              <a:ext cx="1485900" cy="393700"/>
            </a:xfrm>
            <a:custGeom>
              <a:avLst/>
              <a:gdLst/>
              <a:ahLst/>
              <a:cxnLst/>
              <a:rect l="l" t="t" r="r" b="b"/>
              <a:pathLst>
                <a:path w="1485900" h="393700">
                  <a:moveTo>
                    <a:pt x="0" y="0"/>
                  </a:moveTo>
                  <a:lnTo>
                    <a:pt x="1485900" y="0"/>
                  </a:lnTo>
                  <a:lnTo>
                    <a:pt x="1485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60944" y="4591053"/>
              <a:ext cx="1485900" cy="393700"/>
            </a:xfrm>
            <a:custGeom>
              <a:avLst/>
              <a:gdLst/>
              <a:ahLst/>
              <a:cxnLst/>
              <a:rect l="l" t="t" r="r" b="b"/>
              <a:pathLst>
                <a:path w="1485900" h="393700">
                  <a:moveTo>
                    <a:pt x="0" y="0"/>
                  </a:moveTo>
                  <a:lnTo>
                    <a:pt x="1485905" y="0"/>
                  </a:lnTo>
                  <a:lnTo>
                    <a:pt x="1485905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957" y="4116920"/>
              <a:ext cx="373339" cy="5332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60950" y="4133849"/>
              <a:ext cx="292100" cy="444500"/>
            </a:xfrm>
            <a:custGeom>
              <a:avLst/>
              <a:gdLst/>
              <a:ahLst/>
              <a:cxnLst/>
              <a:rect l="l" t="t" r="r" b="b"/>
              <a:pathLst>
                <a:path w="292100" h="444500">
                  <a:moveTo>
                    <a:pt x="0" y="0"/>
                  </a:moveTo>
                  <a:lnTo>
                    <a:pt x="292100" y="0"/>
                  </a:lnTo>
                  <a:lnTo>
                    <a:pt x="2921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0944" y="4133851"/>
              <a:ext cx="292100" cy="444500"/>
            </a:xfrm>
            <a:custGeom>
              <a:avLst/>
              <a:gdLst/>
              <a:ahLst/>
              <a:cxnLst/>
              <a:rect l="l" t="t" r="r" b="b"/>
              <a:pathLst>
                <a:path w="292100" h="444500">
                  <a:moveTo>
                    <a:pt x="0" y="0"/>
                  </a:moveTo>
                  <a:lnTo>
                    <a:pt x="292099" y="0"/>
                  </a:lnTo>
                  <a:lnTo>
                    <a:pt x="292099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957" y="3390995"/>
              <a:ext cx="300769" cy="811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60950" y="3409949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900" y="0"/>
                  </a:lnTo>
                  <a:lnTo>
                    <a:pt x="215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0944" y="3409944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899" y="0"/>
                  </a:lnTo>
                  <a:lnTo>
                    <a:pt x="215899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0957" y="2574178"/>
              <a:ext cx="191909" cy="9025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609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0944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9822" y="2574178"/>
              <a:ext cx="191909" cy="9025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752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75249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3385" y="3390995"/>
              <a:ext cx="415742" cy="8116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89550" y="3409949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9546" y="3409944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3385" y="2574178"/>
              <a:ext cx="191909" cy="90253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895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89546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9570" y="2574178"/>
              <a:ext cx="191909" cy="90253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911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91145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5755" y="2574178"/>
              <a:ext cx="191909" cy="9025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927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92745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8205" y="3390995"/>
              <a:ext cx="528045" cy="8116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51550" y="3409949"/>
              <a:ext cx="444500" cy="723900"/>
            </a:xfrm>
            <a:custGeom>
              <a:avLst/>
              <a:gdLst/>
              <a:ahLst/>
              <a:cxnLst/>
              <a:rect l="l" t="t" r="r" b="b"/>
              <a:pathLst>
                <a:path w="444500" h="723900">
                  <a:moveTo>
                    <a:pt x="0" y="0"/>
                  </a:moveTo>
                  <a:lnTo>
                    <a:pt x="444500" y="0"/>
                  </a:lnTo>
                  <a:lnTo>
                    <a:pt x="4445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51552" y="3409944"/>
              <a:ext cx="444500" cy="723900"/>
            </a:xfrm>
            <a:custGeom>
              <a:avLst/>
              <a:gdLst/>
              <a:ahLst/>
              <a:cxnLst/>
              <a:rect l="l" t="t" r="r" b="b"/>
              <a:pathLst>
                <a:path w="444500" h="723900">
                  <a:moveTo>
                    <a:pt x="0" y="0"/>
                  </a:moveTo>
                  <a:lnTo>
                    <a:pt x="444500" y="0"/>
                  </a:lnTo>
                  <a:lnTo>
                    <a:pt x="4445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8205" y="2574178"/>
              <a:ext cx="191909" cy="9025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515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51552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1908" y="2574178"/>
              <a:ext cx="191909" cy="9025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1658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65846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30772" y="2574178"/>
              <a:ext cx="191909" cy="9025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2674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67452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4336" y="2574178"/>
              <a:ext cx="191909" cy="90253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3817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81748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0520" y="3390995"/>
              <a:ext cx="309836" cy="81165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96050" y="3409949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900" y="0"/>
                  </a:lnTo>
                  <a:lnTo>
                    <a:pt x="215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6048" y="3409944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899" y="0"/>
                  </a:lnTo>
                  <a:lnTo>
                    <a:pt x="215899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0520" y="2574178"/>
              <a:ext cx="191909" cy="9025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4960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6048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6705" y="2574178"/>
              <a:ext cx="191909" cy="90253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976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97647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74637" y="3390995"/>
              <a:ext cx="414336" cy="81165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711950" y="3409949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11952" y="3409944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74637" y="2574178"/>
              <a:ext cx="191909" cy="90253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7119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11952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3489" y="2574178"/>
              <a:ext cx="191909" cy="90253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8262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26244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7065" y="2574178"/>
              <a:ext cx="191909" cy="90253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9405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40554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03250" y="3390995"/>
              <a:ext cx="400272" cy="81165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042150" y="3409949"/>
              <a:ext cx="317500" cy="723900"/>
            </a:xfrm>
            <a:custGeom>
              <a:avLst/>
              <a:gdLst/>
              <a:ahLst/>
              <a:cxnLst/>
              <a:rect l="l" t="t" r="r" b="b"/>
              <a:pathLst>
                <a:path w="317500" h="723900">
                  <a:moveTo>
                    <a:pt x="0" y="0"/>
                  </a:moveTo>
                  <a:lnTo>
                    <a:pt x="317500" y="0"/>
                  </a:lnTo>
                  <a:lnTo>
                    <a:pt x="3175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2153" y="3409944"/>
              <a:ext cx="317500" cy="723900"/>
            </a:xfrm>
            <a:custGeom>
              <a:avLst/>
              <a:gdLst/>
              <a:ahLst/>
              <a:cxnLst/>
              <a:rect l="l" t="t" r="r" b="b"/>
              <a:pathLst>
                <a:path w="317500" h="723900">
                  <a:moveTo>
                    <a:pt x="0" y="0"/>
                  </a:moveTo>
                  <a:lnTo>
                    <a:pt x="317500" y="0"/>
                  </a:lnTo>
                  <a:lnTo>
                    <a:pt x="3175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03250" y="2574178"/>
              <a:ext cx="191909" cy="90253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0421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42153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09434" y="2574178"/>
              <a:ext cx="191909" cy="902535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1564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156453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11606" y="2574178"/>
              <a:ext cx="191909" cy="90253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2580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58047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20470" y="3390995"/>
              <a:ext cx="305476" cy="81165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359650" y="3409949"/>
              <a:ext cx="228600" cy="723900"/>
            </a:xfrm>
            <a:custGeom>
              <a:avLst/>
              <a:gdLst/>
              <a:ahLst/>
              <a:cxnLst/>
              <a:rect l="l" t="t" r="r" b="b"/>
              <a:pathLst>
                <a:path w="228600" h="723900">
                  <a:moveTo>
                    <a:pt x="0" y="0"/>
                  </a:moveTo>
                  <a:lnTo>
                    <a:pt x="228600" y="0"/>
                  </a:lnTo>
                  <a:lnTo>
                    <a:pt x="2286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59653" y="3409944"/>
              <a:ext cx="228600" cy="723900"/>
            </a:xfrm>
            <a:custGeom>
              <a:avLst/>
              <a:gdLst/>
              <a:ahLst/>
              <a:cxnLst/>
              <a:rect l="l" t="t" r="r" b="b"/>
              <a:pathLst>
                <a:path w="228600" h="723900">
                  <a:moveTo>
                    <a:pt x="0" y="0"/>
                  </a:moveTo>
                  <a:lnTo>
                    <a:pt x="228600" y="0"/>
                  </a:lnTo>
                  <a:lnTo>
                    <a:pt x="2286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20470" y="2574178"/>
              <a:ext cx="191909" cy="90253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3596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59653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34034" y="2574178"/>
              <a:ext cx="191909" cy="90253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4739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3949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40218" y="3390995"/>
              <a:ext cx="421580" cy="81165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588250" y="3409949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88249" y="3409944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199" y="0"/>
                  </a:lnTo>
                  <a:lnTo>
                    <a:pt x="330199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40218" y="2574178"/>
              <a:ext cx="191909" cy="90253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5882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88249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46403" y="2574178"/>
              <a:ext cx="191909" cy="90253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6898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89848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7218" y="2574178"/>
              <a:ext cx="191909" cy="90253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8041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04152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876070" y="3390995"/>
              <a:ext cx="411661" cy="81165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918450" y="3409949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18445" y="3409944"/>
              <a:ext cx="330200" cy="723900"/>
            </a:xfrm>
            <a:custGeom>
              <a:avLst/>
              <a:gdLst/>
              <a:ahLst/>
              <a:cxnLst/>
              <a:rect l="l" t="t" r="r" b="b"/>
              <a:pathLst>
                <a:path w="330200" h="723900">
                  <a:moveTo>
                    <a:pt x="0" y="0"/>
                  </a:moveTo>
                  <a:lnTo>
                    <a:pt x="330200" y="0"/>
                  </a:lnTo>
                  <a:lnTo>
                    <a:pt x="3302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876070" y="2574178"/>
              <a:ext cx="191909" cy="90253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9184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18445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89646" y="2574178"/>
              <a:ext cx="191909" cy="90253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80327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032754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95831" y="2574178"/>
              <a:ext cx="191909" cy="902535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81343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34354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23344" y="4116920"/>
              <a:ext cx="993151" cy="53324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365750" y="4133849"/>
              <a:ext cx="901700" cy="444500"/>
            </a:xfrm>
            <a:custGeom>
              <a:avLst/>
              <a:gdLst/>
              <a:ahLst/>
              <a:cxnLst/>
              <a:rect l="l" t="t" r="r" b="b"/>
              <a:pathLst>
                <a:path w="901700" h="444500">
                  <a:moveTo>
                    <a:pt x="0" y="0"/>
                  </a:moveTo>
                  <a:lnTo>
                    <a:pt x="901700" y="0"/>
                  </a:lnTo>
                  <a:lnTo>
                    <a:pt x="9017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65750" y="4133851"/>
              <a:ext cx="901700" cy="444500"/>
            </a:xfrm>
            <a:custGeom>
              <a:avLst/>
              <a:gdLst/>
              <a:ahLst/>
              <a:cxnLst/>
              <a:rect l="l" t="t" r="r" b="b"/>
              <a:pathLst>
                <a:path w="901700" h="444500">
                  <a:moveTo>
                    <a:pt x="0" y="0"/>
                  </a:moveTo>
                  <a:lnTo>
                    <a:pt x="901699" y="0"/>
                  </a:lnTo>
                  <a:lnTo>
                    <a:pt x="901699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20917" y="4116920"/>
              <a:ext cx="1080419" cy="533247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267450" y="4133849"/>
              <a:ext cx="990600" cy="444500"/>
            </a:xfrm>
            <a:custGeom>
              <a:avLst/>
              <a:gdLst/>
              <a:ahLst/>
              <a:cxnLst/>
              <a:rect l="l" t="t" r="r" b="b"/>
              <a:pathLst>
                <a:path w="990600" h="444500">
                  <a:moveTo>
                    <a:pt x="0" y="0"/>
                  </a:moveTo>
                  <a:lnTo>
                    <a:pt x="990600" y="0"/>
                  </a:lnTo>
                  <a:lnTo>
                    <a:pt x="9906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67444" y="4133851"/>
              <a:ext cx="990600" cy="444500"/>
            </a:xfrm>
            <a:custGeom>
              <a:avLst/>
              <a:gdLst/>
              <a:ahLst/>
              <a:cxnLst/>
              <a:rect l="l" t="t" r="r" b="b"/>
              <a:pathLst>
                <a:path w="990600" h="444500">
                  <a:moveTo>
                    <a:pt x="0" y="0"/>
                  </a:moveTo>
                  <a:lnTo>
                    <a:pt x="990600" y="0"/>
                  </a:lnTo>
                  <a:lnTo>
                    <a:pt x="990600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215619" y="4116920"/>
              <a:ext cx="1072117" cy="53324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7258050" y="4133849"/>
              <a:ext cx="990600" cy="444500"/>
            </a:xfrm>
            <a:custGeom>
              <a:avLst/>
              <a:gdLst/>
              <a:ahLst/>
              <a:cxnLst/>
              <a:rect l="l" t="t" r="r" b="b"/>
              <a:pathLst>
                <a:path w="990600" h="444500">
                  <a:moveTo>
                    <a:pt x="0" y="0"/>
                  </a:moveTo>
                  <a:lnTo>
                    <a:pt x="990600" y="0"/>
                  </a:lnTo>
                  <a:lnTo>
                    <a:pt x="9906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258053" y="4133851"/>
              <a:ext cx="990600" cy="444500"/>
            </a:xfrm>
            <a:custGeom>
              <a:avLst/>
              <a:gdLst/>
              <a:ahLst/>
              <a:cxnLst/>
              <a:rect l="l" t="t" r="r" b="b"/>
              <a:pathLst>
                <a:path w="990600" h="444500">
                  <a:moveTo>
                    <a:pt x="0" y="0"/>
                  </a:moveTo>
                  <a:lnTo>
                    <a:pt x="990600" y="0"/>
                  </a:lnTo>
                  <a:lnTo>
                    <a:pt x="990600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26606" y="4564437"/>
              <a:ext cx="1761121" cy="473398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6572250" y="4578350"/>
              <a:ext cx="1676400" cy="393700"/>
            </a:xfrm>
            <a:custGeom>
              <a:avLst/>
              <a:gdLst/>
              <a:ahLst/>
              <a:cxnLst/>
              <a:rect l="l" t="t" r="r" b="b"/>
              <a:pathLst>
                <a:path w="1676400" h="393700">
                  <a:moveTo>
                    <a:pt x="0" y="0"/>
                  </a:moveTo>
                  <a:lnTo>
                    <a:pt x="1676400" y="0"/>
                  </a:lnTo>
                  <a:lnTo>
                    <a:pt x="16764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72246" y="4578351"/>
              <a:ext cx="1676400" cy="393700"/>
            </a:xfrm>
            <a:custGeom>
              <a:avLst/>
              <a:gdLst/>
              <a:ahLst/>
              <a:cxnLst/>
              <a:rect l="l" t="t" r="r" b="b"/>
              <a:pathLst>
                <a:path w="1676400" h="393700">
                  <a:moveTo>
                    <a:pt x="0" y="0"/>
                  </a:moveTo>
                  <a:lnTo>
                    <a:pt x="1676403" y="0"/>
                  </a:lnTo>
                  <a:lnTo>
                    <a:pt x="1676403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82677" y="4963998"/>
              <a:ext cx="786546" cy="533247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6127750" y="4984750"/>
              <a:ext cx="698500" cy="444500"/>
            </a:xfrm>
            <a:custGeom>
              <a:avLst/>
              <a:gdLst/>
              <a:ahLst/>
              <a:cxnLst/>
              <a:rect l="l" t="t" r="r" b="b"/>
              <a:pathLst>
                <a:path w="698500" h="444500">
                  <a:moveTo>
                    <a:pt x="0" y="0"/>
                  </a:moveTo>
                  <a:lnTo>
                    <a:pt x="698500" y="0"/>
                  </a:lnTo>
                  <a:lnTo>
                    <a:pt x="6985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7754" y="4984746"/>
              <a:ext cx="698500" cy="444500"/>
            </a:xfrm>
            <a:custGeom>
              <a:avLst/>
              <a:gdLst/>
              <a:ahLst/>
              <a:cxnLst/>
              <a:rect l="l" t="t" r="r" b="b"/>
              <a:pathLst>
                <a:path w="698500" h="444500">
                  <a:moveTo>
                    <a:pt x="0" y="0"/>
                  </a:moveTo>
                  <a:lnTo>
                    <a:pt x="698499" y="0"/>
                  </a:lnTo>
                  <a:lnTo>
                    <a:pt x="698499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83489" y="4963998"/>
              <a:ext cx="1504238" cy="533247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6826250" y="4984750"/>
              <a:ext cx="1422400" cy="444500"/>
            </a:xfrm>
            <a:custGeom>
              <a:avLst/>
              <a:gdLst/>
              <a:ahLst/>
              <a:cxnLst/>
              <a:rect l="l" t="t" r="r" b="b"/>
              <a:pathLst>
                <a:path w="1422400" h="444500">
                  <a:moveTo>
                    <a:pt x="0" y="0"/>
                  </a:moveTo>
                  <a:lnTo>
                    <a:pt x="1422400" y="0"/>
                  </a:lnTo>
                  <a:lnTo>
                    <a:pt x="14224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26244" y="4984746"/>
              <a:ext cx="1422400" cy="444500"/>
            </a:xfrm>
            <a:custGeom>
              <a:avLst/>
              <a:gdLst/>
              <a:ahLst/>
              <a:cxnLst/>
              <a:rect l="l" t="t" r="r" b="b"/>
              <a:pathLst>
                <a:path w="1422400" h="444500">
                  <a:moveTo>
                    <a:pt x="0" y="0"/>
                  </a:moveTo>
                  <a:lnTo>
                    <a:pt x="1422405" y="0"/>
                  </a:lnTo>
                  <a:lnTo>
                    <a:pt x="1422405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626011" y="5423411"/>
              <a:ext cx="675720" cy="424392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5670550" y="5441950"/>
              <a:ext cx="584200" cy="342900"/>
            </a:xfrm>
            <a:custGeom>
              <a:avLst/>
              <a:gdLst/>
              <a:ahLst/>
              <a:cxnLst/>
              <a:rect l="l" t="t" r="r" b="b"/>
              <a:pathLst>
                <a:path w="584200" h="342900">
                  <a:moveTo>
                    <a:pt x="0" y="0"/>
                  </a:moveTo>
                  <a:lnTo>
                    <a:pt x="584200" y="0"/>
                  </a:lnTo>
                  <a:lnTo>
                    <a:pt x="5842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70554" y="5441946"/>
              <a:ext cx="584200" cy="342900"/>
            </a:xfrm>
            <a:custGeom>
              <a:avLst/>
              <a:gdLst/>
              <a:ahLst/>
              <a:cxnLst/>
              <a:rect l="l" t="t" r="r" b="b"/>
              <a:pathLst>
                <a:path w="584200" h="342900">
                  <a:moveTo>
                    <a:pt x="0" y="0"/>
                  </a:moveTo>
                  <a:lnTo>
                    <a:pt x="584200" y="0"/>
                  </a:lnTo>
                  <a:lnTo>
                    <a:pt x="584200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218682" y="5423411"/>
              <a:ext cx="675720" cy="42439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6267450" y="5441950"/>
              <a:ext cx="584200" cy="342900"/>
            </a:xfrm>
            <a:custGeom>
              <a:avLst/>
              <a:gdLst/>
              <a:ahLst/>
              <a:cxnLst/>
              <a:rect l="l" t="t" r="r" b="b"/>
              <a:pathLst>
                <a:path w="584200" h="342900">
                  <a:moveTo>
                    <a:pt x="0" y="0"/>
                  </a:moveTo>
                  <a:lnTo>
                    <a:pt x="584200" y="0"/>
                  </a:lnTo>
                  <a:lnTo>
                    <a:pt x="5842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67443" y="5441946"/>
              <a:ext cx="584200" cy="342900"/>
            </a:xfrm>
            <a:custGeom>
              <a:avLst/>
              <a:gdLst/>
              <a:ahLst/>
              <a:cxnLst/>
              <a:rect l="l" t="t" r="r" b="b"/>
              <a:pathLst>
                <a:path w="584200" h="342900">
                  <a:moveTo>
                    <a:pt x="0" y="0"/>
                  </a:moveTo>
                  <a:lnTo>
                    <a:pt x="584199" y="0"/>
                  </a:lnTo>
                  <a:lnTo>
                    <a:pt x="584199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812470" y="5423411"/>
              <a:ext cx="675720" cy="424392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6851650" y="5441950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900" y="0"/>
                  </a:lnTo>
                  <a:lnTo>
                    <a:pt x="596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851653" y="5441946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900" y="0"/>
                  </a:lnTo>
                  <a:lnTo>
                    <a:pt x="596900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409840" y="5423411"/>
              <a:ext cx="675720" cy="424392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7448550" y="5441950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900" y="0"/>
                  </a:lnTo>
                  <a:lnTo>
                    <a:pt x="596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48545" y="5441946"/>
              <a:ext cx="596900" cy="342900"/>
            </a:xfrm>
            <a:custGeom>
              <a:avLst/>
              <a:gdLst/>
              <a:ahLst/>
              <a:cxnLst/>
              <a:rect l="l" t="t" r="r" b="b"/>
              <a:pathLst>
                <a:path w="596900" h="342900">
                  <a:moveTo>
                    <a:pt x="0" y="0"/>
                  </a:moveTo>
                  <a:lnTo>
                    <a:pt x="596900" y="0"/>
                  </a:lnTo>
                  <a:lnTo>
                    <a:pt x="596900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000619" y="5423411"/>
              <a:ext cx="287121" cy="424392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8045450" y="5441950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0" y="0"/>
                  </a:moveTo>
                  <a:lnTo>
                    <a:pt x="203200" y="0"/>
                  </a:lnTo>
                  <a:lnTo>
                    <a:pt x="2032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045454" y="5441946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0" y="0"/>
                  </a:moveTo>
                  <a:lnTo>
                    <a:pt x="203199" y="0"/>
                  </a:lnTo>
                  <a:lnTo>
                    <a:pt x="203199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108192" y="5762078"/>
              <a:ext cx="2179535" cy="424390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6153150" y="5784850"/>
              <a:ext cx="2095500" cy="330200"/>
            </a:xfrm>
            <a:custGeom>
              <a:avLst/>
              <a:gdLst/>
              <a:ahLst/>
              <a:cxnLst/>
              <a:rect l="l" t="t" r="r" b="b"/>
              <a:pathLst>
                <a:path w="2095500" h="330200">
                  <a:moveTo>
                    <a:pt x="0" y="0"/>
                  </a:moveTo>
                  <a:lnTo>
                    <a:pt x="2095500" y="0"/>
                  </a:lnTo>
                  <a:lnTo>
                    <a:pt x="20955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153146" y="5784849"/>
              <a:ext cx="2095500" cy="330200"/>
            </a:xfrm>
            <a:custGeom>
              <a:avLst/>
              <a:gdLst/>
              <a:ahLst/>
              <a:cxnLst/>
              <a:rect l="l" t="t" r="r" b="b"/>
              <a:pathLst>
                <a:path w="2095500" h="330200">
                  <a:moveTo>
                    <a:pt x="0" y="0"/>
                  </a:moveTo>
                  <a:lnTo>
                    <a:pt x="2095503" y="0"/>
                  </a:lnTo>
                  <a:lnTo>
                    <a:pt x="2095503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31337" y="3378417"/>
              <a:ext cx="183193" cy="10367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5170009" y="3409641"/>
              <a:ext cx="106045" cy="1270"/>
            </a:xfrm>
            <a:custGeom>
              <a:avLst/>
              <a:gdLst/>
              <a:ahLst/>
              <a:cxnLst/>
              <a:rect l="l" t="t" r="r" b="b"/>
              <a:pathLst>
                <a:path w="106045" h="1270">
                  <a:moveTo>
                    <a:pt x="105837" y="120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19205" y="2575940"/>
              <a:ext cx="101600" cy="89301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168894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228069" y="2575940"/>
              <a:ext cx="101600" cy="893010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5283199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353735" y="2575940"/>
              <a:ext cx="101600" cy="893010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54102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447817" y="2575940"/>
              <a:ext cx="101600" cy="893010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5499095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106452" y="2575940"/>
              <a:ext cx="101600" cy="893010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61595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222835" y="2575940"/>
              <a:ext cx="101600" cy="893010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62738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329019" y="2575940"/>
              <a:ext cx="101600" cy="89301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63754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42583" y="2575940"/>
              <a:ext cx="101599" cy="893010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6489698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548767" y="2575940"/>
              <a:ext cx="101600" cy="893010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603998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654952" y="2575940"/>
              <a:ext cx="101600" cy="893010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6705597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772884" y="2575940"/>
              <a:ext cx="101600" cy="893010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68199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881736" y="2575940"/>
              <a:ext cx="101600" cy="893010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6934194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995312" y="2575940"/>
              <a:ext cx="101600" cy="893010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7048503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101497" y="2575940"/>
              <a:ext cx="101600" cy="893010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7150103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203668" y="2575940"/>
              <a:ext cx="101600" cy="893010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7251697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309853" y="2575940"/>
              <a:ext cx="101600" cy="893010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7365997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418717" y="2575940"/>
              <a:ext cx="101600" cy="893010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74676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532281" y="2575940"/>
              <a:ext cx="101600" cy="893010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7581899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638465" y="2575940"/>
              <a:ext cx="101600" cy="893010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7683498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759281" y="2575940"/>
              <a:ext cx="101600" cy="893010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78105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865465" y="2575940"/>
              <a:ext cx="101600" cy="893010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79121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993303" y="2575940"/>
              <a:ext cx="101600" cy="893010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8039093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095411" y="2575940"/>
              <a:ext cx="101600" cy="893010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8140695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228069" y="3392754"/>
              <a:ext cx="101600" cy="802124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5283199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442583" y="3392754"/>
              <a:ext cx="101599" cy="802124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6489697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671691" y="3392754"/>
              <a:ext cx="101600" cy="802124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6718299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987501" y="3392754"/>
              <a:ext cx="101600" cy="802124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7035799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312533" y="3392754"/>
              <a:ext cx="101600" cy="802124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7366003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548461" y="3392754"/>
              <a:ext cx="101600" cy="80212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7594603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865465" y="3392754"/>
              <a:ext cx="101600" cy="802124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7912102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312740" y="4118686"/>
              <a:ext cx="101600" cy="523722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5359405" y="4140201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4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208064" y="4118686"/>
              <a:ext cx="101600" cy="523722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6261100" y="4140201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4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203668" y="4118686"/>
              <a:ext cx="101600" cy="523722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7251697" y="4140201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4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510147" y="4566208"/>
              <a:ext cx="101600" cy="475758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6565893" y="4584700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1" name="object 23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074702" y="4953876"/>
              <a:ext cx="101600" cy="535608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6121403" y="497839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772846" y="4953876"/>
              <a:ext cx="101600" cy="535608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6819899" y="497839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614466" y="5413286"/>
              <a:ext cx="101600" cy="426754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5664193" y="543559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208064" y="5413286"/>
              <a:ext cx="101600" cy="42675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6261100" y="543559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800735" y="5413286"/>
              <a:ext cx="101600" cy="426754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6858002" y="543559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406614" y="5413286"/>
              <a:ext cx="101600" cy="426754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7454894" y="543559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7995208" y="5413286"/>
              <a:ext cx="101600" cy="426754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8051800" y="543559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086792" y="5763840"/>
              <a:ext cx="101600" cy="426754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6134098" y="5778499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364985" y="3378631"/>
              <a:ext cx="291962" cy="103236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5403377" y="3409641"/>
              <a:ext cx="215265" cy="1270"/>
            </a:xfrm>
            <a:custGeom>
              <a:avLst/>
              <a:gdLst/>
              <a:ahLst/>
              <a:cxnLst/>
              <a:rect l="l" t="t" r="r" b="b"/>
              <a:pathLst>
                <a:path w="215264" h="1270">
                  <a:moveTo>
                    <a:pt x="215191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234868" y="4104336"/>
              <a:ext cx="183193" cy="103674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5273552" y="4135573"/>
              <a:ext cx="106045" cy="1270"/>
            </a:xfrm>
            <a:custGeom>
              <a:avLst/>
              <a:gdLst/>
              <a:ahLst/>
              <a:cxnLst/>
              <a:rect l="l" t="t" r="r" b="b"/>
              <a:pathLst>
                <a:path w="106045" h="1270">
                  <a:moveTo>
                    <a:pt x="105837" y="120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325440" y="4557344"/>
              <a:ext cx="1273619" cy="101600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5359405" y="4584698"/>
              <a:ext cx="1206500" cy="0"/>
            </a:xfrm>
            <a:custGeom>
              <a:avLst/>
              <a:gdLst/>
              <a:ahLst/>
              <a:cxnLst/>
              <a:rect l="l" t="t" r="r" b="b"/>
              <a:pathLst>
                <a:path w="1206500">
                  <a:moveTo>
                    <a:pt x="12065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082219" y="4944198"/>
              <a:ext cx="525298" cy="101600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6121397" y="4978406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45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627172" y="5395963"/>
              <a:ext cx="531248" cy="101600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5664198" y="5422901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19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615719" y="5742299"/>
              <a:ext cx="559973" cy="101600"/>
            </a:xfrm>
            <a:prstGeom prst="rect">
              <a:avLst/>
            </a:prstGeom>
          </p:spPr>
        </p:pic>
        <p:sp>
          <p:nvSpPr>
            <p:cNvPr id="258" name="object 258"/>
            <p:cNvSpPr/>
            <p:nvPr/>
          </p:nvSpPr>
          <p:spPr>
            <a:xfrm>
              <a:off x="5651498" y="5778500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48259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573407" y="3390995"/>
              <a:ext cx="300767" cy="811650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5619750" y="3409949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900" y="0"/>
                  </a:lnTo>
                  <a:lnTo>
                    <a:pt x="215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619751" y="3409944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900" y="0"/>
                  </a:lnTo>
                  <a:lnTo>
                    <a:pt x="215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573407" y="2574178"/>
              <a:ext cx="191908" cy="902535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56197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619751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682259" y="2574178"/>
              <a:ext cx="191908" cy="902535"/>
            </a:xfrm>
            <a:prstGeom prst="rect">
              <a:avLst/>
            </a:prstGeom>
          </p:spPr>
        </p:pic>
        <p:sp>
          <p:nvSpPr>
            <p:cNvPr id="266" name="object 266"/>
            <p:cNvSpPr/>
            <p:nvPr/>
          </p:nvSpPr>
          <p:spPr>
            <a:xfrm>
              <a:off x="57213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721343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299" y="0"/>
                  </a:lnTo>
                  <a:lnTo>
                    <a:pt x="1142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5795835" y="3390995"/>
              <a:ext cx="298094" cy="811650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5835650" y="3409949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900" y="0"/>
                  </a:lnTo>
                  <a:lnTo>
                    <a:pt x="215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835653" y="3409944"/>
              <a:ext cx="215900" cy="723900"/>
            </a:xfrm>
            <a:custGeom>
              <a:avLst/>
              <a:gdLst/>
              <a:ahLst/>
              <a:cxnLst/>
              <a:rect l="l" t="t" r="r" b="b"/>
              <a:pathLst>
                <a:path w="215900" h="723900">
                  <a:moveTo>
                    <a:pt x="0" y="0"/>
                  </a:moveTo>
                  <a:lnTo>
                    <a:pt x="215899" y="0"/>
                  </a:lnTo>
                  <a:lnTo>
                    <a:pt x="215899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1" name="object 27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795835" y="2574178"/>
              <a:ext cx="191908" cy="902535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5835650" y="2597149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835653" y="2597155"/>
              <a:ext cx="114300" cy="812800"/>
            </a:xfrm>
            <a:custGeom>
              <a:avLst/>
              <a:gdLst/>
              <a:ahLst/>
              <a:cxnLst/>
              <a:rect l="l" t="t" r="r" b="b"/>
              <a:pathLst>
                <a:path w="114300" h="812800">
                  <a:moveTo>
                    <a:pt x="0" y="0"/>
                  </a:moveTo>
                  <a:lnTo>
                    <a:pt x="114300" y="0"/>
                  </a:lnTo>
                  <a:lnTo>
                    <a:pt x="114300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4" name="object 27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902020" y="2574178"/>
              <a:ext cx="191908" cy="902535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5949950" y="2597149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600" y="0"/>
                  </a:lnTo>
                  <a:lnTo>
                    <a:pt x="101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949952" y="2597155"/>
              <a:ext cx="101600" cy="812800"/>
            </a:xfrm>
            <a:custGeom>
              <a:avLst/>
              <a:gdLst/>
              <a:ahLst/>
              <a:cxnLst/>
              <a:rect l="l" t="t" r="r" b="b"/>
              <a:pathLst>
                <a:path w="101600" h="812800">
                  <a:moveTo>
                    <a:pt x="0" y="0"/>
                  </a:moveTo>
                  <a:lnTo>
                    <a:pt x="101599" y="0"/>
                  </a:lnTo>
                  <a:lnTo>
                    <a:pt x="101599" y="812799"/>
                  </a:lnTo>
                  <a:lnTo>
                    <a:pt x="0" y="812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567502" y="2575940"/>
              <a:ext cx="101600" cy="893010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5613394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9" name="object 27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671655" y="2575940"/>
              <a:ext cx="101600" cy="893010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727700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780519" y="2575940"/>
              <a:ext cx="101600" cy="893010"/>
            </a:xfrm>
            <a:prstGeom prst="rect">
              <a:avLst/>
            </a:prstGeom>
          </p:spPr>
        </p:pic>
        <p:sp>
          <p:nvSpPr>
            <p:cNvPr id="282" name="object 282"/>
            <p:cNvSpPr/>
            <p:nvPr/>
          </p:nvSpPr>
          <p:spPr>
            <a:xfrm>
              <a:off x="5829306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894082" y="2575940"/>
              <a:ext cx="101600" cy="893010"/>
            </a:xfrm>
            <a:prstGeom prst="rect">
              <a:avLst/>
            </a:prstGeom>
          </p:spPr>
        </p:pic>
        <p:sp>
          <p:nvSpPr>
            <p:cNvPr id="284" name="object 284"/>
            <p:cNvSpPr/>
            <p:nvPr/>
          </p:nvSpPr>
          <p:spPr>
            <a:xfrm>
              <a:off x="5943602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5" name="object 28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554002" y="3392754"/>
              <a:ext cx="101600" cy="802124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00695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780519" y="3392754"/>
              <a:ext cx="101600" cy="802124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5829306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683776" y="3378417"/>
              <a:ext cx="183191" cy="103674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5722315" y="3396942"/>
              <a:ext cx="106680" cy="26670"/>
            </a:xfrm>
            <a:custGeom>
              <a:avLst/>
              <a:gdLst/>
              <a:ahLst/>
              <a:cxnLst/>
              <a:rect l="l" t="t" r="r" b="b"/>
              <a:pathLst>
                <a:path w="106679" h="26670">
                  <a:moveTo>
                    <a:pt x="290" y="0"/>
                  </a:moveTo>
                  <a:lnTo>
                    <a:pt x="106126" y="1209"/>
                  </a:lnTo>
                  <a:lnTo>
                    <a:pt x="105836" y="26608"/>
                  </a:lnTo>
                  <a:lnTo>
                    <a:pt x="0" y="25398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D9D9D9">
                <a:alpha val="3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06547" y="3378417"/>
              <a:ext cx="183191" cy="10367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45086" y="3396942"/>
              <a:ext cx="106680" cy="26670"/>
            </a:xfrm>
            <a:custGeom>
              <a:avLst/>
              <a:gdLst/>
              <a:ahLst/>
              <a:cxnLst/>
              <a:rect l="l" t="t" r="r" b="b"/>
              <a:pathLst>
                <a:path w="106679" h="26670">
                  <a:moveTo>
                    <a:pt x="290" y="0"/>
                  </a:moveTo>
                  <a:lnTo>
                    <a:pt x="106126" y="1209"/>
                  </a:lnTo>
                  <a:lnTo>
                    <a:pt x="105836" y="26608"/>
                  </a:lnTo>
                  <a:lnTo>
                    <a:pt x="0" y="25398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D9D9D9">
                <a:alpha val="3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6121234" y="3378702"/>
              <a:ext cx="404266" cy="103090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6159518" y="3409641"/>
              <a:ext cx="328295" cy="1270"/>
            </a:xfrm>
            <a:custGeom>
              <a:avLst/>
              <a:gdLst/>
              <a:ahLst/>
              <a:cxnLst/>
              <a:rect l="l" t="t" r="r" b="b"/>
              <a:pathLst>
                <a:path w="328295" h="1270">
                  <a:moveTo>
                    <a:pt x="327692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561243" y="3378417"/>
              <a:ext cx="183193" cy="103674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6599915" y="3409641"/>
              <a:ext cx="106045" cy="1270"/>
            </a:xfrm>
            <a:custGeom>
              <a:avLst/>
              <a:gdLst/>
              <a:ahLst/>
              <a:cxnLst/>
              <a:rect l="l" t="t" r="r" b="b"/>
              <a:pathLst>
                <a:path w="106045" h="1270">
                  <a:moveTo>
                    <a:pt x="105837" y="120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784731" y="3378631"/>
              <a:ext cx="291962" cy="103236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6823110" y="3409641"/>
              <a:ext cx="215265" cy="1270"/>
            </a:xfrm>
            <a:custGeom>
              <a:avLst/>
              <a:gdLst/>
              <a:ahLst/>
              <a:cxnLst/>
              <a:rect l="l" t="t" r="r" b="b"/>
              <a:pathLst>
                <a:path w="215265" h="1270">
                  <a:moveTo>
                    <a:pt x="215191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107082" y="3378631"/>
              <a:ext cx="291962" cy="103236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7145461" y="3409641"/>
              <a:ext cx="215265" cy="1270"/>
            </a:xfrm>
            <a:custGeom>
              <a:avLst/>
              <a:gdLst/>
              <a:ahLst/>
              <a:cxnLst/>
              <a:rect l="l" t="t" r="r" b="b"/>
              <a:pathLst>
                <a:path w="215265" h="1270">
                  <a:moveTo>
                    <a:pt x="215191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1" name="object 3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30838" y="3378417"/>
              <a:ext cx="183193" cy="103674"/>
            </a:xfrm>
            <a:prstGeom prst="rect">
              <a:avLst/>
            </a:prstGeom>
          </p:spPr>
        </p:pic>
        <p:sp>
          <p:nvSpPr>
            <p:cNvPr id="302" name="object 302"/>
            <p:cNvSpPr/>
            <p:nvPr/>
          </p:nvSpPr>
          <p:spPr>
            <a:xfrm>
              <a:off x="7469522" y="3409641"/>
              <a:ext cx="106045" cy="1270"/>
            </a:xfrm>
            <a:custGeom>
              <a:avLst/>
              <a:gdLst/>
              <a:ahLst/>
              <a:cxnLst/>
              <a:rect l="l" t="t" r="r" b="b"/>
              <a:pathLst>
                <a:path w="106045" h="1270">
                  <a:moveTo>
                    <a:pt x="105837" y="120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653703" y="3378631"/>
              <a:ext cx="291962" cy="103236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7692095" y="3409641"/>
              <a:ext cx="215265" cy="1270"/>
            </a:xfrm>
            <a:custGeom>
              <a:avLst/>
              <a:gdLst/>
              <a:ahLst/>
              <a:cxnLst/>
              <a:rect l="l" t="t" r="r" b="b"/>
              <a:pathLst>
                <a:path w="215265" h="1270">
                  <a:moveTo>
                    <a:pt x="215191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986735" y="3378631"/>
              <a:ext cx="291962" cy="103236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8025127" y="3409641"/>
              <a:ext cx="215265" cy="1270"/>
            </a:xfrm>
            <a:custGeom>
              <a:avLst/>
              <a:gdLst/>
              <a:ahLst/>
              <a:cxnLst/>
              <a:rect l="l" t="t" r="r" b="b"/>
              <a:pathLst>
                <a:path w="215265" h="1270">
                  <a:moveTo>
                    <a:pt x="215191" y="120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5566618" y="4104699"/>
              <a:ext cx="735362" cy="102949"/>
            </a:xfrm>
            <a:prstGeom prst="rect">
              <a:avLst/>
            </a:prstGeom>
          </p:spPr>
        </p:pic>
        <p:sp>
          <p:nvSpPr>
            <p:cNvPr id="308" name="object 308"/>
            <p:cNvSpPr/>
            <p:nvPr/>
          </p:nvSpPr>
          <p:spPr>
            <a:xfrm>
              <a:off x="5604803" y="4135573"/>
              <a:ext cx="659130" cy="1270"/>
            </a:xfrm>
            <a:custGeom>
              <a:avLst/>
              <a:gdLst/>
              <a:ahLst/>
              <a:cxnLst/>
              <a:rect l="l" t="t" r="r" b="b"/>
              <a:pathLst>
                <a:path w="659129" h="1270">
                  <a:moveTo>
                    <a:pt x="658976" y="121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9" name="object 309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087404" y="5395963"/>
              <a:ext cx="217497" cy="101600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6121405" y="542290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>
                  <a:moveTo>
                    <a:pt x="1397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6099499" y="5742299"/>
              <a:ext cx="200145" cy="101600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6134105" y="5778500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127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3" name="object 31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6813435" y="5742299"/>
              <a:ext cx="1469542" cy="101600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6858000" y="57785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138430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6785013" y="5403659"/>
              <a:ext cx="108420" cy="101600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6819902" y="54356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809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788264" y="4944198"/>
              <a:ext cx="1490154" cy="101600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6832600" y="4978406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140970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7206865" y="4553508"/>
              <a:ext cx="1084406" cy="101600"/>
            </a:xfrm>
            <a:prstGeom prst="rect">
              <a:avLst/>
            </a:prstGeom>
          </p:spPr>
        </p:pic>
        <p:sp>
          <p:nvSpPr>
            <p:cNvPr id="320" name="object 320"/>
            <p:cNvSpPr/>
            <p:nvPr/>
          </p:nvSpPr>
          <p:spPr>
            <a:xfrm>
              <a:off x="7238998" y="4584701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101599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6455281" y="4105986"/>
              <a:ext cx="836994" cy="101600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6489696" y="4140201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762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7316941" y="4105605"/>
              <a:ext cx="961477" cy="101600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7353304" y="414019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889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000267" y="3392754"/>
              <a:ext cx="101600" cy="802124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6045202" y="3416294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006782" y="2575940"/>
              <a:ext cx="101600" cy="893010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6057898" y="2590805"/>
              <a:ext cx="0" cy="825500"/>
            </a:xfrm>
            <a:custGeom>
              <a:avLst/>
              <a:gdLst/>
              <a:ahLst/>
              <a:cxnLst/>
              <a:rect l="l" t="t" r="r" b="b"/>
              <a:pathLst>
                <a:path h="825500">
                  <a:moveTo>
                    <a:pt x="0" y="0"/>
                  </a:moveTo>
                  <a:lnTo>
                    <a:pt x="0" y="825499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9" name="object 329"/>
          <p:cNvSpPr txBox="1"/>
          <p:nvPr/>
        </p:nvSpPr>
        <p:spPr>
          <a:xfrm>
            <a:off x="4757420" y="1200899"/>
            <a:ext cx="3585210" cy="131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0" marR="5080" indent="-1905" algn="ctr">
              <a:lnSpc>
                <a:spcPct val="101899"/>
              </a:lnSpc>
              <a:spcBef>
                <a:spcPts val="55"/>
              </a:spcBef>
            </a:pPr>
            <a:r>
              <a:rPr sz="1800" b="1" dirty="0">
                <a:latin typeface="Verdana"/>
                <a:cs typeface="Verdana"/>
              </a:rPr>
              <a:t>A </a:t>
            </a:r>
            <a:r>
              <a:rPr sz="1800" b="1" spc="-5" dirty="0">
                <a:latin typeface="Verdana"/>
                <a:cs typeface="Verdana"/>
              </a:rPr>
              <a:t>compelling user story </a:t>
            </a:r>
            <a:r>
              <a:rPr sz="1800" b="1" dirty="0">
                <a:latin typeface="Verdana"/>
                <a:cs typeface="Verdana"/>
              </a:rPr>
              <a:t> delivers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incremental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value </a:t>
            </a:r>
            <a:r>
              <a:rPr sz="1800" b="1" spc="-600" dirty="0"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across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stack</a:t>
            </a:r>
            <a:r>
              <a:rPr sz="1800" b="1" spc="-5" dirty="0">
                <a:latin typeface="Verdana"/>
                <a:cs typeface="Verdana"/>
              </a:rPr>
              <a:t> layers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829944" algn="l"/>
                <a:tab pos="1639570" algn="l"/>
                <a:tab pos="2717165" algn="l"/>
              </a:tabLst>
            </a:pPr>
            <a:r>
              <a:rPr sz="1800" spc="-15" baseline="2314" dirty="0">
                <a:latin typeface="Verdana"/>
                <a:cs typeface="Verdana"/>
              </a:rPr>
              <a:t>Route</a:t>
            </a:r>
            <a:r>
              <a:rPr sz="1800" baseline="2314" dirty="0">
                <a:latin typeface="Verdana"/>
                <a:cs typeface="Verdana"/>
              </a:rPr>
              <a:t> 1	</a:t>
            </a:r>
            <a:r>
              <a:rPr sz="1800" spc="-15" baseline="2314" dirty="0">
                <a:latin typeface="Verdana"/>
                <a:cs typeface="Verdana"/>
              </a:rPr>
              <a:t>Route</a:t>
            </a:r>
            <a:r>
              <a:rPr sz="1800" baseline="2314" dirty="0">
                <a:latin typeface="Verdana"/>
                <a:cs typeface="Verdana"/>
              </a:rPr>
              <a:t> 2	</a:t>
            </a:r>
            <a:r>
              <a:rPr sz="1200" spc="-10" dirty="0">
                <a:latin typeface="Verdana"/>
                <a:cs typeface="Verdana"/>
              </a:rPr>
              <a:t>Route</a:t>
            </a:r>
            <a:r>
              <a:rPr sz="1200" dirty="0">
                <a:latin typeface="Verdana"/>
                <a:cs typeface="Verdana"/>
              </a:rPr>
              <a:t> 3	</a:t>
            </a:r>
            <a:r>
              <a:rPr sz="1800" spc="-15" baseline="2314" dirty="0">
                <a:latin typeface="Verdana"/>
                <a:cs typeface="Verdana"/>
              </a:rPr>
              <a:t>Route</a:t>
            </a:r>
            <a:r>
              <a:rPr sz="1800" spc="-67" baseline="2314" dirty="0">
                <a:latin typeface="Verdana"/>
                <a:cs typeface="Verdana"/>
              </a:rPr>
              <a:t> </a:t>
            </a:r>
            <a:r>
              <a:rPr sz="1800" spc="-7" baseline="2314" dirty="0">
                <a:latin typeface="Verdana"/>
                <a:cs typeface="Verdana"/>
              </a:rPr>
              <a:t>4/5</a:t>
            </a:r>
            <a:endParaRPr sz="1800" baseline="2314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5036" y="517156"/>
            <a:ext cx="6374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Not</a:t>
            </a:r>
            <a:r>
              <a:rPr sz="2800" spc="-20" dirty="0"/>
              <a:t> </a:t>
            </a:r>
            <a:r>
              <a:rPr sz="2800" dirty="0"/>
              <a:t>All</a:t>
            </a:r>
            <a:r>
              <a:rPr sz="2800" spc="-10" dirty="0"/>
              <a:t> Features </a:t>
            </a:r>
            <a:r>
              <a:rPr sz="2800" dirty="0"/>
              <a:t>Are</a:t>
            </a:r>
            <a:r>
              <a:rPr sz="2800" spc="-15" dirty="0"/>
              <a:t> </a:t>
            </a:r>
            <a:r>
              <a:rPr sz="2800" spc="-5" dirty="0"/>
              <a:t>Created</a:t>
            </a:r>
            <a:r>
              <a:rPr sz="2800" spc="-15" dirty="0"/>
              <a:t> </a:t>
            </a:r>
            <a:r>
              <a:rPr sz="2800" spc="-5" dirty="0"/>
              <a:t>Equal!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619250" y="1879606"/>
            <a:ext cx="6923405" cy="3232150"/>
            <a:chOff x="1619250" y="1879606"/>
            <a:chExt cx="6923405" cy="3232150"/>
          </a:xfrm>
        </p:grpSpPr>
        <p:sp>
          <p:nvSpPr>
            <p:cNvPr id="5" name="object 5"/>
            <p:cNvSpPr/>
            <p:nvPr/>
          </p:nvSpPr>
          <p:spPr>
            <a:xfrm>
              <a:off x="1651000" y="1885956"/>
              <a:ext cx="12700" cy="3124200"/>
            </a:xfrm>
            <a:custGeom>
              <a:avLst/>
              <a:gdLst/>
              <a:ahLst/>
              <a:cxnLst/>
              <a:rect l="l" t="t" r="r" b="b"/>
              <a:pathLst>
                <a:path w="12700" h="3124200">
                  <a:moveTo>
                    <a:pt x="0" y="0"/>
                  </a:moveTo>
                  <a:lnTo>
                    <a:pt x="12700" y="0"/>
                  </a:lnTo>
                  <a:lnTo>
                    <a:pt x="12700" y="3124193"/>
                  </a:lnTo>
                  <a:lnTo>
                    <a:pt x="0" y="3124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600" y="1885956"/>
              <a:ext cx="38100" cy="3124200"/>
            </a:xfrm>
            <a:custGeom>
              <a:avLst/>
              <a:gdLst/>
              <a:ahLst/>
              <a:cxnLst/>
              <a:rect l="l" t="t" r="r" b="b"/>
              <a:pathLst>
                <a:path w="38100" h="3124200">
                  <a:moveTo>
                    <a:pt x="38100" y="3124193"/>
                  </a:moveTo>
                  <a:lnTo>
                    <a:pt x="0" y="3124193"/>
                  </a:lnTo>
                </a:path>
                <a:path w="38100" h="3124200">
                  <a:moveTo>
                    <a:pt x="38100" y="2349493"/>
                  </a:moveTo>
                  <a:lnTo>
                    <a:pt x="0" y="2349493"/>
                  </a:lnTo>
                </a:path>
                <a:path w="38100" h="3124200">
                  <a:moveTo>
                    <a:pt x="38100" y="1562106"/>
                  </a:moveTo>
                  <a:lnTo>
                    <a:pt x="0" y="1562106"/>
                  </a:lnTo>
                </a:path>
                <a:path w="38100" h="3124200">
                  <a:moveTo>
                    <a:pt x="38100" y="787400"/>
                  </a:moveTo>
                  <a:lnTo>
                    <a:pt x="0" y="787400"/>
                  </a:lnTo>
                </a:path>
                <a:path w="38100" h="31242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350" y="5010150"/>
              <a:ext cx="6769100" cy="31750"/>
            </a:xfrm>
            <a:custGeom>
              <a:avLst/>
              <a:gdLst/>
              <a:ahLst/>
              <a:cxnLst/>
              <a:rect l="l" t="t" r="r" b="b"/>
              <a:pathLst>
                <a:path w="6769100" h="31750">
                  <a:moveTo>
                    <a:pt x="0" y="0"/>
                  </a:moveTo>
                  <a:lnTo>
                    <a:pt x="6769099" y="0"/>
                  </a:lnTo>
                </a:path>
                <a:path w="6769100" h="31750">
                  <a:moveTo>
                    <a:pt x="0" y="6350"/>
                  </a:moveTo>
                  <a:lnTo>
                    <a:pt x="0" y="31750"/>
                  </a:lnTo>
                </a:path>
                <a:path w="6769100" h="31750">
                  <a:moveTo>
                    <a:pt x="76200" y="6350"/>
                  </a:moveTo>
                  <a:lnTo>
                    <a:pt x="76200" y="31750"/>
                  </a:lnTo>
                </a:path>
                <a:path w="6769100" h="31750">
                  <a:moveTo>
                    <a:pt x="139699" y="6350"/>
                  </a:moveTo>
                  <a:lnTo>
                    <a:pt x="139699" y="31750"/>
                  </a:lnTo>
                </a:path>
                <a:path w="6769100" h="31750">
                  <a:moveTo>
                    <a:pt x="203199" y="6350"/>
                  </a:moveTo>
                  <a:lnTo>
                    <a:pt x="203199" y="31750"/>
                  </a:lnTo>
                </a:path>
                <a:path w="6769100" h="31750">
                  <a:moveTo>
                    <a:pt x="279399" y="6350"/>
                  </a:moveTo>
                  <a:lnTo>
                    <a:pt x="279399" y="31750"/>
                  </a:lnTo>
                </a:path>
                <a:path w="6769100" h="31750">
                  <a:moveTo>
                    <a:pt x="342899" y="6350"/>
                  </a:moveTo>
                  <a:lnTo>
                    <a:pt x="342899" y="31750"/>
                  </a:lnTo>
                </a:path>
                <a:path w="6769100" h="31750">
                  <a:moveTo>
                    <a:pt x="406399" y="6350"/>
                  </a:moveTo>
                  <a:lnTo>
                    <a:pt x="406399" y="31750"/>
                  </a:lnTo>
                </a:path>
                <a:path w="6769100" h="31750">
                  <a:moveTo>
                    <a:pt x="482599" y="6350"/>
                  </a:moveTo>
                  <a:lnTo>
                    <a:pt x="482599" y="31750"/>
                  </a:lnTo>
                </a:path>
                <a:path w="6769100" h="31750">
                  <a:moveTo>
                    <a:pt x="546099" y="6350"/>
                  </a:moveTo>
                  <a:lnTo>
                    <a:pt x="546099" y="31750"/>
                  </a:lnTo>
                </a:path>
                <a:path w="6769100" h="31750">
                  <a:moveTo>
                    <a:pt x="609599" y="6350"/>
                  </a:moveTo>
                  <a:lnTo>
                    <a:pt x="609599" y="31750"/>
                  </a:lnTo>
                </a:path>
                <a:path w="6769100" h="31750">
                  <a:moveTo>
                    <a:pt x="685799" y="6350"/>
                  </a:moveTo>
                  <a:lnTo>
                    <a:pt x="685799" y="31750"/>
                  </a:lnTo>
                </a:path>
                <a:path w="6769100" h="31750">
                  <a:moveTo>
                    <a:pt x="749299" y="6350"/>
                  </a:moveTo>
                  <a:lnTo>
                    <a:pt x="749299" y="31750"/>
                  </a:lnTo>
                </a:path>
                <a:path w="6769100" h="31750">
                  <a:moveTo>
                    <a:pt x="812799" y="6350"/>
                  </a:moveTo>
                  <a:lnTo>
                    <a:pt x="812799" y="31750"/>
                  </a:lnTo>
                </a:path>
                <a:path w="6769100" h="31750">
                  <a:moveTo>
                    <a:pt x="888999" y="6350"/>
                  </a:moveTo>
                  <a:lnTo>
                    <a:pt x="888999" y="31750"/>
                  </a:lnTo>
                </a:path>
                <a:path w="6769100" h="31750">
                  <a:moveTo>
                    <a:pt x="952499" y="6350"/>
                  </a:moveTo>
                  <a:lnTo>
                    <a:pt x="952499" y="31750"/>
                  </a:lnTo>
                </a:path>
                <a:path w="6769100" h="31750">
                  <a:moveTo>
                    <a:pt x="1015999" y="6350"/>
                  </a:moveTo>
                  <a:lnTo>
                    <a:pt x="1015999" y="31750"/>
                  </a:lnTo>
                </a:path>
                <a:path w="6769100" h="31750">
                  <a:moveTo>
                    <a:pt x="1092199" y="6350"/>
                  </a:moveTo>
                  <a:lnTo>
                    <a:pt x="1092199" y="31750"/>
                  </a:lnTo>
                </a:path>
                <a:path w="6769100" h="31750">
                  <a:moveTo>
                    <a:pt x="1155699" y="6350"/>
                  </a:moveTo>
                  <a:lnTo>
                    <a:pt x="1155699" y="31750"/>
                  </a:lnTo>
                </a:path>
                <a:path w="6769100" h="31750">
                  <a:moveTo>
                    <a:pt x="1219199" y="6350"/>
                  </a:moveTo>
                  <a:lnTo>
                    <a:pt x="1219199" y="31750"/>
                  </a:lnTo>
                </a:path>
                <a:path w="6769100" h="31750">
                  <a:moveTo>
                    <a:pt x="1295399" y="6350"/>
                  </a:moveTo>
                  <a:lnTo>
                    <a:pt x="1295399" y="31750"/>
                  </a:lnTo>
                </a:path>
                <a:path w="6769100" h="31750">
                  <a:moveTo>
                    <a:pt x="1358899" y="6350"/>
                  </a:moveTo>
                  <a:lnTo>
                    <a:pt x="1358899" y="31750"/>
                  </a:lnTo>
                </a:path>
                <a:path w="6769100" h="31750">
                  <a:moveTo>
                    <a:pt x="1422399" y="6350"/>
                  </a:moveTo>
                  <a:lnTo>
                    <a:pt x="1422399" y="31750"/>
                  </a:lnTo>
                </a:path>
                <a:path w="6769100" h="31750">
                  <a:moveTo>
                    <a:pt x="1498599" y="6350"/>
                  </a:moveTo>
                  <a:lnTo>
                    <a:pt x="1498599" y="31750"/>
                  </a:lnTo>
                </a:path>
                <a:path w="6769100" h="31750">
                  <a:moveTo>
                    <a:pt x="1562099" y="6350"/>
                  </a:moveTo>
                  <a:lnTo>
                    <a:pt x="1562099" y="31750"/>
                  </a:lnTo>
                </a:path>
                <a:path w="6769100" h="31750">
                  <a:moveTo>
                    <a:pt x="1625599" y="6350"/>
                  </a:moveTo>
                  <a:lnTo>
                    <a:pt x="1625599" y="31750"/>
                  </a:lnTo>
                </a:path>
                <a:path w="6769100" h="31750">
                  <a:moveTo>
                    <a:pt x="1701799" y="6350"/>
                  </a:moveTo>
                  <a:lnTo>
                    <a:pt x="1701799" y="31750"/>
                  </a:lnTo>
                </a:path>
                <a:path w="6769100" h="31750">
                  <a:moveTo>
                    <a:pt x="1765299" y="6350"/>
                  </a:moveTo>
                  <a:lnTo>
                    <a:pt x="1765299" y="31750"/>
                  </a:lnTo>
                </a:path>
                <a:path w="6769100" h="31750">
                  <a:moveTo>
                    <a:pt x="1828799" y="6350"/>
                  </a:moveTo>
                  <a:lnTo>
                    <a:pt x="1828799" y="31750"/>
                  </a:lnTo>
                </a:path>
                <a:path w="6769100" h="31750">
                  <a:moveTo>
                    <a:pt x="1904999" y="6350"/>
                  </a:moveTo>
                  <a:lnTo>
                    <a:pt x="1904999" y="31750"/>
                  </a:lnTo>
                </a:path>
                <a:path w="6769100" h="31750">
                  <a:moveTo>
                    <a:pt x="1968499" y="6350"/>
                  </a:moveTo>
                  <a:lnTo>
                    <a:pt x="1968499" y="31750"/>
                  </a:lnTo>
                </a:path>
                <a:path w="6769100" h="31750">
                  <a:moveTo>
                    <a:pt x="2031999" y="6350"/>
                  </a:moveTo>
                  <a:lnTo>
                    <a:pt x="2031999" y="31750"/>
                  </a:lnTo>
                </a:path>
                <a:path w="6769100" h="31750">
                  <a:moveTo>
                    <a:pt x="2108199" y="6350"/>
                  </a:moveTo>
                  <a:lnTo>
                    <a:pt x="2108199" y="31750"/>
                  </a:lnTo>
                </a:path>
                <a:path w="6769100" h="31750">
                  <a:moveTo>
                    <a:pt x="2171699" y="6350"/>
                  </a:moveTo>
                  <a:lnTo>
                    <a:pt x="2171699" y="31750"/>
                  </a:lnTo>
                </a:path>
                <a:path w="6769100" h="31750">
                  <a:moveTo>
                    <a:pt x="2235199" y="6350"/>
                  </a:moveTo>
                  <a:lnTo>
                    <a:pt x="2235199" y="31750"/>
                  </a:lnTo>
                </a:path>
                <a:path w="6769100" h="31750">
                  <a:moveTo>
                    <a:pt x="2311399" y="6350"/>
                  </a:moveTo>
                  <a:lnTo>
                    <a:pt x="2311399" y="31750"/>
                  </a:lnTo>
                </a:path>
                <a:path w="6769100" h="31750">
                  <a:moveTo>
                    <a:pt x="2374899" y="6350"/>
                  </a:moveTo>
                  <a:lnTo>
                    <a:pt x="2374899" y="31750"/>
                  </a:lnTo>
                </a:path>
                <a:path w="6769100" h="31750">
                  <a:moveTo>
                    <a:pt x="2438399" y="6350"/>
                  </a:moveTo>
                  <a:lnTo>
                    <a:pt x="2438399" y="31750"/>
                  </a:lnTo>
                </a:path>
                <a:path w="6769100" h="31750">
                  <a:moveTo>
                    <a:pt x="2514599" y="6350"/>
                  </a:moveTo>
                  <a:lnTo>
                    <a:pt x="2514599" y="31750"/>
                  </a:lnTo>
                </a:path>
                <a:path w="6769100" h="31750">
                  <a:moveTo>
                    <a:pt x="2578099" y="6350"/>
                  </a:moveTo>
                  <a:lnTo>
                    <a:pt x="2578099" y="31750"/>
                  </a:lnTo>
                </a:path>
                <a:path w="6769100" h="31750">
                  <a:moveTo>
                    <a:pt x="2641599" y="6350"/>
                  </a:moveTo>
                  <a:lnTo>
                    <a:pt x="2641599" y="31750"/>
                  </a:lnTo>
                </a:path>
                <a:path w="6769100" h="31750">
                  <a:moveTo>
                    <a:pt x="2717799" y="6350"/>
                  </a:moveTo>
                  <a:lnTo>
                    <a:pt x="2717799" y="31750"/>
                  </a:lnTo>
                </a:path>
                <a:path w="6769100" h="31750">
                  <a:moveTo>
                    <a:pt x="2781299" y="6350"/>
                  </a:moveTo>
                  <a:lnTo>
                    <a:pt x="2781299" y="31750"/>
                  </a:lnTo>
                </a:path>
                <a:path w="6769100" h="31750">
                  <a:moveTo>
                    <a:pt x="2844799" y="6350"/>
                  </a:moveTo>
                  <a:lnTo>
                    <a:pt x="2844799" y="31750"/>
                  </a:lnTo>
                </a:path>
                <a:path w="6769100" h="31750">
                  <a:moveTo>
                    <a:pt x="2920999" y="6350"/>
                  </a:moveTo>
                  <a:lnTo>
                    <a:pt x="2920999" y="31750"/>
                  </a:lnTo>
                </a:path>
                <a:path w="6769100" h="31750">
                  <a:moveTo>
                    <a:pt x="2984499" y="6350"/>
                  </a:moveTo>
                  <a:lnTo>
                    <a:pt x="2984499" y="31750"/>
                  </a:lnTo>
                </a:path>
                <a:path w="6769100" h="31750">
                  <a:moveTo>
                    <a:pt x="3047999" y="6350"/>
                  </a:moveTo>
                  <a:lnTo>
                    <a:pt x="3047999" y="31750"/>
                  </a:lnTo>
                </a:path>
                <a:path w="6769100" h="31750">
                  <a:moveTo>
                    <a:pt x="3124199" y="6350"/>
                  </a:moveTo>
                  <a:lnTo>
                    <a:pt x="3124199" y="31750"/>
                  </a:lnTo>
                </a:path>
                <a:path w="6769100" h="31750">
                  <a:moveTo>
                    <a:pt x="3187699" y="6350"/>
                  </a:moveTo>
                  <a:lnTo>
                    <a:pt x="3187699" y="31750"/>
                  </a:lnTo>
                </a:path>
                <a:path w="6769100" h="31750">
                  <a:moveTo>
                    <a:pt x="3251199" y="6350"/>
                  </a:moveTo>
                  <a:lnTo>
                    <a:pt x="3251199" y="31750"/>
                  </a:lnTo>
                </a:path>
                <a:path w="6769100" h="31750">
                  <a:moveTo>
                    <a:pt x="3327399" y="6350"/>
                  </a:moveTo>
                  <a:lnTo>
                    <a:pt x="3327399" y="31750"/>
                  </a:lnTo>
                </a:path>
                <a:path w="6769100" h="31750">
                  <a:moveTo>
                    <a:pt x="3390899" y="6350"/>
                  </a:moveTo>
                  <a:lnTo>
                    <a:pt x="3390899" y="31750"/>
                  </a:lnTo>
                </a:path>
                <a:path w="6769100" h="31750">
                  <a:moveTo>
                    <a:pt x="3454399" y="6350"/>
                  </a:moveTo>
                  <a:lnTo>
                    <a:pt x="3454399" y="31750"/>
                  </a:lnTo>
                </a:path>
                <a:path w="6769100" h="31750">
                  <a:moveTo>
                    <a:pt x="3530599" y="6350"/>
                  </a:moveTo>
                  <a:lnTo>
                    <a:pt x="3530599" y="31750"/>
                  </a:lnTo>
                </a:path>
                <a:path w="6769100" h="31750">
                  <a:moveTo>
                    <a:pt x="3594099" y="6350"/>
                  </a:moveTo>
                  <a:lnTo>
                    <a:pt x="3594099" y="31750"/>
                  </a:lnTo>
                </a:path>
                <a:path w="6769100" h="31750">
                  <a:moveTo>
                    <a:pt x="3657599" y="6350"/>
                  </a:moveTo>
                  <a:lnTo>
                    <a:pt x="3657599" y="31750"/>
                  </a:lnTo>
                </a:path>
                <a:path w="6769100" h="31750">
                  <a:moveTo>
                    <a:pt x="3733799" y="6350"/>
                  </a:moveTo>
                  <a:lnTo>
                    <a:pt x="3733799" y="31750"/>
                  </a:lnTo>
                </a:path>
                <a:path w="6769100" h="31750">
                  <a:moveTo>
                    <a:pt x="3797299" y="6350"/>
                  </a:moveTo>
                  <a:lnTo>
                    <a:pt x="3797299" y="31750"/>
                  </a:lnTo>
                </a:path>
                <a:path w="6769100" h="31750">
                  <a:moveTo>
                    <a:pt x="3860799" y="6350"/>
                  </a:moveTo>
                  <a:lnTo>
                    <a:pt x="3860799" y="31750"/>
                  </a:lnTo>
                </a:path>
                <a:path w="6769100" h="31750">
                  <a:moveTo>
                    <a:pt x="3936999" y="6350"/>
                  </a:moveTo>
                  <a:lnTo>
                    <a:pt x="3936999" y="31750"/>
                  </a:lnTo>
                </a:path>
                <a:path w="6769100" h="31750">
                  <a:moveTo>
                    <a:pt x="4000499" y="6350"/>
                  </a:moveTo>
                  <a:lnTo>
                    <a:pt x="4000499" y="31750"/>
                  </a:lnTo>
                </a:path>
                <a:path w="6769100" h="31750">
                  <a:moveTo>
                    <a:pt x="4063999" y="6350"/>
                  </a:moveTo>
                  <a:lnTo>
                    <a:pt x="4063999" y="31750"/>
                  </a:lnTo>
                </a:path>
                <a:path w="6769100" h="31750">
                  <a:moveTo>
                    <a:pt x="4140199" y="6350"/>
                  </a:moveTo>
                  <a:lnTo>
                    <a:pt x="4140199" y="31750"/>
                  </a:lnTo>
                </a:path>
                <a:path w="6769100" h="31750">
                  <a:moveTo>
                    <a:pt x="4203699" y="6350"/>
                  </a:moveTo>
                  <a:lnTo>
                    <a:pt x="4203699" y="31750"/>
                  </a:lnTo>
                </a:path>
                <a:path w="6769100" h="31750">
                  <a:moveTo>
                    <a:pt x="4267199" y="6350"/>
                  </a:moveTo>
                  <a:lnTo>
                    <a:pt x="4267199" y="31750"/>
                  </a:lnTo>
                </a:path>
                <a:path w="6769100" h="31750">
                  <a:moveTo>
                    <a:pt x="4330699" y="6350"/>
                  </a:moveTo>
                  <a:lnTo>
                    <a:pt x="4330699" y="31750"/>
                  </a:lnTo>
                </a:path>
                <a:path w="6769100" h="31750">
                  <a:moveTo>
                    <a:pt x="4406899" y="6350"/>
                  </a:moveTo>
                  <a:lnTo>
                    <a:pt x="4406899" y="31750"/>
                  </a:lnTo>
                </a:path>
                <a:path w="6769100" h="31750">
                  <a:moveTo>
                    <a:pt x="4470399" y="6350"/>
                  </a:moveTo>
                  <a:lnTo>
                    <a:pt x="4470399" y="31750"/>
                  </a:lnTo>
                </a:path>
                <a:path w="6769100" h="31750">
                  <a:moveTo>
                    <a:pt x="4533899" y="6350"/>
                  </a:moveTo>
                  <a:lnTo>
                    <a:pt x="4533899" y="31750"/>
                  </a:lnTo>
                </a:path>
                <a:path w="6769100" h="31750">
                  <a:moveTo>
                    <a:pt x="4610099" y="6350"/>
                  </a:moveTo>
                  <a:lnTo>
                    <a:pt x="4610099" y="31750"/>
                  </a:lnTo>
                </a:path>
                <a:path w="6769100" h="31750">
                  <a:moveTo>
                    <a:pt x="4673599" y="6350"/>
                  </a:moveTo>
                  <a:lnTo>
                    <a:pt x="4673599" y="31750"/>
                  </a:lnTo>
                </a:path>
                <a:path w="6769100" h="31750">
                  <a:moveTo>
                    <a:pt x="4737099" y="6350"/>
                  </a:moveTo>
                  <a:lnTo>
                    <a:pt x="4737099" y="31750"/>
                  </a:lnTo>
                </a:path>
                <a:path w="6769100" h="31750">
                  <a:moveTo>
                    <a:pt x="4813299" y="6350"/>
                  </a:moveTo>
                  <a:lnTo>
                    <a:pt x="4813299" y="31750"/>
                  </a:lnTo>
                </a:path>
                <a:path w="6769100" h="31750">
                  <a:moveTo>
                    <a:pt x="4876799" y="6350"/>
                  </a:moveTo>
                  <a:lnTo>
                    <a:pt x="4876799" y="31750"/>
                  </a:lnTo>
                </a:path>
                <a:path w="6769100" h="31750">
                  <a:moveTo>
                    <a:pt x="4940299" y="6350"/>
                  </a:moveTo>
                  <a:lnTo>
                    <a:pt x="4940299" y="31750"/>
                  </a:lnTo>
                </a:path>
                <a:path w="6769100" h="31750">
                  <a:moveTo>
                    <a:pt x="5016499" y="6350"/>
                  </a:moveTo>
                  <a:lnTo>
                    <a:pt x="5016499" y="31750"/>
                  </a:lnTo>
                </a:path>
                <a:path w="6769100" h="31750">
                  <a:moveTo>
                    <a:pt x="5079999" y="6350"/>
                  </a:moveTo>
                  <a:lnTo>
                    <a:pt x="5079999" y="31750"/>
                  </a:lnTo>
                </a:path>
                <a:path w="6769100" h="31750">
                  <a:moveTo>
                    <a:pt x="5143499" y="6350"/>
                  </a:moveTo>
                  <a:lnTo>
                    <a:pt x="5143499" y="31750"/>
                  </a:lnTo>
                </a:path>
                <a:path w="6769100" h="31750">
                  <a:moveTo>
                    <a:pt x="5219699" y="6350"/>
                  </a:moveTo>
                  <a:lnTo>
                    <a:pt x="5219699" y="31750"/>
                  </a:lnTo>
                </a:path>
                <a:path w="6769100" h="31750">
                  <a:moveTo>
                    <a:pt x="5283199" y="6350"/>
                  </a:moveTo>
                  <a:lnTo>
                    <a:pt x="5283199" y="31750"/>
                  </a:lnTo>
                </a:path>
                <a:path w="6769100" h="31750">
                  <a:moveTo>
                    <a:pt x="5346699" y="6350"/>
                  </a:moveTo>
                  <a:lnTo>
                    <a:pt x="5346699" y="31750"/>
                  </a:lnTo>
                </a:path>
                <a:path w="6769100" h="31750">
                  <a:moveTo>
                    <a:pt x="5422899" y="6350"/>
                  </a:moveTo>
                  <a:lnTo>
                    <a:pt x="5422899" y="31750"/>
                  </a:lnTo>
                </a:path>
                <a:path w="6769100" h="31750">
                  <a:moveTo>
                    <a:pt x="5486399" y="6350"/>
                  </a:moveTo>
                  <a:lnTo>
                    <a:pt x="5486399" y="31750"/>
                  </a:lnTo>
                </a:path>
                <a:path w="6769100" h="31750">
                  <a:moveTo>
                    <a:pt x="5549899" y="6350"/>
                  </a:moveTo>
                  <a:lnTo>
                    <a:pt x="5549899" y="31750"/>
                  </a:lnTo>
                </a:path>
                <a:path w="6769100" h="31750">
                  <a:moveTo>
                    <a:pt x="5626099" y="6350"/>
                  </a:moveTo>
                  <a:lnTo>
                    <a:pt x="5626099" y="31750"/>
                  </a:lnTo>
                </a:path>
                <a:path w="6769100" h="31750">
                  <a:moveTo>
                    <a:pt x="5689599" y="6350"/>
                  </a:moveTo>
                  <a:lnTo>
                    <a:pt x="5689599" y="31750"/>
                  </a:lnTo>
                </a:path>
                <a:path w="6769100" h="31750">
                  <a:moveTo>
                    <a:pt x="5753099" y="6350"/>
                  </a:moveTo>
                  <a:lnTo>
                    <a:pt x="5753099" y="31750"/>
                  </a:lnTo>
                </a:path>
                <a:path w="6769100" h="31750">
                  <a:moveTo>
                    <a:pt x="5829299" y="6350"/>
                  </a:moveTo>
                  <a:lnTo>
                    <a:pt x="5829299" y="31750"/>
                  </a:lnTo>
                </a:path>
                <a:path w="6769100" h="31750">
                  <a:moveTo>
                    <a:pt x="5892799" y="6350"/>
                  </a:moveTo>
                  <a:lnTo>
                    <a:pt x="5892799" y="31750"/>
                  </a:lnTo>
                </a:path>
                <a:path w="6769100" h="31750">
                  <a:moveTo>
                    <a:pt x="5956299" y="6350"/>
                  </a:moveTo>
                  <a:lnTo>
                    <a:pt x="5956299" y="31750"/>
                  </a:lnTo>
                </a:path>
                <a:path w="6769100" h="31750">
                  <a:moveTo>
                    <a:pt x="6032499" y="6350"/>
                  </a:moveTo>
                  <a:lnTo>
                    <a:pt x="6032499" y="31750"/>
                  </a:lnTo>
                </a:path>
                <a:path w="6769100" h="31750">
                  <a:moveTo>
                    <a:pt x="6095999" y="6350"/>
                  </a:moveTo>
                  <a:lnTo>
                    <a:pt x="6095999" y="31750"/>
                  </a:lnTo>
                </a:path>
                <a:path w="6769100" h="31750">
                  <a:moveTo>
                    <a:pt x="6159499" y="6350"/>
                  </a:moveTo>
                  <a:lnTo>
                    <a:pt x="6159499" y="31750"/>
                  </a:lnTo>
                </a:path>
                <a:path w="6769100" h="31750">
                  <a:moveTo>
                    <a:pt x="6235699" y="6350"/>
                  </a:moveTo>
                  <a:lnTo>
                    <a:pt x="6235699" y="31750"/>
                  </a:lnTo>
                </a:path>
                <a:path w="6769100" h="31750">
                  <a:moveTo>
                    <a:pt x="6299199" y="6350"/>
                  </a:moveTo>
                  <a:lnTo>
                    <a:pt x="6299199" y="31750"/>
                  </a:lnTo>
                </a:path>
                <a:path w="6769100" h="31750">
                  <a:moveTo>
                    <a:pt x="6362699" y="6350"/>
                  </a:moveTo>
                  <a:lnTo>
                    <a:pt x="6362699" y="31750"/>
                  </a:lnTo>
                </a:path>
                <a:path w="6769100" h="31750">
                  <a:moveTo>
                    <a:pt x="6438899" y="6350"/>
                  </a:moveTo>
                  <a:lnTo>
                    <a:pt x="6438899" y="31750"/>
                  </a:lnTo>
                </a:path>
                <a:path w="6769100" h="31750">
                  <a:moveTo>
                    <a:pt x="6502399" y="6350"/>
                  </a:moveTo>
                  <a:lnTo>
                    <a:pt x="6502399" y="31750"/>
                  </a:lnTo>
                </a:path>
                <a:path w="6769100" h="31750">
                  <a:moveTo>
                    <a:pt x="6565899" y="6350"/>
                  </a:moveTo>
                  <a:lnTo>
                    <a:pt x="6565899" y="31750"/>
                  </a:lnTo>
                </a:path>
                <a:path w="6769100" h="31750">
                  <a:moveTo>
                    <a:pt x="6642099" y="6350"/>
                  </a:moveTo>
                  <a:lnTo>
                    <a:pt x="6642099" y="31750"/>
                  </a:lnTo>
                </a:path>
                <a:path w="6769100" h="31750">
                  <a:moveTo>
                    <a:pt x="6705599" y="6350"/>
                  </a:moveTo>
                  <a:lnTo>
                    <a:pt x="6705599" y="31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6444" y="5016500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6350" y="12700"/>
                  </a:moveTo>
                  <a:lnTo>
                    <a:pt x="6350" y="12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905000"/>
              <a:ext cx="88900" cy="3136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63700" y="1892300"/>
              <a:ext cx="63500" cy="3111500"/>
            </a:xfrm>
            <a:custGeom>
              <a:avLst/>
              <a:gdLst/>
              <a:ahLst/>
              <a:cxnLst/>
              <a:rect l="l" t="t" r="r" b="b"/>
              <a:pathLst>
                <a:path w="63500" h="3111500">
                  <a:moveTo>
                    <a:pt x="63500" y="0"/>
                  </a:moveTo>
                  <a:lnTo>
                    <a:pt x="0" y="0"/>
                  </a:lnTo>
                  <a:lnTo>
                    <a:pt x="0" y="3111500"/>
                  </a:lnTo>
                  <a:lnTo>
                    <a:pt x="63500" y="3111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900" y="2146300"/>
              <a:ext cx="101600" cy="2895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27200" y="2133600"/>
              <a:ext cx="76200" cy="2870200"/>
            </a:xfrm>
            <a:custGeom>
              <a:avLst/>
              <a:gdLst/>
              <a:ahLst/>
              <a:cxnLst/>
              <a:rect l="l" t="t" r="r" b="b"/>
              <a:pathLst>
                <a:path w="76200" h="2870200">
                  <a:moveTo>
                    <a:pt x="76200" y="0"/>
                  </a:moveTo>
                  <a:lnTo>
                    <a:pt x="0" y="0"/>
                  </a:lnTo>
                  <a:lnTo>
                    <a:pt x="0" y="2870200"/>
                  </a:lnTo>
                  <a:lnTo>
                    <a:pt x="76200" y="2870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100" y="2362200"/>
              <a:ext cx="88900" cy="2679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03400" y="2349500"/>
              <a:ext cx="63500" cy="2654300"/>
            </a:xfrm>
            <a:custGeom>
              <a:avLst/>
              <a:gdLst/>
              <a:ahLst/>
              <a:cxnLst/>
              <a:rect l="l" t="t" r="r" b="b"/>
              <a:pathLst>
                <a:path w="63500" h="2654300">
                  <a:moveTo>
                    <a:pt x="63500" y="0"/>
                  </a:moveTo>
                  <a:lnTo>
                    <a:pt x="0" y="0"/>
                  </a:lnTo>
                  <a:lnTo>
                    <a:pt x="0" y="2654300"/>
                  </a:lnTo>
                  <a:lnTo>
                    <a:pt x="63500" y="2654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9600" y="2578100"/>
              <a:ext cx="88900" cy="2463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66900" y="2565400"/>
              <a:ext cx="63500" cy="2438400"/>
            </a:xfrm>
            <a:custGeom>
              <a:avLst/>
              <a:gdLst/>
              <a:ahLst/>
              <a:cxnLst/>
              <a:rect l="l" t="t" r="r" b="b"/>
              <a:pathLst>
                <a:path w="63500" h="2438400">
                  <a:moveTo>
                    <a:pt x="635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63500" y="2438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3100" y="2768600"/>
              <a:ext cx="101600" cy="2273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30400" y="2755900"/>
              <a:ext cx="76200" cy="2247900"/>
            </a:xfrm>
            <a:custGeom>
              <a:avLst/>
              <a:gdLst/>
              <a:ahLst/>
              <a:cxnLst/>
              <a:rect l="l" t="t" r="r" b="b"/>
              <a:pathLst>
                <a:path w="76200" h="2247900">
                  <a:moveTo>
                    <a:pt x="76200" y="0"/>
                  </a:moveTo>
                  <a:lnTo>
                    <a:pt x="0" y="0"/>
                  </a:lnTo>
                  <a:lnTo>
                    <a:pt x="0" y="2247900"/>
                  </a:lnTo>
                  <a:lnTo>
                    <a:pt x="76200" y="2247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9300" y="2933700"/>
              <a:ext cx="88900" cy="2108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06600" y="2921000"/>
              <a:ext cx="63500" cy="2082800"/>
            </a:xfrm>
            <a:custGeom>
              <a:avLst/>
              <a:gdLst/>
              <a:ahLst/>
              <a:cxnLst/>
              <a:rect l="l" t="t" r="r" b="b"/>
              <a:pathLst>
                <a:path w="63500" h="2082800">
                  <a:moveTo>
                    <a:pt x="63500" y="0"/>
                  </a:moveTo>
                  <a:lnTo>
                    <a:pt x="0" y="0"/>
                  </a:lnTo>
                  <a:lnTo>
                    <a:pt x="0" y="2082800"/>
                  </a:lnTo>
                  <a:lnTo>
                    <a:pt x="63500" y="20828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2800" y="3098800"/>
              <a:ext cx="88900" cy="1943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70100" y="3086100"/>
              <a:ext cx="63500" cy="1917700"/>
            </a:xfrm>
            <a:custGeom>
              <a:avLst/>
              <a:gdLst/>
              <a:ahLst/>
              <a:cxnLst/>
              <a:rect l="l" t="t" r="r" b="b"/>
              <a:pathLst>
                <a:path w="63500" h="1917700">
                  <a:moveTo>
                    <a:pt x="63500" y="0"/>
                  </a:moveTo>
                  <a:lnTo>
                    <a:pt x="0" y="0"/>
                  </a:lnTo>
                  <a:lnTo>
                    <a:pt x="0" y="1917700"/>
                  </a:lnTo>
                  <a:lnTo>
                    <a:pt x="63500" y="1917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6300" y="3251200"/>
              <a:ext cx="101600" cy="17907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33600" y="3238500"/>
              <a:ext cx="76200" cy="1765300"/>
            </a:xfrm>
            <a:custGeom>
              <a:avLst/>
              <a:gdLst/>
              <a:ahLst/>
              <a:cxnLst/>
              <a:rect l="l" t="t" r="r" b="b"/>
              <a:pathLst>
                <a:path w="76200" h="1765300">
                  <a:moveTo>
                    <a:pt x="76200" y="0"/>
                  </a:moveTo>
                  <a:lnTo>
                    <a:pt x="0" y="0"/>
                  </a:lnTo>
                  <a:lnTo>
                    <a:pt x="0" y="1765300"/>
                  </a:lnTo>
                  <a:lnTo>
                    <a:pt x="76200" y="1765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2500" y="3390900"/>
              <a:ext cx="88900" cy="1651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9800" y="3378200"/>
              <a:ext cx="63500" cy="1625600"/>
            </a:xfrm>
            <a:custGeom>
              <a:avLst/>
              <a:gdLst/>
              <a:ahLst/>
              <a:cxnLst/>
              <a:rect l="l" t="t" r="r" b="b"/>
              <a:pathLst>
                <a:path w="63500" h="1625600">
                  <a:moveTo>
                    <a:pt x="63500" y="0"/>
                  </a:moveTo>
                  <a:lnTo>
                    <a:pt x="0" y="0"/>
                  </a:lnTo>
                  <a:lnTo>
                    <a:pt x="0" y="1625600"/>
                  </a:lnTo>
                  <a:lnTo>
                    <a:pt x="63500" y="16256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6000" y="3517900"/>
              <a:ext cx="88900" cy="1524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73300" y="3505200"/>
              <a:ext cx="63500" cy="1498600"/>
            </a:xfrm>
            <a:custGeom>
              <a:avLst/>
              <a:gdLst/>
              <a:ahLst/>
              <a:cxnLst/>
              <a:rect l="l" t="t" r="r" b="b"/>
              <a:pathLst>
                <a:path w="63500" h="1498600">
                  <a:moveTo>
                    <a:pt x="63500" y="0"/>
                  </a:moveTo>
                  <a:lnTo>
                    <a:pt x="0" y="0"/>
                  </a:lnTo>
                  <a:lnTo>
                    <a:pt x="0" y="1498600"/>
                  </a:lnTo>
                  <a:lnTo>
                    <a:pt x="63500" y="14986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9500" y="3632200"/>
              <a:ext cx="101600" cy="14097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36800" y="3619500"/>
              <a:ext cx="76200" cy="1384300"/>
            </a:xfrm>
            <a:custGeom>
              <a:avLst/>
              <a:gdLst/>
              <a:ahLst/>
              <a:cxnLst/>
              <a:rect l="l" t="t" r="r" b="b"/>
              <a:pathLst>
                <a:path w="76200" h="1384300">
                  <a:moveTo>
                    <a:pt x="76200" y="0"/>
                  </a:moveTo>
                  <a:lnTo>
                    <a:pt x="0" y="0"/>
                  </a:lnTo>
                  <a:lnTo>
                    <a:pt x="0" y="1384300"/>
                  </a:lnTo>
                  <a:lnTo>
                    <a:pt x="76200" y="1384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5700" y="3733800"/>
              <a:ext cx="88900" cy="1308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13000" y="3721100"/>
              <a:ext cx="63500" cy="1282700"/>
            </a:xfrm>
            <a:custGeom>
              <a:avLst/>
              <a:gdLst/>
              <a:ahLst/>
              <a:cxnLst/>
              <a:rect l="l" t="t" r="r" b="b"/>
              <a:pathLst>
                <a:path w="63500" h="1282700">
                  <a:moveTo>
                    <a:pt x="635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63500" y="128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9200" y="3835400"/>
              <a:ext cx="88900" cy="1206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76500" y="3822700"/>
              <a:ext cx="63500" cy="1181100"/>
            </a:xfrm>
            <a:custGeom>
              <a:avLst/>
              <a:gdLst/>
              <a:ahLst/>
              <a:cxnLst/>
              <a:rect l="l" t="t" r="r" b="b"/>
              <a:pathLst>
                <a:path w="63500" h="1181100">
                  <a:moveTo>
                    <a:pt x="63500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63500" y="11811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52700" y="3924300"/>
              <a:ext cx="101600" cy="1117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40000" y="3911600"/>
              <a:ext cx="76200" cy="1092200"/>
            </a:xfrm>
            <a:custGeom>
              <a:avLst/>
              <a:gdLst/>
              <a:ahLst/>
              <a:cxnLst/>
              <a:rect l="l" t="t" r="r" b="b"/>
              <a:pathLst>
                <a:path w="76200" h="1092200">
                  <a:moveTo>
                    <a:pt x="762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76200" y="1092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8900" y="4013200"/>
              <a:ext cx="88900" cy="10287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616200" y="4000500"/>
              <a:ext cx="63500" cy="1003300"/>
            </a:xfrm>
            <a:custGeom>
              <a:avLst/>
              <a:gdLst/>
              <a:ahLst/>
              <a:cxnLst/>
              <a:rect l="l" t="t" r="r" b="b"/>
              <a:pathLst>
                <a:path w="63500" h="1003300">
                  <a:moveTo>
                    <a:pt x="63500" y="0"/>
                  </a:moveTo>
                  <a:lnTo>
                    <a:pt x="0" y="0"/>
                  </a:lnTo>
                  <a:lnTo>
                    <a:pt x="0" y="1003300"/>
                  </a:lnTo>
                  <a:lnTo>
                    <a:pt x="63500" y="1003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2400" y="4089400"/>
              <a:ext cx="88900" cy="9525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79700" y="4076700"/>
              <a:ext cx="63500" cy="927100"/>
            </a:xfrm>
            <a:custGeom>
              <a:avLst/>
              <a:gdLst/>
              <a:ahLst/>
              <a:cxnLst/>
              <a:rect l="l" t="t" r="r" b="b"/>
              <a:pathLst>
                <a:path w="63500" h="927100">
                  <a:moveTo>
                    <a:pt x="63500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63500" y="9271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55900" y="4165600"/>
              <a:ext cx="88900" cy="8763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43200" y="4152900"/>
              <a:ext cx="63500" cy="850900"/>
            </a:xfrm>
            <a:custGeom>
              <a:avLst/>
              <a:gdLst/>
              <a:ahLst/>
              <a:cxnLst/>
              <a:rect l="l" t="t" r="r" b="b"/>
              <a:pathLst>
                <a:path w="63500" h="850900">
                  <a:moveTo>
                    <a:pt x="63500" y="0"/>
                  </a:moveTo>
                  <a:lnTo>
                    <a:pt x="0" y="0"/>
                  </a:lnTo>
                  <a:lnTo>
                    <a:pt x="0" y="850900"/>
                  </a:lnTo>
                  <a:lnTo>
                    <a:pt x="63500" y="8509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9400" y="4229100"/>
              <a:ext cx="101600" cy="8128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806700" y="4216400"/>
              <a:ext cx="76200" cy="787400"/>
            </a:xfrm>
            <a:custGeom>
              <a:avLst/>
              <a:gdLst/>
              <a:ahLst/>
              <a:cxnLst/>
              <a:rect l="l" t="t" r="r" b="b"/>
              <a:pathLst>
                <a:path w="76200" h="787400">
                  <a:moveTo>
                    <a:pt x="76200" y="0"/>
                  </a:moveTo>
                  <a:lnTo>
                    <a:pt x="0" y="0"/>
                  </a:lnTo>
                  <a:lnTo>
                    <a:pt x="0" y="787400"/>
                  </a:lnTo>
                  <a:lnTo>
                    <a:pt x="76200" y="787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5600" y="4292600"/>
              <a:ext cx="88900" cy="749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82900" y="4279900"/>
              <a:ext cx="63500" cy="723900"/>
            </a:xfrm>
            <a:custGeom>
              <a:avLst/>
              <a:gdLst/>
              <a:ahLst/>
              <a:cxnLst/>
              <a:rect l="l" t="t" r="r" b="b"/>
              <a:pathLst>
                <a:path w="63500" h="723900">
                  <a:moveTo>
                    <a:pt x="635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3500" y="7239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59100" y="4356100"/>
              <a:ext cx="88900" cy="685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46400" y="4343400"/>
              <a:ext cx="63500" cy="660400"/>
            </a:xfrm>
            <a:custGeom>
              <a:avLst/>
              <a:gdLst/>
              <a:ahLst/>
              <a:cxnLst/>
              <a:rect l="l" t="t" r="r" b="b"/>
              <a:pathLst>
                <a:path w="63500" h="660400">
                  <a:moveTo>
                    <a:pt x="635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3500" y="660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2600" y="4406900"/>
              <a:ext cx="101600" cy="6350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09900" y="43942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98800" y="4457700"/>
              <a:ext cx="88900" cy="5842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86100" y="4445000"/>
              <a:ext cx="63500" cy="558800"/>
            </a:xfrm>
            <a:custGeom>
              <a:avLst/>
              <a:gdLst/>
              <a:ahLst/>
              <a:cxnLst/>
              <a:rect l="l" t="t" r="r" b="b"/>
              <a:pathLst>
                <a:path w="63500" h="558800">
                  <a:moveTo>
                    <a:pt x="63500" y="0"/>
                  </a:moveTo>
                  <a:lnTo>
                    <a:pt x="0" y="0"/>
                  </a:lnTo>
                  <a:lnTo>
                    <a:pt x="0" y="558800"/>
                  </a:lnTo>
                  <a:lnTo>
                    <a:pt x="63500" y="5588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62300" y="4495800"/>
              <a:ext cx="88900" cy="546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49600" y="4483100"/>
              <a:ext cx="63500" cy="520700"/>
            </a:xfrm>
            <a:custGeom>
              <a:avLst/>
              <a:gdLst/>
              <a:ahLst/>
              <a:cxnLst/>
              <a:rect l="l" t="t" r="r" b="b"/>
              <a:pathLst>
                <a:path w="63500" h="520700">
                  <a:moveTo>
                    <a:pt x="63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3500" y="520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25800" y="4533900"/>
              <a:ext cx="101600" cy="5080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213100" y="4521200"/>
              <a:ext cx="76200" cy="482600"/>
            </a:xfrm>
            <a:custGeom>
              <a:avLst/>
              <a:gdLst/>
              <a:ahLst/>
              <a:cxnLst/>
              <a:rect l="l" t="t" r="r" b="b"/>
              <a:pathLst>
                <a:path w="76200" h="482600">
                  <a:moveTo>
                    <a:pt x="762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76200" y="482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02000" y="4572000"/>
              <a:ext cx="88900" cy="4699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289300" y="4559300"/>
              <a:ext cx="63500" cy="444500"/>
            </a:xfrm>
            <a:custGeom>
              <a:avLst/>
              <a:gdLst/>
              <a:ahLst/>
              <a:cxnLst/>
              <a:rect l="l" t="t" r="r" b="b"/>
              <a:pathLst>
                <a:path w="63500" h="444500">
                  <a:moveTo>
                    <a:pt x="63500" y="0"/>
                  </a:moveTo>
                  <a:lnTo>
                    <a:pt x="0" y="0"/>
                  </a:lnTo>
                  <a:lnTo>
                    <a:pt x="0" y="444500"/>
                  </a:lnTo>
                  <a:lnTo>
                    <a:pt x="63500" y="444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65500" y="4610100"/>
              <a:ext cx="88900" cy="4318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352800" y="4597400"/>
              <a:ext cx="63500" cy="406400"/>
            </a:xfrm>
            <a:custGeom>
              <a:avLst/>
              <a:gdLst/>
              <a:ahLst/>
              <a:cxnLst/>
              <a:rect l="l" t="t" r="r" b="b"/>
              <a:pathLst>
                <a:path w="63500" h="406400">
                  <a:moveTo>
                    <a:pt x="635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500" y="406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29000" y="4648200"/>
              <a:ext cx="101600" cy="3937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16300" y="4635500"/>
              <a:ext cx="76200" cy="368300"/>
            </a:xfrm>
            <a:custGeom>
              <a:avLst/>
              <a:gdLst/>
              <a:ahLst/>
              <a:cxnLst/>
              <a:rect l="l" t="t" r="r" b="b"/>
              <a:pathLst>
                <a:path w="76200" h="368300">
                  <a:moveTo>
                    <a:pt x="762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76200" y="368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05200" y="4673600"/>
              <a:ext cx="88900" cy="3683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92500" y="4660900"/>
              <a:ext cx="63500" cy="342900"/>
            </a:xfrm>
            <a:custGeom>
              <a:avLst/>
              <a:gdLst/>
              <a:ahLst/>
              <a:cxnLst/>
              <a:rect l="l" t="t" r="r" b="b"/>
              <a:pathLst>
                <a:path w="63500" h="342900">
                  <a:moveTo>
                    <a:pt x="635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63500" y="3429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68700" y="4699000"/>
              <a:ext cx="88900" cy="3429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556000" y="4686300"/>
              <a:ext cx="63500" cy="317500"/>
            </a:xfrm>
            <a:custGeom>
              <a:avLst/>
              <a:gdLst/>
              <a:ahLst/>
              <a:cxnLst/>
              <a:rect l="l" t="t" r="r" b="b"/>
              <a:pathLst>
                <a:path w="63500" h="317500">
                  <a:moveTo>
                    <a:pt x="63500" y="0"/>
                  </a:moveTo>
                  <a:lnTo>
                    <a:pt x="0" y="0"/>
                  </a:lnTo>
                  <a:lnTo>
                    <a:pt x="0" y="317500"/>
                  </a:lnTo>
                  <a:lnTo>
                    <a:pt x="63500" y="317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32200" y="4724400"/>
              <a:ext cx="101600" cy="3175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619500" y="4711700"/>
              <a:ext cx="76200" cy="292100"/>
            </a:xfrm>
            <a:custGeom>
              <a:avLst/>
              <a:gdLst/>
              <a:ahLst/>
              <a:cxnLst/>
              <a:rect l="l" t="t" r="r" b="b"/>
              <a:pathLst>
                <a:path w="76200" h="292100">
                  <a:moveTo>
                    <a:pt x="76200" y="0"/>
                  </a:moveTo>
                  <a:lnTo>
                    <a:pt x="0" y="0"/>
                  </a:lnTo>
                  <a:lnTo>
                    <a:pt x="0" y="292100"/>
                  </a:lnTo>
                  <a:lnTo>
                    <a:pt x="76200" y="292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08400" y="4749800"/>
              <a:ext cx="88900" cy="2921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695700" y="4737100"/>
              <a:ext cx="63500" cy="266700"/>
            </a:xfrm>
            <a:custGeom>
              <a:avLst/>
              <a:gdLst/>
              <a:ahLst/>
              <a:cxnLst/>
              <a:rect l="l" t="t" r="r" b="b"/>
              <a:pathLst>
                <a:path w="63500" h="266700">
                  <a:moveTo>
                    <a:pt x="635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63500" y="266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71900" y="4775200"/>
              <a:ext cx="88900" cy="2667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59200" y="4762500"/>
              <a:ext cx="63500" cy="241300"/>
            </a:xfrm>
            <a:custGeom>
              <a:avLst/>
              <a:gdLst/>
              <a:ahLst/>
              <a:cxnLst/>
              <a:rect l="l" t="t" r="r" b="b"/>
              <a:pathLst>
                <a:path w="63500" h="241300">
                  <a:moveTo>
                    <a:pt x="635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63500" y="241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35400" y="4787900"/>
              <a:ext cx="101600" cy="2540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822700" y="477520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1600" y="4813300"/>
              <a:ext cx="88900" cy="2286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898900" y="4800600"/>
              <a:ext cx="63500" cy="203200"/>
            </a:xfrm>
            <a:custGeom>
              <a:avLst/>
              <a:gdLst/>
              <a:ahLst/>
              <a:cxnLst/>
              <a:rect l="l" t="t" r="r" b="b"/>
              <a:pathLst>
                <a:path w="63500" h="203200">
                  <a:moveTo>
                    <a:pt x="635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63500" y="2032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5100" y="4826000"/>
              <a:ext cx="88900" cy="2159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962400" y="4813300"/>
              <a:ext cx="63500" cy="190500"/>
            </a:xfrm>
            <a:custGeom>
              <a:avLst/>
              <a:gdLst/>
              <a:ahLst/>
              <a:cxnLst/>
              <a:rect l="l" t="t" r="r" b="b"/>
              <a:pathLst>
                <a:path w="63500" h="190500">
                  <a:moveTo>
                    <a:pt x="63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63500" y="190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38600" y="4838700"/>
              <a:ext cx="101600" cy="203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025900" y="4826000"/>
              <a:ext cx="76200" cy="177800"/>
            </a:xfrm>
            <a:custGeom>
              <a:avLst/>
              <a:gdLst/>
              <a:ahLst/>
              <a:cxnLst/>
              <a:rect l="l" t="t" r="r" b="b"/>
              <a:pathLst>
                <a:path w="76200" h="177800">
                  <a:moveTo>
                    <a:pt x="762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76200" y="177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14800" y="4851400"/>
              <a:ext cx="88900" cy="1905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102100" y="4838700"/>
              <a:ext cx="63500" cy="165100"/>
            </a:xfrm>
            <a:custGeom>
              <a:avLst/>
              <a:gdLst/>
              <a:ahLst/>
              <a:cxnLst/>
              <a:rect l="l" t="t" r="r" b="b"/>
              <a:pathLst>
                <a:path w="63500" h="165100">
                  <a:moveTo>
                    <a:pt x="6350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63500" y="1651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78300" y="4864100"/>
              <a:ext cx="88900" cy="1778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165600" y="4851400"/>
              <a:ext cx="63500" cy="152400"/>
            </a:xfrm>
            <a:custGeom>
              <a:avLst/>
              <a:gdLst/>
              <a:ahLst/>
              <a:cxnLst/>
              <a:rect l="l" t="t" r="r" b="b"/>
              <a:pathLst>
                <a:path w="63500" h="152400">
                  <a:moveTo>
                    <a:pt x="635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3500" y="152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241800" y="4876800"/>
              <a:ext cx="101600" cy="1651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229100" y="4864100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6200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76200" y="139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18000" y="4889500"/>
              <a:ext cx="88900" cy="1524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305300" y="4876800"/>
              <a:ext cx="63500" cy="127000"/>
            </a:xfrm>
            <a:custGeom>
              <a:avLst/>
              <a:gdLst/>
              <a:ahLst/>
              <a:cxnLst/>
              <a:rect l="l" t="t" r="r" b="b"/>
              <a:pathLst>
                <a:path w="63500" h="127000">
                  <a:moveTo>
                    <a:pt x="6350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63500" y="1270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381500" y="4902200"/>
              <a:ext cx="88900" cy="13970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368800" y="4889500"/>
              <a:ext cx="63500" cy="114300"/>
            </a:xfrm>
            <a:custGeom>
              <a:avLst/>
              <a:gdLst/>
              <a:ahLst/>
              <a:cxnLst/>
              <a:rect l="l" t="t" r="r" b="b"/>
              <a:pathLst>
                <a:path w="63500" h="114300">
                  <a:moveTo>
                    <a:pt x="635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3500" y="114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45000" y="4914900"/>
              <a:ext cx="101600" cy="1270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432300" y="4902200"/>
              <a:ext cx="76200" cy="101600"/>
            </a:xfrm>
            <a:custGeom>
              <a:avLst/>
              <a:gdLst/>
              <a:ahLst/>
              <a:cxnLst/>
              <a:rect l="l" t="t" r="r" b="b"/>
              <a:pathLst>
                <a:path w="76200" h="101600">
                  <a:moveTo>
                    <a:pt x="762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76200" y="101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21200" y="4927600"/>
              <a:ext cx="88900" cy="1143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508500" y="4914900"/>
              <a:ext cx="63500" cy="88900"/>
            </a:xfrm>
            <a:custGeom>
              <a:avLst/>
              <a:gdLst/>
              <a:ahLst/>
              <a:cxnLst/>
              <a:rect l="l" t="t" r="r" b="b"/>
              <a:pathLst>
                <a:path w="63500" h="88900">
                  <a:moveTo>
                    <a:pt x="6350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63500" y="889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84700" y="4927600"/>
              <a:ext cx="88900" cy="1143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572000" y="4914900"/>
              <a:ext cx="63500" cy="88900"/>
            </a:xfrm>
            <a:custGeom>
              <a:avLst/>
              <a:gdLst/>
              <a:ahLst/>
              <a:cxnLst/>
              <a:rect l="l" t="t" r="r" b="b"/>
              <a:pathLst>
                <a:path w="63500" h="88900">
                  <a:moveTo>
                    <a:pt x="6350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63500" y="889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48200" y="4940300"/>
              <a:ext cx="101600" cy="1016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635500" y="492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724400" y="4940300"/>
              <a:ext cx="88900" cy="1016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711700" y="4927600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635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3500" y="762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87900" y="4953000"/>
              <a:ext cx="88900" cy="889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775200" y="49403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50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63500" y="63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851400" y="4953000"/>
              <a:ext cx="101600" cy="8890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4838700" y="4940300"/>
              <a:ext cx="76200" cy="63500"/>
            </a:xfrm>
            <a:custGeom>
              <a:avLst/>
              <a:gdLst/>
              <a:ahLst/>
              <a:cxnLst/>
              <a:rect l="l" t="t" r="r" b="b"/>
              <a:pathLst>
                <a:path w="76200" h="63500">
                  <a:moveTo>
                    <a:pt x="7620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76200" y="635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27600" y="4965700"/>
              <a:ext cx="88900" cy="762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914900" y="49530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635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63500" y="508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91100" y="4965700"/>
              <a:ext cx="88900" cy="762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978400" y="49530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635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63500" y="508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54600" y="4978400"/>
              <a:ext cx="101600" cy="635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5041900" y="4965700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762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30800" y="4978400"/>
              <a:ext cx="88900" cy="635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5118100" y="4965700"/>
              <a:ext cx="63500" cy="38100"/>
            </a:xfrm>
            <a:custGeom>
              <a:avLst/>
              <a:gdLst/>
              <a:ahLst/>
              <a:cxnLst/>
              <a:rect l="l" t="t" r="r" b="b"/>
              <a:pathLst>
                <a:path w="63500" h="38100">
                  <a:moveTo>
                    <a:pt x="63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3500" y="381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94300" y="4978400"/>
              <a:ext cx="88900" cy="6350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181600" y="4965700"/>
              <a:ext cx="63500" cy="38100"/>
            </a:xfrm>
            <a:custGeom>
              <a:avLst/>
              <a:gdLst/>
              <a:ahLst/>
              <a:cxnLst/>
              <a:rect l="l" t="t" r="r" b="b"/>
              <a:pathLst>
                <a:path w="63500" h="38100">
                  <a:moveTo>
                    <a:pt x="63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3500" y="381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257800" y="4978400"/>
              <a:ext cx="101600" cy="635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245100" y="4965700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762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334000" y="4991100"/>
              <a:ext cx="88900" cy="5080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5321300" y="4978400"/>
              <a:ext cx="63500" cy="25400"/>
            </a:xfrm>
            <a:custGeom>
              <a:avLst/>
              <a:gdLst/>
              <a:ahLst/>
              <a:cxnLst/>
              <a:rect l="l" t="t" r="r" b="b"/>
              <a:pathLst>
                <a:path w="63500" h="25400">
                  <a:moveTo>
                    <a:pt x="635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3500" y="25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397500" y="4991100"/>
              <a:ext cx="88900" cy="5080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5384800" y="4978400"/>
              <a:ext cx="63500" cy="25400"/>
            </a:xfrm>
            <a:custGeom>
              <a:avLst/>
              <a:gdLst/>
              <a:ahLst/>
              <a:cxnLst/>
              <a:rect l="l" t="t" r="r" b="b"/>
              <a:pathLst>
                <a:path w="63500" h="25400">
                  <a:moveTo>
                    <a:pt x="635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3500" y="25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461000" y="4991100"/>
              <a:ext cx="101600" cy="5080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448300" y="4978400"/>
              <a:ext cx="76200" cy="25400"/>
            </a:xfrm>
            <a:custGeom>
              <a:avLst/>
              <a:gdLst/>
              <a:ahLst/>
              <a:cxnLst/>
              <a:rect l="l" t="t" r="r" b="b"/>
              <a:pathLst>
                <a:path w="76200" h="25400">
                  <a:moveTo>
                    <a:pt x="762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37200" y="4991100"/>
              <a:ext cx="88900" cy="5080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524500" y="4978400"/>
              <a:ext cx="63500" cy="25400"/>
            </a:xfrm>
            <a:custGeom>
              <a:avLst/>
              <a:gdLst/>
              <a:ahLst/>
              <a:cxnLst/>
              <a:rect l="l" t="t" r="r" b="b"/>
              <a:pathLst>
                <a:path w="63500" h="25400">
                  <a:moveTo>
                    <a:pt x="635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3500" y="254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600700" y="5003800"/>
              <a:ext cx="88900" cy="38100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88000" y="4991100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664200" y="5003800"/>
              <a:ext cx="101600" cy="3810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5651500" y="4991100"/>
              <a:ext cx="76200" cy="12700"/>
            </a:xfrm>
            <a:custGeom>
              <a:avLst/>
              <a:gdLst/>
              <a:ahLst/>
              <a:cxnLst/>
              <a:rect l="l" t="t" r="r" b="b"/>
              <a:pathLst>
                <a:path w="76200" h="12700">
                  <a:moveTo>
                    <a:pt x="76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0" y="12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740400" y="5003800"/>
              <a:ext cx="88900" cy="38100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5727700" y="4991100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803900" y="5003800"/>
              <a:ext cx="88900" cy="3810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5791200" y="4991100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867400" y="5003800"/>
              <a:ext cx="101600" cy="3810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854700" y="4991100"/>
              <a:ext cx="76200" cy="12700"/>
            </a:xfrm>
            <a:custGeom>
              <a:avLst/>
              <a:gdLst/>
              <a:ahLst/>
              <a:cxnLst/>
              <a:rect l="l" t="t" r="r" b="b"/>
              <a:pathLst>
                <a:path w="76200" h="12700">
                  <a:moveTo>
                    <a:pt x="76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0" y="12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3600" y="5003800"/>
              <a:ext cx="88900" cy="38100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5930900" y="4991100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07100" y="5003800"/>
              <a:ext cx="88900" cy="38100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5994400" y="4991100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997199" y="2187575"/>
              <a:ext cx="11430" cy="2849880"/>
            </a:xfrm>
            <a:custGeom>
              <a:avLst/>
              <a:gdLst/>
              <a:ahLst/>
              <a:cxnLst/>
              <a:rect l="l" t="t" r="r" b="b"/>
              <a:pathLst>
                <a:path w="11430" h="2849879">
                  <a:moveTo>
                    <a:pt x="11113" y="0"/>
                  </a:moveTo>
                  <a:lnTo>
                    <a:pt x="0" y="2849565"/>
                  </a:lnTo>
                </a:path>
              </a:pathLst>
            </a:custGeom>
            <a:ln w="38099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705350" y="2209800"/>
              <a:ext cx="0" cy="2882900"/>
            </a:xfrm>
            <a:custGeom>
              <a:avLst/>
              <a:gdLst/>
              <a:ahLst/>
              <a:cxnLst/>
              <a:rect l="l" t="t" r="r" b="b"/>
              <a:pathLst>
                <a:path h="2882900">
                  <a:moveTo>
                    <a:pt x="0" y="0"/>
                  </a:moveTo>
                  <a:lnTo>
                    <a:pt x="0" y="2882900"/>
                  </a:ln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75200" y="3041650"/>
              <a:ext cx="3683000" cy="0"/>
            </a:xfrm>
            <a:custGeom>
              <a:avLst/>
              <a:gdLst/>
              <a:ahLst/>
              <a:cxnLst/>
              <a:rect l="l" t="t" r="r" b="b"/>
              <a:pathLst>
                <a:path w="3683000">
                  <a:moveTo>
                    <a:pt x="0" y="0"/>
                  </a:moveTo>
                  <a:lnTo>
                    <a:pt x="342900" y="0"/>
                  </a:lnTo>
                </a:path>
                <a:path w="3683000">
                  <a:moveTo>
                    <a:pt x="3378200" y="0"/>
                  </a:moveTo>
                  <a:lnTo>
                    <a:pt x="36830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690872" y="2981578"/>
              <a:ext cx="3851910" cy="120650"/>
            </a:xfrm>
            <a:custGeom>
              <a:avLst/>
              <a:gdLst/>
              <a:ahLst/>
              <a:cxnLst/>
              <a:rect l="l" t="t" r="r" b="b"/>
              <a:pathLst>
                <a:path w="3851909" h="120650">
                  <a:moveTo>
                    <a:pt x="120142" y="0"/>
                  </a:moveTo>
                  <a:lnTo>
                    <a:pt x="0" y="60071"/>
                  </a:lnTo>
                  <a:lnTo>
                    <a:pt x="120142" y="120142"/>
                  </a:lnTo>
                  <a:lnTo>
                    <a:pt x="80098" y="60071"/>
                  </a:lnTo>
                  <a:lnTo>
                    <a:pt x="120142" y="0"/>
                  </a:lnTo>
                  <a:close/>
                </a:path>
                <a:path w="3851909" h="120650">
                  <a:moveTo>
                    <a:pt x="3851656" y="60071"/>
                  </a:moveTo>
                  <a:lnTo>
                    <a:pt x="3731514" y="0"/>
                  </a:lnTo>
                  <a:lnTo>
                    <a:pt x="3771557" y="60071"/>
                  </a:lnTo>
                  <a:lnTo>
                    <a:pt x="3731514" y="120142"/>
                  </a:lnTo>
                  <a:lnTo>
                    <a:pt x="3851656" y="60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763241" y="2557095"/>
            <a:ext cx="288290" cy="179323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10" dirty="0">
                <a:latin typeface="Arial MT"/>
                <a:cs typeface="Arial MT"/>
              </a:rPr>
              <a:t>V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ue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mer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356855" y="4885664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140073" y="4104640"/>
            <a:ext cx="331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 MT"/>
                <a:cs typeface="Arial MT"/>
              </a:rPr>
              <a:t>12.5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267955" y="3323615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 MT"/>
                <a:cs typeface="Arial MT"/>
              </a:rPr>
              <a:t>25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140073" y="2542590"/>
            <a:ext cx="331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 MT"/>
                <a:cs typeface="Arial MT"/>
              </a:rPr>
              <a:t>37.5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267955" y="1761566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641481" y="5204663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al MT"/>
                <a:cs typeface="Arial MT"/>
              </a:rPr>
              <a:t>F</a:t>
            </a:r>
            <a:r>
              <a:rPr sz="1800" spc="-190" dirty="0">
                <a:latin typeface="Arial MT"/>
                <a:cs typeface="Arial MT"/>
              </a:rPr>
              <a:t>e</a:t>
            </a:r>
            <a:r>
              <a:rPr sz="1800" spc="-195" dirty="0">
                <a:latin typeface="Arial MT"/>
                <a:cs typeface="Arial MT"/>
              </a:rPr>
              <a:t>a</a:t>
            </a:r>
            <a:r>
              <a:rPr sz="1800" spc="35" dirty="0">
                <a:latin typeface="Arial MT"/>
                <a:cs typeface="Arial MT"/>
              </a:rPr>
              <a:t>tu</a:t>
            </a:r>
            <a:r>
              <a:rPr sz="1800" spc="-10" dirty="0">
                <a:latin typeface="Arial MT"/>
                <a:cs typeface="Arial MT"/>
              </a:rPr>
              <a:t>r</a:t>
            </a:r>
            <a:r>
              <a:rPr sz="1800" spc="-175" dirty="0">
                <a:latin typeface="Arial MT"/>
                <a:cs typeface="Arial MT"/>
              </a:rPr>
              <a:t>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36146" y="2670047"/>
            <a:ext cx="2999740" cy="676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400" spc="-5" dirty="0">
                <a:latin typeface="Calibri"/>
                <a:cs typeface="Calibri"/>
              </a:rPr>
              <a:t>65% of </a:t>
            </a:r>
            <a:r>
              <a:rPr sz="1400" spc="-10" dirty="0">
                <a:latin typeface="Calibri"/>
                <a:cs typeface="Calibri"/>
              </a:rPr>
              <a:t>features </a:t>
            </a:r>
            <a:r>
              <a:rPr sz="1400" spc="-5" dirty="0">
                <a:latin typeface="Calibri"/>
                <a:cs typeface="Calibri"/>
              </a:rPr>
              <a:t>provide little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no </a:t>
            </a:r>
            <a:r>
              <a:rPr sz="1400" spc="-5" dirty="0">
                <a:latin typeface="Calibri"/>
                <a:cs typeface="Calibri"/>
              </a:rPr>
              <a:t>value,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 rarely </a:t>
            </a:r>
            <a:r>
              <a:rPr sz="1400" dirty="0">
                <a:latin typeface="Calibri"/>
                <a:cs typeface="Calibri"/>
              </a:rPr>
              <a:t>used </a:t>
            </a:r>
            <a:r>
              <a:rPr sz="1400" spc="-5" dirty="0">
                <a:latin typeface="Calibri"/>
                <a:cs typeface="Calibri"/>
              </a:rPr>
              <a:t>and/or aren</a:t>
            </a:r>
            <a:r>
              <a:rPr sz="1400" spc="-5" dirty="0">
                <a:latin typeface="Arial MT"/>
                <a:cs typeface="Arial MT"/>
              </a:rPr>
              <a:t>’t </a:t>
            </a:r>
            <a:r>
              <a:rPr sz="1400" spc="-5" dirty="0">
                <a:latin typeface="Calibri"/>
                <a:cs typeface="Calibri"/>
              </a:rPr>
              <a:t>actually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desired by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3027172" y="4061078"/>
            <a:ext cx="1654810" cy="120650"/>
            <a:chOff x="3027172" y="4061078"/>
            <a:chExt cx="1654810" cy="120650"/>
          </a:xfrm>
        </p:grpSpPr>
        <p:sp>
          <p:nvSpPr>
            <p:cNvPr id="152" name="object 152"/>
            <p:cNvSpPr/>
            <p:nvPr/>
          </p:nvSpPr>
          <p:spPr>
            <a:xfrm>
              <a:off x="3111500" y="4121149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39700" y="0"/>
                  </a:lnTo>
                </a:path>
                <a:path w="1485900">
                  <a:moveTo>
                    <a:pt x="1346200" y="0"/>
                  </a:moveTo>
                  <a:lnTo>
                    <a:pt x="14859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7172" y="4061078"/>
              <a:ext cx="1654810" cy="120650"/>
            </a:xfrm>
            <a:custGeom>
              <a:avLst/>
              <a:gdLst/>
              <a:ahLst/>
              <a:cxnLst/>
              <a:rect l="l" t="t" r="r" b="b"/>
              <a:pathLst>
                <a:path w="1654810" h="120650">
                  <a:moveTo>
                    <a:pt x="120142" y="0"/>
                  </a:moveTo>
                  <a:lnTo>
                    <a:pt x="0" y="60071"/>
                  </a:lnTo>
                  <a:lnTo>
                    <a:pt x="120142" y="120142"/>
                  </a:lnTo>
                  <a:lnTo>
                    <a:pt x="80098" y="60071"/>
                  </a:lnTo>
                  <a:lnTo>
                    <a:pt x="120142" y="0"/>
                  </a:lnTo>
                  <a:close/>
                </a:path>
                <a:path w="1654810" h="120650">
                  <a:moveTo>
                    <a:pt x="1654556" y="60071"/>
                  </a:moveTo>
                  <a:lnTo>
                    <a:pt x="1534414" y="0"/>
                  </a:lnTo>
                  <a:lnTo>
                    <a:pt x="1574457" y="60071"/>
                  </a:lnTo>
                  <a:lnTo>
                    <a:pt x="1534414" y="120142"/>
                  </a:lnTo>
                  <a:lnTo>
                    <a:pt x="1654556" y="60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3265728" y="3724147"/>
            <a:ext cx="1177925" cy="67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4154" marR="5080" indent="-21209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OK,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but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680972" y="1749679"/>
            <a:ext cx="1337310" cy="120650"/>
            <a:chOff x="1680972" y="1749679"/>
            <a:chExt cx="1337310" cy="120650"/>
          </a:xfrm>
        </p:grpSpPr>
        <p:sp>
          <p:nvSpPr>
            <p:cNvPr id="156" name="object 156"/>
            <p:cNvSpPr/>
            <p:nvPr/>
          </p:nvSpPr>
          <p:spPr>
            <a:xfrm>
              <a:off x="1765300" y="1809750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90500" y="0"/>
                  </a:lnTo>
                </a:path>
                <a:path w="1168400">
                  <a:moveTo>
                    <a:pt x="990600" y="0"/>
                  </a:moveTo>
                  <a:lnTo>
                    <a:pt x="11684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80972" y="1749678"/>
              <a:ext cx="1337310" cy="120650"/>
            </a:xfrm>
            <a:custGeom>
              <a:avLst/>
              <a:gdLst/>
              <a:ahLst/>
              <a:cxnLst/>
              <a:rect l="l" t="t" r="r" b="b"/>
              <a:pathLst>
                <a:path w="1337310" h="120650">
                  <a:moveTo>
                    <a:pt x="120142" y="0"/>
                  </a:moveTo>
                  <a:lnTo>
                    <a:pt x="0" y="60071"/>
                  </a:lnTo>
                  <a:lnTo>
                    <a:pt x="120142" y="120142"/>
                  </a:lnTo>
                  <a:lnTo>
                    <a:pt x="80098" y="60071"/>
                  </a:lnTo>
                  <a:lnTo>
                    <a:pt x="120142" y="0"/>
                  </a:lnTo>
                  <a:close/>
                </a:path>
                <a:path w="1337310" h="120650">
                  <a:moveTo>
                    <a:pt x="1337056" y="60071"/>
                  </a:moveTo>
                  <a:lnTo>
                    <a:pt x="1216914" y="0"/>
                  </a:lnTo>
                  <a:lnTo>
                    <a:pt x="1256957" y="60071"/>
                  </a:lnTo>
                  <a:lnTo>
                    <a:pt x="1216914" y="120142"/>
                  </a:lnTo>
                  <a:lnTo>
                    <a:pt x="1337056" y="60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2045538" y="1057147"/>
            <a:ext cx="621030" cy="67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80% of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 t</a:t>
            </a:r>
            <a:r>
              <a:rPr sz="1400" spc="-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pi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001011" y="1704847"/>
            <a:ext cx="709930" cy="67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0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  20% of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286000" y="5651500"/>
            <a:ext cx="5257800" cy="850900"/>
          </a:xfrm>
          <a:prstGeom prst="rect">
            <a:avLst/>
          </a:prstGeom>
          <a:solidFill>
            <a:srgbClr val="98080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431925" marR="7620" indent="-1416050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tell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ahead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time which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add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don’t?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434" y="458584"/>
            <a:ext cx="748919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34719" marR="5080" indent="-922655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Delivering</a:t>
            </a:r>
            <a:r>
              <a:rPr sz="240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Customer</a:t>
            </a:r>
            <a:r>
              <a:rPr sz="2400" spc="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11B22"/>
                </a:solidFill>
                <a:latin typeface="Verdana"/>
                <a:cs typeface="Verdana"/>
              </a:rPr>
              <a:t>Features</a:t>
            </a:r>
            <a:r>
              <a:rPr sz="2400" spc="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Incrementally</a:t>
            </a:r>
            <a:r>
              <a:rPr sz="2400" spc="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Can </a:t>
            </a:r>
            <a:r>
              <a:rPr sz="2400" spc="-82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Drive </a:t>
            </a:r>
            <a:r>
              <a:rPr sz="2400" spc="-10" dirty="0">
                <a:solidFill>
                  <a:srgbClr val="E11B22"/>
                </a:solidFill>
                <a:latin typeface="Verdana"/>
                <a:cs typeface="Verdana"/>
              </a:rPr>
              <a:t>Radically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u="heavy" spc="-5" dirty="0">
                <a:solidFill>
                  <a:srgbClr val="E11B22"/>
                </a:solidFill>
                <a:uFill>
                  <a:solidFill>
                    <a:srgbClr val="E11B22"/>
                  </a:solidFill>
                </a:uFill>
                <a:latin typeface="Verdana"/>
                <a:cs typeface="Verdana"/>
              </a:rPr>
              <a:t>Better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11B22"/>
                </a:solidFill>
                <a:latin typeface="Verdana"/>
                <a:cs typeface="Verdana"/>
              </a:rPr>
              <a:t>Value</a:t>
            </a:r>
            <a:r>
              <a:rPr sz="2400" spc="-5" dirty="0">
                <a:solidFill>
                  <a:srgbClr val="E11B22"/>
                </a:solidFill>
                <a:latin typeface="Verdana"/>
                <a:cs typeface="Verdana"/>
              </a:rPr>
              <a:t> Delivery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8701" y="2015134"/>
            <a:ext cx="6301740" cy="3276600"/>
            <a:chOff x="1598701" y="2015134"/>
            <a:chExt cx="6301740" cy="3276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823" y="5090807"/>
              <a:ext cx="101600" cy="200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701" y="5082730"/>
              <a:ext cx="200719" cy="149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8301" y="5118099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1439" y="3587724"/>
              <a:ext cx="5957290" cy="15799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2125" y="3618522"/>
              <a:ext cx="5868670" cy="1489710"/>
            </a:xfrm>
            <a:custGeom>
              <a:avLst/>
              <a:gdLst/>
              <a:ahLst/>
              <a:cxnLst/>
              <a:rect l="l" t="t" r="r" b="b"/>
              <a:pathLst>
                <a:path w="5868670" h="1489710">
                  <a:moveTo>
                    <a:pt x="0" y="1489379"/>
                  </a:moveTo>
                  <a:lnTo>
                    <a:pt x="9686" y="1416330"/>
                  </a:lnTo>
                  <a:lnTo>
                    <a:pt x="20114" y="1343464"/>
                  </a:lnTo>
                  <a:lnTo>
                    <a:pt x="32024" y="1270965"/>
                  </a:lnTo>
                  <a:lnTo>
                    <a:pt x="46158" y="1199016"/>
                  </a:lnTo>
                  <a:lnTo>
                    <a:pt x="63256" y="1127802"/>
                  </a:lnTo>
                  <a:lnTo>
                    <a:pt x="84059" y="1057505"/>
                  </a:lnTo>
                  <a:lnTo>
                    <a:pt x="109309" y="988309"/>
                  </a:lnTo>
                  <a:lnTo>
                    <a:pt x="139747" y="920398"/>
                  </a:lnTo>
                  <a:lnTo>
                    <a:pt x="176113" y="853954"/>
                  </a:lnTo>
                  <a:lnTo>
                    <a:pt x="196752" y="821341"/>
                  </a:lnTo>
                  <a:lnTo>
                    <a:pt x="219150" y="789163"/>
                  </a:lnTo>
                  <a:lnTo>
                    <a:pt x="243401" y="757444"/>
                  </a:lnTo>
                  <a:lnTo>
                    <a:pt x="269597" y="726206"/>
                  </a:lnTo>
                  <a:lnTo>
                    <a:pt x="297832" y="695474"/>
                  </a:lnTo>
                  <a:lnTo>
                    <a:pt x="328197" y="665269"/>
                  </a:lnTo>
                  <a:lnTo>
                    <a:pt x="360785" y="635614"/>
                  </a:lnTo>
                  <a:lnTo>
                    <a:pt x="395690" y="606533"/>
                  </a:lnTo>
                  <a:lnTo>
                    <a:pt x="433003" y="578049"/>
                  </a:lnTo>
                  <a:lnTo>
                    <a:pt x="472817" y="550183"/>
                  </a:lnTo>
                  <a:lnTo>
                    <a:pt x="515225" y="522961"/>
                  </a:lnTo>
                  <a:lnTo>
                    <a:pt x="560319" y="496403"/>
                  </a:lnTo>
                  <a:lnTo>
                    <a:pt x="608193" y="470533"/>
                  </a:lnTo>
                  <a:lnTo>
                    <a:pt x="658938" y="445375"/>
                  </a:lnTo>
                  <a:lnTo>
                    <a:pt x="712648" y="420951"/>
                  </a:lnTo>
                  <a:lnTo>
                    <a:pt x="769415" y="397283"/>
                  </a:lnTo>
                  <a:lnTo>
                    <a:pt x="829331" y="374396"/>
                  </a:lnTo>
                  <a:lnTo>
                    <a:pt x="892490" y="352312"/>
                  </a:lnTo>
                  <a:lnTo>
                    <a:pt x="958984" y="331053"/>
                  </a:lnTo>
                  <a:lnTo>
                    <a:pt x="1028905" y="310643"/>
                  </a:lnTo>
                  <a:lnTo>
                    <a:pt x="1102347" y="291105"/>
                  </a:lnTo>
                  <a:lnTo>
                    <a:pt x="1167438" y="275569"/>
                  </a:lnTo>
                  <a:lnTo>
                    <a:pt x="1237696" y="260642"/>
                  </a:lnTo>
                  <a:lnTo>
                    <a:pt x="1312882" y="246311"/>
                  </a:lnTo>
                  <a:lnTo>
                    <a:pt x="1352249" y="239364"/>
                  </a:lnTo>
                  <a:lnTo>
                    <a:pt x="1392758" y="232560"/>
                  </a:lnTo>
                  <a:lnTo>
                    <a:pt x="1434379" y="225899"/>
                  </a:lnTo>
                  <a:lnTo>
                    <a:pt x="1477083" y="219378"/>
                  </a:lnTo>
                  <a:lnTo>
                    <a:pt x="1520839" y="212996"/>
                  </a:lnTo>
                  <a:lnTo>
                    <a:pt x="1565618" y="206751"/>
                  </a:lnTo>
                  <a:lnTo>
                    <a:pt x="1611390" y="200641"/>
                  </a:lnTo>
                  <a:lnTo>
                    <a:pt x="1658125" y="194665"/>
                  </a:lnTo>
                  <a:lnTo>
                    <a:pt x="1705793" y="188820"/>
                  </a:lnTo>
                  <a:lnTo>
                    <a:pt x="1754363" y="183106"/>
                  </a:lnTo>
                  <a:lnTo>
                    <a:pt x="1803807" y="177520"/>
                  </a:lnTo>
                  <a:lnTo>
                    <a:pt x="1854095" y="172061"/>
                  </a:lnTo>
                  <a:lnTo>
                    <a:pt x="1905195" y="166728"/>
                  </a:lnTo>
                  <a:lnTo>
                    <a:pt x="1957080" y="161518"/>
                  </a:lnTo>
                  <a:lnTo>
                    <a:pt x="2009717" y="156429"/>
                  </a:lnTo>
                  <a:lnTo>
                    <a:pt x="2063078" y="151461"/>
                  </a:lnTo>
                  <a:lnTo>
                    <a:pt x="2117133" y="146611"/>
                  </a:lnTo>
                  <a:lnTo>
                    <a:pt x="2171852" y="141878"/>
                  </a:lnTo>
                  <a:lnTo>
                    <a:pt x="2227205" y="137260"/>
                  </a:lnTo>
                  <a:lnTo>
                    <a:pt x="2283162" y="132755"/>
                  </a:lnTo>
                  <a:lnTo>
                    <a:pt x="2339693" y="128362"/>
                  </a:lnTo>
                  <a:lnTo>
                    <a:pt x="2396768" y="124079"/>
                  </a:lnTo>
                  <a:lnTo>
                    <a:pt x="2454357" y="119904"/>
                  </a:lnTo>
                  <a:lnTo>
                    <a:pt x="2512431" y="115836"/>
                  </a:lnTo>
                  <a:lnTo>
                    <a:pt x="2570959" y="111873"/>
                  </a:lnTo>
                  <a:lnTo>
                    <a:pt x="2629912" y="108012"/>
                  </a:lnTo>
                  <a:lnTo>
                    <a:pt x="2689259" y="104254"/>
                  </a:lnTo>
                  <a:lnTo>
                    <a:pt x="2748972" y="100595"/>
                  </a:lnTo>
                  <a:lnTo>
                    <a:pt x="2809019" y="97035"/>
                  </a:lnTo>
                  <a:lnTo>
                    <a:pt x="2869371" y="93571"/>
                  </a:lnTo>
                  <a:lnTo>
                    <a:pt x="2929998" y="90201"/>
                  </a:lnTo>
                  <a:lnTo>
                    <a:pt x="2990870" y="86925"/>
                  </a:lnTo>
                  <a:lnTo>
                    <a:pt x="3051957" y="83741"/>
                  </a:lnTo>
                  <a:lnTo>
                    <a:pt x="3113230" y="80646"/>
                  </a:lnTo>
                  <a:lnTo>
                    <a:pt x="3174658" y="77639"/>
                  </a:lnTo>
                  <a:lnTo>
                    <a:pt x="3236212" y="74718"/>
                  </a:lnTo>
                  <a:lnTo>
                    <a:pt x="3297861" y="71882"/>
                  </a:lnTo>
                  <a:lnTo>
                    <a:pt x="3359576" y="69129"/>
                  </a:lnTo>
                  <a:lnTo>
                    <a:pt x="3421326" y="66458"/>
                  </a:lnTo>
                  <a:lnTo>
                    <a:pt x="3483083" y="63866"/>
                  </a:lnTo>
                  <a:lnTo>
                    <a:pt x="3544816" y="61352"/>
                  </a:lnTo>
                  <a:lnTo>
                    <a:pt x="3606494" y="58914"/>
                  </a:lnTo>
                  <a:lnTo>
                    <a:pt x="3668089" y="56550"/>
                  </a:lnTo>
                  <a:lnTo>
                    <a:pt x="3729570" y="54260"/>
                  </a:lnTo>
                  <a:lnTo>
                    <a:pt x="3790907" y="52041"/>
                  </a:lnTo>
                  <a:lnTo>
                    <a:pt x="3852071" y="49891"/>
                  </a:lnTo>
                  <a:lnTo>
                    <a:pt x="3913031" y="47809"/>
                  </a:lnTo>
                  <a:lnTo>
                    <a:pt x="3973758" y="45793"/>
                  </a:lnTo>
                  <a:lnTo>
                    <a:pt x="4034222" y="43842"/>
                  </a:lnTo>
                  <a:lnTo>
                    <a:pt x="4094392" y="41953"/>
                  </a:lnTo>
                  <a:lnTo>
                    <a:pt x="4154240" y="40125"/>
                  </a:lnTo>
                  <a:lnTo>
                    <a:pt x="4213734" y="38357"/>
                  </a:lnTo>
                  <a:lnTo>
                    <a:pt x="4272846" y="36646"/>
                  </a:lnTo>
                  <a:lnTo>
                    <a:pt x="4331544" y="34992"/>
                  </a:lnTo>
                  <a:lnTo>
                    <a:pt x="4389800" y="33391"/>
                  </a:lnTo>
                  <a:lnTo>
                    <a:pt x="4447583" y="31844"/>
                  </a:lnTo>
                  <a:lnTo>
                    <a:pt x="4504864" y="30347"/>
                  </a:lnTo>
                  <a:lnTo>
                    <a:pt x="4561612" y="28899"/>
                  </a:lnTo>
                  <a:lnTo>
                    <a:pt x="4617798" y="27499"/>
                  </a:lnTo>
                  <a:lnTo>
                    <a:pt x="4673392" y="26145"/>
                  </a:lnTo>
                  <a:lnTo>
                    <a:pt x="4728363" y="24835"/>
                  </a:lnTo>
                  <a:lnTo>
                    <a:pt x="4782683" y="23567"/>
                  </a:lnTo>
                  <a:lnTo>
                    <a:pt x="4836320" y="22341"/>
                  </a:lnTo>
                  <a:lnTo>
                    <a:pt x="4889246" y="21153"/>
                  </a:lnTo>
                  <a:lnTo>
                    <a:pt x="4941430" y="20003"/>
                  </a:lnTo>
                  <a:lnTo>
                    <a:pt x="4992842" y="18889"/>
                  </a:lnTo>
                  <a:lnTo>
                    <a:pt x="5043452" y="17808"/>
                  </a:lnTo>
                  <a:lnTo>
                    <a:pt x="5093231" y="16760"/>
                  </a:lnTo>
                  <a:lnTo>
                    <a:pt x="5142149" y="15743"/>
                  </a:lnTo>
                  <a:lnTo>
                    <a:pt x="5190175" y="14755"/>
                  </a:lnTo>
                  <a:lnTo>
                    <a:pt x="5237280" y="13794"/>
                  </a:lnTo>
                  <a:lnTo>
                    <a:pt x="5283434" y="12858"/>
                  </a:lnTo>
                  <a:lnTo>
                    <a:pt x="5328606" y="11947"/>
                  </a:lnTo>
                  <a:lnTo>
                    <a:pt x="5372768" y="11058"/>
                  </a:lnTo>
                  <a:lnTo>
                    <a:pt x="5415889" y="10189"/>
                  </a:lnTo>
                  <a:lnTo>
                    <a:pt x="5457939" y="9339"/>
                  </a:lnTo>
                  <a:lnTo>
                    <a:pt x="5498889" y="8507"/>
                  </a:lnTo>
                  <a:lnTo>
                    <a:pt x="5538708" y="7690"/>
                  </a:lnTo>
                  <a:lnTo>
                    <a:pt x="5577366" y="6886"/>
                  </a:lnTo>
                  <a:lnTo>
                    <a:pt x="5651082" y="5314"/>
                  </a:lnTo>
                  <a:lnTo>
                    <a:pt x="5719797" y="3777"/>
                  </a:lnTo>
                  <a:lnTo>
                    <a:pt x="5783272" y="2262"/>
                  </a:lnTo>
                  <a:lnTo>
                    <a:pt x="5841268" y="754"/>
                  </a:lnTo>
                  <a:lnTo>
                    <a:pt x="5868136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589" y="3599484"/>
              <a:ext cx="6177381" cy="825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65304" y="3625848"/>
              <a:ext cx="6096000" cy="0"/>
            </a:xfrm>
            <a:custGeom>
              <a:avLst/>
              <a:gdLst/>
              <a:ahLst/>
              <a:cxnLst/>
              <a:rect l="l" t="t" r="r" b="b"/>
              <a:pathLst>
                <a:path w="6096000">
                  <a:moveTo>
                    <a:pt x="0" y="0"/>
                  </a:moveTo>
                  <a:lnTo>
                    <a:pt x="6095995" y="0"/>
                  </a:lnTo>
                </a:path>
              </a:pathLst>
            </a:custGeom>
            <a:ln w="635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4015" y="2015134"/>
              <a:ext cx="233340" cy="31518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65305" y="2197099"/>
              <a:ext cx="0" cy="2908300"/>
            </a:xfrm>
            <a:custGeom>
              <a:avLst/>
              <a:gdLst/>
              <a:ahLst/>
              <a:cxnLst/>
              <a:rect l="l" t="t" r="r" b="b"/>
              <a:pathLst>
                <a:path h="2908300">
                  <a:moveTo>
                    <a:pt x="0" y="0"/>
                  </a:moveTo>
                  <a:lnTo>
                    <a:pt x="0" y="29083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589" y="5012228"/>
              <a:ext cx="6177381" cy="2333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65304" y="5105401"/>
              <a:ext cx="5930900" cy="0"/>
            </a:xfrm>
            <a:custGeom>
              <a:avLst/>
              <a:gdLst/>
              <a:ahLst/>
              <a:cxnLst/>
              <a:rect l="l" t="t" r="r" b="b"/>
              <a:pathLst>
                <a:path w="5930900">
                  <a:moveTo>
                    <a:pt x="0" y="0"/>
                  </a:moveTo>
                  <a:lnTo>
                    <a:pt x="5922500" y="0"/>
                  </a:lnTo>
                  <a:lnTo>
                    <a:pt x="59308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00429" y="502682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79">
                  <a:moveTo>
                    <a:pt x="0" y="0"/>
                  </a:moveTo>
                  <a:lnTo>
                    <a:pt x="0" y="157149"/>
                  </a:lnTo>
                  <a:lnTo>
                    <a:pt x="157149" y="7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9487" y="5090807"/>
              <a:ext cx="101600" cy="2007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49503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6151" y="5090807"/>
              <a:ext cx="101600" cy="2007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33703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2814" y="5090807"/>
              <a:ext cx="101600" cy="2007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17903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9478" y="5090807"/>
              <a:ext cx="101600" cy="2007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8701" y="2035721"/>
              <a:ext cx="245173" cy="1598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14802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9461" y="5090807"/>
              <a:ext cx="101600" cy="2007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632699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6142" y="5090807"/>
              <a:ext cx="101600" cy="2007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99002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2806" y="5090807"/>
              <a:ext cx="101600" cy="2007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83202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9470" y="5090807"/>
              <a:ext cx="101600" cy="2007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67402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6133" y="5090807"/>
              <a:ext cx="101600" cy="20071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51602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2797" y="5090807"/>
              <a:ext cx="101600" cy="20071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048501" y="510540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38301" y="2120904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701" y="2392870"/>
              <a:ext cx="200719" cy="101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638301" y="2425700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8701" y="2691739"/>
              <a:ext cx="200719" cy="1016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638301" y="2717797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98701" y="2990608"/>
              <a:ext cx="200719" cy="101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38301" y="302260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8701" y="3289490"/>
              <a:ext cx="200719" cy="101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38301" y="3314702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98701" y="3588359"/>
              <a:ext cx="200719" cy="101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38301" y="3619498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8701" y="3887228"/>
              <a:ext cx="200719" cy="101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38301" y="3924306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98701" y="4186110"/>
              <a:ext cx="200719" cy="101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38301" y="4216403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8701" y="4484979"/>
              <a:ext cx="200719" cy="1016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38301" y="4521199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98701" y="4783848"/>
              <a:ext cx="200719" cy="101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38301" y="481329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6706" y="3229721"/>
            <a:ext cx="304800" cy="8921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12975" y="533485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99638" y="533485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86302" y="533485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26954" y="5268814"/>
            <a:ext cx="2262505" cy="6477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620"/>
              </a:spcBef>
              <a:tabLst>
                <a:tab pos="845185" algn="l"/>
                <a:tab pos="1431925" algn="l"/>
                <a:tab pos="2018030" algn="l"/>
              </a:tabLst>
            </a:pPr>
            <a:r>
              <a:rPr sz="1200" dirty="0">
                <a:latin typeface="Calibri"/>
                <a:cs typeface="Calibri"/>
              </a:rPr>
              <a:t>40	50	60	70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19621" y="533485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06285" y="533485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48892" y="5334851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42815" y="2003145"/>
            <a:ext cx="266065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200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Calibri"/>
                <a:cs typeface="Calibri"/>
              </a:rPr>
              <a:t>180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Calibri"/>
                <a:cs typeface="Calibri"/>
              </a:rPr>
              <a:t>160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95"/>
              </a:spcBef>
            </a:pPr>
            <a:r>
              <a:rPr sz="1200" dirty="0"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801594" y="2080914"/>
            <a:ext cx="4867275" cy="1992630"/>
            <a:chOff x="2801594" y="2080914"/>
            <a:chExt cx="4867275" cy="1992630"/>
          </a:xfrm>
        </p:grpSpPr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85503" y="2678658"/>
              <a:ext cx="4783226" cy="12810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936201" y="2709456"/>
              <a:ext cx="4694555" cy="1190625"/>
            </a:xfrm>
            <a:custGeom>
              <a:avLst/>
              <a:gdLst/>
              <a:ahLst/>
              <a:cxnLst/>
              <a:rect l="l" t="t" r="r" b="b"/>
              <a:pathLst>
                <a:path w="4694555" h="1190625">
                  <a:moveTo>
                    <a:pt x="0" y="1190510"/>
                  </a:moveTo>
                  <a:lnTo>
                    <a:pt x="9820" y="1117068"/>
                  </a:lnTo>
                  <a:lnTo>
                    <a:pt x="20822" y="1043918"/>
                  </a:lnTo>
                  <a:lnTo>
                    <a:pt x="34184" y="971353"/>
                  </a:lnTo>
                  <a:lnTo>
                    <a:pt x="51087" y="899663"/>
                  </a:lnTo>
                  <a:lnTo>
                    <a:pt x="72712" y="829142"/>
                  </a:lnTo>
                  <a:lnTo>
                    <a:pt x="100239" y="760082"/>
                  </a:lnTo>
                  <a:lnTo>
                    <a:pt x="134849" y="692774"/>
                  </a:lnTo>
                  <a:lnTo>
                    <a:pt x="155179" y="659868"/>
                  </a:lnTo>
                  <a:lnTo>
                    <a:pt x="177721" y="627510"/>
                  </a:lnTo>
                  <a:lnTo>
                    <a:pt x="202625" y="595736"/>
                  </a:lnTo>
                  <a:lnTo>
                    <a:pt x="230037" y="564584"/>
                  </a:lnTo>
                  <a:lnTo>
                    <a:pt x="260105" y="534088"/>
                  </a:lnTo>
                  <a:lnTo>
                    <a:pt x="292977" y="504286"/>
                  </a:lnTo>
                  <a:lnTo>
                    <a:pt x="328799" y="475214"/>
                  </a:lnTo>
                  <a:lnTo>
                    <a:pt x="367721" y="446909"/>
                  </a:lnTo>
                  <a:lnTo>
                    <a:pt x="409888" y="419407"/>
                  </a:lnTo>
                  <a:lnTo>
                    <a:pt x="455449" y="392745"/>
                  </a:lnTo>
                  <a:lnTo>
                    <a:pt x="504551" y="366959"/>
                  </a:lnTo>
                  <a:lnTo>
                    <a:pt x="557342" y="342086"/>
                  </a:lnTo>
                  <a:lnTo>
                    <a:pt x="613970" y="318162"/>
                  </a:lnTo>
                  <a:lnTo>
                    <a:pt x="674581" y="295224"/>
                  </a:lnTo>
                  <a:lnTo>
                    <a:pt x="739324" y="273309"/>
                  </a:lnTo>
                  <a:lnTo>
                    <a:pt x="808345" y="252452"/>
                  </a:lnTo>
                  <a:lnTo>
                    <a:pt x="881794" y="232690"/>
                  </a:lnTo>
                  <a:lnTo>
                    <a:pt x="946805" y="217403"/>
                  </a:lnTo>
                  <a:lnTo>
                    <a:pt x="1018070" y="202855"/>
                  </a:lnTo>
                  <a:lnTo>
                    <a:pt x="1055935" y="195853"/>
                  </a:lnTo>
                  <a:lnTo>
                    <a:pt x="1095228" y="189028"/>
                  </a:lnTo>
                  <a:lnTo>
                    <a:pt x="1135903" y="182378"/>
                  </a:lnTo>
                  <a:lnTo>
                    <a:pt x="1177915" y="175900"/>
                  </a:lnTo>
                  <a:lnTo>
                    <a:pt x="1221220" y="169592"/>
                  </a:lnTo>
                  <a:lnTo>
                    <a:pt x="1265771" y="163451"/>
                  </a:lnTo>
                  <a:lnTo>
                    <a:pt x="1311523" y="157475"/>
                  </a:lnTo>
                  <a:lnTo>
                    <a:pt x="1358431" y="151661"/>
                  </a:lnTo>
                  <a:lnTo>
                    <a:pt x="1406451" y="146007"/>
                  </a:lnTo>
                  <a:lnTo>
                    <a:pt x="1455536" y="140509"/>
                  </a:lnTo>
                  <a:lnTo>
                    <a:pt x="1505641" y="135166"/>
                  </a:lnTo>
                  <a:lnTo>
                    <a:pt x="1556722" y="129975"/>
                  </a:lnTo>
                  <a:lnTo>
                    <a:pt x="1608732" y="124933"/>
                  </a:lnTo>
                  <a:lnTo>
                    <a:pt x="1661627" y="120038"/>
                  </a:lnTo>
                  <a:lnTo>
                    <a:pt x="1715362" y="115288"/>
                  </a:lnTo>
                  <a:lnTo>
                    <a:pt x="1769890" y="110679"/>
                  </a:lnTo>
                  <a:lnTo>
                    <a:pt x="1825167" y="106209"/>
                  </a:lnTo>
                  <a:lnTo>
                    <a:pt x="1881147" y="101876"/>
                  </a:lnTo>
                  <a:lnTo>
                    <a:pt x="1937786" y="97677"/>
                  </a:lnTo>
                  <a:lnTo>
                    <a:pt x="1995038" y="93609"/>
                  </a:lnTo>
                  <a:lnTo>
                    <a:pt x="2052858" y="89670"/>
                  </a:lnTo>
                  <a:lnTo>
                    <a:pt x="2111199" y="85858"/>
                  </a:lnTo>
                  <a:lnTo>
                    <a:pt x="2170019" y="82170"/>
                  </a:lnTo>
                  <a:lnTo>
                    <a:pt x="2229270" y="78603"/>
                  </a:lnTo>
                  <a:lnTo>
                    <a:pt x="2288907" y="75154"/>
                  </a:lnTo>
                  <a:lnTo>
                    <a:pt x="2348886" y="71822"/>
                  </a:lnTo>
                  <a:lnTo>
                    <a:pt x="2409162" y="68603"/>
                  </a:lnTo>
                  <a:lnTo>
                    <a:pt x="2469688" y="65496"/>
                  </a:lnTo>
                  <a:lnTo>
                    <a:pt x="2530419" y="62497"/>
                  </a:lnTo>
                  <a:lnTo>
                    <a:pt x="2591311" y="59604"/>
                  </a:lnTo>
                  <a:lnTo>
                    <a:pt x="2652318" y="56814"/>
                  </a:lnTo>
                  <a:lnTo>
                    <a:pt x="2713395" y="54125"/>
                  </a:lnTo>
                  <a:lnTo>
                    <a:pt x="2774496" y="51535"/>
                  </a:lnTo>
                  <a:lnTo>
                    <a:pt x="2835577" y="49040"/>
                  </a:lnTo>
                  <a:lnTo>
                    <a:pt x="2896592" y="46639"/>
                  </a:lnTo>
                  <a:lnTo>
                    <a:pt x="2957495" y="44328"/>
                  </a:lnTo>
                  <a:lnTo>
                    <a:pt x="3018242" y="42105"/>
                  </a:lnTo>
                  <a:lnTo>
                    <a:pt x="3078787" y="39968"/>
                  </a:lnTo>
                  <a:lnTo>
                    <a:pt x="3139085" y="37914"/>
                  </a:lnTo>
                  <a:lnTo>
                    <a:pt x="3199091" y="35941"/>
                  </a:lnTo>
                  <a:lnTo>
                    <a:pt x="3258759" y="34045"/>
                  </a:lnTo>
                  <a:lnTo>
                    <a:pt x="3318044" y="32225"/>
                  </a:lnTo>
                  <a:lnTo>
                    <a:pt x="3376901" y="30477"/>
                  </a:lnTo>
                  <a:lnTo>
                    <a:pt x="3435285" y="28800"/>
                  </a:lnTo>
                  <a:lnTo>
                    <a:pt x="3493150" y="27190"/>
                  </a:lnTo>
                  <a:lnTo>
                    <a:pt x="3550451" y="25646"/>
                  </a:lnTo>
                  <a:lnTo>
                    <a:pt x="3607143" y="24164"/>
                  </a:lnTo>
                  <a:lnTo>
                    <a:pt x="3663180" y="22742"/>
                  </a:lnTo>
                  <a:lnTo>
                    <a:pt x="3718518" y="21378"/>
                  </a:lnTo>
                  <a:lnTo>
                    <a:pt x="3773111" y="20069"/>
                  </a:lnTo>
                  <a:lnTo>
                    <a:pt x="3826914" y="18812"/>
                  </a:lnTo>
                  <a:lnTo>
                    <a:pt x="3879881" y="17605"/>
                  </a:lnTo>
                  <a:lnTo>
                    <a:pt x="3931967" y="16445"/>
                  </a:lnTo>
                  <a:lnTo>
                    <a:pt x="3983128" y="15330"/>
                  </a:lnTo>
                  <a:lnTo>
                    <a:pt x="4033317" y="14257"/>
                  </a:lnTo>
                  <a:lnTo>
                    <a:pt x="4082489" y="13224"/>
                  </a:lnTo>
                  <a:lnTo>
                    <a:pt x="4130600" y="12228"/>
                  </a:lnTo>
                  <a:lnTo>
                    <a:pt x="4177603" y="11266"/>
                  </a:lnTo>
                  <a:lnTo>
                    <a:pt x="4223454" y="10336"/>
                  </a:lnTo>
                  <a:lnTo>
                    <a:pt x="4268108" y="9436"/>
                  </a:lnTo>
                  <a:lnTo>
                    <a:pt x="4311519" y="8563"/>
                  </a:lnTo>
                  <a:lnTo>
                    <a:pt x="4353641" y="7714"/>
                  </a:lnTo>
                  <a:lnTo>
                    <a:pt x="4394430" y="6886"/>
                  </a:lnTo>
                  <a:lnTo>
                    <a:pt x="4433840" y="6078"/>
                  </a:lnTo>
                  <a:lnTo>
                    <a:pt x="4508344" y="4510"/>
                  </a:lnTo>
                  <a:lnTo>
                    <a:pt x="4576790" y="2987"/>
                  </a:lnTo>
                  <a:lnTo>
                    <a:pt x="4638816" y="1491"/>
                  </a:lnTo>
                  <a:lnTo>
                    <a:pt x="4667308" y="746"/>
                  </a:lnTo>
                  <a:lnTo>
                    <a:pt x="469405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59250" y="2080914"/>
              <a:ext cx="3609428" cy="85577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9897" y="2111705"/>
              <a:ext cx="3520440" cy="765175"/>
            </a:xfrm>
            <a:custGeom>
              <a:avLst/>
              <a:gdLst/>
              <a:ahLst/>
              <a:cxnLst/>
              <a:rect l="l" t="t" r="r" b="b"/>
              <a:pathLst>
                <a:path w="3520440" h="765175">
                  <a:moveTo>
                    <a:pt x="0" y="764955"/>
                  </a:moveTo>
                  <a:lnTo>
                    <a:pt x="10583" y="698504"/>
                  </a:lnTo>
                  <a:lnTo>
                    <a:pt x="23643" y="632578"/>
                  </a:lnTo>
                  <a:lnTo>
                    <a:pt x="41656" y="567702"/>
                  </a:lnTo>
                  <a:lnTo>
                    <a:pt x="67100" y="504402"/>
                  </a:lnTo>
                  <a:lnTo>
                    <a:pt x="102452" y="443201"/>
                  </a:lnTo>
                  <a:lnTo>
                    <a:pt x="150187" y="384627"/>
                  </a:lnTo>
                  <a:lnTo>
                    <a:pt x="179472" y="356488"/>
                  </a:lnTo>
                  <a:lnTo>
                    <a:pt x="212783" y="329203"/>
                  </a:lnTo>
                  <a:lnTo>
                    <a:pt x="250428" y="302836"/>
                  </a:lnTo>
                  <a:lnTo>
                    <a:pt x="292716" y="277454"/>
                  </a:lnTo>
                  <a:lnTo>
                    <a:pt x="339959" y="253122"/>
                  </a:lnTo>
                  <a:lnTo>
                    <a:pt x="392464" y="229906"/>
                  </a:lnTo>
                  <a:lnTo>
                    <a:pt x="450542" y="207872"/>
                  </a:lnTo>
                  <a:lnTo>
                    <a:pt x="514503" y="187084"/>
                  </a:lnTo>
                  <a:lnTo>
                    <a:pt x="584656" y="167609"/>
                  </a:lnTo>
                  <a:lnTo>
                    <a:pt x="661310" y="149513"/>
                  </a:lnTo>
                  <a:lnTo>
                    <a:pt x="727374" y="136522"/>
                  </a:lnTo>
                  <a:lnTo>
                    <a:pt x="801616" y="124369"/>
                  </a:lnTo>
                  <a:lnTo>
                    <a:pt x="841602" y="118597"/>
                  </a:lnTo>
                  <a:lnTo>
                    <a:pt x="883391" y="113023"/>
                  </a:lnTo>
                  <a:lnTo>
                    <a:pt x="926903" y="107642"/>
                  </a:lnTo>
                  <a:lnTo>
                    <a:pt x="972056" y="102452"/>
                  </a:lnTo>
                  <a:lnTo>
                    <a:pt x="1018772" y="97448"/>
                  </a:lnTo>
                  <a:lnTo>
                    <a:pt x="1066968" y="92626"/>
                  </a:lnTo>
                  <a:lnTo>
                    <a:pt x="1116565" y="87983"/>
                  </a:lnTo>
                  <a:lnTo>
                    <a:pt x="1167482" y="83514"/>
                  </a:lnTo>
                  <a:lnTo>
                    <a:pt x="1219639" y="79216"/>
                  </a:lnTo>
                  <a:lnTo>
                    <a:pt x="1272955" y="75084"/>
                  </a:lnTo>
                  <a:lnTo>
                    <a:pt x="1327350" y="71116"/>
                  </a:lnTo>
                  <a:lnTo>
                    <a:pt x="1382743" y="67306"/>
                  </a:lnTo>
                  <a:lnTo>
                    <a:pt x="1439054" y="63651"/>
                  </a:lnTo>
                  <a:lnTo>
                    <a:pt x="1496203" y="60148"/>
                  </a:lnTo>
                  <a:lnTo>
                    <a:pt x="1554108" y="56791"/>
                  </a:lnTo>
                  <a:lnTo>
                    <a:pt x="1612690" y="53579"/>
                  </a:lnTo>
                  <a:lnTo>
                    <a:pt x="1671867" y="50505"/>
                  </a:lnTo>
                  <a:lnTo>
                    <a:pt x="1731561" y="47568"/>
                  </a:lnTo>
                  <a:lnTo>
                    <a:pt x="1791689" y="44762"/>
                  </a:lnTo>
                  <a:lnTo>
                    <a:pt x="1852172" y="42084"/>
                  </a:lnTo>
                  <a:lnTo>
                    <a:pt x="1912928" y="39529"/>
                  </a:lnTo>
                  <a:lnTo>
                    <a:pt x="1973879" y="37095"/>
                  </a:lnTo>
                  <a:lnTo>
                    <a:pt x="2034943" y="34778"/>
                  </a:lnTo>
                  <a:lnTo>
                    <a:pt x="2096039" y="32572"/>
                  </a:lnTo>
                  <a:lnTo>
                    <a:pt x="2157088" y="30475"/>
                  </a:lnTo>
                  <a:lnTo>
                    <a:pt x="2218008" y="28482"/>
                  </a:lnTo>
                  <a:lnTo>
                    <a:pt x="2278720" y="26591"/>
                  </a:lnTo>
                  <a:lnTo>
                    <a:pt x="2339143" y="24796"/>
                  </a:lnTo>
                  <a:lnTo>
                    <a:pt x="2399195" y="23093"/>
                  </a:lnTo>
                  <a:lnTo>
                    <a:pt x="2458798" y="21480"/>
                  </a:lnTo>
                  <a:lnTo>
                    <a:pt x="2517871" y="19952"/>
                  </a:lnTo>
                  <a:lnTo>
                    <a:pt x="2576332" y="18505"/>
                  </a:lnTo>
                  <a:lnTo>
                    <a:pt x="2634102" y="17135"/>
                  </a:lnTo>
                  <a:lnTo>
                    <a:pt x="2691099" y="15839"/>
                  </a:lnTo>
                  <a:lnTo>
                    <a:pt x="2747245" y="14613"/>
                  </a:lnTo>
                  <a:lnTo>
                    <a:pt x="2802457" y="13452"/>
                  </a:lnTo>
                  <a:lnTo>
                    <a:pt x="2856656" y="12353"/>
                  </a:lnTo>
                  <a:lnTo>
                    <a:pt x="2909761" y="11312"/>
                  </a:lnTo>
                  <a:lnTo>
                    <a:pt x="2961692" y="10325"/>
                  </a:lnTo>
                  <a:lnTo>
                    <a:pt x="3012369" y="9387"/>
                  </a:lnTo>
                  <a:lnTo>
                    <a:pt x="3061710" y="8497"/>
                  </a:lnTo>
                  <a:lnTo>
                    <a:pt x="3109635" y="7648"/>
                  </a:lnTo>
                  <a:lnTo>
                    <a:pt x="3156064" y="6838"/>
                  </a:lnTo>
                  <a:lnTo>
                    <a:pt x="3200916" y="6063"/>
                  </a:lnTo>
                  <a:lnTo>
                    <a:pt x="3244112" y="5318"/>
                  </a:lnTo>
                  <a:lnTo>
                    <a:pt x="3285570" y="4600"/>
                  </a:lnTo>
                  <a:lnTo>
                    <a:pt x="3325209" y="3905"/>
                  </a:lnTo>
                  <a:lnTo>
                    <a:pt x="3398713" y="2569"/>
                  </a:lnTo>
                  <a:lnTo>
                    <a:pt x="3463979" y="1277"/>
                  </a:lnTo>
                  <a:lnTo>
                    <a:pt x="3493322" y="639"/>
                  </a:lnTo>
                  <a:lnTo>
                    <a:pt x="3520363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01594" y="3807494"/>
              <a:ext cx="265814" cy="2658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38310" y="3821201"/>
              <a:ext cx="192405" cy="192405"/>
            </a:xfrm>
            <a:prstGeom prst="rect">
              <a:avLst/>
            </a:prstGeom>
          </p:spPr>
        </p:pic>
      </p:grp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23359" y="70218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005" rIns="0" bIns="0" rtlCol="0">
            <a:spAutoFit/>
          </a:bodyPr>
          <a:lstStyle/>
          <a:p>
            <a:pPr marL="3627754" marR="5080" indent="-3534410">
              <a:lnSpc>
                <a:spcPts val="2500"/>
              </a:lnSpc>
              <a:spcBef>
                <a:spcPts val="225"/>
              </a:spcBef>
            </a:pPr>
            <a:r>
              <a:rPr sz="2100" dirty="0"/>
              <a:t>Four</a:t>
            </a:r>
            <a:r>
              <a:rPr sz="2100" spc="15" dirty="0"/>
              <a:t> </a:t>
            </a:r>
            <a:r>
              <a:rPr sz="2100" spc="10" dirty="0"/>
              <a:t>Tips for</a:t>
            </a:r>
            <a:r>
              <a:rPr sz="2100" spc="15" dirty="0"/>
              <a:t> </a:t>
            </a:r>
            <a:r>
              <a:rPr sz="2100" dirty="0"/>
              <a:t>Writing</a:t>
            </a:r>
            <a:r>
              <a:rPr sz="2100" spc="15" dirty="0"/>
              <a:t> </a:t>
            </a:r>
            <a:r>
              <a:rPr sz="2100" spc="10" dirty="0"/>
              <a:t>User</a:t>
            </a:r>
            <a:r>
              <a:rPr sz="2100" spc="15" dirty="0"/>
              <a:t> </a:t>
            </a:r>
            <a:r>
              <a:rPr sz="2100" spc="10" dirty="0"/>
              <a:t>Stories </a:t>
            </a:r>
            <a:r>
              <a:rPr sz="2100" spc="15" dirty="0"/>
              <a:t>as</a:t>
            </a:r>
            <a:r>
              <a:rPr sz="2100" spc="10" dirty="0"/>
              <a:t> Independent</a:t>
            </a:r>
            <a:r>
              <a:rPr sz="2100" spc="15" dirty="0"/>
              <a:t> </a:t>
            </a:r>
            <a:r>
              <a:rPr sz="2100" spc="-5" dirty="0"/>
              <a:t>Vertical </a:t>
            </a:r>
            <a:r>
              <a:rPr sz="2100" spc="-725" dirty="0"/>
              <a:t> </a:t>
            </a:r>
            <a:r>
              <a:rPr sz="2100" spc="10" dirty="0"/>
              <a:t>Slices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925338" y="1824913"/>
            <a:ext cx="2929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Maintain </a:t>
            </a:r>
            <a:r>
              <a:rPr sz="2000" dirty="0">
                <a:latin typeface="Verdana"/>
                <a:cs typeface="Verdana"/>
              </a:rPr>
              <a:t>and use clear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product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decomposition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4336" y="1945627"/>
            <a:ext cx="451484" cy="451484"/>
            <a:chOff x="414336" y="1945627"/>
            <a:chExt cx="451484" cy="4514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6" y="1945627"/>
              <a:ext cx="451484" cy="4514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8" y="19654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7"/>
                  </a:lnTo>
                  <a:lnTo>
                    <a:pt x="5951" y="136484"/>
                  </a:lnTo>
                  <a:lnTo>
                    <a:pt x="0" y="182876"/>
                  </a:lnTo>
                  <a:lnTo>
                    <a:pt x="5951" y="229268"/>
                  </a:lnTo>
                  <a:lnTo>
                    <a:pt x="23806" y="273196"/>
                  </a:lnTo>
                  <a:lnTo>
                    <a:pt x="53564" y="312194"/>
                  </a:lnTo>
                  <a:lnTo>
                    <a:pt x="92561" y="341949"/>
                  </a:lnTo>
                  <a:lnTo>
                    <a:pt x="136487" y="359802"/>
                  </a:lnTo>
                  <a:lnTo>
                    <a:pt x="182880" y="365753"/>
                  </a:lnTo>
                  <a:lnTo>
                    <a:pt x="229272" y="359802"/>
                  </a:lnTo>
                  <a:lnTo>
                    <a:pt x="273199" y="341949"/>
                  </a:lnTo>
                  <a:lnTo>
                    <a:pt x="312196" y="312194"/>
                  </a:lnTo>
                  <a:lnTo>
                    <a:pt x="341954" y="273196"/>
                  </a:lnTo>
                  <a:lnTo>
                    <a:pt x="359808" y="229268"/>
                  </a:lnTo>
                  <a:lnTo>
                    <a:pt x="365760" y="182876"/>
                  </a:lnTo>
                  <a:lnTo>
                    <a:pt x="359808" y="136484"/>
                  </a:lnTo>
                  <a:lnTo>
                    <a:pt x="341954" y="92557"/>
                  </a:lnTo>
                  <a:lnTo>
                    <a:pt x="312196" y="53559"/>
                  </a:lnTo>
                  <a:lnTo>
                    <a:pt x="273199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198" y="196549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9447" y="19853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339" y="3152266"/>
            <a:ext cx="3619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Leverage </a:t>
            </a:r>
            <a:r>
              <a:rPr sz="2000" spc="-5" dirty="0">
                <a:latin typeface="Verdana"/>
                <a:cs typeface="Verdana"/>
              </a:rPr>
              <a:t>modular/agile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architecture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foundation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336" y="3272980"/>
            <a:ext cx="451484" cy="451484"/>
            <a:chOff x="414336" y="3272980"/>
            <a:chExt cx="451484" cy="45148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6" y="3272980"/>
              <a:ext cx="451484" cy="4514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198" y="329284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6487" y="5952"/>
                  </a:lnTo>
                  <a:lnTo>
                    <a:pt x="92561" y="23808"/>
                  </a:lnTo>
                  <a:lnTo>
                    <a:pt x="53564" y="53568"/>
                  </a:lnTo>
                  <a:lnTo>
                    <a:pt x="23806" y="92562"/>
                  </a:lnTo>
                  <a:lnTo>
                    <a:pt x="5951" y="136488"/>
                  </a:lnTo>
                  <a:lnTo>
                    <a:pt x="0" y="182881"/>
                  </a:lnTo>
                  <a:lnTo>
                    <a:pt x="5951" y="229275"/>
                  </a:lnTo>
                  <a:lnTo>
                    <a:pt x="23806" y="273204"/>
                  </a:lnTo>
                  <a:lnTo>
                    <a:pt x="53564" y="312204"/>
                  </a:lnTo>
                  <a:lnTo>
                    <a:pt x="92561" y="341959"/>
                  </a:lnTo>
                  <a:lnTo>
                    <a:pt x="136487" y="359812"/>
                  </a:lnTo>
                  <a:lnTo>
                    <a:pt x="182880" y="365763"/>
                  </a:lnTo>
                  <a:lnTo>
                    <a:pt x="229272" y="359812"/>
                  </a:lnTo>
                  <a:lnTo>
                    <a:pt x="273199" y="341959"/>
                  </a:lnTo>
                  <a:lnTo>
                    <a:pt x="312196" y="312204"/>
                  </a:lnTo>
                  <a:lnTo>
                    <a:pt x="341954" y="273204"/>
                  </a:lnTo>
                  <a:lnTo>
                    <a:pt x="359808" y="229275"/>
                  </a:lnTo>
                  <a:lnTo>
                    <a:pt x="365760" y="182881"/>
                  </a:lnTo>
                  <a:lnTo>
                    <a:pt x="359808" y="136488"/>
                  </a:lnTo>
                  <a:lnTo>
                    <a:pt x="341954" y="92562"/>
                  </a:lnTo>
                  <a:lnTo>
                    <a:pt x="312196" y="53568"/>
                  </a:lnTo>
                  <a:lnTo>
                    <a:pt x="273199" y="23808"/>
                  </a:lnTo>
                  <a:lnTo>
                    <a:pt x="229272" y="595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8" y="329284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447" y="331273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339" y="4479632"/>
            <a:ext cx="3724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Verdana"/>
                <a:cs typeface="Verdana"/>
              </a:rPr>
              <a:t>Write </a:t>
            </a:r>
            <a:r>
              <a:rPr sz="2000" spc="-5" dirty="0">
                <a:latin typeface="Verdana"/>
                <a:cs typeface="Verdana"/>
              </a:rPr>
              <a:t>User Stories,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336" y="4446460"/>
            <a:ext cx="451484" cy="451484"/>
            <a:chOff x="414336" y="4446460"/>
            <a:chExt cx="451484" cy="45148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6" y="4446460"/>
              <a:ext cx="451484" cy="4514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7198" y="44663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7"/>
                  </a:lnTo>
                  <a:lnTo>
                    <a:pt x="5951" y="136484"/>
                  </a:lnTo>
                  <a:lnTo>
                    <a:pt x="0" y="182876"/>
                  </a:lnTo>
                  <a:lnTo>
                    <a:pt x="5951" y="229268"/>
                  </a:lnTo>
                  <a:lnTo>
                    <a:pt x="23806" y="273196"/>
                  </a:lnTo>
                  <a:lnTo>
                    <a:pt x="53564" y="312194"/>
                  </a:lnTo>
                  <a:lnTo>
                    <a:pt x="92561" y="341954"/>
                  </a:lnTo>
                  <a:lnTo>
                    <a:pt x="136487" y="359811"/>
                  </a:lnTo>
                  <a:lnTo>
                    <a:pt x="182880" y="365763"/>
                  </a:lnTo>
                  <a:lnTo>
                    <a:pt x="229272" y="359811"/>
                  </a:lnTo>
                  <a:lnTo>
                    <a:pt x="273199" y="341954"/>
                  </a:lnTo>
                  <a:lnTo>
                    <a:pt x="312196" y="312194"/>
                  </a:lnTo>
                  <a:lnTo>
                    <a:pt x="341954" y="273196"/>
                  </a:lnTo>
                  <a:lnTo>
                    <a:pt x="359808" y="229268"/>
                  </a:lnTo>
                  <a:lnTo>
                    <a:pt x="365760" y="182876"/>
                  </a:lnTo>
                  <a:lnTo>
                    <a:pt x="359808" y="136484"/>
                  </a:lnTo>
                  <a:lnTo>
                    <a:pt x="341954" y="92557"/>
                  </a:lnTo>
                  <a:lnTo>
                    <a:pt x="312196" y="53559"/>
                  </a:lnTo>
                  <a:lnTo>
                    <a:pt x="273199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198" y="446632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9447" y="44862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5339" y="5499217"/>
            <a:ext cx="3733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Conduct regular vertical </a:t>
            </a:r>
            <a:r>
              <a:rPr sz="2000" dirty="0">
                <a:latin typeface="Verdana"/>
                <a:cs typeface="Verdana"/>
              </a:rPr>
              <a:t>slice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“sanity checks” on </a:t>
            </a:r>
            <a:r>
              <a:rPr sz="2000" dirty="0">
                <a:latin typeface="Verdana"/>
                <a:cs typeface="Verdana"/>
              </a:rPr>
              <a:t>all</a:t>
            </a:r>
            <a:r>
              <a:rPr sz="2000" spc="-5" dirty="0">
                <a:latin typeface="Verdana"/>
                <a:cs typeface="Verdana"/>
              </a:rPr>
              <a:t> stories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4336" y="5619927"/>
            <a:ext cx="451484" cy="451484"/>
            <a:chOff x="414336" y="5619927"/>
            <a:chExt cx="451484" cy="451484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6" y="5619927"/>
              <a:ext cx="451484" cy="4514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7198" y="563979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6"/>
                  </a:lnTo>
                  <a:lnTo>
                    <a:pt x="53564" y="53563"/>
                  </a:lnTo>
                  <a:lnTo>
                    <a:pt x="23806" y="92560"/>
                  </a:lnTo>
                  <a:lnTo>
                    <a:pt x="5951" y="136487"/>
                  </a:lnTo>
                  <a:lnTo>
                    <a:pt x="0" y="182879"/>
                  </a:lnTo>
                  <a:lnTo>
                    <a:pt x="5951" y="229271"/>
                  </a:lnTo>
                  <a:lnTo>
                    <a:pt x="23806" y="273198"/>
                  </a:lnTo>
                  <a:lnTo>
                    <a:pt x="53564" y="312195"/>
                  </a:lnTo>
                  <a:lnTo>
                    <a:pt x="92561" y="341953"/>
                  </a:lnTo>
                  <a:lnTo>
                    <a:pt x="136487" y="359807"/>
                  </a:lnTo>
                  <a:lnTo>
                    <a:pt x="182880" y="365759"/>
                  </a:lnTo>
                  <a:lnTo>
                    <a:pt x="229272" y="359807"/>
                  </a:lnTo>
                  <a:lnTo>
                    <a:pt x="273199" y="341953"/>
                  </a:lnTo>
                  <a:lnTo>
                    <a:pt x="312196" y="312195"/>
                  </a:lnTo>
                  <a:lnTo>
                    <a:pt x="341954" y="273198"/>
                  </a:lnTo>
                  <a:lnTo>
                    <a:pt x="359808" y="229271"/>
                  </a:lnTo>
                  <a:lnTo>
                    <a:pt x="365760" y="182879"/>
                  </a:lnTo>
                  <a:lnTo>
                    <a:pt x="359808" y="136487"/>
                  </a:lnTo>
                  <a:lnTo>
                    <a:pt x="341954" y="92560"/>
                  </a:lnTo>
                  <a:lnTo>
                    <a:pt x="312196" y="53563"/>
                  </a:lnTo>
                  <a:lnTo>
                    <a:pt x="273199" y="23806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198" y="563979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9447" y="56596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37084" y="1411701"/>
            <a:ext cx="3745229" cy="2728595"/>
            <a:chOff x="4637084" y="1411701"/>
            <a:chExt cx="3745229" cy="272859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7699" y="2768600"/>
              <a:ext cx="1384300" cy="1371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41850" y="2241544"/>
              <a:ext cx="88900" cy="63500"/>
            </a:xfrm>
            <a:custGeom>
              <a:avLst/>
              <a:gdLst/>
              <a:ahLst/>
              <a:cxnLst/>
              <a:rect l="l" t="t" r="r" b="b"/>
              <a:pathLst>
                <a:path w="88900" h="63500">
                  <a:moveTo>
                    <a:pt x="0" y="0"/>
                  </a:moveTo>
                  <a:lnTo>
                    <a:pt x="88900" y="0"/>
                  </a:lnTo>
                  <a:lnTo>
                    <a:pt x="88900" y="63500"/>
                  </a:lnTo>
                  <a:lnTo>
                    <a:pt x="0" y="6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0232" y="1411701"/>
              <a:ext cx="1043668" cy="34698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18149" y="1428750"/>
              <a:ext cx="952500" cy="266700"/>
            </a:xfrm>
            <a:custGeom>
              <a:avLst/>
              <a:gdLst/>
              <a:ahLst/>
              <a:cxnLst/>
              <a:rect l="l" t="t" r="r" b="b"/>
              <a:pathLst>
                <a:path w="952500" h="266700">
                  <a:moveTo>
                    <a:pt x="0" y="0"/>
                  </a:moveTo>
                  <a:lnTo>
                    <a:pt x="952500" y="0"/>
                  </a:lnTo>
                  <a:lnTo>
                    <a:pt x="9525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18154" y="1428753"/>
              <a:ext cx="952500" cy="266700"/>
            </a:xfrm>
            <a:custGeom>
              <a:avLst/>
              <a:gdLst/>
              <a:ahLst/>
              <a:cxnLst/>
              <a:rect l="l" t="t" r="r" b="b"/>
              <a:pathLst>
                <a:path w="952500" h="266700">
                  <a:moveTo>
                    <a:pt x="0" y="0"/>
                  </a:moveTo>
                  <a:lnTo>
                    <a:pt x="952499" y="0"/>
                  </a:lnTo>
                  <a:lnTo>
                    <a:pt x="952499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6509" y="1756544"/>
              <a:ext cx="927553" cy="3469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86349" y="1771650"/>
              <a:ext cx="850900" cy="266700"/>
            </a:xfrm>
            <a:custGeom>
              <a:avLst/>
              <a:gdLst/>
              <a:ahLst/>
              <a:cxnLst/>
              <a:rect l="l" t="t" r="r" b="b"/>
              <a:pathLst>
                <a:path w="850900" h="266700">
                  <a:moveTo>
                    <a:pt x="0" y="0"/>
                  </a:moveTo>
                  <a:lnTo>
                    <a:pt x="850900" y="0"/>
                  </a:lnTo>
                  <a:lnTo>
                    <a:pt x="8509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86348" y="1771650"/>
              <a:ext cx="850900" cy="266700"/>
            </a:xfrm>
            <a:custGeom>
              <a:avLst/>
              <a:gdLst/>
              <a:ahLst/>
              <a:cxnLst/>
              <a:rect l="l" t="t" r="r" b="b"/>
              <a:pathLst>
                <a:path w="850900" h="266700">
                  <a:moveTo>
                    <a:pt x="0" y="0"/>
                  </a:moveTo>
                  <a:lnTo>
                    <a:pt x="850900" y="0"/>
                  </a:lnTo>
                  <a:lnTo>
                    <a:pt x="8509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4458" y="1756544"/>
              <a:ext cx="927553" cy="34698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51549" y="1771650"/>
              <a:ext cx="838200" cy="266700"/>
            </a:xfrm>
            <a:custGeom>
              <a:avLst/>
              <a:gdLst/>
              <a:ahLst/>
              <a:cxnLst/>
              <a:rect l="l" t="t" r="r" b="b"/>
              <a:pathLst>
                <a:path w="838200" h="266700">
                  <a:moveTo>
                    <a:pt x="0" y="0"/>
                  </a:moveTo>
                  <a:lnTo>
                    <a:pt x="838200" y="0"/>
                  </a:lnTo>
                  <a:lnTo>
                    <a:pt x="8382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1554" y="1771650"/>
              <a:ext cx="838200" cy="266700"/>
            </a:xfrm>
            <a:custGeom>
              <a:avLst/>
              <a:gdLst/>
              <a:ahLst/>
              <a:cxnLst/>
              <a:rect l="l" t="t" r="r" b="b"/>
              <a:pathLst>
                <a:path w="838200" h="266700">
                  <a:moveTo>
                    <a:pt x="0" y="0"/>
                  </a:moveTo>
                  <a:lnTo>
                    <a:pt x="838200" y="0"/>
                  </a:lnTo>
                  <a:lnTo>
                    <a:pt x="8382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38752" y="2127256"/>
              <a:ext cx="533400" cy="177800"/>
            </a:xfrm>
            <a:custGeom>
              <a:avLst/>
              <a:gdLst/>
              <a:ahLst/>
              <a:cxnLst/>
              <a:rect l="l" t="t" r="r" b="b"/>
              <a:pathLst>
                <a:path w="533400" h="177800">
                  <a:moveTo>
                    <a:pt x="0" y="0"/>
                  </a:moveTo>
                  <a:lnTo>
                    <a:pt x="533399" y="0"/>
                  </a:lnTo>
                  <a:lnTo>
                    <a:pt x="533399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1849" y="2127250"/>
              <a:ext cx="520700" cy="177800"/>
            </a:xfrm>
            <a:custGeom>
              <a:avLst/>
              <a:gdLst/>
              <a:ahLst/>
              <a:cxnLst/>
              <a:rect l="l" t="t" r="r" b="b"/>
              <a:pathLst>
                <a:path w="520700" h="177800">
                  <a:moveTo>
                    <a:pt x="0" y="0"/>
                  </a:moveTo>
                  <a:lnTo>
                    <a:pt x="520700" y="0"/>
                  </a:lnTo>
                  <a:lnTo>
                    <a:pt x="5207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1846" y="2127256"/>
              <a:ext cx="520700" cy="177800"/>
            </a:xfrm>
            <a:custGeom>
              <a:avLst/>
              <a:gdLst/>
              <a:ahLst/>
              <a:cxnLst/>
              <a:rect l="l" t="t" r="r" b="b"/>
              <a:pathLst>
                <a:path w="520700" h="177800">
                  <a:moveTo>
                    <a:pt x="0" y="0"/>
                  </a:moveTo>
                  <a:lnTo>
                    <a:pt x="520700" y="0"/>
                  </a:lnTo>
                  <a:lnTo>
                    <a:pt x="5207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59210" y="2122449"/>
            <a:ext cx="286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Epic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48346" y="2127256"/>
            <a:ext cx="533400" cy="177800"/>
          </a:xfrm>
          <a:custGeom>
            <a:avLst/>
            <a:gdLst/>
            <a:ahLst/>
            <a:cxnLst/>
            <a:rect l="l" t="t" r="r" b="b"/>
            <a:pathLst>
              <a:path w="533400" h="177800">
                <a:moveTo>
                  <a:pt x="0" y="0"/>
                </a:moveTo>
                <a:lnTo>
                  <a:pt x="533399" y="0"/>
                </a:lnTo>
                <a:lnTo>
                  <a:pt x="53339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6542" y="1460347"/>
            <a:ext cx="146558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Product</a:t>
            </a:r>
            <a:endParaRPr sz="1200">
              <a:latin typeface="Verdana"/>
              <a:cs typeface="Verdana"/>
            </a:endParaRPr>
          </a:p>
          <a:p>
            <a:pPr marL="122555" marR="5080" indent="-110489">
              <a:lnSpc>
                <a:spcPct val="200500"/>
              </a:lnSpc>
              <a:spcBef>
                <a:spcPts val="160"/>
              </a:spcBef>
              <a:tabLst>
                <a:tab pos="730250" algn="l"/>
                <a:tab pos="970280" algn="l"/>
              </a:tabLst>
            </a:pP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eat</a:t>
            </a:r>
            <a:r>
              <a:rPr sz="1000" spc="-5" dirty="0">
                <a:latin typeface="Verdana"/>
                <a:cs typeface="Verdana"/>
              </a:rPr>
              <a:t>u</a:t>
            </a:r>
            <a:r>
              <a:rPr sz="1000" dirty="0">
                <a:latin typeface="Verdana"/>
                <a:cs typeface="Verdana"/>
              </a:rPr>
              <a:t>re		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eat</a:t>
            </a:r>
            <a:r>
              <a:rPr sz="1000" spc="-5" dirty="0">
                <a:latin typeface="Verdana"/>
                <a:cs typeface="Verdana"/>
              </a:rPr>
              <a:t>u</a:t>
            </a:r>
            <a:r>
              <a:rPr sz="1000" dirty="0">
                <a:latin typeface="Verdana"/>
                <a:cs typeface="Verdana"/>
              </a:rPr>
              <a:t>re  Epic	Epic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89919" y="2277719"/>
            <a:ext cx="334645" cy="57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32400"/>
              </a:lnSpc>
              <a:spcBef>
                <a:spcPts val="105"/>
              </a:spcBef>
            </a:pPr>
            <a:r>
              <a:rPr sz="900" dirty="0">
                <a:latin typeface="Verdana"/>
                <a:cs typeface="Verdana"/>
              </a:rPr>
              <a:t>St</a:t>
            </a:r>
            <a:r>
              <a:rPr sz="900" spc="-5" dirty="0">
                <a:latin typeface="Verdana"/>
                <a:cs typeface="Verdana"/>
              </a:rPr>
              <a:t>o</a:t>
            </a:r>
            <a:r>
              <a:rPr sz="900" dirty="0">
                <a:latin typeface="Verdana"/>
                <a:cs typeface="Verdana"/>
              </a:rPr>
              <a:t>ry  St</a:t>
            </a:r>
            <a:r>
              <a:rPr sz="900" spc="-5" dirty="0">
                <a:latin typeface="Verdana"/>
                <a:cs typeface="Verdana"/>
              </a:rPr>
              <a:t>o</a:t>
            </a:r>
            <a:r>
              <a:rPr sz="900" dirty="0">
                <a:latin typeface="Verdana"/>
                <a:cs typeface="Verdana"/>
              </a:rPr>
              <a:t>ry  St</a:t>
            </a:r>
            <a:r>
              <a:rPr sz="900" spc="-5" dirty="0">
                <a:latin typeface="Verdana"/>
                <a:cs typeface="Verdana"/>
              </a:rPr>
              <a:t>o</a:t>
            </a:r>
            <a:r>
              <a:rPr sz="900" dirty="0">
                <a:latin typeface="Verdana"/>
                <a:cs typeface="Verdana"/>
              </a:rPr>
              <a:t>ry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36959" y="1674723"/>
            <a:ext cx="1877695" cy="3677285"/>
            <a:chOff x="4636959" y="1674723"/>
            <a:chExt cx="1877695" cy="367728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4251" y="1674723"/>
              <a:ext cx="573849" cy="1597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05451" y="1689098"/>
              <a:ext cx="482600" cy="82550"/>
            </a:xfrm>
            <a:custGeom>
              <a:avLst/>
              <a:gdLst/>
              <a:ahLst/>
              <a:cxnLst/>
              <a:rect l="l" t="t" r="r" b="b"/>
              <a:pathLst>
                <a:path w="482600" h="82550">
                  <a:moveTo>
                    <a:pt x="482599" y="0"/>
                  </a:moveTo>
                  <a:lnTo>
                    <a:pt x="482599" y="44449"/>
                  </a:lnTo>
                  <a:lnTo>
                    <a:pt x="0" y="44449"/>
                  </a:lnTo>
                  <a:lnTo>
                    <a:pt x="0" y="825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6025" y="1674726"/>
              <a:ext cx="568243" cy="15978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88043" y="1682750"/>
              <a:ext cx="482600" cy="95250"/>
            </a:xfrm>
            <a:custGeom>
              <a:avLst/>
              <a:gdLst/>
              <a:ahLst/>
              <a:cxnLst/>
              <a:rect l="l" t="t" r="r" b="b"/>
              <a:pathLst>
                <a:path w="482600" h="95250">
                  <a:moveTo>
                    <a:pt x="482600" y="95249"/>
                  </a:moveTo>
                  <a:lnTo>
                    <a:pt x="482600" y="50799"/>
                  </a:lnTo>
                  <a:lnTo>
                    <a:pt x="0" y="5079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6098" y="2019566"/>
              <a:ext cx="700222" cy="16085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908548" y="2031994"/>
              <a:ext cx="596900" cy="82550"/>
            </a:xfrm>
            <a:custGeom>
              <a:avLst/>
              <a:gdLst/>
              <a:ahLst/>
              <a:cxnLst/>
              <a:rect l="l" t="t" r="r" b="b"/>
              <a:pathLst>
                <a:path w="596900" h="82550">
                  <a:moveTo>
                    <a:pt x="596900" y="0"/>
                  </a:moveTo>
                  <a:lnTo>
                    <a:pt x="596900" y="44449"/>
                  </a:lnTo>
                  <a:lnTo>
                    <a:pt x="0" y="44449"/>
                  </a:lnTo>
                  <a:lnTo>
                    <a:pt x="0" y="825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4246" y="2019566"/>
              <a:ext cx="699051" cy="16085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05448" y="2031995"/>
              <a:ext cx="609600" cy="82550"/>
            </a:xfrm>
            <a:custGeom>
              <a:avLst/>
              <a:gdLst/>
              <a:ahLst/>
              <a:cxnLst/>
              <a:rect l="l" t="t" r="r" b="b"/>
              <a:pathLst>
                <a:path w="609600" h="82550">
                  <a:moveTo>
                    <a:pt x="0" y="0"/>
                  </a:moveTo>
                  <a:lnTo>
                    <a:pt x="0" y="44449"/>
                  </a:lnTo>
                  <a:lnTo>
                    <a:pt x="609600" y="44449"/>
                  </a:lnTo>
                  <a:lnTo>
                    <a:pt x="609600" y="825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371" y="2019566"/>
              <a:ext cx="95250" cy="16086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05450" y="203199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6959" y="2281415"/>
              <a:ext cx="195543" cy="18895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36959" y="2281415"/>
              <a:ext cx="195543" cy="37158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36959" y="2281415"/>
              <a:ext cx="195543" cy="5521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79944" y="2292344"/>
              <a:ext cx="120650" cy="469900"/>
            </a:xfrm>
            <a:custGeom>
              <a:avLst/>
              <a:gdLst/>
              <a:ahLst/>
              <a:cxnLst/>
              <a:rect l="l" t="t" r="r" b="b"/>
              <a:pathLst>
                <a:path w="120650" h="469900">
                  <a:moveTo>
                    <a:pt x="120649" y="469900"/>
                  </a:moveTo>
                  <a:lnTo>
                    <a:pt x="0" y="4699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8933" y="4077169"/>
              <a:ext cx="1274444" cy="127444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171786" y="4097023"/>
              <a:ext cx="1188720" cy="1189355"/>
            </a:xfrm>
            <a:custGeom>
              <a:avLst/>
              <a:gdLst/>
              <a:ahLst/>
              <a:cxnLst/>
              <a:rect l="l" t="t" r="r" b="b"/>
              <a:pathLst>
                <a:path w="1188720" h="1189354">
                  <a:moveTo>
                    <a:pt x="594367" y="0"/>
                  </a:moveTo>
                  <a:lnTo>
                    <a:pt x="548771" y="1740"/>
                  </a:lnTo>
                  <a:lnTo>
                    <a:pt x="503390" y="6963"/>
                  </a:lnTo>
                  <a:lnTo>
                    <a:pt x="458442" y="15667"/>
                  </a:lnTo>
                  <a:lnTo>
                    <a:pt x="414143" y="27854"/>
                  </a:lnTo>
                  <a:lnTo>
                    <a:pt x="370709" y="43522"/>
                  </a:lnTo>
                  <a:lnTo>
                    <a:pt x="328356" y="62671"/>
                  </a:lnTo>
                  <a:lnTo>
                    <a:pt x="287302" y="85303"/>
                  </a:lnTo>
                  <a:lnTo>
                    <a:pt x="247761" y="111416"/>
                  </a:lnTo>
                  <a:lnTo>
                    <a:pt x="209951" y="141011"/>
                  </a:lnTo>
                  <a:lnTo>
                    <a:pt x="174088" y="174088"/>
                  </a:lnTo>
                  <a:lnTo>
                    <a:pt x="141011" y="209951"/>
                  </a:lnTo>
                  <a:lnTo>
                    <a:pt x="111416" y="247761"/>
                  </a:lnTo>
                  <a:lnTo>
                    <a:pt x="85303" y="287302"/>
                  </a:lnTo>
                  <a:lnTo>
                    <a:pt x="62671" y="328356"/>
                  </a:lnTo>
                  <a:lnTo>
                    <a:pt x="43522" y="370709"/>
                  </a:lnTo>
                  <a:lnTo>
                    <a:pt x="27854" y="414143"/>
                  </a:lnTo>
                  <a:lnTo>
                    <a:pt x="15667" y="458442"/>
                  </a:lnTo>
                  <a:lnTo>
                    <a:pt x="6963" y="503390"/>
                  </a:lnTo>
                  <a:lnTo>
                    <a:pt x="1740" y="548771"/>
                  </a:lnTo>
                  <a:lnTo>
                    <a:pt x="0" y="594367"/>
                  </a:lnTo>
                  <a:lnTo>
                    <a:pt x="1740" y="639964"/>
                  </a:lnTo>
                  <a:lnTo>
                    <a:pt x="6963" y="685345"/>
                  </a:lnTo>
                  <a:lnTo>
                    <a:pt x="15667" y="730292"/>
                  </a:lnTo>
                  <a:lnTo>
                    <a:pt x="27854" y="774591"/>
                  </a:lnTo>
                  <a:lnTo>
                    <a:pt x="43522" y="818024"/>
                  </a:lnTo>
                  <a:lnTo>
                    <a:pt x="62671" y="860375"/>
                  </a:lnTo>
                  <a:lnTo>
                    <a:pt x="85303" y="901429"/>
                  </a:lnTo>
                  <a:lnTo>
                    <a:pt x="111416" y="940968"/>
                  </a:lnTo>
                  <a:lnTo>
                    <a:pt x="141011" y="978776"/>
                  </a:lnTo>
                  <a:lnTo>
                    <a:pt x="174088" y="1014637"/>
                  </a:lnTo>
                  <a:lnTo>
                    <a:pt x="209951" y="1047714"/>
                  </a:lnTo>
                  <a:lnTo>
                    <a:pt x="247761" y="1077309"/>
                  </a:lnTo>
                  <a:lnTo>
                    <a:pt x="287302" y="1103423"/>
                  </a:lnTo>
                  <a:lnTo>
                    <a:pt x="328356" y="1126054"/>
                  </a:lnTo>
                  <a:lnTo>
                    <a:pt x="370709" y="1145204"/>
                  </a:lnTo>
                  <a:lnTo>
                    <a:pt x="414143" y="1160872"/>
                  </a:lnTo>
                  <a:lnTo>
                    <a:pt x="458442" y="1173058"/>
                  </a:lnTo>
                  <a:lnTo>
                    <a:pt x="503390" y="1181762"/>
                  </a:lnTo>
                  <a:lnTo>
                    <a:pt x="548771" y="1186985"/>
                  </a:lnTo>
                  <a:lnTo>
                    <a:pt x="594367" y="1188726"/>
                  </a:lnTo>
                  <a:lnTo>
                    <a:pt x="639964" y="1186985"/>
                  </a:lnTo>
                  <a:lnTo>
                    <a:pt x="685345" y="1181762"/>
                  </a:lnTo>
                  <a:lnTo>
                    <a:pt x="730292" y="1173058"/>
                  </a:lnTo>
                  <a:lnTo>
                    <a:pt x="774591" y="1160872"/>
                  </a:lnTo>
                  <a:lnTo>
                    <a:pt x="818024" y="1145204"/>
                  </a:lnTo>
                  <a:lnTo>
                    <a:pt x="860375" y="1126054"/>
                  </a:lnTo>
                  <a:lnTo>
                    <a:pt x="901429" y="1103423"/>
                  </a:lnTo>
                  <a:lnTo>
                    <a:pt x="940968" y="1077309"/>
                  </a:lnTo>
                  <a:lnTo>
                    <a:pt x="978776" y="1047714"/>
                  </a:lnTo>
                  <a:lnTo>
                    <a:pt x="1014637" y="1014637"/>
                  </a:lnTo>
                  <a:lnTo>
                    <a:pt x="1047714" y="978776"/>
                  </a:lnTo>
                  <a:lnTo>
                    <a:pt x="1077309" y="940968"/>
                  </a:lnTo>
                  <a:lnTo>
                    <a:pt x="1103423" y="901429"/>
                  </a:lnTo>
                  <a:lnTo>
                    <a:pt x="1126054" y="860375"/>
                  </a:lnTo>
                  <a:lnTo>
                    <a:pt x="1145204" y="818024"/>
                  </a:lnTo>
                  <a:lnTo>
                    <a:pt x="1160872" y="774591"/>
                  </a:lnTo>
                  <a:lnTo>
                    <a:pt x="1173058" y="730292"/>
                  </a:lnTo>
                  <a:lnTo>
                    <a:pt x="1181762" y="685345"/>
                  </a:lnTo>
                  <a:lnTo>
                    <a:pt x="1186985" y="639964"/>
                  </a:lnTo>
                  <a:lnTo>
                    <a:pt x="1188726" y="594367"/>
                  </a:lnTo>
                  <a:lnTo>
                    <a:pt x="1186985" y="548771"/>
                  </a:lnTo>
                  <a:lnTo>
                    <a:pt x="1181762" y="503390"/>
                  </a:lnTo>
                  <a:lnTo>
                    <a:pt x="1173058" y="458442"/>
                  </a:lnTo>
                  <a:lnTo>
                    <a:pt x="1160872" y="414143"/>
                  </a:lnTo>
                  <a:lnTo>
                    <a:pt x="1145204" y="370709"/>
                  </a:lnTo>
                  <a:lnTo>
                    <a:pt x="1126054" y="328356"/>
                  </a:lnTo>
                  <a:lnTo>
                    <a:pt x="1103423" y="287302"/>
                  </a:lnTo>
                  <a:lnTo>
                    <a:pt x="1077309" y="247761"/>
                  </a:lnTo>
                  <a:lnTo>
                    <a:pt x="1047714" y="209951"/>
                  </a:lnTo>
                  <a:lnTo>
                    <a:pt x="1014637" y="174088"/>
                  </a:lnTo>
                  <a:lnTo>
                    <a:pt x="978776" y="141011"/>
                  </a:lnTo>
                  <a:lnTo>
                    <a:pt x="940968" y="111416"/>
                  </a:lnTo>
                  <a:lnTo>
                    <a:pt x="901429" y="85303"/>
                  </a:lnTo>
                  <a:lnTo>
                    <a:pt x="860375" y="62671"/>
                  </a:lnTo>
                  <a:lnTo>
                    <a:pt x="818024" y="43522"/>
                  </a:lnTo>
                  <a:lnTo>
                    <a:pt x="774591" y="27854"/>
                  </a:lnTo>
                  <a:lnTo>
                    <a:pt x="730292" y="15667"/>
                  </a:lnTo>
                  <a:lnTo>
                    <a:pt x="685345" y="6963"/>
                  </a:lnTo>
                  <a:lnTo>
                    <a:pt x="639964" y="1740"/>
                  </a:lnTo>
                  <a:lnTo>
                    <a:pt x="5943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795" y="4097032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014636" y="174083"/>
                  </a:moveTo>
                  <a:lnTo>
                    <a:pt x="1047711" y="209946"/>
                  </a:lnTo>
                  <a:lnTo>
                    <a:pt x="1077306" y="247755"/>
                  </a:lnTo>
                  <a:lnTo>
                    <a:pt x="1103418" y="287295"/>
                  </a:lnTo>
                  <a:lnTo>
                    <a:pt x="1126049" y="328349"/>
                  </a:lnTo>
                  <a:lnTo>
                    <a:pt x="1145198" y="370701"/>
                  </a:lnTo>
                  <a:lnTo>
                    <a:pt x="1160866" y="414135"/>
                  </a:lnTo>
                  <a:lnTo>
                    <a:pt x="1173052" y="458434"/>
                  </a:lnTo>
                  <a:lnTo>
                    <a:pt x="1181756" y="503382"/>
                  </a:lnTo>
                  <a:lnTo>
                    <a:pt x="1186978" y="548763"/>
                  </a:lnTo>
                  <a:lnTo>
                    <a:pt x="1188719" y="594360"/>
                  </a:lnTo>
                  <a:lnTo>
                    <a:pt x="1186978" y="639956"/>
                  </a:lnTo>
                  <a:lnTo>
                    <a:pt x="1181756" y="685337"/>
                  </a:lnTo>
                  <a:lnTo>
                    <a:pt x="1173052" y="730285"/>
                  </a:lnTo>
                  <a:lnTo>
                    <a:pt x="1160866" y="774584"/>
                  </a:lnTo>
                  <a:lnTo>
                    <a:pt x="1145198" y="818018"/>
                  </a:lnTo>
                  <a:lnTo>
                    <a:pt x="1126049" y="860370"/>
                  </a:lnTo>
                  <a:lnTo>
                    <a:pt x="1103418" y="901424"/>
                  </a:lnTo>
                  <a:lnTo>
                    <a:pt x="1077306" y="940964"/>
                  </a:lnTo>
                  <a:lnTo>
                    <a:pt x="1047711" y="978773"/>
                  </a:lnTo>
                  <a:lnTo>
                    <a:pt x="1014636" y="1014636"/>
                  </a:lnTo>
                  <a:lnTo>
                    <a:pt x="978773" y="1047711"/>
                  </a:lnTo>
                  <a:lnTo>
                    <a:pt x="940964" y="1077306"/>
                  </a:lnTo>
                  <a:lnTo>
                    <a:pt x="901424" y="1103418"/>
                  </a:lnTo>
                  <a:lnTo>
                    <a:pt x="860370" y="1126049"/>
                  </a:lnTo>
                  <a:lnTo>
                    <a:pt x="818018" y="1145198"/>
                  </a:lnTo>
                  <a:lnTo>
                    <a:pt x="774584" y="1160866"/>
                  </a:lnTo>
                  <a:lnTo>
                    <a:pt x="730285" y="1173052"/>
                  </a:lnTo>
                  <a:lnTo>
                    <a:pt x="685337" y="1181756"/>
                  </a:lnTo>
                  <a:lnTo>
                    <a:pt x="639956" y="1186978"/>
                  </a:lnTo>
                  <a:lnTo>
                    <a:pt x="594359" y="1188719"/>
                  </a:lnTo>
                  <a:lnTo>
                    <a:pt x="548763" y="1186978"/>
                  </a:lnTo>
                  <a:lnTo>
                    <a:pt x="503382" y="1181756"/>
                  </a:lnTo>
                  <a:lnTo>
                    <a:pt x="458434" y="1173052"/>
                  </a:lnTo>
                  <a:lnTo>
                    <a:pt x="414135" y="1160866"/>
                  </a:lnTo>
                  <a:lnTo>
                    <a:pt x="370701" y="1145198"/>
                  </a:lnTo>
                  <a:lnTo>
                    <a:pt x="328349" y="1126049"/>
                  </a:lnTo>
                  <a:lnTo>
                    <a:pt x="287295" y="1103418"/>
                  </a:lnTo>
                  <a:lnTo>
                    <a:pt x="247755" y="1077306"/>
                  </a:lnTo>
                  <a:lnTo>
                    <a:pt x="209946" y="1047711"/>
                  </a:lnTo>
                  <a:lnTo>
                    <a:pt x="174083" y="1014636"/>
                  </a:lnTo>
                  <a:lnTo>
                    <a:pt x="141008" y="978773"/>
                  </a:lnTo>
                  <a:lnTo>
                    <a:pt x="111413" y="940964"/>
                  </a:lnTo>
                  <a:lnTo>
                    <a:pt x="85301" y="901424"/>
                  </a:lnTo>
                  <a:lnTo>
                    <a:pt x="62670" y="860370"/>
                  </a:lnTo>
                  <a:lnTo>
                    <a:pt x="43521" y="818018"/>
                  </a:lnTo>
                  <a:lnTo>
                    <a:pt x="27853" y="774584"/>
                  </a:lnTo>
                  <a:lnTo>
                    <a:pt x="15667" y="730285"/>
                  </a:lnTo>
                  <a:lnTo>
                    <a:pt x="6963" y="685337"/>
                  </a:lnTo>
                  <a:lnTo>
                    <a:pt x="1740" y="639956"/>
                  </a:lnTo>
                  <a:lnTo>
                    <a:pt x="0" y="594359"/>
                  </a:lnTo>
                  <a:lnTo>
                    <a:pt x="1740" y="548763"/>
                  </a:lnTo>
                  <a:lnTo>
                    <a:pt x="6963" y="503382"/>
                  </a:lnTo>
                  <a:lnTo>
                    <a:pt x="15667" y="458434"/>
                  </a:lnTo>
                  <a:lnTo>
                    <a:pt x="27853" y="414135"/>
                  </a:lnTo>
                  <a:lnTo>
                    <a:pt x="43521" y="370701"/>
                  </a:lnTo>
                  <a:lnTo>
                    <a:pt x="62670" y="328349"/>
                  </a:lnTo>
                  <a:lnTo>
                    <a:pt x="85301" y="287295"/>
                  </a:lnTo>
                  <a:lnTo>
                    <a:pt x="111413" y="247755"/>
                  </a:lnTo>
                  <a:lnTo>
                    <a:pt x="141008" y="209946"/>
                  </a:lnTo>
                  <a:lnTo>
                    <a:pt x="174083" y="174083"/>
                  </a:lnTo>
                  <a:lnTo>
                    <a:pt x="209946" y="141008"/>
                  </a:lnTo>
                  <a:lnTo>
                    <a:pt x="247755" y="111413"/>
                  </a:lnTo>
                  <a:lnTo>
                    <a:pt x="287295" y="85301"/>
                  </a:lnTo>
                  <a:lnTo>
                    <a:pt x="328349" y="62670"/>
                  </a:lnTo>
                  <a:lnTo>
                    <a:pt x="370701" y="43521"/>
                  </a:lnTo>
                  <a:lnTo>
                    <a:pt x="414135" y="27853"/>
                  </a:lnTo>
                  <a:lnTo>
                    <a:pt x="458434" y="15667"/>
                  </a:lnTo>
                  <a:lnTo>
                    <a:pt x="503382" y="6963"/>
                  </a:lnTo>
                  <a:lnTo>
                    <a:pt x="548763" y="1740"/>
                  </a:lnTo>
                  <a:lnTo>
                    <a:pt x="594360" y="0"/>
                  </a:lnTo>
                  <a:lnTo>
                    <a:pt x="639956" y="1740"/>
                  </a:lnTo>
                  <a:lnTo>
                    <a:pt x="685337" y="6963"/>
                  </a:lnTo>
                  <a:lnTo>
                    <a:pt x="730285" y="15667"/>
                  </a:lnTo>
                  <a:lnTo>
                    <a:pt x="774584" y="27853"/>
                  </a:lnTo>
                  <a:lnTo>
                    <a:pt x="818018" y="43521"/>
                  </a:lnTo>
                  <a:lnTo>
                    <a:pt x="860370" y="62670"/>
                  </a:lnTo>
                  <a:lnTo>
                    <a:pt x="901424" y="85301"/>
                  </a:lnTo>
                  <a:lnTo>
                    <a:pt x="940964" y="111413"/>
                  </a:lnTo>
                  <a:lnTo>
                    <a:pt x="978773" y="141008"/>
                  </a:lnTo>
                  <a:lnTo>
                    <a:pt x="1014636" y="174083"/>
                  </a:lnTo>
                  <a:close/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7523" y="4374349"/>
              <a:ext cx="977264" cy="97726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320962" y="4394789"/>
              <a:ext cx="890905" cy="890905"/>
            </a:xfrm>
            <a:custGeom>
              <a:avLst/>
              <a:gdLst/>
              <a:ahLst/>
              <a:cxnLst/>
              <a:rect l="l" t="t" r="r" b="b"/>
              <a:pathLst>
                <a:path w="890904" h="890904">
                  <a:moveTo>
                    <a:pt x="467999" y="0"/>
                  </a:moveTo>
                  <a:lnTo>
                    <a:pt x="422382" y="0"/>
                  </a:lnTo>
                  <a:lnTo>
                    <a:pt x="376957" y="4642"/>
                  </a:lnTo>
                  <a:lnTo>
                    <a:pt x="332109" y="13926"/>
                  </a:lnTo>
                  <a:lnTo>
                    <a:pt x="288222" y="27852"/>
                  </a:lnTo>
                  <a:lnTo>
                    <a:pt x="245681" y="46421"/>
                  </a:lnTo>
                  <a:lnTo>
                    <a:pt x="204870" y="69631"/>
                  </a:lnTo>
                  <a:lnTo>
                    <a:pt x="166175" y="97484"/>
                  </a:lnTo>
                  <a:lnTo>
                    <a:pt x="129978" y="129978"/>
                  </a:lnTo>
                  <a:lnTo>
                    <a:pt x="97484" y="166175"/>
                  </a:lnTo>
                  <a:lnTo>
                    <a:pt x="69631" y="204870"/>
                  </a:lnTo>
                  <a:lnTo>
                    <a:pt x="46421" y="245681"/>
                  </a:lnTo>
                  <a:lnTo>
                    <a:pt x="27852" y="288222"/>
                  </a:lnTo>
                  <a:lnTo>
                    <a:pt x="13926" y="332109"/>
                  </a:lnTo>
                  <a:lnTo>
                    <a:pt x="4642" y="376957"/>
                  </a:lnTo>
                  <a:lnTo>
                    <a:pt x="0" y="422382"/>
                  </a:lnTo>
                  <a:lnTo>
                    <a:pt x="0" y="467999"/>
                  </a:lnTo>
                  <a:lnTo>
                    <a:pt x="4642" y="513424"/>
                  </a:lnTo>
                  <a:lnTo>
                    <a:pt x="13926" y="558271"/>
                  </a:lnTo>
                  <a:lnTo>
                    <a:pt x="27852" y="602157"/>
                  </a:lnTo>
                  <a:lnTo>
                    <a:pt x="46421" y="644697"/>
                  </a:lnTo>
                  <a:lnTo>
                    <a:pt x="69631" y="685506"/>
                  </a:lnTo>
                  <a:lnTo>
                    <a:pt x="97484" y="724200"/>
                  </a:lnTo>
                  <a:lnTo>
                    <a:pt x="129978" y="760394"/>
                  </a:lnTo>
                  <a:lnTo>
                    <a:pt x="166175" y="792888"/>
                  </a:lnTo>
                  <a:lnTo>
                    <a:pt x="204870" y="820741"/>
                  </a:lnTo>
                  <a:lnTo>
                    <a:pt x="245681" y="843952"/>
                  </a:lnTo>
                  <a:lnTo>
                    <a:pt x="288222" y="862520"/>
                  </a:lnTo>
                  <a:lnTo>
                    <a:pt x="332109" y="876446"/>
                  </a:lnTo>
                  <a:lnTo>
                    <a:pt x="376957" y="885731"/>
                  </a:lnTo>
                  <a:lnTo>
                    <a:pt x="422382" y="890373"/>
                  </a:lnTo>
                  <a:lnTo>
                    <a:pt x="467999" y="890373"/>
                  </a:lnTo>
                  <a:lnTo>
                    <a:pt x="513424" y="885731"/>
                  </a:lnTo>
                  <a:lnTo>
                    <a:pt x="558271" y="876446"/>
                  </a:lnTo>
                  <a:lnTo>
                    <a:pt x="602157" y="862520"/>
                  </a:lnTo>
                  <a:lnTo>
                    <a:pt x="644697" y="843952"/>
                  </a:lnTo>
                  <a:lnTo>
                    <a:pt x="685506" y="820741"/>
                  </a:lnTo>
                  <a:lnTo>
                    <a:pt x="724200" y="792888"/>
                  </a:lnTo>
                  <a:lnTo>
                    <a:pt x="760394" y="760394"/>
                  </a:lnTo>
                  <a:lnTo>
                    <a:pt x="792891" y="724200"/>
                  </a:lnTo>
                  <a:lnTo>
                    <a:pt x="820745" y="685506"/>
                  </a:lnTo>
                  <a:lnTo>
                    <a:pt x="843958" y="644697"/>
                  </a:lnTo>
                  <a:lnTo>
                    <a:pt x="862527" y="602157"/>
                  </a:lnTo>
                  <a:lnTo>
                    <a:pt x="876455" y="558271"/>
                  </a:lnTo>
                  <a:lnTo>
                    <a:pt x="885740" y="513424"/>
                  </a:lnTo>
                  <a:lnTo>
                    <a:pt x="890382" y="467999"/>
                  </a:lnTo>
                  <a:lnTo>
                    <a:pt x="890382" y="422382"/>
                  </a:lnTo>
                  <a:lnTo>
                    <a:pt x="885740" y="376957"/>
                  </a:lnTo>
                  <a:lnTo>
                    <a:pt x="876455" y="332109"/>
                  </a:lnTo>
                  <a:lnTo>
                    <a:pt x="862527" y="288222"/>
                  </a:lnTo>
                  <a:lnTo>
                    <a:pt x="843958" y="245681"/>
                  </a:lnTo>
                  <a:lnTo>
                    <a:pt x="820745" y="204870"/>
                  </a:lnTo>
                  <a:lnTo>
                    <a:pt x="792891" y="166175"/>
                  </a:lnTo>
                  <a:lnTo>
                    <a:pt x="760394" y="129978"/>
                  </a:lnTo>
                  <a:lnTo>
                    <a:pt x="724200" y="97484"/>
                  </a:lnTo>
                  <a:lnTo>
                    <a:pt x="685506" y="69631"/>
                  </a:lnTo>
                  <a:lnTo>
                    <a:pt x="644697" y="46421"/>
                  </a:lnTo>
                  <a:lnTo>
                    <a:pt x="602157" y="27852"/>
                  </a:lnTo>
                  <a:lnTo>
                    <a:pt x="558271" y="13926"/>
                  </a:lnTo>
                  <a:lnTo>
                    <a:pt x="513424" y="4642"/>
                  </a:lnTo>
                  <a:lnTo>
                    <a:pt x="467999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20965" y="4394792"/>
              <a:ext cx="890905" cy="890905"/>
            </a:xfrm>
            <a:custGeom>
              <a:avLst/>
              <a:gdLst/>
              <a:ahLst/>
              <a:cxnLst/>
              <a:rect l="l" t="t" r="r" b="b"/>
              <a:pathLst>
                <a:path w="890904" h="890904">
                  <a:moveTo>
                    <a:pt x="760396" y="129982"/>
                  </a:moveTo>
                  <a:lnTo>
                    <a:pt x="792891" y="166177"/>
                  </a:lnTo>
                  <a:lnTo>
                    <a:pt x="820745" y="204872"/>
                  </a:lnTo>
                  <a:lnTo>
                    <a:pt x="843956" y="245682"/>
                  </a:lnTo>
                  <a:lnTo>
                    <a:pt x="862525" y="288222"/>
                  </a:lnTo>
                  <a:lnTo>
                    <a:pt x="876452" y="332109"/>
                  </a:lnTo>
                  <a:lnTo>
                    <a:pt x="885736" y="376956"/>
                  </a:lnTo>
                  <a:lnTo>
                    <a:pt x="890378" y="422381"/>
                  </a:lnTo>
                  <a:lnTo>
                    <a:pt x="890378" y="467998"/>
                  </a:lnTo>
                  <a:lnTo>
                    <a:pt x="885736" y="513423"/>
                  </a:lnTo>
                  <a:lnTo>
                    <a:pt x="876452" y="558271"/>
                  </a:lnTo>
                  <a:lnTo>
                    <a:pt x="862525" y="602157"/>
                  </a:lnTo>
                  <a:lnTo>
                    <a:pt x="843956" y="644697"/>
                  </a:lnTo>
                  <a:lnTo>
                    <a:pt x="820745" y="685507"/>
                  </a:lnTo>
                  <a:lnTo>
                    <a:pt x="792891" y="724201"/>
                  </a:lnTo>
                  <a:lnTo>
                    <a:pt x="760396" y="760396"/>
                  </a:lnTo>
                  <a:lnTo>
                    <a:pt x="724201" y="792891"/>
                  </a:lnTo>
                  <a:lnTo>
                    <a:pt x="685507" y="820745"/>
                  </a:lnTo>
                  <a:lnTo>
                    <a:pt x="644697" y="843956"/>
                  </a:lnTo>
                  <a:lnTo>
                    <a:pt x="602157" y="862525"/>
                  </a:lnTo>
                  <a:lnTo>
                    <a:pt x="558271" y="876452"/>
                  </a:lnTo>
                  <a:lnTo>
                    <a:pt x="513423" y="885736"/>
                  </a:lnTo>
                  <a:lnTo>
                    <a:pt x="467998" y="890378"/>
                  </a:lnTo>
                  <a:lnTo>
                    <a:pt x="422381" y="890378"/>
                  </a:lnTo>
                  <a:lnTo>
                    <a:pt x="376956" y="885736"/>
                  </a:lnTo>
                  <a:lnTo>
                    <a:pt x="332109" y="876452"/>
                  </a:lnTo>
                  <a:lnTo>
                    <a:pt x="288222" y="862525"/>
                  </a:lnTo>
                  <a:lnTo>
                    <a:pt x="245682" y="843956"/>
                  </a:lnTo>
                  <a:lnTo>
                    <a:pt x="204872" y="820745"/>
                  </a:lnTo>
                  <a:lnTo>
                    <a:pt x="166177" y="792891"/>
                  </a:lnTo>
                  <a:lnTo>
                    <a:pt x="129982" y="760396"/>
                  </a:lnTo>
                  <a:lnTo>
                    <a:pt x="97486" y="724201"/>
                  </a:lnTo>
                  <a:lnTo>
                    <a:pt x="69633" y="685507"/>
                  </a:lnTo>
                  <a:lnTo>
                    <a:pt x="46422" y="644697"/>
                  </a:lnTo>
                  <a:lnTo>
                    <a:pt x="27853" y="602157"/>
                  </a:lnTo>
                  <a:lnTo>
                    <a:pt x="13926" y="558271"/>
                  </a:lnTo>
                  <a:lnTo>
                    <a:pt x="4642" y="513423"/>
                  </a:lnTo>
                  <a:lnTo>
                    <a:pt x="0" y="467998"/>
                  </a:lnTo>
                  <a:lnTo>
                    <a:pt x="0" y="422381"/>
                  </a:lnTo>
                  <a:lnTo>
                    <a:pt x="4642" y="376956"/>
                  </a:lnTo>
                  <a:lnTo>
                    <a:pt x="13926" y="332109"/>
                  </a:lnTo>
                  <a:lnTo>
                    <a:pt x="27853" y="288222"/>
                  </a:lnTo>
                  <a:lnTo>
                    <a:pt x="46422" y="245682"/>
                  </a:lnTo>
                  <a:lnTo>
                    <a:pt x="69633" y="204872"/>
                  </a:lnTo>
                  <a:lnTo>
                    <a:pt x="97486" y="166177"/>
                  </a:lnTo>
                  <a:lnTo>
                    <a:pt x="129982" y="129982"/>
                  </a:lnTo>
                  <a:lnTo>
                    <a:pt x="166177" y="97486"/>
                  </a:lnTo>
                  <a:lnTo>
                    <a:pt x="204872" y="69633"/>
                  </a:lnTo>
                  <a:lnTo>
                    <a:pt x="245682" y="46422"/>
                  </a:lnTo>
                  <a:lnTo>
                    <a:pt x="288222" y="27853"/>
                  </a:lnTo>
                  <a:lnTo>
                    <a:pt x="332109" y="13926"/>
                  </a:lnTo>
                  <a:lnTo>
                    <a:pt x="376956" y="4642"/>
                  </a:lnTo>
                  <a:lnTo>
                    <a:pt x="422381" y="0"/>
                  </a:lnTo>
                  <a:lnTo>
                    <a:pt x="467998" y="0"/>
                  </a:lnTo>
                  <a:lnTo>
                    <a:pt x="513423" y="4642"/>
                  </a:lnTo>
                  <a:lnTo>
                    <a:pt x="558271" y="13926"/>
                  </a:lnTo>
                  <a:lnTo>
                    <a:pt x="602157" y="27853"/>
                  </a:lnTo>
                  <a:lnTo>
                    <a:pt x="644697" y="46422"/>
                  </a:lnTo>
                  <a:lnTo>
                    <a:pt x="685507" y="69633"/>
                  </a:lnTo>
                  <a:lnTo>
                    <a:pt x="724201" y="97486"/>
                  </a:lnTo>
                  <a:lnTo>
                    <a:pt x="760396" y="129982"/>
                  </a:lnTo>
                  <a:close/>
                </a:path>
              </a:pathLst>
            </a:custGeom>
            <a:ln w="9525">
              <a:solidFill>
                <a:srgbClr val="254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23027" y="4040720"/>
            <a:ext cx="588010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456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How?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Wha</a:t>
            </a:r>
            <a:r>
              <a:rPr sz="1400" spc="-5" dirty="0">
                <a:latin typeface="Verdana"/>
                <a:cs typeface="Verdana"/>
              </a:rPr>
              <a:t>t?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422391" y="4664100"/>
            <a:ext cx="687705" cy="687705"/>
            <a:chOff x="5422391" y="4664100"/>
            <a:chExt cx="687705" cy="687705"/>
          </a:xfrm>
        </p:grpSpPr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2391" y="4664100"/>
              <a:ext cx="687514" cy="68751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465254" y="4683953"/>
              <a:ext cx="601980" cy="601980"/>
            </a:xfrm>
            <a:custGeom>
              <a:avLst/>
              <a:gdLst/>
              <a:ahLst/>
              <a:cxnLst/>
              <a:rect l="l" t="t" r="r" b="b"/>
              <a:pathLst>
                <a:path w="601979" h="601979">
                  <a:moveTo>
                    <a:pt x="300894" y="0"/>
                  </a:moveTo>
                  <a:lnTo>
                    <a:pt x="254836" y="3525"/>
                  </a:lnTo>
                  <a:lnTo>
                    <a:pt x="209655" y="14101"/>
                  </a:lnTo>
                  <a:lnTo>
                    <a:pt x="166225" y="31728"/>
                  </a:lnTo>
                  <a:lnTo>
                    <a:pt x="125423" y="56406"/>
                  </a:lnTo>
                  <a:lnTo>
                    <a:pt x="88125" y="88134"/>
                  </a:lnTo>
                  <a:lnTo>
                    <a:pt x="56400" y="125429"/>
                  </a:lnTo>
                  <a:lnTo>
                    <a:pt x="31725" y="166229"/>
                  </a:lnTo>
                  <a:lnTo>
                    <a:pt x="14100" y="209658"/>
                  </a:lnTo>
                  <a:lnTo>
                    <a:pt x="3525" y="254840"/>
                  </a:lnTo>
                  <a:lnTo>
                    <a:pt x="0" y="300897"/>
                  </a:lnTo>
                  <a:lnTo>
                    <a:pt x="3525" y="346955"/>
                  </a:lnTo>
                  <a:lnTo>
                    <a:pt x="14100" y="392137"/>
                  </a:lnTo>
                  <a:lnTo>
                    <a:pt x="31725" y="435566"/>
                  </a:lnTo>
                  <a:lnTo>
                    <a:pt x="56400" y="476366"/>
                  </a:lnTo>
                  <a:lnTo>
                    <a:pt x="88125" y="513661"/>
                  </a:lnTo>
                  <a:lnTo>
                    <a:pt x="125423" y="545389"/>
                  </a:lnTo>
                  <a:lnTo>
                    <a:pt x="166225" y="570067"/>
                  </a:lnTo>
                  <a:lnTo>
                    <a:pt x="209655" y="587694"/>
                  </a:lnTo>
                  <a:lnTo>
                    <a:pt x="254836" y="598270"/>
                  </a:lnTo>
                  <a:lnTo>
                    <a:pt x="300894" y="601795"/>
                  </a:lnTo>
                  <a:lnTo>
                    <a:pt x="346952" y="598270"/>
                  </a:lnTo>
                  <a:lnTo>
                    <a:pt x="392134" y="587694"/>
                  </a:lnTo>
                  <a:lnTo>
                    <a:pt x="435564" y="570067"/>
                  </a:lnTo>
                  <a:lnTo>
                    <a:pt x="476366" y="545389"/>
                  </a:lnTo>
                  <a:lnTo>
                    <a:pt x="513664" y="513661"/>
                  </a:lnTo>
                  <a:lnTo>
                    <a:pt x="545389" y="476366"/>
                  </a:lnTo>
                  <a:lnTo>
                    <a:pt x="570064" y="435566"/>
                  </a:lnTo>
                  <a:lnTo>
                    <a:pt x="587689" y="392137"/>
                  </a:lnTo>
                  <a:lnTo>
                    <a:pt x="598264" y="346955"/>
                  </a:lnTo>
                  <a:lnTo>
                    <a:pt x="601789" y="300897"/>
                  </a:lnTo>
                  <a:lnTo>
                    <a:pt x="598264" y="254840"/>
                  </a:lnTo>
                  <a:lnTo>
                    <a:pt x="587689" y="209658"/>
                  </a:lnTo>
                  <a:lnTo>
                    <a:pt x="570064" y="166229"/>
                  </a:lnTo>
                  <a:lnTo>
                    <a:pt x="545389" y="125429"/>
                  </a:lnTo>
                  <a:lnTo>
                    <a:pt x="513664" y="88134"/>
                  </a:lnTo>
                  <a:lnTo>
                    <a:pt x="476366" y="56406"/>
                  </a:lnTo>
                  <a:lnTo>
                    <a:pt x="435564" y="31728"/>
                  </a:lnTo>
                  <a:lnTo>
                    <a:pt x="392134" y="14101"/>
                  </a:lnTo>
                  <a:lnTo>
                    <a:pt x="346952" y="3525"/>
                  </a:lnTo>
                  <a:lnTo>
                    <a:pt x="300894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65254" y="4683963"/>
              <a:ext cx="601980" cy="601980"/>
            </a:xfrm>
            <a:custGeom>
              <a:avLst/>
              <a:gdLst/>
              <a:ahLst/>
              <a:cxnLst/>
              <a:rect l="l" t="t" r="r" b="b"/>
              <a:pathLst>
                <a:path w="601979" h="601979">
                  <a:moveTo>
                    <a:pt x="513660" y="88130"/>
                  </a:moveTo>
                  <a:lnTo>
                    <a:pt x="545387" y="125426"/>
                  </a:lnTo>
                  <a:lnTo>
                    <a:pt x="570063" y="166227"/>
                  </a:lnTo>
                  <a:lnTo>
                    <a:pt x="587689" y="209656"/>
                  </a:lnTo>
                  <a:lnTo>
                    <a:pt x="598265" y="254837"/>
                  </a:lnTo>
                  <a:lnTo>
                    <a:pt x="601790" y="300895"/>
                  </a:lnTo>
                  <a:lnTo>
                    <a:pt x="598265" y="346952"/>
                  </a:lnTo>
                  <a:lnTo>
                    <a:pt x="587689" y="392134"/>
                  </a:lnTo>
                  <a:lnTo>
                    <a:pt x="570063" y="435563"/>
                  </a:lnTo>
                  <a:lnTo>
                    <a:pt x="545387" y="476364"/>
                  </a:lnTo>
                  <a:lnTo>
                    <a:pt x="513660" y="513660"/>
                  </a:lnTo>
                  <a:lnTo>
                    <a:pt x="476364" y="545387"/>
                  </a:lnTo>
                  <a:lnTo>
                    <a:pt x="435563" y="570063"/>
                  </a:lnTo>
                  <a:lnTo>
                    <a:pt x="392134" y="587689"/>
                  </a:lnTo>
                  <a:lnTo>
                    <a:pt x="346952" y="598265"/>
                  </a:lnTo>
                  <a:lnTo>
                    <a:pt x="300895" y="601790"/>
                  </a:lnTo>
                  <a:lnTo>
                    <a:pt x="254837" y="598265"/>
                  </a:lnTo>
                  <a:lnTo>
                    <a:pt x="209656" y="587689"/>
                  </a:lnTo>
                  <a:lnTo>
                    <a:pt x="166227" y="570063"/>
                  </a:lnTo>
                  <a:lnTo>
                    <a:pt x="125426" y="545387"/>
                  </a:lnTo>
                  <a:lnTo>
                    <a:pt x="88130" y="513660"/>
                  </a:lnTo>
                  <a:lnTo>
                    <a:pt x="56403" y="476364"/>
                  </a:lnTo>
                  <a:lnTo>
                    <a:pt x="31726" y="435563"/>
                  </a:lnTo>
                  <a:lnTo>
                    <a:pt x="14100" y="392134"/>
                  </a:lnTo>
                  <a:lnTo>
                    <a:pt x="3525" y="346952"/>
                  </a:lnTo>
                  <a:lnTo>
                    <a:pt x="0" y="300895"/>
                  </a:lnTo>
                  <a:lnTo>
                    <a:pt x="3525" y="254837"/>
                  </a:lnTo>
                  <a:lnTo>
                    <a:pt x="14100" y="209656"/>
                  </a:lnTo>
                  <a:lnTo>
                    <a:pt x="31726" y="166227"/>
                  </a:lnTo>
                  <a:lnTo>
                    <a:pt x="56403" y="125426"/>
                  </a:lnTo>
                  <a:lnTo>
                    <a:pt x="88130" y="88130"/>
                  </a:lnTo>
                  <a:lnTo>
                    <a:pt x="125426" y="56403"/>
                  </a:lnTo>
                  <a:lnTo>
                    <a:pt x="166227" y="31726"/>
                  </a:lnTo>
                  <a:lnTo>
                    <a:pt x="209656" y="14100"/>
                  </a:lnTo>
                  <a:lnTo>
                    <a:pt x="254837" y="3525"/>
                  </a:lnTo>
                  <a:lnTo>
                    <a:pt x="300895" y="0"/>
                  </a:lnTo>
                  <a:lnTo>
                    <a:pt x="346952" y="3525"/>
                  </a:lnTo>
                  <a:lnTo>
                    <a:pt x="392134" y="14100"/>
                  </a:lnTo>
                  <a:lnTo>
                    <a:pt x="435563" y="31726"/>
                  </a:lnTo>
                  <a:lnTo>
                    <a:pt x="476364" y="56403"/>
                  </a:lnTo>
                  <a:lnTo>
                    <a:pt x="513660" y="88130"/>
                  </a:lnTo>
                  <a:close/>
                </a:path>
              </a:pathLst>
            </a:custGeom>
            <a:ln w="9525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460060" y="4849431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h</a:t>
            </a:r>
            <a:r>
              <a:rPr sz="1400" dirty="0">
                <a:latin typeface="Verdana"/>
                <a:cs typeface="Verdana"/>
              </a:rPr>
              <a:t>y?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831315" y="5743130"/>
            <a:ext cx="517525" cy="534670"/>
            <a:chOff x="7831315" y="5743130"/>
            <a:chExt cx="517525" cy="534670"/>
          </a:xfrm>
        </p:grpSpPr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1315" y="5743130"/>
              <a:ext cx="517525" cy="53438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880349" y="5759449"/>
              <a:ext cx="431800" cy="457200"/>
            </a:xfrm>
            <a:custGeom>
              <a:avLst/>
              <a:gdLst/>
              <a:ahLst/>
              <a:cxnLst/>
              <a:rect l="l" t="t" r="r" b="b"/>
              <a:pathLst>
                <a:path w="431800" h="457200">
                  <a:moveTo>
                    <a:pt x="353656" y="0"/>
                  </a:moveTo>
                  <a:lnTo>
                    <a:pt x="69850" y="0"/>
                  </a:lnTo>
                  <a:lnTo>
                    <a:pt x="42171" y="6211"/>
                  </a:lnTo>
                  <a:lnTo>
                    <a:pt x="20023" y="22860"/>
                  </a:lnTo>
                  <a:lnTo>
                    <a:pt x="5325" y="46962"/>
                  </a:lnTo>
                  <a:lnTo>
                    <a:pt x="0" y="75537"/>
                  </a:lnTo>
                  <a:lnTo>
                    <a:pt x="0" y="457200"/>
                  </a:lnTo>
                  <a:lnTo>
                    <a:pt x="431800" y="457200"/>
                  </a:lnTo>
                  <a:lnTo>
                    <a:pt x="431800" y="75537"/>
                  </a:lnTo>
                  <a:lnTo>
                    <a:pt x="425178" y="46962"/>
                  </a:lnTo>
                  <a:lnTo>
                    <a:pt x="407630" y="22860"/>
                  </a:lnTo>
                  <a:lnTo>
                    <a:pt x="382631" y="6211"/>
                  </a:lnTo>
                  <a:lnTo>
                    <a:pt x="35365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80354" y="5759449"/>
              <a:ext cx="431800" cy="457200"/>
            </a:xfrm>
            <a:custGeom>
              <a:avLst/>
              <a:gdLst/>
              <a:ahLst/>
              <a:cxnLst/>
              <a:rect l="l" t="t" r="r" b="b"/>
              <a:pathLst>
                <a:path w="431800" h="457200">
                  <a:moveTo>
                    <a:pt x="69850" y="0"/>
                  </a:moveTo>
                  <a:lnTo>
                    <a:pt x="353655" y="0"/>
                  </a:lnTo>
                  <a:lnTo>
                    <a:pt x="382632" y="6211"/>
                  </a:lnTo>
                  <a:lnTo>
                    <a:pt x="407631" y="22859"/>
                  </a:lnTo>
                  <a:lnTo>
                    <a:pt x="425178" y="46961"/>
                  </a:lnTo>
                  <a:lnTo>
                    <a:pt x="431800" y="75536"/>
                  </a:lnTo>
                  <a:lnTo>
                    <a:pt x="431800" y="457200"/>
                  </a:lnTo>
                  <a:lnTo>
                    <a:pt x="0" y="457200"/>
                  </a:lnTo>
                  <a:lnTo>
                    <a:pt x="0" y="75536"/>
                  </a:lnTo>
                  <a:lnTo>
                    <a:pt x="5325" y="46961"/>
                  </a:lnTo>
                  <a:lnTo>
                    <a:pt x="20021" y="22859"/>
                  </a:lnTo>
                  <a:lnTo>
                    <a:pt x="42169" y="6211"/>
                  </a:lnTo>
                  <a:lnTo>
                    <a:pt x="69850" y="0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86699" y="5867399"/>
              <a:ext cx="406400" cy="266700"/>
            </a:xfrm>
            <a:custGeom>
              <a:avLst/>
              <a:gdLst/>
              <a:ahLst/>
              <a:cxnLst/>
              <a:rect l="l" t="t" r="r" b="b"/>
              <a:pathLst>
                <a:path w="406400" h="266700">
                  <a:moveTo>
                    <a:pt x="0" y="0"/>
                  </a:moveTo>
                  <a:lnTo>
                    <a:pt x="406400" y="0"/>
                  </a:lnTo>
                  <a:lnTo>
                    <a:pt x="4064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970646" y="5895020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42162" y="4824629"/>
            <a:ext cx="1123950" cy="1445260"/>
            <a:chOff x="7242162" y="4824629"/>
            <a:chExt cx="1123950" cy="1445260"/>
          </a:xfrm>
        </p:grpSpPr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7794" y="5466300"/>
              <a:ext cx="364562" cy="36255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952287" y="5487780"/>
              <a:ext cx="275590" cy="273685"/>
            </a:xfrm>
            <a:custGeom>
              <a:avLst/>
              <a:gdLst/>
              <a:ahLst/>
              <a:cxnLst/>
              <a:rect l="l" t="t" r="r" b="b"/>
              <a:pathLst>
                <a:path w="275590" h="273685">
                  <a:moveTo>
                    <a:pt x="159124" y="0"/>
                  </a:moveTo>
                  <a:lnTo>
                    <a:pt x="116443" y="0"/>
                  </a:lnTo>
                  <a:lnTo>
                    <a:pt x="75385" y="12972"/>
                  </a:lnTo>
                  <a:lnTo>
                    <a:pt x="39200" y="38916"/>
                  </a:lnTo>
                  <a:lnTo>
                    <a:pt x="13066" y="74846"/>
                  </a:lnTo>
                  <a:lnTo>
                    <a:pt x="0" y="115610"/>
                  </a:lnTo>
                  <a:lnTo>
                    <a:pt x="0" y="157985"/>
                  </a:lnTo>
                  <a:lnTo>
                    <a:pt x="13066" y="198747"/>
                  </a:lnTo>
                  <a:lnTo>
                    <a:pt x="39200" y="234672"/>
                  </a:lnTo>
                  <a:lnTo>
                    <a:pt x="75385" y="260618"/>
                  </a:lnTo>
                  <a:lnTo>
                    <a:pt x="116443" y="273591"/>
                  </a:lnTo>
                  <a:lnTo>
                    <a:pt x="159124" y="273591"/>
                  </a:lnTo>
                  <a:lnTo>
                    <a:pt x="200182" y="260618"/>
                  </a:lnTo>
                  <a:lnTo>
                    <a:pt x="236367" y="234672"/>
                  </a:lnTo>
                  <a:lnTo>
                    <a:pt x="262501" y="198747"/>
                  </a:lnTo>
                  <a:lnTo>
                    <a:pt x="275568" y="157985"/>
                  </a:lnTo>
                  <a:lnTo>
                    <a:pt x="275568" y="115610"/>
                  </a:lnTo>
                  <a:lnTo>
                    <a:pt x="262501" y="74846"/>
                  </a:lnTo>
                  <a:lnTo>
                    <a:pt x="236367" y="38916"/>
                  </a:lnTo>
                  <a:lnTo>
                    <a:pt x="200182" y="12972"/>
                  </a:lnTo>
                  <a:lnTo>
                    <a:pt x="15912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52290" y="5487780"/>
              <a:ext cx="275590" cy="273685"/>
            </a:xfrm>
            <a:custGeom>
              <a:avLst/>
              <a:gdLst/>
              <a:ahLst/>
              <a:cxnLst/>
              <a:rect l="l" t="t" r="r" b="b"/>
              <a:pathLst>
                <a:path w="275590" h="273685">
                  <a:moveTo>
                    <a:pt x="236369" y="38919"/>
                  </a:moveTo>
                  <a:lnTo>
                    <a:pt x="262503" y="74844"/>
                  </a:lnTo>
                  <a:lnTo>
                    <a:pt x="275570" y="115606"/>
                  </a:lnTo>
                  <a:lnTo>
                    <a:pt x="275570" y="157980"/>
                  </a:lnTo>
                  <a:lnTo>
                    <a:pt x="262503" y="198742"/>
                  </a:lnTo>
                  <a:lnTo>
                    <a:pt x="236369" y="234668"/>
                  </a:lnTo>
                  <a:lnTo>
                    <a:pt x="200183" y="260613"/>
                  </a:lnTo>
                  <a:lnTo>
                    <a:pt x="159126" y="273586"/>
                  </a:lnTo>
                  <a:lnTo>
                    <a:pt x="116445" y="273586"/>
                  </a:lnTo>
                  <a:lnTo>
                    <a:pt x="75387" y="260613"/>
                  </a:lnTo>
                  <a:lnTo>
                    <a:pt x="39201" y="234668"/>
                  </a:lnTo>
                  <a:lnTo>
                    <a:pt x="13067" y="198742"/>
                  </a:lnTo>
                  <a:lnTo>
                    <a:pt x="0" y="157980"/>
                  </a:lnTo>
                  <a:lnTo>
                    <a:pt x="0" y="115606"/>
                  </a:lnTo>
                  <a:lnTo>
                    <a:pt x="13067" y="74844"/>
                  </a:lnTo>
                  <a:lnTo>
                    <a:pt x="39201" y="38919"/>
                  </a:lnTo>
                  <a:lnTo>
                    <a:pt x="75387" y="12973"/>
                  </a:lnTo>
                  <a:lnTo>
                    <a:pt x="116445" y="0"/>
                  </a:lnTo>
                  <a:lnTo>
                    <a:pt x="159126" y="0"/>
                  </a:lnTo>
                  <a:lnTo>
                    <a:pt x="200183" y="12973"/>
                  </a:lnTo>
                  <a:lnTo>
                    <a:pt x="236369" y="389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78685" y="5888080"/>
              <a:ext cx="101600" cy="38166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229600" y="59054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29594" y="59054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99857" y="5888080"/>
              <a:ext cx="101600" cy="381668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950200" y="59054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950203" y="59054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42162" y="4824629"/>
              <a:ext cx="1123721" cy="60309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285938" y="4844636"/>
              <a:ext cx="1035685" cy="517525"/>
            </a:xfrm>
            <a:custGeom>
              <a:avLst/>
              <a:gdLst/>
              <a:ahLst/>
              <a:cxnLst/>
              <a:rect l="l" t="t" r="r" b="b"/>
              <a:pathLst>
                <a:path w="1035684" h="517525">
                  <a:moveTo>
                    <a:pt x="664167" y="468268"/>
                  </a:moveTo>
                  <a:lnTo>
                    <a:pt x="395440" y="468268"/>
                  </a:lnTo>
                  <a:lnTo>
                    <a:pt x="412895" y="483079"/>
                  </a:lnTo>
                  <a:lnTo>
                    <a:pt x="433669" y="495550"/>
                  </a:lnTo>
                  <a:lnTo>
                    <a:pt x="457264" y="505432"/>
                  </a:lnTo>
                  <a:lnTo>
                    <a:pt x="483184" y="512477"/>
                  </a:lnTo>
                  <a:lnTo>
                    <a:pt x="534589" y="517190"/>
                  </a:lnTo>
                  <a:lnTo>
                    <a:pt x="583820" y="510984"/>
                  </a:lnTo>
                  <a:lnTo>
                    <a:pt x="627550" y="495071"/>
                  </a:lnTo>
                  <a:lnTo>
                    <a:pt x="662449" y="470662"/>
                  </a:lnTo>
                  <a:lnTo>
                    <a:pt x="664167" y="468268"/>
                  </a:lnTo>
                  <a:close/>
                </a:path>
                <a:path w="1035684" h="517525">
                  <a:moveTo>
                    <a:pt x="259270" y="45357"/>
                  </a:moveTo>
                  <a:lnTo>
                    <a:pt x="182662" y="56528"/>
                  </a:lnTo>
                  <a:lnTo>
                    <a:pt x="141689" y="76045"/>
                  </a:lnTo>
                  <a:lnTo>
                    <a:pt x="111663" y="102813"/>
                  </a:lnTo>
                  <a:lnTo>
                    <a:pt x="93586" y="169958"/>
                  </a:lnTo>
                  <a:lnTo>
                    <a:pt x="99111" y="171863"/>
                  </a:lnTo>
                  <a:lnTo>
                    <a:pt x="99111" y="172320"/>
                  </a:lnTo>
                  <a:lnTo>
                    <a:pt x="50178" y="183253"/>
                  </a:lnTo>
                  <a:lnTo>
                    <a:pt x="13437" y="207093"/>
                  </a:lnTo>
                  <a:lnTo>
                    <a:pt x="0" y="233785"/>
                  </a:lnTo>
                  <a:lnTo>
                    <a:pt x="2532" y="260971"/>
                  </a:lnTo>
                  <a:lnTo>
                    <a:pt x="19836" y="285526"/>
                  </a:lnTo>
                  <a:lnTo>
                    <a:pt x="50711" y="304324"/>
                  </a:lnTo>
                  <a:lnTo>
                    <a:pt x="37028" y="316670"/>
                  </a:lnTo>
                  <a:lnTo>
                    <a:pt x="27711" y="330561"/>
                  </a:lnTo>
                  <a:lnTo>
                    <a:pt x="23042" y="345392"/>
                  </a:lnTo>
                  <a:lnTo>
                    <a:pt x="23085" y="351679"/>
                  </a:lnTo>
                  <a:lnTo>
                    <a:pt x="36100" y="387607"/>
                  </a:lnTo>
                  <a:lnTo>
                    <a:pt x="97882" y="420608"/>
                  </a:lnTo>
                  <a:lnTo>
                    <a:pt x="139281" y="422917"/>
                  </a:lnTo>
                  <a:lnTo>
                    <a:pt x="141249" y="425190"/>
                  </a:lnTo>
                  <a:lnTo>
                    <a:pt x="172290" y="451579"/>
                  </a:lnTo>
                  <a:lnTo>
                    <a:pt x="211091" y="470832"/>
                  </a:lnTo>
                  <a:lnTo>
                    <a:pt x="255229" y="482538"/>
                  </a:lnTo>
                  <a:lnTo>
                    <a:pt x="302282" y="486287"/>
                  </a:lnTo>
                  <a:lnTo>
                    <a:pt x="349826" y="481668"/>
                  </a:lnTo>
                  <a:lnTo>
                    <a:pt x="395440" y="468268"/>
                  </a:lnTo>
                  <a:lnTo>
                    <a:pt x="664167" y="468268"/>
                  </a:lnTo>
                  <a:lnTo>
                    <a:pt x="685190" y="438969"/>
                  </a:lnTo>
                  <a:lnTo>
                    <a:pt x="827806" y="438969"/>
                  </a:lnTo>
                  <a:lnTo>
                    <a:pt x="856855" y="425701"/>
                  </a:lnTo>
                  <a:lnTo>
                    <a:pt x="886602" y="395808"/>
                  </a:lnTo>
                  <a:lnTo>
                    <a:pt x="897509" y="359201"/>
                  </a:lnTo>
                  <a:lnTo>
                    <a:pt x="917944" y="356304"/>
                  </a:lnTo>
                  <a:lnTo>
                    <a:pt x="956184" y="345392"/>
                  </a:lnTo>
                  <a:lnTo>
                    <a:pt x="1015923" y="304512"/>
                  </a:lnTo>
                  <a:lnTo>
                    <a:pt x="1035684" y="264443"/>
                  </a:lnTo>
                  <a:lnTo>
                    <a:pt x="1031838" y="222273"/>
                  </a:lnTo>
                  <a:lnTo>
                    <a:pt x="1003427" y="182976"/>
                  </a:lnTo>
                  <a:lnTo>
                    <a:pt x="1005764" y="179267"/>
                  </a:lnTo>
                  <a:lnTo>
                    <a:pt x="1007732" y="175457"/>
                  </a:lnTo>
                  <a:lnTo>
                    <a:pt x="1009282" y="171558"/>
                  </a:lnTo>
                  <a:lnTo>
                    <a:pt x="1012666" y="137117"/>
                  </a:lnTo>
                  <a:lnTo>
                    <a:pt x="996895" y="105560"/>
                  </a:lnTo>
                  <a:lnTo>
                    <a:pt x="964857" y="80322"/>
                  </a:lnTo>
                  <a:lnTo>
                    <a:pt x="919442" y="64840"/>
                  </a:lnTo>
                  <a:lnTo>
                    <a:pt x="917650" y="60370"/>
                  </a:lnTo>
                  <a:lnTo>
                    <a:pt x="336055" y="60370"/>
                  </a:lnTo>
                  <a:lnTo>
                    <a:pt x="311695" y="52467"/>
                  </a:lnTo>
                  <a:lnTo>
                    <a:pt x="285918" y="47438"/>
                  </a:lnTo>
                  <a:lnTo>
                    <a:pt x="259270" y="45357"/>
                  </a:lnTo>
                  <a:close/>
                </a:path>
                <a:path w="1035684" h="517525">
                  <a:moveTo>
                    <a:pt x="827806" y="438969"/>
                  </a:moveTo>
                  <a:lnTo>
                    <a:pt x="685190" y="438969"/>
                  </a:lnTo>
                  <a:lnTo>
                    <a:pt x="702323" y="445133"/>
                  </a:lnTo>
                  <a:lnTo>
                    <a:pt x="720468" y="449603"/>
                  </a:lnTo>
                  <a:lnTo>
                    <a:pt x="739351" y="452325"/>
                  </a:lnTo>
                  <a:lnTo>
                    <a:pt x="758698" y="453244"/>
                  </a:lnTo>
                  <a:lnTo>
                    <a:pt x="812732" y="445854"/>
                  </a:lnTo>
                  <a:lnTo>
                    <a:pt x="827806" y="438969"/>
                  </a:lnTo>
                  <a:close/>
                </a:path>
                <a:path w="1035684" h="517525">
                  <a:moveTo>
                    <a:pt x="460388" y="14571"/>
                  </a:moveTo>
                  <a:lnTo>
                    <a:pt x="411601" y="18060"/>
                  </a:lnTo>
                  <a:lnTo>
                    <a:pt x="368300" y="33712"/>
                  </a:lnTo>
                  <a:lnTo>
                    <a:pt x="336055" y="60370"/>
                  </a:lnTo>
                  <a:lnTo>
                    <a:pt x="917650" y="60370"/>
                  </a:lnTo>
                  <a:lnTo>
                    <a:pt x="914171" y="51694"/>
                  </a:lnTo>
                  <a:lnTo>
                    <a:pt x="905709" y="39445"/>
                  </a:lnTo>
                  <a:lnTo>
                    <a:pt x="905468" y="39212"/>
                  </a:lnTo>
                  <a:lnTo>
                    <a:pt x="538836" y="39212"/>
                  </a:lnTo>
                  <a:lnTo>
                    <a:pt x="532004" y="34971"/>
                  </a:lnTo>
                  <a:lnTo>
                    <a:pt x="524750" y="31079"/>
                  </a:lnTo>
                  <a:lnTo>
                    <a:pt x="517103" y="27551"/>
                  </a:lnTo>
                  <a:lnTo>
                    <a:pt x="509092" y="24403"/>
                  </a:lnTo>
                  <a:lnTo>
                    <a:pt x="460388" y="14571"/>
                  </a:lnTo>
                  <a:close/>
                </a:path>
                <a:path w="1035684" h="517525">
                  <a:moveTo>
                    <a:pt x="639154" y="0"/>
                  </a:moveTo>
                  <a:lnTo>
                    <a:pt x="599343" y="3544"/>
                  </a:lnTo>
                  <a:lnTo>
                    <a:pt x="564398" y="16956"/>
                  </a:lnTo>
                  <a:lnTo>
                    <a:pt x="538836" y="39212"/>
                  </a:lnTo>
                  <a:lnTo>
                    <a:pt x="905468" y="39212"/>
                  </a:lnTo>
                  <a:lnTo>
                    <a:pt x="894276" y="28355"/>
                  </a:lnTo>
                  <a:lnTo>
                    <a:pt x="893528" y="27845"/>
                  </a:lnTo>
                  <a:lnTo>
                    <a:pt x="715836" y="27845"/>
                  </a:lnTo>
                  <a:lnTo>
                    <a:pt x="708050" y="21681"/>
                  </a:lnTo>
                  <a:lnTo>
                    <a:pt x="699307" y="16177"/>
                  </a:lnTo>
                  <a:lnTo>
                    <a:pt x="689697" y="11382"/>
                  </a:lnTo>
                  <a:lnTo>
                    <a:pt x="679310" y="7347"/>
                  </a:lnTo>
                  <a:lnTo>
                    <a:pt x="639154" y="0"/>
                  </a:lnTo>
                  <a:close/>
                </a:path>
                <a:path w="1035684" h="517525">
                  <a:moveTo>
                    <a:pt x="795161" y="254"/>
                  </a:moveTo>
                  <a:lnTo>
                    <a:pt x="752155" y="8444"/>
                  </a:lnTo>
                  <a:lnTo>
                    <a:pt x="715836" y="27845"/>
                  </a:lnTo>
                  <a:lnTo>
                    <a:pt x="893528" y="27845"/>
                  </a:lnTo>
                  <a:lnTo>
                    <a:pt x="880097" y="18688"/>
                  </a:lnTo>
                  <a:lnTo>
                    <a:pt x="839571" y="3571"/>
                  </a:lnTo>
                  <a:lnTo>
                    <a:pt x="795161" y="2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85934" y="4844629"/>
              <a:ext cx="1035685" cy="517525"/>
            </a:xfrm>
            <a:custGeom>
              <a:avLst/>
              <a:gdLst/>
              <a:ahLst/>
              <a:cxnLst/>
              <a:rect l="l" t="t" r="r" b="b"/>
              <a:pathLst>
                <a:path w="1035684" h="517525">
                  <a:moveTo>
                    <a:pt x="99115" y="171865"/>
                  </a:moveTo>
                  <a:lnTo>
                    <a:pt x="93587" y="169957"/>
                  </a:lnTo>
                  <a:lnTo>
                    <a:pt x="94870" y="134799"/>
                  </a:lnTo>
                  <a:lnTo>
                    <a:pt x="111667" y="102818"/>
                  </a:lnTo>
                  <a:lnTo>
                    <a:pt x="141696" y="76051"/>
                  </a:lnTo>
                  <a:lnTo>
                    <a:pt x="182670" y="56535"/>
                  </a:lnTo>
                  <a:lnTo>
                    <a:pt x="232306" y="46307"/>
                  </a:lnTo>
                  <a:lnTo>
                    <a:pt x="259275" y="45359"/>
                  </a:lnTo>
                  <a:lnTo>
                    <a:pt x="285923" y="47437"/>
                  </a:lnTo>
                  <a:lnTo>
                    <a:pt x="311699" y="52467"/>
                  </a:lnTo>
                  <a:lnTo>
                    <a:pt x="336057" y="60373"/>
                  </a:lnTo>
                  <a:lnTo>
                    <a:pt x="368304" y="33716"/>
                  </a:lnTo>
                  <a:lnTo>
                    <a:pt x="411604" y="18065"/>
                  </a:lnTo>
                  <a:lnTo>
                    <a:pt x="460391" y="14577"/>
                  </a:lnTo>
                  <a:lnTo>
                    <a:pt x="509097" y="24410"/>
                  </a:lnTo>
                  <a:lnTo>
                    <a:pt x="517110" y="27556"/>
                  </a:lnTo>
                  <a:lnTo>
                    <a:pt x="524756" y="31082"/>
                  </a:lnTo>
                  <a:lnTo>
                    <a:pt x="532008" y="34974"/>
                  </a:lnTo>
                  <a:lnTo>
                    <a:pt x="538834" y="39217"/>
                  </a:lnTo>
                  <a:lnTo>
                    <a:pt x="564398" y="16959"/>
                  </a:lnTo>
                  <a:lnTo>
                    <a:pt x="599345" y="3544"/>
                  </a:lnTo>
                  <a:lnTo>
                    <a:pt x="639155" y="0"/>
                  </a:lnTo>
                  <a:lnTo>
                    <a:pt x="679310" y="7349"/>
                  </a:lnTo>
                  <a:lnTo>
                    <a:pt x="689697" y="11383"/>
                  </a:lnTo>
                  <a:lnTo>
                    <a:pt x="699309" y="16178"/>
                  </a:lnTo>
                  <a:lnTo>
                    <a:pt x="708054" y="21683"/>
                  </a:lnTo>
                  <a:lnTo>
                    <a:pt x="715843" y="27847"/>
                  </a:lnTo>
                  <a:lnTo>
                    <a:pt x="752161" y="8446"/>
                  </a:lnTo>
                  <a:lnTo>
                    <a:pt x="795166" y="255"/>
                  </a:lnTo>
                  <a:lnTo>
                    <a:pt x="839574" y="3570"/>
                  </a:lnTo>
                  <a:lnTo>
                    <a:pt x="880101" y="18685"/>
                  </a:lnTo>
                  <a:lnTo>
                    <a:pt x="914174" y="51697"/>
                  </a:lnTo>
                  <a:lnTo>
                    <a:pt x="919442" y="64843"/>
                  </a:lnTo>
                  <a:lnTo>
                    <a:pt x="964860" y="80325"/>
                  </a:lnTo>
                  <a:lnTo>
                    <a:pt x="996901" y="105561"/>
                  </a:lnTo>
                  <a:lnTo>
                    <a:pt x="1012675" y="137117"/>
                  </a:lnTo>
                  <a:lnTo>
                    <a:pt x="1009292" y="171561"/>
                  </a:lnTo>
                  <a:lnTo>
                    <a:pt x="1007731" y="175456"/>
                  </a:lnTo>
                  <a:lnTo>
                    <a:pt x="1005773" y="179273"/>
                  </a:lnTo>
                  <a:lnTo>
                    <a:pt x="1003431" y="182983"/>
                  </a:lnTo>
                  <a:lnTo>
                    <a:pt x="1031843" y="222278"/>
                  </a:lnTo>
                  <a:lnTo>
                    <a:pt x="1035689" y="264446"/>
                  </a:lnTo>
                  <a:lnTo>
                    <a:pt x="1015930" y="304514"/>
                  </a:lnTo>
                  <a:lnTo>
                    <a:pt x="973529" y="337512"/>
                  </a:lnTo>
                  <a:lnTo>
                    <a:pt x="937586" y="351682"/>
                  </a:lnTo>
                  <a:lnTo>
                    <a:pt x="897517" y="359208"/>
                  </a:lnTo>
                  <a:lnTo>
                    <a:pt x="886608" y="395810"/>
                  </a:lnTo>
                  <a:lnTo>
                    <a:pt x="856860" y="425699"/>
                  </a:lnTo>
                  <a:lnTo>
                    <a:pt x="812738" y="445851"/>
                  </a:lnTo>
                  <a:lnTo>
                    <a:pt x="758707" y="453241"/>
                  </a:lnTo>
                  <a:lnTo>
                    <a:pt x="739357" y="452323"/>
                  </a:lnTo>
                  <a:lnTo>
                    <a:pt x="720474" y="449604"/>
                  </a:lnTo>
                  <a:lnTo>
                    <a:pt x="702330" y="445136"/>
                  </a:lnTo>
                  <a:lnTo>
                    <a:pt x="685198" y="438974"/>
                  </a:lnTo>
                  <a:lnTo>
                    <a:pt x="662454" y="470667"/>
                  </a:lnTo>
                  <a:lnTo>
                    <a:pt x="627553" y="495075"/>
                  </a:lnTo>
                  <a:lnTo>
                    <a:pt x="583824" y="510985"/>
                  </a:lnTo>
                  <a:lnTo>
                    <a:pt x="534593" y="517189"/>
                  </a:lnTo>
                  <a:lnTo>
                    <a:pt x="483188" y="512474"/>
                  </a:lnTo>
                  <a:lnTo>
                    <a:pt x="457268" y="505431"/>
                  </a:lnTo>
                  <a:lnTo>
                    <a:pt x="433675" y="495549"/>
                  </a:lnTo>
                  <a:lnTo>
                    <a:pt x="412903" y="483078"/>
                  </a:lnTo>
                  <a:lnTo>
                    <a:pt x="395449" y="468269"/>
                  </a:lnTo>
                  <a:lnTo>
                    <a:pt x="349834" y="481670"/>
                  </a:lnTo>
                  <a:lnTo>
                    <a:pt x="302288" y="486292"/>
                  </a:lnTo>
                  <a:lnTo>
                    <a:pt x="255233" y="482543"/>
                  </a:lnTo>
                  <a:lnTo>
                    <a:pt x="211093" y="470836"/>
                  </a:lnTo>
                  <a:lnTo>
                    <a:pt x="172291" y="451580"/>
                  </a:lnTo>
                  <a:lnTo>
                    <a:pt x="141249" y="425187"/>
                  </a:lnTo>
                  <a:lnTo>
                    <a:pt x="139291" y="422917"/>
                  </a:lnTo>
                  <a:lnTo>
                    <a:pt x="97889" y="420606"/>
                  </a:lnTo>
                  <a:lnTo>
                    <a:pt x="36104" y="387607"/>
                  </a:lnTo>
                  <a:lnTo>
                    <a:pt x="23019" y="345480"/>
                  </a:lnTo>
                  <a:lnTo>
                    <a:pt x="27716" y="330561"/>
                  </a:lnTo>
                  <a:lnTo>
                    <a:pt x="37033" y="316670"/>
                  </a:lnTo>
                  <a:lnTo>
                    <a:pt x="50717" y="304323"/>
                  </a:lnTo>
                  <a:lnTo>
                    <a:pt x="19839" y="285527"/>
                  </a:lnTo>
                  <a:lnTo>
                    <a:pt x="2533" y="260972"/>
                  </a:lnTo>
                  <a:lnTo>
                    <a:pt x="0" y="233785"/>
                  </a:lnTo>
                  <a:lnTo>
                    <a:pt x="13437" y="207095"/>
                  </a:lnTo>
                  <a:lnTo>
                    <a:pt x="29260" y="193745"/>
                  </a:lnTo>
                  <a:lnTo>
                    <a:pt x="50180" y="183251"/>
                  </a:lnTo>
                  <a:lnTo>
                    <a:pt x="74148" y="175985"/>
                  </a:lnTo>
                  <a:lnTo>
                    <a:pt x="99115" y="172320"/>
                  </a:lnTo>
                  <a:lnTo>
                    <a:pt x="99115" y="1718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65427" y="5324088"/>
              <a:ext cx="171785" cy="17178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908290" y="5343943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59" h="86360">
                  <a:moveTo>
                    <a:pt x="43027" y="0"/>
                  </a:moveTo>
                  <a:lnTo>
                    <a:pt x="26280" y="3381"/>
                  </a:lnTo>
                  <a:lnTo>
                    <a:pt x="12603" y="12604"/>
                  </a:lnTo>
                  <a:lnTo>
                    <a:pt x="3381" y="26285"/>
                  </a:lnTo>
                  <a:lnTo>
                    <a:pt x="0" y="43040"/>
                  </a:lnTo>
                  <a:lnTo>
                    <a:pt x="3381" y="59787"/>
                  </a:lnTo>
                  <a:lnTo>
                    <a:pt x="12603" y="73464"/>
                  </a:lnTo>
                  <a:lnTo>
                    <a:pt x="26280" y="82686"/>
                  </a:lnTo>
                  <a:lnTo>
                    <a:pt x="43027" y="86067"/>
                  </a:lnTo>
                  <a:lnTo>
                    <a:pt x="59775" y="82686"/>
                  </a:lnTo>
                  <a:lnTo>
                    <a:pt x="73452" y="73464"/>
                  </a:lnTo>
                  <a:lnTo>
                    <a:pt x="82673" y="59787"/>
                  </a:lnTo>
                  <a:lnTo>
                    <a:pt x="86055" y="43040"/>
                  </a:lnTo>
                  <a:lnTo>
                    <a:pt x="82673" y="26285"/>
                  </a:lnTo>
                  <a:lnTo>
                    <a:pt x="73452" y="12604"/>
                  </a:lnTo>
                  <a:lnTo>
                    <a:pt x="59775" y="3381"/>
                  </a:lnTo>
                  <a:lnTo>
                    <a:pt x="43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03527" y="5339181"/>
              <a:ext cx="150909" cy="20372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44129" y="5414911"/>
              <a:ext cx="114410" cy="14951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986992" y="546987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2263" y="0"/>
                  </a:moveTo>
                  <a:lnTo>
                    <a:pt x="6426" y="0"/>
                  </a:lnTo>
                  <a:lnTo>
                    <a:pt x="0" y="6426"/>
                  </a:lnTo>
                  <a:lnTo>
                    <a:pt x="0" y="22263"/>
                  </a:lnTo>
                  <a:lnTo>
                    <a:pt x="6426" y="28689"/>
                  </a:lnTo>
                  <a:lnTo>
                    <a:pt x="22263" y="28689"/>
                  </a:lnTo>
                  <a:lnTo>
                    <a:pt x="28689" y="22263"/>
                  </a:lnTo>
                  <a:lnTo>
                    <a:pt x="28689" y="6426"/>
                  </a:lnTo>
                  <a:lnTo>
                    <a:pt x="22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986992" y="546987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8685" y="14342"/>
                  </a:moveTo>
                  <a:lnTo>
                    <a:pt x="28685" y="22264"/>
                  </a:lnTo>
                  <a:lnTo>
                    <a:pt x="22264" y="28685"/>
                  </a:lnTo>
                  <a:lnTo>
                    <a:pt x="14342" y="28685"/>
                  </a:lnTo>
                  <a:lnTo>
                    <a:pt x="6421" y="28685"/>
                  </a:lnTo>
                  <a:lnTo>
                    <a:pt x="0" y="22264"/>
                  </a:lnTo>
                  <a:lnTo>
                    <a:pt x="0" y="14342"/>
                  </a:lnTo>
                  <a:lnTo>
                    <a:pt x="0" y="6421"/>
                  </a:lnTo>
                  <a:lnTo>
                    <a:pt x="6421" y="0"/>
                  </a:lnTo>
                  <a:lnTo>
                    <a:pt x="14342" y="0"/>
                  </a:lnTo>
                  <a:lnTo>
                    <a:pt x="22264" y="0"/>
                  </a:lnTo>
                  <a:lnTo>
                    <a:pt x="28685" y="6421"/>
                  </a:lnTo>
                  <a:lnTo>
                    <a:pt x="28685" y="1434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37768" y="4870805"/>
              <a:ext cx="951230" cy="439420"/>
            </a:xfrm>
            <a:custGeom>
              <a:avLst/>
              <a:gdLst/>
              <a:ahLst/>
              <a:cxnLst/>
              <a:rect l="l" t="t" r="r" b="b"/>
              <a:pathLst>
                <a:path w="951229" h="439420">
                  <a:moveTo>
                    <a:pt x="60781" y="284915"/>
                  </a:moveTo>
                  <a:lnTo>
                    <a:pt x="44917" y="284932"/>
                  </a:lnTo>
                  <a:lnTo>
                    <a:pt x="29321" y="283322"/>
                  </a:lnTo>
                  <a:lnTo>
                    <a:pt x="14259" y="280127"/>
                  </a:lnTo>
                  <a:lnTo>
                    <a:pt x="0" y="275389"/>
                  </a:lnTo>
                </a:path>
                <a:path w="951229" h="439420">
                  <a:moveTo>
                    <a:pt x="114409" y="389168"/>
                  </a:moveTo>
                  <a:lnTo>
                    <a:pt x="107938" y="390750"/>
                  </a:lnTo>
                  <a:lnTo>
                    <a:pt x="101335" y="392040"/>
                  </a:lnTo>
                  <a:lnTo>
                    <a:pt x="94620" y="393033"/>
                  </a:lnTo>
                  <a:lnTo>
                    <a:pt x="87816" y="393727"/>
                  </a:lnTo>
                </a:path>
                <a:path w="951229" h="439420">
                  <a:moveTo>
                    <a:pt x="343560" y="439263"/>
                  </a:moveTo>
                  <a:lnTo>
                    <a:pt x="338945" y="434287"/>
                  </a:lnTo>
                  <a:lnTo>
                    <a:pt x="334730" y="429155"/>
                  </a:lnTo>
                  <a:lnTo>
                    <a:pt x="330925" y="423877"/>
                  </a:lnTo>
                  <a:lnTo>
                    <a:pt x="327536" y="418465"/>
                  </a:lnTo>
                </a:path>
                <a:path w="951229" h="439420">
                  <a:moveTo>
                    <a:pt x="639871" y="387399"/>
                  </a:moveTo>
                  <a:lnTo>
                    <a:pt x="638928" y="395138"/>
                  </a:lnTo>
                  <a:lnTo>
                    <a:pt x="636784" y="402788"/>
                  </a:lnTo>
                  <a:lnTo>
                    <a:pt x="633473" y="410221"/>
                  </a:lnTo>
                </a:path>
                <a:path w="951229" h="439420">
                  <a:moveTo>
                    <a:pt x="767092" y="246391"/>
                  </a:moveTo>
                  <a:lnTo>
                    <a:pt x="799420" y="261187"/>
                  </a:lnTo>
                  <a:lnTo>
                    <a:pt x="824003" y="281078"/>
                  </a:lnTo>
                  <a:lnTo>
                    <a:pt x="839635" y="304760"/>
                  </a:lnTo>
                  <a:lnTo>
                    <a:pt x="845113" y="330928"/>
                  </a:lnTo>
                </a:path>
                <a:path w="951229" h="439420">
                  <a:moveTo>
                    <a:pt x="951108" y="155549"/>
                  </a:moveTo>
                  <a:lnTo>
                    <a:pt x="944512" y="164530"/>
                  </a:lnTo>
                  <a:lnTo>
                    <a:pt x="936465" y="172907"/>
                  </a:lnTo>
                  <a:lnTo>
                    <a:pt x="927055" y="180601"/>
                  </a:lnTo>
                  <a:lnTo>
                    <a:pt x="916368" y="187532"/>
                  </a:lnTo>
                </a:path>
                <a:path w="951229" h="439420">
                  <a:moveTo>
                    <a:pt x="867750" y="36881"/>
                  </a:moveTo>
                  <a:lnTo>
                    <a:pt x="869077" y="41864"/>
                  </a:lnTo>
                  <a:lnTo>
                    <a:pt x="869692" y="46922"/>
                  </a:lnTo>
                  <a:lnTo>
                    <a:pt x="869584" y="51985"/>
                  </a:lnTo>
                </a:path>
                <a:path w="951229" h="439420">
                  <a:moveTo>
                    <a:pt x="645894" y="19262"/>
                  </a:moveTo>
                  <a:lnTo>
                    <a:pt x="649561" y="14129"/>
                  </a:lnTo>
                  <a:lnTo>
                    <a:pt x="653761" y="9195"/>
                  </a:lnTo>
                  <a:lnTo>
                    <a:pt x="658476" y="4479"/>
                  </a:lnTo>
                  <a:lnTo>
                    <a:pt x="663690" y="0"/>
                  </a:lnTo>
                </a:path>
                <a:path w="951229" h="439420">
                  <a:moveTo>
                    <a:pt x="479442" y="28442"/>
                  </a:moveTo>
                  <a:lnTo>
                    <a:pt x="481289" y="22683"/>
                  </a:lnTo>
                  <a:lnTo>
                    <a:pt x="484184" y="17103"/>
                  </a:lnTo>
                  <a:lnTo>
                    <a:pt x="488062" y="11829"/>
                  </a:lnTo>
                </a:path>
                <a:path w="951229" h="439420">
                  <a:moveTo>
                    <a:pt x="284101" y="34084"/>
                  </a:moveTo>
                  <a:lnTo>
                    <a:pt x="292429" y="37626"/>
                  </a:lnTo>
                  <a:lnTo>
                    <a:pt x="300418" y="41500"/>
                  </a:lnTo>
                  <a:lnTo>
                    <a:pt x="308045" y="45696"/>
                  </a:lnTo>
                  <a:lnTo>
                    <a:pt x="315291" y="50201"/>
                  </a:lnTo>
                </a:path>
                <a:path w="951229" h="439420">
                  <a:moveTo>
                    <a:pt x="47200" y="160748"/>
                  </a:moveTo>
                  <a:lnTo>
                    <a:pt x="44729" y="155202"/>
                  </a:lnTo>
                  <a:lnTo>
                    <a:pt x="42909" y="149532"/>
                  </a:lnTo>
                  <a:lnTo>
                    <a:pt x="41757" y="143791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611516" y="4926050"/>
            <a:ext cx="31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r>
              <a:rPr sz="1800" spc="-5" dirty="0">
                <a:latin typeface="Calibri"/>
                <a:cs typeface="Calibri"/>
              </a:rPr>
              <a:t>!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176096" y="5607620"/>
            <a:ext cx="474345" cy="488950"/>
            <a:chOff x="7176096" y="5607620"/>
            <a:chExt cx="474345" cy="488950"/>
          </a:xfrm>
        </p:grpSpPr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76096" y="5607620"/>
              <a:ext cx="473894" cy="48895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219949" y="5632449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322491" y="0"/>
                  </a:moveTo>
                  <a:lnTo>
                    <a:pt x="69850" y="0"/>
                  </a:lnTo>
                  <a:lnTo>
                    <a:pt x="43864" y="4309"/>
                  </a:lnTo>
                  <a:lnTo>
                    <a:pt x="21528" y="16469"/>
                  </a:lnTo>
                  <a:lnTo>
                    <a:pt x="5890" y="35328"/>
                  </a:lnTo>
                  <a:lnTo>
                    <a:pt x="0" y="59735"/>
                  </a:lnTo>
                  <a:lnTo>
                    <a:pt x="0" y="393700"/>
                  </a:lnTo>
                  <a:lnTo>
                    <a:pt x="381000" y="393700"/>
                  </a:lnTo>
                  <a:lnTo>
                    <a:pt x="381000" y="59735"/>
                  </a:lnTo>
                  <a:lnTo>
                    <a:pt x="376881" y="35328"/>
                  </a:lnTo>
                  <a:lnTo>
                    <a:pt x="365142" y="16469"/>
                  </a:lnTo>
                  <a:lnTo>
                    <a:pt x="346704" y="4309"/>
                  </a:lnTo>
                  <a:lnTo>
                    <a:pt x="32249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19943" y="5632450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69849" y="0"/>
                  </a:moveTo>
                  <a:lnTo>
                    <a:pt x="322490" y="0"/>
                  </a:lnTo>
                  <a:lnTo>
                    <a:pt x="346704" y="4309"/>
                  </a:lnTo>
                  <a:lnTo>
                    <a:pt x="365142" y="16468"/>
                  </a:lnTo>
                  <a:lnTo>
                    <a:pt x="376882" y="35328"/>
                  </a:lnTo>
                  <a:lnTo>
                    <a:pt x="381000" y="59735"/>
                  </a:lnTo>
                  <a:lnTo>
                    <a:pt x="381000" y="393699"/>
                  </a:lnTo>
                  <a:lnTo>
                    <a:pt x="0" y="393699"/>
                  </a:lnTo>
                  <a:lnTo>
                    <a:pt x="0" y="59735"/>
                  </a:lnTo>
                  <a:lnTo>
                    <a:pt x="5890" y="35328"/>
                  </a:lnTo>
                  <a:lnTo>
                    <a:pt x="21527" y="16468"/>
                  </a:lnTo>
                  <a:lnTo>
                    <a:pt x="43864" y="4309"/>
                  </a:lnTo>
                  <a:lnTo>
                    <a:pt x="69849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38999" y="5702299"/>
              <a:ext cx="355600" cy="266700"/>
            </a:xfrm>
            <a:custGeom>
              <a:avLst/>
              <a:gdLst/>
              <a:ahLst/>
              <a:cxnLst/>
              <a:rect l="l" t="t" r="r" b="b"/>
              <a:pathLst>
                <a:path w="355600" h="266700">
                  <a:moveTo>
                    <a:pt x="0" y="0"/>
                  </a:moveTo>
                  <a:lnTo>
                    <a:pt x="355600" y="0"/>
                  </a:lnTo>
                  <a:lnTo>
                    <a:pt x="355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353389" y="5736771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871703" y="5359970"/>
            <a:ext cx="716280" cy="867410"/>
            <a:chOff x="6871703" y="5359970"/>
            <a:chExt cx="716280" cy="867410"/>
          </a:xfrm>
        </p:grpSpPr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44511" y="5359970"/>
              <a:ext cx="335489" cy="33337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87374" y="5379834"/>
              <a:ext cx="249758" cy="247648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287374" y="5379834"/>
              <a:ext cx="250190" cy="247650"/>
            </a:xfrm>
            <a:custGeom>
              <a:avLst/>
              <a:gdLst/>
              <a:ahLst/>
              <a:cxnLst/>
              <a:rect l="l" t="t" r="r" b="b"/>
              <a:pathLst>
                <a:path w="250190" h="247650">
                  <a:moveTo>
                    <a:pt x="213187" y="36267"/>
                  </a:moveTo>
                  <a:lnTo>
                    <a:pt x="240619" y="77229"/>
                  </a:lnTo>
                  <a:lnTo>
                    <a:pt x="249764" y="123825"/>
                  </a:lnTo>
                  <a:lnTo>
                    <a:pt x="240619" y="170420"/>
                  </a:lnTo>
                  <a:lnTo>
                    <a:pt x="213187" y="211382"/>
                  </a:lnTo>
                  <a:lnTo>
                    <a:pt x="171875" y="238583"/>
                  </a:lnTo>
                  <a:lnTo>
                    <a:pt x="124882" y="247650"/>
                  </a:lnTo>
                  <a:lnTo>
                    <a:pt x="77888" y="238583"/>
                  </a:lnTo>
                  <a:lnTo>
                    <a:pt x="36577" y="211382"/>
                  </a:lnTo>
                  <a:lnTo>
                    <a:pt x="9144" y="170420"/>
                  </a:lnTo>
                  <a:lnTo>
                    <a:pt x="0" y="123825"/>
                  </a:lnTo>
                  <a:lnTo>
                    <a:pt x="9144" y="77229"/>
                  </a:lnTo>
                  <a:lnTo>
                    <a:pt x="36577" y="36267"/>
                  </a:lnTo>
                  <a:lnTo>
                    <a:pt x="77888" y="9066"/>
                  </a:lnTo>
                  <a:lnTo>
                    <a:pt x="124882" y="0"/>
                  </a:lnTo>
                  <a:lnTo>
                    <a:pt x="171875" y="9066"/>
                  </a:lnTo>
                  <a:lnTo>
                    <a:pt x="213187" y="36267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86332" y="5739556"/>
              <a:ext cx="101600" cy="34925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531099" y="57530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31094" y="57530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36574" y="5739556"/>
              <a:ext cx="101600" cy="349250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289799" y="57530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89801" y="57530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76200"/>
                  </a:moveTo>
                  <a:lnTo>
                    <a:pt x="0" y="279400"/>
                  </a:lnTo>
                </a:path>
                <a:path h="2794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71703" y="5737339"/>
              <a:ext cx="473894" cy="489934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6915149" y="5759449"/>
              <a:ext cx="393700" cy="406400"/>
            </a:xfrm>
            <a:custGeom>
              <a:avLst/>
              <a:gdLst/>
              <a:ahLst/>
              <a:cxnLst/>
              <a:rect l="l" t="t" r="r" b="b"/>
              <a:pathLst>
                <a:path w="393700" h="406400">
                  <a:moveTo>
                    <a:pt x="322884" y="0"/>
                  </a:moveTo>
                  <a:lnTo>
                    <a:pt x="69850" y="0"/>
                  </a:lnTo>
                  <a:lnTo>
                    <a:pt x="43864" y="4746"/>
                  </a:lnTo>
                  <a:lnTo>
                    <a:pt x="21528" y="17874"/>
                  </a:lnTo>
                  <a:lnTo>
                    <a:pt x="5890" y="37718"/>
                  </a:lnTo>
                  <a:lnTo>
                    <a:pt x="0" y="62612"/>
                  </a:lnTo>
                  <a:lnTo>
                    <a:pt x="0" y="406400"/>
                  </a:lnTo>
                  <a:lnTo>
                    <a:pt x="393700" y="406400"/>
                  </a:lnTo>
                  <a:lnTo>
                    <a:pt x="393700" y="62612"/>
                  </a:lnTo>
                  <a:lnTo>
                    <a:pt x="387658" y="37718"/>
                  </a:lnTo>
                  <a:lnTo>
                    <a:pt x="371689" y="17874"/>
                  </a:lnTo>
                  <a:lnTo>
                    <a:pt x="349021" y="4746"/>
                  </a:lnTo>
                  <a:lnTo>
                    <a:pt x="32288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15155" y="5759449"/>
              <a:ext cx="393700" cy="406400"/>
            </a:xfrm>
            <a:custGeom>
              <a:avLst/>
              <a:gdLst/>
              <a:ahLst/>
              <a:cxnLst/>
              <a:rect l="l" t="t" r="r" b="b"/>
              <a:pathLst>
                <a:path w="393700" h="406400">
                  <a:moveTo>
                    <a:pt x="69850" y="0"/>
                  </a:moveTo>
                  <a:lnTo>
                    <a:pt x="322884" y="0"/>
                  </a:lnTo>
                  <a:lnTo>
                    <a:pt x="349021" y="4746"/>
                  </a:lnTo>
                  <a:lnTo>
                    <a:pt x="371689" y="17874"/>
                  </a:lnTo>
                  <a:lnTo>
                    <a:pt x="387658" y="37718"/>
                  </a:lnTo>
                  <a:lnTo>
                    <a:pt x="393699" y="62612"/>
                  </a:lnTo>
                  <a:lnTo>
                    <a:pt x="393699" y="406399"/>
                  </a:lnTo>
                  <a:lnTo>
                    <a:pt x="0" y="406399"/>
                  </a:lnTo>
                  <a:lnTo>
                    <a:pt x="0" y="62612"/>
                  </a:lnTo>
                  <a:lnTo>
                    <a:pt x="5890" y="37718"/>
                  </a:lnTo>
                  <a:lnTo>
                    <a:pt x="21527" y="17874"/>
                  </a:lnTo>
                  <a:lnTo>
                    <a:pt x="43864" y="4746"/>
                  </a:lnTo>
                  <a:lnTo>
                    <a:pt x="6985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4199" y="5829299"/>
              <a:ext cx="355600" cy="279400"/>
            </a:xfrm>
            <a:custGeom>
              <a:avLst/>
              <a:gdLst/>
              <a:ahLst/>
              <a:cxnLst/>
              <a:rect l="l" t="t" r="r" b="b"/>
              <a:pathLst>
                <a:path w="355600" h="279400">
                  <a:moveTo>
                    <a:pt x="0" y="0"/>
                  </a:moveTo>
                  <a:lnTo>
                    <a:pt x="355600" y="0"/>
                  </a:lnTo>
                  <a:lnTo>
                    <a:pt x="3556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048982" y="5867006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6932168" y="5489084"/>
            <a:ext cx="662940" cy="1009650"/>
            <a:chOff x="6932168" y="5489084"/>
            <a:chExt cx="662940" cy="1009650"/>
          </a:xfrm>
        </p:grpSpPr>
        <p:pic>
          <p:nvPicPr>
            <p:cNvPr id="123" name="object 12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40105" y="5489084"/>
              <a:ext cx="335489" cy="33397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82968" y="5508945"/>
              <a:ext cx="249758" cy="248256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6982968" y="5508942"/>
              <a:ext cx="250190" cy="248285"/>
            </a:xfrm>
            <a:custGeom>
              <a:avLst/>
              <a:gdLst/>
              <a:ahLst/>
              <a:cxnLst/>
              <a:rect l="l" t="t" r="r" b="b"/>
              <a:pathLst>
                <a:path w="250190" h="248285">
                  <a:moveTo>
                    <a:pt x="213187" y="36355"/>
                  </a:moveTo>
                  <a:lnTo>
                    <a:pt x="240619" y="77417"/>
                  </a:lnTo>
                  <a:lnTo>
                    <a:pt x="249764" y="124127"/>
                  </a:lnTo>
                  <a:lnTo>
                    <a:pt x="240619" y="170836"/>
                  </a:lnTo>
                  <a:lnTo>
                    <a:pt x="213187" y="211898"/>
                  </a:lnTo>
                  <a:lnTo>
                    <a:pt x="171875" y="239165"/>
                  </a:lnTo>
                  <a:lnTo>
                    <a:pt x="124882" y="248254"/>
                  </a:lnTo>
                  <a:lnTo>
                    <a:pt x="77888" y="239165"/>
                  </a:lnTo>
                  <a:lnTo>
                    <a:pt x="36577" y="211898"/>
                  </a:lnTo>
                  <a:lnTo>
                    <a:pt x="9144" y="170836"/>
                  </a:lnTo>
                  <a:lnTo>
                    <a:pt x="0" y="124127"/>
                  </a:lnTo>
                  <a:lnTo>
                    <a:pt x="9144" y="77417"/>
                  </a:lnTo>
                  <a:lnTo>
                    <a:pt x="36577" y="36355"/>
                  </a:lnTo>
                  <a:lnTo>
                    <a:pt x="77888" y="9088"/>
                  </a:lnTo>
                  <a:lnTo>
                    <a:pt x="124882" y="0"/>
                  </a:lnTo>
                  <a:lnTo>
                    <a:pt x="171875" y="9088"/>
                  </a:lnTo>
                  <a:lnTo>
                    <a:pt x="213187" y="36355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81926" y="5869594"/>
              <a:ext cx="101600" cy="349915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7239000" y="58927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38995" y="58927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7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32168" y="5869594"/>
              <a:ext cx="101600" cy="349915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6985000" y="58927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85001" y="58927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7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21169" y="6009441"/>
              <a:ext cx="473894" cy="488950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169150" y="6026149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318350" y="0"/>
                  </a:moveTo>
                  <a:lnTo>
                    <a:pt x="57150" y="0"/>
                  </a:lnTo>
                  <a:lnTo>
                    <a:pt x="33148" y="5578"/>
                  </a:lnTo>
                  <a:lnTo>
                    <a:pt x="15178" y="20529"/>
                  </a:lnTo>
                  <a:lnTo>
                    <a:pt x="3905" y="42180"/>
                  </a:lnTo>
                  <a:lnTo>
                    <a:pt x="0" y="67857"/>
                  </a:lnTo>
                  <a:lnTo>
                    <a:pt x="0" y="406400"/>
                  </a:lnTo>
                  <a:lnTo>
                    <a:pt x="381000" y="406400"/>
                  </a:lnTo>
                  <a:lnTo>
                    <a:pt x="381000" y="67857"/>
                  </a:lnTo>
                  <a:lnTo>
                    <a:pt x="376236" y="42180"/>
                  </a:lnTo>
                  <a:lnTo>
                    <a:pt x="363077" y="20529"/>
                  </a:lnTo>
                  <a:lnTo>
                    <a:pt x="343216" y="5578"/>
                  </a:lnTo>
                  <a:lnTo>
                    <a:pt x="31835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69149" y="6026149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57149" y="0"/>
                  </a:moveTo>
                  <a:lnTo>
                    <a:pt x="318357" y="0"/>
                  </a:lnTo>
                  <a:lnTo>
                    <a:pt x="343217" y="5578"/>
                  </a:lnTo>
                  <a:lnTo>
                    <a:pt x="363075" y="20529"/>
                  </a:lnTo>
                  <a:lnTo>
                    <a:pt x="376236" y="42181"/>
                  </a:lnTo>
                  <a:lnTo>
                    <a:pt x="380999" y="67857"/>
                  </a:lnTo>
                  <a:lnTo>
                    <a:pt x="380999" y="406400"/>
                  </a:lnTo>
                  <a:lnTo>
                    <a:pt x="0" y="406400"/>
                  </a:lnTo>
                  <a:lnTo>
                    <a:pt x="0" y="67857"/>
                  </a:lnTo>
                  <a:lnTo>
                    <a:pt x="3905" y="42181"/>
                  </a:lnTo>
                  <a:lnTo>
                    <a:pt x="15177" y="20529"/>
                  </a:lnTo>
                  <a:lnTo>
                    <a:pt x="33148" y="5578"/>
                  </a:lnTo>
                  <a:lnTo>
                    <a:pt x="57149" y="0"/>
                  </a:lnTo>
                  <a:close/>
                </a:path>
              </a:pathLst>
            </a:custGeom>
            <a:ln w="9525">
              <a:solidFill>
                <a:srgbClr val="EE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75500" y="6108699"/>
              <a:ext cx="355600" cy="266700"/>
            </a:xfrm>
            <a:custGeom>
              <a:avLst/>
              <a:gdLst/>
              <a:ahLst/>
              <a:cxnLst/>
              <a:rect l="l" t="t" r="r" b="b"/>
              <a:pathLst>
                <a:path w="355600" h="266700">
                  <a:moveTo>
                    <a:pt x="0" y="0"/>
                  </a:moveTo>
                  <a:lnTo>
                    <a:pt x="355600" y="0"/>
                  </a:lnTo>
                  <a:lnTo>
                    <a:pt x="355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7298461" y="6138594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7189584" y="5761791"/>
            <a:ext cx="335915" cy="333375"/>
            <a:chOff x="7189584" y="5761791"/>
            <a:chExt cx="335915" cy="333375"/>
          </a:xfrm>
        </p:grpSpPr>
        <p:pic>
          <p:nvPicPr>
            <p:cNvPr id="138" name="object 1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89584" y="5761791"/>
              <a:ext cx="335489" cy="33337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7232446" y="5781654"/>
              <a:ext cx="250190" cy="247650"/>
            </a:xfrm>
            <a:custGeom>
              <a:avLst/>
              <a:gdLst/>
              <a:ahLst/>
              <a:cxnLst/>
              <a:rect l="l" t="t" r="r" b="b"/>
              <a:pathLst>
                <a:path w="250190" h="247650">
                  <a:moveTo>
                    <a:pt x="213187" y="36267"/>
                  </a:moveTo>
                  <a:lnTo>
                    <a:pt x="240619" y="77229"/>
                  </a:lnTo>
                  <a:lnTo>
                    <a:pt x="249764" y="123825"/>
                  </a:lnTo>
                  <a:lnTo>
                    <a:pt x="240619" y="170420"/>
                  </a:lnTo>
                  <a:lnTo>
                    <a:pt x="213187" y="211382"/>
                  </a:lnTo>
                  <a:lnTo>
                    <a:pt x="171875" y="238583"/>
                  </a:lnTo>
                  <a:lnTo>
                    <a:pt x="124882" y="247650"/>
                  </a:lnTo>
                  <a:lnTo>
                    <a:pt x="77888" y="238583"/>
                  </a:lnTo>
                  <a:lnTo>
                    <a:pt x="36577" y="211382"/>
                  </a:lnTo>
                  <a:lnTo>
                    <a:pt x="9144" y="170420"/>
                  </a:lnTo>
                  <a:lnTo>
                    <a:pt x="0" y="123825"/>
                  </a:lnTo>
                  <a:lnTo>
                    <a:pt x="9144" y="77229"/>
                  </a:lnTo>
                  <a:lnTo>
                    <a:pt x="36577" y="36267"/>
                  </a:lnTo>
                  <a:lnTo>
                    <a:pt x="77888" y="9066"/>
                  </a:lnTo>
                  <a:lnTo>
                    <a:pt x="124882" y="0"/>
                  </a:lnTo>
                  <a:lnTo>
                    <a:pt x="171875" y="9066"/>
                  </a:lnTo>
                  <a:lnTo>
                    <a:pt x="213187" y="36267"/>
                  </a:lnTo>
                  <a:close/>
                </a:path>
              </a:pathLst>
            </a:custGeom>
            <a:ln w="9525">
              <a:solidFill>
                <a:srgbClr val="EE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7181646" y="5308295"/>
            <a:ext cx="551815" cy="1182370"/>
            <a:chOff x="7181646" y="5308295"/>
            <a:chExt cx="551815" cy="1182370"/>
          </a:xfrm>
        </p:grpSpPr>
        <p:pic>
          <p:nvPicPr>
            <p:cNvPr id="141" name="object 1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32434" y="5781654"/>
              <a:ext cx="249770" cy="24765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31405" y="6141378"/>
              <a:ext cx="101600" cy="34925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7480300" y="61595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80300" y="61595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81646" y="6141378"/>
              <a:ext cx="101600" cy="349250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7226300" y="61595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226306" y="61595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8941" y="5359971"/>
              <a:ext cx="131445" cy="131444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7571800" y="5379831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22863" y="0"/>
                  </a:moveTo>
                  <a:lnTo>
                    <a:pt x="14259" y="1674"/>
                  </a:lnTo>
                  <a:lnTo>
                    <a:pt x="6696" y="6696"/>
                  </a:lnTo>
                  <a:lnTo>
                    <a:pt x="1674" y="14259"/>
                  </a:lnTo>
                  <a:lnTo>
                    <a:pt x="0" y="22863"/>
                  </a:lnTo>
                  <a:lnTo>
                    <a:pt x="1674" y="31467"/>
                  </a:lnTo>
                  <a:lnTo>
                    <a:pt x="6696" y="39030"/>
                  </a:lnTo>
                  <a:lnTo>
                    <a:pt x="14259" y="44052"/>
                  </a:lnTo>
                  <a:lnTo>
                    <a:pt x="22863" y="45726"/>
                  </a:lnTo>
                  <a:lnTo>
                    <a:pt x="31467" y="44052"/>
                  </a:lnTo>
                  <a:lnTo>
                    <a:pt x="39030" y="39030"/>
                  </a:lnTo>
                  <a:lnTo>
                    <a:pt x="44052" y="31467"/>
                  </a:lnTo>
                  <a:lnTo>
                    <a:pt x="45726" y="22863"/>
                  </a:lnTo>
                  <a:lnTo>
                    <a:pt x="44052" y="14259"/>
                  </a:lnTo>
                  <a:lnTo>
                    <a:pt x="39030" y="6696"/>
                  </a:lnTo>
                  <a:lnTo>
                    <a:pt x="31467" y="1674"/>
                  </a:lnTo>
                  <a:lnTo>
                    <a:pt x="22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71803" y="53798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39024" y="6695"/>
                  </a:moveTo>
                  <a:lnTo>
                    <a:pt x="44046" y="14257"/>
                  </a:lnTo>
                  <a:lnTo>
                    <a:pt x="45720" y="22859"/>
                  </a:lnTo>
                  <a:lnTo>
                    <a:pt x="44046" y="31462"/>
                  </a:lnTo>
                  <a:lnTo>
                    <a:pt x="39024" y="39024"/>
                  </a:lnTo>
                  <a:lnTo>
                    <a:pt x="31462" y="44046"/>
                  </a:lnTo>
                  <a:lnTo>
                    <a:pt x="22859" y="45720"/>
                  </a:lnTo>
                  <a:lnTo>
                    <a:pt x="14257" y="44046"/>
                  </a:lnTo>
                  <a:lnTo>
                    <a:pt x="6695" y="39024"/>
                  </a:lnTo>
                  <a:lnTo>
                    <a:pt x="1673" y="31462"/>
                  </a:lnTo>
                  <a:lnTo>
                    <a:pt x="0" y="22859"/>
                  </a:lnTo>
                  <a:lnTo>
                    <a:pt x="1673" y="14257"/>
                  </a:lnTo>
                  <a:lnTo>
                    <a:pt x="6695" y="6695"/>
                  </a:lnTo>
                  <a:lnTo>
                    <a:pt x="14257" y="1673"/>
                  </a:lnTo>
                  <a:lnTo>
                    <a:pt x="22859" y="0"/>
                  </a:lnTo>
                  <a:lnTo>
                    <a:pt x="31462" y="1673"/>
                  </a:lnTo>
                  <a:lnTo>
                    <a:pt x="39024" y="6695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579156" y="5308295"/>
              <a:ext cx="154304" cy="154305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7622016" y="5328154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34293" y="0"/>
                  </a:moveTo>
                  <a:lnTo>
                    <a:pt x="21389" y="2512"/>
                  </a:lnTo>
                  <a:lnTo>
                    <a:pt x="10048" y="10048"/>
                  </a:lnTo>
                  <a:lnTo>
                    <a:pt x="2512" y="21389"/>
                  </a:lnTo>
                  <a:lnTo>
                    <a:pt x="0" y="34293"/>
                  </a:lnTo>
                  <a:lnTo>
                    <a:pt x="2512" y="47196"/>
                  </a:lnTo>
                  <a:lnTo>
                    <a:pt x="10048" y="58537"/>
                  </a:lnTo>
                  <a:lnTo>
                    <a:pt x="21389" y="66066"/>
                  </a:lnTo>
                  <a:lnTo>
                    <a:pt x="34293" y="68576"/>
                  </a:lnTo>
                  <a:lnTo>
                    <a:pt x="47196" y="66066"/>
                  </a:lnTo>
                  <a:lnTo>
                    <a:pt x="58537" y="58537"/>
                  </a:lnTo>
                  <a:lnTo>
                    <a:pt x="66074" y="47196"/>
                  </a:lnTo>
                  <a:lnTo>
                    <a:pt x="68586" y="34293"/>
                  </a:lnTo>
                  <a:lnTo>
                    <a:pt x="66074" y="21389"/>
                  </a:lnTo>
                  <a:lnTo>
                    <a:pt x="58537" y="10048"/>
                  </a:lnTo>
                  <a:lnTo>
                    <a:pt x="47196" y="2512"/>
                  </a:lnTo>
                  <a:lnTo>
                    <a:pt x="34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22019" y="532815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58536" y="10043"/>
                  </a:moveTo>
                  <a:lnTo>
                    <a:pt x="66069" y="21386"/>
                  </a:lnTo>
                  <a:lnTo>
                    <a:pt x="68579" y="34290"/>
                  </a:lnTo>
                  <a:lnTo>
                    <a:pt x="66069" y="47193"/>
                  </a:lnTo>
                  <a:lnTo>
                    <a:pt x="58536" y="58536"/>
                  </a:lnTo>
                  <a:lnTo>
                    <a:pt x="47193" y="66069"/>
                  </a:lnTo>
                  <a:lnTo>
                    <a:pt x="34290" y="68579"/>
                  </a:lnTo>
                  <a:lnTo>
                    <a:pt x="21386" y="66069"/>
                  </a:lnTo>
                  <a:lnTo>
                    <a:pt x="10043" y="58536"/>
                  </a:lnTo>
                  <a:lnTo>
                    <a:pt x="2510" y="47193"/>
                  </a:lnTo>
                  <a:lnTo>
                    <a:pt x="0" y="34290"/>
                  </a:lnTo>
                  <a:lnTo>
                    <a:pt x="2510" y="21386"/>
                  </a:lnTo>
                  <a:lnTo>
                    <a:pt x="10043" y="10043"/>
                  </a:lnTo>
                  <a:lnTo>
                    <a:pt x="21386" y="2510"/>
                  </a:lnTo>
                  <a:lnTo>
                    <a:pt x="34290" y="0"/>
                  </a:lnTo>
                  <a:lnTo>
                    <a:pt x="47193" y="2510"/>
                  </a:lnTo>
                  <a:lnTo>
                    <a:pt x="58536" y="10043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02791" y="5407914"/>
              <a:ext cx="108584" cy="108584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7544536" y="542665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6167" y="0"/>
                  </a:moveTo>
                  <a:lnTo>
                    <a:pt x="8928" y="0"/>
                  </a:lnTo>
                  <a:lnTo>
                    <a:pt x="0" y="8928"/>
                  </a:lnTo>
                  <a:lnTo>
                    <a:pt x="0" y="16167"/>
                  </a:lnTo>
                  <a:lnTo>
                    <a:pt x="8928" y="25095"/>
                  </a:lnTo>
                  <a:lnTo>
                    <a:pt x="16167" y="25095"/>
                  </a:lnTo>
                  <a:lnTo>
                    <a:pt x="25095" y="16167"/>
                  </a:lnTo>
                  <a:lnTo>
                    <a:pt x="25095" y="8928"/>
                  </a:lnTo>
                  <a:lnTo>
                    <a:pt x="16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544538" y="54266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0628" y="4463"/>
                  </a:moveTo>
                  <a:lnTo>
                    <a:pt x="25091" y="8927"/>
                  </a:lnTo>
                  <a:lnTo>
                    <a:pt x="25091" y="16164"/>
                  </a:lnTo>
                  <a:lnTo>
                    <a:pt x="20628" y="20628"/>
                  </a:lnTo>
                  <a:lnTo>
                    <a:pt x="16164" y="25091"/>
                  </a:lnTo>
                  <a:lnTo>
                    <a:pt x="8927" y="25091"/>
                  </a:lnTo>
                  <a:lnTo>
                    <a:pt x="4463" y="20628"/>
                  </a:lnTo>
                  <a:lnTo>
                    <a:pt x="0" y="16164"/>
                  </a:lnTo>
                  <a:lnTo>
                    <a:pt x="0" y="8927"/>
                  </a:lnTo>
                  <a:lnTo>
                    <a:pt x="4463" y="4463"/>
                  </a:lnTo>
                  <a:lnTo>
                    <a:pt x="8927" y="0"/>
                  </a:lnTo>
                  <a:lnTo>
                    <a:pt x="16164" y="0"/>
                  </a:lnTo>
                  <a:lnTo>
                    <a:pt x="20628" y="4463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6733" y="263156"/>
            <a:ext cx="448691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1275">
              <a:lnSpc>
                <a:spcPct val="101200"/>
              </a:lnSpc>
              <a:spcBef>
                <a:spcPts val="60"/>
              </a:spcBef>
            </a:pPr>
            <a:r>
              <a:rPr sz="2800" spc="-5" dirty="0"/>
              <a:t>Maintain </a:t>
            </a:r>
            <a:r>
              <a:rPr sz="2800" dirty="0"/>
              <a:t>a </a:t>
            </a:r>
            <a:r>
              <a:rPr sz="2800" spc="-5" dirty="0"/>
              <a:t>Clear Product </a:t>
            </a:r>
            <a:r>
              <a:rPr sz="2800" spc="-969" dirty="0"/>
              <a:t> </a:t>
            </a:r>
            <a:r>
              <a:rPr sz="2800" spc="-5" dirty="0"/>
              <a:t>Decomposition</a:t>
            </a:r>
            <a:r>
              <a:rPr sz="2800" spc="-50" dirty="0"/>
              <a:t> </a:t>
            </a:r>
            <a:r>
              <a:rPr sz="2800" spc="-10" dirty="0"/>
              <a:t>Hierarchy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14336" y="260057"/>
            <a:ext cx="451484" cy="451484"/>
            <a:chOff x="414336" y="260057"/>
            <a:chExt cx="451484" cy="4514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6" y="260057"/>
              <a:ext cx="451484" cy="4514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198" y="27991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8"/>
                  </a:lnTo>
                  <a:lnTo>
                    <a:pt x="5951" y="136487"/>
                  </a:lnTo>
                  <a:lnTo>
                    <a:pt x="0" y="182881"/>
                  </a:lnTo>
                  <a:lnTo>
                    <a:pt x="5951" y="229274"/>
                  </a:lnTo>
                  <a:lnTo>
                    <a:pt x="23806" y="273200"/>
                  </a:lnTo>
                  <a:lnTo>
                    <a:pt x="53564" y="312194"/>
                  </a:lnTo>
                  <a:lnTo>
                    <a:pt x="92561" y="341954"/>
                  </a:lnTo>
                  <a:lnTo>
                    <a:pt x="136487" y="359811"/>
                  </a:lnTo>
                  <a:lnTo>
                    <a:pt x="182880" y="365763"/>
                  </a:lnTo>
                  <a:lnTo>
                    <a:pt x="229272" y="359811"/>
                  </a:lnTo>
                  <a:lnTo>
                    <a:pt x="273199" y="341954"/>
                  </a:lnTo>
                  <a:lnTo>
                    <a:pt x="312196" y="312194"/>
                  </a:lnTo>
                  <a:lnTo>
                    <a:pt x="341954" y="273200"/>
                  </a:lnTo>
                  <a:lnTo>
                    <a:pt x="359808" y="229274"/>
                  </a:lnTo>
                  <a:lnTo>
                    <a:pt x="365760" y="182881"/>
                  </a:lnTo>
                  <a:lnTo>
                    <a:pt x="359808" y="136487"/>
                  </a:lnTo>
                  <a:lnTo>
                    <a:pt x="341954" y="92558"/>
                  </a:lnTo>
                  <a:lnTo>
                    <a:pt x="312196" y="53559"/>
                  </a:lnTo>
                  <a:lnTo>
                    <a:pt x="273199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8" y="2799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9447" y="2998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1358900"/>
            <a:ext cx="8331200" cy="504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F82145-1667-CC9D-4AA2-BB1C1C755305}"/>
                  </a:ext>
                </a:extLst>
              </p14:cNvPr>
              <p14:cNvContentPartPr/>
              <p14:nvPr/>
            </p14:nvContentPartPr>
            <p14:xfrm>
              <a:off x="4539960" y="5910840"/>
              <a:ext cx="4421520" cy="303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F82145-1667-CC9D-4AA2-BB1C1C7553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0600" y="5901480"/>
                <a:ext cx="4440240" cy="30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676" y="245732"/>
            <a:ext cx="4930775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15315" marR="5080" indent="-603250">
              <a:lnSpc>
                <a:spcPts val="2500"/>
              </a:lnSpc>
              <a:spcBef>
                <a:spcPts val="225"/>
              </a:spcBef>
            </a:pPr>
            <a:r>
              <a:rPr sz="2100" spc="10" dirty="0"/>
              <a:t>Modular/Agile Architecture Needs </a:t>
            </a:r>
            <a:r>
              <a:rPr sz="2100" spc="5" dirty="0"/>
              <a:t>to </a:t>
            </a:r>
            <a:r>
              <a:rPr sz="2100" spc="-725" dirty="0"/>
              <a:t> </a:t>
            </a:r>
            <a:r>
              <a:rPr sz="2100" spc="10" dirty="0"/>
              <a:t>Support</a:t>
            </a:r>
            <a:r>
              <a:rPr sz="2100" dirty="0"/>
              <a:t> </a:t>
            </a:r>
            <a:r>
              <a:rPr sz="2100" spc="10" dirty="0"/>
              <a:t>Product</a:t>
            </a:r>
            <a:r>
              <a:rPr sz="2100" dirty="0"/>
              <a:t> </a:t>
            </a:r>
            <a:r>
              <a:rPr sz="2100" spc="5" dirty="0"/>
              <a:t>Hierarchy!</a:t>
            </a:r>
            <a:endParaRPr sz="2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500" y="1917700"/>
            <a:ext cx="5194300" cy="408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1726" y="1691779"/>
            <a:ext cx="2875915" cy="2275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15240" indent="-171450">
              <a:lnSpc>
                <a:spcPts val="1900"/>
              </a:lnSpc>
              <a:spcBef>
                <a:spcPts val="18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" dirty="0">
                <a:latin typeface="Verdana"/>
                <a:cs typeface="Verdana"/>
              </a:rPr>
              <a:t>Underlying structure </a:t>
            </a:r>
            <a:r>
              <a:rPr sz="1600" dirty="0">
                <a:latin typeface="Verdana"/>
                <a:cs typeface="Verdana"/>
              </a:rPr>
              <a:t>is a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 of largely independent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modules with pre-defined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endParaRPr sz="1600">
              <a:latin typeface="Verdana"/>
              <a:cs typeface="Verdana"/>
            </a:endParaRPr>
          </a:p>
          <a:p>
            <a:pPr marL="184150" marR="5080" indent="-171450">
              <a:lnSpc>
                <a:spcPts val="1900"/>
              </a:lnSpc>
              <a:spcBef>
                <a:spcPts val="6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" dirty="0">
                <a:latin typeface="Verdana"/>
                <a:cs typeface="Verdana"/>
              </a:rPr>
              <a:t>Interfaces </a:t>
            </a:r>
            <a:r>
              <a:rPr sz="1600" dirty="0">
                <a:latin typeface="Verdana"/>
                <a:cs typeface="Verdana"/>
              </a:rPr>
              <a:t>remain </a:t>
            </a:r>
            <a:r>
              <a:rPr sz="1600" spc="-5" dirty="0">
                <a:latin typeface="Verdana"/>
                <a:cs typeface="Verdana"/>
              </a:rPr>
              <a:t>stable,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allowing everything within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module to change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 impacting other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modules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26" y="4333379"/>
            <a:ext cx="2845435" cy="17932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5080" indent="-171450">
              <a:lnSpc>
                <a:spcPts val="1900"/>
              </a:lnSpc>
              <a:spcBef>
                <a:spcPts val="18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" dirty="0">
                <a:latin typeface="Verdana"/>
                <a:cs typeface="Verdana"/>
              </a:rPr>
              <a:t>Enables product design 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“emerge” </a:t>
            </a:r>
            <a:r>
              <a:rPr sz="1600" spc="-10" dirty="0">
                <a:latin typeface="Verdana"/>
                <a:cs typeface="Verdana"/>
              </a:rPr>
              <a:t>rapidly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response to inspect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adapt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cycles</a:t>
            </a:r>
            <a:endParaRPr sz="1600">
              <a:latin typeface="Verdana"/>
              <a:cs typeface="Verdana"/>
            </a:endParaRPr>
          </a:p>
          <a:p>
            <a:pPr marL="184150" marR="281305" indent="-171450">
              <a:lnSpc>
                <a:spcPts val="1900"/>
              </a:lnSpc>
              <a:spcBef>
                <a:spcPts val="6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dirty="0">
                <a:latin typeface="Verdana"/>
                <a:cs typeface="Verdana"/>
              </a:rPr>
              <a:t>Also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re-use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same module for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different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contexts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454" y="1580248"/>
            <a:ext cx="418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8</a:t>
            </a:r>
            <a:r>
              <a:rPr sz="1800" spc="-5" dirty="0">
                <a:latin typeface="Verdana"/>
                <a:cs typeface="Verdana"/>
              </a:rPr>
              <a:t> modules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of the Wikispeed Car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4336" y="189649"/>
            <a:ext cx="2235835" cy="4203700"/>
            <a:chOff x="414336" y="189649"/>
            <a:chExt cx="2235835" cy="4203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502" y="4124883"/>
              <a:ext cx="1457502" cy="2681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1822" y="4146549"/>
              <a:ext cx="1379220" cy="180975"/>
            </a:xfrm>
            <a:custGeom>
              <a:avLst/>
              <a:gdLst/>
              <a:ahLst/>
              <a:cxnLst/>
              <a:rect l="l" t="t" r="r" b="b"/>
              <a:pathLst>
                <a:path w="1379220" h="180975">
                  <a:moveTo>
                    <a:pt x="1378852" y="0"/>
                  </a:moveTo>
                  <a:lnTo>
                    <a:pt x="0" y="0"/>
                  </a:lnTo>
                  <a:lnTo>
                    <a:pt x="689433" y="180809"/>
                  </a:lnTo>
                  <a:lnTo>
                    <a:pt x="137885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1821" y="4146544"/>
              <a:ext cx="1379220" cy="180975"/>
            </a:xfrm>
            <a:custGeom>
              <a:avLst/>
              <a:gdLst/>
              <a:ahLst/>
              <a:cxnLst/>
              <a:rect l="l" t="t" r="r" b="b"/>
              <a:pathLst>
                <a:path w="1379220" h="180975">
                  <a:moveTo>
                    <a:pt x="689428" y="180814"/>
                  </a:moveTo>
                  <a:lnTo>
                    <a:pt x="1378851" y="0"/>
                  </a:lnTo>
                  <a:lnTo>
                    <a:pt x="0" y="0"/>
                  </a:lnTo>
                  <a:lnTo>
                    <a:pt x="689428" y="180814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36" y="189649"/>
              <a:ext cx="451484" cy="4514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198" y="20950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8"/>
                  </a:lnTo>
                  <a:lnTo>
                    <a:pt x="5951" y="136487"/>
                  </a:lnTo>
                  <a:lnTo>
                    <a:pt x="0" y="182881"/>
                  </a:lnTo>
                  <a:lnTo>
                    <a:pt x="5951" y="229274"/>
                  </a:lnTo>
                  <a:lnTo>
                    <a:pt x="23806" y="273200"/>
                  </a:lnTo>
                  <a:lnTo>
                    <a:pt x="53564" y="312194"/>
                  </a:lnTo>
                  <a:lnTo>
                    <a:pt x="92561" y="341954"/>
                  </a:lnTo>
                  <a:lnTo>
                    <a:pt x="136487" y="359811"/>
                  </a:lnTo>
                  <a:lnTo>
                    <a:pt x="182880" y="365763"/>
                  </a:lnTo>
                  <a:lnTo>
                    <a:pt x="229272" y="359811"/>
                  </a:lnTo>
                  <a:lnTo>
                    <a:pt x="273199" y="341954"/>
                  </a:lnTo>
                  <a:lnTo>
                    <a:pt x="312196" y="312194"/>
                  </a:lnTo>
                  <a:lnTo>
                    <a:pt x="341954" y="273200"/>
                  </a:lnTo>
                  <a:lnTo>
                    <a:pt x="359808" y="229274"/>
                  </a:lnTo>
                  <a:lnTo>
                    <a:pt x="365760" y="182881"/>
                  </a:lnTo>
                  <a:lnTo>
                    <a:pt x="359808" y="136487"/>
                  </a:lnTo>
                  <a:lnTo>
                    <a:pt x="341954" y="92558"/>
                  </a:lnTo>
                  <a:lnTo>
                    <a:pt x="312196" y="53559"/>
                  </a:lnTo>
                  <a:lnTo>
                    <a:pt x="273199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8" y="20951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447" y="2293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00100" marR="5080" indent="-530225">
              <a:lnSpc>
                <a:spcPct val="101200"/>
              </a:lnSpc>
              <a:spcBef>
                <a:spcPts val="60"/>
              </a:spcBef>
            </a:pPr>
            <a:r>
              <a:rPr sz="2800" dirty="0"/>
              <a:t>In </a:t>
            </a:r>
            <a:r>
              <a:rPr sz="2800" spc="-5" dirty="0"/>
              <a:t>Software, “Object Oriented” Modularity </a:t>
            </a:r>
            <a:r>
              <a:rPr sz="2800" spc="-969" dirty="0"/>
              <a:t> </a:t>
            </a:r>
            <a:r>
              <a:rPr sz="2800" dirty="0"/>
              <a:t>Has</a:t>
            </a:r>
            <a:r>
              <a:rPr sz="2800" spc="-5" dirty="0"/>
              <a:t> Been the Norm for </a:t>
            </a:r>
            <a:r>
              <a:rPr sz="2800" dirty="0"/>
              <a:t>a</a:t>
            </a:r>
            <a:r>
              <a:rPr sz="2800" spc="-5" dirty="0"/>
              <a:t> Long</a:t>
            </a:r>
            <a:r>
              <a:rPr sz="2800" spc="-10" dirty="0"/>
              <a:t> </a:t>
            </a:r>
            <a:r>
              <a:rPr sz="2800" dirty="0"/>
              <a:t>Time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402182"/>
            <a:ext cx="132715" cy="26746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1414107"/>
            <a:ext cx="3330575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Business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components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Message passing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Information hiding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Inheritance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Polymorphism 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Refactoring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1246" y="189649"/>
            <a:ext cx="451484" cy="451484"/>
            <a:chOff x="331246" y="189649"/>
            <a:chExt cx="451484" cy="45148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246" y="189649"/>
              <a:ext cx="451484" cy="451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4108" y="20950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8"/>
                  </a:lnTo>
                  <a:lnTo>
                    <a:pt x="5951" y="136487"/>
                  </a:lnTo>
                  <a:lnTo>
                    <a:pt x="0" y="182881"/>
                  </a:lnTo>
                  <a:lnTo>
                    <a:pt x="5951" y="229274"/>
                  </a:lnTo>
                  <a:lnTo>
                    <a:pt x="23806" y="273200"/>
                  </a:lnTo>
                  <a:lnTo>
                    <a:pt x="53564" y="312194"/>
                  </a:lnTo>
                  <a:lnTo>
                    <a:pt x="92561" y="341954"/>
                  </a:lnTo>
                  <a:lnTo>
                    <a:pt x="136487" y="359811"/>
                  </a:lnTo>
                  <a:lnTo>
                    <a:pt x="182879" y="365763"/>
                  </a:lnTo>
                  <a:lnTo>
                    <a:pt x="229272" y="359811"/>
                  </a:lnTo>
                  <a:lnTo>
                    <a:pt x="273198" y="341954"/>
                  </a:lnTo>
                  <a:lnTo>
                    <a:pt x="312195" y="312194"/>
                  </a:lnTo>
                  <a:lnTo>
                    <a:pt x="341953" y="273200"/>
                  </a:lnTo>
                  <a:lnTo>
                    <a:pt x="359808" y="229274"/>
                  </a:lnTo>
                  <a:lnTo>
                    <a:pt x="365759" y="182881"/>
                  </a:lnTo>
                  <a:lnTo>
                    <a:pt x="359808" y="136487"/>
                  </a:lnTo>
                  <a:lnTo>
                    <a:pt x="341953" y="92558"/>
                  </a:lnTo>
                  <a:lnTo>
                    <a:pt x="312195" y="53559"/>
                  </a:lnTo>
                  <a:lnTo>
                    <a:pt x="273198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08" y="20951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6357" y="2293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5800" y="2209800"/>
            <a:ext cx="5308600" cy="3429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85607" y="5945708"/>
            <a:ext cx="626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A </a:t>
            </a:r>
            <a:r>
              <a:rPr sz="1800" b="1" i="1" spc="-5" dirty="0">
                <a:latin typeface="Calibri"/>
                <a:cs typeface="Calibri"/>
              </a:rPr>
              <a:t>type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needs an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object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something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generate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value!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081" y="358368"/>
            <a:ext cx="5245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Write</a:t>
            </a:r>
            <a:r>
              <a:rPr sz="2800" spc="-15" dirty="0"/>
              <a:t> </a:t>
            </a:r>
            <a:r>
              <a:rPr sz="2800" spc="-5" dirty="0"/>
              <a:t>User Stories,</a:t>
            </a:r>
            <a:r>
              <a:rPr sz="2800" spc="-15" dirty="0"/>
              <a:t> </a:t>
            </a:r>
            <a:r>
              <a:rPr sz="2800" spc="-5" dirty="0"/>
              <a:t>Not</a:t>
            </a:r>
            <a:r>
              <a:rPr sz="2800" spc="-10" dirty="0"/>
              <a:t> </a:t>
            </a:r>
            <a:r>
              <a:rPr sz="2800" spc="-70" dirty="0"/>
              <a:t>Tasks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3637597" y="3412629"/>
            <a:ext cx="1868805" cy="1868805"/>
            <a:chOff x="3637597" y="3412629"/>
            <a:chExt cx="1868805" cy="186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7597" y="3412629"/>
              <a:ext cx="1868805" cy="18688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80456" y="3432489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891543" y="0"/>
                  </a:moveTo>
                  <a:lnTo>
                    <a:pt x="845926" y="1160"/>
                  </a:lnTo>
                  <a:lnTo>
                    <a:pt x="800405" y="4642"/>
                  </a:lnTo>
                  <a:lnTo>
                    <a:pt x="755076" y="10445"/>
                  </a:lnTo>
                  <a:lnTo>
                    <a:pt x="710036" y="18569"/>
                  </a:lnTo>
                  <a:lnTo>
                    <a:pt x="665381" y="29014"/>
                  </a:lnTo>
                  <a:lnTo>
                    <a:pt x="621206" y="41780"/>
                  </a:lnTo>
                  <a:lnTo>
                    <a:pt x="577608" y="56867"/>
                  </a:lnTo>
                  <a:lnTo>
                    <a:pt x="534683" y="74276"/>
                  </a:lnTo>
                  <a:lnTo>
                    <a:pt x="492527" y="94006"/>
                  </a:lnTo>
                  <a:lnTo>
                    <a:pt x="451236" y="116056"/>
                  </a:lnTo>
                  <a:lnTo>
                    <a:pt x="410907" y="140428"/>
                  </a:lnTo>
                  <a:lnTo>
                    <a:pt x="371635" y="167121"/>
                  </a:lnTo>
                  <a:lnTo>
                    <a:pt x="333518" y="196136"/>
                  </a:lnTo>
                  <a:lnTo>
                    <a:pt x="296649" y="227471"/>
                  </a:lnTo>
                  <a:lnTo>
                    <a:pt x="261127" y="261127"/>
                  </a:lnTo>
                  <a:lnTo>
                    <a:pt x="227471" y="296649"/>
                  </a:lnTo>
                  <a:lnTo>
                    <a:pt x="196136" y="333518"/>
                  </a:lnTo>
                  <a:lnTo>
                    <a:pt x="167121" y="371635"/>
                  </a:lnTo>
                  <a:lnTo>
                    <a:pt x="140428" y="410907"/>
                  </a:lnTo>
                  <a:lnTo>
                    <a:pt x="116056" y="451236"/>
                  </a:lnTo>
                  <a:lnTo>
                    <a:pt x="94006" y="492527"/>
                  </a:lnTo>
                  <a:lnTo>
                    <a:pt x="74276" y="534683"/>
                  </a:lnTo>
                  <a:lnTo>
                    <a:pt x="56867" y="577608"/>
                  </a:lnTo>
                  <a:lnTo>
                    <a:pt x="41780" y="621206"/>
                  </a:lnTo>
                  <a:lnTo>
                    <a:pt x="29014" y="665381"/>
                  </a:lnTo>
                  <a:lnTo>
                    <a:pt x="18569" y="710036"/>
                  </a:lnTo>
                  <a:lnTo>
                    <a:pt x="10445" y="755076"/>
                  </a:lnTo>
                  <a:lnTo>
                    <a:pt x="4642" y="800405"/>
                  </a:lnTo>
                  <a:lnTo>
                    <a:pt x="1160" y="845926"/>
                  </a:lnTo>
                  <a:lnTo>
                    <a:pt x="0" y="891543"/>
                  </a:lnTo>
                  <a:lnTo>
                    <a:pt x="1160" y="937160"/>
                  </a:lnTo>
                  <a:lnTo>
                    <a:pt x="4642" y="982680"/>
                  </a:lnTo>
                  <a:lnTo>
                    <a:pt x="10445" y="1028009"/>
                  </a:lnTo>
                  <a:lnTo>
                    <a:pt x="18569" y="1073049"/>
                  </a:lnTo>
                  <a:lnTo>
                    <a:pt x="29014" y="1117705"/>
                  </a:lnTo>
                  <a:lnTo>
                    <a:pt x="41780" y="1161880"/>
                  </a:lnTo>
                  <a:lnTo>
                    <a:pt x="56867" y="1205478"/>
                  </a:lnTo>
                  <a:lnTo>
                    <a:pt x="74276" y="1248403"/>
                  </a:lnTo>
                  <a:lnTo>
                    <a:pt x="94006" y="1290558"/>
                  </a:lnTo>
                  <a:lnTo>
                    <a:pt x="116056" y="1331849"/>
                  </a:lnTo>
                  <a:lnTo>
                    <a:pt x="140428" y="1372178"/>
                  </a:lnTo>
                  <a:lnTo>
                    <a:pt x="167121" y="1411450"/>
                  </a:lnTo>
                  <a:lnTo>
                    <a:pt x="196136" y="1449568"/>
                  </a:lnTo>
                  <a:lnTo>
                    <a:pt x="227471" y="1486436"/>
                  </a:lnTo>
                  <a:lnTo>
                    <a:pt x="261127" y="1521958"/>
                  </a:lnTo>
                  <a:lnTo>
                    <a:pt x="296649" y="1555613"/>
                  </a:lnTo>
                  <a:lnTo>
                    <a:pt x="333518" y="1586947"/>
                  </a:lnTo>
                  <a:lnTo>
                    <a:pt x="371635" y="1615961"/>
                  </a:lnTo>
                  <a:lnTo>
                    <a:pt x="410907" y="1642653"/>
                  </a:lnTo>
                  <a:lnTo>
                    <a:pt x="451236" y="1667024"/>
                  </a:lnTo>
                  <a:lnTo>
                    <a:pt x="492527" y="1689074"/>
                  </a:lnTo>
                  <a:lnTo>
                    <a:pt x="534683" y="1708803"/>
                  </a:lnTo>
                  <a:lnTo>
                    <a:pt x="577608" y="1726211"/>
                  </a:lnTo>
                  <a:lnTo>
                    <a:pt x="621206" y="1741297"/>
                  </a:lnTo>
                  <a:lnTo>
                    <a:pt x="665381" y="1754063"/>
                  </a:lnTo>
                  <a:lnTo>
                    <a:pt x="710036" y="1764508"/>
                  </a:lnTo>
                  <a:lnTo>
                    <a:pt x="755076" y="1772632"/>
                  </a:lnTo>
                  <a:lnTo>
                    <a:pt x="800405" y="1778434"/>
                  </a:lnTo>
                  <a:lnTo>
                    <a:pt x="845926" y="1781916"/>
                  </a:lnTo>
                  <a:lnTo>
                    <a:pt x="891543" y="1783076"/>
                  </a:lnTo>
                  <a:lnTo>
                    <a:pt x="937160" y="1781916"/>
                  </a:lnTo>
                  <a:lnTo>
                    <a:pt x="982680" y="1778434"/>
                  </a:lnTo>
                  <a:lnTo>
                    <a:pt x="1028009" y="1772632"/>
                  </a:lnTo>
                  <a:lnTo>
                    <a:pt x="1073049" y="1764508"/>
                  </a:lnTo>
                  <a:lnTo>
                    <a:pt x="1117705" y="1754063"/>
                  </a:lnTo>
                  <a:lnTo>
                    <a:pt x="1161880" y="1741297"/>
                  </a:lnTo>
                  <a:lnTo>
                    <a:pt x="1205478" y="1726211"/>
                  </a:lnTo>
                  <a:lnTo>
                    <a:pt x="1248403" y="1708803"/>
                  </a:lnTo>
                  <a:lnTo>
                    <a:pt x="1290558" y="1689074"/>
                  </a:lnTo>
                  <a:lnTo>
                    <a:pt x="1331849" y="1667024"/>
                  </a:lnTo>
                  <a:lnTo>
                    <a:pt x="1372178" y="1642653"/>
                  </a:lnTo>
                  <a:lnTo>
                    <a:pt x="1411450" y="1615961"/>
                  </a:lnTo>
                  <a:lnTo>
                    <a:pt x="1449568" y="1586947"/>
                  </a:lnTo>
                  <a:lnTo>
                    <a:pt x="1486436" y="1555613"/>
                  </a:lnTo>
                  <a:lnTo>
                    <a:pt x="1521958" y="1521958"/>
                  </a:lnTo>
                  <a:lnTo>
                    <a:pt x="1555614" y="1486436"/>
                  </a:lnTo>
                  <a:lnTo>
                    <a:pt x="1586950" y="1449568"/>
                  </a:lnTo>
                  <a:lnTo>
                    <a:pt x="1615964" y="1411450"/>
                  </a:lnTo>
                  <a:lnTo>
                    <a:pt x="1642657" y="1372178"/>
                  </a:lnTo>
                  <a:lnTo>
                    <a:pt x="1667029" y="1331849"/>
                  </a:lnTo>
                  <a:lnTo>
                    <a:pt x="1689080" y="1290558"/>
                  </a:lnTo>
                  <a:lnTo>
                    <a:pt x="1708809" y="1248403"/>
                  </a:lnTo>
                  <a:lnTo>
                    <a:pt x="1726218" y="1205478"/>
                  </a:lnTo>
                  <a:lnTo>
                    <a:pt x="1741305" y="1161880"/>
                  </a:lnTo>
                  <a:lnTo>
                    <a:pt x="1754072" y="1117705"/>
                  </a:lnTo>
                  <a:lnTo>
                    <a:pt x="1764517" y="1073049"/>
                  </a:lnTo>
                  <a:lnTo>
                    <a:pt x="1772641" y="1028009"/>
                  </a:lnTo>
                  <a:lnTo>
                    <a:pt x="1778444" y="982680"/>
                  </a:lnTo>
                  <a:lnTo>
                    <a:pt x="1781925" y="937160"/>
                  </a:lnTo>
                  <a:lnTo>
                    <a:pt x="1783086" y="891543"/>
                  </a:lnTo>
                  <a:lnTo>
                    <a:pt x="1781925" y="845926"/>
                  </a:lnTo>
                  <a:lnTo>
                    <a:pt x="1778444" y="800405"/>
                  </a:lnTo>
                  <a:lnTo>
                    <a:pt x="1772641" y="755076"/>
                  </a:lnTo>
                  <a:lnTo>
                    <a:pt x="1764517" y="710036"/>
                  </a:lnTo>
                  <a:lnTo>
                    <a:pt x="1754072" y="665381"/>
                  </a:lnTo>
                  <a:lnTo>
                    <a:pt x="1741305" y="621206"/>
                  </a:lnTo>
                  <a:lnTo>
                    <a:pt x="1726218" y="577608"/>
                  </a:lnTo>
                  <a:lnTo>
                    <a:pt x="1708809" y="534683"/>
                  </a:lnTo>
                  <a:lnTo>
                    <a:pt x="1689080" y="492527"/>
                  </a:lnTo>
                  <a:lnTo>
                    <a:pt x="1667029" y="451236"/>
                  </a:lnTo>
                  <a:lnTo>
                    <a:pt x="1642657" y="410907"/>
                  </a:lnTo>
                  <a:lnTo>
                    <a:pt x="1615964" y="371635"/>
                  </a:lnTo>
                  <a:lnTo>
                    <a:pt x="1586950" y="333518"/>
                  </a:lnTo>
                  <a:lnTo>
                    <a:pt x="1555614" y="296649"/>
                  </a:lnTo>
                  <a:lnTo>
                    <a:pt x="1521958" y="261127"/>
                  </a:lnTo>
                  <a:lnTo>
                    <a:pt x="1486436" y="227471"/>
                  </a:lnTo>
                  <a:lnTo>
                    <a:pt x="1449568" y="196136"/>
                  </a:lnTo>
                  <a:lnTo>
                    <a:pt x="1411450" y="167121"/>
                  </a:lnTo>
                  <a:lnTo>
                    <a:pt x="1372178" y="140428"/>
                  </a:lnTo>
                  <a:lnTo>
                    <a:pt x="1331849" y="116056"/>
                  </a:lnTo>
                  <a:lnTo>
                    <a:pt x="1290558" y="94006"/>
                  </a:lnTo>
                  <a:lnTo>
                    <a:pt x="1248403" y="74276"/>
                  </a:lnTo>
                  <a:lnTo>
                    <a:pt x="1205478" y="56867"/>
                  </a:lnTo>
                  <a:lnTo>
                    <a:pt x="1161880" y="41780"/>
                  </a:lnTo>
                  <a:lnTo>
                    <a:pt x="1117705" y="29014"/>
                  </a:lnTo>
                  <a:lnTo>
                    <a:pt x="1073049" y="18569"/>
                  </a:lnTo>
                  <a:lnTo>
                    <a:pt x="1028009" y="10445"/>
                  </a:lnTo>
                  <a:lnTo>
                    <a:pt x="982680" y="4642"/>
                  </a:lnTo>
                  <a:lnTo>
                    <a:pt x="937160" y="1160"/>
                  </a:lnTo>
                  <a:lnTo>
                    <a:pt x="8915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0459" y="3432492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1521955" y="261125"/>
                  </a:moveTo>
                  <a:lnTo>
                    <a:pt x="1555611" y="296647"/>
                  </a:lnTo>
                  <a:lnTo>
                    <a:pt x="1586947" y="333515"/>
                  </a:lnTo>
                  <a:lnTo>
                    <a:pt x="1615961" y="371633"/>
                  </a:lnTo>
                  <a:lnTo>
                    <a:pt x="1642654" y="410904"/>
                  </a:lnTo>
                  <a:lnTo>
                    <a:pt x="1667026" y="451233"/>
                  </a:lnTo>
                  <a:lnTo>
                    <a:pt x="1689077" y="492524"/>
                  </a:lnTo>
                  <a:lnTo>
                    <a:pt x="1708806" y="534680"/>
                  </a:lnTo>
                  <a:lnTo>
                    <a:pt x="1726215" y="577605"/>
                  </a:lnTo>
                  <a:lnTo>
                    <a:pt x="1741302" y="621203"/>
                  </a:lnTo>
                  <a:lnTo>
                    <a:pt x="1754068" y="665378"/>
                  </a:lnTo>
                  <a:lnTo>
                    <a:pt x="1764514" y="710033"/>
                  </a:lnTo>
                  <a:lnTo>
                    <a:pt x="1772638" y="755073"/>
                  </a:lnTo>
                  <a:lnTo>
                    <a:pt x="1778440" y="800402"/>
                  </a:lnTo>
                  <a:lnTo>
                    <a:pt x="1781922" y="845923"/>
                  </a:lnTo>
                  <a:lnTo>
                    <a:pt x="1783083" y="891540"/>
                  </a:lnTo>
                  <a:lnTo>
                    <a:pt x="1781922" y="937157"/>
                  </a:lnTo>
                  <a:lnTo>
                    <a:pt x="1778440" y="982678"/>
                  </a:lnTo>
                  <a:lnTo>
                    <a:pt x="1772638" y="1028006"/>
                  </a:lnTo>
                  <a:lnTo>
                    <a:pt x="1764514" y="1073046"/>
                  </a:lnTo>
                  <a:lnTo>
                    <a:pt x="1754068" y="1117702"/>
                  </a:lnTo>
                  <a:lnTo>
                    <a:pt x="1741302" y="1161877"/>
                  </a:lnTo>
                  <a:lnTo>
                    <a:pt x="1726215" y="1205475"/>
                  </a:lnTo>
                  <a:lnTo>
                    <a:pt x="1708806" y="1248400"/>
                  </a:lnTo>
                  <a:lnTo>
                    <a:pt x="1689077" y="1290556"/>
                  </a:lnTo>
                  <a:lnTo>
                    <a:pt x="1667026" y="1331846"/>
                  </a:lnTo>
                  <a:lnTo>
                    <a:pt x="1642654" y="1372175"/>
                  </a:lnTo>
                  <a:lnTo>
                    <a:pt x="1615961" y="1411447"/>
                  </a:lnTo>
                  <a:lnTo>
                    <a:pt x="1586947" y="1449565"/>
                  </a:lnTo>
                  <a:lnTo>
                    <a:pt x="1555611" y="1486433"/>
                  </a:lnTo>
                  <a:lnTo>
                    <a:pt x="1521955" y="1521955"/>
                  </a:lnTo>
                  <a:lnTo>
                    <a:pt x="1486433" y="1555611"/>
                  </a:lnTo>
                  <a:lnTo>
                    <a:pt x="1449565" y="1586947"/>
                  </a:lnTo>
                  <a:lnTo>
                    <a:pt x="1411447" y="1615961"/>
                  </a:lnTo>
                  <a:lnTo>
                    <a:pt x="1372175" y="1642654"/>
                  </a:lnTo>
                  <a:lnTo>
                    <a:pt x="1331846" y="1667026"/>
                  </a:lnTo>
                  <a:lnTo>
                    <a:pt x="1290556" y="1689077"/>
                  </a:lnTo>
                  <a:lnTo>
                    <a:pt x="1248400" y="1708806"/>
                  </a:lnTo>
                  <a:lnTo>
                    <a:pt x="1205475" y="1726215"/>
                  </a:lnTo>
                  <a:lnTo>
                    <a:pt x="1161877" y="1741302"/>
                  </a:lnTo>
                  <a:lnTo>
                    <a:pt x="1117702" y="1754068"/>
                  </a:lnTo>
                  <a:lnTo>
                    <a:pt x="1073046" y="1764514"/>
                  </a:lnTo>
                  <a:lnTo>
                    <a:pt x="1028006" y="1772638"/>
                  </a:lnTo>
                  <a:lnTo>
                    <a:pt x="982678" y="1778440"/>
                  </a:lnTo>
                  <a:lnTo>
                    <a:pt x="937157" y="1781922"/>
                  </a:lnTo>
                  <a:lnTo>
                    <a:pt x="891540" y="1783083"/>
                  </a:lnTo>
                  <a:lnTo>
                    <a:pt x="845923" y="1781922"/>
                  </a:lnTo>
                  <a:lnTo>
                    <a:pt x="800402" y="1778440"/>
                  </a:lnTo>
                  <a:lnTo>
                    <a:pt x="755073" y="1772638"/>
                  </a:lnTo>
                  <a:lnTo>
                    <a:pt x="710033" y="1764514"/>
                  </a:lnTo>
                  <a:lnTo>
                    <a:pt x="665378" y="1754068"/>
                  </a:lnTo>
                  <a:lnTo>
                    <a:pt x="621203" y="1741302"/>
                  </a:lnTo>
                  <a:lnTo>
                    <a:pt x="577605" y="1726215"/>
                  </a:lnTo>
                  <a:lnTo>
                    <a:pt x="534680" y="1708806"/>
                  </a:lnTo>
                  <a:lnTo>
                    <a:pt x="492524" y="1689077"/>
                  </a:lnTo>
                  <a:lnTo>
                    <a:pt x="451233" y="1667026"/>
                  </a:lnTo>
                  <a:lnTo>
                    <a:pt x="410904" y="1642654"/>
                  </a:lnTo>
                  <a:lnTo>
                    <a:pt x="371633" y="1615961"/>
                  </a:lnTo>
                  <a:lnTo>
                    <a:pt x="333515" y="1586947"/>
                  </a:lnTo>
                  <a:lnTo>
                    <a:pt x="296647" y="1555611"/>
                  </a:lnTo>
                  <a:lnTo>
                    <a:pt x="261125" y="1521955"/>
                  </a:lnTo>
                  <a:lnTo>
                    <a:pt x="227469" y="1486433"/>
                  </a:lnTo>
                  <a:lnTo>
                    <a:pt x="196134" y="1449565"/>
                  </a:lnTo>
                  <a:lnTo>
                    <a:pt x="167120" y="1411447"/>
                  </a:lnTo>
                  <a:lnTo>
                    <a:pt x="140427" y="1372175"/>
                  </a:lnTo>
                  <a:lnTo>
                    <a:pt x="116055" y="1331846"/>
                  </a:lnTo>
                  <a:lnTo>
                    <a:pt x="94005" y="1290556"/>
                  </a:lnTo>
                  <a:lnTo>
                    <a:pt x="74275" y="1248400"/>
                  </a:lnTo>
                  <a:lnTo>
                    <a:pt x="56867" y="1205475"/>
                  </a:lnTo>
                  <a:lnTo>
                    <a:pt x="41780" y="1161877"/>
                  </a:lnTo>
                  <a:lnTo>
                    <a:pt x="29013" y="1117702"/>
                  </a:lnTo>
                  <a:lnTo>
                    <a:pt x="18568" y="1073046"/>
                  </a:lnTo>
                  <a:lnTo>
                    <a:pt x="10445" y="1028006"/>
                  </a:lnTo>
                  <a:lnTo>
                    <a:pt x="4642" y="982678"/>
                  </a:lnTo>
                  <a:lnTo>
                    <a:pt x="1160" y="937157"/>
                  </a:lnTo>
                  <a:lnTo>
                    <a:pt x="0" y="891540"/>
                  </a:lnTo>
                  <a:lnTo>
                    <a:pt x="1160" y="845923"/>
                  </a:lnTo>
                  <a:lnTo>
                    <a:pt x="4642" y="800402"/>
                  </a:lnTo>
                  <a:lnTo>
                    <a:pt x="10445" y="755073"/>
                  </a:lnTo>
                  <a:lnTo>
                    <a:pt x="18568" y="710033"/>
                  </a:lnTo>
                  <a:lnTo>
                    <a:pt x="29013" y="665378"/>
                  </a:lnTo>
                  <a:lnTo>
                    <a:pt x="41780" y="621203"/>
                  </a:lnTo>
                  <a:lnTo>
                    <a:pt x="56867" y="577605"/>
                  </a:lnTo>
                  <a:lnTo>
                    <a:pt x="74275" y="534680"/>
                  </a:lnTo>
                  <a:lnTo>
                    <a:pt x="94005" y="492524"/>
                  </a:lnTo>
                  <a:lnTo>
                    <a:pt x="116055" y="451233"/>
                  </a:lnTo>
                  <a:lnTo>
                    <a:pt x="140427" y="410904"/>
                  </a:lnTo>
                  <a:lnTo>
                    <a:pt x="167120" y="371633"/>
                  </a:lnTo>
                  <a:lnTo>
                    <a:pt x="196134" y="333515"/>
                  </a:lnTo>
                  <a:lnTo>
                    <a:pt x="227469" y="296647"/>
                  </a:lnTo>
                  <a:lnTo>
                    <a:pt x="261125" y="261125"/>
                  </a:lnTo>
                  <a:lnTo>
                    <a:pt x="296647" y="227469"/>
                  </a:lnTo>
                  <a:lnTo>
                    <a:pt x="333515" y="196134"/>
                  </a:lnTo>
                  <a:lnTo>
                    <a:pt x="371633" y="167120"/>
                  </a:lnTo>
                  <a:lnTo>
                    <a:pt x="410904" y="140427"/>
                  </a:lnTo>
                  <a:lnTo>
                    <a:pt x="451233" y="116055"/>
                  </a:lnTo>
                  <a:lnTo>
                    <a:pt x="492524" y="94005"/>
                  </a:lnTo>
                  <a:lnTo>
                    <a:pt x="534680" y="74275"/>
                  </a:lnTo>
                  <a:lnTo>
                    <a:pt x="577605" y="56867"/>
                  </a:lnTo>
                  <a:lnTo>
                    <a:pt x="621203" y="41780"/>
                  </a:lnTo>
                  <a:lnTo>
                    <a:pt x="665378" y="29013"/>
                  </a:lnTo>
                  <a:lnTo>
                    <a:pt x="710033" y="18568"/>
                  </a:lnTo>
                  <a:lnTo>
                    <a:pt x="755073" y="10445"/>
                  </a:lnTo>
                  <a:lnTo>
                    <a:pt x="800402" y="4642"/>
                  </a:lnTo>
                  <a:lnTo>
                    <a:pt x="845923" y="1160"/>
                  </a:lnTo>
                  <a:lnTo>
                    <a:pt x="891540" y="0"/>
                  </a:lnTo>
                  <a:lnTo>
                    <a:pt x="937157" y="1160"/>
                  </a:lnTo>
                  <a:lnTo>
                    <a:pt x="982678" y="4642"/>
                  </a:lnTo>
                  <a:lnTo>
                    <a:pt x="1028006" y="10445"/>
                  </a:lnTo>
                  <a:lnTo>
                    <a:pt x="1073046" y="18568"/>
                  </a:lnTo>
                  <a:lnTo>
                    <a:pt x="1117702" y="29013"/>
                  </a:lnTo>
                  <a:lnTo>
                    <a:pt x="1161877" y="41780"/>
                  </a:lnTo>
                  <a:lnTo>
                    <a:pt x="1205475" y="56867"/>
                  </a:lnTo>
                  <a:lnTo>
                    <a:pt x="1248400" y="74275"/>
                  </a:lnTo>
                  <a:lnTo>
                    <a:pt x="1290556" y="94005"/>
                  </a:lnTo>
                  <a:lnTo>
                    <a:pt x="1331846" y="116055"/>
                  </a:lnTo>
                  <a:lnTo>
                    <a:pt x="1372175" y="140427"/>
                  </a:lnTo>
                  <a:lnTo>
                    <a:pt x="1411447" y="167120"/>
                  </a:lnTo>
                  <a:lnTo>
                    <a:pt x="1449565" y="196134"/>
                  </a:lnTo>
                  <a:lnTo>
                    <a:pt x="1486433" y="227469"/>
                  </a:lnTo>
                  <a:lnTo>
                    <a:pt x="1521955" y="261125"/>
                  </a:lnTo>
                  <a:close/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482" y="3858399"/>
              <a:ext cx="1423035" cy="14230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03718" y="3878635"/>
              <a:ext cx="1336675" cy="1336675"/>
            </a:xfrm>
            <a:custGeom>
              <a:avLst/>
              <a:gdLst/>
              <a:ahLst/>
              <a:cxnLst/>
              <a:rect l="l" t="t" r="r" b="b"/>
              <a:pathLst>
                <a:path w="1336675" h="1336675">
                  <a:moveTo>
                    <a:pt x="690598" y="0"/>
                  </a:moveTo>
                  <a:lnTo>
                    <a:pt x="645964" y="0"/>
                  </a:lnTo>
                  <a:lnTo>
                    <a:pt x="601410" y="2961"/>
                  </a:lnTo>
                  <a:lnTo>
                    <a:pt x="557096" y="8885"/>
                  </a:lnTo>
                  <a:lnTo>
                    <a:pt x="513182" y="17770"/>
                  </a:lnTo>
                  <a:lnTo>
                    <a:pt x="469828" y="29617"/>
                  </a:lnTo>
                  <a:lnTo>
                    <a:pt x="427194" y="44425"/>
                  </a:lnTo>
                  <a:lnTo>
                    <a:pt x="385440" y="62196"/>
                  </a:lnTo>
                  <a:lnTo>
                    <a:pt x="344726" y="82928"/>
                  </a:lnTo>
                  <a:lnTo>
                    <a:pt x="305213" y="106621"/>
                  </a:lnTo>
                  <a:lnTo>
                    <a:pt x="267059" y="133277"/>
                  </a:lnTo>
                  <a:lnTo>
                    <a:pt x="230426" y="162894"/>
                  </a:lnTo>
                  <a:lnTo>
                    <a:pt x="195473" y="195473"/>
                  </a:lnTo>
                  <a:lnTo>
                    <a:pt x="162894" y="230426"/>
                  </a:lnTo>
                  <a:lnTo>
                    <a:pt x="133277" y="267059"/>
                  </a:lnTo>
                  <a:lnTo>
                    <a:pt x="106621" y="305213"/>
                  </a:lnTo>
                  <a:lnTo>
                    <a:pt x="82928" y="344726"/>
                  </a:lnTo>
                  <a:lnTo>
                    <a:pt x="62196" y="385440"/>
                  </a:lnTo>
                  <a:lnTo>
                    <a:pt x="44425" y="427194"/>
                  </a:lnTo>
                  <a:lnTo>
                    <a:pt x="29617" y="469828"/>
                  </a:lnTo>
                  <a:lnTo>
                    <a:pt x="17770" y="513182"/>
                  </a:lnTo>
                  <a:lnTo>
                    <a:pt x="8885" y="557096"/>
                  </a:lnTo>
                  <a:lnTo>
                    <a:pt x="2961" y="601410"/>
                  </a:lnTo>
                  <a:lnTo>
                    <a:pt x="0" y="645964"/>
                  </a:lnTo>
                  <a:lnTo>
                    <a:pt x="0" y="690598"/>
                  </a:lnTo>
                  <a:lnTo>
                    <a:pt x="2961" y="735152"/>
                  </a:lnTo>
                  <a:lnTo>
                    <a:pt x="8885" y="779466"/>
                  </a:lnTo>
                  <a:lnTo>
                    <a:pt x="17770" y="823380"/>
                  </a:lnTo>
                  <a:lnTo>
                    <a:pt x="29617" y="866734"/>
                  </a:lnTo>
                  <a:lnTo>
                    <a:pt x="44425" y="909368"/>
                  </a:lnTo>
                  <a:lnTo>
                    <a:pt x="62196" y="951122"/>
                  </a:lnTo>
                  <a:lnTo>
                    <a:pt x="82928" y="991836"/>
                  </a:lnTo>
                  <a:lnTo>
                    <a:pt x="106621" y="1031349"/>
                  </a:lnTo>
                  <a:lnTo>
                    <a:pt x="133277" y="1069503"/>
                  </a:lnTo>
                  <a:lnTo>
                    <a:pt x="162894" y="1106136"/>
                  </a:lnTo>
                  <a:lnTo>
                    <a:pt x="195473" y="1141089"/>
                  </a:lnTo>
                  <a:lnTo>
                    <a:pt x="230426" y="1173668"/>
                  </a:lnTo>
                  <a:lnTo>
                    <a:pt x="267059" y="1203285"/>
                  </a:lnTo>
                  <a:lnTo>
                    <a:pt x="305213" y="1229941"/>
                  </a:lnTo>
                  <a:lnTo>
                    <a:pt x="344726" y="1253635"/>
                  </a:lnTo>
                  <a:lnTo>
                    <a:pt x="385440" y="1274367"/>
                  </a:lnTo>
                  <a:lnTo>
                    <a:pt x="427194" y="1292137"/>
                  </a:lnTo>
                  <a:lnTo>
                    <a:pt x="469828" y="1306946"/>
                  </a:lnTo>
                  <a:lnTo>
                    <a:pt x="513182" y="1318792"/>
                  </a:lnTo>
                  <a:lnTo>
                    <a:pt x="557096" y="1327678"/>
                  </a:lnTo>
                  <a:lnTo>
                    <a:pt x="601410" y="1333601"/>
                  </a:lnTo>
                  <a:lnTo>
                    <a:pt x="645964" y="1336563"/>
                  </a:lnTo>
                  <a:lnTo>
                    <a:pt x="690598" y="1336563"/>
                  </a:lnTo>
                  <a:lnTo>
                    <a:pt x="735152" y="1333601"/>
                  </a:lnTo>
                  <a:lnTo>
                    <a:pt x="779466" y="1327678"/>
                  </a:lnTo>
                  <a:lnTo>
                    <a:pt x="823380" y="1318792"/>
                  </a:lnTo>
                  <a:lnTo>
                    <a:pt x="866734" y="1306946"/>
                  </a:lnTo>
                  <a:lnTo>
                    <a:pt x="909368" y="1292137"/>
                  </a:lnTo>
                  <a:lnTo>
                    <a:pt x="951122" y="1274367"/>
                  </a:lnTo>
                  <a:lnTo>
                    <a:pt x="991836" y="1253635"/>
                  </a:lnTo>
                  <a:lnTo>
                    <a:pt x="1031349" y="1229941"/>
                  </a:lnTo>
                  <a:lnTo>
                    <a:pt x="1069503" y="1203285"/>
                  </a:lnTo>
                  <a:lnTo>
                    <a:pt x="1106136" y="1173668"/>
                  </a:lnTo>
                  <a:lnTo>
                    <a:pt x="1141089" y="1141089"/>
                  </a:lnTo>
                  <a:lnTo>
                    <a:pt x="1173668" y="1106136"/>
                  </a:lnTo>
                  <a:lnTo>
                    <a:pt x="1203285" y="1069503"/>
                  </a:lnTo>
                  <a:lnTo>
                    <a:pt x="1229941" y="1031349"/>
                  </a:lnTo>
                  <a:lnTo>
                    <a:pt x="1253635" y="991836"/>
                  </a:lnTo>
                  <a:lnTo>
                    <a:pt x="1274367" y="951122"/>
                  </a:lnTo>
                  <a:lnTo>
                    <a:pt x="1292137" y="909368"/>
                  </a:lnTo>
                  <a:lnTo>
                    <a:pt x="1306946" y="866734"/>
                  </a:lnTo>
                  <a:lnTo>
                    <a:pt x="1318792" y="823380"/>
                  </a:lnTo>
                  <a:lnTo>
                    <a:pt x="1327678" y="779466"/>
                  </a:lnTo>
                  <a:lnTo>
                    <a:pt x="1333601" y="735152"/>
                  </a:lnTo>
                  <a:lnTo>
                    <a:pt x="1336563" y="690598"/>
                  </a:lnTo>
                  <a:lnTo>
                    <a:pt x="1336563" y="645964"/>
                  </a:lnTo>
                  <a:lnTo>
                    <a:pt x="1333601" y="601410"/>
                  </a:lnTo>
                  <a:lnTo>
                    <a:pt x="1327678" y="557096"/>
                  </a:lnTo>
                  <a:lnTo>
                    <a:pt x="1318792" y="513182"/>
                  </a:lnTo>
                  <a:lnTo>
                    <a:pt x="1306946" y="469828"/>
                  </a:lnTo>
                  <a:lnTo>
                    <a:pt x="1292137" y="427194"/>
                  </a:lnTo>
                  <a:lnTo>
                    <a:pt x="1274367" y="385440"/>
                  </a:lnTo>
                  <a:lnTo>
                    <a:pt x="1253635" y="344726"/>
                  </a:lnTo>
                  <a:lnTo>
                    <a:pt x="1229941" y="305213"/>
                  </a:lnTo>
                  <a:lnTo>
                    <a:pt x="1203285" y="267059"/>
                  </a:lnTo>
                  <a:lnTo>
                    <a:pt x="1173668" y="230426"/>
                  </a:lnTo>
                  <a:lnTo>
                    <a:pt x="1141089" y="195473"/>
                  </a:lnTo>
                  <a:lnTo>
                    <a:pt x="1106136" y="162894"/>
                  </a:lnTo>
                  <a:lnTo>
                    <a:pt x="1069503" y="133277"/>
                  </a:lnTo>
                  <a:lnTo>
                    <a:pt x="1031349" y="106621"/>
                  </a:lnTo>
                  <a:lnTo>
                    <a:pt x="991836" y="82928"/>
                  </a:lnTo>
                  <a:lnTo>
                    <a:pt x="951122" y="62196"/>
                  </a:lnTo>
                  <a:lnTo>
                    <a:pt x="909368" y="44425"/>
                  </a:lnTo>
                  <a:lnTo>
                    <a:pt x="866734" y="29617"/>
                  </a:lnTo>
                  <a:lnTo>
                    <a:pt x="823380" y="17770"/>
                  </a:lnTo>
                  <a:lnTo>
                    <a:pt x="779466" y="8885"/>
                  </a:lnTo>
                  <a:lnTo>
                    <a:pt x="735152" y="2961"/>
                  </a:lnTo>
                  <a:lnTo>
                    <a:pt x="690598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3714" y="3878632"/>
              <a:ext cx="1336675" cy="1336675"/>
            </a:xfrm>
            <a:custGeom>
              <a:avLst/>
              <a:gdLst/>
              <a:ahLst/>
              <a:cxnLst/>
              <a:rect l="l" t="t" r="r" b="b"/>
              <a:pathLst>
                <a:path w="1336675" h="1336675">
                  <a:moveTo>
                    <a:pt x="1141095" y="195474"/>
                  </a:moveTo>
                  <a:lnTo>
                    <a:pt x="1173674" y="230427"/>
                  </a:lnTo>
                  <a:lnTo>
                    <a:pt x="1203291" y="267060"/>
                  </a:lnTo>
                  <a:lnTo>
                    <a:pt x="1229946" y="305214"/>
                  </a:lnTo>
                  <a:lnTo>
                    <a:pt x="1253639" y="344728"/>
                  </a:lnTo>
                  <a:lnTo>
                    <a:pt x="1274371" y="385442"/>
                  </a:lnTo>
                  <a:lnTo>
                    <a:pt x="1292141" y="427196"/>
                  </a:lnTo>
                  <a:lnTo>
                    <a:pt x="1306950" y="469830"/>
                  </a:lnTo>
                  <a:lnTo>
                    <a:pt x="1318797" y="513184"/>
                  </a:lnTo>
                  <a:lnTo>
                    <a:pt x="1327682" y="557099"/>
                  </a:lnTo>
                  <a:lnTo>
                    <a:pt x="1333605" y="601413"/>
                  </a:lnTo>
                  <a:lnTo>
                    <a:pt x="1336567" y="645967"/>
                  </a:lnTo>
                  <a:lnTo>
                    <a:pt x="1336567" y="690602"/>
                  </a:lnTo>
                  <a:lnTo>
                    <a:pt x="1333605" y="735156"/>
                  </a:lnTo>
                  <a:lnTo>
                    <a:pt x="1327682" y="779470"/>
                  </a:lnTo>
                  <a:lnTo>
                    <a:pt x="1318797" y="823385"/>
                  </a:lnTo>
                  <a:lnTo>
                    <a:pt x="1306950" y="866739"/>
                  </a:lnTo>
                  <a:lnTo>
                    <a:pt x="1292141" y="909373"/>
                  </a:lnTo>
                  <a:lnTo>
                    <a:pt x="1274371" y="951127"/>
                  </a:lnTo>
                  <a:lnTo>
                    <a:pt x="1253639" y="991841"/>
                  </a:lnTo>
                  <a:lnTo>
                    <a:pt x="1229946" y="1031355"/>
                  </a:lnTo>
                  <a:lnTo>
                    <a:pt x="1203291" y="1069508"/>
                  </a:lnTo>
                  <a:lnTo>
                    <a:pt x="1173674" y="1106142"/>
                  </a:lnTo>
                  <a:lnTo>
                    <a:pt x="1141095" y="1141095"/>
                  </a:lnTo>
                  <a:lnTo>
                    <a:pt x="1106142" y="1173674"/>
                  </a:lnTo>
                  <a:lnTo>
                    <a:pt x="1069508" y="1203291"/>
                  </a:lnTo>
                  <a:lnTo>
                    <a:pt x="1031355" y="1229946"/>
                  </a:lnTo>
                  <a:lnTo>
                    <a:pt x="991841" y="1253639"/>
                  </a:lnTo>
                  <a:lnTo>
                    <a:pt x="951127" y="1274371"/>
                  </a:lnTo>
                  <a:lnTo>
                    <a:pt x="909373" y="1292141"/>
                  </a:lnTo>
                  <a:lnTo>
                    <a:pt x="866739" y="1306950"/>
                  </a:lnTo>
                  <a:lnTo>
                    <a:pt x="823385" y="1318797"/>
                  </a:lnTo>
                  <a:lnTo>
                    <a:pt x="779470" y="1327682"/>
                  </a:lnTo>
                  <a:lnTo>
                    <a:pt x="735156" y="1333605"/>
                  </a:lnTo>
                  <a:lnTo>
                    <a:pt x="690602" y="1336567"/>
                  </a:lnTo>
                  <a:lnTo>
                    <a:pt x="645967" y="1336567"/>
                  </a:lnTo>
                  <a:lnTo>
                    <a:pt x="601413" y="1333605"/>
                  </a:lnTo>
                  <a:lnTo>
                    <a:pt x="557099" y="1327682"/>
                  </a:lnTo>
                  <a:lnTo>
                    <a:pt x="513184" y="1318797"/>
                  </a:lnTo>
                  <a:lnTo>
                    <a:pt x="469830" y="1306950"/>
                  </a:lnTo>
                  <a:lnTo>
                    <a:pt x="427196" y="1292141"/>
                  </a:lnTo>
                  <a:lnTo>
                    <a:pt x="385442" y="1274371"/>
                  </a:lnTo>
                  <a:lnTo>
                    <a:pt x="344728" y="1253639"/>
                  </a:lnTo>
                  <a:lnTo>
                    <a:pt x="305214" y="1229946"/>
                  </a:lnTo>
                  <a:lnTo>
                    <a:pt x="267060" y="1203291"/>
                  </a:lnTo>
                  <a:lnTo>
                    <a:pt x="230427" y="1173674"/>
                  </a:lnTo>
                  <a:lnTo>
                    <a:pt x="195474" y="1141095"/>
                  </a:lnTo>
                  <a:lnTo>
                    <a:pt x="162895" y="1106142"/>
                  </a:lnTo>
                  <a:lnTo>
                    <a:pt x="133277" y="1069508"/>
                  </a:lnTo>
                  <a:lnTo>
                    <a:pt x="106622" y="1031355"/>
                  </a:lnTo>
                  <a:lnTo>
                    <a:pt x="82928" y="991841"/>
                  </a:lnTo>
                  <a:lnTo>
                    <a:pt x="62196" y="951127"/>
                  </a:lnTo>
                  <a:lnTo>
                    <a:pt x="44425" y="909373"/>
                  </a:lnTo>
                  <a:lnTo>
                    <a:pt x="29617" y="866739"/>
                  </a:lnTo>
                  <a:lnTo>
                    <a:pt x="17770" y="823385"/>
                  </a:lnTo>
                  <a:lnTo>
                    <a:pt x="8885" y="779470"/>
                  </a:lnTo>
                  <a:lnTo>
                    <a:pt x="2961" y="735156"/>
                  </a:lnTo>
                  <a:lnTo>
                    <a:pt x="0" y="690602"/>
                  </a:lnTo>
                  <a:lnTo>
                    <a:pt x="0" y="645967"/>
                  </a:lnTo>
                  <a:lnTo>
                    <a:pt x="2961" y="601413"/>
                  </a:lnTo>
                  <a:lnTo>
                    <a:pt x="8885" y="557099"/>
                  </a:lnTo>
                  <a:lnTo>
                    <a:pt x="17770" y="513184"/>
                  </a:lnTo>
                  <a:lnTo>
                    <a:pt x="29617" y="469830"/>
                  </a:lnTo>
                  <a:lnTo>
                    <a:pt x="44425" y="427196"/>
                  </a:lnTo>
                  <a:lnTo>
                    <a:pt x="62196" y="385442"/>
                  </a:lnTo>
                  <a:lnTo>
                    <a:pt x="82928" y="344728"/>
                  </a:lnTo>
                  <a:lnTo>
                    <a:pt x="106622" y="305214"/>
                  </a:lnTo>
                  <a:lnTo>
                    <a:pt x="133277" y="267060"/>
                  </a:lnTo>
                  <a:lnTo>
                    <a:pt x="162895" y="230427"/>
                  </a:lnTo>
                  <a:lnTo>
                    <a:pt x="195474" y="195474"/>
                  </a:lnTo>
                  <a:lnTo>
                    <a:pt x="230427" y="162895"/>
                  </a:lnTo>
                  <a:lnTo>
                    <a:pt x="267060" y="133277"/>
                  </a:lnTo>
                  <a:lnTo>
                    <a:pt x="305214" y="106622"/>
                  </a:lnTo>
                  <a:lnTo>
                    <a:pt x="344728" y="82928"/>
                  </a:lnTo>
                  <a:lnTo>
                    <a:pt x="385442" y="62196"/>
                  </a:lnTo>
                  <a:lnTo>
                    <a:pt x="427196" y="44425"/>
                  </a:lnTo>
                  <a:lnTo>
                    <a:pt x="469830" y="29617"/>
                  </a:lnTo>
                  <a:lnTo>
                    <a:pt x="513184" y="17770"/>
                  </a:lnTo>
                  <a:lnTo>
                    <a:pt x="557099" y="8885"/>
                  </a:lnTo>
                  <a:lnTo>
                    <a:pt x="601413" y="2961"/>
                  </a:lnTo>
                  <a:lnTo>
                    <a:pt x="645967" y="0"/>
                  </a:lnTo>
                  <a:lnTo>
                    <a:pt x="690602" y="0"/>
                  </a:lnTo>
                  <a:lnTo>
                    <a:pt x="735156" y="2961"/>
                  </a:lnTo>
                  <a:lnTo>
                    <a:pt x="779470" y="8885"/>
                  </a:lnTo>
                  <a:lnTo>
                    <a:pt x="823385" y="17770"/>
                  </a:lnTo>
                  <a:lnTo>
                    <a:pt x="866739" y="29617"/>
                  </a:lnTo>
                  <a:lnTo>
                    <a:pt x="909373" y="44425"/>
                  </a:lnTo>
                  <a:lnTo>
                    <a:pt x="951127" y="62196"/>
                  </a:lnTo>
                  <a:lnTo>
                    <a:pt x="991841" y="82928"/>
                  </a:lnTo>
                  <a:lnTo>
                    <a:pt x="1031355" y="106622"/>
                  </a:lnTo>
                  <a:lnTo>
                    <a:pt x="1069508" y="133277"/>
                  </a:lnTo>
                  <a:lnTo>
                    <a:pt x="1106142" y="162895"/>
                  </a:lnTo>
                  <a:lnTo>
                    <a:pt x="1141095" y="195474"/>
                  </a:lnTo>
                  <a:close/>
                </a:path>
              </a:pathLst>
            </a:custGeom>
            <a:ln w="9525">
              <a:solidFill>
                <a:srgbClr val="254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97921" y="3542576"/>
            <a:ext cx="748665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How?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800" dirty="0">
                <a:latin typeface="Verdana"/>
                <a:cs typeface="Verdana"/>
              </a:rPr>
              <a:t>Wha</a:t>
            </a:r>
            <a:r>
              <a:rPr sz="1800" spc="-5" dirty="0">
                <a:latin typeface="Verdana"/>
                <a:cs typeface="Verdana"/>
              </a:rPr>
              <a:t>t?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77792" y="4293024"/>
            <a:ext cx="988694" cy="988694"/>
            <a:chOff x="4077792" y="4293024"/>
            <a:chExt cx="988694" cy="98869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7792" y="4293024"/>
              <a:ext cx="988410" cy="9884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21239" y="4313475"/>
              <a:ext cx="901700" cy="901700"/>
            </a:xfrm>
            <a:custGeom>
              <a:avLst/>
              <a:gdLst/>
              <a:ahLst/>
              <a:cxnLst/>
              <a:rect l="l" t="t" r="r" b="b"/>
              <a:pathLst>
                <a:path w="901700" h="901700">
                  <a:moveTo>
                    <a:pt x="473854" y="0"/>
                  </a:moveTo>
                  <a:lnTo>
                    <a:pt x="427667" y="0"/>
                  </a:lnTo>
                  <a:lnTo>
                    <a:pt x="381674" y="4700"/>
                  </a:lnTo>
                  <a:lnTo>
                    <a:pt x="336265" y="14100"/>
                  </a:lnTo>
                  <a:lnTo>
                    <a:pt x="291829" y="28200"/>
                  </a:lnTo>
                  <a:lnTo>
                    <a:pt x="248757" y="47000"/>
                  </a:lnTo>
                  <a:lnTo>
                    <a:pt x="207436" y="70500"/>
                  </a:lnTo>
                  <a:lnTo>
                    <a:pt x="168257" y="98700"/>
                  </a:lnTo>
                  <a:lnTo>
                    <a:pt x="131609" y="131600"/>
                  </a:lnTo>
                  <a:lnTo>
                    <a:pt x="98707" y="168248"/>
                  </a:lnTo>
                  <a:lnTo>
                    <a:pt x="70505" y="207427"/>
                  </a:lnTo>
                  <a:lnTo>
                    <a:pt x="47003" y="248747"/>
                  </a:lnTo>
                  <a:lnTo>
                    <a:pt x="28202" y="291820"/>
                  </a:lnTo>
                  <a:lnTo>
                    <a:pt x="14101" y="336255"/>
                  </a:lnTo>
                  <a:lnTo>
                    <a:pt x="4700" y="381664"/>
                  </a:lnTo>
                  <a:lnTo>
                    <a:pt x="0" y="427657"/>
                  </a:lnTo>
                  <a:lnTo>
                    <a:pt x="0" y="473845"/>
                  </a:lnTo>
                  <a:lnTo>
                    <a:pt x="4700" y="519838"/>
                  </a:lnTo>
                  <a:lnTo>
                    <a:pt x="14101" y="565247"/>
                  </a:lnTo>
                  <a:lnTo>
                    <a:pt x="28202" y="609682"/>
                  </a:lnTo>
                  <a:lnTo>
                    <a:pt x="47003" y="652755"/>
                  </a:lnTo>
                  <a:lnTo>
                    <a:pt x="70505" y="694075"/>
                  </a:lnTo>
                  <a:lnTo>
                    <a:pt x="98707" y="733254"/>
                  </a:lnTo>
                  <a:lnTo>
                    <a:pt x="131609" y="769902"/>
                  </a:lnTo>
                  <a:lnTo>
                    <a:pt x="168257" y="802804"/>
                  </a:lnTo>
                  <a:lnTo>
                    <a:pt x="207436" y="831007"/>
                  </a:lnTo>
                  <a:lnTo>
                    <a:pt x="248757" y="854508"/>
                  </a:lnTo>
                  <a:lnTo>
                    <a:pt x="291829" y="873310"/>
                  </a:lnTo>
                  <a:lnTo>
                    <a:pt x="336265" y="887411"/>
                  </a:lnTo>
                  <a:lnTo>
                    <a:pt x="381674" y="896812"/>
                  </a:lnTo>
                  <a:lnTo>
                    <a:pt x="427667" y="901512"/>
                  </a:lnTo>
                  <a:lnTo>
                    <a:pt x="473854" y="901512"/>
                  </a:lnTo>
                  <a:lnTo>
                    <a:pt x="519847" y="896812"/>
                  </a:lnTo>
                  <a:lnTo>
                    <a:pt x="565256" y="887411"/>
                  </a:lnTo>
                  <a:lnTo>
                    <a:pt x="609692" y="873310"/>
                  </a:lnTo>
                  <a:lnTo>
                    <a:pt x="652764" y="854508"/>
                  </a:lnTo>
                  <a:lnTo>
                    <a:pt x="694085" y="831007"/>
                  </a:lnTo>
                  <a:lnTo>
                    <a:pt x="733264" y="802804"/>
                  </a:lnTo>
                  <a:lnTo>
                    <a:pt x="769911" y="769902"/>
                  </a:lnTo>
                  <a:lnTo>
                    <a:pt x="802812" y="733254"/>
                  </a:lnTo>
                  <a:lnTo>
                    <a:pt x="831012" y="694075"/>
                  </a:lnTo>
                  <a:lnTo>
                    <a:pt x="854512" y="652755"/>
                  </a:lnTo>
                  <a:lnTo>
                    <a:pt x="873312" y="609682"/>
                  </a:lnTo>
                  <a:lnTo>
                    <a:pt x="887412" y="565247"/>
                  </a:lnTo>
                  <a:lnTo>
                    <a:pt x="896812" y="519838"/>
                  </a:lnTo>
                  <a:lnTo>
                    <a:pt x="901512" y="473845"/>
                  </a:lnTo>
                  <a:lnTo>
                    <a:pt x="901512" y="427657"/>
                  </a:lnTo>
                  <a:lnTo>
                    <a:pt x="896812" y="381664"/>
                  </a:lnTo>
                  <a:lnTo>
                    <a:pt x="887412" y="336255"/>
                  </a:lnTo>
                  <a:lnTo>
                    <a:pt x="873312" y="291820"/>
                  </a:lnTo>
                  <a:lnTo>
                    <a:pt x="854512" y="248747"/>
                  </a:lnTo>
                  <a:lnTo>
                    <a:pt x="831012" y="207427"/>
                  </a:lnTo>
                  <a:lnTo>
                    <a:pt x="802812" y="168248"/>
                  </a:lnTo>
                  <a:lnTo>
                    <a:pt x="769911" y="131600"/>
                  </a:lnTo>
                  <a:lnTo>
                    <a:pt x="733264" y="98700"/>
                  </a:lnTo>
                  <a:lnTo>
                    <a:pt x="694085" y="70500"/>
                  </a:lnTo>
                  <a:lnTo>
                    <a:pt x="652764" y="47000"/>
                  </a:lnTo>
                  <a:lnTo>
                    <a:pt x="609692" y="28200"/>
                  </a:lnTo>
                  <a:lnTo>
                    <a:pt x="565256" y="14100"/>
                  </a:lnTo>
                  <a:lnTo>
                    <a:pt x="519847" y="4700"/>
                  </a:lnTo>
                  <a:lnTo>
                    <a:pt x="473854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1242" y="4313469"/>
              <a:ext cx="901700" cy="901700"/>
            </a:xfrm>
            <a:custGeom>
              <a:avLst/>
              <a:gdLst/>
              <a:ahLst/>
              <a:cxnLst/>
              <a:rect l="l" t="t" r="r" b="b"/>
              <a:pathLst>
                <a:path w="901700" h="901700">
                  <a:moveTo>
                    <a:pt x="769903" y="131607"/>
                  </a:moveTo>
                  <a:lnTo>
                    <a:pt x="802805" y="168255"/>
                  </a:lnTo>
                  <a:lnTo>
                    <a:pt x="831006" y="207433"/>
                  </a:lnTo>
                  <a:lnTo>
                    <a:pt x="854508" y="248753"/>
                  </a:lnTo>
                  <a:lnTo>
                    <a:pt x="873309" y="291826"/>
                  </a:lnTo>
                  <a:lnTo>
                    <a:pt x="887409" y="336261"/>
                  </a:lnTo>
                  <a:lnTo>
                    <a:pt x="896810" y="381669"/>
                  </a:lnTo>
                  <a:lnTo>
                    <a:pt x="901510" y="427662"/>
                  </a:lnTo>
                  <a:lnTo>
                    <a:pt x="901510" y="473849"/>
                  </a:lnTo>
                  <a:lnTo>
                    <a:pt x="896810" y="519841"/>
                  </a:lnTo>
                  <a:lnTo>
                    <a:pt x="887409" y="565250"/>
                  </a:lnTo>
                  <a:lnTo>
                    <a:pt x="873309" y="609685"/>
                  </a:lnTo>
                  <a:lnTo>
                    <a:pt x="854508" y="652757"/>
                  </a:lnTo>
                  <a:lnTo>
                    <a:pt x="831006" y="694077"/>
                  </a:lnTo>
                  <a:lnTo>
                    <a:pt x="802805" y="733256"/>
                  </a:lnTo>
                  <a:lnTo>
                    <a:pt x="769903" y="769903"/>
                  </a:lnTo>
                  <a:lnTo>
                    <a:pt x="733256" y="802805"/>
                  </a:lnTo>
                  <a:lnTo>
                    <a:pt x="694077" y="831006"/>
                  </a:lnTo>
                  <a:lnTo>
                    <a:pt x="652757" y="854508"/>
                  </a:lnTo>
                  <a:lnTo>
                    <a:pt x="609685" y="873309"/>
                  </a:lnTo>
                  <a:lnTo>
                    <a:pt x="565250" y="887409"/>
                  </a:lnTo>
                  <a:lnTo>
                    <a:pt x="519841" y="896810"/>
                  </a:lnTo>
                  <a:lnTo>
                    <a:pt x="473849" y="901510"/>
                  </a:lnTo>
                  <a:lnTo>
                    <a:pt x="427662" y="901510"/>
                  </a:lnTo>
                  <a:lnTo>
                    <a:pt x="381669" y="896810"/>
                  </a:lnTo>
                  <a:lnTo>
                    <a:pt x="336261" y="887409"/>
                  </a:lnTo>
                  <a:lnTo>
                    <a:pt x="291826" y="873309"/>
                  </a:lnTo>
                  <a:lnTo>
                    <a:pt x="248753" y="854508"/>
                  </a:lnTo>
                  <a:lnTo>
                    <a:pt x="207433" y="831006"/>
                  </a:lnTo>
                  <a:lnTo>
                    <a:pt x="168255" y="802805"/>
                  </a:lnTo>
                  <a:lnTo>
                    <a:pt x="131607" y="769903"/>
                  </a:lnTo>
                  <a:lnTo>
                    <a:pt x="98705" y="733256"/>
                  </a:lnTo>
                  <a:lnTo>
                    <a:pt x="70504" y="694077"/>
                  </a:lnTo>
                  <a:lnTo>
                    <a:pt x="47002" y="652757"/>
                  </a:lnTo>
                  <a:lnTo>
                    <a:pt x="28201" y="609685"/>
                  </a:lnTo>
                  <a:lnTo>
                    <a:pt x="14100" y="565250"/>
                  </a:lnTo>
                  <a:lnTo>
                    <a:pt x="4700" y="519841"/>
                  </a:lnTo>
                  <a:lnTo>
                    <a:pt x="0" y="473849"/>
                  </a:lnTo>
                  <a:lnTo>
                    <a:pt x="0" y="427662"/>
                  </a:lnTo>
                  <a:lnTo>
                    <a:pt x="4700" y="381669"/>
                  </a:lnTo>
                  <a:lnTo>
                    <a:pt x="14100" y="336261"/>
                  </a:lnTo>
                  <a:lnTo>
                    <a:pt x="28201" y="291826"/>
                  </a:lnTo>
                  <a:lnTo>
                    <a:pt x="47002" y="248753"/>
                  </a:lnTo>
                  <a:lnTo>
                    <a:pt x="70504" y="207433"/>
                  </a:lnTo>
                  <a:lnTo>
                    <a:pt x="98705" y="168255"/>
                  </a:lnTo>
                  <a:lnTo>
                    <a:pt x="131607" y="131607"/>
                  </a:lnTo>
                  <a:lnTo>
                    <a:pt x="168255" y="98705"/>
                  </a:lnTo>
                  <a:lnTo>
                    <a:pt x="207433" y="70504"/>
                  </a:lnTo>
                  <a:lnTo>
                    <a:pt x="248753" y="47002"/>
                  </a:lnTo>
                  <a:lnTo>
                    <a:pt x="291826" y="28201"/>
                  </a:lnTo>
                  <a:lnTo>
                    <a:pt x="336261" y="14100"/>
                  </a:lnTo>
                  <a:lnTo>
                    <a:pt x="381669" y="4700"/>
                  </a:lnTo>
                  <a:lnTo>
                    <a:pt x="427662" y="0"/>
                  </a:lnTo>
                  <a:lnTo>
                    <a:pt x="473849" y="0"/>
                  </a:lnTo>
                  <a:lnTo>
                    <a:pt x="519841" y="4700"/>
                  </a:lnTo>
                  <a:lnTo>
                    <a:pt x="565250" y="14100"/>
                  </a:lnTo>
                  <a:lnTo>
                    <a:pt x="609685" y="28201"/>
                  </a:lnTo>
                  <a:lnTo>
                    <a:pt x="652757" y="47002"/>
                  </a:lnTo>
                  <a:lnTo>
                    <a:pt x="694077" y="70504"/>
                  </a:lnTo>
                  <a:lnTo>
                    <a:pt x="733256" y="98705"/>
                  </a:lnTo>
                  <a:lnTo>
                    <a:pt x="769903" y="131607"/>
                  </a:lnTo>
                  <a:close/>
                </a:path>
              </a:pathLst>
            </a:custGeom>
            <a:ln w="9525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45089" y="4609744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y?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71167" y="1321630"/>
            <a:ext cx="1561465" cy="887730"/>
            <a:chOff x="1471167" y="1321630"/>
            <a:chExt cx="1561465" cy="8877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1167" y="1321630"/>
              <a:ext cx="1561350" cy="88736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17649" y="1339849"/>
              <a:ext cx="1473200" cy="800100"/>
            </a:xfrm>
            <a:custGeom>
              <a:avLst/>
              <a:gdLst/>
              <a:ahLst/>
              <a:cxnLst/>
              <a:rect l="l" t="t" r="r" b="b"/>
              <a:pathLst>
                <a:path w="1473200" h="800100">
                  <a:moveTo>
                    <a:pt x="0" y="0"/>
                  </a:moveTo>
                  <a:lnTo>
                    <a:pt x="1473200" y="0"/>
                  </a:lnTo>
                  <a:lnTo>
                    <a:pt x="1473200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17644" y="1339850"/>
            <a:ext cx="1473200" cy="800100"/>
          </a:xfrm>
          <a:prstGeom prst="rect">
            <a:avLst/>
          </a:prstGeom>
          <a:ln w="9525">
            <a:solidFill>
              <a:srgbClr val="40404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38750" y="1487794"/>
            <a:ext cx="1174750" cy="555625"/>
            <a:chOff x="4938750" y="1487794"/>
            <a:chExt cx="1174750" cy="5556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8750" y="1487794"/>
              <a:ext cx="1174296" cy="5550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84749" y="1504950"/>
              <a:ext cx="1079500" cy="469900"/>
            </a:xfrm>
            <a:custGeom>
              <a:avLst/>
              <a:gdLst/>
              <a:ahLst/>
              <a:cxnLst/>
              <a:rect l="l" t="t" r="r" b="b"/>
              <a:pathLst>
                <a:path w="1079500" h="469900">
                  <a:moveTo>
                    <a:pt x="0" y="0"/>
                  </a:moveTo>
                  <a:lnTo>
                    <a:pt x="1079500" y="0"/>
                  </a:lnTo>
                  <a:lnTo>
                    <a:pt x="107950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84744" y="1504946"/>
            <a:ext cx="1079500" cy="469900"/>
          </a:xfrm>
          <a:prstGeom prst="rect">
            <a:avLst/>
          </a:prstGeom>
          <a:ln w="9525">
            <a:solidFill>
              <a:srgbClr val="40404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685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22619" y="1487794"/>
            <a:ext cx="1174750" cy="555625"/>
            <a:chOff x="6122619" y="1487794"/>
            <a:chExt cx="1174750" cy="55562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2619" y="1487794"/>
              <a:ext cx="1174296" cy="555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65850" y="1504950"/>
              <a:ext cx="1092200" cy="469900"/>
            </a:xfrm>
            <a:custGeom>
              <a:avLst/>
              <a:gdLst/>
              <a:ahLst/>
              <a:cxnLst/>
              <a:rect l="l" t="t" r="r" b="b"/>
              <a:pathLst>
                <a:path w="1092200" h="469900">
                  <a:moveTo>
                    <a:pt x="0" y="0"/>
                  </a:moveTo>
                  <a:lnTo>
                    <a:pt x="1092200" y="0"/>
                  </a:lnTo>
                  <a:lnTo>
                    <a:pt x="109220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65854" y="1504946"/>
            <a:ext cx="1092200" cy="469900"/>
          </a:xfrm>
          <a:prstGeom prst="rect">
            <a:avLst/>
          </a:prstGeom>
          <a:ln w="9525">
            <a:solidFill>
              <a:srgbClr val="40404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685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07948" y="1487794"/>
            <a:ext cx="1174750" cy="555625"/>
            <a:chOff x="7307948" y="1487794"/>
            <a:chExt cx="1174750" cy="55562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7948" y="1487794"/>
              <a:ext cx="1174296" cy="5550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46950" y="1504950"/>
              <a:ext cx="1092200" cy="469900"/>
            </a:xfrm>
            <a:custGeom>
              <a:avLst/>
              <a:gdLst/>
              <a:ahLst/>
              <a:cxnLst/>
              <a:rect l="l" t="t" r="r" b="b"/>
              <a:pathLst>
                <a:path w="1092200" h="469900">
                  <a:moveTo>
                    <a:pt x="0" y="0"/>
                  </a:moveTo>
                  <a:lnTo>
                    <a:pt x="1092200" y="0"/>
                  </a:lnTo>
                  <a:lnTo>
                    <a:pt x="1092200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46950" y="1504946"/>
            <a:ext cx="1092200" cy="469900"/>
          </a:xfrm>
          <a:prstGeom prst="rect">
            <a:avLst/>
          </a:prstGeom>
          <a:ln w="9525">
            <a:solidFill>
              <a:srgbClr val="40404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685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968" y="6011180"/>
            <a:ext cx="66338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0" marR="5080" indent="-52768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Confusing</a:t>
            </a:r>
            <a:r>
              <a:rPr sz="1600" spc="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user</a:t>
            </a:r>
            <a:r>
              <a:rPr sz="1600" spc="1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stories</a:t>
            </a:r>
            <a:r>
              <a:rPr sz="1600" spc="1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with</a:t>
            </a:r>
            <a:r>
              <a:rPr sz="1600" spc="1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tasks</a:t>
            </a:r>
            <a:r>
              <a:rPr sz="1600" spc="1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unnecessarily</a:t>
            </a:r>
            <a:r>
              <a:rPr sz="1600" spc="1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limits</a:t>
            </a:r>
            <a:r>
              <a:rPr sz="1600" spc="1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the</a:t>
            </a:r>
            <a:r>
              <a:rPr sz="1600" spc="1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E11B22"/>
                </a:solidFill>
                <a:latin typeface="Verdana"/>
                <a:cs typeface="Verdana"/>
              </a:rPr>
              <a:t>team’s </a:t>
            </a:r>
            <a:r>
              <a:rPr sz="1600" spc="-55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ability to </a:t>
            </a:r>
            <a:r>
              <a:rPr sz="1600" spc="-10" dirty="0">
                <a:solidFill>
                  <a:srgbClr val="E11B22"/>
                </a:solidFill>
                <a:latin typeface="Verdana"/>
                <a:cs typeface="Verdana"/>
              </a:rPr>
              <a:t>innovate,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accelerate 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 try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new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approaches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55289" y="1222375"/>
            <a:ext cx="4985385" cy="584835"/>
            <a:chOff x="2955289" y="1222375"/>
            <a:chExt cx="4985385" cy="58483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5289" y="1222375"/>
              <a:ext cx="2616517" cy="58483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90849" y="1250950"/>
              <a:ext cx="2540000" cy="495300"/>
            </a:xfrm>
            <a:custGeom>
              <a:avLst/>
              <a:gdLst/>
              <a:ahLst/>
              <a:cxnLst/>
              <a:rect l="l" t="t" r="r" b="b"/>
              <a:pathLst>
                <a:path w="2540000" h="495300">
                  <a:moveTo>
                    <a:pt x="2540000" y="247650"/>
                  </a:moveTo>
                  <a:lnTo>
                    <a:pt x="2540000" y="0"/>
                  </a:lnTo>
                  <a:lnTo>
                    <a:pt x="990599" y="0"/>
                  </a:lnTo>
                  <a:lnTo>
                    <a:pt x="990599" y="495300"/>
                  </a:lnTo>
                  <a:lnTo>
                    <a:pt x="0" y="495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5289" y="1222375"/>
              <a:ext cx="3800157" cy="58483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990849" y="1250950"/>
              <a:ext cx="3721100" cy="495300"/>
            </a:xfrm>
            <a:custGeom>
              <a:avLst/>
              <a:gdLst/>
              <a:ahLst/>
              <a:cxnLst/>
              <a:rect l="l" t="t" r="r" b="b"/>
              <a:pathLst>
                <a:path w="3721100" h="495300">
                  <a:moveTo>
                    <a:pt x="3721100" y="247650"/>
                  </a:moveTo>
                  <a:lnTo>
                    <a:pt x="3721100" y="0"/>
                  </a:lnTo>
                  <a:lnTo>
                    <a:pt x="977899" y="0"/>
                  </a:lnTo>
                  <a:lnTo>
                    <a:pt x="977899" y="495300"/>
                  </a:lnTo>
                  <a:lnTo>
                    <a:pt x="0" y="495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5289" y="1222375"/>
              <a:ext cx="4985067" cy="58483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90849" y="1250950"/>
              <a:ext cx="4902200" cy="495300"/>
            </a:xfrm>
            <a:custGeom>
              <a:avLst/>
              <a:gdLst/>
              <a:ahLst/>
              <a:cxnLst/>
              <a:rect l="l" t="t" r="r" b="b"/>
              <a:pathLst>
                <a:path w="4902200" h="495300">
                  <a:moveTo>
                    <a:pt x="4902200" y="247650"/>
                  </a:moveTo>
                  <a:lnTo>
                    <a:pt x="4902200" y="0"/>
                  </a:lnTo>
                  <a:lnTo>
                    <a:pt x="977899" y="0"/>
                  </a:lnTo>
                  <a:lnTo>
                    <a:pt x="977899" y="495300"/>
                  </a:lnTo>
                  <a:lnTo>
                    <a:pt x="0" y="495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2448" y="2237638"/>
            <a:ext cx="2894965" cy="2532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2245" marR="162560" indent="-170180" algn="just">
              <a:lnSpc>
                <a:spcPct val="101299"/>
              </a:lnSpc>
              <a:spcBef>
                <a:spcPts val="70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Focuses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do,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</a:t>
            </a:r>
            <a:r>
              <a:rPr sz="1800" spc="-5" dirty="0">
                <a:latin typeface="Calibri"/>
                <a:cs typeface="Calibri"/>
              </a:rPr>
              <a:t> they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do it</a:t>
            </a:r>
            <a:endParaRPr sz="1800">
              <a:latin typeface="Calibri"/>
              <a:cs typeface="Calibri"/>
            </a:endParaRPr>
          </a:p>
          <a:p>
            <a:pPr marL="182245" marR="5080" indent="-170180" algn="just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15" dirty="0">
                <a:latin typeface="Calibri"/>
                <a:cs typeface="Calibri"/>
              </a:rPr>
              <a:t>Typically </a:t>
            </a:r>
            <a:r>
              <a:rPr sz="1800" spc="-10" dirty="0">
                <a:latin typeface="Calibri"/>
                <a:cs typeface="Calibri"/>
              </a:rPr>
              <a:t>requires many </a:t>
            </a:r>
            <a:r>
              <a:rPr sz="1800" spc="-5" dirty="0">
                <a:latin typeface="Calibri"/>
                <a:cs typeface="Calibri"/>
              </a:rPr>
              <a:t>team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members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dirty="0">
                <a:latin typeface="Calibri"/>
                <a:cs typeface="Calibri"/>
              </a:rPr>
              <a:t>skills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</a:t>
            </a:r>
            <a:endParaRPr sz="1800">
              <a:latin typeface="Calibri"/>
              <a:cs typeface="Calibri"/>
            </a:endParaRPr>
          </a:p>
          <a:p>
            <a:pPr marL="182245" marR="255904" indent="-170180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dirty="0">
                <a:latin typeface="Calibri"/>
                <a:cs typeface="Calibri"/>
              </a:rPr>
              <a:t>Can be </a:t>
            </a:r>
            <a:r>
              <a:rPr sz="1800" spc="-10" dirty="0">
                <a:latin typeface="Calibri"/>
                <a:cs typeface="Calibri"/>
              </a:rPr>
              <a:t>completed </a:t>
            </a:r>
            <a:r>
              <a:rPr sz="1800" spc="-5" dirty="0">
                <a:latin typeface="Calibri"/>
                <a:cs typeface="Calibri"/>
              </a:rPr>
              <a:t> independent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6544" y="5308181"/>
            <a:ext cx="290449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31215" marR="5080" indent="-819150">
              <a:lnSpc>
                <a:spcPct val="101800"/>
              </a:lnSpc>
              <a:spcBef>
                <a:spcPts val="60"/>
              </a:spcBef>
            </a:pPr>
            <a:r>
              <a:rPr sz="1800" b="1" spc="-5" dirty="0">
                <a:latin typeface="Calibri"/>
                <a:cs typeface="Calibri"/>
              </a:rPr>
              <a:t>Deliver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independent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visible</a:t>
            </a:r>
            <a:r>
              <a:rPr sz="1800" b="1" spc="-10" dirty="0">
                <a:latin typeface="Calibri"/>
                <a:cs typeface="Calibri"/>
              </a:rPr>
              <a:t> value!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8929" y="2237638"/>
            <a:ext cx="2853690" cy="25323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2570" marR="137795" indent="-230504">
              <a:lnSpc>
                <a:spcPct val="100800"/>
              </a:lnSpc>
              <a:spcBef>
                <a:spcPts val="80"/>
              </a:spcBef>
              <a:buFont typeface="Arial MT"/>
              <a:buChar char="•"/>
              <a:tabLst>
                <a:tab pos="242570" algn="l"/>
                <a:tab pos="243204" algn="l"/>
              </a:tabLst>
            </a:pPr>
            <a:r>
              <a:rPr sz="1800" spc="-5" dirty="0">
                <a:latin typeface="Calibri"/>
                <a:cs typeface="Calibri"/>
              </a:rPr>
              <a:t>Focuses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accomplish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182245" marR="5080" indent="-170180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15" dirty="0">
                <a:latin typeface="Calibri"/>
                <a:cs typeface="Calibri"/>
              </a:rPr>
              <a:t>Typically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done by one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team </a:t>
            </a:r>
            <a:r>
              <a:rPr sz="1800" spc="-10" dirty="0">
                <a:latin typeface="Calibri"/>
                <a:cs typeface="Calibri"/>
              </a:rPr>
              <a:t>members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 </a:t>
            </a:r>
            <a:r>
              <a:rPr sz="1800" spc="-5" dirty="0"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 marL="182245" marR="287655" indent="-170180">
              <a:lnSpc>
                <a:spcPct val="100800"/>
              </a:lnSpc>
              <a:spcBef>
                <a:spcPts val="4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Often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sequentially</a:t>
            </a:r>
            <a:endParaRPr sz="1800">
              <a:latin typeface="Calibri"/>
              <a:cs typeface="Calibri"/>
            </a:endParaRPr>
          </a:p>
          <a:p>
            <a:pPr marL="182245" marR="842010" indent="-170180">
              <a:lnSpc>
                <a:spcPct val="100800"/>
              </a:lnSpc>
              <a:spcBef>
                <a:spcPts val="4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Address </a:t>
            </a:r>
            <a:r>
              <a:rPr sz="1800" dirty="0">
                <a:latin typeface="Calibri"/>
                <a:cs typeface="Calibri"/>
              </a:rPr>
              <a:t>individual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4438" y="5308181"/>
            <a:ext cx="263779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9865" marR="5080" indent="-177800">
              <a:lnSpc>
                <a:spcPct val="101800"/>
              </a:lnSpc>
              <a:spcBef>
                <a:spcPts val="60"/>
              </a:spcBef>
            </a:pPr>
            <a:r>
              <a:rPr sz="1800" b="1" dirty="0">
                <a:latin typeface="Calibri"/>
                <a:cs typeface="Calibri"/>
              </a:rPr>
              <a:t>Do </a:t>
            </a:r>
            <a:r>
              <a:rPr sz="1800" b="1" spc="-5" dirty="0">
                <a:latin typeface="Calibri"/>
                <a:cs typeface="Calibri"/>
              </a:rPr>
              <a:t>not </a:t>
            </a:r>
            <a:r>
              <a:rPr sz="1800" b="1" spc="-10" dirty="0">
                <a:latin typeface="Calibri"/>
                <a:cs typeface="Calibri"/>
              </a:rPr>
              <a:t>deliver </a:t>
            </a:r>
            <a:r>
              <a:rPr sz="1800" b="1" spc="-5" dirty="0">
                <a:latin typeface="Calibri"/>
                <a:cs typeface="Calibri"/>
              </a:rPr>
              <a:t>independent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 </a:t>
            </a:r>
            <a:r>
              <a:rPr sz="1800" b="1" spc="-5" dirty="0">
                <a:latin typeface="Calibri"/>
                <a:cs typeface="Calibri"/>
              </a:rPr>
              <a:t>visible</a:t>
            </a:r>
            <a:r>
              <a:rPr sz="1800" b="1" spc="-10" dirty="0">
                <a:latin typeface="Calibri"/>
                <a:cs typeface="Calibri"/>
              </a:rPr>
              <a:t> value!!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4336" y="228498"/>
            <a:ext cx="7308215" cy="4952365"/>
            <a:chOff x="414336" y="228498"/>
            <a:chExt cx="7308215" cy="495236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711" y="4912677"/>
              <a:ext cx="1457502" cy="26818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514030" y="4933949"/>
              <a:ext cx="1379220" cy="181610"/>
            </a:xfrm>
            <a:custGeom>
              <a:avLst/>
              <a:gdLst/>
              <a:ahLst/>
              <a:cxnLst/>
              <a:rect l="l" t="t" r="r" b="b"/>
              <a:pathLst>
                <a:path w="1379220" h="181610">
                  <a:moveTo>
                    <a:pt x="1378864" y="0"/>
                  </a:moveTo>
                  <a:lnTo>
                    <a:pt x="0" y="0"/>
                  </a:lnTo>
                  <a:lnTo>
                    <a:pt x="689432" y="181216"/>
                  </a:lnTo>
                  <a:lnTo>
                    <a:pt x="137886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14030" y="4933949"/>
              <a:ext cx="1379220" cy="181610"/>
            </a:xfrm>
            <a:custGeom>
              <a:avLst/>
              <a:gdLst/>
              <a:ahLst/>
              <a:cxnLst/>
              <a:rect l="l" t="t" r="r" b="b"/>
              <a:pathLst>
                <a:path w="1379220" h="181610">
                  <a:moveTo>
                    <a:pt x="689428" y="181216"/>
                  </a:moveTo>
                  <a:lnTo>
                    <a:pt x="1378851" y="0"/>
                  </a:lnTo>
                  <a:lnTo>
                    <a:pt x="0" y="0"/>
                  </a:lnTo>
                  <a:lnTo>
                    <a:pt x="689428" y="181216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4427" y="4912677"/>
              <a:ext cx="1457502" cy="26818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03746" y="4933949"/>
              <a:ext cx="1379220" cy="181610"/>
            </a:xfrm>
            <a:custGeom>
              <a:avLst/>
              <a:gdLst/>
              <a:ahLst/>
              <a:cxnLst/>
              <a:rect l="l" t="t" r="r" b="b"/>
              <a:pathLst>
                <a:path w="1379220" h="181610">
                  <a:moveTo>
                    <a:pt x="1378864" y="0"/>
                  </a:moveTo>
                  <a:lnTo>
                    <a:pt x="0" y="0"/>
                  </a:lnTo>
                  <a:lnTo>
                    <a:pt x="689432" y="181216"/>
                  </a:lnTo>
                  <a:lnTo>
                    <a:pt x="137886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03746" y="4933949"/>
              <a:ext cx="1379220" cy="181610"/>
            </a:xfrm>
            <a:custGeom>
              <a:avLst/>
              <a:gdLst/>
              <a:ahLst/>
              <a:cxnLst/>
              <a:rect l="l" t="t" r="r" b="b"/>
              <a:pathLst>
                <a:path w="1379220" h="181610">
                  <a:moveTo>
                    <a:pt x="689428" y="181216"/>
                  </a:moveTo>
                  <a:lnTo>
                    <a:pt x="1378851" y="0"/>
                  </a:lnTo>
                  <a:lnTo>
                    <a:pt x="0" y="0"/>
                  </a:lnTo>
                  <a:lnTo>
                    <a:pt x="689428" y="181216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01018" y="3594404"/>
              <a:ext cx="687175" cy="2725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940299" y="370839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74303" y="0"/>
                  </a:lnTo>
                  <a:lnTo>
                    <a:pt x="495300" y="0"/>
                  </a:lnTo>
                </a:path>
              </a:pathLst>
            </a:custGeom>
            <a:ln w="508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1262" y="3610547"/>
              <a:ext cx="196021" cy="19570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08269" y="4078211"/>
              <a:ext cx="687175" cy="27252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657605" y="419099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299" y="0"/>
                  </a:moveTo>
                  <a:lnTo>
                    <a:pt x="24255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5916" y="4093147"/>
              <a:ext cx="196023" cy="1957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08269" y="4658791"/>
              <a:ext cx="687175" cy="27252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657605" y="477520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299" y="0"/>
                  </a:moveTo>
                  <a:lnTo>
                    <a:pt x="24255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5916" y="4677347"/>
              <a:ext cx="196023" cy="1957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4336" y="228498"/>
              <a:ext cx="451484" cy="45148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57198" y="24836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80" y="0"/>
                  </a:moveTo>
                  <a:lnTo>
                    <a:pt x="136487" y="5952"/>
                  </a:lnTo>
                  <a:lnTo>
                    <a:pt x="92561" y="23808"/>
                  </a:lnTo>
                  <a:lnTo>
                    <a:pt x="53564" y="53568"/>
                  </a:lnTo>
                  <a:lnTo>
                    <a:pt x="23806" y="92562"/>
                  </a:lnTo>
                  <a:lnTo>
                    <a:pt x="5951" y="136488"/>
                  </a:lnTo>
                  <a:lnTo>
                    <a:pt x="0" y="182879"/>
                  </a:lnTo>
                  <a:lnTo>
                    <a:pt x="5951" y="229271"/>
                  </a:lnTo>
                  <a:lnTo>
                    <a:pt x="23806" y="273197"/>
                  </a:lnTo>
                  <a:lnTo>
                    <a:pt x="53564" y="312191"/>
                  </a:lnTo>
                  <a:lnTo>
                    <a:pt x="92561" y="341951"/>
                  </a:lnTo>
                  <a:lnTo>
                    <a:pt x="136487" y="359807"/>
                  </a:lnTo>
                  <a:lnTo>
                    <a:pt x="182880" y="365759"/>
                  </a:lnTo>
                  <a:lnTo>
                    <a:pt x="229272" y="359807"/>
                  </a:lnTo>
                  <a:lnTo>
                    <a:pt x="273199" y="341951"/>
                  </a:lnTo>
                  <a:lnTo>
                    <a:pt x="312196" y="312191"/>
                  </a:lnTo>
                  <a:lnTo>
                    <a:pt x="341954" y="273197"/>
                  </a:lnTo>
                  <a:lnTo>
                    <a:pt x="359808" y="229271"/>
                  </a:lnTo>
                  <a:lnTo>
                    <a:pt x="365760" y="182879"/>
                  </a:lnTo>
                  <a:lnTo>
                    <a:pt x="359808" y="136488"/>
                  </a:lnTo>
                  <a:lnTo>
                    <a:pt x="341954" y="92562"/>
                  </a:lnTo>
                  <a:lnTo>
                    <a:pt x="312196" y="53568"/>
                  </a:lnTo>
                  <a:lnTo>
                    <a:pt x="273199" y="23808"/>
                  </a:lnTo>
                  <a:lnTo>
                    <a:pt x="229272" y="595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7198" y="24836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9447" y="2682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949" y="358368"/>
            <a:ext cx="5942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Conduct</a:t>
            </a:r>
            <a:r>
              <a:rPr sz="2800" spc="-10" dirty="0"/>
              <a:t> </a:t>
            </a:r>
            <a:r>
              <a:rPr sz="2800" spc="-15" dirty="0"/>
              <a:t>Regular</a:t>
            </a:r>
            <a:r>
              <a:rPr sz="2800" spc="-5" dirty="0"/>
              <a:t> “Sanity Checks”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8108301" y="1976967"/>
            <a:ext cx="517525" cy="534670"/>
            <a:chOff x="8108301" y="1976967"/>
            <a:chExt cx="517525" cy="534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8301" y="1976967"/>
              <a:ext cx="517525" cy="5343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47049" y="2000250"/>
              <a:ext cx="431800" cy="444500"/>
            </a:xfrm>
            <a:custGeom>
              <a:avLst/>
              <a:gdLst/>
              <a:ahLst/>
              <a:cxnLst/>
              <a:rect l="l" t="t" r="r" b="b"/>
              <a:pathLst>
                <a:path w="431800" h="444500">
                  <a:moveTo>
                    <a:pt x="363956" y="0"/>
                  </a:moveTo>
                  <a:lnTo>
                    <a:pt x="82550" y="0"/>
                  </a:lnTo>
                  <a:lnTo>
                    <a:pt x="52886" y="5123"/>
                  </a:lnTo>
                  <a:lnTo>
                    <a:pt x="26373" y="19377"/>
                  </a:lnTo>
                  <a:lnTo>
                    <a:pt x="7310" y="41083"/>
                  </a:lnTo>
                  <a:lnTo>
                    <a:pt x="0" y="68567"/>
                  </a:lnTo>
                  <a:lnTo>
                    <a:pt x="0" y="444500"/>
                  </a:lnTo>
                  <a:lnTo>
                    <a:pt x="431800" y="444500"/>
                  </a:lnTo>
                  <a:lnTo>
                    <a:pt x="431800" y="68567"/>
                  </a:lnTo>
                  <a:lnTo>
                    <a:pt x="426787" y="41083"/>
                  </a:lnTo>
                  <a:lnTo>
                    <a:pt x="412780" y="19377"/>
                  </a:lnTo>
                  <a:lnTo>
                    <a:pt x="391321" y="5123"/>
                  </a:lnTo>
                  <a:lnTo>
                    <a:pt x="36395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7044" y="2000254"/>
              <a:ext cx="431800" cy="444500"/>
            </a:xfrm>
            <a:custGeom>
              <a:avLst/>
              <a:gdLst/>
              <a:ahLst/>
              <a:cxnLst/>
              <a:rect l="l" t="t" r="r" b="b"/>
              <a:pathLst>
                <a:path w="431800" h="444500">
                  <a:moveTo>
                    <a:pt x="82550" y="0"/>
                  </a:moveTo>
                  <a:lnTo>
                    <a:pt x="363952" y="0"/>
                  </a:lnTo>
                  <a:lnTo>
                    <a:pt x="391320" y="5123"/>
                  </a:lnTo>
                  <a:lnTo>
                    <a:pt x="412779" y="19377"/>
                  </a:lnTo>
                  <a:lnTo>
                    <a:pt x="426787" y="41085"/>
                  </a:lnTo>
                  <a:lnTo>
                    <a:pt x="431800" y="68572"/>
                  </a:lnTo>
                  <a:lnTo>
                    <a:pt x="431800" y="444499"/>
                  </a:lnTo>
                  <a:lnTo>
                    <a:pt x="0" y="444499"/>
                  </a:lnTo>
                  <a:lnTo>
                    <a:pt x="0" y="68572"/>
                  </a:lnTo>
                  <a:lnTo>
                    <a:pt x="7309" y="41085"/>
                  </a:lnTo>
                  <a:lnTo>
                    <a:pt x="26371" y="19377"/>
                  </a:lnTo>
                  <a:lnTo>
                    <a:pt x="52885" y="5123"/>
                  </a:lnTo>
                  <a:lnTo>
                    <a:pt x="8255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66099" y="2095500"/>
              <a:ext cx="393700" cy="266700"/>
            </a:xfrm>
            <a:custGeom>
              <a:avLst/>
              <a:gdLst/>
              <a:ahLst/>
              <a:cxnLst/>
              <a:rect l="l" t="t" r="r" b="b"/>
              <a:pathLst>
                <a:path w="393700" h="266700">
                  <a:moveTo>
                    <a:pt x="0" y="0"/>
                  </a:moveTo>
                  <a:lnTo>
                    <a:pt x="393700" y="0"/>
                  </a:lnTo>
                  <a:lnTo>
                    <a:pt x="393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47646" y="2128850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19161" y="1058470"/>
            <a:ext cx="1123950" cy="1445260"/>
            <a:chOff x="7519161" y="1058470"/>
            <a:chExt cx="1123950" cy="14452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4781" y="1700141"/>
              <a:ext cx="364562" cy="362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229287" y="1721620"/>
              <a:ext cx="275590" cy="273685"/>
            </a:xfrm>
            <a:custGeom>
              <a:avLst/>
              <a:gdLst/>
              <a:ahLst/>
              <a:cxnLst/>
              <a:rect l="l" t="t" r="r" b="b"/>
              <a:pathLst>
                <a:path w="275590" h="273685">
                  <a:moveTo>
                    <a:pt x="159124" y="0"/>
                  </a:moveTo>
                  <a:lnTo>
                    <a:pt x="116443" y="0"/>
                  </a:lnTo>
                  <a:lnTo>
                    <a:pt x="75385" y="12972"/>
                  </a:lnTo>
                  <a:lnTo>
                    <a:pt x="39200" y="38916"/>
                  </a:lnTo>
                  <a:lnTo>
                    <a:pt x="13066" y="74841"/>
                  </a:lnTo>
                  <a:lnTo>
                    <a:pt x="0" y="115602"/>
                  </a:lnTo>
                  <a:lnTo>
                    <a:pt x="0" y="157976"/>
                  </a:lnTo>
                  <a:lnTo>
                    <a:pt x="13066" y="198737"/>
                  </a:lnTo>
                  <a:lnTo>
                    <a:pt x="39200" y="234661"/>
                  </a:lnTo>
                  <a:lnTo>
                    <a:pt x="75385" y="260612"/>
                  </a:lnTo>
                  <a:lnTo>
                    <a:pt x="116443" y="273587"/>
                  </a:lnTo>
                  <a:lnTo>
                    <a:pt x="159124" y="273587"/>
                  </a:lnTo>
                  <a:lnTo>
                    <a:pt x="200182" y="260612"/>
                  </a:lnTo>
                  <a:lnTo>
                    <a:pt x="236367" y="234661"/>
                  </a:lnTo>
                  <a:lnTo>
                    <a:pt x="262501" y="198737"/>
                  </a:lnTo>
                  <a:lnTo>
                    <a:pt x="275568" y="157976"/>
                  </a:lnTo>
                  <a:lnTo>
                    <a:pt x="275568" y="115602"/>
                  </a:lnTo>
                  <a:lnTo>
                    <a:pt x="262501" y="74841"/>
                  </a:lnTo>
                  <a:lnTo>
                    <a:pt x="236367" y="38916"/>
                  </a:lnTo>
                  <a:lnTo>
                    <a:pt x="200182" y="12972"/>
                  </a:lnTo>
                  <a:lnTo>
                    <a:pt x="15912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9277" y="1721620"/>
              <a:ext cx="275590" cy="273685"/>
            </a:xfrm>
            <a:custGeom>
              <a:avLst/>
              <a:gdLst/>
              <a:ahLst/>
              <a:cxnLst/>
              <a:rect l="l" t="t" r="r" b="b"/>
              <a:pathLst>
                <a:path w="275590" h="273685">
                  <a:moveTo>
                    <a:pt x="236369" y="38919"/>
                  </a:moveTo>
                  <a:lnTo>
                    <a:pt x="262503" y="74844"/>
                  </a:lnTo>
                  <a:lnTo>
                    <a:pt x="275570" y="115606"/>
                  </a:lnTo>
                  <a:lnTo>
                    <a:pt x="275570" y="157980"/>
                  </a:lnTo>
                  <a:lnTo>
                    <a:pt x="262503" y="198742"/>
                  </a:lnTo>
                  <a:lnTo>
                    <a:pt x="236369" y="234668"/>
                  </a:lnTo>
                  <a:lnTo>
                    <a:pt x="200183" y="260613"/>
                  </a:lnTo>
                  <a:lnTo>
                    <a:pt x="159126" y="273586"/>
                  </a:lnTo>
                  <a:lnTo>
                    <a:pt x="116445" y="273586"/>
                  </a:lnTo>
                  <a:lnTo>
                    <a:pt x="75387" y="260613"/>
                  </a:lnTo>
                  <a:lnTo>
                    <a:pt x="39201" y="234668"/>
                  </a:lnTo>
                  <a:lnTo>
                    <a:pt x="13067" y="198742"/>
                  </a:lnTo>
                  <a:lnTo>
                    <a:pt x="0" y="157980"/>
                  </a:lnTo>
                  <a:lnTo>
                    <a:pt x="0" y="115606"/>
                  </a:lnTo>
                  <a:lnTo>
                    <a:pt x="13067" y="74844"/>
                  </a:lnTo>
                  <a:lnTo>
                    <a:pt x="39201" y="38919"/>
                  </a:lnTo>
                  <a:lnTo>
                    <a:pt x="75387" y="12973"/>
                  </a:lnTo>
                  <a:lnTo>
                    <a:pt x="116445" y="0"/>
                  </a:lnTo>
                  <a:lnTo>
                    <a:pt x="159126" y="0"/>
                  </a:lnTo>
                  <a:lnTo>
                    <a:pt x="200183" y="12973"/>
                  </a:lnTo>
                  <a:lnTo>
                    <a:pt x="236369" y="389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5685" y="2121921"/>
              <a:ext cx="101600" cy="3816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09000" y="21463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08996" y="21463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6844" y="2121921"/>
              <a:ext cx="101600" cy="3816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29599" y="21463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9593" y="21463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9161" y="1058470"/>
              <a:ext cx="1123721" cy="6030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62927" y="1078471"/>
              <a:ext cx="1036319" cy="517525"/>
            </a:xfrm>
            <a:custGeom>
              <a:avLst/>
              <a:gdLst/>
              <a:ahLst/>
              <a:cxnLst/>
              <a:rect l="l" t="t" r="r" b="b"/>
              <a:pathLst>
                <a:path w="1036320" h="517525">
                  <a:moveTo>
                    <a:pt x="664181" y="468261"/>
                  </a:moveTo>
                  <a:lnTo>
                    <a:pt x="395451" y="468261"/>
                  </a:lnTo>
                  <a:lnTo>
                    <a:pt x="412906" y="483073"/>
                  </a:lnTo>
                  <a:lnTo>
                    <a:pt x="433679" y="495547"/>
                  </a:lnTo>
                  <a:lnTo>
                    <a:pt x="457275" y="505430"/>
                  </a:lnTo>
                  <a:lnTo>
                    <a:pt x="483195" y="512470"/>
                  </a:lnTo>
                  <a:lnTo>
                    <a:pt x="534598" y="517184"/>
                  </a:lnTo>
                  <a:lnTo>
                    <a:pt x="583827" y="510981"/>
                  </a:lnTo>
                  <a:lnTo>
                    <a:pt x="627555" y="495071"/>
                  </a:lnTo>
                  <a:lnTo>
                    <a:pt x="662455" y="470666"/>
                  </a:lnTo>
                  <a:lnTo>
                    <a:pt x="664181" y="468261"/>
                  </a:lnTo>
                  <a:close/>
                </a:path>
                <a:path w="1036320" h="517525">
                  <a:moveTo>
                    <a:pt x="88822" y="166128"/>
                  </a:moveTo>
                  <a:lnTo>
                    <a:pt x="88822" y="172326"/>
                  </a:lnTo>
                  <a:lnTo>
                    <a:pt x="65463" y="175985"/>
                  </a:lnTo>
                  <a:lnTo>
                    <a:pt x="45032" y="183249"/>
                  </a:lnTo>
                  <a:lnTo>
                    <a:pt x="27650" y="193744"/>
                  </a:lnTo>
                  <a:lnTo>
                    <a:pt x="13435" y="207098"/>
                  </a:lnTo>
                  <a:lnTo>
                    <a:pt x="0" y="233785"/>
                  </a:lnTo>
                  <a:lnTo>
                    <a:pt x="2537" y="260972"/>
                  </a:lnTo>
                  <a:lnTo>
                    <a:pt x="19844" y="285529"/>
                  </a:lnTo>
                  <a:lnTo>
                    <a:pt x="50722" y="304329"/>
                  </a:lnTo>
                  <a:lnTo>
                    <a:pt x="37038" y="316676"/>
                  </a:lnTo>
                  <a:lnTo>
                    <a:pt x="27722" y="330566"/>
                  </a:lnTo>
                  <a:lnTo>
                    <a:pt x="23053" y="345397"/>
                  </a:lnTo>
                  <a:lnTo>
                    <a:pt x="23096" y="351685"/>
                  </a:lnTo>
                  <a:lnTo>
                    <a:pt x="36111" y="387605"/>
                  </a:lnTo>
                  <a:lnTo>
                    <a:pt x="97892" y="420606"/>
                  </a:lnTo>
                  <a:lnTo>
                    <a:pt x="139292" y="422922"/>
                  </a:lnTo>
                  <a:lnTo>
                    <a:pt x="141260" y="425183"/>
                  </a:lnTo>
                  <a:lnTo>
                    <a:pt x="172301" y="451577"/>
                  </a:lnTo>
                  <a:lnTo>
                    <a:pt x="211101" y="470833"/>
                  </a:lnTo>
                  <a:lnTo>
                    <a:pt x="255240" y="482541"/>
                  </a:lnTo>
                  <a:lnTo>
                    <a:pt x="302292" y="486288"/>
                  </a:lnTo>
                  <a:lnTo>
                    <a:pt x="349837" y="481666"/>
                  </a:lnTo>
                  <a:lnTo>
                    <a:pt x="395451" y="468261"/>
                  </a:lnTo>
                  <a:lnTo>
                    <a:pt x="664181" y="468261"/>
                  </a:lnTo>
                  <a:lnTo>
                    <a:pt x="685201" y="438975"/>
                  </a:lnTo>
                  <a:lnTo>
                    <a:pt x="827790" y="438975"/>
                  </a:lnTo>
                  <a:lnTo>
                    <a:pt x="856866" y="425695"/>
                  </a:lnTo>
                  <a:lnTo>
                    <a:pt x="886612" y="395807"/>
                  </a:lnTo>
                  <a:lnTo>
                    <a:pt x="897520" y="359206"/>
                  </a:lnTo>
                  <a:lnTo>
                    <a:pt x="917955" y="356310"/>
                  </a:lnTo>
                  <a:lnTo>
                    <a:pt x="956195" y="345397"/>
                  </a:lnTo>
                  <a:lnTo>
                    <a:pt x="1015934" y="304518"/>
                  </a:lnTo>
                  <a:lnTo>
                    <a:pt x="1035694" y="264448"/>
                  </a:lnTo>
                  <a:lnTo>
                    <a:pt x="1031849" y="222279"/>
                  </a:lnTo>
                  <a:lnTo>
                    <a:pt x="1003438" y="182981"/>
                  </a:lnTo>
                  <a:lnTo>
                    <a:pt x="1005775" y="179273"/>
                  </a:lnTo>
                  <a:lnTo>
                    <a:pt x="1007730" y="175463"/>
                  </a:lnTo>
                  <a:lnTo>
                    <a:pt x="1009293" y="171564"/>
                  </a:lnTo>
                  <a:lnTo>
                    <a:pt x="1009451" y="169951"/>
                  </a:lnTo>
                  <a:lnTo>
                    <a:pt x="93597" y="169951"/>
                  </a:lnTo>
                  <a:lnTo>
                    <a:pt x="88822" y="166128"/>
                  </a:lnTo>
                  <a:close/>
                </a:path>
                <a:path w="1036320" h="517525">
                  <a:moveTo>
                    <a:pt x="827790" y="438975"/>
                  </a:moveTo>
                  <a:lnTo>
                    <a:pt x="685201" y="438975"/>
                  </a:lnTo>
                  <a:lnTo>
                    <a:pt x="702334" y="445136"/>
                  </a:lnTo>
                  <a:lnTo>
                    <a:pt x="720479" y="449602"/>
                  </a:lnTo>
                  <a:lnTo>
                    <a:pt x="739362" y="452319"/>
                  </a:lnTo>
                  <a:lnTo>
                    <a:pt x="758709" y="453237"/>
                  </a:lnTo>
                  <a:lnTo>
                    <a:pt x="812743" y="445847"/>
                  </a:lnTo>
                  <a:lnTo>
                    <a:pt x="827790" y="438975"/>
                  </a:lnTo>
                  <a:close/>
                </a:path>
                <a:path w="1036320" h="517525">
                  <a:moveTo>
                    <a:pt x="259276" y="45355"/>
                  </a:moveTo>
                  <a:lnTo>
                    <a:pt x="182673" y="56533"/>
                  </a:lnTo>
                  <a:lnTo>
                    <a:pt x="141700" y="76049"/>
                  </a:lnTo>
                  <a:lnTo>
                    <a:pt x="111673" y="102815"/>
                  </a:lnTo>
                  <a:lnTo>
                    <a:pt x="93597" y="169951"/>
                  </a:lnTo>
                  <a:lnTo>
                    <a:pt x="1009451" y="169951"/>
                  </a:lnTo>
                  <a:lnTo>
                    <a:pt x="1012677" y="137117"/>
                  </a:lnTo>
                  <a:lnTo>
                    <a:pt x="996904" y="105560"/>
                  </a:lnTo>
                  <a:lnTo>
                    <a:pt x="964862" y="80325"/>
                  </a:lnTo>
                  <a:lnTo>
                    <a:pt x="919440" y="64846"/>
                  </a:lnTo>
                  <a:lnTo>
                    <a:pt x="917650" y="60375"/>
                  </a:lnTo>
                  <a:lnTo>
                    <a:pt x="336066" y="60375"/>
                  </a:lnTo>
                  <a:lnTo>
                    <a:pt x="311704" y="52465"/>
                  </a:lnTo>
                  <a:lnTo>
                    <a:pt x="285924" y="47434"/>
                  </a:lnTo>
                  <a:lnTo>
                    <a:pt x="259276" y="45355"/>
                  </a:lnTo>
                  <a:close/>
                </a:path>
                <a:path w="1036320" h="517525">
                  <a:moveTo>
                    <a:pt x="460394" y="14577"/>
                  </a:moveTo>
                  <a:lnTo>
                    <a:pt x="411607" y="18065"/>
                  </a:lnTo>
                  <a:lnTo>
                    <a:pt x="368309" y="33717"/>
                  </a:lnTo>
                  <a:lnTo>
                    <a:pt x="336066" y="60375"/>
                  </a:lnTo>
                  <a:lnTo>
                    <a:pt x="917650" y="60375"/>
                  </a:lnTo>
                  <a:lnTo>
                    <a:pt x="914177" y="51699"/>
                  </a:lnTo>
                  <a:lnTo>
                    <a:pt x="905718" y="39449"/>
                  </a:lnTo>
                  <a:lnTo>
                    <a:pt x="905479" y="39217"/>
                  </a:lnTo>
                  <a:lnTo>
                    <a:pt x="538834" y="39217"/>
                  </a:lnTo>
                  <a:lnTo>
                    <a:pt x="532009" y="34976"/>
                  </a:lnTo>
                  <a:lnTo>
                    <a:pt x="524759" y="31084"/>
                  </a:lnTo>
                  <a:lnTo>
                    <a:pt x="517113" y="27557"/>
                  </a:lnTo>
                  <a:lnTo>
                    <a:pt x="509103" y="24409"/>
                  </a:lnTo>
                  <a:lnTo>
                    <a:pt x="460394" y="14577"/>
                  </a:lnTo>
                  <a:close/>
                </a:path>
                <a:path w="1036320" h="517525">
                  <a:moveTo>
                    <a:pt x="639157" y="0"/>
                  </a:moveTo>
                  <a:lnTo>
                    <a:pt x="599346" y="3544"/>
                  </a:lnTo>
                  <a:lnTo>
                    <a:pt x="564398" y="16959"/>
                  </a:lnTo>
                  <a:lnTo>
                    <a:pt x="538834" y="39217"/>
                  </a:lnTo>
                  <a:lnTo>
                    <a:pt x="905479" y="39217"/>
                  </a:lnTo>
                  <a:lnTo>
                    <a:pt x="894287" y="28355"/>
                  </a:lnTo>
                  <a:lnTo>
                    <a:pt x="893547" y="27850"/>
                  </a:lnTo>
                  <a:lnTo>
                    <a:pt x="715846" y="27850"/>
                  </a:lnTo>
                  <a:lnTo>
                    <a:pt x="708060" y="21687"/>
                  </a:lnTo>
                  <a:lnTo>
                    <a:pt x="699316" y="16182"/>
                  </a:lnTo>
                  <a:lnTo>
                    <a:pt x="689702" y="11388"/>
                  </a:lnTo>
                  <a:lnTo>
                    <a:pt x="679308" y="7353"/>
                  </a:lnTo>
                  <a:lnTo>
                    <a:pt x="639157" y="0"/>
                  </a:lnTo>
                  <a:close/>
                </a:path>
                <a:path w="1036320" h="517525">
                  <a:moveTo>
                    <a:pt x="795172" y="258"/>
                  </a:moveTo>
                  <a:lnTo>
                    <a:pt x="752165" y="8449"/>
                  </a:lnTo>
                  <a:lnTo>
                    <a:pt x="715846" y="27850"/>
                  </a:lnTo>
                  <a:lnTo>
                    <a:pt x="893547" y="27850"/>
                  </a:lnTo>
                  <a:lnTo>
                    <a:pt x="880108" y="18681"/>
                  </a:lnTo>
                  <a:lnTo>
                    <a:pt x="839581" y="3571"/>
                  </a:lnTo>
                  <a:lnTo>
                    <a:pt x="795172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2933" y="1078469"/>
              <a:ext cx="1035685" cy="517525"/>
            </a:xfrm>
            <a:custGeom>
              <a:avLst/>
              <a:gdLst/>
              <a:ahLst/>
              <a:cxnLst/>
              <a:rect l="l" t="t" r="r" b="b"/>
              <a:pathLst>
                <a:path w="1035684" h="517525">
                  <a:moveTo>
                    <a:pt x="88818" y="166128"/>
                  </a:moveTo>
                  <a:lnTo>
                    <a:pt x="93587" y="169957"/>
                  </a:lnTo>
                  <a:lnTo>
                    <a:pt x="94870" y="134799"/>
                  </a:lnTo>
                  <a:lnTo>
                    <a:pt x="111667" y="102818"/>
                  </a:lnTo>
                  <a:lnTo>
                    <a:pt x="141696" y="76051"/>
                  </a:lnTo>
                  <a:lnTo>
                    <a:pt x="182670" y="56535"/>
                  </a:lnTo>
                  <a:lnTo>
                    <a:pt x="232306" y="46307"/>
                  </a:lnTo>
                  <a:lnTo>
                    <a:pt x="259275" y="45359"/>
                  </a:lnTo>
                  <a:lnTo>
                    <a:pt x="285923" y="47437"/>
                  </a:lnTo>
                  <a:lnTo>
                    <a:pt x="311699" y="52467"/>
                  </a:lnTo>
                  <a:lnTo>
                    <a:pt x="336057" y="60373"/>
                  </a:lnTo>
                  <a:lnTo>
                    <a:pt x="368304" y="33716"/>
                  </a:lnTo>
                  <a:lnTo>
                    <a:pt x="411604" y="18065"/>
                  </a:lnTo>
                  <a:lnTo>
                    <a:pt x="460391" y="14577"/>
                  </a:lnTo>
                  <a:lnTo>
                    <a:pt x="509097" y="24410"/>
                  </a:lnTo>
                  <a:lnTo>
                    <a:pt x="517110" y="27556"/>
                  </a:lnTo>
                  <a:lnTo>
                    <a:pt x="524756" y="31082"/>
                  </a:lnTo>
                  <a:lnTo>
                    <a:pt x="532008" y="34974"/>
                  </a:lnTo>
                  <a:lnTo>
                    <a:pt x="538834" y="39217"/>
                  </a:lnTo>
                  <a:lnTo>
                    <a:pt x="564398" y="16959"/>
                  </a:lnTo>
                  <a:lnTo>
                    <a:pt x="599345" y="3544"/>
                  </a:lnTo>
                  <a:lnTo>
                    <a:pt x="639155" y="0"/>
                  </a:lnTo>
                  <a:lnTo>
                    <a:pt x="679310" y="7349"/>
                  </a:lnTo>
                  <a:lnTo>
                    <a:pt x="689697" y="11383"/>
                  </a:lnTo>
                  <a:lnTo>
                    <a:pt x="699309" y="16178"/>
                  </a:lnTo>
                  <a:lnTo>
                    <a:pt x="708054" y="21683"/>
                  </a:lnTo>
                  <a:lnTo>
                    <a:pt x="715843" y="27847"/>
                  </a:lnTo>
                  <a:lnTo>
                    <a:pt x="752161" y="8446"/>
                  </a:lnTo>
                  <a:lnTo>
                    <a:pt x="795166" y="255"/>
                  </a:lnTo>
                  <a:lnTo>
                    <a:pt x="839574" y="3570"/>
                  </a:lnTo>
                  <a:lnTo>
                    <a:pt x="880101" y="18685"/>
                  </a:lnTo>
                  <a:lnTo>
                    <a:pt x="914174" y="51697"/>
                  </a:lnTo>
                  <a:lnTo>
                    <a:pt x="919442" y="64843"/>
                  </a:lnTo>
                  <a:lnTo>
                    <a:pt x="964860" y="80325"/>
                  </a:lnTo>
                  <a:lnTo>
                    <a:pt x="996901" y="105561"/>
                  </a:lnTo>
                  <a:lnTo>
                    <a:pt x="1012675" y="137117"/>
                  </a:lnTo>
                  <a:lnTo>
                    <a:pt x="1009292" y="171561"/>
                  </a:lnTo>
                  <a:lnTo>
                    <a:pt x="1007731" y="175456"/>
                  </a:lnTo>
                  <a:lnTo>
                    <a:pt x="1005773" y="179273"/>
                  </a:lnTo>
                  <a:lnTo>
                    <a:pt x="1003431" y="182983"/>
                  </a:lnTo>
                  <a:lnTo>
                    <a:pt x="1031843" y="222278"/>
                  </a:lnTo>
                  <a:lnTo>
                    <a:pt x="1035689" y="264446"/>
                  </a:lnTo>
                  <a:lnTo>
                    <a:pt x="1015930" y="304514"/>
                  </a:lnTo>
                  <a:lnTo>
                    <a:pt x="973529" y="337512"/>
                  </a:lnTo>
                  <a:lnTo>
                    <a:pt x="937586" y="351682"/>
                  </a:lnTo>
                  <a:lnTo>
                    <a:pt x="897517" y="359208"/>
                  </a:lnTo>
                  <a:lnTo>
                    <a:pt x="886608" y="395810"/>
                  </a:lnTo>
                  <a:lnTo>
                    <a:pt x="856860" y="425699"/>
                  </a:lnTo>
                  <a:lnTo>
                    <a:pt x="812738" y="445851"/>
                  </a:lnTo>
                  <a:lnTo>
                    <a:pt x="758707" y="453241"/>
                  </a:lnTo>
                  <a:lnTo>
                    <a:pt x="739357" y="452323"/>
                  </a:lnTo>
                  <a:lnTo>
                    <a:pt x="720474" y="449604"/>
                  </a:lnTo>
                  <a:lnTo>
                    <a:pt x="702330" y="445136"/>
                  </a:lnTo>
                  <a:lnTo>
                    <a:pt x="685198" y="438974"/>
                  </a:lnTo>
                  <a:lnTo>
                    <a:pt x="662454" y="470667"/>
                  </a:lnTo>
                  <a:lnTo>
                    <a:pt x="627553" y="495075"/>
                  </a:lnTo>
                  <a:lnTo>
                    <a:pt x="583824" y="510985"/>
                  </a:lnTo>
                  <a:lnTo>
                    <a:pt x="534593" y="517189"/>
                  </a:lnTo>
                  <a:lnTo>
                    <a:pt x="483188" y="512474"/>
                  </a:lnTo>
                  <a:lnTo>
                    <a:pt x="457268" y="505431"/>
                  </a:lnTo>
                  <a:lnTo>
                    <a:pt x="433675" y="495549"/>
                  </a:lnTo>
                  <a:lnTo>
                    <a:pt x="412903" y="483078"/>
                  </a:lnTo>
                  <a:lnTo>
                    <a:pt x="395449" y="468269"/>
                  </a:lnTo>
                  <a:lnTo>
                    <a:pt x="349834" y="481670"/>
                  </a:lnTo>
                  <a:lnTo>
                    <a:pt x="302288" y="486292"/>
                  </a:lnTo>
                  <a:lnTo>
                    <a:pt x="255233" y="482543"/>
                  </a:lnTo>
                  <a:lnTo>
                    <a:pt x="211093" y="470836"/>
                  </a:lnTo>
                  <a:lnTo>
                    <a:pt x="172291" y="451580"/>
                  </a:lnTo>
                  <a:lnTo>
                    <a:pt x="141249" y="425187"/>
                  </a:lnTo>
                  <a:lnTo>
                    <a:pt x="139291" y="422917"/>
                  </a:lnTo>
                  <a:lnTo>
                    <a:pt x="97889" y="420606"/>
                  </a:lnTo>
                  <a:lnTo>
                    <a:pt x="36104" y="387607"/>
                  </a:lnTo>
                  <a:lnTo>
                    <a:pt x="23019" y="345480"/>
                  </a:lnTo>
                  <a:lnTo>
                    <a:pt x="27716" y="330561"/>
                  </a:lnTo>
                  <a:lnTo>
                    <a:pt x="37033" y="316670"/>
                  </a:lnTo>
                  <a:lnTo>
                    <a:pt x="50717" y="304323"/>
                  </a:lnTo>
                  <a:lnTo>
                    <a:pt x="19839" y="285527"/>
                  </a:lnTo>
                  <a:lnTo>
                    <a:pt x="2533" y="260972"/>
                  </a:lnTo>
                  <a:lnTo>
                    <a:pt x="0" y="233785"/>
                  </a:lnTo>
                  <a:lnTo>
                    <a:pt x="13437" y="207095"/>
                  </a:lnTo>
                  <a:lnTo>
                    <a:pt x="27651" y="193745"/>
                  </a:lnTo>
                  <a:lnTo>
                    <a:pt x="45031" y="183251"/>
                  </a:lnTo>
                  <a:lnTo>
                    <a:pt x="65460" y="175985"/>
                  </a:lnTo>
                  <a:lnTo>
                    <a:pt x="88818" y="172320"/>
                  </a:lnTo>
                  <a:lnTo>
                    <a:pt x="88818" y="166128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2427" y="1557916"/>
              <a:ext cx="171785" cy="1717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85289" y="1577784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59" h="86360">
                  <a:moveTo>
                    <a:pt x="43027" y="0"/>
                  </a:moveTo>
                  <a:lnTo>
                    <a:pt x="26280" y="3381"/>
                  </a:lnTo>
                  <a:lnTo>
                    <a:pt x="12603" y="12603"/>
                  </a:lnTo>
                  <a:lnTo>
                    <a:pt x="3381" y="26280"/>
                  </a:lnTo>
                  <a:lnTo>
                    <a:pt x="0" y="43027"/>
                  </a:lnTo>
                  <a:lnTo>
                    <a:pt x="3381" y="59782"/>
                  </a:lnTo>
                  <a:lnTo>
                    <a:pt x="12603" y="73463"/>
                  </a:lnTo>
                  <a:lnTo>
                    <a:pt x="26280" y="82686"/>
                  </a:lnTo>
                  <a:lnTo>
                    <a:pt x="43027" y="86067"/>
                  </a:lnTo>
                  <a:lnTo>
                    <a:pt x="59775" y="82686"/>
                  </a:lnTo>
                  <a:lnTo>
                    <a:pt x="73452" y="73463"/>
                  </a:lnTo>
                  <a:lnTo>
                    <a:pt x="82673" y="59782"/>
                  </a:lnTo>
                  <a:lnTo>
                    <a:pt x="86055" y="43027"/>
                  </a:lnTo>
                  <a:lnTo>
                    <a:pt x="82673" y="26280"/>
                  </a:lnTo>
                  <a:lnTo>
                    <a:pt x="73452" y="12603"/>
                  </a:lnTo>
                  <a:lnTo>
                    <a:pt x="59775" y="3381"/>
                  </a:lnTo>
                  <a:lnTo>
                    <a:pt x="43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0527" y="1573022"/>
              <a:ext cx="150909" cy="2037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1129" y="1648739"/>
              <a:ext cx="114410" cy="1495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63991" y="170371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2263" y="0"/>
                  </a:moveTo>
                  <a:lnTo>
                    <a:pt x="6426" y="0"/>
                  </a:lnTo>
                  <a:lnTo>
                    <a:pt x="0" y="6413"/>
                  </a:lnTo>
                  <a:lnTo>
                    <a:pt x="0" y="22263"/>
                  </a:lnTo>
                  <a:lnTo>
                    <a:pt x="6426" y="28676"/>
                  </a:lnTo>
                  <a:lnTo>
                    <a:pt x="22263" y="28676"/>
                  </a:lnTo>
                  <a:lnTo>
                    <a:pt x="28689" y="22263"/>
                  </a:lnTo>
                  <a:lnTo>
                    <a:pt x="28689" y="6413"/>
                  </a:lnTo>
                  <a:lnTo>
                    <a:pt x="22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63991" y="170371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8685" y="14342"/>
                  </a:moveTo>
                  <a:lnTo>
                    <a:pt x="28685" y="22264"/>
                  </a:lnTo>
                  <a:lnTo>
                    <a:pt x="22264" y="28685"/>
                  </a:lnTo>
                  <a:lnTo>
                    <a:pt x="14342" y="28685"/>
                  </a:lnTo>
                  <a:lnTo>
                    <a:pt x="6421" y="28685"/>
                  </a:lnTo>
                  <a:lnTo>
                    <a:pt x="0" y="22264"/>
                  </a:lnTo>
                  <a:lnTo>
                    <a:pt x="0" y="14342"/>
                  </a:lnTo>
                  <a:lnTo>
                    <a:pt x="0" y="6421"/>
                  </a:lnTo>
                  <a:lnTo>
                    <a:pt x="6421" y="0"/>
                  </a:lnTo>
                  <a:lnTo>
                    <a:pt x="14342" y="0"/>
                  </a:lnTo>
                  <a:lnTo>
                    <a:pt x="22264" y="0"/>
                  </a:lnTo>
                  <a:lnTo>
                    <a:pt x="28685" y="6421"/>
                  </a:lnTo>
                  <a:lnTo>
                    <a:pt x="28685" y="1434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14767" y="1104646"/>
              <a:ext cx="951230" cy="439420"/>
            </a:xfrm>
            <a:custGeom>
              <a:avLst/>
              <a:gdLst/>
              <a:ahLst/>
              <a:cxnLst/>
              <a:rect l="l" t="t" r="r" b="b"/>
              <a:pathLst>
                <a:path w="951229" h="439419">
                  <a:moveTo>
                    <a:pt x="60781" y="284915"/>
                  </a:moveTo>
                  <a:lnTo>
                    <a:pt x="44917" y="284932"/>
                  </a:lnTo>
                  <a:lnTo>
                    <a:pt x="29321" y="283322"/>
                  </a:lnTo>
                  <a:lnTo>
                    <a:pt x="14259" y="280127"/>
                  </a:lnTo>
                  <a:lnTo>
                    <a:pt x="0" y="275389"/>
                  </a:lnTo>
                </a:path>
                <a:path w="951229" h="439419">
                  <a:moveTo>
                    <a:pt x="114409" y="389168"/>
                  </a:moveTo>
                  <a:lnTo>
                    <a:pt x="107938" y="390750"/>
                  </a:lnTo>
                  <a:lnTo>
                    <a:pt x="101335" y="392040"/>
                  </a:lnTo>
                  <a:lnTo>
                    <a:pt x="94620" y="393033"/>
                  </a:lnTo>
                  <a:lnTo>
                    <a:pt x="87816" y="393727"/>
                  </a:lnTo>
                </a:path>
                <a:path w="951229" h="439419">
                  <a:moveTo>
                    <a:pt x="343560" y="439263"/>
                  </a:moveTo>
                  <a:lnTo>
                    <a:pt x="338945" y="434287"/>
                  </a:lnTo>
                  <a:lnTo>
                    <a:pt x="334730" y="429155"/>
                  </a:lnTo>
                  <a:lnTo>
                    <a:pt x="330925" y="423877"/>
                  </a:lnTo>
                  <a:lnTo>
                    <a:pt x="327536" y="418465"/>
                  </a:lnTo>
                </a:path>
                <a:path w="951229" h="439419">
                  <a:moveTo>
                    <a:pt x="639871" y="387399"/>
                  </a:moveTo>
                  <a:lnTo>
                    <a:pt x="638928" y="395138"/>
                  </a:lnTo>
                  <a:lnTo>
                    <a:pt x="636784" y="402788"/>
                  </a:lnTo>
                  <a:lnTo>
                    <a:pt x="633473" y="410221"/>
                  </a:lnTo>
                </a:path>
                <a:path w="951229" h="439419">
                  <a:moveTo>
                    <a:pt x="767092" y="246391"/>
                  </a:moveTo>
                  <a:lnTo>
                    <a:pt x="799420" y="261187"/>
                  </a:lnTo>
                  <a:lnTo>
                    <a:pt x="824003" y="281078"/>
                  </a:lnTo>
                  <a:lnTo>
                    <a:pt x="839635" y="304760"/>
                  </a:lnTo>
                  <a:lnTo>
                    <a:pt x="845113" y="330928"/>
                  </a:lnTo>
                </a:path>
                <a:path w="951229" h="439419">
                  <a:moveTo>
                    <a:pt x="951108" y="155549"/>
                  </a:moveTo>
                  <a:lnTo>
                    <a:pt x="944512" y="164530"/>
                  </a:lnTo>
                  <a:lnTo>
                    <a:pt x="936465" y="172907"/>
                  </a:lnTo>
                  <a:lnTo>
                    <a:pt x="927055" y="180601"/>
                  </a:lnTo>
                  <a:lnTo>
                    <a:pt x="916368" y="187532"/>
                  </a:lnTo>
                </a:path>
                <a:path w="951229" h="439419">
                  <a:moveTo>
                    <a:pt x="867750" y="36881"/>
                  </a:moveTo>
                  <a:lnTo>
                    <a:pt x="869077" y="41864"/>
                  </a:lnTo>
                  <a:lnTo>
                    <a:pt x="869692" y="46922"/>
                  </a:lnTo>
                  <a:lnTo>
                    <a:pt x="869584" y="51985"/>
                  </a:lnTo>
                </a:path>
                <a:path w="951229" h="439419">
                  <a:moveTo>
                    <a:pt x="645894" y="19262"/>
                  </a:moveTo>
                  <a:lnTo>
                    <a:pt x="649561" y="14129"/>
                  </a:lnTo>
                  <a:lnTo>
                    <a:pt x="653761" y="9195"/>
                  </a:lnTo>
                  <a:lnTo>
                    <a:pt x="658476" y="4479"/>
                  </a:lnTo>
                  <a:lnTo>
                    <a:pt x="663690" y="0"/>
                  </a:lnTo>
                </a:path>
                <a:path w="951229" h="439419">
                  <a:moveTo>
                    <a:pt x="479442" y="28442"/>
                  </a:moveTo>
                  <a:lnTo>
                    <a:pt x="481289" y="22683"/>
                  </a:lnTo>
                  <a:lnTo>
                    <a:pt x="484184" y="17103"/>
                  </a:lnTo>
                  <a:lnTo>
                    <a:pt x="488062" y="11829"/>
                  </a:lnTo>
                </a:path>
                <a:path w="951229" h="439419">
                  <a:moveTo>
                    <a:pt x="284101" y="34084"/>
                  </a:moveTo>
                  <a:lnTo>
                    <a:pt x="292429" y="37626"/>
                  </a:lnTo>
                  <a:lnTo>
                    <a:pt x="300418" y="41500"/>
                  </a:lnTo>
                  <a:lnTo>
                    <a:pt x="308045" y="45696"/>
                  </a:lnTo>
                  <a:lnTo>
                    <a:pt x="315291" y="50201"/>
                  </a:lnTo>
                </a:path>
                <a:path w="951229" h="439419">
                  <a:moveTo>
                    <a:pt x="47200" y="160748"/>
                  </a:moveTo>
                  <a:lnTo>
                    <a:pt x="44729" y="155202"/>
                  </a:lnTo>
                  <a:lnTo>
                    <a:pt x="42909" y="149532"/>
                  </a:lnTo>
                  <a:lnTo>
                    <a:pt x="41757" y="143791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88516" y="1159890"/>
            <a:ext cx="31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r>
              <a:rPr sz="1800" spc="-5" dirty="0">
                <a:latin typeface="Calibri"/>
                <a:cs typeface="Calibri"/>
              </a:rPr>
              <a:t>!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53096" y="1841461"/>
            <a:ext cx="474345" cy="488950"/>
            <a:chOff x="7453096" y="1841461"/>
            <a:chExt cx="474345" cy="488950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3096" y="1841461"/>
              <a:ext cx="473894" cy="4889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99349" y="1860549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320090" y="0"/>
                  </a:moveTo>
                  <a:lnTo>
                    <a:pt x="57150" y="0"/>
                  </a:lnTo>
                  <a:lnTo>
                    <a:pt x="33148" y="5205"/>
                  </a:lnTo>
                  <a:lnTo>
                    <a:pt x="15178" y="19337"/>
                  </a:lnTo>
                  <a:lnTo>
                    <a:pt x="3905" y="40167"/>
                  </a:lnTo>
                  <a:lnTo>
                    <a:pt x="0" y="65468"/>
                  </a:lnTo>
                  <a:lnTo>
                    <a:pt x="0" y="406400"/>
                  </a:lnTo>
                  <a:lnTo>
                    <a:pt x="381000" y="406400"/>
                  </a:lnTo>
                  <a:lnTo>
                    <a:pt x="381000" y="65468"/>
                  </a:lnTo>
                  <a:lnTo>
                    <a:pt x="376506" y="40167"/>
                  </a:lnTo>
                  <a:lnTo>
                    <a:pt x="363942" y="19337"/>
                  </a:lnTo>
                  <a:lnTo>
                    <a:pt x="344679" y="5205"/>
                  </a:lnTo>
                  <a:lnTo>
                    <a:pt x="3200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9345" y="1860555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57150" y="0"/>
                  </a:moveTo>
                  <a:lnTo>
                    <a:pt x="320087" y="0"/>
                  </a:lnTo>
                  <a:lnTo>
                    <a:pt x="344676" y="5205"/>
                  </a:lnTo>
                  <a:lnTo>
                    <a:pt x="363941" y="19337"/>
                  </a:lnTo>
                  <a:lnTo>
                    <a:pt x="376506" y="40168"/>
                  </a:lnTo>
                  <a:lnTo>
                    <a:pt x="381000" y="65471"/>
                  </a:lnTo>
                  <a:lnTo>
                    <a:pt x="381000" y="406400"/>
                  </a:lnTo>
                  <a:lnTo>
                    <a:pt x="0" y="406400"/>
                  </a:lnTo>
                  <a:lnTo>
                    <a:pt x="0" y="65471"/>
                  </a:lnTo>
                  <a:lnTo>
                    <a:pt x="3905" y="40168"/>
                  </a:lnTo>
                  <a:lnTo>
                    <a:pt x="15177" y="19337"/>
                  </a:lnTo>
                  <a:lnTo>
                    <a:pt x="33148" y="5205"/>
                  </a:lnTo>
                  <a:lnTo>
                    <a:pt x="57150" y="0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05699" y="1943099"/>
              <a:ext cx="368300" cy="266700"/>
            </a:xfrm>
            <a:custGeom>
              <a:avLst/>
              <a:gdLst/>
              <a:ahLst/>
              <a:cxnLst/>
              <a:rect l="l" t="t" r="r" b="b"/>
              <a:pathLst>
                <a:path w="368300" h="266700">
                  <a:moveTo>
                    <a:pt x="0" y="0"/>
                  </a:moveTo>
                  <a:lnTo>
                    <a:pt x="368300" y="0"/>
                  </a:lnTo>
                  <a:lnTo>
                    <a:pt x="3683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30388" y="1970608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148690" y="1593811"/>
            <a:ext cx="716280" cy="867410"/>
            <a:chOff x="7148690" y="1593811"/>
            <a:chExt cx="716280" cy="86741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1511" y="1593811"/>
              <a:ext cx="335489" cy="3333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4373" y="1613671"/>
              <a:ext cx="249758" cy="24765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564373" y="1613674"/>
              <a:ext cx="250190" cy="247650"/>
            </a:xfrm>
            <a:custGeom>
              <a:avLst/>
              <a:gdLst/>
              <a:ahLst/>
              <a:cxnLst/>
              <a:rect l="l" t="t" r="r" b="b"/>
              <a:pathLst>
                <a:path w="250190" h="247650">
                  <a:moveTo>
                    <a:pt x="213187" y="36267"/>
                  </a:moveTo>
                  <a:lnTo>
                    <a:pt x="240619" y="77229"/>
                  </a:lnTo>
                  <a:lnTo>
                    <a:pt x="249764" y="123825"/>
                  </a:lnTo>
                  <a:lnTo>
                    <a:pt x="240619" y="170420"/>
                  </a:lnTo>
                  <a:lnTo>
                    <a:pt x="213187" y="211382"/>
                  </a:lnTo>
                  <a:lnTo>
                    <a:pt x="171875" y="238583"/>
                  </a:lnTo>
                  <a:lnTo>
                    <a:pt x="124882" y="247650"/>
                  </a:lnTo>
                  <a:lnTo>
                    <a:pt x="77888" y="238583"/>
                  </a:lnTo>
                  <a:lnTo>
                    <a:pt x="36577" y="211382"/>
                  </a:lnTo>
                  <a:lnTo>
                    <a:pt x="9144" y="170420"/>
                  </a:lnTo>
                  <a:lnTo>
                    <a:pt x="0" y="123825"/>
                  </a:lnTo>
                  <a:lnTo>
                    <a:pt x="9144" y="77229"/>
                  </a:lnTo>
                  <a:lnTo>
                    <a:pt x="36577" y="36267"/>
                  </a:lnTo>
                  <a:lnTo>
                    <a:pt x="77888" y="9066"/>
                  </a:lnTo>
                  <a:lnTo>
                    <a:pt x="124882" y="0"/>
                  </a:lnTo>
                  <a:lnTo>
                    <a:pt x="171875" y="9066"/>
                  </a:lnTo>
                  <a:lnTo>
                    <a:pt x="213187" y="36267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3331" y="1973389"/>
              <a:ext cx="101600" cy="3492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810499" y="199390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10497" y="1993905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7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13573" y="1973389"/>
              <a:ext cx="101600" cy="3492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69199" y="199390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69203" y="1993905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76194"/>
                  </a:moveTo>
                  <a:lnTo>
                    <a:pt x="0" y="266700"/>
                  </a:lnTo>
                </a:path>
                <a:path h="266700">
                  <a:moveTo>
                    <a:pt x="0" y="0"/>
                  </a:moveTo>
                  <a:lnTo>
                    <a:pt x="0" y="76194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8690" y="1971173"/>
              <a:ext cx="473894" cy="48993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94549" y="1987550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320484" y="0"/>
                  </a:moveTo>
                  <a:lnTo>
                    <a:pt x="57150" y="0"/>
                  </a:lnTo>
                  <a:lnTo>
                    <a:pt x="33148" y="5643"/>
                  </a:lnTo>
                  <a:lnTo>
                    <a:pt x="15178" y="20745"/>
                  </a:lnTo>
                  <a:lnTo>
                    <a:pt x="3905" y="42562"/>
                  </a:lnTo>
                  <a:lnTo>
                    <a:pt x="0" y="68351"/>
                  </a:lnTo>
                  <a:lnTo>
                    <a:pt x="0" y="406400"/>
                  </a:lnTo>
                  <a:lnTo>
                    <a:pt x="381000" y="406400"/>
                  </a:lnTo>
                  <a:lnTo>
                    <a:pt x="381000" y="68351"/>
                  </a:lnTo>
                  <a:lnTo>
                    <a:pt x="376568" y="42562"/>
                  </a:lnTo>
                  <a:lnTo>
                    <a:pt x="364139" y="20745"/>
                  </a:lnTo>
                  <a:lnTo>
                    <a:pt x="345011" y="5643"/>
                  </a:lnTo>
                  <a:lnTo>
                    <a:pt x="32048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94545" y="1987554"/>
              <a:ext cx="381000" cy="406400"/>
            </a:xfrm>
            <a:custGeom>
              <a:avLst/>
              <a:gdLst/>
              <a:ahLst/>
              <a:cxnLst/>
              <a:rect l="l" t="t" r="r" b="b"/>
              <a:pathLst>
                <a:path w="381000" h="406400">
                  <a:moveTo>
                    <a:pt x="57150" y="0"/>
                  </a:moveTo>
                  <a:lnTo>
                    <a:pt x="320481" y="0"/>
                  </a:lnTo>
                  <a:lnTo>
                    <a:pt x="345009" y="5642"/>
                  </a:lnTo>
                  <a:lnTo>
                    <a:pt x="364138" y="20742"/>
                  </a:lnTo>
                  <a:lnTo>
                    <a:pt x="376568" y="42558"/>
                  </a:lnTo>
                  <a:lnTo>
                    <a:pt x="381000" y="68348"/>
                  </a:lnTo>
                  <a:lnTo>
                    <a:pt x="381000" y="406399"/>
                  </a:lnTo>
                  <a:lnTo>
                    <a:pt x="0" y="406399"/>
                  </a:lnTo>
                  <a:lnTo>
                    <a:pt x="0" y="68348"/>
                  </a:lnTo>
                  <a:lnTo>
                    <a:pt x="3905" y="42558"/>
                  </a:lnTo>
                  <a:lnTo>
                    <a:pt x="15177" y="20742"/>
                  </a:lnTo>
                  <a:lnTo>
                    <a:pt x="33148" y="5642"/>
                  </a:lnTo>
                  <a:lnTo>
                    <a:pt x="5715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13599" y="2070100"/>
              <a:ext cx="355600" cy="266700"/>
            </a:xfrm>
            <a:custGeom>
              <a:avLst/>
              <a:gdLst/>
              <a:ahLst/>
              <a:cxnLst/>
              <a:rect l="l" t="t" r="r" b="b"/>
              <a:pathLst>
                <a:path w="355600" h="266700">
                  <a:moveTo>
                    <a:pt x="0" y="0"/>
                  </a:moveTo>
                  <a:lnTo>
                    <a:pt x="355600" y="0"/>
                  </a:lnTo>
                  <a:lnTo>
                    <a:pt x="355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325982" y="2100846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209167" y="1722925"/>
            <a:ext cx="662940" cy="1009650"/>
            <a:chOff x="7209167" y="1722925"/>
            <a:chExt cx="662940" cy="1009650"/>
          </a:xfrm>
        </p:grpSpPr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17105" y="1722925"/>
              <a:ext cx="335489" cy="33397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59967" y="1742786"/>
              <a:ext cx="249758" cy="24825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259967" y="1742782"/>
              <a:ext cx="250190" cy="248285"/>
            </a:xfrm>
            <a:custGeom>
              <a:avLst/>
              <a:gdLst/>
              <a:ahLst/>
              <a:cxnLst/>
              <a:rect l="l" t="t" r="r" b="b"/>
              <a:pathLst>
                <a:path w="250190" h="248285">
                  <a:moveTo>
                    <a:pt x="213187" y="36355"/>
                  </a:moveTo>
                  <a:lnTo>
                    <a:pt x="240619" y="77417"/>
                  </a:lnTo>
                  <a:lnTo>
                    <a:pt x="249764" y="124127"/>
                  </a:lnTo>
                  <a:lnTo>
                    <a:pt x="240619" y="170836"/>
                  </a:lnTo>
                  <a:lnTo>
                    <a:pt x="213187" y="211898"/>
                  </a:lnTo>
                  <a:lnTo>
                    <a:pt x="171875" y="239165"/>
                  </a:lnTo>
                  <a:lnTo>
                    <a:pt x="124882" y="248254"/>
                  </a:lnTo>
                  <a:lnTo>
                    <a:pt x="77888" y="239165"/>
                  </a:lnTo>
                  <a:lnTo>
                    <a:pt x="36577" y="211898"/>
                  </a:lnTo>
                  <a:lnTo>
                    <a:pt x="9144" y="170836"/>
                  </a:lnTo>
                  <a:lnTo>
                    <a:pt x="0" y="124127"/>
                  </a:lnTo>
                  <a:lnTo>
                    <a:pt x="9144" y="77417"/>
                  </a:lnTo>
                  <a:lnTo>
                    <a:pt x="36577" y="36355"/>
                  </a:lnTo>
                  <a:lnTo>
                    <a:pt x="77888" y="9088"/>
                  </a:lnTo>
                  <a:lnTo>
                    <a:pt x="124882" y="0"/>
                  </a:lnTo>
                  <a:lnTo>
                    <a:pt x="171875" y="9088"/>
                  </a:lnTo>
                  <a:lnTo>
                    <a:pt x="213187" y="36355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58925" y="2103432"/>
              <a:ext cx="101600" cy="34991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505700" y="21209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05697" y="2120898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09167" y="2103432"/>
              <a:ext cx="101600" cy="34991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264400" y="21209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64403" y="2120898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98169" y="2243277"/>
              <a:ext cx="473894" cy="48895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435850" y="2266950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28650" y="0"/>
                  </a:moveTo>
                  <a:lnTo>
                    <a:pt x="69850" y="0"/>
                  </a:lnTo>
                  <a:lnTo>
                    <a:pt x="43864" y="4489"/>
                  </a:lnTo>
                  <a:lnTo>
                    <a:pt x="21528" y="17046"/>
                  </a:lnTo>
                  <a:lnTo>
                    <a:pt x="5890" y="36304"/>
                  </a:lnTo>
                  <a:lnTo>
                    <a:pt x="0" y="60896"/>
                  </a:lnTo>
                  <a:lnTo>
                    <a:pt x="0" y="393700"/>
                  </a:lnTo>
                  <a:lnTo>
                    <a:pt x="393700" y="393700"/>
                  </a:lnTo>
                  <a:lnTo>
                    <a:pt x="393700" y="60896"/>
                  </a:lnTo>
                  <a:lnTo>
                    <a:pt x="388559" y="36304"/>
                  </a:lnTo>
                  <a:lnTo>
                    <a:pt x="374572" y="17046"/>
                  </a:lnTo>
                  <a:lnTo>
                    <a:pt x="353886" y="4489"/>
                  </a:lnTo>
                  <a:lnTo>
                    <a:pt x="32865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35851" y="22669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69849" y="0"/>
                  </a:moveTo>
                  <a:lnTo>
                    <a:pt x="328654" y="0"/>
                  </a:lnTo>
                  <a:lnTo>
                    <a:pt x="353889" y="4490"/>
                  </a:lnTo>
                  <a:lnTo>
                    <a:pt x="374574" y="17048"/>
                  </a:lnTo>
                  <a:lnTo>
                    <a:pt x="388560" y="36305"/>
                  </a:lnTo>
                  <a:lnTo>
                    <a:pt x="393699" y="60893"/>
                  </a:lnTo>
                  <a:lnTo>
                    <a:pt x="393699" y="393699"/>
                  </a:lnTo>
                  <a:lnTo>
                    <a:pt x="0" y="393699"/>
                  </a:lnTo>
                  <a:lnTo>
                    <a:pt x="0" y="60893"/>
                  </a:lnTo>
                  <a:lnTo>
                    <a:pt x="5890" y="36305"/>
                  </a:lnTo>
                  <a:lnTo>
                    <a:pt x="21527" y="17048"/>
                  </a:lnTo>
                  <a:lnTo>
                    <a:pt x="43864" y="4490"/>
                  </a:lnTo>
                  <a:lnTo>
                    <a:pt x="69849" y="0"/>
                  </a:lnTo>
                  <a:close/>
                </a:path>
              </a:pathLst>
            </a:custGeom>
            <a:ln w="9525">
              <a:solidFill>
                <a:srgbClr val="EE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54900" y="2336800"/>
              <a:ext cx="355600" cy="266700"/>
            </a:xfrm>
            <a:custGeom>
              <a:avLst/>
              <a:gdLst/>
              <a:ahLst/>
              <a:cxnLst/>
              <a:rect l="l" t="t" r="r" b="b"/>
              <a:pathLst>
                <a:path w="355600" h="266700">
                  <a:moveTo>
                    <a:pt x="0" y="0"/>
                  </a:moveTo>
                  <a:lnTo>
                    <a:pt x="355600" y="0"/>
                  </a:lnTo>
                  <a:lnTo>
                    <a:pt x="3556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575460" y="2372436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31087" y="1542122"/>
            <a:ext cx="7379970" cy="4740275"/>
            <a:chOff x="631087" y="1542122"/>
            <a:chExt cx="7379970" cy="4740275"/>
          </a:xfrm>
        </p:grpSpPr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66571" y="1995627"/>
              <a:ext cx="335489" cy="3333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09433" y="2015490"/>
              <a:ext cx="249770" cy="24765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509433" y="2015490"/>
              <a:ext cx="250190" cy="247650"/>
            </a:xfrm>
            <a:custGeom>
              <a:avLst/>
              <a:gdLst/>
              <a:ahLst/>
              <a:cxnLst/>
              <a:rect l="l" t="t" r="r" b="b"/>
              <a:pathLst>
                <a:path w="250190" h="247650">
                  <a:moveTo>
                    <a:pt x="213187" y="36267"/>
                  </a:moveTo>
                  <a:lnTo>
                    <a:pt x="240619" y="77229"/>
                  </a:lnTo>
                  <a:lnTo>
                    <a:pt x="249764" y="123825"/>
                  </a:lnTo>
                  <a:lnTo>
                    <a:pt x="240619" y="170420"/>
                  </a:lnTo>
                  <a:lnTo>
                    <a:pt x="213187" y="211382"/>
                  </a:lnTo>
                  <a:lnTo>
                    <a:pt x="171875" y="238583"/>
                  </a:lnTo>
                  <a:lnTo>
                    <a:pt x="124882" y="247650"/>
                  </a:lnTo>
                  <a:lnTo>
                    <a:pt x="77888" y="238583"/>
                  </a:lnTo>
                  <a:lnTo>
                    <a:pt x="36577" y="211382"/>
                  </a:lnTo>
                  <a:lnTo>
                    <a:pt x="9144" y="170420"/>
                  </a:lnTo>
                  <a:lnTo>
                    <a:pt x="0" y="123825"/>
                  </a:lnTo>
                  <a:lnTo>
                    <a:pt x="9144" y="77229"/>
                  </a:lnTo>
                  <a:lnTo>
                    <a:pt x="36577" y="36267"/>
                  </a:lnTo>
                  <a:lnTo>
                    <a:pt x="77888" y="9066"/>
                  </a:lnTo>
                  <a:lnTo>
                    <a:pt x="124882" y="0"/>
                  </a:lnTo>
                  <a:lnTo>
                    <a:pt x="171875" y="9066"/>
                  </a:lnTo>
                  <a:lnTo>
                    <a:pt x="213187" y="36267"/>
                  </a:lnTo>
                  <a:close/>
                </a:path>
              </a:pathLst>
            </a:custGeom>
            <a:ln w="9525">
              <a:solidFill>
                <a:srgbClr val="EE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08404" y="2375217"/>
              <a:ext cx="101600" cy="34925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759700" y="23876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59703" y="2387598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58633" y="2375217"/>
              <a:ext cx="101600" cy="34925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505700" y="23876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505696" y="2387598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05940" y="1593811"/>
              <a:ext cx="131445" cy="13144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848800" y="1613671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19">
                  <a:moveTo>
                    <a:pt x="22863" y="0"/>
                  </a:moveTo>
                  <a:lnTo>
                    <a:pt x="14259" y="1674"/>
                  </a:lnTo>
                  <a:lnTo>
                    <a:pt x="6696" y="6696"/>
                  </a:lnTo>
                  <a:lnTo>
                    <a:pt x="1674" y="14257"/>
                  </a:lnTo>
                  <a:lnTo>
                    <a:pt x="0" y="22856"/>
                  </a:lnTo>
                  <a:lnTo>
                    <a:pt x="1674" y="31456"/>
                  </a:lnTo>
                  <a:lnTo>
                    <a:pt x="6696" y="39017"/>
                  </a:lnTo>
                  <a:lnTo>
                    <a:pt x="14259" y="44039"/>
                  </a:lnTo>
                  <a:lnTo>
                    <a:pt x="22863" y="45713"/>
                  </a:lnTo>
                  <a:lnTo>
                    <a:pt x="31467" y="44039"/>
                  </a:lnTo>
                  <a:lnTo>
                    <a:pt x="39030" y="39017"/>
                  </a:lnTo>
                  <a:lnTo>
                    <a:pt x="44052" y="31456"/>
                  </a:lnTo>
                  <a:lnTo>
                    <a:pt x="45726" y="22856"/>
                  </a:lnTo>
                  <a:lnTo>
                    <a:pt x="44052" y="14257"/>
                  </a:lnTo>
                  <a:lnTo>
                    <a:pt x="39030" y="6696"/>
                  </a:lnTo>
                  <a:lnTo>
                    <a:pt x="31467" y="1674"/>
                  </a:lnTo>
                  <a:lnTo>
                    <a:pt x="22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48803" y="16136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39024" y="6695"/>
                  </a:moveTo>
                  <a:lnTo>
                    <a:pt x="44046" y="14257"/>
                  </a:lnTo>
                  <a:lnTo>
                    <a:pt x="45720" y="22859"/>
                  </a:lnTo>
                  <a:lnTo>
                    <a:pt x="44046" y="31462"/>
                  </a:lnTo>
                  <a:lnTo>
                    <a:pt x="39024" y="39024"/>
                  </a:lnTo>
                  <a:lnTo>
                    <a:pt x="31462" y="44046"/>
                  </a:lnTo>
                  <a:lnTo>
                    <a:pt x="22859" y="45720"/>
                  </a:lnTo>
                  <a:lnTo>
                    <a:pt x="14257" y="44046"/>
                  </a:lnTo>
                  <a:lnTo>
                    <a:pt x="6695" y="39024"/>
                  </a:lnTo>
                  <a:lnTo>
                    <a:pt x="1673" y="31462"/>
                  </a:lnTo>
                  <a:lnTo>
                    <a:pt x="0" y="22859"/>
                  </a:lnTo>
                  <a:lnTo>
                    <a:pt x="1673" y="14257"/>
                  </a:lnTo>
                  <a:lnTo>
                    <a:pt x="6695" y="6695"/>
                  </a:lnTo>
                  <a:lnTo>
                    <a:pt x="14257" y="1673"/>
                  </a:lnTo>
                  <a:lnTo>
                    <a:pt x="22859" y="0"/>
                  </a:lnTo>
                  <a:lnTo>
                    <a:pt x="31462" y="1673"/>
                  </a:lnTo>
                  <a:lnTo>
                    <a:pt x="39024" y="6695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56156" y="1542122"/>
              <a:ext cx="154304" cy="15430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899015" y="156199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34293" y="0"/>
                  </a:moveTo>
                  <a:lnTo>
                    <a:pt x="21389" y="2509"/>
                  </a:lnTo>
                  <a:lnTo>
                    <a:pt x="10048" y="10039"/>
                  </a:lnTo>
                  <a:lnTo>
                    <a:pt x="2512" y="21386"/>
                  </a:lnTo>
                  <a:lnTo>
                    <a:pt x="0" y="34290"/>
                  </a:lnTo>
                  <a:lnTo>
                    <a:pt x="2512" y="47193"/>
                  </a:lnTo>
                  <a:lnTo>
                    <a:pt x="10048" y="58540"/>
                  </a:lnTo>
                  <a:lnTo>
                    <a:pt x="21389" y="66070"/>
                  </a:lnTo>
                  <a:lnTo>
                    <a:pt x="34293" y="68580"/>
                  </a:lnTo>
                  <a:lnTo>
                    <a:pt x="47196" y="66070"/>
                  </a:lnTo>
                  <a:lnTo>
                    <a:pt x="58537" y="58540"/>
                  </a:lnTo>
                  <a:lnTo>
                    <a:pt x="66074" y="47193"/>
                  </a:lnTo>
                  <a:lnTo>
                    <a:pt x="68586" y="34290"/>
                  </a:lnTo>
                  <a:lnTo>
                    <a:pt x="66074" y="21386"/>
                  </a:lnTo>
                  <a:lnTo>
                    <a:pt x="58537" y="10039"/>
                  </a:lnTo>
                  <a:lnTo>
                    <a:pt x="47196" y="2509"/>
                  </a:lnTo>
                  <a:lnTo>
                    <a:pt x="34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99018" y="156198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58536" y="10043"/>
                  </a:moveTo>
                  <a:lnTo>
                    <a:pt x="66069" y="21386"/>
                  </a:lnTo>
                  <a:lnTo>
                    <a:pt x="68579" y="34290"/>
                  </a:lnTo>
                  <a:lnTo>
                    <a:pt x="66069" y="47193"/>
                  </a:lnTo>
                  <a:lnTo>
                    <a:pt x="58536" y="58536"/>
                  </a:lnTo>
                  <a:lnTo>
                    <a:pt x="47193" y="66069"/>
                  </a:lnTo>
                  <a:lnTo>
                    <a:pt x="34290" y="68579"/>
                  </a:lnTo>
                  <a:lnTo>
                    <a:pt x="21386" y="66069"/>
                  </a:lnTo>
                  <a:lnTo>
                    <a:pt x="10043" y="58536"/>
                  </a:lnTo>
                  <a:lnTo>
                    <a:pt x="2510" y="47193"/>
                  </a:lnTo>
                  <a:lnTo>
                    <a:pt x="0" y="34290"/>
                  </a:lnTo>
                  <a:lnTo>
                    <a:pt x="2510" y="21386"/>
                  </a:lnTo>
                  <a:lnTo>
                    <a:pt x="10043" y="10043"/>
                  </a:lnTo>
                  <a:lnTo>
                    <a:pt x="21386" y="2510"/>
                  </a:lnTo>
                  <a:lnTo>
                    <a:pt x="34290" y="0"/>
                  </a:lnTo>
                  <a:lnTo>
                    <a:pt x="47193" y="2510"/>
                  </a:lnTo>
                  <a:lnTo>
                    <a:pt x="58536" y="10043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79791" y="1641754"/>
              <a:ext cx="108584" cy="10858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821536" y="166049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6167" y="0"/>
                  </a:moveTo>
                  <a:lnTo>
                    <a:pt x="8928" y="0"/>
                  </a:lnTo>
                  <a:lnTo>
                    <a:pt x="0" y="8928"/>
                  </a:lnTo>
                  <a:lnTo>
                    <a:pt x="0" y="16154"/>
                  </a:lnTo>
                  <a:lnTo>
                    <a:pt x="8928" y="25082"/>
                  </a:lnTo>
                  <a:lnTo>
                    <a:pt x="16167" y="25082"/>
                  </a:lnTo>
                  <a:lnTo>
                    <a:pt x="25095" y="16154"/>
                  </a:lnTo>
                  <a:lnTo>
                    <a:pt x="25095" y="8928"/>
                  </a:lnTo>
                  <a:lnTo>
                    <a:pt x="16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21538" y="16604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0628" y="4463"/>
                  </a:moveTo>
                  <a:lnTo>
                    <a:pt x="25091" y="8927"/>
                  </a:lnTo>
                  <a:lnTo>
                    <a:pt x="25091" y="16164"/>
                  </a:lnTo>
                  <a:lnTo>
                    <a:pt x="20628" y="20628"/>
                  </a:lnTo>
                  <a:lnTo>
                    <a:pt x="16164" y="25091"/>
                  </a:lnTo>
                  <a:lnTo>
                    <a:pt x="8927" y="25091"/>
                  </a:lnTo>
                  <a:lnTo>
                    <a:pt x="4463" y="20628"/>
                  </a:lnTo>
                  <a:lnTo>
                    <a:pt x="0" y="16164"/>
                  </a:lnTo>
                  <a:lnTo>
                    <a:pt x="0" y="8927"/>
                  </a:lnTo>
                  <a:lnTo>
                    <a:pt x="4463" y="4463"/>
                  </a:lnTo>
                  <a:lnTo>
                    <a:pt x="8927" y="0"/>
                  </a:lnTo>
                  <a:lnTo>
                    <a:pt x="16164" y="0"/>
                  </a:lnTo>
                  <a:lnTo>
                    <a:pt x="20628" y="4463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087" y="3256622"/>
              <a:ext cx="375920" cy="37592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85799" y="32893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5800" y="328929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699" y="0"/>
                  </a:lnTo>
                  <a:lnTo>
                    <a:pt x="266699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01706" y="3092654"/>
              <a:ext cx="460397" cy="70384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441950" y="3110217"/>
              <a:ext cx="378460" cy="624205"/>
            </a:xfrm>
            <a:custGeom>
              <a:avLst/>
              <a:gdLst/>
              <a:ahLst/>
              <a:cxnLst/>
              <a:rect l="l" t="t" r="r" b="b"/>
              <a:pathLst>
                <a:path w="378460" h="624204">
                  <a:moveTo>
                    <a:pt x="190500" y="0"/>
                  </a:moveTo>
                  <a:lnTo>
                    <a:pt x="190500" y="160032"/>
                  </a:lnTo>
                  <a:lnTo>
                    <a:pt x="0" y="160032"/>
                  </a:lnTo>
                  <a:lnTo>
                    <a:pt x="0" y="464832"/>
                  </a:lnTo>
                  <a:lnTo>
                    <a:pt x="190500" y="464832"/>
                  </a:lnTo>
                  <a:lnTo>
                    <a:pt x="190500" y="623582"/>
                  </a:lnTo>
                  <a:lnTo>
                    <a:pt x="377964" y="31136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41952" y="3110208"/>
              <a:ext cx="378460" cy="624205"/>
            </a:xfrm>
            <a:custGeom>
              <a:avLst/>
              <a:gdLst/>
              <a:ahLst/>
              <a:cxnLst/>
              <a:rect l="l" t="t" r="r" b="b"/>
              <a:pathLst>
                <a:path w="378460" h="624204">
                  <a:moveTo>
                    <a:pt x="190499" y="623586"/>
                  </a:moveTo>
                  <a:lnTo>
                    <a:pt x="190499" y="464836"/>
                  </a:lnTo>
                  <a:lnTo>
                    <a:pt x="0" y="464836"/>
                  </a:lnTo>
                  <a:lnTo>
                    <a:pt x="0" y="160036"/>
                  </a:lnTo>
                  <a:lnTo>
                    <a:pt x="190499" y="160036"/>
                  </a:lnTo>
                  <a:lnTo>
                    <a:pt x="190499" y="0"/>
                  </a:lnTo>
                  <a:lnTo>
                    <a:pt x="377970" y="311363"/>
                  </a:lnTo>
                  <a:lnTo>
                    <a:pt x="190499" y="62358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1087" y="4143235"/>
              <a:ext cx="375920" cy="37591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85799" y="41656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5800" y="41656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699" y="0"/>
                  </a:lnTo>
                  <a:lnTo>
                    <a:pt x="266699" y="279399"/>
                  </a:lnTo>
                  <a:lnTo>
                    <a:pt x="0" y="2793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01706" y="3966668"/>
              <a:ext cx="460397" cy="70384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441950" y="3984218"/>
              <a:ext cx="378460" cy="626110"/>
            </a:xfrm>
            <a:custGeom>
              <a:avLst/>
              <a:gdLst/>
              <a:ahLst/>
              <a:cxnLst/>
              <a:rect l="l" t="t" r="r" b="b"/>
              <a:pathLst>
                <a:path w="378460" h="626110">
                  <a:moveTo>
                    <a:pt x="190500" y="0"/>
                  </a:moveTo>
                  <a:lnTo>
                    <a:pt x="190500" y="149631"/>
                  </a:lnTo>
                  <a:lnTo>
                    <a:pt x="0" y="149631"/>
                  </a:lnTo>
                  <a:lnTo>
                    <a:pt x="0" y="467131"/>
                  </a:lnTo>
                  <a:lnTo>
                    <a:pt x="190500" y="467131"/>
                  </a:lnTo>
                  <a:lnTo>
                    <a:pt x="190500" y="625881"/>
                  </a:lnTo>
                  <a:lnTo>
                    <a:pt x="377964" y="31136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441952" y="3984222"/>
              <a:ext cx="378460" cy="626110"/>
            </a:xfrm>
            <a:custGeom>
              <a:avLst/>
              <a:gdLst/>
              <a:ahLst/>
              <a:cxnLst/>
              <a:rect l="l" t="t" r="r" b="b"/>
              <a:pathLst>
                <a:path w="378460" h="626110">
                  <a:moveTo>
                    <a:pt x="190499" y="625876"/>
                  </a:moveTo>
                  <a:lnTo>
                    <a:pt x="190499" y="467126"/>
                  </a:lnTo>
                  <a:lnTo>
                    <a:pt x="0" y="467126"/>
                  </a:lnTo>
                  <a:lnTo>
                    <a:pt x="0" y="149626"/>
                  </a:lnTo>
                  <a:lnTo>
                    <a:pt x="190499" y="149626"/>
                  </a:lnTo>
                  <a:lnTo>
                    <a:pt x="190499" y="0"/>
                  </a:lnTo>
                  <a:lnTo>
                    <a:pt x="377970" y="311363"/>
                  </a:lnTo>
                  <a:lnTo>
                    <a:pt x="190499" y="62587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31087" y="5906326"/>
              <a:ext cx="375918" cy="37592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85799" y="59309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5799" y="59309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399"/>
                  </a:lnTo>
                  <a:lnTo>
                    <a:pt x="0" y="2793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74067" y="1092085"/>
            <a:ext cx="607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Despite the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best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intentions, dependent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task-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level stories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invariably</a:t>
            </a:r>
            <a:r>
              <a:rPr sz="2000" dirty="0">
                <a:latin typeface="Verdana"/>
                <a:cs typeface="Verdana"/>
              </a:rPr>
              <a:t> slip</a:t>
            </a:r>
            <a:r>
              <a:rPr sz="2000" spc="-5" dirty="0">
                <a:latin typeface="Verdana"/>
                <a:cs typeface="Verdana"/>
              </a:rPr>
              <a:t> through…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74067" y="1854085"/>
            <a:ext cx="5637530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Make time</a:t>
            </a:r>
            <a:r>
              <a:rPr sz="2000" dirty="0">
                <a:latin typeface="Verdana"/>
                <a:cs typeface="Verdana"/>
              </a:rPr>
              <a:t> as a</a:t>
            </a:r>
            <a:r>
              <a:rPr sz="2000" spc="-5" dirty="0">
                <a:latin typeface="Verdana"/>
                <a:cs typeface="Verdana"/>
              </a:rPr>
              <a:t> team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 check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stories</a:t>
            </a:r>
            <a:r>
              <a:rPr sz="2000" dirty="0">
                <a:latin typeface="Verdana"/>
                <a:cs typeface="Verdana"/>
              </a:rPr>
              <a:t> in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backlog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regularly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Sprint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Planning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 Backlog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Refinement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947587" y="3120847"/>
            <a:ext cx="23196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probably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isn’t</a:t>
            </a:r>
            <a:r>
              <a:rPr sz="1800" spc="-5" dirty="0">
                <a:latin typeface="Calibri"/>
                <a:cs typeface="Calibri"/>
              </a:rPr>
              <a:t> 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947587" y="3939438"/>
            <a:ext cx="243014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isn’t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 </a:t>
            </a:r>
            <a:r>
              <a:rPr sz="1800" spc="-5" dirty="0">
                <a:latin typeface="Calibri"/>
                <a:cs typeface="Calibri"/>
              </a:rPr>
              <a:t>vertical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51371" y="5716270"/>
            <a:ext cx="25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75" dirty="0">
                <a:solidFill>
                  <a:srgbClr val="E11B22"/>
                </a:solidFill>
                <a:latin typeface="MS UI Gothic"/>
                <a:cs typeface="MS UI Gothic"/>
              </a:rPr>
              <a:t>✗</a:t>
            </a:r>
            <a:endParaRPr sz="320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947587" y="5770549"/>
            <a:ext cx="243014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isn’t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 </a:t>
            </a:r>
            <a:r>
              <a:rPr sz="1800" spc="-5" dirty="0">
                <a:latin typeface="Calibri"/>
                <a:cs typeface="Calibri"/>
              </a:rPr>
              <a:t>vertical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31087" y="4949228"/>
            <a:ext cx="5231130" cy="1497330"/>
            <a:chOff x="631087" y="4949228"/>
            <a:chExt cx="5231130" cy="1497330"/>
          </a:xfrm>
        </p:grpSpPr>
        <p:pic>
          <p:nvPicPr>
            <p:cNvPr id="108" name="object 1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01693" y="5742364"/>
              <a:ext cx="460397" cy="70384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441950" y="5759923"/>
              <a:ext cx="378460" cy="628650"/>
            </a:xfrm>
            <a:custGeom>
              <a:avLst/>
              <a:gdLst/>
              <a:ahLst/>
              <a:cxnLst/>
              <a:rect l="l" t="t" r="r" b="b"/>
              <a:pathLst>
                <a:path w="378460" h="628650">
                  <a:moveTo>
                    <a:pt x="190500" y="0"/>
                  </a:moveTo>
                  <a:lnTo>
                    <a:pt x="190500" y="151926"/>
                  </a:lnTo>
                  <a:lnTo>
                    <a:pt x="0" y="151926"/>
                  </a:lnTo>
                  <a:lnTo>
                    <a:pt x="0" y="469426"/>
                  </a:lnTo>
                  <a:lnTo>
                    <a:pt x="190500" y="469426"/>
                  </a:lnTo>
                  <a:lnTo>
                    <a:pt x="190500" y="628176"/>
                  </a:lnTo>
                  <a:lnTo>
                    <a:pt x="377964" y="311363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41952" y="5759923"/>
              <a:ext cx="378460" cy="628650"/>
            </a:xfrm>
            <a:custGeom>
              <a:avLst/>
              <a:gdLst/>
              <a:ahLst/>
              <a:cxnLst/>
              <a:rect l="l" t="t" r="r" b="b"/>
              <a:pathLst>
                <a:path w="378460" h="628650">
                  <a:moveTo>
                    <a:pt x="190499" y="628176"/>
                  </a:moveTo>
                  <a:lnTo>
                    <a:pt x="190499" y="469426"/>
                  </a:lnTo>
                  <a:lnTo>
                    <a:pt x="0" y="469426"/>
                  </a:lnTo>
                  <a:lnTo>
                    <a:pt x="0" y="151926"/>
                  </a:lnTo>
                  <a:lnTo>
                    <a:pt x="190499" y="151926"/>
                  </a:lnTo>
                  <a:lnTo>
                    <a:pt x="190499" y="0"/>
                  </a:lnTo>
                  <a:lnTo>
                    <a:pt x="377969" y="311363"/>
                  </a:lnTo>
                  <a:lnTo>
                    <a:pt x="190499" y="62817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1087" y="4949228"/>
              <a:ext cx="375918" cy="37591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85799" y="49784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5799" y="49784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399"/>
                  </a:lnTo>
                  <a:lnTo>
                    <a:pt x="0" y="2793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50549" y="3059595"/>
            <a:ext cx="25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75" dirty="0">
                <a:solidFill>
                  <a:srgbClr val="E11B22"/>
                </a:solidFill>
                <a:latin typeface="MS UI Gothic"/>
                <a:cs typeface="MS UI Gothic"/>
              </a:rPr>
              <a:t>✗</a:t>
            </a:r>
            <a:endParaRPr sz="3200">
              <a:latin typeface="MS UI Gothic"/>
              <a:cs typeface="MS UI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50549" y="3945826"/>
            <a:ext cx="25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75" dirty="0">
                <a:solidFill>
                  <a:srgbClr val="E11B22"/>
                </a:solidFill>
                <a:latin typeface="MS UI Gothic"/>
                <a:cs typeface="MS UI Gothic"/>
              </a:rPr>
              <a:t>✗</a:t>
            </a:r>
            <a:endParaRPr sz="3200">
              <a:latin typeface="MS UI Gothic"/>
              <a:cs typeface="MS UI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51371" y="4759172"/>
            <a:ext cx="25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75" dirty="0">
                <a:solidFill>
                  <a:srgbClr val="E11B22"/>
                </a:solidFill>
                <a:latin typeface="MS UI Gothic"/>
                <a:cs typeface="MS UI Gothic"/>
              </a:rPr>
              <a:t>✗</a:t>
            </a:r>
            <a:endParaRPr sz="320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206804" y="2982340"/>
            <a:ext cx="4138295" cy="3228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3035">
              <a:lnSpc>
                <a:spcPct val="101899"/>
              </a:lnSpc>
              <a:spcBef>
                <a:spcPts val="55"/>
              </a:spcBef>
            </a:pPr>
            <a:r>
              <a:rPr sz="1800" b="1" spc="-10" dirty="0">
                <a:latin typeface="Calibri"/>
                <a:cs typeface="Calibri"/>
              </a:rPr>
              <a:t>Customer </a:t>
            </a:r>
            <a:r>
              <a:rPr sz="1800" b="1" spc="-5" dirty="0">
                <a:latin typeface="Calibri"/>
                <a:cs typeface="Calibri"/>
              </a:rPr>
              <a:t>visible </a:t>
            </a:r>
            <a:r>
              <a:rPr sz="1800" b="1" spc="-10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does every </a:t>
            </a:r>
            <a:r>
              <a:rPr sz="1800" spc="-10" dirty="0">
                <a:latin typeface="Calibri"/>
                <a:cs typeface="Calibri"/>
              </a:rPr>
              <a:t>story </a:t>
            </a:r>
            <a:r>
              <a:rPr sz="1800" spc="-5" dirty="0">
                <a:latin typeface="Calibri"/>
                <a:cs typeface="Calibri"/>
              </a:rPr>
              <a:t> result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visible </a:t>
            </a:r>
            <a:r>
              <a:rPr sz="1800" spc="-5" dirty="0">
                <a:latin typeface="Calibri"/>
                <a:cs typeface="Calibri"/>
              </a:rPr>
              <a:t>value? </a:t>
            </a:r>
            <a:r>
              <a:rPr sz="1800" spc="-10" dirty="0">
                <a:latin typeface="Calibri"/>
                <a:cs typeface="Calibri"/>
              </a:rPr>
              <a:t>(customer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user)</a:t>
            </a:r>
            <a:endParaRPr sz="1800">
              <a:latin typeface="Calibri"/>
              <a:cs typeface="Calibri"/>
            </a:endParaRPr>
          </a:p>
          <a:p>
            <a:pPr marL="12700" marR="59690">
              <a:lnSpc>
                <a:spcPct val="101899"/>
              </a:lnSpc>
              <a:spcBef>
                <a:spcPts val="1375"/>
              </a:spcBef>
            </a:pPr>
            <a:r>
              <a:rPr sz="1800" b="1" spc="-10" dirty="0">
                <a:latin typeface="Calibri"/>
                <a:cs typeface="Calibri"/>
              </a:rPr>
              <a:t>Swarming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does</a:t>
            </a:r>
            <a:r>
              <a:rPr sz="1800" dirty="0">
                <a:latin typeface="Calibri"/>
                <a:cs typeface="Calibri"/>
              </a:rPr>
              <a:t> 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complete?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955"/>
              </a:spcBef>
            </a:pPr>
            <a:r>
              <a:rPr sz="1800" b="1" spc="-5" dirty="0">
                <a:latin typeface="Calibri"/>
                <a:cs typeface="Calibri"/>
              </a:rPr>
              <a:t>External </a:t>
            </a:r>
            <a:r>
              <a:rPr sz="1800" b="1" dirty="0">
                <a:latin typeface="Calibri"/>
                <a:cs typeface="Calibri"/>
              </a:rPr>
              <a:t>Dependency </a:t>
            </a:r>
            <a:r>
              <a:rPr sz="1800" dirty="0">
                <a:latin typeface="Calibri"/>
                <a:cs typeface="Calibri"/>
              </a:rPr>
              <a:t>– Is this </a:t>
            </a:r>
            <a:r>
              <a:rPr sz="1800" spc="-10" dirty="0">
                <a:latin typeface="Calibri"/>
                <a:cs typeface="Calibri"/>
              </a:rPr>
              <a:t>story free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dependence</a:t>
            </a:r>
            <a:r>
              <a:rPr sz="1800" spc="-5" dirty="0">
                <a:latin typeface="Calibri"/>
                <a:cs typeface="Calibri"/>
              </a:rPr>
              <a:t> on other </a:t>
            </a:r>
            <a:r>
              <a:rPr sz="1800" spc="-10" dirty="0">
                <a:latin typeface="Calibri"/>
                <a:cs typeface="Calibri"/>
              </a:rPr>
              <a:t>stories</a:t>
            </a:r>
            <a:r>
              <a:rPr sz="1800" spc="-5" dirty="0">
                <a:latin typeface="Calibri"/>
                <a:cs typeface="Calibri"/>
              </a:rPr>
              <a:t> or </a:t>
            </a:r>
            <a:r>
              <a:rPr sz="1800" spc="-10" dirty="0">
                <a:latin typeface="Calibri"/>
                <a:cs typeface="Calibri"/>
              </a:rPr>
              <a:t>groups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outside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team?</a:t>
            </a:r>
            <a:endParaRPr sz="1800">
              <a:latin typeface="Calibri"/>
              <a:cs typeface="Calibri"/>
            </a:endParaRPr>
          </a:p>
          <a:p>
            <a:pPr marL="12700" marR="58419">
              <a:lnSpc>
                <a:spcPct val="101899"/>
              </a:lnSpc>
              <a:spcBef>
                <a:spcPts val="935"/>
              </a:spcBef>
            </a:pPr>
            <a:r>
              <a:rPr sz="1800" b="1" spc="-50" dirty="0">
                <a:latin typeface="Calibri"/>
                <a:cs typeface="Calibri"/>
              </a:rPr>
              <a:t>Test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Driven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testable </a:t>
            </a:r>
            <a:r>
              <a:rPr sz="1800" spc="-5" dirty="0">
                <a:latin typeface="Calibri"/>
                <a:cs typeface="Calibri"/>
              </a:rPr>
              <a:t>acceptance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criteria?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947587" y="4813452"/>
            <a:ext cx="23196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probably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isn’t</a:t>
            </a:r>
            <a:r>
              <a:rPr sz="1800" spc="-5" dirty="0">
                <a:latin typeface="Calibri"/>
                <a:cs typeface="Calibri"/>
              </a:rPr>
              <a:t> independent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14336" y="385178"/>
            <a:ext cx="5448300" cy="5104130"/>
            <a:chOff x="414336" y="385178"/>
            <a:chExt cx="5448300" cy="5104130"/>
          </a:xfrm>
        </p:grpSpPr>
        <p:pic>
          <p:nvPicPr>
            <p:cNvPr id="120" name="object 12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01693" y="4785259"/>
              <a:ext cx="460397" cy="703845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441949" y="4802822"/>
              <a:ext cx="378460" cy="620395"/>
            </a:xfrm>
            <a:custGeom>
              <a:avLst/>
              <a:gdLst/>
              <a:ahLst/>
              <a:cxnLst/>
              <a:rect l="l" t="t" r="r" b="b"/>
              <a:pathLst>
                <a:path w="378460" h="620395">
                  <a:moveTo>
                    <a:pt x="190500" y="0"/>
                  </a:moveTo>
                  <a:lnTo>
                    <a:pt x="190500" y="156527"/>
                  </a:lnTo>
                  <a:lnTo>
                    <a:pt x="0" y="156527"/>
                  </a:lnTo>
                  <a:lnTo>
                    <a:pt x="0" y="461327"/>
                  </a:lnTo>
                  <a:lnTo>
                    <a:pt x="190500" y="461327"/>
                  </a:lnTo>
                  <a:lnTo>
                    <a:pt x="190500" y="620077"/>
                  </a:lnTo>
                  <a:lnTo>
                    <a:pt x="377964" y="31136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441953" y="4802826"/>
              <a:ext cx="378460" cy="620395"/>
            </a:xfrm>
            <a:custGeom>
              <a:avLst/>
              <a:gdLst/>
              <a:ahLst/>
              <a:cxnLst/>
              <a:rect l="l" t="t" r="r" b="b"/>
              <a:pathLst>
                <a:path w="378460" h="620395">
                  <a:moveTo>
                    <a:pt x="190499" y="620075"/>
                  </a:moveTo>
                  <a:lnTo>
                    <a:pt x="190499" y="461324"/>
                  </a:lnTo>
                  <a:lnTo>
                    <a:pt x="0" y="461324"/>
                  </a:lnTo>
                  <a:lnTo>
                    <a:pt x="0" y="156524"/>
                  </a:lnTo>
                  <a:lnTo>
                    <a:pt x="190499" y="156524"/>
                  </a:lnTo>
                  <a:lnTo>
                    <a:pt x="190499" y="0"/>
                  </a:lnTo>
                  <a:lnTo>
                    <a:pt x="377969" y="311363"/>
                  </a:lnTo>
                  <a:lnTo>
                    <a:pt x="190499" y="6200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4336" y="385178"/>
              <a:ext cx="451484" cy="451485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457198" y="40503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80" y="0"/>
                  </a:moveTo>
                  <a:lnTo>
                    <a:pt x="136487" y="5951"/>
                  </a:lnTo>
                  <a:lnTo>
                    <a:pt x="92561" y="23804"/>
                  </a:lnTo>
                  <a:lnTo>
                    <a:pt x="53564" y="53559"/>
                  </a:lnTo>
                  <a:lnTo>
                    <a:pt x="23806" y="92557"/>
                  </a:lnTo>
                  <a:lnTo>
                    <a:pt x="5951" y="136484"/>
                  </a:lnTo>
                  <a:lnTo>
                    <a:pt x="0" y="182876"/>
                  </a:lnTo>
                  <a:lnTo>
                    <a:pt x="5951" y="229268"/>
                  </a:lnTo>
                  <a:lnTo>
                    <a:pt x="23806" y="273196"/>
                  </a:lnTo>
                  <a:lnTo>
                    <a:pt x="53564" y="312194"/>
                  </a:lnTo>
                  <a:lnTo>
                    <a:pt x="92561" y="341954"/>
                  </a:lnTo>
                  <a:lnTo>
                    <a:pt x="136487" y="359811"/>
                  </a:lnTo>
                  <a:lnTo>
                    <a:pt x="182880" y="365763"/>
                  </a:lnTo>
                  <a:lnTo>
                    <a:pt x="229272" y="359811"/>
                  </a:lnTo>
                  <a:lnTo>
                    <a:pt x="273199" y="341954"/>
                  </a:lnTo>
                  <a:lnTo>
                    <a:pt x="312196" y="312194"/>
                  </a:lnTo>
                  <a:lnTo>
                    <a:pt x="341954" y="273196"/>
                  </a:lnTo>
                  <a:lnTo>
                    <a:pt x="359808" y="229268"/>
                  </a:lnTo>
                  <a:lnTo>
                    <a:pt x="365760" y="182876"/>
                  </a:lnTo>
                  <a:lnTo>
                    <a:pt x="359808" y="136484"/>
                  </a:lnTo>
                  <a:lnTo>
                    <a:pt x="341954" y="92557"/>
                  </a:lnTo>
                  <a:lnTo>
                    <a:pt x="312196" y="53559"/>
                  </a:lnTo>
                  <a:lnTo>
                    <a:pt x="273199" y="23804"/>
                  </a:lnTo>
                  <a:lnTo>
                    <a:pt x="229272" y="595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7198" y="40504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312195" y="53564"/>
                  </a:moveTo>
                  <a:lnTo>
                    <a:pt x="341953" y="92560"/>
                  </a:lnTo>
                  <a:lnTo>
                    <a:pt x="359808" y="136487"/>
                  </a:lnTo>
                  <a:lnTo>
                    <a:pt x="365760" y="182879"/>
                  </a:lnTo>
                  <a:lnTo>
                    <a:pt x="359808" y="229272"/>
                  </a:lnTo>
                  <a:lnTo>
                    <a:pt x="341953" y="273198"/>
                  </a:lnTo>
                  <a:lnTo>
                    <a:pt x="312195" y="312195"/>
                  </a:lnTo>
                  <a:lnTo>
                    <a:pt x="273198" y="341953"/>
                  </a:lnTo>
                  <a:lnTo>
                    <a:pt x="229272" y="359808"/>
                  </a:lnTo>
                  <a:lnTo>
                    <a:pt x="182879" y="365760"/>
                  </a:lnTo>
                  <a:lnTo>
                    <a:pt x="136487" y="359808"/>
                  </a:lnTo>
                  <a:lnTo>
                    <a:pt x="92560" y="341953"/>
                  </a:lnTo>
                  <a:lnTo>
                    <a:pt x="53564" y="312195"/>
                  </a:lnTo>
                  <a:lnTo>
                    <a:pt x="23806" y="273198"/>
                  </a:lnTo>
                  <a:lnTo>
                    <a:pt x="5951" y="229272"/>
                  </a:lnTo>
                  <a:lnTo>
                    <a:pt x="0" y="182879"/>
                  </a:lnTo>
                  <a:lnTo>
                    <a:pt x="5951" y="136487"/>
                  </a:lnTo>
                  <a:lnTo>
                    <a:pt x="23806" y="92560"/>
                  </a:lnTo>
                  <a:lnTo>
                    <a:pt x="53564" y="53564"/>
                  </a:lnTo>
                  <a:lnTo>
                    <a:pt x="92560" y="23806"/>
                  </a:lnTo>
                  <a:lnTo>
                    <a:pt x="136487" y="5951"/>
                  </a:lnTo>
                  <a:lnTo>
                    <a:pt x="182879" y="0"/>
                  </a:lnTo>
                  <a:lnTo>
                    <a:pt x="229272" y="5951"/>
                  </a:lnTo>
                  <a:lnTo>
                    <a:pt x="273198" y="23806"/>
                  </a:lnTo>
                  <a:lnTo>
                    <a:pt x="312195" y="5356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69447" y="4249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4316" y="416001"/>
            <a:ext cx="5495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Example</a:t>
            </a:r>
            <a:r>
              <a:rPr sz="2800" spc="-10" dirty="0"/>
              <a:t> </a:t>
            </a:r>
            <a:r>
              <a:rPr sz="2800" spc="-5" dirty="0"/>
              <a:t>1:</a:t>
            </a:r>
            <a:r>
              <a:rPr sz="2800" spc="-10" dirty="0"/>
              <a:t> </a:t>
            </a:r>
            <a:r>
              <a:rPr sz="2800" spc="-5" dirty="0"/>
              <a:t>Books</a:t>
            </a:r>
            <a:r>
              <a:rPr sz="2800" spc="-10" dirty="0"/>
              <a:t> </a:t>
            </a:r>
            <a:r>
              <a:rPr sz="2800" dirty="0"/>
              <a:t>and</a:t>
            </a:r>
            <a:r>
              <a:rPr sz="2800" spc="-10" dirty="0"/>
              <a:t> Beyond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79119" y="1134973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" y="231302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19" y="349107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019" y="1146898"/>
            <a:ext cx="7700009" cy="3115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84455" algn="just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latin typeface="Verdana"/>
                <a:cs typeface="Verdana"/>
              </a:rPr>
              <a:t>We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5" dirty="0">
                <a:latin typeface="Verdana"/>
                <a:cs typeface="Verdana"/>
              </a:rPr>
              <a:t>building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application for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business that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sells products such </a:t>
            </a:r>
            <a:r>
              <a:rPr sz="2400" dirty="0">
                <a:latin typeface="Verdana"/>
                <a:cs typeface="Verdana"/>
              </a:rPr>
              <a:t>as </a:t>
            </a:r>
            <a:r>
              <a:rPr sz="2400" spc="-5" dirty="0">
                <a:latin typeface="Verdana"/>
                <a:cs typeface="Verdana"/>
              </a:rPr>
              <a:t>books, movies, </a:t>
            </a:r>
            <a:r>
              <a:rPr sz="2400" dirty="0">
                <a:latin typeface="Verdana"/>
                <a:cs typeface="Verdana"/>
              </a:rPr>
              <a:t>music, and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greeting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cards. Assume</a:t>
            </a:r>
            <a:r>
              <a:rPr sz="2400" dirty="0">
                <a:latin typeface="Verdana"/>
                <a:cs typeface="Verdana"/>
              </a:rPr>
              <a:t> a </a:t>
            </a:r>
            <a:r>
              <a:rPr sz="2400" spc="-5" dirty="0">
                <a:latin typeface="Verdana"/>
                <a:cs typeface="Verdana"/>
              </a:rPr>
              <a:t>physical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store.</a:t>
            </a:r>
            <a:endParaRPr sz="2400">
              <a:latin typeface="Verdana"/>
              <a:cs typeface="Verdana"/>
            </a:endParaRPr>
          </a:p>
          <a:p>
            <a:pPr marL="12700" marR="33655">
              <a:lnSpc>
                <a:spcPct val="100699"/>
              </a:lnSpc>
              <a:spcBef>
                <a:spcPts val="575"/>
              </a:spcBef>
            </a:pPr>
            <a:r>
              <a:rPr sz="2400" spc="-40" dirty="0">
                <a:latin typeface="Verdana"/>
                <a:cs typeface="Verdana"/>
              </a:rPr>
              <a:t>Your</a:t>
            </a:r>
            <a:r>
              <a:rPr sz="2400" spc="-5" dirty="0">
                <a:latin typeface="Verdana"/>
                <a:cs typeface="Verdana"/>
              </a:rPr>
              <a:t> Product </a:t>
            </a:r>
            <a:r>
              <a:rPr sz="2400" dirty="0">
                <a:latin typeface="Verdana"/>
                <a:cs typeface="Verdana"/>
              </a:rPr>
              <a:t>Owner has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 story: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As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 </a:t>
            </a:r>
            <a:r>
              <a:rPr sz="2400" b="1" spc="-5" dirty="0">
                <a:latin typeface="Verdana"/>
                <a:cs typeface="Verdana"/>
              </a:rPr>
              <a:t>customer, </a:t>
            </a:r>
            <a:r>
              <a:rPr sz="2400" b="1" spc="-8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I want to buy a </a:t>
            </a:r>
            <a:r>
              <a:rPr sz="2400" b="1" spc="-5" dirty="0">
                <a:latin typeface="Verdana"/>
                <a:cs typeface="Verdana"/>
              </a:rPr>
              <a:t>product </a:t>
            </a:r>
            <a:r>
              <a:rPr sz="2400" b="1" dirty="0">
                <a:latin typeface="Verdana"/>
                <a:cs typeface="Verdana"/>
              </a:rPr>
              <a:t>so that I can </a:t>
            </a:r>
            <a:r>
              <a:rPr sz="2400" b="1" spc="-5" dirty="0">
                <a:latin typeface="Verdana"/>
                <a:cs typeface="Verdana"/>
              </a:rPr>
              <a:t>enjoy 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using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it!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575"/>
              </a:spcBef>
            </a:pPr>
            <a:r>
              <a:rPr sz="2400" dirty="0">
                <a:latin typeface="Verdana"/>
                <a:cs typeface="Verdana"/>
              </a:rPr>
              <a:t>This </a:t>
            </a:r>
            <a:r>
              <a:rPr sz="2400" spc="-5" dirty="0">
                <a:latin typeface="Verdana"/>
                <a:cs typeface="Verdana"/>
              </a:rPr>
              <a:t>story</a:t>
            </a:r>
            <a:r>
              <a:rPr sz="2400" dirty="0">
                <a:latin typeface="Verdana"/>
                <a:cs typeface="Verdana"/>
              </a:rPr>
              <a:t> is a </a:t>
            </a:r>
            <a:r>
              <a:rPr sz="2400" spc="-5" dirty="0">
                <a:latin typeface="Verdana"/>
                <a:cs typeface="Verdana"/>
              </a:rPr>
              <a:t>huge epic.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team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needs 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work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with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product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owner to </a:t>
            </a:r>
            <a:r>
              <a:rPr sz="2400" dirty="0">
                <a:latin typeface="Verdana"/>
                <a:cs typeface="Verdana"/>
              </a:rPr>
              <a:t>split</a:t>
            </a:r>
            <a:r>
              <a:rPr sz="2400" spc="-5" dirty="0">
                <a:latin typeface="Verdana"/>
                <a:cs typeface="Verdana"/>
              </a:rPr>
              <a:t> it.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07622" y="4514960"/>
            <a:ext cx="3070225" cy="2061845"/>
            <a:chOff x="5307622" y="4514960"/>
            <a:chExt cx="3070225" cy="20618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7622" y="4514960"/>
              <a:ext cx="3069805" cy="2061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4800" y="4533899"/>
              <a:ext cx="29210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84799" y="4533895"/>
              <a:ext cx="2921000" cy="1905000"/>
            </a:xfrm>
            <a:custGeom>
              <a:avLst/>
              <a:gdLst/>
              <a:ahLst/>
              <a:cxnLst/>
              <a:rect l="l" t="t" r="r" b="b"/>
              <a:pathLst>
                <a:path w="2921000" h="1905000">
                  <a:moveTo>
                    <a:pt x="0" y="0"/>
                  </a:moveTo>
                  <a:lnTo>
                    <a:pt x="2921000" y="0"/>
                  </a:lnTo>
                  <a:lnTo>
                    <a:pt x="2921000" y="1905004"/>
                  </a:lnTo>
                  <a:lnTo>
                    <a:pt x="0" y="190500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157BBB-93EF-9210-2A33-869FB2CF52B5}"/>
                  </a:ext>
                </a:extLst>
              </p14:cNvPr>
              <p14:cNvContentPartPr/>
              <p14:nvPr/>
            </p14:nvContentPartPr>
            <p14:xfrm>
              <a:off x="2376360" y="3007800"/>
              <a:ext cx="5487480" cy="64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157BBB-93EF-9210-2A33-869FB2CF52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000" y="2998440"/>
                <a:ext cx="5506200" cy="65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288" y="144192"/>
            <a:ext cx="7141209" cy="131064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4462780">
              <a:lnSpc>
                <a:spcPct val="100000"/>
              </a:lnSpc>
              <a:spcBef>
                <a:spcPts val="1885"/>
              </a:spcBef>
            </a:pPr>
            <a:r>
              <a:rPr sz="3800" i="1" spc="-70" dirty="0">
                <a:latin typeface="Arial"/>
                <a:cs typeface="Arial"/>
              </a:rPr>
              <a:t>Who</a:t>
            </a:r>
            <a:r>
              <a:rPr sz="3800" i="1" spc="-45" dirty="0">
                <a:latin typeface="Arial"/>
                <a:cs typeface="Arial"/>
              </a:rPr>
              <a:t> </a:t>
            </a:r>
            <a:r>
              <a:rPr sz="3800" i="1" spc="-140" dirty="0">
                <a:latin typeface="Arial"/>
                <a:cs typeface="Arial"/>
              </a:rPr>
              <a:t>We</a:t>
            </a:r>
            <a:r>
              <a:rPr sz="3800" i="1" spc="-45" dirty="0">
                <a:latin typeface="Arial"/>
                <a:cs typeface="Arial"/>
              </a:rPr>
              <a:t> </a:t>
            </a:r>
            <a:r>
              <a:rPr sz="3800" i="1" spc="-25" dirty="0">
                <a:latin typeface="Arial"/>
                <a:cs typeface="Arial"/>
              </a:rPr>
              <a:t>Are</a:t>
            </a:r>
            <a:endParaRPr sz="3800">
              <a:latin typeface="Arial"/>
              <a:cs typeface="Arial"/>
            </a:endParaRPr>
          </a:p>
          <a:p>
            <a:pPr marL="12700" marR="504190">
              <a:lnSpc>
                <a:spcPct val="102600"/>
              </a:lnSpc>
              <a:spcBef>
                <a:spcPts val="570"/>
              </a:spcBef>
            </a:pPr>
            <a:r>
              <a:rPr sz="1300" spc="-5" dirty="0">
                <a:solidFill>
                  <a:srgbClr val="000000"/>
                </a:solidFill>
              </a:rPr>
              <a:t>Scrum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Inc. is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the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Agile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leadership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company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of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spc="-65" dirty="0">
                <a:solidFill>
                  <a:srgbClr val="000000"/>
                </a:solidFill>
              </a:rPr>
              <a:t>Dr.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Jeff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Sutherland,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co-creator</a:t>
            </a:r>
            <a:r>
              <a:rPr sz="1300" spc="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of </a:t>
            </a:r>
            <a:r>
              <a:rPr sz="1300" spc="-440" dirty="0">
                <a:solidFill>
                  <a:srgbClr val="000000"/>
                </a:solidFill>
              </a:rPr>
              <a:t> </a:t>
            </a:r>
            <a:r>
              <a:rPr sz="1300" spc="-5" dirty="0">
                <a:solidFill>
                  <a:srgbClr val="000000"/>
                </a:solidFill>
              </a:rPr>
              <a:t>Scrum. </a:t>
            </a:r>
            <a:r>
              <a:rPr sz="1300" spc="-35" dirty="0">
                <a:solidFill>
                  <a:srgbClr val="000000"/>
                </a:solidFill>
              </a:rPr>
              <a:t>We</a:t>
            </a:r>
            <a:r>
              <a:rPr sz="1300" dirty="0">
                <a:solidFill>
                  <a:srgbClr val="000000"/>
                </a:solidFill>
              </a:rPr>
              <a:t> are </a:t>
            </a:r>
            <a:r>
              <a:rPr sz="1300" spc="-5" dirty="0">
                <a:solidFill>
                  <a:srgbClr val="000000"/>
                </a:solidFill>
              </a:rPr>
              <a:t>based </a:t>
            </a:r>
            <a:r>
              <a:rPr sz="1300" dirty="0">
                <a:solidFill>
                  <a:srgbClr val="000000"/>
                </a:solidFill>
              </a:rPr>
              <a:t>at</a:t>
            </a:r>
            <a:r>
              <a:rPr sz="1300" spc="-5" dirty="0">
                <a:solidFill>
                  <a:srgbClr val="000000"/>
                </a:solidFill>
              </a:rPr>
              <a:t> the</a:t>
            </a:r>
            <a:r>
              <a:rPr sz="1300" dirty="0">
                <a:solidFill>
                  <a:srgbClr val="000000"/>
                </a:solidFill>
              </a:rPr>
              <a:t> MIT</a:t>
            </a:r>
            <a:r>
              <a:rPr sz="1300" spc="-5" dirty="0">
                <a:solidFill>
                  <a:srgbClr val="000000"/>
                </a:solidFill>
              </a:rPr>
              <a:t> Cambridge Innovation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spc="-30" dirty="0">
                <a:solidFill>
                  <a:srgbClr val="000000"/>
                </a:solidFill>
              </a:rPr>
              <a:t>Center,</a:t>
            </a:r>
            <a:r>
              <a:rPr sz="1300" dirty="0">
                <a:solidFill>
                  <a:srgbClr val="000000"/>
                </a:solidFill>
              </a:rPr>
              <a:t> MA.</a:t>
            </a:r>
            <a:endParaRPr sz="1300"/>
          </a:p>
        </p:txBody>
      </p:sp>
      <p:grpSp>
        <p:nvGrpSpPr>
          <p:cNvPr id="4" name="object 4"/>
          <p:cNvGrpSpPr/>
          <p:nvPr/>
        </p:nvGrpSpPr>
        <p:grpSpPr>
          <a:xfrm>
            <a:off x="787400" y="241300"/>
            <a:ext cx="8356600" cy="2861945"/>
            <a:chOff x="787400" y="241300"/>
            <a:chExt cx="8356600" cy="2861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400" y="241300"/>
              <a:ext cx="3556000" cy="660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992" y="1424889"/>
              <a:ext cx="1230007" cy="1678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4500" y="1574800"/>
              <a:ext cx="787400" cy="11811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7609" y="1664868"/>
            <a:ext cx="7159625" cy="48628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7305" marR="5080">
              <a:lnSpc>
                <a:spcPct val="102600"/>
              </a:lnSpc>
              <a:spcBef>
                <a:spcPts val="60"/>
              </a:spcBef>
            </a:pPr>
            <a:r>
              <a:rPr sz="1300" b="1" dirty="0">
                <a:latin typeface="Verdana"/>
                <a:cs typeface="Verdana"/>
              </a:rPr>
              <a:t>CEO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dirty="0">
                <a:latin typeface="Verdana"/>
                <a:cs typeface="Verdana"/>
              </a:rPr>
              <a:t>Jeff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Sutherland</a:t>
            </a:r>
            <a:r>
              <a:rPr sz="1300" b="1" spc="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helps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companies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achieve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full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benefits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Scrum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leading</a:t>
            </a:r>
            <a:r>
              <a:rPr sz="1300" dirty="0">
                <a:latin typeface="Verdana"/>
                <a:cs typeface="Verdana"/>
              </a:rPr>
              <a:t> our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comprehensive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suite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5" dirty="0">
                <a:latin typeface="Verdana"/>
                <a:cs typeface="Verdana"/>
              </a:rPr>
              <a:t>support services</a:t>
            </a:r>
            <a:r>
              <a:rPr sz="1300" dirty="0">
                <a:latin typeface="Verdana"/>
                <a:cs typeface="Verdana"/>
              </a:rPr>
              <a:t> and </a:t>
            </a:r>
            <a:r>
              <a:rPr sz="1300" spc="-5" dirty="0">
                <a:latin typeface="Verdana"/>
                <a:cs typeface="Verdana"/>
              </a:rPr>
              <a:t>leadership training:</a:t>
            </a:r>
            <a:endParaRPr sz="1300">
              <a:latin typeface="Verdana"/>
              <a:cs typeface="Verdana"/>
            </a:endParaRPr>
          </a:p>
          <a:p>
            <a:pPr marL="96520" marR="26034" indent="-69850">
              <a:lnSpc>
                <a:spcPct val="102600"/>
              </a:lnSpc>
              <a:buFont typeface="Arial MT"/>
              <a:buChar char="•"/>
              <a:tabLst>
                <a:tab pos="97155" algn="l"/>
              </a:tabLst>
            </a:pPr>
            <a:r>
              <a:rPr sz="1300" spc="-5" dirty="0">
                <a:latin typeface="Verdana"/>
                <a:cs typeface="Verdana"/>
              </a:rPr>
              <a:t>Adapting 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methodology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dirty="0">
                <a:latin typeface="Verdana"/>
                <a:cs typeface="Verdana"/>
              </a:rPr>
              <a:t> an </a:t>
            </a:r>
            <a:r>
              <a:rPr sz="1300" spc="-5" dirty="0">
                <a:latin typeface="Verdana"/>
                <a:cs typeface="Verdana"/>
              </a:rPr>
              <a:t>ever-expanding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set</a:t>
            </a:r>
            <a:r>
              <a:rPr sz="1300" dirty="0">
                <a:latin typeface="Verdana"/>
                <a:cs typeface="Verdana"/>
              </a:rPr>
              <a:t> of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industries, processes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 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business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challenges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Training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(Scrum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Master,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Product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Owner,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Agile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Leadership,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online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courses,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etc.)</a:t>
            </a:r>
            <a:endParaRPr sz="1300">
              <a:latin typeface="Verdana"/>
              <a:cs typeface="Verdana"/>
            </a:endParaRPr>
          </a:p>
          <a:p>
            <a:pPr marL="96520" indent="-698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97155" algn="l"/>
              </a:tabLst>
            </a:pPr>
            <a:r>
              <a:rPr sz="1300" spc="-5" dirty="0">
                <a:latin typeface="Verdana"/>
                <a:cs typeface="Verdana"/>
              </a:rPr>
              <a:t>Consulting</a:t>
            </a:r>
            <a:r>
              <a:rPr sz="1300" dirty="0">
                <a:latin typeface="Verdana"/>
                <a:cs typeface="Verdana"/>
              </a:rPr>
              <a:t> (linking </a:t>
            </a:r>
            <a:r>
              <a:rPr sz="1300" spc="-5" dirty="0">
                <a:latin typeface="Verdana"/>
                <a:cs typeface="Verdana"/>
              </a:rPr>
              <a:t>Scrum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 </a:t>
            </a:r>
            <a:r>
              <a:rPr sz="1300" spc="-5" dirty="0">
                <a:latin typeface="Verdana"/>
                <a:cs typeface="Verdana"/>
              </a:rPr>
              <a:t>business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strategy,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scaling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Scrum)</a:t>
            </a:r>
            <a:endParaRPr sz="1300">
              <a:latin typeface="Verdana"/>
              <a:cs typeface="Verdana"/>
            </a:endParaRPr>
          </a:p>
          <a:p>
            <a:pPr marL="96520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97155" algn="l"/>
              </a:tabLst>
            </a:pPr>
            <a:r>
              <a:rPr sz="1300" spc="-5" dirty="0">
                <a:latin typeface="Verdana"/>
                <a:cs typeface="Verdana"/>
              </a:rPr>
              <a:t>Coaching (hands-on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support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Scrum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teams)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450">
              <a:latin typeface="Verdana"/>
              <a:cs typeface="Verdana"/>
            </a:endParaRPr>
          </a:p>
          <a:p>
            <a:pPr marL="41910" marR="1727835">
              <a:lnSpc>
                <a:spcPct val="102600"/>
              </a:lnSpc>
            </a:pPr>
            <a:r>
              <a:rPr sz="1300" b="1" dirty="0">
                <a:latin typeface="Verdana"/>
                <a:cs typeface="Verdana"/>
              </a:rPr>
              <a:t>Chief Content Officer JJ </a:t>
            </a:r>
            <a:r>
              <a:rPr sz="1300" b="1" spc="-5" dirty="0">
                <a:latin typeface="Verdana"/>
                <a:cs typeface="Verdana"/>
              </a:rPr>
              <a:t>Sutherland </a:t>
            </a:r>
            <a:r>
              <a:rPr sz="1300" dirty="0">
                <a:latin typeface="Verdana"/>
                <a:cs typeface="Verdana"/>
              </a:rPr>
              <a:t>and </a:t>
            </a:r>
            <a:r>
              <a:rPr sz="1300" b="1" spc="-5" dirty="0">
                <a:latin typeface="Verdana"/>
                <a:cs typeface="Verdana"/>
              </a:rPr>
              <a:t>Scrum </a:t>
            </a:r>
            <a:r>
              <a:rPr sz="1300" b="1" dirty="0">
                <a:latin typeface="Verdana"/>
                <a:cs typeface="Verdana"/>
              </a:rPr>
              <a:t>Master Joel </a:t>
            </a:r>
            <a:r>
              <a:rPr sz="1300" b="1" spc="-430" dirty="0">
                <a:latin typeface="Verdana"/>
                <a:cs typeface="Verdana"/>
              </a:rPr>
              <a:t> </a:t>
            </a:r>
            <a:r>
              <a:rPr sz="1300" b="1" dirty="0">
                <a:latin typeface="Verdana"/>
                <a:cs typeface="Verdana"/>
              </a:rPr>
              <a:t>Riddle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maintain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Scrum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framework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by: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5" dirty="0">
                <a:latin typeface="Verdana"/>
                <a:cs typeface="Verdana"/>
              </a:rPr>
              <a:t>Capturing</a:t>
            </a:r>
            <a:r>
              <a:rPr sz="1300" dirty="0">
                <a:latin typeface="Verdana"/>
                <a:cs typeface="Verdana"/>
              </a:rPr>
              <a:t> and </a:t>
            </a:r>
            <a:r>
              <a:rPr sz="1300" spc="-5" dirty="0">
                <a:latin typeface="Verdana"/>
                <a:cs typeface="Verdana"/>
              </a:rPr>
              <a:t>codifying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evolving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best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practices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(Scrum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Guide)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5" dirty="0">
                <a:latin typeface="Verdana"/>
                <a:cs typeface="Verdana"/>
              </a:rPr>
              <a:t>Conducting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original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research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on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organizational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behavior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5" dirty="0">
                <a:latin typeface="Verdana"/>
                <a:cs typeface="Verdana"/>
              </a:rPr>
              <a:t>Publishing </a:t>
            </a:r>
            <a:r>
              <a:rPr sz="1300" dirty="0">
                <a:latin typeface="Verdana"/>
                <a:cs typeface="Verdana"/>
              </a:rPr>
              <a:t>(3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books)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 </a:t>
            </a:r>
            <a:r>
              <a:rPr sz="1300" spc="-5" dirty="0">
                <a:latin typeface="Verdana"/>
                <a:cs typeface="Verdana"/>
              </a:rPr>
              <a:t>productizing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ScrumLab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250">
              <a:latin typeface="Verdana"/>
              <a:cs typeface="Verdana"/>
            </a:endParaRPr>
          </a:p>
          <a:p>
            <a:pPr marL="41910">
              <a:lnSpc>
                <a:spcPct val="100000"/>
              </a:lnSpc>
            </a:pPr>
            <a:r>
              <a:rPr sz="1300" b="1" dirty="0">
                <a:latin typeface="Verdana"/>
                <a:cs typeface="Verdana"/>
              </a:rPr>
              <a:t>President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Scrum@Hardware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dirty="0">
                <a:latin typeface="Verdana"/>
                <a:cs typeface="Verdana"/>
              </a:rPr>
              <a:t>Joe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dirty="0">
                <a:latin typeface="Verdana"/>
                <a:cs typeface="Verdana"/>
              </a:rPr>
              <a:t>Justice</a:t>
            </a:r>
            <a:r>
              <a:rPr sz="1300" b="1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leads</a:t>
            </a:r>
            <a:r>
              <a:rPr sz="1300" dirty="0">
                <a:latin typeface="Verdana"/>
                <a:cs typeface="Verdana"/>
              </a:rPr>
              <a:t> our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hardware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consulting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practice: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10" dirty="0">
                <a:latin typeface="Verdana"/>
                <a:cs typeface="Verdana"/>
              </a:rPr>
              <a:t>Worldwide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consulting</a:t>
            </a:r>
            <a:r>
              <a:rPr sz="1300" dirty="0">
                <a:latin typeface="Verdana"/>
                <a:cs typeface="Verdana"/>
              </a:rPr>
              <a:t> at </a:t>
            </a:r>
            <a:r>
              <a:rPr sz="1300" spc="-5" dirty="0">
                <a:latin typeface="Verdana"/>
                <a:cs typeface="Verdana"/>
              </a:rPr>
              <a:t>leading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hardware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companies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5" dirty="0">
                <a:latin typeface="Verdana"/>
                <a:cs typeface="Verdana"/>
              </a:rPr>
              <a:t>700-800%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performance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improvement </a:t>
            </a:r>
            <a:r>
              <a:rPr sz="1300" dirty="0">
                <a:latin typeface="Verdana"/>
                <a:cs typeface="Verdana"/>
              </a:rPr>
              <a:t>in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hardware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development</a:t>
            </a:r>
            <a:endParaRPr sz="1300">
              <a:latin typeface="Verdana"/>
              <a:cs typeface="Verdana"/>
            </a:endParaRPr>
          </a:p>
          <a:p>
            <a:pPr marL="111125" indent="-698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1760" algn="l"/>
              </a:tabLst>
            </a:pPr>
            <a:r>
              <a:rPr sz="1300" spc="-5" dirty="0">
                <a:latin typeface="Verdana"/>
                <a:cs typeface="Verdana"/>
              </a:rPr>
              <a:t>Builds 100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mpg cars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 his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garage</a:t>
            </a:r>
            <a:r>
              <a:rPr sz="1300" spc="-5" dirty="0">
                <a:latin typeface="Verdana"/>
                <a:cs typeface="Verdana"/>
              </a:rPr>
              <a:t> with</a:t>
            </a:r>
            <a:r>
              <a:rPr sz="1300" dirty="0">
                <a:latin typeface="Verdana"/>
                <a:cs typeface="Verdana"/>
              </a:rPr>
              <a:t> help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from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500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people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 </a:t>
            </a:r>
            <a:r>
              <a:rPr sz="1300" spc="-5" dirty="0">
                <a:latin typeface="Verdana"/>
                <a:cs typeface="Verdana"/>
              </a:rPr>
              <a:t>32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countries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Verdana"/>
              <a:cs typeface="Verdana"/>
            </a:endParaRPr>
          </a:p>
          <a:p>
            <a:pPr marL="12700" marR="215265">
              <a:lnSpc>
                <a:spcPct val="102600"/>
              </a:lnSpc>
            </a:pPr>
            <a:r>
              <a:rPr sz="1300" spc="-35" dirty="0">
                <a:latin typeface="Verdana"/>
                <a:cs typeface="Verdana"/>
              </a:rPr>
              <a:t>We</a:t>
            </a:r>
            <a:r>
              <a:rPr sz="1300" dirty="0">
                <a:latin typeface="Verdana"/>
                <a:cs typeface="Verdana"/>
              </a:rPr>
              <a:t> run our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company</a:t>
            </a:r>
            <a:r>
              <a:rPr sz="1300" dirty="0">
                <a:latin typeface="Verdana"/>
                <a:cs typeface="Verdana"/>
              </a:rPr>
              <a:t> using </a:t>
            </a:r>
            <a:r>
              <a:rPr sz="1300" spc="-5" dirty="0">
                <a:latin typeface="Verdana"/>
                <a:cs typeface="Verdana"/>
              </a:rPr>
              <a:t>Scrum</a:t>
            </a:r>
            <a:r>
              <a:rPr sz="1300" dirty="0">
                <a:latin typeface="Verdana"/>
                <a:cs typeface="Verdana"/>
              </a:rPr>
              <a:t> as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primary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management framework,</a:t>
            </a:r>
            <a:r>
              <a:rPr sz="1300" dirty="0">
                <a:latin typeface="Verdana"/>
                <a:cs typeface="Verdana"/>
              </a:rPr>
              <a:t> making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us a living</a:t>
            </a:r>
            <a:r>
              <a:rPr sz="1300" spc="-5" dirty="0">
                <a:latin typeface="Verdana"/>
                <a:cs typeface="Verdana"/>
              </a:rPr>
              <a:t> laboratory</a:t>
            </a:r>
            <a:r>
              <a:rPr sz="1300" dirty="0">
                <a:latin typeface="Verdana"/>
                <a:cs typeface="Verdana"/>
              </a:rPr>
              <a:t> on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cutting edge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5" dirty="0">
                <a:latin typeface="Arial MT"/>
                <a:cs typeface="Arial MT"/>
              </a:rPr>
              <a:t>“</a:t>
            </a:r>
            <a:r>
              <a:rPr sz="1300" spc="-5" dirty="0">
                <a:latin typeface="Verdana"/>
                <a:cs typeface="Verdana"/>
              </a:rPr>
              <a:t>Enterprise Scrum</a:t>
            </a:r>
            <a:r>
              <a:rPr sz="1300" spc="-5" dirty="0">
                <a:latin typeface="Arial MT"/>
                <a:cs typeface="Arial MT"/>
              </a:rPr>
              <a:t>”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R="313690" algn="ctr">
              <a:lnSpc>
                <a:spcPct val="100000"/>
              </a:lnSpc>
            </a:pPr>
            <a:r>
              <a:rPr sz="1500" dirty="0">
                <a:solidFill>
                  <a:srgbClr val="EB0808"/>
                </a:solidFill>
                <a:latin typeface="Calibri"/>
                <a:cs typeface="Calibri"/>
              </a:rPr>
              <a:t>Find</a:t>
            </a:r>
            <a:r>
              <a:rPr sz="1500" spc="-10" dirty="0">
                <a:solidFill>
                  <a:srgbClr val="EB080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EB0808"/>
                </a:solidFill>
                <a:latin typeface="Calibri"/>
                <a:cs typeface="Calibri"/>
              </a:rPr>
              <a:t>out </a:t>
            </a:r>
            <a:r>
              <a:rPr sz="1500" spc="-10" dirty="0">
                <a:solidFill>
                  <a:srgbClr val="EB0808"/>
                </a:solidFill>
                <a:latin typeface="Calibri"/>
                <a:cs typeface="Calibri"/>
              </a:rPr>
              <a:t>more</a:t>
            </a:r>
            <a:r>
              <a:rPr sz="1500" spc="-5" dirty="0">
                <a:solidFill>
                  <a:srgbClr val="EB080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EB0808"/>
                </a:solidFill>
                <a:latin typeface="Calibri"/>
                <a:cs typeface="Calibri"/>
              </a:rPr>
              <a:t>at </a:t>
            </a: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www.scruminc.com</a:t>
            </a:r>
            <a:r>
              <a:rPr sz="1500" spc="-10" dirty="0">
                <a:solidFill>
                  <a:srgbClr val="EB0808"/>
                </a:solidFill>
                <a:latin typeface="Calibri"/>
                <a:cs typeface="Calibri"/>
                <a:hlinkClick r:id="rId5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5500" y="3060700"/>
            <a:ext cx="1676400" cy="2768600"/>
            <a:chOff x="7175500" y="3060700"/>
            <a:chExt cx="1676400" cy="2768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500" y="3060700"/>
              <a:ext cx="787400" cy="1206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4500" y="4635500"/>
              <a:ext cx="787400" cy="1193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9900" y="3060700"/>
              <a:ext cx="736600" cy="120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6507" y="365201"/>
            <a:ext cx="3670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Where</a:t>
            </a:r>
            <a:r>
              <a:rPr sz="2800" spc="-30" dirty="0"/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70" dirty="0"/>
              <a:t>We</a:t>
            </a:r>
            <a:r>
              <a:rPr sz="2800" spc="-30" dirty="0"/>
              <a:t> </a:t>
            </a:r>
            <a:r>
              <a:rPr sz="2800" spc="-5" dirty="0"/>
              <a:t>Start?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071982"/>
            <a:ext cx="132715" cy="9086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1083907"/>
            <a:ext cx="693356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What is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first </a:t>
            </a:r>
            <a:r>
              <a:rPr sz="2400" spc="-5" dirty="0">
                <a:latin typeface="Verdana"/>
                <a:cs typeface="Verdana"/>
              </a:rPr>
              <a:t>story </a:t>
            </a:r>
            <a:r>
              <a:rPr sz="2400" spc="-10" dirty="0">
                <a:latin typeface="Verdana"/>
                <a:cs typeface="Verdana"/>
              </a:rPr>
              <a:t>you </a:t>
            </a:r>
            <a:r>
              <a:rPr sz="2400" spc="-5" dirty="0">
                <a:latin typeface="Verdana"/>
                <a:cs typeface="Verdana"/>
              </a:rPr>
              <a:t>would implement?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-5" dirty="0">
                <a:latin typeface="Verdana"/>
                <a:cs typeface="Verdana"/>
              </a:rPr>
              <a:t> ready: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1954885"/>
            <a:ext cx="132715" cy="2232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154" y="1966810"/>
            <a:ext cx="362013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Immediately actionable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Negotiable</a:t>
            </a:r>
            <a:endParaRPr sz="2400">
              <a:latin typeface="Verdana"/>
              <a:cs typeface="Verdana"/>
            </a:endParaRPr>
          </a:p>
          <a:p>
            <a:pPr marL="12700" marR="2108835">
              <a:lnSpc>
                <a:spcPct val="120700"/>
              </a:lnSpc>
            </a:pPr>
            <a:r>
              <a:rPr sz="2400" spc="-20" dirty="0">
                <a:latin typeface="Verdana"/>
                <a:cs typeface="Verdana"/>
              </a:rPr>
              <a:t>Valuable 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stima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le  </a:t>
            </a:r>
            <a:r>
              <a:rPr sz="2400" spc="-35" dirty="0">
                <a:latin typeface="Verdana"/>
                <a:cs typeface="Verdana"/>
              </a:rPr>
              <a:t>Testable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219" y="423783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4249763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Any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non-functional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requirements?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55918" y="3879855"/>
            <a:ext cx="2165985" cy="2978150"/>
            <a:chOff x="6355918" y="3879855"/>
            <a:chExt cx="2165985" cy="29781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918" y="3901825"/>
              <a:ext cx="2165781" cy="29561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0" y="3886199"/>
              <a:ext cx="1676400" cy="2476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04002" y="3886205"/>
              <a:ext cx="1676400" cy="2476500"/>
            </a:xfrm>
            <a:custGeom>
              <a:avLst/>
              <a:gdLst/>
              <a:ahLst/>
              <a:cxnLst/>
              <a:rect l="l" t="t" r="r" b="b"/>
              <a:pathLst>
                <a:path w="1676400" h="2476500">
                  <a:moveTo>
                    <a:pt x="0" y="0"/>
                  </a:moveTo>
                  <a:lnTo>
                    <a:pt x="1676397" y="0"/>
                  </a:lnTo>
                  <a:lnTo>
                    <a:pt x="1676397" y="2476494"/>
                  </a:lnTo>
                  <a:lnTo>
                    <a:pt x="0" y="247649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00" y="365201"/>
            <a:ext cx="75698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Slicing</a:t>
            </a:r>
            <a:r>
              <a:rPr sz="2800" spc="-10" dirty="0"/>
              <a:t> </a:t>
            </a:r>
            <a:r>
              <a:rPr sz="2800" spc="-5" dirty="0"/>
              <a:t>User Story Options Based</a:t>
            </a:r>
            <a:r>
              <a:rPr sz="2800" spc="-10" dirty="0"/>
              <a:t> </a:t>
            </a:r>
            <a:r>
              <a:rPr sz="2800" spc="-5" dirty="0"/>
              <a:t>on</a:t>
            </a:r>
            <a:r>
              <a:rPr sz="2800" dirty="0"/>
              <a:t> </a:t>
            </a:r>
            <a:r>
              <a:rPr sz="2800" spc="-30" dirty="0"/>
              <a:t>Value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166164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2341168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544" y="1096860"/>
            <a:ext cx="5748655" cy="16167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dirty="0">
                <a:latin typeface="Verdana"/>
                <a:cs typeface="Verdana"/>
              </a:rPr>
              <a:t>Slicing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Requirements</a:t>
            </a:r>
            <a:r>
              <a:rPr sz="2200" spc="-5" dirty="0">
                <a:latin typeface="Verdana"/>
                <a:cs typeface="Verdana"/>
              </a:rPr>
              <a:t> for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Agile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Success</a:t>
            </a:r>
            <a:endParaRPr sz="2200">
              <a:latin typeface="Verdana"/>
              <a:cs typeface="Verdana"/>
            </a:endParaRPr>
          </a:p>
          <a:p>
            <a:pPr marL="441325" marR="5080" indent="-285750">
              <a:lnSpc>
                <a:spcPct val="102299"/>
              </a:lnSpc>
              <a:spcBef>
                <a:spcPts val="575"/>
              </a:spcBef>
              <a:buClr>
                <a:srgbClr val="7F7F7F"/>
              </a:buClr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2200" spc="-5" dirty="0">
                <a:latin typeface="Verdana"/>
                <a:cs typeface="Verdana"/>
              </a:rPr>
              <a:t>Ellen Gottesdeiner </a:t>
            </a:r>
            <a:r>
              <a:rPr sz="2200" dirty="0">
                <a:latin typeface="Verdana"/>
                <a:cs typeface="Verdana"/>
              </a:rPr>
              <a:t>and Mary </a:t>
            </a:r>
            <a:r>
              <a:rPr sz="2200" spc="-5" dirty="0">
                <a:latin typeface="Verdana"/>
                <a:cs typeface="Verdana"/>
              </a:rPr>
              <a:t>Gorman.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Better Software Jul/Aug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2010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latin typeface="Verdana"/>
                <a:cs typeface="Verdana"/>
              </a:rPr>
              <a:t>Inspired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by: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419" y="3435400"/>
            <a:ext cx="123825" cy="8578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19" y="4610405"/>
            <a:ext cx="123825" cy="8578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419" y="2768688"/>
            <a:ext cx="5665470" cy="30537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450" marR="223520" indent="-285750">
              <a:lnSpc>
                <a:spcPct val="102299"/>
              </a:lnSpc>
              <a:spcBef>
                <a:spcPts val="40"/>
              </a:spcBef>
              <a:buClr>
                <a:srgbClr val="7F7F7F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Verdana"/>
                <a:cs typeface="Verdana"/>
              </a:rPr>
              <a:t>Chris Matts </a:t>
            </a:r>
            <a:r>
              <a:rPr sz="2200" dirty="0">
                <a:latin typeface="Verdana"/>
                <a:cs typeface="Verdana"/>
              </a:rPr>
              <a:t>and </a:t>
            </a:r>
            <a:r>
              <a:rPr sz="2200" spc="-5" dirty="0">
                <a:latin typeface="Verdana"/>
                <a:cs typeface="Verdana"/>
              </a:rPr>
              <a:t>Olav Masson on </a:t>
            </a:r>
            <a:r>
              <a:rPr sz="2200" dirty="0">
                <a:latin typeface="Verdana"/>
                <a:cs typeface="Verdana"/>
              </a:rPr>
              <a:t>real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options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5" dirty="0">
                <a:latin typeface="Verdana"/>
                <a:cs typeface="Verdana"/>
              </a:rPr>
              <a:t> feature injection</a:t>
            </a:r>
            <a:endParaRPr sz="22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latin typeface="Verdana"/>
                <a:cs typeface="Verdana"/>
              </a:rPr>
              <a:t>Bill </a:t>
            </a:r>
            <a:r>
              <a:rPr sz="2200" spc="-35" dirty="0">
                <a:latin typeface="Verdana"/>
                <a:cs typeface="Verdana"/>
              </a:rPr>
              <a:t>Wake</a:t>
            </a:r>
            <a:r>
              <a:rPr sz="2200" dirty="0">
                <a:latin typeface="Verdana"/>
                <a:cs typeface="Verdana"/>
              </a:rPr>
              <a:t> and</a:t>
            </a:r>
            <a:r>
              <a:rPr sz="2200" spc="-5" dirty="0">
                <a:latin typeface="Verdana"/>
                <a:cs typeface="Verdana"/>
              </a:rPr>
              <a:t> others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story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splitting</a:t>
            </a:r>
            <a:endParaRPr sz="2200">
              <a:latin typeface="Verdana"/>
              <a:cs typeface="Verdana"/>
            </a:endParaRPr>
          </a:p>
          <a:p>
            <a:pPr marL="298450" marR="296545">
              <a:lnSpc>
                <a:spcPct val="102299"/>
              </a:lnSpc>
              <a:spcBef>
                <a:spcPts val="575"/>
              </a:spcBef>
            </a:pPr>
            <a:r>
              <a:rPr sz="2200" dirty="0">
                <a:latin typeface="Verdana"/>
                <a:cs typeface="Verdana"/>
              </a:rPr>
              <a:t>Jeff </a:t>
            </a:r>
            <a:r>
              <a:rPr sz="2200" spc="-5" dirty="0">
                <a:latin typeface="Verdana"/>
                <a:cs typeface="Verdana"/>
              </a:rPr>
              <a:t>Sutherland </a:t>
            </a:r>
            <a:r>
              <a:rPr sz="2200" dirty="0">
                <a:latin typeface="Verdana"/>
                <a:cs typeface="Verdana"/>
              </a:rPr>
              <a:t>and </a:t>
            </a:r>
            <a:r>
              <a:rPr sz="2200" spc="-5" dirty="0">
                <a:latin typeface="Verdana"/>
                <a:cs typeface="Verdana"/>
              </a:rPr>
              <a:t>others on ready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requirements</a:t>
            </a:r>
            <a:endParaRPr sz="22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latin typeface="Verdana"/>
                <a:cs typeface="Verdana"/>
              </a:rPr>
              <a:t>Dean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Leffingwell on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lean</a:t>
            </a:r>
            <a:r>
              <a:rPr sz="2200" spc="-5" dirty="0">
                <a:latin typeface="Verdana"/>
                <a:cs typeface="Verdana"/>
              </a:rPr>
              <a:t> backlog</a:t>
            </a:r>
            <a:endParaRPr sz="2200">
              <a:latin typeface="Verdana"/>
              <a:cs typeface="Verdana"/>
            </a:endParaRPr>
          </a:p>
          <a:p>
            <a:pPr marL="298450" marR="1019175">
              <a:lnSpc>
                <a:spcPct val="102299"/>
              </a:lnSpc>
              <a:spcBef>
                <a:spcPts val="575"/>
              </a:spcBef>
            </a:pPr>
            <a:r>
              <a:rPr sz="2200" spc="-10" dirty="0">
                <a:latin typeface="Verdana"/>
                <a:cs typeface="Verdana"/>
              </a:rPr>
              <a:t>Mike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Cohn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minimizing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team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handoffs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1500" y="1295400"/>
            <a:ext cx="1828800" cy="2387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1790" y="6082998"/>
            <a:ext cx="82683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http://www.ebgconsulting.com/Pubs/Articles/SlicingRequirementsForAgileSuccess_Gottesdiener-Gorman_August2010.pdf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776" y="365201"/>
            <a:ext cx="72428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The</a:t>
            </a:r>
            <a:r>
              <a:rPr sz="2800" spc="-10" dirty="0"/>
              <a:t> </a:t>
            </a:r>
            <a:r>
              <a:rPr sz="2800" dirty="0"/>
              <a:t>Six</a:t>
            </a:r>
            <a:r>
              <a:rPr sz="2800" spc="-5" dirty="0"/>
              <a:t> </a:t>
            </a:r>
            <a:r>
              <a:rPr sz="2800" dirty="0"/>
              <a:t>Slicing</a:t>
            </a:r>
            <a:r>
              <a:rPr sz="2800" spc="-10" dirty="0"/>
              <a:t> </a:t>
            </a:r>
            <a:r>
              <a:rPr sz="2800" spc="-5" dirty="0"/>
              <a:t>Elements</a:t>
            </a:r>
            <a:r>
              <a:rPr sz="2800" spc="-10" dirty="0"/>
              <a:t> </a:t>
            </a:r>
            <a:r>
              <a:rPr sz="2800" spc="-5" dirty="0"/>
              <a:t>of </a:t>
            </a:r>
            <a:r>
              <a:rPr sz="2800" dirty="0"/>
              <a:t>a</a:t>
            </a:r>
            <a:r>
              <a:rPr sz="2800" spc="-5" dirty="0"/>
              <a:t> User Story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511300"/>
            <a:ext cx="80010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404" y="370535"/>
            <a:ext cx="59194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User</a:t>
            </a:r>
            <a:r>
              <a:rPr sz="2600" spc="-10" dirty="0"/>
              <a:t> </a:t>
            </a:r>
            <a:r>
              <a:rPr sz="2600" spc="-20" dirty="0"/>
              <a:t>Role</a:t>
            </a:r>
            <a:r>
              <a:rPr sz="2600" spc="-10" dirty="0"/>
              <a:t> </a:t>
            </a:r>
            <a:r>
              <a:rPr sz="2600" spc="-5" dirty="0"/>
              <a:t>Options: </a:t>
            </a:r>
            <a:r>
              <a:rPr sz="2600" spc="-55" dirty="0"/>
              <a:t>Types</a:t>
            </a:r>
            <a:r>
              <a:rPr sz="2600" spc="-10" dirty="0"/>
              <a:t> </a:t>
            </a:r>
            <a:r>
              <a:rPr sz="2600" dirty="0"/>
              <a:t>and</a:t>
            </a:r>
            <a:r>
              <a:rPr sz="2600" spc="-10" dirty="0"/>
              <a:t> </a:t>
            </a:r>
            <a:r>
              <a:rPr sz="2600" spc="-5" dirty="0"/>
              <a:t>State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90219" y="1083659"/>
            <a:ext cx="4360545" cy="15259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60"/>
              </a:spcBef>
              <a:buClr>
                <a:srgbClr val="7F7F7F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100" dirty="0">
                <a:latin typeface="Verdana"/>
                <a:cs typeface="Verdana"/>
              </a:rPr>
              <a:t>What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are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possible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user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types?</a:t>
            </a:r>
            <a:endParaRPr sz="2100">
              <a:latin typeface="Verdana"/>
              <a:cs typeface="Verdana"/>
            </a:endParaRPr>
          </a:p>
          <a:p>
            <a:pPr marL="716280" lvl="1" indent="-247650">
              <a:lnSpc>
                <a:spcPct val="100000"/>
              </a:lnSpc>
              <a:spcBef>
                <a:spcPts val="595"/>
              </a:spcBef>
              <a:buClr>
                <a:srgbClr val="7F7F7F"/>
              </a:buClr>
              <a:buFont typeface="Arial MT"/>
              <a:buChar char="•"/>
              <a:tabLst>
                <a:tab pos="716280" algn="l"/>
                <a:tab pos="716915" algn="l"/>
              </a:tabLst>
            </a:pPr>
            <a:r>
              <a:rPr sz="1900" spc="-5" dirty="0">
                <a:latin typeface="Verdana"/>
                <a:cs typeface="Verdana"/>
              </a:rPr>
              <a:t>Individual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Buyer</a:t>
            </a:r>
            <a:endParaRPr sz="1900">
              <a:latin typeface="Verdana"/>
              <a:cs typeface="Verdana"/>
            </a:endParaRPr>
          </a:p>
          <a:p>
            <a:pPr marL="716280" lvl="1" indent="-24765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716280" algn="l"/>
                <a:tab pos="716915" algn="l"/>
              </a:tabLst>
            </a:pPr>
            <a:r>
              <a:rPr sz="1900" spc="-10" dirty="0">
                <a:latin typeface="Verdana"/>
                <a:cs typeface="Verdana"/>
              </a:rPr>
              <a:t>Corporate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Buyer</a:t>
            </a:r>
            <a:endParaRPr sz="1900">
              <a:latin typeface="Verdana"/>
              <a:cs typeface="Verdana"/>
            </a:endParaRPr>
          </a:p>
          <a:p>
            <a:pPr marL="716280" lvl="1" indent="-247650">
              <a:lnSpc>
                <a:spcPct val="100000"/>
              </a:lnSpc>
              <a:spcBef>
                <a:spcPts val="595"/>
              </a:spcBef>
              <a:buClr>
                <a:srgbClr val="7F7F7F"/>
              </a:buClr>
              <a:buFont typeface="Arial MT"/>
              <a:buChar char="•"/>
              <a:tabLst>
                <a:tab pos="716280" algn="l"/>
                <a:tab pos="716915" algn="l"/>
              </a:tabLst>
            </a:pPr>
            <a:r>
              <a:rPr sz="1900" spc="-5" dirty="0">
                <a:latin typeface="Verdana"/>
                <a:cs typeface="Verdana"/>
              </a:rPr>
              <a:t>Club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Member</a:t>
            </a:r>
            <a:r>
              <a:rPr sz="1900" spc="-2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Buyer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3008033"/>
            <a:ext cx="119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257" y="2595684"/>
            <a:ext cx="3981450" cy="7696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6559" indent="-24765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416559" algn="l"/>
                <a:tab pos="417195" algn="l"/>
              </a:tabLst>
            </a:pPr>
            <a:r>
              <a:rPr sz="1900" spc="-5" dirty="0">
                <a:latin typeface="Verdana"/>
                <a:cs typeface="Verdana"/>
              </a:rPr>
              <a:t>Employee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Buyer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Verdana"/>
                <a:cs typeface="Verdana"/>
              </a:rPr>
              <a:t>What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are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possible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user roles?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419" y="3339553"/>
            <a:ext cx="1224280" cy="7562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95"/>
              </a:spcBef>
              <a:buClr>
                <a:srgbClr val="7F7F7F"/>
              </a:buClr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1900" spc="-5" dirty="0">
                <a:latin typeface="Verdana"/>
                <a:cs typeface="Verdana"/>
              </a:rPr>
              <a:t>New</a:t>
            </a:r>
            <a:endParaRPr sz="1900">
              <a:latin typeface="Verdana"/>
              <a:cs typeface="Verdana"/>
            </a:endParaRPr>
          </a:p>
          <a:p>
            <a:pPr marL="259079" indent="-247015">
              <a:lnSpc>
                <a:spcPct val="100000"/>
              </a:lnSpc>
              <a:spcBef>
                <a:spcPts val="595"/>
              </a:spcBef>
              <a:buClr>
                <a:srgbClr val="7F7F7F"/>
              </a:buClr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1900" dirty="0">
                <a:latin typeface="Verdana"/>
                <a:cs typeface="Verdana"/>
              </a:rPr>
              <a:t>Existing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19" y="4070057"/>
            <a:ext cx="1689100" cy="7562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95"/>
              </a:spcBef>
              <a:buClr>
                <a:srgbClr val="7F7F7F"/>
              </a:buClr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1900" dirty="0">
                <a:latin typeface="Verdana"/>
                <a:cs typeface="Verdana"/>
              </a:rPr>
              <a:t>An</a:t>
            </a:r>
            <a:r>
              <a:rPr sz="1900" spc="-5" dirty="0">
                <a:latin typeface="Verdana"/>
                <a:cs typeface="Verdana"/>
              </a:rPr>
              <a:t>o</a:t>
            </a:r>
            <a:r>
              <a:rPr sz="1900" spc="-20" dirty="0">
                <a:latin typeface="Verdana"/>
                <a:cs typeface="Verdana"/>
              </a:rPr>
              <a:t>n</a:t>
            </a:r>
            <a:r>
              <a:rPr sz="1900" dirty="0">
                <a:latin typeface="Verdana"/>
                <a:cs typeface="Verdana"/>
              </a:rPr>
              <a:t>ym</a:t>
            </a:r>
            <a:r>
              <a:rPr sz="1900" spc="-5" dirty="0">
                <a:latin typeface="Verdana"/>
                <a:cs typeface="Verdana"/>
              </a:rPr>
              <a:t>o</a:t>
            </a:r>
            <a:r>
              <a:rPr sz="1900" dirty="0">
                <a:latin typeface="Verdana"/>
                <a:cs typeface="Verdana"/>
              </a:rPr>
              <a:t>us</a:t>
            </a:r>
            <a:endParaRPr sz="1900">
              <a:latin typeface="Verdana"/>
              <a:cs typeface="Verdana"/>
            </a:endParaRPr>
          </a:p>
          <a:p>
            <a:pPr marL="259079" indent="-247015">
              <a:lnSpc>
                <a:spcPct val="100000"/>
              </a:lnSpc>
              <a:spcBef>
                <a:spcPts val="595"/>
              </a:spcBef>
              <a:buClr>
                <a:srgbClr val="7F7F7F"/>
              </a:buClr>
              <a:buFont typeface="Arial MT"/>
              <a:buChar char="•"/>
              <a:tabLst>
                <a:tab pos="259079" algn="l"/>
                <a:tab pos="259715" algn="l"/>
              </a:tabLst>
            </a:pPr>
            <a:r>
              <a:rPr sz="1900" spc="-5" dirty="0">
                <a:latin typeface="Verdana"/>
                <a:cs typeface="Verdana"/>
              </a:rPr>
              <a:t>Archived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219" y="4859680"/>
            <a:ext cx="119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257" y="4797259"/>
            <a:ext cx="7377430" cy="8128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dirty="0">
                <a:latin typeface="Verdana"/>
                <a:cs typeface="Verdana"/>
              </a:rPr>
              <a:t>What </a:t>
            </a:r>
            <a:r>
              <a:rPr sz="2100" spc="-5" dirty="0">
                <a:latin typeface="Verdana"/>
                <a:cs typeface="Verdana"/>
              </a:rPr>
              <a:t>combination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yields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highest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immediate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value?</a:t>
            </a:r>
            <a:endParaRPr sz="2100">
              <a:latin typeface="Verdana"/>
              <a:cs typeface="Verdana"/>
            </a:endParaRPr>
          </a:p>
          <a:p>
            <a:pPr marL="482600" indent="-313690">
              <a:lnSpc>
                <a:spcPct val="100000"/>
              </a:lnSpc>
              <a:spcBef>
                <a:spcPts val="580"/>
              </a:spcBef>
              <a:buClr>
                <a:srgbClr val="7F7F7F"/>
              </a:buClr>
              <a:buFont typeface="Arial MT"/>
              <a:buChar char="•"/>
              <a:tabLst>
                <a:tab pos="482600" algn="l"/>
                <a:tab pos="483234" algn="l"/>
              </a:tabLst>
            </a:pPr>
            <a:r>
              <a:rPr sz="2100" b="1" dirty="0">
                <a:solidFill>
                  <a:srgbClr val="424100"/>
                </a:solidFill>
                <a:latin typeface="Verdana"/>
                <a:cs typeface="Verdana"/>
              </a:rPr>
              <a:t>Individual</a:t>
            </a:r>
            <a:r>
              <a:rPr sz="2100" b="1" spc="-4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2100" b="1" dirty="0">
                <a:solidFill>
                  <a:srgbClr val="424100"/>
                </a:solidFill>
                <a:latin typeface="Verdana"/>
                <a:cs typeface="Verdana"/>
              </a:rPr>
              <a:t>Anonymous</a:t>
            </a:r>
            <a:r>
              <a:rPr sz="2100" b="1" spc="-3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2100" b="1" dirty="0">
                <a:solidFill>
                  <a:srgbClr val="424100"/>
                </a:solidFill>
                <a:latin typeface="Verdana"/>
                <a:cs typeface="Verdana"/>
              </a:rPr>
              <a:t>Buyer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1219200"/>
            <a:ext cx="2882900" cy="33401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88139" y="4431271"/>
            <a:ext cx="11633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wiki.fluidproject.org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84" y="365201"/>
            <a:ext cx="3455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Buyer</a:t>
            </a:r>
            <a:r>
              <a:rPr sz="2800" spc="-20" dirty="0"/>
              <a:t> </a:t>
            </a:r>
            <a:r>
              <a:rPr sz="2800" spc="-5" dirty="0"/>
              <a:t>Action</a:t>
            </a:r>
            <a:r>
              <a:rPr sz="2800" spc="-20" dirty="0"/>
              <a:t> </a:t>
            </a:r>
            <a:r>
              <a:rPr sz="2800" spc="-5" dirty="0"/>
              <a:t>Items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37820" y="1173073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20" y="198282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719" y="1184998"/>
            <a:ext cx="7690484" cy="15697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45745">
              <a:lnSpc>
                <a:spcPct val="100699"/>
              </a:lnSpc>
              <a:spcBef>
                <a:spcPts val="80"/>
              </a:spcBef>
            </a:pPr>
            <a:r>
              <a:rPr sz="2400" spc="-130" dirty="0">
                <a:latin typeface="Verdana"/>
                <a:cs typeface="Verdana"/>
              </a:rPr>
              <a:t>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identify</a:t>
            </a:r>
            <a:r>
              <a:rPr sz="2400" dirty="0">
                <a:latin typeface="Verdana"/>
                <a:cs typeface="Verdana"/>
              </a:rPr>
              <a:t> all </a:t>
            </a:r>
            <a:r>
              <a:rPr sz="2400" spc="-5" dirty="0">
                <a:latin typeface="Verdana"/>
                <a:cs typeface="Verdana"/>
              </a:rPr>
              <a:t>possible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buyer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actions, consider</a:t>
            </a:r>
            <a:r>
              <a:rPr sz="2400" dirty="0">
                <a:latin typeface="Verdana"/>
                <a:cs typeface="Verdana"/>
              </a:rPr>
              <a:t> “I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want </a:t>
            </a:r>
            <a:r>
              <a:rPr sz="2400" spc="-5" dirty="0">
                <a:latin typeface="Verdana"/>
                <a:cs typeface="Verdana"/>
              </a:rPr>
              <a:t>to buy</a:t>
            </a:r>
            <a:r>
              <a:rPr sz="2400" dirty="0">
                <a:latin typeface="Verdana"/>
                <a:cs typeface="Verdana"/>
              </a:rPr>
              <a:t> a </a:t>
            </a:r>
            <a:r>
              <a:rPr sz="2400" spc="-35" dirty="0">
                <a:latin typeface="Verdana"/>
                <a:cs typeface="Verdana"/>
              </a:rPr>
              <a:t>product.”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575"/>
              </a:spcBef>
            </a:pPr>
            <a:r>
              <a:rPr sz="2400" dirty="0">
                <a:latin typeface="Verdana"/>
                <a:cs typeface="Verdana"/>
              </a:rPr>
              <a:t>Ask </a:t>
            </a:r>
            <a:r>
              <a:rPr sz="2400" spc="-5" dirty="0">
                <a:latin typeface="Verdana"/>
                <a:cs typeface="Verdana"/>
              </a:rPr>
              <a:t>the Product </a:t>
            </a:r>
            <a:r>
              <a:rPr sz="2400" dirty="0">
                <a:latin typeface="Verdana"/>
                <a:cs typeface="Verdana"/>
              </a:rPr>
              <a:t>Owner what </a:t>
            </a:r>
            <a:r>
              <a:rPr sz="2400" spc="-5" dirty="0">
                <a:latin typeface="Verdana"/>
                <a:cs typeface="Verdana"/>
              </a:rPr>
              <a:t>typically happens for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5" dirty="0">
                <a:latin typeface="Verdana"/>
                <a:cs typeface="Verdana"/>
              </a:rPr>
              <a:t> Individual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Anonymous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Buyer.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11527" y="2792354"/>
            <a:ext cx="5511800" cy="4027170"/>
            <a:chOff x="1911527" y="2792354"/>
            <a:chExt cx="5511800" cy="40271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1527" y="2792354"/>
              <a:ext cx="5511622" cy="4026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5700" y="3035300"/>
              <a:ext cx="4483100" cy="299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25698" y="3035303"/>
              <a:ext cx="4483100" cy="2997200"/>
            </a:xfrm>
            <a:custGeom>
              <a:avLst/>
              <a:gdLst/>
              <a:ahLst/>
              <a:cxnLst/>
              <a:rect l="l" t="t" r="r" b="b"/>
              <a:pathLst>
                <a:path w="4483100" h="2997200">
                  <a:moveTo>
                    <a:pt x="0" y="0"/>
                  </a:moveTo>
                  <a:lnTo>
                    <a:pt x="4483101" y="0"/>
                  </a:lnTo>
                  <a:lnTo>
                    <a:pt x="4483101" y="2997196"/>
                  </a:lnTo>
                  <a:lnTo>
                    <a:pt x="0" y="299719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5351" y="6058482"/>
            <a:ext cx="11118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</a:t>
            </a: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stat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edail</a:t>
            </a:r>
            <a:r>
              <a:rPr sz="11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y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.</a:t>
            </a: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062" y="370535"/>
            <a:ext cx="3209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Buyer</a:t>
            </a:r>
            <a:r>
              <a:rPr sz="2600" spc="-20" dirty="0"/>
              <a:t> </a:t>
            </a:r>
            <a:r>
              <a:rPr sz="2600" spc="-5" dirty="0"/>
              <a:t>Action</a:t>
            </a:r>
            <a:r>
              <a:rPr sz="2600" spc="-20" dirty="0"/>
              <a:t> </a:t>
            </a:r>
            <a:r>
              <a:rPr sz="2600" spc="-5" dirty="0"/>
              <a:t>Items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90219" y="1084922"/>
            <a:ext cx="8027670" cy="8959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possible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buyer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actions,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consider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“I </a:t>
            </a:r>
            <a:r>
              <a:rPr sz="1600" spc="-5" dirty="0">
                <a:latin typeface="Verdana"/>
                <a:cs typeface="Verdana"/>
              </a:rPr>
              <a:t>want 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product.”</a:t>
            </a:r>
            <a:endParaRPr sz="1600">
              <a:latin typeface="Verdana"/>
              <a:cs typeface="Verdana"/>
            </a:endParaRPr>
          </a:p>
          <a:p>
            <a:pPr marL="241300" marR="5080" indent="-228600">
              <a:lnSpc>
                <a:spcPts val="1900"/>
              </a:lnSpc>
              <a:spcBef>
                <a:spcPts val="63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Verdana"/>
                <a:cs typeface="Verdana"/>
              </a:rPr>
              <a:t>Ask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Product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Owner what </a:t>
            </a:r>
            <a:r>
              <a:rPr sz="1600" spc="-5" dirty="0">
                <a:latin typeface="Verdana"/>
                <a:cs typeface="Verdana"/>
              </a:rPr>
              <a:t>typically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happens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dirty="0">
                <a:latin typeface="Verdana"/>
                <a:cs typeface="Verdana"/>
              </a:rPr>
              <a:t> 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Individual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Anonymous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Buyer.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19" y="1945767"/>
            <a:ext cx="88265" cy="2946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141" y="1955380"/>
            <a:ext cx="3700779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8290">
              <a:lnSpc>
                <a:spcPct val="136900"/>
              </a:lnSpc>
              <a:spcBef>
                <a:spcPts val="100"/>
              </a:spcBef>
            </a:pP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Verify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product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cost </a:t>
            </a:r>
            <a:r>
              <a:rPr sz="1400" b="1" spc="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Calculate</a:t>
            </a:r>
            <a:r>
              <a:rPr sz="1400" b="1" spc="-3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tax</a:t>
            </a:r>
            <a:r>
              <a:rPr sz="1400" b="1" spc="-3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amount</a:t>
            </a:r>
            <a:endParaRPr sz="1400">
              <a:latin typeface="Verdana"/>
              <a:cs typeface="Verdana"/>
            </a:endParaRPr>
          </a:p>
          <a:p>
            <a:pPr marL="12700" marR="439420">
              <a:lnSpc>
                <a:spcPct val="136900"/>
              </a:lnSpc>
            </a:pP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Calculate</a:t>
            </a:r>
            <a:r>
              <a:rPr sz="1400" b="1" spc="-2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total</a:t>
            </a:r>
            <a:r>
              <a:rPr sz="1400" b="1" spc="-2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purchase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amount </a:t>
            </a:r>
            <a:r>
              <a:rPr sz="1400" b="1" spc="-46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Apply</a:t>
            </a:r>
            <a:r>
              <a:rPr sz="1400" b="1" spc="-1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discount</a:t>
            </a:r>
            <a:endParaRPr sz="1400">
              <a:latin typeface="Verdana"/>
              <a:cs typeface="Verdana"/>
            </a:endParaRPr>
          </a:p>
          <a:p>
            <a:pPr marL="12700" marR="1616710">
              <a:lnSpc>
                <a:spcPct val="136900"/>
              </a:lnSpc>
            </a:pP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Apply wrapping fee </a:t>
            </a:r>
            <a:r>
              <a:rPr sz="1400" b="1" spc="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Arrange</a:t>
            </a:r>
            <a:r>
              <a:rPr sz="1400" b="1" spc="-5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for</a:t>
            </a:r>
            <a:r>
              <a:rPr sz="1400" b="1" spc="-5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shipping </a:t>
            </a:r>
            <a:r>
              <a:rPr sz="1400" b="1" spc="-47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Secure payment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Adjust inventory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Generate</a:t>
            </a:r>
            <a:r>
              <a:rPr sz="1400" b="1" spc="-1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receipt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Post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payment</a:t>
            </a:r>
            <a:r>
              <a:rPr sz="1400" b="1" spc="-1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to</a:t>
            </a:r>
            <a:r>
              <a:rPr sz="1400" b="1" spc="-1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accounts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receivable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33239" y="1928850"/>
            <a:ext cx="4392295" cy="3551554"/>
            <a:chOff x="4733239" y="1928850"/>
            <a:chExt cx="4392295" cy="355155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239" y="1928850"/>
              <a:ext cx="4391710" cy="35509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2171700"/>
              <a:ext cx="3365500" cy="2514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45096" y="2171705"/>
              <a:ext cx="3365500" cy="2514600"/>
            </a:xfrm>
            <a:custGeom>
              <a:avLst/>
              <a:gdLst/>
              <a:ahLst/>
              <a:cxnLst/>
              <a:rect l="l" t="t" r="r" b="b"/>
              <a:pathLst>
                <a:path w="3365500" h="2514600">
                  <a:moveTo>
                    <a:pt x="0" y="0"/>
                  </a:moveTo>
                  <a:lnTo>
                    <a:pt x="3365503" y="0"/>
                  </a:lnTo>
                  <a:lnTo>
                    <a:pt x="3365503" y="2514594"/>
                  </a:lnTo>
                  <a:lnTo>
                    <a:pt x="0" y="251459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12763" y="4767440"/>
            <a:ext cx="6203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0000FF"/>
                </a:solidFill>
                <a:latin typeface="Calibri"/>
                <a:cs typeface="Calibri"/>
              </a:rPr>
              <a:t>library.barnard.edu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5463" y="4862334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568" y="0"/>
                </a:lnTo>
              </a:path>
            </a:pathLst>
          </a:custGeom>
          <a:ln w="498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173605" marR="5080" indent="-2161540">
              <a:lnSpc>
                <a:spcPct val="101200"/>
              </a:lnSpc>
              <a:spcBef>
                <a:spcPts val="60"/>
              </a:spcBef>
            </a:pPr>
            <a:r>
              <a:rPr sz="2800" dirty="0"/>
              <a:t>What are </a:t>
            </a:r>
            <a:r>
              <a:rPr sz="2800" spc="-5" dirty="0"/>
              <a:t>the </a:t>
            </a:r>
            <a:r>
              <a:rPr sz="2800" dirty="0"/>
              <a:t>Minimum </a:t>
            </a:r>
            <a:r>
              <a:rPr sz="2800" spc="-10" dirty="0"/>
              <a:t>Requirements </a:t>
            </a:r>
            <a:r>
              <a:rPr sz="2800" spc="-5" dirty="0"/>
              <a:t>for the </a:t>
            </a:r>
            <a:r>
              <a:rPr sz="2800" spc="-969" dirty="0"/>
              <a:t> </a:t>
            </a:r>
            <a:r>
              <a:rPr sz="2800" spc="-5" dirty="0"/>
              <a:t>Next</a:t>
            </a:r>
            <a:r>
              <a:rPr sz="2800" spc="-10" dirty="0"/>
              <a:t> </a:t>
            </a:r>
            <a:r>
              <a:rPr sz="2800" spc="-5" dirty="0"/>
              <a:t>Delivery Cycle?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93419" y="1136014"/>
            <a:ext cx="88265" cy="2946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141" y="1145629"/>
            <a:ext cx="3300729" cy="2946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Verify</a:t>
            </a:r>
            <a:r>
              <a:rPr sz="1400" b="1" spc="-4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product</a:t>
            </a:r>
            <a:r>
              <a:rPr sz="1400" b="1" spc="-3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cost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Calculate</a:t>
            </a:r>
            <a:r>
              <a:rPr sz="1400" spc="-4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tax</a:t>
            </a:r>
            <a:r>
              <a:rPr sz="1400" spc="-3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24100"/>
                </a:solidFill>
                <a:latin typeface="Verdana"/>
                <a:cs typeface="Verdana"/>
              </a:rPr>
              <a:t>amount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Calculate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total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purchase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amount</a:t>
            </a:r>
            <a:endParaRPr sz="1400">
              <a:latin typeface="Verdana"/>
              <a:cs typeface="Verdana"/>
            </a:endParaRPr>
          </a:p>
          <a:p>
            <a:pPr marL="12700" marR="1454785">
              <a:lnSpc>
                <a:spcPct val="136900"/>
              </a:lnSpc>
            </a:pP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Apply</a:t>
            </a:r>
            <a:r>
              <a:rPr sz="1400" spc="48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discount </a:t>
            </a:r>
            <a:r>
              <a:rPr sz="140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Apply wrapping </a:t>
            </a:r>
            <a:r>
              <a:rPr sz="1400" dirty="0">
                <a:solidFill>
                  <a:srgbClr val="424100"/>
                </a:solidFill>
                <a:latin typeface="Verdana"/>
                <a:cs typeface="Verdana"/>
              </a:rPr>
              <a:t>fee </a:t>
            </a:r>
            <a:r>
              <a:rPr sz="1400" spc="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Arrange</a:t>
            </a:r>
            <a:r>
              <a:rPr sz="1400" spc="-4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24100"/>
                </a:solidFill>
                <a:latin typeface="Verdana"/>
                <a:cs typeface="Verdana"/>
              </a:rPr>
              <a:t>for</a:t>
            </a:r>
            <a:r>
              <a:rPr sz="1400" spc="-3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shipping </a:t>
            </a:r>
            <a:r>
              <a:rPr sz="1400" spc="-47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Secure payment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Adjust inventory </a:t>
            </a:r>
            <a:r>
              <a:rPr sz="140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424100"/>
                </a:solidFill>
                <a:latin typeface="Verdana"/>
                <a:cs typeface="Verdana"/>
              </a:rPr>
              <a:t>Generate</a:t>
            </a:r>
            <a:r>
              <a:rPr sz="1400" b="1" spc="-2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24100"/>
                </a:solidFill>
                <a:latin typeface="Verdana"/>
                <a:cs typeface="Verdana"/>
              </a:rPr>
              <a:t>receipt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424100"/>
                </a:solidFill>
                <a:latin typeface="Verdana"/>
                <a:cs typeface="Verdana"/>
              </a:rPr>
              <a:t>Post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payment</a:t>
            </a:r>
            <a:r>
              <a:rPr sz="1400" spc="-1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to</a:t>
            </a:r>
            <a:r>
              <a:rPr sz="1400" spc="-10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accounts</a:t>
            </a:r>
            <a:r>
              <a:rPr sz="1400" spc="-15" dirty="0">
                <a:solidFill>
                  <a:srgbClr val="4241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24100"/>
                </a:solidFill>
                <a:latin typeface="Verdana"/>
                <a:cs typeface="Verdana"/>
              </a:rPr>
              <a:t>receivable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2692400"/>
            <a:ext cx="4495800" cy="3835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21399" y="6538615"/>
            <a:ext cx="5010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startitup.co</a:t>
            </a:r>
            <a:endParaRPr sz="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DCBE92-5745-3DC8-81CE-FE2DED5CAB2C}"/>
                  </a:ext>
                </a:extLst>
              </p14:cNvPr>
              <p14:cNvContentPartPr/>
              <p14:nvPr/>
            </p14:nvContentPartPr>
            <p14:xfrm>
              <a:off x="4170240" y="1333440"/>
              <a:ext cx="3905280" cy="287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DCBE92-5745-3DC8-81CE-FE2DED5CA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0880" y="1324080"/>
                <a:ext cx="3924000" cy="289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4814" y="365201"/>
            <a:ext cx="535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Data</a:t>
            </a:r>
            <a:r>
              <a:rPr sz="2800" spc="-20" dirty="0"/>
              <a:t> </a:t>
            </a:r>
            <a:r>
              <a:rPr sz="2800" spc="-5" dirty="0"/>
              <a:t>Option</a:t>
            </a:r>
            <a:r>
              <a:rPr sz="2800" spc="-10" dirty="0"/>
              <a:t> </a:t>
            </a:r>
            <a:r>
              <a:rPr sz="2800" spc="-60" dirty="0"/>
              <a:t>Types</a:t>
            </a:r>
            <a:r>
              <a:rPr sz="2800" spc="-10" dirty="0"/>
              <a:t> </a:t>
            </a:r>
            <a:r>
              <a:rPr sz="2800" dirty="0"/>
              <a:t>and</a:t>
            </a:r>
            <a:r>
              <a:rPr sz="2800" spc="-15" dirty="0"/>
              <a:t> </a:t>
            </a:r>
            <a:r>
              <a:rPr sz="2800" spc="-5" dirty="0"/>
              <a:t>States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084682"/>
            <a:ext cx="132715" cy="13500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1096607"/>
            <a:ext cx="3976370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What are </a:t>
            </a:r>
            <a:r>
              <a:rPr sz="2400" spc="-5" dirty="0">
                <a:latin typeface="Verdana"/>
                <a:cs typeface="Verdana"/>
              </a:rPr>
              <a:t>product types? </a:t>
            </a:r>
            <a:r>
              <a:rPr sz="2400" dirty="0">
                <a:latin typeface="Verdana"/>
                <a:cs typeface="Verdana"/>
              </a:rPr>
              <a:t> What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payment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types?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What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receipt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types?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500" y="2768600"/>
            <a:ext cx="54102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29329" marR="5080" indent="-3175000">
              <a:lnSpc>
                <a:spcPct val="101200"/>
              </a:lnSpc>
              <a:spcBef>
                <a:spcPts val="60"/>
              </a:spcBef>
            </a:pPr>
            <a:r>
              <a:rPr sz="2800" spc="-5" dirty="0"/>
              <a:t>Data</a:t>
            </a:r>
            <a:r>
              <a:rPr sz="2800" spc="-10" dirty="0"/>
              <a:t> </a:t>
            </a:r>
            <a:r>
              <a:rPr sz="2800" spc="-5" dirty="0"/>
              <a:t>Option </a:t>
            </a:r>
            <a:r>
              <a:rPr sz="2800" spc="-60" dirty="0"/>
              <a:t>Types</a:t>
            </a:r>
            <a:r>
              <a:rPr sz="2800" spc="-5" dirty="0"/>
              <a:t> </a:t>
            </a:r>
            <a:r>
              <a:rPr sz="2800" dirty="0"/>
              <a:t>and</a:t>
            </a:r>
            <a:r>
              <a:rPr sz="2800" spc="-10" dirty="0"/>
              <a:t> </a:t>
            </a:r>
            <a:r>
              <a:rPr sz="2800" spc="-5" dirty="0"/>
              <a:t>States: </a:t>
            </a:r>
            <a:r>
              <a:rPr sz="2800" dirty="0"/>
              <a:t>Select</a:t>
            </a:r>
            <a:r>
              <a:rPr sz="2800" spc="-5" dirty="0"/>
              <a:t> for </a:t>
            </a:r>
            <a:r>
              <a:rPr sz="2800" spc="-969" dirty="0"/>
              <a:t> </a:t>
            </a:r>
            <a:r>
              <a:rPr sz="2800" spc="-30" dirty="0"/>
              <a:t>Value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711200" y="2120900"/>
            <a:ext cx="8128000" cy="2844800"/>
            <a:chOff x="711200" y="2120900"/>
            <a:chExt cx="8128000" cy="2844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0" y="2120900"/>
              <a:ext cx="5397500" cy="284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0" y="2184400"/>
              <a:ext cx="2362200" cy="939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5304" y="365201"/>
            <a:ext cx="5533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Sliced</a:t>
            </a:r>
            <a:r>
              <a:rPr sz="2800" spc="-15" dirty="0"/>
              <a:t> </a:t>
            </a:r>
            <a:r>
              <a:rPr sz="2800" dirty="0"/>
              <a:t>and</a:t>
            </a:r>
            <a:r>
              <a:rPr sz="2800" spc="-15" dirty="0"/>
              <a:t> </a:t>
            </a:r>
            <a:r>
              <a:rPr sz="2800" spc="-5" dirty="0"/>
              <a:t>Diced</a:t>
            </a:r>
            <a:r>
              <a:rPr sz="2800" spc="-10" dirty="0"/>
              <a:t> </a:t>
            </a:r>
            <a:r>
              <a:rPr sz="2800" spc="-5" dirty="0"/>
              <a:t>Story</a:t>
            </a:r>
            <a:r>
              <a:rPr sz="2800" spc="-10" dirty="0"/>
              <a:t> </a:t>
            </a:r>
            <a:r>
              <a:rPr sz="2800" dirty="0"/>
              <a:t>(so</a:t>
            </a:r>
            <a:r>
              <a:rPr sz="2800" spc="-10" dirty="0"/>
              <a:t> </a:t>
            </a:r>
            <a:r>
              <a:rPr sz="2800" dirty="0"/>
              <a:t>far)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160373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1172298"/>
            <a:ext cx="77514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As an </a:t>
            </a:r>
            <a:r>
              <a:rPr sz="2400" b="1" dirty="0">
                <a:latin typeface="Verdana"/>
                <a:cs typeface="Verdana"/>
              </a:rPr>
              <a:t>individual </a:t>
            </a:r>
            <a:r>
              <a:rPr sz="2400" b="1" spc="-5" dirty="0">
                <a:latin typeface="Verdana"/>
                <a:cs typeface="Verdana"/>
              </a:rPr>
              <a:t>anonymous buyer</a:t>
            </a:r>
            <a:r>
              <a:rPr sz="2400" spc="-5" dirty="0">
                <a:latin typeface="Verdana"/>
                <a:cs typeface="Verdana"/>
              </a:rPr>
              <a:t>, </a:t>
            </a:r>
            <a:r>
              <a:rPr sz="2400" dirty="0">
                <a:latin typeface="Verdana"/>
                <a:cs typeface="Verdana"/>
              </a:rPr>
              <a:t>I </a:t>
            </a:r>
            <a:r>
              <a:rPr sz="2400" spc="-10" dirty="0">
                <a:latin typeface="Verdana"/>
                <a:cs typeface="Verdana"/>
              </a:rPr>
              <a:t>want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buy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new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book</a:t>
            </a:r>
            <a:r>
              <a:rPr sz="2400" b="1" spc="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with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cash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receive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cash </a:t>
            </a:r>
            <a:r>
              <a:rPr sz="2400" b="1" spc="-80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receipt</a:t>
            </a:r>
            <a:r>
              <a:rPr sz="2400" spc="-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6188" y="2614554"/>
            <a:ext cx="5511800" cy="4027170"/>
            <a:chOff x="1816188" y="2614554"/>
            <a:chExt cx="5511800" cy="4027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188" y="2614554"/>
              <a:ext cx="5511622" cy="40266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800" y="2857500"/>
              <a:ext cx="4470400" cy="299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36799" y="2857503"/>
              <a:ext cx="4470400" cy="2997200"/>
            </a:xfrm>
            <a:custGeom>
              <a:avLst/>
              <a:gdLst/>
              <a:ahLst/>
              <a:cxnLst/>
              <a:rect l="l" t="t" r="r" b="b"/>
              <a:pathLst>
                <a:path w="4470400" h="2997200">
                  <a:moveTo>
                    <a:pt x="0" y="0"/>
                  </a:moveTo>
                  <a:lnTo>
                    <a:pt x="4470400" y="0"/>
                  </a:lnTo>
                  <a:lnTo>
                    <a:pt x="4470400" y="2997196"/>
                  </a:lnTo>
                  <a:lnTo>
                    <a:pt x="0" y="299719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7018" y="6472052"/>
            <a:ext cx="9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0988" y="402856"/>
            <a:ext cx="1362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A</a:t>
            </a:r>
            <a:r>
              <a:rPr sz="2800" spc="-5" dirty="0"/>
              <a:t>ge</a:t>
            </a:r>
            <a:r>
              <a:rPr sz="2800" dirty="0"/>
              <a:t>n</a:t>
            </a:r>
            <a:r>
              <a:rPr sz="2800" spc="-5" dirty="0"/>
              <a:t>da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90219" y="1166304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1979104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19" y="2791904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19" y="1178229"/>
            <a:ext cx="7620634" cy="2795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0325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Verdana"/>
                <a:cs typeface="Verdana"/>
              </a:rPr>
              <a:t>Discuss </a:t>
            </a:r>
            <a:r>
              <a:rPr sz="2400" dirty="0">
                <a:latin typeface="Verdana"/>
                <a:cs typeface="Verdana"/>
              </a:rPr>
              <a:t>what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makes</a:t>
            </a:r>
            <a:r>
              <a:rPr sz="2400" dirty="0">
                <a:latin typeface="Verdana"/>
                <a:cs typeface="Verdana"/>
              </a:rPr>
              <a:t> a</a:t>
            </a:r>
            <a:r>
              <a:rPr sz="2400" spc="-5" dirty="0">
                <a:latin typeface="Verdana"/>
                <a:cs typeface="Verdana"/>
              </a:rPr>
              <a:t> “good”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user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story,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5" dirty="0">
                <a:latin typeface="Verdana"/>
                <a:cs typeface="Verdana"/>
              </a:rPr>
              <a:t> 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importance of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good user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stories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 Scrum</a:t>
            </a:r>
            <a:endParaRPr sz="2400">
              <a:latin typeface="Verdana"/>
              <a:cs typeface="Verdana"/>
            </a:endParaRPr>
          </a:p>
          <a:p>
            <a:pPr marL="12700" marR="1367790">
              <a:lnSpc>
                <a:spcPct val="100699"/>
              </a:lnSpc>
              <a:spcBef>
                <a:spcPts val="600"/>
              </a:spcBef>
            </a:pPr>
            <a:r>
              <a:rPr sz="2400" spc="-5" dirty="0">
                <a:latin typeface="Verdana"/>
                <a:cs typeface="Verdana"/>
              </a:rPr>
              <a:t>Introduce “Stacks”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vertical </a:t>
            </a:r>
            <a:r>
              <a:rPr sz="2400" dirty="0">
                <a:latin typeface="Verdana"/>
                <a:cs typeface="Verdana"/>
              </a:rPr>
              <a:t>slicing </a:t>
            </a:r>
            <a:r>
              <a:rPr sz="2400" spc="-5" dirty="0">
                <a:latin typeface="Verdana"/>
                <a:cs typeface="Verdana"/>
              </a:rPr>
              <a:t>of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functionality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600"/>
              </a:spcBef>
            </a:pPr>
            <a:r>
              <a:rPr sz="2400" dirty="0">
                <a:latin typeface="Verdana"/>
                <a:cs typeface="Verdana"/>
              </a:rPr>
              <a:t>Share </a:t>
            </a:r>
            <a:r>
              <a:rPr sz="2400" spc="-5" dirty="0">
                <a:latin typeface="Verdana"/>
                <a:cs typeface="Verdana"/>
              </a:rPr>
              <a:t>four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tips for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writing good independent user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stories</a:t>
            </a:r>
            <a:endParaRPr sz="2400">
              <a:latin typeface="Verdana"/>
              <a:cs typeface="Verdana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lr>
                <a:srgbClr val="7F7F7F"/>
              </a:buClr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2200" spc="-5" dirty="0">
                <a:latin typeface="Verdana"/>
                <a:cs typeface="Verdana"/>
              </a:rPr>
              <a:t>Product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decomposition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419" y="3936631"/>
            <a:ext cx="123825" cy="12553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169" y="3948099"/>
            <a:ext cx="3181350" cy="125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Modular architecture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User stories, not tasks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Sanity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check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often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19" y="5244528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19" y="5256453"/>
            <a:ext cx="71100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Share </a:t>
            </a:r>
            <a:r>
              <a:rPr sz="2400" spc="-15" dirty="0">
                <a:latin typeface="Verdana"/>
                <a:cs typeface="Verdana"/>
              </a:rPr>
              <a:t>several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different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examples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good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user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stories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different contexts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5927" y="365201"/>
            <a:ext cx="5432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Step</a:t>
            </a:r>
            <a:r>
              <a:rPr sz="2800" spc="-10" dirty="0"/>
              <a:t> </a:t>
            </a:r>
            <a:r>
              <a:rPr sz="2800" spc="-5" dirty="0"/>
              <a:t>4: Business </a:t>
            </a:r>
            <a:r>
              <a:rPr sz="2800" spc="-10" dirty="0"/>
              <a:t>Rule</a:t>
            </a:r>
            <a:r>
              <a:rPr sz="2800" spc="-5" dirty="0"/>
              <a:t> Options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562100" y="1727200"/>
            <a:ext cx="7004050" cy="5130800"/>
            <a:chOff x="1562100" y="1727200"/>
            <a:chExt cx="7004050" cy="5130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727200"/>
              <a:ext cx="6235700" cy="2006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289" y="3657833"/>
              <a:ext cx="4498860" cy="32001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4700" y="3898900"/>
              <a:ext cx="3467100" cy="2311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84698" y="3898894"/>
              <a:ext cx="3467100" cy="2311400"/>
            </a:xfrm>
            <a:custGeom>
              <a:avLst/>
              <a:gdLst/>
              <a:ahLst/>
              <a:cxnLst/>
              <a:rect l="l" t="t" r="r" b="b"/>
              <a:pathLst>
                <a:path w="3467100" h="2311400">
                  <a:moveTo>
                    <a:pt x="0" y="0"/>
                  </a:moveTo>
                  <a:lnTo>
                    <a:pt x="3467101" y="0"/>
                  </a:lnTo>
                  <a:lnTo>
                    <a:pt x="3467101" y="2311405"/>
                  </a:lnTo>
                  <a:lnTo>
                    <a:pt x="0" y="23114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560" y="365201"/>
            <a:ext cx="7136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Exercise</a:t>
            </a:r>
            <a:r>
              <a:rPr sz="2800" spc="-15" dirty="0"/>
              <a:t> </a:t>
            </a:r>
            <a:r>
              <a:rPr sz="2800" spc="-5" dirty="0"/>
              <a:t>Step</a:t>
            </a:r>
            <a:r>
              <a:rPr sz="2800" spc="-10" dirty="0"/>
              <a:t> </a:t>
            </a:r>
            <a:r>
              <a:rPr sz="2800" spc="-5" dirty="0"/>
              <a:t>5: Interface</a:t>
            </a:r>
            <a:r>
              <a:rPr sz="2800" spc="-10" dirty="0"/>
              <a:t> </a:t>
            </a:r>
            <a:r>
              <a:rPr sz="2800" spc="-70" dirty="0"/>
              <a:t>Type</a:t>
            </a:r>
            <a:r>
              <a:rPr sz="2800" spc="-10" dirty="0"/>
              <a:t> </a:t>
            </a:r>
            <a:r>
              <a:rPr sz="2800" spc="-5" dirty="0"/>
              <a:t>Options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281420" y="5028298"/>
            <a:ext cx="6432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disp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sz="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h.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om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800" y="1333500"/>
            <a:ext cx="7505700" cy="4051300"/>
            <a:chOff x="558800" y="1333500"/>
            <a:chExt cx="7505700" cy="4051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1333500"/>
              <a:ext cx="5156200" cy="4051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4600" y="2082800"/>
              <a:ext cx="3009900" cy="269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533" y="365201"/>
            <a:ext cx="4471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Quality</a:t>
            </a:r>
            <a:r>
              <a:rPr sz="2800" spc="-15" dirty="0"/>
              <a:t> </a:t>
            </a:r>
            <a:r>
              <a:rPr sz="2800" spc="-10" dirty="0"/>
              <a:t>Attribute</a:t>
            </a:r>
            <a:r>
              <a:rPr sz="2800" spc="-20" dirty="0"/>
              <a:t> </a:t>
            </a:r>
            <a:r>
              <a:rPr sz="2800" spc="-5" dirty="0"/>
              <a:t>Options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498600"/>
            <a:ext cx="7683500" cy="4432300"/>
            <a:chOff x="622300" y="1498600"/>
            <a:chExt cx="7683500" cy="443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9700" y="1498600"/>
              <a:ext cx="5626100" cy="4432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2057400"/>
              <a:ext cx="1968500" cy="289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724" y="365201"/>
            <a:ext cx="2168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Sliced</a:t>
            </a:r>
            <a:r>
              <a:rPr sz="2800" spc="-60" dirty="0"/>
              <a:t> </a:t>
            </a:r>
            <a:r>
              <a:rPr sz="2800" spc="-5" dirty="0"/>
              <a:t>Story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1097622"/>
            <a:ext cx="2981960" cy="19126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Verdana"/>
                <a:cs typeface="Verdana"/>
              </a:rPr>
              <a:t>Immediately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Actionable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dirty="0">
                <a:latin typeface="Verdana"/>
                <a:cs typeface="Verdana"/>
              </a:rPr>
              <a:t>Negotiable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Verdana"/>
                <a:cs typeface="Verdana"/>
              </a:rPr>
              <a:t>Valuable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dirty="0">
                <a:latin typeface="Verdana"/>
                <a:cs typeface="Verdana"/>
              </a:rPr>
              <a:t>Estimable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Verdana"/>
                <a:cs typeface="Verdana"/>
              </a:rPr>
              <a:t>Sized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to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fit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7F7F7F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Verdana"/>
                <a:cs typeface="Verdana"/>
              </a:rPr>
              <a:t>Testable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55" y="1549400"/>
            <a:ext cx="8585835" cy="4670425"/>
            <a:chOff x="25055" y="1549400"/>
            <a:chExt cx="8585835" cy="46704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600" y="1549400"/>
              <a:ext cx="5588000" cy="459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5" y="3145537"/>
              <a:ext cx="3190481" cy="30741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3390900"/>
              <a:ext cx="2171700" cy="2044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9405" y="3384550"/>
              <a:ext cx="2162175" cy="2045970"/>
            </a:xfrm>
            <a:custGeom>
              <a:avLst/>
              <a:gdLst/>
              <a:ahLst/>
              <a:cxnLst/>
              <a:rect l="l" t="t" r="r" b="b"/>
              <a:pathLst>
                <a:path w="2162175" h="2045970">
                  <a:moveTo>
                    <a:pt x="0" y="0"/>
                  </a:moveTo>
                  <a:lnTo>
                    <a:pt x="0" y="2045500"/>
                  </a:lnTo>
                  <a:lnTo>
                    <a:pt x="2161781" y="2045500"/>
                  </a:lnTo>
                  <a:lnTo>
                    <a:pt x="2161781" y="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34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20" dirty="0"/>
              <a:t> </a:t>
            </a:r>
            <a:r>
              <a:rPr spc="15" dirty="0"/>
              <a:t>2:</a:t>
            </a:r>
            <a:r>
              <a:rPr spc="-20" dirty="0"/>
              <a:t> </a:t>
            </a:r>
            <a:r>
              <a:rPr spc="15" dirty="0"/>
              <a:t>Software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dirty="0"/>
              <a:t>Autodesk</a:t>
            </a:r>
            <a:r>
              <a:rPr sz="1900" spc="-5" dirty="0"/>
              <a:t> </a:t>
            </a:r>
            <a:r>
              <a:rPr sz="1900" dirty="0"/>
              <a:t>Advance </a:t>
            </a:r>
            <a:r>
              <a:rPr sz="1900" spc="5" dirty="0"/>
              <a:t>Steel </a:t>
            </a:r>
            <a:r>
              <a:rPr sz="1900" spc="10" dirty="0"/>
              <a:t>+</a:t>
            </a:r>
            <a:r>
              <a:rPr sz="1900" spc="5" dirty="0"/>
              <a:t> </a:t>
            </a:r>
            <a:r>
              <a:rPr sz="1900" spc="-5" dirty="0"/>
              <a:t>Revit</a:t>
            </a:r>
            <a:r>
              <a:rPr sz="1900" dirty="0"/>
              <a:t> Software</a:t>
            </a:r>
            <a:endParaRPr sz="1900"/>
          </a:p>
        </p:txBody>
      </p:sp>
      <p:grpSp>
        <p:nvGrpSpPr>
          <p:cNvPr id="4" name="object 4"/>
          <p:cNvGrpSpPr/>
          <p:nvPr/>
        </p:nvGrpSpPr>
        <p:grpSpPr>
          <a:xfrm>
            <a:off x="420528" y="1249324"/>
            <a:ext cx="8322945" cy="5342255"/>
            <a:chOff x="420528" y="1249324"/>
            <a:chExt cx="8322945" cy="5342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528" y="1249324"/>
              <a:ext cx="8322767" cy="48016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0700" y="6286499"/>
              <a:ext cx="1866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34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20" dirty="0"/>
              <a:t> </a:t>
            </a:r>
            <a:r>
              <a:rPr spc="15" dirty="0"/>
              <a:t>2:</a:t>
            </a:r>
            <a:r>
              <a:rPr spc="-20" dirty="0"/>
              <a:t> </a:t>
            </a:r>
            <a:r>
              <a:rPr spc="15" dirty="0"/>
              <a:t>Software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dirty="0"/>
              <a:t>Autodesk</a:t>
            </a:r>
            <a:r>
              <a:rPr sz="1900" spc="-5" dirty="0"/>
              <a:t> </a:t>
            </a:r>
            <a:r>
              <a:rPr sz="1900" dirty="0"/>
              <a:t>Advance </a:t>
            </a:r>
            <a:r>
              <a:rPr sz="1900" spc="5" dirty="0"/>
              <a:t>Steel </a:t>
            </a:r>
            <a:r>
              <a:rPr sz="1900" spc="10" dirty="0"/>
              <a:t>+</a:t>
            </a:r>
            <a:r>
              <a:rPr sz="1900" spc="5" dirty="0"/>
              <a:t> </a:t>
            </a:r>
            <a:r>
              <a:rPr sz="1900" spc="-5" dirty="0"/>
              <a:t>Revit</a:t>
            </a:r>
            <a:r>
              <a:rPr sz="1900" dirty="0"/>
              <a:t> Software</a:t>
            </a:r>
            <a:endParaRPr sz="1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700" y="6286500"/>
            <a:ext cx="1866900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7459" y="1376159"/>
            <a:ext cx="7238365" cy="19665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As a </a:t>
            </a:r>
            <a:r>
              <a:rPr sz="2400" spc="-5" dirty="0">
                <a:latin typeface="Verdana"/>
                <a:cs typeface="Verdana"/>
              </a:rPr>
              <a:t>steel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detailer</a:t>
            </a:r>
            <a:r>
              <a:rPr sz="2400" dirty="0">
                <a:latin typeface="Verdana"/>
                <a:cs typeface="Verdana"/>
              </a:rPr>
              <a:t> I need</a:t>
            </a:r>
            <a:r>
              <a:rPr sz="2400" spc="-5" dirty="0">
                <a:latin typeface="Verdana"/>
                <a:cs typeface="Verdana"/>
              </a:rPr>
              <a:t> to model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connections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</a:t>
            </a:r>
            <a:r>
              <a:rPr sz="2400" spc="-5" dirty="0">
                <a:latin typeface="Verdana"/>
                <a:cs typeface="Verdana"/>
              </a:rPr>
              <a:t> that</a:t>
            </a:r>
            <a:r>
              <a:rPr sz="2400" dirty="0">
                <a:latin typeface="Verdana"/>
                <a:cs typeface="Verdana"/>
              </a:rPr>
              <a:t> I </a:t>
            </a:r>
            <a:r>
              <a:rPr sz="2400" spc="-5" dirty="0">
                <a:latin typeface="Verdana"/>
                <a:cs typeface="Verdana"/>
              </a:rPr>
              <a:t>can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determine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whether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structural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design </a:t>
            </a:r>
            <a:r>
              <a:rPr sz="2400" dirty="0">
                <a:latin typeface="Verdana"/>
                <a:cs typeface="Verdana"/>
              </a:rPr>
              <a:t>will </a:t>
            </a:r>
            <a:r>
              <a:rPr sz="2400" spc="-5" dirty="0">
                <a:latin typeface="Verdana"/>
                <a:cs typeface="Verdana"/>
              </a:rPr>
              <a:t>interfere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with 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work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other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building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disciplines.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Verdana"/>
                <a:cs typeface="Verdana"/>
              </a:rPr>
              <a:t>Acceptance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criteria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660" y="4136123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660" y="5050523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0" dirty="0">
                <a:latin typeface="Trebuchet MS"/>
                <a:cs typeface="Trebuchet MS"/>
              </a:rPr>
              <a:t>▪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660" y="3533114"/>
            <a:ext cx="697610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13435" indent="-34290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354965" algn="l"/>
                <a:tab pos="355600" algn="l"/>
                <a:tab pos="4333240" algn="l"/>
              </a:tabLst>
            </a:pPr>
            <a:r>
              <a:rPr sz="2000" spc="-10" dirty="0">
                <a:latin typeface="Verdana"/>
                <a:cs typeface="Verdana"/>
              </a:rPr>
              <a:t>Appearance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connection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will	</a:t>
            </a:r>
            <a:r>
              <a:rPr sz="2000" spc="-5" dirty="0">
                <a:latin typeface="Verdana"/>
                <a:cs typeface="Verdana"/>
              </a:rPr>
              <a:t>be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affected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current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View </a:t>
            </a:r>
            <a:r>
              <a:rPr sz="2000" spc="-5" dirty="0">
                <a:latin typeface="Verdana"/>
                <a:cs typeface="Verdana"/>
              </a:rPr>
              <a:t>level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 detail</a:t>
            </a:r>
            <a:endParaRPr sz="2000">
              <a:latin typeface="Verdana"/>
              <a:cs typeface="Verdana"/>
            </a:endParaRPr>
          </a:p>
          <a:p>
            <a:pPr marL="354965" marR="508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Upon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connection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creation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user</a:t>
            </a:r>
            <a:r>
              <a:rPr sz="2000" dirty="0">
                <a:latin typeface="Verdana"/>
                <a:cs typeface="Verdana"/>
              </a:rPr>
              <a:t> will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 able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see the created geometry </a:t>
            </a:r>
            <a:r>
              <a:rPr sz="2000" dirty="0">
                <a:latin typeface="Verdana"/>
                <a:cs typeface="Verdana"/>
              </a:rPr>
              <a:t>at an </a:t>
            </a:r>
            <a:r>
              <a:rPr sz="2000" spc="-5" dirty="0">
                <a:latin typeface="Verdana"/>
                <a:cs typeface="Verdana"/>
              </a:rPr>
              <a:t>appropriate level of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detail</a:t>
            </a:r>
            <a:endParaRPr sz="2000">
              <a:latin typeface="Verdana"/>
              <a:cs typeface="Verdana"/>
            </a:endParaRPr>
          </a:p>
          <a:p>
            <a:pPr marL="354965" marR="36195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Geometry </a:t>
            </a:r>
            <a:r>
              <a:rPr sz="2000" spc="-10" dirty="0">
                <a:latin typeface="Verdana"/>
                <a:cs typeface="Verdana"/>
              </a:rPr>
              <a:t>generated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Advance</a:t>
            </a:r>
            <a:r>
              <a:rPr sz="2000" spc="-5" dirty="0">
                <a:latin typeface="Verdana"/>
                <a:cs typeface="Verdana"/>
              </a:rPr>
              <a:t> Steel</a:t>
            </a:r>
            <a:r>
              <a:rPr sz="2000" dirty="0">
                <a:latin typeface="Verdana"/>
                <a:cs typeface="Verdana"/>
              </a:rPr>
              <a:t> will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dimensionally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identical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geometry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generated</a:t>
            </a:r>
            <a:r>
              <a:rPr sz="2000" dirty="0">
                <a:latin typeface="Verdana"/>
                <a:cs typeface="Verdana"/>
              </a:rPr>
              <a:t> in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Revit </a:t>
            </a:r>
            <a:r>
              <a:rPr sz="2000" spc="-5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same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parameter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34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20" dirty="0"/>
              <a:t> </a:t>
            </a:r>
            <a:r>
              <a:rPr spc="15" dirty="0"/>
              <a:t>2:</a:t>
            </a:r>
            <a:r>
              <a:rPr spc="-20" dirty="0"/>
              <a:t> </a:t>
            </a:r>
            <a:r>
              <a:rPr spc="15" dirty="0"/>
              <a:t>Software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dirty="0"/>
              <a:t>Autodesk</a:t>
            </a:r>
            <a:r>
              <a:rPr sz="1900" spc="-5" dirty="0"/>
              <a:t> </a:t>
            </a:r>
            <a:r>
              <a:rPr sz="1900" dirty="0"/>
              <a:t>Advance </a:t>
            </a:r>
            <a:r>
              <a:rPr sz="1900" spc="5" dirty="0"/>
              <a:t>Steel </a:t>
            </a:r>
            <a:r>
              <a:rPr sz="1900" spc="10" dirty="0"/>
              <a:t>+</a:t>
            </a:r>
            <a:r>
              <a:rPr sz="1900" spc="5" dirty="0"/>
              <a:t> </a:t>
            </a:r>
            <a:r>
              <a:rPr sz="1900" spc="-5" dirty="0"/>
              <a:t>Revit</a:t>
            </a:r>
            <a:r>
              <a:rPr sz="1900" dirty="0"/>
              <a:t> Software</a:t>
            </a:r>
            <a:endParaRPr sz="1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700" y="6286500"/>
            <a:ext cx="1866900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7459" y="1208151"/>
            <a:ext cx="7534275" cy="49129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6355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As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steel </a:t>
            </a:r>
            <a:r>
              <a:rPr sz="2400" spc="-40" dirty="0">
                <a:latin typeface="Verdana"/>
                <a:cs typeface="Verdana"/>
              </a:rPr>
              <a:t>detailer,</a:t>
            </a:r>
            <a:r>
              <a:rPr sz="2400" dirty="0">
                <a:latin typeface="Verdana"/>
                <a:cs typeface="Verdana"/>
              </a:rPr>
              <a:t> I need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 select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one or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more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steel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structural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members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within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Revit</a:t>
            </a:r>
            <a:r>
              <a:rPr sz="2400" dirty="0">
                <a:latin typeface="Verdana"/>
                <a:cs typeface="Verdana"/>
              </a:rPr>
              <a:t> so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dirty="0">
                <a:latin typeface="Verdana"/>
                <a:cs typeface="Verdana"/>
              </a:rPr>
              <a:t>I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identify</a:t>
            </a:r>
            <a:r>
              <a:rPr sz="2400" dirty="0">
                <a:latin typeface="Verdana"/>
                <a:cs typeface="Verdana"/>
              </a:rPr>
              <a:t> which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structural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members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should be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connected.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Acceptance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criteria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812800" marR="52197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Filter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selection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structural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items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including both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steel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5" dirty="0">
                <a:latin typeface="Verdana"/>
                <a:cs typeface="Verdana"/>
              </a:rPr>
              <a:t> concrete</a:t>
            </a:r>
            <a:endParaRPr sz="2000">
              <a:latin typeface="Verdana"/>
              <a:cs typeface="Verdana"/>
            </a:endParaRPr>
          </a:p>
          <a:p>
            <a:pPr marL="812800" marR="508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Filter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selection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structural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items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eligible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chosen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connection type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Guided selection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eligible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items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Guided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selection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items </a:t>
            </a: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proper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order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API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access to eligible items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Identification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connecting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ends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based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34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20" dirty="0"/>
              <a:t> </a:t>
            </a:r>
            <a:r>
              <a:rPr spc="15" dirty="0"/>
              <a:t>2:</a:t>
            </a:r>
            <a:r>
              <a:rPr spc="-20" dirty="0"/>
              <a:t> </a:t>
            </a:r>
            <a:r>
              <a:rPr spc="15" dirty="0"/>
              <a:t>Software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dirty="0"/>
              <a:t>Autodesk</a:t>
            </a:r>
            <a:r>
              <a:rPr sz="1900" spc="-5" dirty="0"/>
              <a:t> </a:t>
            </a:r>
            <a:r>
              <a:rPr sz="1900" dirty="0"/>
              <a:t>Advance </a:t>
            </a:r>
            <a:r>
              <a:rPr sz="1900" spc="5" dirty="0"/>
              <a:t>Steel </a:t>
            </a:r>
            <a:r>
              <a:rPr sz="1900" spc="10" dirty="0"/>
              <a:t>+</a:t>
            </a:r>
            <a:r>
              <a:rPr sz="1900" spc="5" dirty="0"/>
              <a:t> </a:t>
            </a:r>
            <a:r>
              <a:rPr sz="1900" spc="-5" dirty="0"/>
              <a:t>Revit</a:t>
            </a:r>
            <a:r>
              <a:rPr sz="1900" dirty="0"/>
              <a:t> Software</a:t>
            </a:r>
            <a:endParaRPr sz="1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700" y="6286500"/>
            <a:ext cx="1866900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7459" y="1406931"/>
            <a:ext cx="7944484" cy="39096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As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steel </a:t>
            </a:r>
            <a:r>
              <a:rPr sz="2400" spc="-40" dirty="0">
                <a:latin typeface="Verdana"/>
                <a:cs typeface="Verdana"/>
              </a:rPr>
              <a:t>detailer,</a:t>
            </a:r>
            <a:r>
              <a:rPr sz="2400" dirty="0">
                <a:latin typeface="Verdana"/>
                <a:cs typeface="Verdana"/>
              </a:rPr>
              <a:t> I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need</a:t>
            </a:r>
            <a:r>
              <a:rPr sz="2400" spc="-5" dirty="0">
                <a:latin typeface="Verdana"/>
                <a:cs typeface="Verdana"/>
              </a:rPr>
              <a:t> to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select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 type of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connection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apply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one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or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more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structural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items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</a:t>
            </a:r>
            <a:r>
              <a:rPr sz="2400" spc="-5" dirty="0">
                <a:latin typeface="Verdana"/>
                <a:cs typeface="Verdana"/>
              </a:rPr>
              <a:t> that </a:t>
            </a:r>
            <a:r>
              <a:rPr sz="2400" dirty="0">
                <a:latin typeface="Verdana"/>
                <a:cs typeface="Verdana"/>
              </a:rPr>
              <a:t>I </a:t>
            </a:r>
            <a:r>
              <a:rPr sz="2400" spc="-5" dirty="0">
                <a:latin typeface="Verdana"/>
                <a:cs typeface="Verdana"/>
              </a:rPr>
              <a:t>can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begin</a:t>
            </a:r>
            <a:r>
              <a:rPr sz="2400" dirty="0">
                <a:latin typeface="Verdana"/>
                <a:cs typeface="Verdana"/>
              </a:rPr>
              <a:t> making</a:t>
            </a:r>
            <a:r>
              <a:rPr sz="2400" spc="-5" dirty="0">
                <a:latin typeface="Verdana"/>
                <a:cs typeface="Verdana"/>
              </a:rPr>
              <a:t> connection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decisions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based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on</a:t>
            </a:r>
            <a:r>
              <a:rPr sz="2400" dirty="0">
                <a:latin typeface="Verdana"/>
                <a:cs typeface="Verdana"/>
              </a:rPr>
              <a:t> an </a:t>
            </a:r>
            <a:r>
              <a:rPr sz="2400" spc="-5" dirty="0">
                <a:latin typeface="Verdana"/>
                <a:cs typeface="Verdana"/>
              </a:rPr>
              <a:t>initial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design.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000" spc="-5" dirty="0">
                <a:latin typeface="Verdana"/>
                <a:cs typeface="Verdana"/>
              </a:rPr>
              <a:t>Acceptance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criteria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Initial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availability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20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from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Advance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Steel</a:t>
            </a:r>
            <a:endParaRPr sz="2000">
              <a:latin typeface="Verdana"/>
              <a:cs typeface="Verdana"/>
            </a:endParaRPr>
          </a:p>
          <a:p>
            <a:pPr marL="812800" marR="136271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Scalability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ensure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eventual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availability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approximately 300 types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from </a:t>
            </a:r>
            <a:r>
              <a:rPr sz="2000" spc="-10" dirty="0">
                <a:latin typeface="Verdana"/>
                <a:cs typeface="Verdana"/>
              </a:rPr>
              <a:t>Advance</a:t>
            </a:r>
            <a:r>
              <a:rPr sz="2000" spc="-5" dirty="0">
                <a:latin typeface="Verdana"/>
                <a:cs typeface="Verdana"/>
              </a:rPr>
              <a:t> Steel</a:t>
            </a:r>
            <a:endParaRPr sz="2000">
              <a:latin typeface="Verdana"/>
              <a:cs typeface="Verdana"/>
            </a:endParaRPr>
          </a:p>
          <a:p>
            <a:pPr marL="812800" indent="-342900">
              <a:lnSpc>
                <a:spcPct val="100000"/>
              </a:lnSpc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Ability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include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choices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from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third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parties</a:t>
            </a:r>
            <a:endParaRPr sz="2000">
              <a:latin typeface="Verdana"/>
              <a:cs typeface="Verdana"/>
            </a:endParaRPr>
          </a:p>
          <a:p>
            <a:pPr marL="1270000" lvl="1" indent="-342900">
              <a:lnSpc>
                <a:spcPct val="100000"/>
              </a:lnSpc>
              <a:buFont typeface="Trebuchet MS"/>
              <a:buChar char="▪"/>
              <a:tabLst>
                <a:tab pos="1269365" algn="l"/>
                <a:tab pos="1270000" algn="l"/>
              </a:tabLst>
            </a:pPr>
            <a:r>
              <a:rPr sz="2000" spc="-5" dirty="0">
                <a:latin typeface="Verdana"/>
                <a:cs typeface="Verdana"/>
              </a:rPr>
              <a:t>New type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choices</a:t>
            </a:r>
            <a:r>
              <a:rPr sz="2000" dirty="0">
                <a:latin typeface="Verdana"/>
                <a:cs typeface="Verdana"/>
              </a:rPr>
              <a:t> will</a:t>
            </a:r>
            <a:r>
              <a:rPr sz="2000" spc="-5" dirty="0">
                <a:latin typeface="Verdana"/>
                <a:cs typeface="Verdana"/>
              </a:rPr>
              <a:t> be created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outside of </a:t>
            </a:r>
            <a:r>
              <a:rPr sz="2000" spc="-10" dirty="0">
                <a:latin typeface="Verdana"/>
                <a:cs typeface="Verdana"/>
              </a:rPr>
              <a:t>Revit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7159" y="236499"/>
            <a:ext cx="3289935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30" dirty="0"/>
              <a:t> </a:t>
            </a:r>
            <a:r>
              <a:rPr spc="15" dirty="0"/>
              <a:t>2:</a:t>
            </a:r>
            <a:r>
              <a:rPr spc="-30" dirty="0"/>
              <a:t> </a:t>
            </a:r>
            <a:r>
              <a:rPr spc="15" dirty="0"/>
              <a:t>Software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700" y="6286500"/>
            <a:ext cx="1866900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7459" y="608812"/>
            <a:ext cx="7505700" cy="3441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solidFill>
                  <a:srgbClr val="E11B22"/>
                </a:solidFill>
                <a:latin typeface="Verdana"/>
                <a:cs typeface="Verdana"/>
              </a:rPr>
              <a:t>Autodesk</a:t>
            </a:r>
            <a:r>
              <a:rPr sz="1900" spc="-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E11B22"/>
                </a:solidFill>
                <a:latin typeface="Verdana"/>
                <a:cs typeface="Verdana"/>
              </a:rPr>
              <a:t>Advance </a:t>
            </a:r>
            <a:r>
              <a:rPr sz="1900" spc="5" dirty="0">
                <a:solidFill>
                  <a:srgbClr val="E11B22"/>
                </a:solidFill>
                <a:latin typeface="Verdana"/>
                <a:cs typeface="Verdana"/>
              </a:rPr>
              <a:t>Steel </a:t>
            </a:r>
            <a:r>
              <a:rPr sz="1900" spc="10" dirty="0">
                <a:solidFill>
                  <a:srgbClr val="E11B22"/>
                </a:solidFill>
                <a:latin typeface="Verdana"/>
                <a:cs typeface="Verdana"/>
              </a:rPr>
              <a:t>+</a:t>
            </a:r>
            <a:r>
              <a:rPr sz="1900" spc="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E11B22"/>
                </a:solidFill>
                <a:latin typeface="Verdana"/>
                <a:cs typeface="Verdana"/>
              </a:rPr>
              <a:t>Revit</a:t>
            </a:r>
            <a:r>
              <a:rPr sz="1900" dirty="0">
                <a:solidFill>
                  <a:srgbClr val="E11B22"/>
                </a:solidFill>
                <a:latin typeface="Verdana"/>
                <a:cs typeface="Verdana"/>
              </a:rPr>
              <a:t> Software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Verdana"/>
              <a:cs typeface="Verdana"/>
            </a:endParaRPr>
          </a:p>
          <a:p>
            <a:pPr marL="12700" marR="306070">
              <a:lnSpc>
                <a:spcPct val="100699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As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 steel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detailer,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 need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understand the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location, </a:t>
            </a:r>
            <a:r>
              <a:rPr sz="2400" spc="-30" dirty="0">
                <a:latin typeface="Verdana"/>
                <a:cs typeface="Verdana"/>
              </a:rPr>
              <a:t>quantity,</a:t>
            </a:r>
            <a:r>
              <a:rPr sz="2400" dirty="0">
                <a:latin typeface="Verdana"/>
                <a:cs typeface="Verdana"/>
              </a:rPr>
              <a:t> and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diameter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 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bolts </a:t>
            </a:r>
            <a:r>
              <a:rPr sz="2400" dirty="0">
                <a:latin typeface="Verdana"/>
                <a:cs typeface="Verdana"/>
              </a:rPr>
              <a:t>at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connections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represented</a:t>
            </a:r>
            <a:r>
              <a:rPr sz="2400" dirty="0">
                <a:latin typeface="Verdana"/>
                <a:cs typeface="Verdana"/>
              </a:rPr>
              <a:t> in </a:t>
            </a:r>
            <a:r>
              <a:rPr sz="2400" spc="-15" dirty="0">
                <a:latin typeface="Verdana"/>
                <a:cs typeface="Verdana"/>
              </a:rPr>
              <a:t>Revit,</a:t>
            </a:r>
            <a:r>
              <a:rPr sz="2400" dirty="0">
                <a:latin typeface="Verdana"/>
                <a:cs typeface="Verdana"/>
              </a:rPr>
              <a:t> so</a:t>
            </a:r>
            <a:r>
              <a:rPr sz="2400" spc="-5" dirty="0">
                <a:latin typeface="Verdana"/>
                <a:cs typeface="Verdana"/>
              </a:rPr>
              <a:t> that</a:t>
            </a:r>
            <a:r>
              <a:rPr sz="2400" dirty="0">
                <a:latin typeface="Verdana"/>
                <a:cs typeface="Verdana"/>
              </a:rPr>
              <a:t> I </a:t>
            </a:r>
            <a:r>
              <a:rPr sz="2400" spc="-5" dirty="0">
                <a:latin typeface="Verdana"/>
                <a:cs typeface="Verdana"/>
              </a:rPr>
              <a:t>can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further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develop</a:t>
            </a:r>
            <a:r>
              <a:rPr sz="2400" spc="-5" dirty="0">
                <a:latin typeface="Verdana"/>
                <a:cs typeface="Verdana"/>
              </a:rPr>
              <a:t> 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connection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detail.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000" spc="-5" dirty="0">
                <a:latin typeface="Verdana"/>
                <a:cs typeface="Verdana"/>
              </a:rPr>
              <a:t>Acceptance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criteria</a:t>
            </a:r>
            <a:endParaRPr sz="2000">
              <a:latin typeface="Verdana"/>
              <a:cs typeface="Verdana"/>
            </a:endParaRPr>
          </a:p>
          <a:p>
            <a:pPr marL="812800" marR="5080" indent="-342900">
              <a:lnSpc>
                <a:spcPct val="100000"/>
              </a:lnSpc>
              <a:spcBef>
                <a:spcPts val="1500"/>
              </a:spcBef>
              <a:buFont typeface="Trebuchet MS"/>
              <a:buChar char="▪"/>
              <a:tabLst>
                <a:tab pos="812165" algn="l"/>
                <a:tab pos="812800" algn="l"/>
              </a:tabLst>
            </a:pPr>
            <a:r>
              <a:rPr sz="2000" spc="-5" dirty="0">
                <a:latin typeface="Verdana"/>
                <a:cs typeface="Verdana"/>
              </a:rPr>
              <a:t>User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should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able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measure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distances: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center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bolts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 side of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plates, between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bolts…etc.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4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500" spc="5" dirty="0"/>
              <a:t>Example</a:t>
            </a:r>
            <a:r>
              <a:rPr sz="2500" spc="-25" dirty="0"/>
              <a:t> </a:t>
            </a:r>
            <a:r>
              <a:rPr sz="2500" dirty="0"/>
              <a:t>3:</a:t>
            </a:r>
            <a:r>
              <a:rPr sz="2500" spc="-25" dirty="0"/>
              <a:t> </a:t>
            </a:r>
            <a:r>
              <a:rPr sz="2500" dirty="0"/>
              <a:t>Hardware</a:t>
            </a:r>
            <a:endParaRPr sz="2500"/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750" spc="5" dirty="0"/>
              <a:t>Wikispeed</a:t>
            </a:r>
            <a:r>
              <a:rPr sz="1750" dirty="0"/>
              <a:t> </a:t>
            </a:r>
            <a:r>
              <a:rPr sz="1750" spc="5" dirty="0"/>
              <a:t>Car Suspension Module</a:t>
            </a:r>
            <a:endParaRPr sz="1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100" y="1752600"/>
            <a:ext cx="4572000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0202" y="1815579"/>
            <a:ext cx="7821930" cy="4476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5575" marR="4429760" algn="ctr">
              <a:lnSpc>
                <a:spcPct val="101899"/>
              </a:lnSpc>
              <a:spcBef>
                <a:spcPts val="55"/>
              </a:spcBef>
            </a:pPr>
            <a:r>
              <a:rPr sz="1800" b="1" dirty="0">
                <a:latin typeface="Verdana"/>
                <a:cs typeface="Verdana"/>
              </a:rPr>
              <a:t>User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Story: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“As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driver,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want to reduce suspension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vibration </a:t>
            </a:r>
            <a:r>
              <a:rPr sz="1800" dirty="0">
                <a:latin typeface="Verdana"/>
                <a:cs typeface="Verdana"/>
              </a:rPr>
              <a:t>so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I </a:t>
            </a:r>
            <a:r>
              <a:rPr sz="1800" spc="-5" dirty="0">
                <a:latin typeface="Verdana"/>
                <a:cs typeface="Verdana"/>
              </a:rPr>
              <a:t>enjoy 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ride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more”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sz="1800" spc="-25" dirty="0">
                <a:latin typeface="Verdana"/>
                <a:cs typeface="Verdana"/>
              </a:rPr>
              <a:t>Key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Story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endParaRPr sz="1800">
              <a:latin typeface="Verdana"/>
              <a:cs typeface="Verdana"/>
            </a:endParaRPr>
          </a:p>
          <a:p>
            <a:pPr marL="238125" marR="4437380" indent="-225425">
              <a:lnSpc>
                <a:spcPts val="1900"/>
              </a:lnSpc>
              <a:spcBef>
                <a:spcPts val="70"/>
              </a:spcBef>
              <a:buFont typeface="Arial MT"/>
              <a:buChar char="•"/>
              <a:tabLst>
                <a:tab pos="237490" algn="l"/>
                <a:tab pos="238125" algn="l"/>
              </a:tabLst>
            </a:pPr>
            <a:r>
              <a:rPr sz="1600" spc="-5" dirty="0">
                <a:latin typeface="Verdana"/>
                <a:cs typeface="Verdana"/>
              </a:rPr>
              <a:t>Adjust shocks to reduce </a:t>
            </a:r>
            <a:r>
              <a:rPr sz="1600" dirty="0">
                <a:latin typeface="Verdana"/>
                <a:cs typeface="Verdana"/>
              </a:rPr>
              <a:t> stiffness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suspension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  <a:p>
            <a:pPr marL="238125" marR="4388485" indent="-225425">
              <a:lnSpc>
                <a:spcPts val="1900"/>
              </a:lnSpc>
              <a:buFont typeface="Arial MT"/>
              <a:buChar char="•"/>
              <a:tabLst>
                <a:tab pos="237490" algn="l"/>
                <a:tab pos="238125" algn="l"/>
              </a:tabLst>
            </a:pPr>
            <a:r>
              <a:rPr sz="1600" dirty="0">
                <a:latin typeface="Verdana"/>
                <a:cs typeface="Verdana"/>
              </a:rPr>
              <a:t>I/O </a:t>
            </a:r>
            <a:r>
              <a:rPr sz="1600" spc="-5" dirty="0">
                <a:latin typeface="Verdana"/>
                <a:cs typeface="Verdana"/>
              </a:rPr>
              <a:t>contract between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“suspension” module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“Chassis”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module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impacted</a:t>
            </a:r>
            <a:endParaRPr sz="1600">
              <a:latin typeface="Verdana"/>
              <a:cs typeface="Verdana"/>
            </a:endParaRPr>
          </a:p>
          <a:p>
            <a:pPr marL="238125" marR="4726940" indent="-225425">
              <a:lnSpc>
                <a:spcPts val="1900"/>
              </a:lnSpc>
              <a:buFont typeface="Arial MT"/>
              <a:buChar char="•"/>
              <a:tabLst>
                <a:tab pos="237490" algn="l"/>
                <a:tab pos="238125" algn="l"/>
              </a:tabLst>
            </a:pPr>
            <a:r>
              <a:rPr sz="1600" spc="-5" dirty="0">
                <a:latin typeface="Verdana"/>
                <a:cs typeface="Verdana"/>
              </a:rPr>
              <a:t>Therefore, </a:t>
            </a:r>
            <a:r>
              <a:rPr sz="1600" dirty="0">
                <a:latin typeface="Verdana"/>
                <a:cs typeface="Verdana"/>
              </a:rPr>
              <a:t>all </a:t>
            </a:r>
            <a:r>
              <a:rPr sz="1600" spc="-5" dirty="0">
                <a:latin typeface="Verdana"/>
                <a:cs typeface="Verdana"/>
              </a:rPr>
              <a:t>work can be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completed within one 7-day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sprint</a:t>
            </a:r>
            <a:endParaRPr sz="1600">
              <a:latin typeface="Verdana"/>
              <a:cs typeface="Verdana"/>
            </a:endParaRPr>
          </a:p>
          <a:p>
            <a:pPr marL="4265930"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Bolting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pattern,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drive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train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  <a:p>
            <a:pPr marL="4265930" marR="11557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hydraulic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interface represent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“I/O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contract”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0410" y="3221685"/>
            <a:ext cx="2343785" cy="2317115"/>
            <a:chOff x="4250410" y="3221685"/>
            <a:chExt cx="2343785" cy="23171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410" y="4583299"/>
              <a:ext cx="1114894" cy="948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27734" y="4738615"/>
              <a:ext cx="833755" cy="655955"/>
            </a:xfrm>
            <a:custGeom>
              <a:avLst/>
              <a:gdLst/>
              <a:ahLst/>
              <a:cxnLst/>
              <a:rect l="l" t="t" r="r" b="b"/>
              <a:pathLst>
                <a:path w="833754" h="655954">
                  <a:moveTo>
                    <a:pt x="833698" y="655608"/>
                  </a:moveTo>
                  <a:lnTo>
                    <a:pt x="14974" y="117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4945" y="4685479"/>
              <a:ext cx="1418780" cy="8529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61432" y="4830503"/>
              <a:ext cx="1162050" cy="563880"/>
            </a:xfrm>
            <a:custGeom>
              <a:avLst/>
              <a:gdLst/>
              <a:ahLst/>
              <a:cxnLst/>
              <a:rect l="l" t="t" r="r" b="b"/>
              <a:pathLst>
                <a:path w="1162050" h="563879">
                  <a:moveTo>
                    <a:pt x="0" y="563719"/>
                  </a:moveTo>
                  <a:lnTo>
                    <a:pt x="1144614" y="8316"/>
                  </a:lnTo>
                  <a:lnTo>
                    <a:pt x="1161753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1837" y="3221685"/>
              <a:ext cx="239190" cy="22470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64153" y="3327400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0"/>
                  </a:moveTo>
                  <a:lnTo>
                    <a:pt x="0" y="208280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352" y="3856541"/>
              <a:ext cx="1127114" cy="16520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61432" y="4010950"/>
              <a:ext cx="835025" cy="1383665"/>
            </a:xfrm>
            <a:custGeom>
              <a:avLst/>
              <a:gdLst/>
              <a:ahLst/>
              <a:cxnLst/>
              <a:rect l="l" t="t" r="r" b="b"/>
              <a:pathLst>
                <a:path w="835025" h="1383664">
                  <a:moveTo>
                    <a:pt x="0" y="1383273"/>
                  </a:moveTo>
                  <a:lnTo>
                    <a:pt x="824839" y="16310"/>
                  </a:lnTo>
                  <a:lnTo>
                    <a:pt x="834681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54283" y="3233966"/>
            <a:ext cx="2153285" cy="1692275"/>
            <a:chOff x="4354283" y="3233966"/>
            <a:chExt cx="2153285" cy="169227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4283" y="4680851"/>
              <a:ext cx="168922" cy="155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2969" y="4775161"/>
              <a:ext cx="174269" cy="1508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2910" y="3233966"/>
              <a:ext cx="162479" cy="1627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9153" y="3930954"/>
              <a:ext cx="146172" cy="172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9857" y="5231200"/>
            <a:ext cx="181610" cy="15887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2006-2015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164" y="357581"/>
            <a:ext cx="3201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Agile</a:t>
            </a:r>
            <a:r>
              <a:rPr sz="2800" spc="-25" dirty="0"/>
              <a:t> </a:t>
            </a:r>
            <a:r>
              <a:rPr sz="2800" spc="-5" dirty="0"/>
              <a:t>User</a:t>
            </a:r>
            <a:r>
              <a:rPr sz="2800" spc="-20" dirty="0"/>
              <a:t> </a:t>
            </a:r>
            <a:r>
              <a:rPr sz="2800" spc="-5" dirty="0"/>
              <a:t>Stories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143000" y="1282700"/>
            <a:ext cx="6996430" cy="4697730"/>
            <a:chOff x="1143000" y="1282700"/>
            <a:chExt cx="6996430" cy="4697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282700"/>
              <a:ext cx="6996334" cy="4697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9702" y="1930400"/>
              <a:ext cx="1379397" cy="346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3800" y="3670300"/>
              <a:ext cx="1562100" cy="1771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0000" y="1970735"/>
              <a:ext cx="1371600" cy="15708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98619" y="1691436"/>
            <a:ext cx="1040130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spc="-10" dirty="0">
                <a:latin typeface="Calibri"/>
                <a:cs typeface="Calibri"/>
              </a:rPr>
              <a:t>Respond</a:t>
            </a:r>
            <a:r>
              <a:rPr sz="1700" b="1" spc="-7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Change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0519" y="5110911"/>
            <a:ext cx="59118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spc="-10" dirty="0">
                <a:latin typeface="Calibri"/>
                <a:cs typeface="Calibri"/>
              </a:rPr>
              <a:t>Great 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5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eams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744" y="3341700"/>
            <a:ext cx="101536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spc="-5" dirty="0">
                <a:latin typeface="Calibri"/>
                <a:cs typeface="Calibri"/>
              </a:rPr>
              <a:t>Delight</a:t>
            </a:r>
            <a:r>
              <a:rPr sz="1700" b="1" spc="-8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Customer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4319" y="3364661"/>
            <a:ext cx="78041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spc="-70" dirty="0">
                <a:latin typeface="Calibri"/>
                <a:cs typeface="Calibri"/>
              </a:rPr>
              <a:t>W</a:t>
            </a:r>
            <a:r>
              <a:rPr sz="1700" b="1" dirty="0">
                <a:latin typeface="Calibri"/>
                <a:cs typeface="Calibri"/>
              </a:rPr>
              <a:t>ork</a:t>
            </a:r>
            <a:r>
              <a:rPr sz="1700" b="1" spc="-5" dirty="0">
                <a:latin typeface="Calibri"/>
                <a:cs typeface="Calibri"/>
              </a:rPr>
              <a:t>i</a:t>
            </a:r>
            <a:r>
              <a:rPr sz="1700" b="1" dirty="0">
                <a:latin typeface="Calibri"/>
                <a:cs typeface="Calibri"/>
              </a:rPr>
              <a:t>ng  </a:t>
            </a:r>
            <a:r>
              <a:rPr sz="1700" b="1" spc="-10" dirty="0">
                <a:latin typeface="Calibri"/>
                <a:cs typeface="Calibri"/>
              </a:rPr>
              <a:t>Product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4286" y="3404781"/>
            <a:ext cx="3104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11B22"/>
                </a:solidFill>
                <a:latin typeface="Verdana"/>
                <a:cs typeface="Verdana"/>
              </a:rPr>
              <a:t>Agile</a:t>
            </a:r>
            <a:r>
              <a:rPr sz="2800" b="1" spc="-7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E11B22"/>
                </a:solidFill>
                <a:latin typeface="Verdana"/>
                <a:cs typeface="Verdana"/>
              </a:rPr>
              <a:t>Manifesto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6162" y="650912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0961" y="237426"/>
            <a:ext cx="3202305" cy="688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Example</a:t>
            </a:r>
            <a:r>
              <a:rPr spc="-30" dirty="0"/>
              <a:t> </a:t>
            </a:r>
            <a:r>
              <a:rPr spc="10" dirty="0"/>
              <a:t>4:</a:t>
            </a:r>
            <a:r>
              <a:rPr spc="-25" dirty="0"/>
              <a:t> </a:t>
            </a:r>
            <a:r>
              <a:rPr spc="15" dirty="0"/>
              <a:t>Services</a:t>
            </a:r>
          </a:p>
          <a:p>
            <a:pPr marL="110489">
              <a:lnSpc>
                <a:spcPct val="100000"/>
              </a:lnSpc>
              <a:spcBef>
                <a:spcPts val="30"/>
              </a:spcBef>
            </a:pPr>
            <a:r>
              <a:rPr sz="1900" spc="-10" dirty="0"/>
              <a:t>Context</a:t>
            </a:r>
            <a:r>
              <a:rPr sz="1900" spc="-30" dirty="0"/>
              <a:t> </a:t>
            </a:r>
            <a:r>
              <a:rPr sz="1900" spc="-10" dirty="0"/>
              <a:t>and</a:t>
            </a:r>
            <a:r>
              <a:rPr sz="1900" spc="-25" dirty="0"/>
              <a:t> </a:t>
            </a:r>
            <a:r>
              <a:rPr sz="1900" spc="-10" dirty="0"/>
              <a:t>Background</a:t>
            </a:r>
            <a:endParaRPr sz="1900"/>
          </a:p>
        </p:txBody>
      </p:sp>
      <p:grpSp>
        <p:nvGrpSpPr>
          <p:cNvPr id="4" name="object 4"/>
          <p:cNvGrpSpPr/>
          <p:nvPr/>
        </p:nvGrpSpPr>
        <p:grpSpPr>
          <a:xfrm>
            <a:off x="1181100" y="1612900"/>
            <a:ext cx="7277100" cy="4610100"/>
            <a:chOff x="1181100" y="1612900"/>
            <a:chExt cx="7277100" cy="4610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" y="3517900"/>
              <a:ext cx="4267200" cy="270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612900"/>
              <a:ext cx="2286000" cy="444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9414" y="1319276"/>
            <a:ext cx="5355590" cy="19735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2245" marR="5080" indent="-170180" algn="just">
              <a:lnSpc>
                <a:spcPct val="100800"/>
              </a:lnSpc>
              <a:spcBef>
                <a:spcPts val="80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New Scrum </a:t>
            </a:r>
            <a:r>
              <a:rPr sz="1800" dirty="0">
                <a:latin typeface="Calibri"/>
                <a:cs typeface="Calibri"/>
              </a:rPr>
              <a:t>Inc. class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teach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 of Scrum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both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182245" marR="5080" indent="-170180" algn="just">
              <a:lnSpc>
                <a:spcPct val="101299"/>
              </a:lnSpc>
              <a:spcBef>
                <a:spcPts val="3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</a:t>
            </a:r>
            <a:r>
              <a:rPr sz="1800" spc="-10" dirty="0">
                <a:latin typeface="Calibri"/>
                <a:cs typeface="Calibri"/>
              </a:rPr>
              <a:t> interest,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 </a:t>
            </a:r>
            <a:r>
              <a:rPr sz="1800" spc="-5" dirty="0">
                <a:latin typeface="Calibri"/>
                <a:cs typeface="Calibri"/>
              </a:rPr>
              <a:t> would </a:t>
            </a:r>
            <a:r>
              <a:rPr sz="1800" dirty="0">
                <a:latin typeface="Calibri"/>
                <a:cs typeface="Calibri"/>
              </a:rPr>
              <a:t>be held if it </a:t>
            </a:r>
            <a:r>
              <a:rPr sz="1800" spc="-15" dirty="0">
                <a:latin typeface="Calibri"/>
                <a:cs typeface="Calibri"/>
              </a:rPr>
              <a:t>attracted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least</a:t>
            </a:r>
            <a:r>
              <a:rPr sz="1800" spc="-5" dirty="0">
                <a:latin typeface="Calibri"/>
                <a:cs typeface="Calibri"/>
              </a:rPr>
              <a:t> 10 </a:t>
            </a:r>
            <a:r>
              <a:rPr sz="1800" spc="-10" dirty="0">
                <a:latin typeface="Calibri"/>
                <a:cs typeface="Calibri"/>
              </a:rPr>
              <a:t>students to </a:t>
            </a:r>
            <a:r>
              <a:rPr sz="1800" dirty="0">
                <a:latin typeface="Calibri"/>
                <a:cs typeface="Calibri"/>
              </a:rPr>
              <a:t>sign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  <a:p>
            <a:pPr marL="182245" marR="5080" indent="-170180" algn="just">
              <a:lnSpc>
                <a:spcPct val="100800"/>
              </a:lnSpc>
              <a:spcBef>
                <a:spcPts val="4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spc="-5" dirty="0">
                <a:latin typeface="Calibri"/>
                <a:cs typeface="Calibri"/>
              </a:rPr>
              <a:t>Decided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market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Kickstarter 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water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Example</a:t>
            </a:r>
            <a:r>
              <a:rPr spc="-20" dirty="0"/>
              <a:t> </a:t>
            </a:r>
            <a:r>
              <a:rPr spc="10" dirty="0"/>
              <a:t>4:</a:t>
            </a:r>
            <a:r>
              <a:rPr spc="-15" dirty="0"/>
              <a:t> </a:t>
            </a:r>
            <a:r>
              <a:rPr spc="15" dirty="0"/>
              <a:t>Services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spc="-10" dirty="0"/>
              <a:t>Industry</a:t>
            </a:r>
            <a:r>
              <a:rPr sz="1900" spc="-5" dirty="0"/>
              <a:t> </a:t>
            </a:r>
            <a:r>
              <a:rPr sz="1900" spc="-10" dirty="0"/>
              <a:t>Stack</a:t>
            </a:r>
            <a:r>
              <a:rPr sz="1900" spc="-5" dirty="0"/>
              <a:t> </a:t>
            </a:r>
            <a:r>
              <a:rPr sz="1900" spc="-10" dirty="0"/>
              <a:t>and</a:t>
            </a:r>
            <a:r>
              <a:rPr sz="1900" spc="-5" dirty="0"/>
              <a:t> </a:t>
            </a:r>
            <a:r>
              <a:rPr sz="1900" spc="-10" dirty="0"/>
              <a:t>Sample</a:t>
            </a:r>
            <a:r>
              <a:rPr sz="1900" spc="-5" dirty="0"/>
              <a:t> </a:t>
            </a:r>
            <a:r>
              <a:rPr sz="1900" spc="-10" dirty="0"/>
              <a:t>User</a:t>
            </a:r>
            <a:r>
              <a:rPr sz="1900" spc="-5" dirty="0"/>
              <a:t> </a:t>
            </a:r>
            <a:r>
              <a:rPr sz="1900" spc="-10" dirty="0"/>
              <a:t>Story</a:t>
            </a:r>
            <a:r>
              <a:rPr sz="1900" spc="-5" dirty="0"/>
              <a:t> </a:t>
            </a:r>
            <a:r>
              <a:rPr sz="1900" spc="-20" dirty="0"/>
              <a:t>Vertical</a:t>
            </a:r>
            <a:r>
              <a:rPr sz="1900" spc="-5" dirty="0"/>
              <a:t> Slice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5051462" y="1411998"/>
            <a:ext cx="275971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16839">
              <a:lnSpc>
                <a:spcPct val="101899"/>
              </a:lnSpc>
              <a:spcBef>
                <a:spcPts val="55"/>
              </a:spcBef>
            </a:pPr>
            <a:r>
              <a:rPr sz="1800" b="1" dirty="0">
                <a:latin typeface="Verdana"/>
                <a:cs typeface="Verdana"/>
              </a:rPr>
              <a:t>MVP: </a:t>
            </a:r>
            <a:r>
              <a:rPr sz="1800" dirty="0">
                <a:latin typeface="Verdana"/>
                <a:cs typeface="Verdana"/>
              </a:rPr>
              <a:t>“Can we </a:t>
            </a:r>
            <a:r>
              <a:rPr sz="1800" spc="-5" dirty="0">
                <a:latin typeface="Verdana"/>
                <a:cs typeface="Verdana"/>
              </a:rPr>
              <a:t>get 10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registrants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60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days?”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655" y="1524063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“New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Training”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887" y="2262188"/>
          <a:ext cx="3175000" cy="4005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Course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Delivery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Sales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Support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Marketing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48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Curriculum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Materials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Catering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Registration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Payment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System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Logistics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(Venue,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&amp;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35255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938018" y="3059156"/>
            <a:ext cx="2886710" cy="3279775"/>
            <a:chOff x="3938018" y="3059156"/>
            <a:chExt cx="2886710" cy="32797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1344" y="5762077"/>
              <a:ext cx="1121139" cy="5763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02150" y="5784850"/>
              <a:ext cx="1041400" cy="482600"/>
            </a:xfrm>
            <a:custGeom>
              <a:avLst/>
              <a:gdLst/>
              <a:ahLst/>
              <a:cxnLst/>
              <a:rect l="l" t="t" r="r" b="b"/>
              <a:pathLst>
                <a:path w="1041400" h="482600">
                  <a:moveTo>
                    <a:pt x="0" y="0"/>
                  </a:moveTo>
                  <a:lnTo>
                    <a:pt x="1041400" y="0"/>
                  </a:lnTo>
                  <a:lnTo>
                    <a:pt x="1041400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2154" y="5784850"/>
              <a:ext cx="1041400" cy="482600"/>
            </a:xfrm>
            <a:custGeom>
              <a:avLst/>
              <a:gdLst/>
              <a:ahLst/>
              <a:cxnLst/>
              <a:rect l="l" t="t" r="r" b="b"/>
              <a:pathLst>
                <a:path w="1041400" h="482600">
                  <a:moveTo>
                    <a:pt x="0" y="0"/>
                  </a:moveTo>
                  <a:lnTo>
                    <a:pt x="1041399" y="0"/>
                  </a:lnTo>
                  <a:lnTo>
                    <a:pt x="1041399" y="482599"/>
                  </a:lnTo>
                  <a:lnTo>
                    <a:pt x="0" y="482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332" y="5423411"/>
              <a:ext cx="1399336" cy="4243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02150" y="5441950"/>
              <a:ext cx="1320800" cy="342900"/>
            </a:xfrm>
            <a:custGeom>
              <a:avLst/>
              <a:gdLst/>
              <a:ahLst/>
              <a:cxnLst/>
              <a:rect l="l" t="t" r="r" b="b"/>
              <a:pathLst>
                <a:path w="1320800" h="342900">
                  <a:moveTo>
                    <a:pt x="0" y="0"/>
                  </a:moveTo>
                  <a:lnTo>
                    <a:pt x="1320800" y="0"/>
                  </a:lnTo>
                  <a:lnTo>
                    <a:pt x="13208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143" y="5441946"/>
              <a:ext cx="1320800" cy="342900"/>
            </a:xfrm>
            <a:custGeom>
              <a:avLst/>
              <a:gdLst/>
              <a:ahLst/>
              <a:cxnLst/>
              <a:rect l="l" t="t" r="r" b="b"/>
              <a:pathLst>
                <a:path w="1320800" h="342900">
                  <a:moveTo>
                    <a:pt x="0" y="0"/>
                  </a:moveTo>
                  <a:lnTo>
                    <a:pt x="1320793" y="0"/>
                  </a:lnTo>
                  <a:lnTo>
                    <a:pt x="1320793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1344" y="4963998"/>
              <a:ext cx="440038" cy="5332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02150" y="4984750"/>
              <a:ext cx="355600" cy="444500"/>
            </a:xfrm>
            <a:custGeom>
              <a:avLst/>
              <a:gdLst/>
              <a:ahLst/>
              <a:cxnLst/>
              <a:rect l="l" t="t" r="r" b="b"/>
              <a:pathLst>
                <a:path w="355600" h="444500">
                  <a:moveTo>
                    <a:pt x="0" y="0"/>
                  </a:moveTo>
                  <a:lnTo>
                    <a:pt x="355600" y="0"/>
                  </a:lnTo>
                  <a:lnTo>
                    <a:pt x="3556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2154" y="4984746"/>
              <a:ext cx="355600" cy="444500"/>
            </a:xfrm>
            <a:custGeom>
              <a:avLst/>
              <a:gdLst/>
              <a:ahLst/>
              <a:cxnLst/>
              <a:rect l="l" t="t" r="r" b="b"/>
              <a:pathLst>
                <a:path w="355600" h="444500">
                  <a:moveTo>
                    <a:pt x="0" y="0"/>
                  </a:moveTo>
                  <a:lnTo>
                    <a:pt x="355600" y="0"/>
                  </a:lnTo>
                  <a:lnTo>
                    <a:pt x="3556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1344" y="4237658"/>
              <a:ext cx="334951" cy="8120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02150" y="4260849"/>
              <a:ext cx="254000" cy="723900"/>
            </a:xfrm>
            <a:custGeom>
              <a:avLst/>
              <a:gdLst/>
              <a:ahLst/>
              <a:cxnLst/>
              <a:rect l="l" t="t" r="r" b="b"/>
              <a:pathLst>
                <a:path w="254000" h="723900">
                  <a:moveTo>
                    <a:pt x="0" y="0"/>
                  </a:moveTo>
                  <a:lnTo>
                    <a:pt x="254000" y="0"/>
                  </a:lnTo>
                  <a:lnTo>
                    <a:pt x="2540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2153" y="4260848"/>
              <a:ext cx="254000" cy="723900"/>
            </a:xfrm>
            <a:custGeom>
              <a:avLst/>
              <a:gdLst/>
              <a:ahLst/>
              <a:cxnLst/>
              <a:rect l="l" t="t" r="r" b="b"/>
              <a:pathLst>
                <a:path w="254000" h="723900">
                  <a:moveTo>
                    <a:pt x="0" y="0"/>
                  </a:moveTo>
                  <a:lnTo>
                    <a:pt x="254000" y="0"/>
                  </a:lnTo>
                  <a:lnTo>
                    <a:pt x="254000" y="723899"/>
                  </a:lnTo>
                  <a:lnTo>
                    <a:pt x="0" y="723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1332" y="3621761"/>
              <a:ext cx="2031352" cy="6965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02150" y="3638549"/>
              <a:ext cx="1943100" cy="609600"/>
            </a:xfrm>
            <a:custGeom>
              <a:avLst/>
              <a:gdLst/>
              <a:ahLst/>
              <a:cxnLst/>
              <a:rect l="l" t="t" r="r" b="b"/>
              <a:pathLst>
                <a:path w="1943100" h="609600">
                  <a:moveTo>
                    <a:pt x="0" y="0"/>
                  </a:moveTo>
                  <a:lnTo>
                    <a:pt x="1943100" y="0"/>
                  </a:lnTo>
                  <a:lnTo>
                    <a:pt x="19431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2143" y="3638545"/>
              <a:ext cx="1943100" cy="609600"/>
            </a:xfrm>
            <a:custGeom>
              <a:avLst/>
              <a:gdLst/>
              <a:ahLst/>
              <a:cxnLst/>
              <a:rect l="l" t="t" r="r" b="b"/>
              <a:pathLst>
                <a:path w="1943100" h="609600">
                  <a:moveTo>
                    <a:pt x="0" y="0"/>
                  </a:moveTo>
                  <a:lnTo>
                    <a:pt x="1943106" y="0"/>
                  </a:lnTo>
                  <a:lnTo>
                    <a:pt x="1943106" y="609599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1344" y="3059156"/>
              <a:ext cx="899360" cy="6483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02150" y="3079749"/>
              <a:ext cx="812800" cy="558800"/>
            </a:xfrm>
            <a:custGeom>
              <a:avLst/>
              <a:gdLst/>
              <a:ahLst/>
              <a:cxnLst/>
              <a:rect l="l" t="t" r="r" b="b"/>
              <a:pathLst>
                <a:path w="812800" h="558800">
                  <a:moveTo>
                    <a:pt x="0" y="0"/>
                  </a:moveTo>
                  <a:lnTo>
                    <a:pt x="812800" y="0"/>
                  </a:lnTo>
                  <a:lnTo>
                    <a:pt x="812800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02155" y="3079751"/>
              <a:ext cx="812800" cy="558800"/>
            </a:xfrm>
            <a:custGeom>
              <a:avLst/>
              <a:gdLst/>
              <a:ahLst/>
              <a:cxnLst/>
              <a:rect l="l" t="t" r="r" b="b"/>
              <a:pathLst>
                <a:path w="812800" h="558800">
                  <a:moveTo>
                    <a:pt x="0" y="0"/>
                  </a:moveTo>
                  <a:lnTo>
                    <a:pt x="812799" y="0"/>
                  </a:lnTo>
                  <a:lnTo>
                    <a:pt x="812799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8018" y="3907524"/>
              <a:ext cx="460397" cy="7038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81450" y="3925074"/>
              <a:ext cx="375285" cy="621665"/>
            </a:xfrm>
            <a:custGeom>
              <a:avLst/>
              <a:gdLst/>
              <a:ahLst/>
              <a:cxnLst/>
              <a:rect l="l" t="t" r="r" b="b"/>
              <a:pathLst>
                <a:path w="375285" h="621664">
                  <a:moveTo>
                    <a:pt x="190500" y="0"/>
                  </a:moveTo>
                  <a:lnTo>
                    <a:pt x="190500" y="157975"/>
                  </a:lnTo>
                  <a:lnTo>
                    <a:pt x="0" y="157975"/>
                  </a:lnTo>
                  <a:lnTo>
                    <a:pt x="0" y="462775"/>
                  </a:lnTo>
                  <a:lnTo>
                    <a:pt x="190500" y="462775"/>
                  </a:lnTo>
                  <a:lnTo>
                    <a:pt x="190500" y="621525"/>
                  </a:lnTo>
                  <a:lnTo>
                    <a:pt x="374789" y="31136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1454" y="3925078"/>
              <a:ext cx="375285" cy="621665"/>
            </a:xfrm>
            <a:custGeom>
              <a:avLst/>
              <a:gdLst/>
              <a:ahLst/>
              <a:cxnLst/>
              <a:rect l="l" t="t" r="r" b="b"/>
              <a:pathLst>
                <a:path w="375285" h="621664">
                  <a:moveTo>
                    <a:pt x="190500" y="621518"/>
                  </a:moveTo>
                  <a:lnTo>
                    <a:pt x="190500" y="462768"/>
                  </a:lnTo>
                  <a:lnTo>
                    <a:pt x="0" y="462768"/>
                  </a:lnTo>
                  <a:lnTo>
                    <a:pt x="0" y="157968"/>
                  </a:lnTo>
                  <a:lnTo>
                    <a:pt x="190500" y="157968"/>
                  </a:lnTo>
                  <a:lnTo>
                    <a:pt x="190500" y="0"/>
                  </a:lnTo>
                  <a:lnTo>
                    <a:pt x="374793" y="311363"/>
                  </a:lnTo>
                  <a:lnTo>
                    <a:pt x="190500" y="62151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9830" y="5545632"/>
              <a:ext cx="316873" cy="1047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800" y="6024216"/>
              <a:ext cx="316876" cy="1047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4302" y="3293808"/>
              <a:ext cx="316876" cy="1047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448305" y="332740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127000" y="0"/>
                  </a:lnTo>
                  <a:lnTo>
                    <a:pt x="241300" y="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7594" y="3927538"/>
              <a:ext cx="316876" cy="1047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01311" y="4622228"/>
              <a:ext cx="316876" cy="1047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40302" y="4648206"/>
              <a:ext cx="241300" cy="12700"/>
            </a:xfrm>
            <a:custGeom>
              <a:avLst/>
              <a:gdLst/>
              <a:ahLst/>
              <a:cxnLst/>
              <a:rect l="l" t="t" r="r" b="b"/>
              <a:pathLst>
                <a:path w="241300" h="12700">
                  <a:moveTo>
                    <a:pt x="0" y="0"/>
                  </a:moveTo>
                  <a:lnTo>
                    <a:pt x="114300" y="0"/>
                  </a:lnTo>
                  <a:lnTo>
                    <a:pt x="114300" y="12700"/>
                  </a:lnTo>
                  <a:lnTo>
                    <a:pt x="241300" y="1270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9067" y="5197373"/>
              <a:ext cx="316876" cy="10477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80005" y="523240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114299" y="0"/>
                  </a:lnTo>
                  <a:lnTo>
                    <a:pt x="241299" y="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84700" y="3835399"/>
              <a:ext cx="1790700" cy="2540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891532" y="2438908"/>
            <a:ext cx="3872229" cy="38595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Verdana"/>
                <a:cs typeface="Verdana"/>
              </a:rPr>
              <a:t>No “course delivery”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activity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needed to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achieve</a:t>
            </a:r>
            <a:r>
              <a:rPr sz="1400" dirty="0">
                <a:latin typeface="Verdana"/>
                <a:cs typeface="Verdana"/>
              </a:rPr>
              <a:t> MVP </a:t>
            </a:r>
            <a:r>
              <a:rPr sz="1400" spc="-5" dirty="0">
                <a:latin typeface="Verdana"/>
                <a:cs typeface="Verdana"/>
              </a:rPr>
              <a:t>goals…comes</a:t>
            </a:r>
            <a:r>
              <a:rPr sz="1400" dirty="0">
                <a:latin typeface="Verdana"/>
                <a:cs typeface="Verdana"/>
              </a:rPr>
              <a:t> in </a:t>
            </a:r>
            <a:r>
              <a:rPr sz="1400" spc="-5" dirty="0">
                <a:latin typeface="Verdana"/>
                <a:cs typeface="Verdana"/>
              </a:rPr>
              <a:t>future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stories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Verdana"/>
              <a:cs typeface="Verdana"/>
            </a:endParaRPr>
          </a:p>
          <a:p>
            <a:pPr marL="830580" marR="130810">
              <a:lnSpc>
                <a:spcPct val="101200"/>
              </a:lnSpc>
            </a:pPr>
            <a:r>
              <a:rPr sz="1400" spc="-5" dirty="0">
                <a:latin typeface="Verdana"/>
                <a:cs typeface="Verdana"/>
              </a:rPr>
              <a:t>Be prepared </a:t>
            </a:r>
            <a:r>
              <a:rPr sz="1400" dirty="0">
                <a:latin typeface="Verdana"/>
                <a:cs typeface="Verdana"/>
              </a:rPr>
              <a:t>for </a:t>
            </a:r>
            <a:r>
              <a:rPr sz="1400" spc="-5" dirty="0">
                <a:latin typeface="Verdana"/>
                <a:cs typeface="Verdana"/>
              </a:rPr>
              <a:t>inevitable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questions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help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people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enroll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 marL="1927225" marR="233679" indent="-279400">
              <a:lnSpc>
                <a:spcPct val="101200"/>
              </a:lnSpc>
              <a:tabLst>
                <a:tab pos="1889760" algn="l"/>
              </a:tabLst>
            </a:pPr>
            <a:r>
              <a:rPr sz="1400" u="heavy" dirty="0">
                <a:uFill>
                  <a:solidFill>
                    <a:srgbClr val="7F7F7F"/>
                  </a:solidFill>
                </a:uFill>
                <a:latin typeface="Verdana"/>
                <a:cs typeface="Verdana"/>
              </a:rPr>
              <a:t> 	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Main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push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MVP…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get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word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  <a:p>
            <a:pPr marL="471805" marR="83185">
              <a:lnSpc>
                <a:spcPct val="101200"/>
              </a:lnSpc>
              <a:spcBef>
                <a:spcPts val="1310"/>
              </a:spcBef>
            </a:pPr>
            <a:r>
              <a:rPr sz="1400" spc="-5" dirty="0">
                <a:latin typeface="Verdana"/>
                <a:cs typeface="Verdana"/>
              </a:rPr>
              <a:t>Thought through </a:t>
            </a:r>
            <a:r>
              <a:rPr sz="1400" dirty="0">
                <a:latin typeface="Verdana"/>
                <a:cs typeface="Verdana"/>
              </a:rPr>
              <a:t>only </a:t>
            </a:r>
            <a:r>
              <a:rPr sz="1400" spc="-5" dirty="0">
                <a:latin typeface="Verdana"/>
                <a:cs typeface="Verdana"/>
              </a:rPr>
              <a:t>enough </a:t>
            </a:r>
            <a:r>
              <a:rPr sz="1400" dirty="0">
                <a:latin typeface="Verdana"/>
                <a:cs typeface="Verdana"/>
              </a:rPr>
              <a:t>for a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provocative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description…main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course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work</a:t>
            </a:r>
            <a:r>
              <a:rPr sz="1400" spc="-5" dirty="0">
                <a:latin typeface="Verdana"/>
                <a:cs typeface="Verdana"/>
              </a:rPr>
              <a:t> comes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after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“go” decision</a:t>
            </a:r>
            <a:endParaRPr sz="1400">
              <a:latin typeface="Verdana"/>
              <a:cs typeface="Verdana"/>
            </a:endParaRPr>
          </a:p>
          <a:p>
            <a:pPr marL="546735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latin typeface="Verdana"/>
                <a:cs typeface="Verdana"/>
              </a:rPr>
              <a:t>“Proof</a:t>
            </a:r>
            <a:r>
              <a:rPr sz="1400" dirty="0">
                <a:latin typeface="Verdana"/>
                <a:cs typeface="Verdana"/>
              </a:rPr>
              <a:t> of </a:t>
            </a:r>
            <a:r>
              <a:rPr sz="1400" spc="-5" dirty="0">
                <a:latin typeface="Verdana"/>
                <a:cs typeface="Verdana"/>
              </a:rPr>
              <a:t>concept”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budget-level</a:t>
            </a:r>
            <a:endParaRPr sz="1400">
              <a:latin typeface="Verdana"/>
              <a:cs typeface="Verdana"/>
            </a:endParaRPr>
          </a:p>
          <a:p>
            <a:pPr marL="1395095" marR="29209" indent="-292735">
              <a:lnSpc>
                <a:spcPct val="101200"/>
              </a:lnSpc>
              <a:spcBef>
                <a:spcPts val="535"/>
              </a:spcBef>
              <a:tabLst>
                <a:tab pos="1343660" algn="l"/>
              </a:tabLst>
            </a:pPr>
            <a:r>
              <a:rPr sz="1400" u="heavy" dirty="0">
                <a:uFill>
                  <a:solidFill>
                    <a:srgbClr val="7F7F7F"/>
                  </a:solidFill>
                </a:uFill>
                <a:latin typeface="Verdana"/>
                <a:cs typeface="Verdana"/>
              </a:rPr>
              <a:t> 	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 system capable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enrolling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least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10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people</a:t>
            </a:r>
            <a:endParaRPr sz="1400">
              <a:latin typeface="Verdana"/>
              <a:cs typeface="Verdana"/>
            </a:endParaRPr>
          </a:p>
          <a:p>
            <a:pPr marL="1103630" marR="149860" indent="-318770">
              <a:lnSpc>
                <a:spcPct val="101200"/>
              </a:lnSpc>
              <a:spcBef>
                <a:spcPts val="340"/>
              </a:spcBef>
              <a:tabLst>
                <a:tab pos="1026160" algn="l"/>
              </a:tabLst>
            </a:pPr>
            <a:r>
              <a:rPr sz="1400" u="heavy" dirty="0">
                <a:uFill>
                  <a:solidFill>
                    <a:srgbClr val="7F7F7F"/>
                  </a:solidFill>
                </a:uFill>
                <a:latin typeface="Verdana"/>
                <a:cs typeface="Verdana"/>
              </a:rPr>
              <a:t> 	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 to </a:t>
            </a:r>
            <a:r>
              <a:rPr sz="1400" dirty="0">
                <a:latin typeface="Verdana"/>
                <a:cs typeface="Verdana"/>
              </a:rPr>
              <a:t>least </a:t>
            </a:r>
            <a:r>
              <a:rPr sz="1400" spc="-5" dirty="0">
                <a:latin typeface="Verdana"/>
                <a:cs typeface="Verdana"/>
              </a:rPr>
              <a:t>select date </a:t>
            </a:r>
            <a:r>
              <a:rPr sz="1400" dirty="0">
                <a:latin typeface="Verdana"/>
                <a:cs typeface="Verdana"/>
              </a:rPr>
              <a:t>and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city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offering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(venue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nice)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67644" y="2664853"/>
            <a:ext cx="317500" cy="104775"/>
            <a:chOff x="4567644" y="2664853"/>
            <a:chExt cx="317500" cy="104775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67644" y="2664853"/>
              <a:ext cx="316876" cy="1047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10096" y="2692394"/>
              <a:ext cx="241300" cy="12700"/>
            </a:xfrm>
            <a:custGeom>
              <a:avLst/>
              <a:gdLst/>
              <a:ahLst/>
              <a:cxnLst/>
              <a:rect l="l" t="t" r="r" b="b"/>
              <a:pathLst>
                <a:path w="241300" h="12700">
                  <a:moveTo>
                    <a:pt x="0" y="0"/>
                  </a:moveTo>
                  <a:lnTo>
                    <a:pt x="114299" y="0"/>
                  </a:lnTo>
                  <a:lnTo>
                    <a:pt x="114299" y="12700"/>
                  </a:lnTo>
                  <a:lnTo>
                    <a:pt x="241299" y="1270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6519" y="237426"/>
            <a:ext cx="35712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Example</a:t>
            </a:r>
            <a:r>
              <a:rPr spc="-25" dirty="0"/>
              <a:t> </a:t>
            </a:r>
            <a:r>
              <a:rPr spc="10" dirty="0"/>
              <a:t>5:</a:t>
            </a:r>
            <a:r>
              <a:rPr spc="-20" dirty="0"/>
              <a:t> </a:t>
            </a:r>
            <a:r>
              <a:rPr spc="1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14" y="612508"/>
            <a:ext cx="7966709" cy="20662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solidFill>
                  <a:srgbClr val="E11B22"/>
                </a:solidFill>
                <a:latin typeface="Verdana"/>
                <a:cs typeface="Verdana"/>
              </a:rPr>
              <a:t>Context</a:t>
            </a:r>
            <a:r>
              <a:rPr sz="1900" spc="-3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E11B22"/>
                </a:solidFill>
                <a:latin typeface="Verdana"/>
                <a:cs typeface="Verdana"/>
              </a:rPr>
              <a:t>and</a:t>
            </a:r>
            <a:r>
              <a:rPr sz="1900" spc="-2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E11B22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  <a:p>
            <a:pPr marL="182245" indent="-170180">
              <a:lnSpc>
                <a:spcPts val="1910"/>
              </a:lnSpc>
              <a:spcBef>
                <a:spcPts val="1575"/>
              </a:spcBef>
              <a:buFont typeface="Arial MT"/>
              <a:buChar char="•"/>
              <a:tabLst>
                <a:tab pos="182880" algn="l"/>
              </a:tabLst>
            </a:pPr>
            <a:r>
              <a:rPr sz="1600" spc="-5" dirty="0">
                <a:latin typeface="Verdana"/>
                <a:cs typeface="Verdana"/>
              </a:rPr>
              <a:t>Leadership</a:t>
            </a:r>
            <a:r>
              <a:rPr sz="1600" dirty="0">
                <a:latin typeface="Verdana"/>
                <a:cs typeface="Verdana"/>
              </a:rPr>
              <a:t> must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maintain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visibility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org’s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progress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towards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vision/goals.</a:t>
            </a:r>
            <a:endParaRPr sz="1600">
              <a:latin typeface="Verdana"/>
              <a:cs typeface="Verdana"/>
            </a:endParaRPr>
          </a:p>
          <a:p>
            <a:pPr marL="639445" lvl="1" indent="-170815">
              <a:lnSpc>
                <a:spcPts val="1900"/>
              </a:lnSpc>
              <a:buFont typeface="Arial MT"/>
              <a:buChar char="•"/>
              <a:tabLst>
                <a:tab pos="640080" algn="l"/>
              </a:tabLst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course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adjustments</a:t>
            </a:r>
            <a:r>
              <a:rPr sz="1600" dirty="0">
                <a:latin typeface="Verdana"/>
                <a:cs typeface="Verdana"/>
              </a:rPr>
              <a:t> as </a:t>
            </a:r>
            <a:r>
              <a:rPr sz="1600" spc="-5" dirty="0">
                <a:latin typeface="Verdana"/>
                <a:cs typeface="Verdana"/>
              </a:rPr>
              <a:t>needed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ensure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progress</a:t>
            </a:r>
            <a:endParaRPr sz="1600">
              <a:latin typeface="Verdana"/>
              <a:cs typeface="Verdana"/>
            </a:endParaRPr>
          </a:p>
          <a:p>
            <a:pPr marL="639445" lvl="1" indent="-170815">
              <a:lnSpc>
                <a:spcPts val="1910"/>
              </a:lnSpc>
              <a:buFont typeface="Arial MT"/>
              <a:buChar char="•"/>
              <a:tabLst>
                <a:tab pos="640080" algn="l"/>
              </a:tabLst>
            </a:pPr>
            <a:r>
              <a:rPr sz="1600" spc="-5" dirty="0">
                <a:latin typeface="Verdana"/>
                <a:cs typeface="Verdana"/>
              </a:rPr>
              <a:t>Informed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decisions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relevant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context</a:t>
            </a:r>
            <a:r>
              <a:rPr sz="1600" dirty="0">
                <a:latin typeface="Verdana"/>
                <a:cs typeface="Verdana"/>
              </a:rPr>
              <a:t> and </a:t>
            </a:r>
            <a:r>
              <a:rPr sz="1600" spc="-5" dirty="0">
                <a:latin typeface="Verdana"/>
                <a:cs typeface="Verdana"/>
              </a:rPr>
              <a:t>metrics</a:t>
            </a:r>
            <a:endParaRPr sz="1600">
              <a:latin typeface="Verdana"/>
              <a:cs typeface="Verdana"/>
            </a:endParaRPr>
          </a:p>
          <a:p>
            <a:pPr marL="182245" indent="-170180">
              <a:lnSpc>
                <a:spcPts val="1910"/>
              </a:lnSpc>
              <a:spcBef>
                <a:spcPts val="780"/>
              </a:spcBef>
              <a:buFont typeface="Arial MT"/>
              <a:buChar char="•"/>
              <a:tabLst>
                <a:tab pos="182880" algn="l"/>
              </a:tabLst>
            </a:pPr>
            <a:r>
              <a:rPr sz="1600" dirty="0">
                <a:latin typeface="Verdana"/>
                <a:cs typeface="Verdana"/>
              </a:rPr>
              <a:t>What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right/wrong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agile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metrics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track?</a:t>
            </a:r>
            <a:endParaRPr sz="1600">
              <a:latin typeface="Verdana"/>
              <a:cs typeface="Verdana"/>
            </a:endParaRPr>
          </a:p>
          <a:p>
            <a:pPr marL="182245" indent="-170180">
              <a:lnSpc>
                <a:spcPts val="1900"/>
              </a:lnSpc>
              <a:buFont typeface="Arial MT"/>
              <a:buChar char="•"/>
              <a:tabLst>
                <a:tab pos="182880" algn="l"/>
              </a:tabLst>
            </a:pP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make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sure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those metrics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updated with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latest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data?</a:t>
            </a:r>
            <a:endParaRPr sz="1600">
              <a:latin typeface="Verdana"/>
              <a:cs typeface="Verdana"/>
            </a:endParaRPr>
          </a:p>
          <a:p>
            <a:pPr marL="182245" indent="-170180">
              <a:lnSpc>
                <a:spcPts val="1910"/>
              </a:lnSpc>
              <a:buFont typeface="Arial MT"/>
              <a:buChar char="•"/>
              <a:tabLst>
                <a:tab pos="182880" algn="l"/>
              </a:tabLst>
            </a:pPr>
            <a:r>
              <a:rPr sz="1600" spc="-5" dirty="0">
                <a:latin typeface="Verdana"/>
                <a:cs typeface="Verdana"/>
              </a:rPr>
              <a:t>How do </a:t>
            </a:r>
            <a:r>
              <a:rPr sz="1600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add and/or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tweak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quickly</a:t>
            </a:r>
            <a:r>
              <a:rPr sz="1600" dirty="0">
                <a:latin typeface="Verdana"/>
                <a:cs typeface="Verdana"/>
              </a:rPr>
              <a:t> and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easily?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0100" y="3213100"/>
            <a:ext cx="7543800" cy="3124200"/>
            <a:chOff x="800100" y="3213100"/>
            <a:chExt cx="7543800" cy="3124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5700" y="3213100"/>
              <a:ext cx="5918200" cy="3009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213100"/>
              <a:ext cx="5130800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Example</a:t>
            </a:r>
            <a:r>
              <a:rPr spc="-15" dirty="0"/>
              <a:t> </a:t>
            </a:r>
            <a:r>
              <a:rPr spc="10" dirty="0"/>
              <a:t>5:</a:t>
            </a:r>
            <a:r>
              <a:rPr spc="-15" dirty="0"/>
              <a:t> </a:t>
            </a:r>
            <a:r>
              <a:rPr spc="15" dirty="0"/>
              <a:t>Dashboard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900" spc="-10" dirty="0"/>
              <a:t>Dashboard</a:t>
            </a:r>
            <a:r>
              <a:rPr sz="1900" spc="-5" dirty="0"/>
              <a:t> </a:t>
            </a:r>
            <a:r>
              <a:rPr sz="1900" spc="-10" dirty="0"/>
              <a:t>Stack</a:t>
            </a:r>
            <a:r>
              <a:rPr sz="1900" spc="-5" dirty="0"/>
              <a:t> </a:t>
            </a:r>
            <a:r>
              <a:rPr sz="1900" spc="-10" dirty="0"/>
              <a:t>and</a:t>
            </a:r>
            <a:r>
              <a:rPr sz="1900" spc="-5" dirty="0"/>
              <a:t> </a:t>
            </a:r>
            <a:r>
              <a:rPr sz="1900" spc="-10" dirty="0"/>
              <a:t>Sample</a:t>
            </a:r>
            <a:r>
              <a:rPr sz="1900" spc="-5" dirty="0"/>
              <a:t> </a:t>
            </a:r>
            <a:r>
              <a:rPr sz="1900" spc="-10" dirty="0"/>
              <a:t>User</a:t>
            </a:r>
            <a:r>
              <a:rPr sz="1900" spc="-5" dirty="0"/>
              <a:t> </a:t>
            </a:r>
            <a:r>
              <a:rPr sz="1900" spc="-10" dirty="0"/>
              <a:t>Story</a:t>
            </a:r>
            <a:r>
              <a:rPr sz="1900" spc="-5" dirty="0"/>
              <a:t> </a:t>
            </a:r>
            <a:r>
              <a:rPr sz="1900" spc="-20" dirty="0"/>
              <a:t>Vertical</a:t>
            </a:r>
            <a:r>
              <a:rPr sz="1900" spc="-5" dirty="0"/>
              <a:t> Slice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4394365" y="1244523"/>
            <a:ext cx="4425315" cy="782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635" algn="ctr">
              <a:lnSpc>
                <a:spcPct val="99000"/>
              </a:lnSpc>
              <a:spcBef>
                <a:spcPts val="120"/>
              </a:spcBef>
            </a:pPr>
            <a:r>
              <a:rPr sz="1800" b="1" dirty="0">
                <a:latin typeface="Verdana"/>
                <a:cs typeface="Verdana"/>
              </a:rPr>
              <a:t>User </a:t>
            </a:r>
            <a:r>
              <a:rPr sz="1800" b="1" spc="-5" dirty="0">
                <a:latin typeface="Verdana"/>
                <a:cs typeface="Verdana"/>
              </a:rPr>
              <a:t>Story: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leadership, </a:t>
            </a:r>
            <a:r>
              <a:rPr sz="1600" dirty="0">
                <a:latin typeface="Verdana"/>
                <a:cs typeface="Verdana"/>
              </a:rPr>
              <a:t>we must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 how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net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income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is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burning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up </a:t>
            </a:r>
            <a:r>
              <a:rPr sz="1600" spc="-5" dirty="0">
                <a:latin typeface="Verdana"/>
                <a:cs typeface="Verdana"/>
              </a:rPr>
              <a:t>for 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year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5" dirty="0">
                <a:latin typeface="Verdana"/>
                <a:cs typeface="Verdana"/>
              </a:rPr>
              <a:t> that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can forecast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profits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04" y="1524063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“Dashboard”</a:t>
            </a:r>
            <a:r>
              <a:rPr sz="1800" b="1" spc="-7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887" y="2262188"/>
          <a:ext cx="3175000" cy="3890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Metric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KPI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Metrics Dashboard Interface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Tool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analysis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48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2">
                <a:tc>
                  <a:txBody>
                    <a:bodyPr/>
                    <a:lstStyle/>
                    <a:p>
                      <a:pPr marL="1413510" marR="207645" indent="-1202690">
                        <a:lnSpc>
                          <a:spcPct val="1012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Automated Data Aggregation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/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ERP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Raw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938018" y="3059156"/>
            <a:ext cx="1220470" cy="3162935"/>
            <a:chOff x="3938018" y="3059156"/>
            <a:chExt cx="1220470" cy="31629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1344" y="5306908"/>
              <a:ext cx="317470" cy="9150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02150" y="5327650"/>
              <a:ext cx="228600" cy="825500"/>
            </a:xfrm>
            <a:custGeom>
              <a:avLst/>
              <a:gdLst/>
              <a:ahLst/>
              <a:cxnLst/>
              <a:rect l="l" t="t" r="r" b="b"/>
              <a:pathLst>
                <a:path w="228600" h="825500">
                  <a:moveTo>
                    <a:pt x="0" y="0"/>
                  </a:moveTo>
                  <a:lnTo>
                    <a:pt x="228600" y="0"/>
                  </a:lnTo>
                  <a:lnTo>
                    <a:pt x="228600" y="825500"/>
                  </a:lnTo>
                  <a:lnTo>
                    <a:pt x="0" y="825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2154" y="5327652"/>
              <a:ext cx="228600" cy="825500"/>
            </a:xfrm>
            <a:custGeom>
              <a:avLst/>
              <a:gdLst/>
              <a:ahLst/>
              <a:cxnLst/>
              <a:rect l="l" t="t" r="r" b="b"/>
              <a:pathLst>
                <a:path w="228600" h="825500">
                  <a:moveTo>
                    <a:pt x="0" y="0"/>
                  </a:moveTo>
                  <a:lnTo>
                    <a:pt x="228600" y="0"/>
                  </a:lnTo>
                  <a:lnTo>
                    <a:pt x="228600" y="825499"/>
                  </a:lnTo>
                  <a:lnTo>
                    <a:pt x="0" y="825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344" y="4713362"/>
              <a:ext cx="317472" cy="6792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02150" y="4730750"/>
              <a:ext cx="228600" cy="596900"/>
            </a:xfrm>
            <a:custGeom>
              <a:avLst/>
              <a:gdLst/>
              <a:ahLst/>
              <a:cxnLst/>
              <a:rect l="l" t="t" r="r" b="b"/>
              <a:pathLst>
                <a:path w="228600" h="596900">
                  <a:moveTo>
                    <a:pt x="0" y="0"/>
                  </a:moveTo>
                  <a:lnTo>
                    <a:pt x="228600" y="0"/>
                  </a:lnTo>
                  <a:lnTo>
                    <a:pt x="2286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155" y="4730753"/>
              <a:ext cx="228600" cy="596900"/>
            </a:xfrm>
            <a:custGeom>
              <a:avLst/>
              <a:gdLst/>
              <a:ahLst/>
              <a:cxnLst/>
              <a:rect l="l" t="t" r="r" b="b"/>
              <a:pathLst>
                <a:path w="228600" h="596900">
                  <a:moveTo>
                    <a:pt x="0" y="0"/>
                  </a:moveTo>
                  <a:lnTo>
                    <a:pt x="228599" y="0"/>
                  </a:lnTo>
                  <a:lnTo>
                    <a:pt x="228599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1344" y="3621769"/>
              <a:ext cx="317472" cy="11676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02150" y="3638549"/>
              <a:ext cx="228600" cy="1079500"/>
            </a:xfrm>
            <a:custGeom>
              <a:avLst/>
              <a:gdLst/>
              <a:ahLst/>
              <a:cxnLst/>
              <a:rect l="l" t="t" r="r" b="b"/>
              <a:pathLst>
                <a:path w="228600" h="1079500">
                  <a:moveTo>
                    <a:pt x="0" y="0"/>
                  </a:moveTo>
                  <a:lnTo>
                    <a:pt x="228600" y="0"/>
                  </a:lnTo>
                  <a:lnTo>
                    <a:pt x="228600" y="1079500"/>
                  </a:lnTo>
                  <a:lnTo>
                    <a:pt x="0" y="107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8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2155" y="3638546"/>
              <a:ext cx="228600" cy="1079500"/>
            </a:xfrm>
            <a:custGeom>
              <a:avLst/>
              <a:gdLst/>
              <a:ahLst/>
              <a:cxnLst/>
              <a:rect l="l" t="t" r="r" b="b"/>
              <a:pathLst>
                <a:path w="228600" h="1079500">
                  <a:moveTo>
                    <a:pt x="0" y="0"/>
                  </a:moveTo>
                  <a:lnTo>
                    <a:pt x="228599" y="0"/>
                  </a:lnTo>
                  <a:lnTo>
                    <a:pt x="228599" y="1079499"/>
                  </a:lnTo>
                  <a:lnTo>
                    <a:pt x="0" y="1079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1344" y="3059156"/>
              <a:ext cx="317472" cy="6483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02150" y="3079749"/>
              <a:ext cx="228600" cy="558800"/>
            </a:xfrm>
            <a:custGeom>
              <a:avLst/>
              <a:gdLst/>
              <a:ahLst/>
              <a:cxnLst/>
              <a:rect l="l" t="t" r="r" b="b"/>
              <a:pathLst>
                <a:path w="228600" h="558800">
                  <a:moveTo>
                    <a:pt x="0" y="0"/>
                  </a:moveTo>
                  <a:lnTo>
                    <a:pt x="228600" y="0"/>
                  </a:lnTo>
                  <a:lnTo>
                    <a:pt x="228600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2155" y="3079751"/>
              <a:ext cx="228600" cy="558800"/>
            </a:xfrm>
            <a:custGeom>
              <a:avLst/>
              <a:gdLst/>
              <a:ahLst/>
              <a:cxnLst/>
              <a:rect l="l" t="t" r="r" b="b"/>
              <a:pathLst>
                <a:path w="228600" h="558800">
                  <a:moveTo>
                    <a:pt x="0" y="0"/>
                  </a:moveTo>
                  <a:lnTo>
                    <a:pt x="228599" y="0"/>
                  </a:lnTo>
                  <a:lnTo>
                    <a:pt x="228599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018" y="3907524"/>
              <a:ext cx="460397" cy="7038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81450" y="3925074"/>
              <a:ext cx="375285" cy="621665"/>
            </a:xfrm>
            <a:custGeom>
              <a:avLst/>
              <a:gdLst/>
              <a:ahLst/>
              <a:cxnLst/>
              <a:rect l="l" t="t" r="r" b="b"/>
              <a:pathLst>
                <a:path w="375285" h="621664">
                  <a:moveTo>
                    <a:pt x="190500" y="0"/>
                  </a:moveTo>
                  <a:lnTo>
                    <a:pt x="190500" y="157975"/>
                  </a:lnTo>
                  <a:lnTo>
                    <a:pt x="0" y="157975"/>
                  </a:lnTo>
                  <a:lnTo>
                    <a:pt x="0" y="462775"/>
                  </a:lnTo>
                  <a:lnTo>
                    <a:pt x="190500" y="462775"/>
                  </a:lnTo>
                  <a:lnTo>
                    <a:pt x="190500" y="621525"/>
                  </a:lnTo>
                  <a:lnTo>
                    <a:pt x="374789" y="31136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81454" y="3925078"/>
              <a:ext cx="375285" cy="621665"/>
            </a:xfrm>
            <a:custGeom>
              <a:avLst/>
              <a:gdLst/>
              <a:ahLst/>
              <a:cxnLst/>
              <a:rect l="l" t="t" r="r" b="b"/>
              <a:pathLst>
                <a:path w="375285" h="621664">
                  <a:moveTo>
                    <a:pt x="190500" y="621518"/>
                  </a:moveTo>
                  <a:lnTo>
                    <a:pt x="190500" y="462768"/>
                  </a:lnTo>
                  <a:lnTo>
                    <a:pt x="0" y="462768"/>
                  </a:lnTo>
                  <a:lnTo>
                    <a:pt x="0" y="157968"/>
                  </a:lnTo>
                  <a:lnTo>
                    <a:pt x="190500" y="157968"/>
                  </a:lnTo>
                  <a:lnTo>
                    <a:pt x="190500" y="0"/>
                  </a:lnTo>
                  <a:lnTo>
                    <a:pt x="374793" y="311363"/>
                  </a:lnTo>
                  <a:lnTo>
                    <a:pt x="190500" y="62151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1265" y="4952822"/>
              <a:ext cx="316873" cy="1047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76799" y="4978401"/>
              <a:ext cx="241300" cy="12700"/>
            </a:xfrm>
            <a:custGeom>
              <a:avLst/>
              <a:gdLst/>
              <a:ahLst/>
              <a:cxnLst/>
              <a:rect l="l" t="t" r="r" b="b"/>
              <a:pathLst>
                <a:path w="241300" h="12700">
                  <a:moveTo>
                    <a:pt x="0" y="12700"/>
                  </a:moveTo>
                  <a:lnTo>
                    <a:pt x="126999" y="12700"/>
                  </a:lnTo>
                  <a:lnTo>
                    <a:pt x="126999" y="0"/>
                  </a:lnTo>
                  <a:lnTo>
                    <a:pt x="241299" y="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1265" y="5777188"/>
              <a:ext cx="316876" cy="1047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76799" y="5803899"/>
              <a:ext cx="241300" cy="12700"/>
            </a:xfrm>
            <a:custGeom>
              <a:avLst/>
              <a:gdLst/>
              <a:ahLst/>
              <a:cxnLst/>
              <a:rect l="l" t="t" r="r" b="b"/>
              <a:pathLst>
                <a:path w="241300" h="12700">
                  <a:moveTo>
                    <a:pt x="0" y="0"/>
                  </a:moveTo>
                  <a:lnTo>
                    <a:pt x="126999" y="0"/>
                  </a:lnTo>
                  <a:lnTo>
                    <a:pt x="126999" y="12699"/>
                  </a:lnTo>
                  <a:lnTo>
                    <a:pt x="241299" y="12699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1265" y="3293808"/>
              <a:ext cx="316876" cy="1047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76799" y="332740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126999" y="0"/>
                  </a:lnTo>
                  <a:lnTo>
                    <a:pt x="241299" y="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1265" y="4110989"/>
              <a:ext cx="316876" cy="1047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76799" y="4140199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126999" y="0"/>
                  </a:lnTo>
                  <a:lnTo>
                    <a:pt x="241299" y="0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64099" y="2373160"/>
            <a:ext cx="3785870" cy="3780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2909" marR="170180" indent="-410845">
              <a:lnSpc>
                <a:spcPct val="101200"/>
              </a:lnSpc>
              <a:spcBef>
                <a:spcPts val="80"/>
              </a:spcBef>
              <a:tabLst>
                <a:tab pos="253365" algn="l"/>
                <a:tab pos="422909" algn="l"/>
              </a:tabLst>
            </a:pPr>
            <a:r>
              <a:rPr sz="1400" u="heavy" dirty="0">
                <a:uFill>
                  <a:solidFill>
                    <a:srgbClr val="7F7F7F"/>
                  </a:solidFill>
                </a:uFill>
                <a:latin typeface="Verdana"/>
                <a:cs typeface="Verdana"/>
              </a:rPr>
              <a:t> 	</a:t>
            </a:r>
            <a:r>
              <a:rPr sz="1400" dirty="0">
                <a:latin typeface="Verdana"/>
                <a:cs typeface="Verdana"/>
              </a:rPr>
              <a:t>	Set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KPI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visualization that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clearly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shows profit burn </a:t>
            </a:r>
            <a:r>
              <a:rPr sz="1400" dirty="0">
                <a:latin typeface="Verdana"/>
                <a:cs typeface="Verdana"/>
              </a:rPr>
              <a:t>up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Verdana"/>
              <a:cs typeface="Verdana"/>
            </a:endParaRPr>
          </a:p>
          <a:p>
            <a:pPr marL="427990" marR="5080">
              <a:lnSpc>
                <a:spcPct val="101200"/>
              </a:lnSpc>
            </a:pPr>
            <a:r>
              <a:rPr sz="1400" spc="-5" dirty="0">
                <a:latin typeface="Verdana"/>
                <a:cs typeface="Verdana"/>
              </a:rPr>
              <a:t>Create location</a:t>
            </a:r>
            <a:r>
              <a:rPr sz="1400" dirty="0">
                <a:latin typeface="Verdana"/>
                <a:cs typeface="Verdana"/>
              </a:rPr>
              <a:t> in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visualization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tool </a:t>
            </a:r>
            <a:r>
              <a:rPr sz="1400" dirty="0">
                <a:latin typeface="Verdana"/>
                <a:cs typeface="Verdana"/>
              </a:rPr>
              <a:t> for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KPI and </a:t>
            </a:r>
            <a:r>
              <a:rPr sz="1400" spc="-5" dirty="0">
                <a:latin typeface="Verdana"/>
                <a:cs typeface="Verdana"/>
              </a:rPr>
              <a:t>establish data update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cadence</a:t>
            </a:r>
            <a:endParaRPr sz="1400">
              <a:latin typeface="Verdana"/>
              <a:cs typeface="Verdana"/>
            </a:endParaRPr>
          </a:p>
          <a:p>
            <a:pPr marL="443230" marR="167640">
              <a:lnSpc>
                <a:spcPct val="101200"/>
              </a:lnSpc>
              <a:spcBef>
                <a:spcPts val="1225"/>
              </a:spcBef>
            </a:pPr>
            <a:r>
              <a:rPr sz="1400" dirty="0">
                <a:latin typeface="Verdana"/>
                <a:cs typeface="Verdana"/>
              </a:rPr>
              <a:t>Set up </a:t>
            </a:r>
            <a:r>
              <a:rPr sz="1400" spc="-5" dirty="0">
                <a:latin typeface="Verdana"/>
                <a:cs typeface="Verdana"/>
              </a:rPr>
              <a:t>underlying </a:t>
            </a:r>
            <a:r>
              <a:rPr sz="1400" dirty="0">
                <a:latin typeface="Verdana"/>
                <a:cs typeface="Verdana"/>
              </a:rPr>
              <a:t>analysis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calculate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cumulative monthly</a:t>
            </a:r>
            <a:r>
              <a:rPr sz="1400" dirty="0">
                <a:latin typeface="Verdana"/>
                <a:cs typeface="Verdana"/>
              </a:rPr>
              <a:t> net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income data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from</a:t>
            </a:r>
            <a:r>
              <a:rPr sz="1400" spc="-5" dirty="0">
                <a:latin typeface="Verdana"/>
                <a:cs typeface="Verdana"/>
              </a:rPr>
              <a:t> revenues </a:t>
            </a:r>
            <a:r>
              <a:rPr sz="1400" dirty="0">
                <a:latin typeface="Verdana"/>
                <a:cs typeface="Verdana"/>
              </a:rPr>
              <a:t>&amp;</a:t>
            </a:r>
            <a:r>
              <a:rPr sz="1400" spc="-5" dirty="0">
                <a:latin typeface="Verdana"/>
                <a:cs typeface="Verdana"/>
              </a:rPr>
              <a:t> costs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L="443230" marR="236854">
              <a:lnSpc>
                <a:spcPct val="101200"/>
              </a:lnSpc>
            </a:pPr>
            <a:r>
              <a:rPr sz="1400" spc="-5" dirty="0">
                <a:latin typeface="Verdana"/>
                <a:cs typeface="Verdana"/>
              </a:rPr>
              <a:t>Automate aggregation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revenue </a:t>
            </a:r>
            <a:r>
              <a:rPr sz="1400" dirty="0">
                <a:latin typeface="Verdana"/>
                <a:cs typeface="Verdana"/>
              </a:rPr>
              <a:t> 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cost data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into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warehouse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Verdana"/>
              <a:cs typeface="Verdana"/>
            </a:endParaRPr>
          </a:p>
          <a:p>
            <a:pPr marL="427355" marR="470534">
              <a:lnSpc>
                <a:spcPct val="1012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Establish method </a:t>
            </a:r>
            <a:r>
              <a:rPr sz="1400" dirty="0">
                <a:latin typeface="Verdana"/>
                <a:cs typeface="Verdana"/>
              </a:rPr>
              <a:t>for </a:t>
            </a:r>
            <a:r>
              <a:rPr sz="1400" spc="-5" dirty="0">
                <a:latin typeface="Verdana"/>
                <a:cs typeface="Verdana"/>
              </a:rPr>
              <a:t>collecting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revenue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costs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each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transaction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97387" y="2262187"/>
            <a:ext cx="661035" cy="822325"/>
            <a:chOff x="4497387" y="2262187"/>
            <a:chExt cx="661035" cy="82232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1265" y="2568333"/>
              <a:ext cx="316876" cy="1047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02150" y="2266949"/>
              <a:ext cx="228600" cy="812800"/>
            </a:xfrm>
            <a:custGeom>
              <a:avLst/>
              <a:gdLst/>
              <a:ahLst/>
              <a:cxnLst/>
              <a:rect l="l" t="t" r="r" b="b"/>
              <a:pathLst>
                <a:path w="228600" h="812800">
                  <a:moveTo>
                    <a:pt x="0" y="0"/>
                  </a:moveTo>
                  <a:lnTo>
                    <a:pt x="228600" y="0"/>
                  </a:lnTo>
                  <a:lnTo>
                    <a:pt x="228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2150" y="2266949"/>
              <a:ext cx="228600" cy="812800"/>
            </a:xfrm>
            <a:custGeom>
              <a:avLst/>
              <a:gdLst/>
              <a:ahLst/>
              <a:cxnLst/>
              <a:rect l="l" t="t" r="r" b="b"/>
              <a:pathLst>
                <a:path w="228600" h="812800">
                  <a:moveTo>
                    <a:pt x="0" y="0"/>
                  </a:moveTo>
                  <a:lnTo>
                    <a:pt x="228600" y="0"/>
                  </a:lnTo>
                  <a:lnTo>
                    <a:pt x="228600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938" y="358368"/>
            <a:ext cx="1946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Conclusion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0219" y="950265"/>
            <a:ext cx="8060690" cy="19456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sz="2100" spc="5" dirty="0">
                <a:latin typeface="Verdana"/>
                <a:cs typeface="Verdana"/>
              </a:rPr>
              <a:t>Writing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good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u="heavy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independent</a:t>
            </a:r>
            <a:r>
              <a:rPr sz="2100" spc="2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user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stories </a:t>
            </a:r>
            <a:r>
              <a:rPr sz="2100" spc="10" dirty="0">
                <a:latin typeface="Verdana"/>
                <a:cs typeface="Verdana"/>
              </a:rPr>
              <a:t>is vital</a:t>
            </a:r>
            <a:endParaRPr sz="2100">
              <a:latin typeface="Verdana"/>
              <a:cs typeface="Verdana"/>
            </a:endParaRPr>
          </a:p>
          <a:p>
            <a:pPr marL="723900" lvl="1" indent="-255270">
              <a:lnSpc>
                <a:spcPct val="100000"/>
              </a:lnSpc>
              <a:spcBef>
                <a:spcPts val="515"/>
              </a:spcBef>
              <a:buClr>
                <a:srgbClr val="7F7F7F"/>
              </a:buClr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950" dirty="0">
                <a:latin typeface="Verdana"/>
                <a:cs typeface="Verdana"/>
              </a:rPr>
              <a:t>They are not held </a:t>
            </a:r>
            <a:r>
              <a:rPr sz="1950" spc="5" dirty="0">
                <a:latin typeface="Verdana"/>
                <a:cs typeface="Verdana"/>
              </a:rPr>
              <a:t>up </a:t>
            </a:r>
            <a:r>
              <a:rPr sz="1950" dirty="0">
                <a:latin typeface="Verdana"/>
                <a:cs typeface="Verdana"/>
              </a:rPr>
              <a:t>by external dependencies</a:t>
            </a:r>
            <a:endParaRPr sz="1950">
              <a:latin typeface="Verdana"/>
              <a:cs typeface="Verdana"/>
            </a:endParaRPr>
          </a:p>
          <a:p>
            <a:pPr marL="723900" lvl="1" indent="-25527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950" dirty="0">
                <a:latin typeface="Verdana"/>
                <a:cs typeface="Verdana"/>
              </a:rPr>
              <a:t>They can be </a:t>
            </a:r>
            <a:r>
              <a:rPr sz="1950" spc="-5" dirty="0">
                <a:latin typeface="Verdana"/>
                <a:cs typeface="Verdana"/>
              </a:rPr>
              <a:t>taken</a:t>
            </a:r>
            <a:r>
              <a:rPr sz="1950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rapidly</a:t>
            </a:r>
            <a:r>
              <a:rPr sz="1950" dirty="0">
                <a:latin typeface="Verdana"/>
                <a:cs typeface="Verdana"/>
              </a:rPr>
              <a:t> all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the </a:t>
            </a:r>
            <a:r>
              <a:rPr sz="1950" spc="-10" dirty="0">
                <a:latin typeface="Verdana"/>
                <a:cs typeface="Verdana"/>
              </a:rPr>
              <a:t>way</a:t>
            </a:r>
            <a:r>
              <a:rPr sz="1950" dirty="0">
                <a:latin typeface="Verdana"/>
                <a:cs typeface="Verdana"/>
              </a:rPr>
              <a:t> to Done!</a:t>
            </a:r>
            <a:endParaRPr sz="1950">
              <a:latin typeface="Verdana"/>
              <a:cs typeface="Verdana"/>
            </a:endParaRPr>
          </a:p>
          <a:p>
            <a:pPr marL="723900" lvl="1" indent="-25527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950" dirty="0">
                <a:latin typeface="Verdana"/>
                <a:cs typeface="Verdana"/>
              </a:rPr>
              <a:t>Getting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stories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done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in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the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sprint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will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double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team</a:t>
            </a:r>
            <a:r>
              <a:rPr sz="1950" spc="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velocity</a:t>
            </a:r>
            <a:endParaRPr sz="1950">
              <a:latin typeface="Verdana"/>
              <a:cs typeface="Verdana"/>
            </a:endParaRPr>
          </a:p>
          <a:p>
            <a:pPr marL="317500" indent="-305435">
              <a:lnSpc>
                <a:spcPct val="100000"/>
              </a:lnSpc>
              <a:spcBef>
                <a:spcPts val="950"/>
              </a:spcBef>
              <a:buClr>
                <a:srgbClr val="7F7F7F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sz="2100" spc="10" dirty="0">
                <a:latin typeface="Verdana"/>
                <a:cs typeface="Verdana"/>
              </a:rPr>
              <a:t>It takes </a:t>
            </a:r>
            <a:r>
              <a:rPr sz="2100" spc="15" dirty="0">
                <a:latin typeface="Verdana"/>
                <a:cs typeface="Verdana"/>
              </a:rPr>
              <a:t>both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art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and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science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to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write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stories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well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19" y="2922676"/>
            <a:ext cx="1130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23900" marR="333375">
              <a:lnSpc>
                <a:spcPct val="102600"/>
              </a:lnSpc>
              <a:spcBef>
                <a:spcPts val="45"/>
              </a:spcBef>
            </a:pPr>
            <a:r>
              <a:rPr dirty="0"/>
              <a:t>The tips presented here can help get </a:t>
            </a:r>
            <a:r>
              <a:rPr spc="-5" dirty="0"/>
              <a:t>you</a:t>
            </a:r>
            <a:r>
              <a:rPr dirty="0"/>
              <a:t> started, but </a:t>
            </a:r>
            <a:r>
              <a:rPr spc="-675" dirty="0"/>
              <a:t> </a:t>
            </a:r>
            <a:r>
              <a:rPr spc="-5" dirty="0"/>
              <a:t>practice </a:t>
            </a:r>
            <a:r>
              <a:rPr dirty="0"/>
              <a:t>makes perfect</a:t>
            </a:r>
          </a:p>
          <a:p>
            <a:pPr marL="317500" marR="5080" indent="-305435">
              <a:lnSpc>
                <a:spcPts val="2500"/>
              </a:lnSpc>
              <a:spcBef>
                <a:spcPts val="1050"/>
              </a:spcBef>
              <a:buClr>
                <a:srgbClr val="7F7F7F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sz="2100" spc="10" dirty="0"/>
              <a:t>It is </a:t>
            </a:r>
            <a:r>
              <a:rPr sz="2100" spc="20" dirty="0"/>
              <a:t>as </a:t>
            </a:r>
            <a:r>
              <a:rPr sz="2100" spc="15" dirty="0"/>
              <a:t>important to recognize </a:t>
            </a:r>
            <a:r>
              <a:rPr sz="2100" spc="20" dirty="0"/>
              <a:t>a </a:t>
            </a:r>
            <a:r>
              <a:rPr sz="2100" spc="15" dirty="0"/>
              <a:t>good user story </a:t>
            </a:r>
            <a:r>
              <a:rPr sz="2100" spc="20" dirty="0"/>
              <a:t>when </a:t>
            </a:r>
            <a:r>
              <a:rPr sz="2100" spc="-725" dirty="0"/>
              <a:t> </a:t>
            </a:r>
            <a:r>
              <a:rPr sz="2100" spc="10" dirty="0"/>
              <a:t>you</a:t>
            </a:r>
            <a:r>
              <a:rPr sz="2100" spc="5" dirty="0"/>
              <a:t> </a:t>
            </a:r>
            <a:r>
              <a:rPr sz="2100" spc="15" dirty="0"/>
              <a:t>see</a:t>
            </a:r>
            <a:r>
              <a:rPr sz="2100" spc="10" dirty="0"/>
              <a:t> </a:t>
            </a:r>
            <a:r>
              <a:rPr sz="2100" spc="20" dirty="0"/>
              <a:t>one</a:t>
            </a:r>
            <a:endParaRPr sz="2100"/>
          </a:p>
        </p:txBody>
      </p:sp>
      <p:grpSp>
        <p:nvGrpSpPr>
          <p:cNvPr id="7" name="object 7"/>
          <p:cNvGrpSpPr/>
          <p:nvPr/>
        </p:nvGrpSpPr>
        <p:grpSpPr>
          <a:xfrm>
            <a:off x="800100" y="4673600"/>
            <a:ext cx="7607300" cy="1651000"/>
            <a:chOff x="800100" y="4673600"/>
            <a:chExt cx="7607300" cy="1651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4673600"/>
              <a:ext cx="3098800" cy="1460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4699000"/>
              <a:ext cx="3606800" cy="162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068" y="8965641"/>
            <a:ext cx="3981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5" dirty="0">
                <a:solidFill>
                  <a:srgbClr val="FFFFFF"/>
                </a:solidFill>
                <a:latin typeface="Verdana"/>
                <a:cs typeface="Verdana"/>
              </a:rPr>
              <a:t>©2014ScrumInc.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7881" y="3503104"/>
            <a:ext cx="457834" cy="2239010"/>
          </a:xfrm>
          <a:prstGeom prst="rect">
            <a:avLst/>
          </a:prstGeom>
        </p:spPr>
        <p:txBody>
          <a:bodyPr vert="vert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5" dirty="0">
                <a:solidFill>
                  <a:srgbClr val="E11B22"/>
                </a:solidFill>
                <a:latin typeface="Verdana"/>
                <a:cs typeface="Verdana"/>
              </a:rPr>
              <a:t>Questions?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00" y="660400"/>
            <a:ext cx="5274310" cy="7070725"/>
            <a:chOff x="444500" y="660400"/>
            <a:chExt cx="5274310" cy="7070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868" y="1520736"/>
              <a:ext cx="4724400" cy="6210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1600200"/>
              <a:ext cx="4457700" cy="594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1100" y="1600200"/>
              <a:ext cx="4457700" cy="5943600"/>
            </a:xfrm>
            <a:custGeom>
              <a:avLst/>
              <a:gdLst/>
              <a:ahLst/>
              <a:cxnLst/>
              <a:rect l="l" t="t" r="r" b="b"/>
              <a:pathLst>
                <a:path w="4457700" h="5943600">
                  <a:moveTo>
                    <a:pt x="4457700" y="0"/>
                  </a:moveTo>
                  <a:lnTo>
                    <a:pt x="4457700" y="5943600"/>
                  </a:lnTo>
                  <a:lnTo>
                    <a:pt x="0" y="5943600"/>
                  </a:lnTo>
                  <a:lnTo>
                    <a:pt x="0" y="0"/>
                  </a:lnTo>
                  <a:lnTo>
                    <a:pt x="44577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660400"/>
              <a:ext cx="698500" cy="736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585" y="407619"/>
            <a:ext cx="313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Verdana"/>
                <a:cs typeface="Verdana"/>
              </a:rPr>
              <a:t>Stay</a:t>
            </a:r>
            <a:r>
              <a:rPr sz="2800" b="1" spc="-5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Connected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525" y="1375067"/>
            <a:ext cx="360807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11B22"/>
                </a:solidFill>
                <a:latin typeface="Verdana"/>
                <a:cs typeface="Verdana"/>
              </a:rPr>
              <a:t>E-mail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Clr>
                <a:srgbClr val="7F7F7F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E11B22"/>
                </a:solidFill>
                <a:latin typeface="Verdana"/>
                <a:cs typeface="Verdana"/>
                <a:hlinkClick r:id="rId2"/>
              </a:rPr>
              <a:t>info@scruminc.com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65" dirty="0">
                <a:solidFill>
                  <a:srgbClr val="E11B22"/>
                </a:solidFill>
                <a:latin typeface="Verdana"/>
                <a:cs typeface="Verdana"/>
              </a:rPr>
              <a:t>Twitter,</a:t>
            </a:r>
            <a:r>
              <a:rPr sz="2000" spc="-2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E11B22"/>
                </a:solidFill>
                <a:latin typeface="Verdana"/>
                <a:cs typeface="Verdana"/>
              </a:rPr>
              <a:t>Facebook, </a:t>
            </a:r>
            <a:r>
              <a:rPr sz="2000" dirty="0">
                <a:solidFill>
                  <a:srgbClr val="E11B22"/>
                </a:solidFill>
                <a:latin typeface="Verdana"/>
                <a:cs typeface="Verdana"/>
              </a:rPr>
              <a:t>and</a:t>
            </a:r>
            <a:r>
              <a:rPr sz="2000" spc="-2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11B22"/>
                </a:solidFill>
                <a:latin typeface="Verdana"/>
                <a:cs typeface="Verdana"/>
              </a:rPr>
              <a:t>G+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Clr>
                <a:srgbClr val="7F7F7F"/>
              </a:buClr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@Scruminc,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#Scrum,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#Agile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E11B22"/>
                </a:solidFill>
                <a:latin typeface="Verdana"/>
                <a:cs typeface="Verdana"/>
              </a:rPr>
              <a:t>Our</a:t>
            </a:r>
            <a:r>
              <a:rPr sz="2000" spc="-4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E11B22"/>
                </a:solidFill>
                <a:latin typeface="Verdana"/>
                <a:cs typeface="Verdana"/>
              </a:rPr>
              <a:t>Website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525" y="3122472"/>
            <a:ext cx="10604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325" y="3133001"/>
            <a:ext cx="7071359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  <a:hlinkClick r:id="rId3"/>
              </a:rPr>
              <a:t>www.scruminc.com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Verdana"/>
                <a:cs typeface="Verdana"/>
              </a:rPr>
              <a:t>check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announcements,</a:t>
            </a:r>
            <a:r>
              <a:rPr sz="1800" dirty="0">
                <a:latin typeface="Verdana"/>
                <a:cs typeface="Verdana"/>
              </a:rPr>
              <a:t> new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r>
              <a:rPr sz="1800" dirty="0">
                <a:latin typeface="Verdana"/>
                <a:cs typeface="Verdana"/>
              </a:rPr>
              <a:t> and </a:t>
            </a:r>
            <a:r>
              <a:rPr sz="1800" spc="-5" dirty="0">
                <a:latin typeface="Verdana"/>
                <a:cs typeface="Verdana"/>
              </a:rPr>
              <a:t>services,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book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releases,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more!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525" y="4092867"/>
            <a:ext cx="1299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11B22"/>
                </a:solidFill>
                <a:latin typeface="Verdana"/>
                <a:cs typeface="Verdana"/>
              </a:rPr>
              <a:t>ScrumLab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25" y="4392472"/>
            <a:ext cx="10604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7F7F7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325" y="4403001"/>
            <a:ext cx="49796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Scrumlab.scruminc.com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Articles, videos, papers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things scrum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525" y="5083467"/>
            <a:ext cx="7672705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11B22"/>
                </a:solidFill>
                <a:latin typeface="Verdana"/>
                <a:cs typeface="Verdana"/>
              </a:rPr>
              <a:t>Online</a:t>
            </a:r>
            <a:r>
              <a:rPr sz="2000" spc="-45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E11B22"/>
                </a:solidFill>
                <a:latin typeface="Verdana"/>
                <a:cs typeface="Verdana"/>
              </a:rPr>
              <a:t>Courses</a:t>
            </a:r>
            <a:endParaRPr sz="2000">
              <a:latin typeface="Verdana"/>
              <a:cs typeface="Verdana"/>
            </a:endParaRPr>
          </a:p>
          <a:p>
            <a:pPr marL="317500" marR="5080" indent="-304800">
              <a:lnSpc>
                <a:spcPct val="101899"/>
              </a:lnSpc>
              <a:buClr>
                <a:srgbClr val="7F7F7F"/>
              </a:buClr>
              <a:buFont typeface="Arial MT"/>
              <a:buChar char="•"/>
              <a:tabLst>
                <a:tab pos="316865" algn="l"/>
                <a:tab pos="317500" algn="l"/>
                <a:tab pos="7167880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40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ance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ur learning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spc="-5" dirty="0">
                <a:latin typeface="Verdana"/>
                <a:cs typeface="Verdana"/>
              </a:rPr>
              <a:t> o</a:t>
            </a:r>
            <a:r>
              <a:rPr sz="1800" dirty="0">
                <a:latin typeface="Verdana"/>
                <a:cs typeface="Verdana"/>
              </a:rPr>
              <a:t>ur in</a:t>
            </a:r>
            <a:r>
              <a:rPr sz="1800" spc="-5" dirty="0">
                <a:latin typeface="Verdana"/>
                <a:cs typeface="Verdana"/>
              </a:rPr>
              <a:t>te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acti</a:t>
            </a:r>
            <a:r>
              <a:rPr sz="1800" spc="-20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nline c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urs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s.	Visit  </a:t>
            </a:r>
            <a:r>
              <a:rPr sz="1800" spc="-5" dirty="0">
                <a:latin typeface="Verdana"/>
                <a:cs typeface="Verdana"/>
              </a:rPr>
              <a:t>scrumlab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view </a:t>
            </a:r>
            <a:r>
              <a:rPr sz="1800" spc="-5" dirty="0">
                <a:latin typeface="Verdana"/>
                <a:cs typeface="Verdana"/>
              </a:rPr>
              <a:t>upcoming topics.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9857" y="5231200"/>
            <a:ext cx="181610" cy="15887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2006-2015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4534" y="573481"/>
            <a:ext cx="6835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The</a:t>
            </a:r>
            <a:r>
              <a:rPr sz="2800" spc="-10" dirty="0"/>
              <a:t> </a:t>
            </a:r>
            <a:r>
              <a:rPr sz="2800" spc="-20" dirty="0"/>
              <a:t>Four</a:t>
            </a:r>
            <a:r>
              <a:rPr sz="2800" spc="-5" dirty="0"/>
              <a:t> Horseman</a:t>
            </a:r>
            <a:r>
              <a:rPr sz="2800" spc="-10" dirty="0"/>
              <a:t> </a:t>
            </a:r>
            <a:r>
              <a:rPr sz="2800" spc="-5" dirty="0"/>
              <a:t>of the Apocalypse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270152" y="1320800"/>
            <a:ext cx="6604000" cy="4432300"/>
            <a:chOff x="1270152" y="1320800"/>
            <a:chExt cx="6604000" cy="443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152" y="1320800"/>
              <a:ext cx="6603695" cy="4432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3484" y="1930400"/>
              <a:ext cx="1301356" cy="3271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900" y="3568852"/>
              <a:ext cx="1479778" cy="16762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2730" y="1971154"/>
              <a:ext cx="1303769" cy="148193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01351" y="3136671"/>
            <a:ext cx="2142490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7175" marR="5080" indent="-245110">
              <a:lnSpc>
                <a:spcPct val="100000"/>
              </a:lnSpc>
              <a:spcBef>
                <a:spcPts val="120"/>
              </a:spcBef>
            </a:pPr>
            <a:r>
              <a:rPr sz="2500" b="1" spc="15" dirty="0">
                <a:solidFill>
                  <a:srgbClr val="E11B22"/>
                </a:solidFill>
                <a:latin typeface="Verdana"/>
                <a:cs typeface="Verdana"/>
              </a:rPr>
              <a:t>No</a:t>
            </a:r>
            <a:r>
              <a:rPr sz="2500" b="1" spc="-7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500" b="1" spc="10" dirty="0">
                <a:solidFill>
                  <a:srgbClr val="E11B22"/>
                </a:solidFill>
                <a:latin typeface="Verdana"/>
                <a:cs typeface="Verdana"/>
              </a:rPr>
              <a:t>Working </a:t>
            </a:r>
            <a:r>
              <a:rPr sz="2500" b="1" spc="-84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2500" b="1" spc="10" dirty="0">
                <a:solidFill>
                  <a:srgbClr val="E11B22"/>
                </a:solidFill>
                <a:latin typeface="Verdana"/>
                <a:cs typeface="Verdana"/>
              </a:rPr>
              <a:t>Software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8609" y="1690700"/>
            <a:ext cx="1084580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dirty="0">
                <a:latin typeface="Calibri"/>
                <a:cs typeface="Calibri"/>
              </a:rPr>
              <a:t>Hie</a:t>
            </a:r>
            <a:r>
              <a:rPr sz="1700" b="1" spc="-40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2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chi</a:t>
            </a:r>
            <a:r>
              <a:rPr sz="1700" b="1" spc="-10" dirty="0">
                <a:latin typeface="Calibri"/>
                <a:cs typeface="Calibri"/>
              </a:rPr>
              <a:t>c</a:t>
            </a:r>
            <a:r>
              <a:rPr sz="1700" b="1" dirty="0">
                <a:latin typeface="Calibri"/>
                <a:cs typeface="Calibri"/>
              </a:rPr>
              <a:t>al  </a:t>
            </a:r>
            <a:r>
              <a:rPr sz="1700" b="1" spc="-5" dirty="0">
                <a:latin typeface="Calibri"/>
                <a:cs typeface="Calibri"/>
              </a:rPr>
              <a:t>Thinking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229" y="3252800"/>
            <a:ext cx="95948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dirty="0">
                <a:latin typeface="Calibri"/>
                <a:cs typeface="Calibri"/>
              </a:rPr>
              <a:t>Not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eady  Not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Done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5269" y="4814925"/>
            <a:ext cx="72707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dirty="0">
                <a:latin typeface="Calibri"/>
                <a:cs typeface="Calibri"/>
              </a:rPr>
              <a:t>L</a:t>
            </a:r>
            <a:r>
              <a:rPr sz="1700" b="1" spc="-35" dirty="0">
                <a:latin typeface="Calibri"/>
                <a:cs typeface="Calibri"/>
              </a:rPr>
              <a:t>a</a:t>
            </a:r>
            <a:r>
              <a:rPr sz="1700" b="1" spc="-20" dirty="0">
                <a:latin typeface="Calibri"/>
                <a:cs typeface="Calibri"/>
              </a:rPr>
              <a:t>y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20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ed  </a:t>
            </a:r>
            <a:r>
              <a:rPr sz="1700" b="1" spc="-30" dirty="0">
                <a:latin typeface="Calibri"/>
                <a:cs typeface="Calibri"/>
              </a:rPr>
              <a:t>Teams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8719" y="3252800"/>
            <a:ext cx="72707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b="1" dirty="0">
                <a:latin typeface="Calibri"/>
                <a:cs typeface="Calibri"/>
              </a:rPr>
              <a:t>L</a:t>
            </a:r>
            <a:r>
              <a:rPr sz="1700" b="1" spc="-35" dirty="0">
                <a:latin typeface="Calibri"/>
                <a:cs typeface="Calibri"/>
              </a:rPr>
              <a:t>a</a:t>
            </a:r>
            <a:r>
              <a:rPr sz="1700" b="1" spc="-20" dirty="0">
                <a:latin typeface="Calibri"/>
                <a:cs typeface="Calibri"/>
              </a:rPr>
              <a:t>y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20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ed  </a:t>
            </a:r>
            <a:r>
              <a:rPr sz="1700" b="1" spc="-5" dirty="0">
                <a:latin typeface="Calibri"/>
                <a:cs typeface="Calibri"/>
              </a:rPr>
              <a:t>Stories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6162" y="642022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907" y="6021908"/>
            <a:ext cx="7715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Obamacare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had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working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stories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beginning,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middle,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end!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0672" y="561924"/>
            <a:ext cx="5502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Symptoms </a:t>
            </a:r>
            <a:r>
              <a:rPr sz="2800" spc="-5" dirty="0"/>
              <a:t>of Bad</a:t>
            </a:r>
            <a:r>
              <a:rPr sz="2800" spc="-15" dirty="0"/>
              <a:t> </a:t>
            </a:r>
            <a:r>
              <a:rPr sz="2800" spc="-5" dirty="0"/>
              <a:t>User Stories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52449" y="1428750"/>
            <a:ext cx="1600200" cy="1257300"/>
          </a:xfrm>
          <a:prstGeom prst="rect">
            <a:avLst/>
          </a:prstGeom>
          <a:solidFill>
            <a:srgbClr val="800000"/>
          </a:solidFill>
          <a:ln w="12700">
            <a:solidFill>
              <a:srgbClr val="7F7F7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492125" marR="320675" indent="-15494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ast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650" y="1428750"/>
            <a:ext cx="6438900" cy="1257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16535" indent="-167005">
              <a:lnSpc>
                <a:spcPct val="100000"/>
              </a:lnSpc>
              <a:buFont typeface="Arial MT"/>
              <a:buChar char="•"/>
              <a:tabLst>
                <a:tab pos="217170" algn="l"/>
              </a:tabLst>
            </a:pPr>
            <a:r>
              <a:rPr sz="1500" spc="-5" dirty="0">
                <a:latin typeface="Verdana"/>
                <a:cs typeface="Verdana"/>
              </a:rPr>
              <a:t>Excessive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effort to figure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out </a:t>
            </a:r>
            <a:r>
              <a:rPr sz="1500" dirty="0">
                <a:latin typeface="Verdana"/>
                <a:cs typeface="Verdana"/>
              </a:rPr>
              <a:t>what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is really meant</a:t>
            </a:r>
            <a:r>
              <a:rPr sz="1500" spc="-5" dirty="0">
                <a:latin typeface="Verdana"/>
                <a:cs typeface="Verdana"/>
              </a:rPr>
              <a:t> by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story</a:t>
            </a:r>
            <a:endParaRPr sz="1500">
              <a:latin typeface="Verdana"/>
              <a:cs typeface="Verdana"/>
            </a:endParaRPr>
          </a:p>
          <a:p>
            <a:pPr marL="216535" indent="-167005">
              <a:lnSpc>
                <a:spcPct val="100000"/>
              </a:lnSpc>
              <a:buFont typeface="Arial MT"/>
              <a:buChar char="•"/>
              <a:tabLst>
                <a:tab pos="217170" algn="l"/>
              </a:tabLst>
            </a:pPr>
            <a:r>
              <a:rPr sz="1500" spc="-5" dirty="0">
                <a:latin typeface="Verdana"/>
                <a:cs typeface="Verdana"/>
              </a:rPr>
              <a:t>Additional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research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needed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before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work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can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start/end</a:t>
            </a:r>
            <a:endParaRPr sz="1500">
              <a:latin typeface="Verdana"/>
              <a:cs typeface="Verdana"/>
            </a:endParaRPr>
          </a:p>
          <a:p>
            <a:pPr marL="216535" indent="-167005">
              <a:lnSpc>
                <a:spcPct val="100000"/>
              </a:lnSpc>
              <a:buFont typeface="Arial MT"/>
              <a:buChar char="•"/>
              <a:tabLst>
                <a:tab pos="217170" algn="l"/>
              </a:tabLst>
            </a:pPr>
            <a:r>
              <a:rPr sz="1500" dirty="0">
                <a:latin typeface="Verdana"/>
                <a:cs typeface="Verdana"/>
              </a:rPr>
              <a:t>Time </a:t>
            </a:r>
            <a:r>
              <a:rPr sz="1500" spc="-5" dirty="0">
                <a:latin typeface="Verdana"/>
                <a:cs typeface="Verdana"/>
              </a:rPr>
              <a:t>spent waiting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for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external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dependencies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to be </a:t>
            </a:r>
            <a:r>
              <a:rPr sz="1500" dirty="0">
                <a:latin typeface="Verdana"/>
                <a:cs typeface="Verdana"/>
              </a:rPr>
              <a:t>cleared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49" y="2990846"/>
            <a:ext cx="1600200" cy="1384300"/>
          </a:xfrm>
          <a:prstGeom prst="rect">
            <a:avLst/>
          </a:prstGeom>
          <a:solidFill>
            <a:srgbClr val="800000"/>
          </a:solidFill>
          <a:ln w="127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396240" marR="304165" indent="-762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ct 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650" y="2990846"/>
            <a:ext cx="6438900" cy="1384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275590" indent="-22606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10" dirty="0">
                <a:latin typeface="Verdana"/>
                <a:cs typeface="Verdana"/>
              </a:rPr>
              <a:t>Back-end</a:t>
            </a:r>
            <a:r>
              <a:rPr sz="1500" spc="-5" dirty="0">
                <a:latin typeface="Verdana"/>
                <a:cs typeface="Verdana"/>
              </a:rPr>
              <a:t> infrastructure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built with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nothing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to show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customer</a:t>
            </a:r>
            <a:endParaRPr sz="1500">
              <a:latin typeface="Verdana"/>
              <a:cs typeface="Verdana"/>
            </a:endParaRPr>
          </a:p>
          <a:p>
            <a:pPr marL="275590" marR="82550" indent="-225425">
              <a:lnSpc>
                <a:spcPct val="100000"/>
              </a:lnSpc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5" dirty="0">
                <a:latin typeface="Verdana"/>
                <a:cs typeface="Verdana"/>
              </a:rPr>
              <a:t>Building something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only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to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discover</a:t>
            </a:r>
            <a:r>
              <a:rPr sz="1500" dirty="0">
                <a:latin typeface="Verdana"/>
                <a:cs typeface="Verdana"/>
              </a:rPr>
              <a:t> it is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not </a:t>
            </a:r>
            <a:r>
              <a:rPr sz="1500" dirty="0">
                <a:latin typeface="Verdana"/>
                <a:cs typeface="Verdana"/>
              </a:rPr>
              <a:t>what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customer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really</a:t>
            </a:r>
            <a:r>
              <a:rPr sz="1500" spc="-5" dirty="0">
                <a:latin typeface="Verdana"/>
                <a:cs typeface="Verdana"/>
              </a:rPr>
              <a:t> wanted</a:t>
            </a:r>
            <a:endParaRPr sz="1500">
              <a:latin typeface="Verdana"/>
              <a:cs typeface="Verdana"/>
            </a:endParaRPr>
          </a:p>
          <a:p>
            <a:pPr marL="275590" marR="271145" indent="-225425">
              <a:lnSpc>
                <a:spcPct val="100000"/>
              </a:lnSpc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5" dirty="0">
                <a:latin typeface="Verdana"/>
                <a:cs typeface="Verdana"/>
              </a:rPr>
              <a:t>Overly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prescriptive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stories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don’t </a:t>
            </a:r>
            <a:r>
              <a:rPr sz="1500" spc="-10" dirty="0">
                <a:latin typeface="Verdana"/>
                <a:cs typeface="Verdana"/>
              </a:rPr>
              <a:t>leave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room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for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innovation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the team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49" y="4679945"/>
            <a:ext cx="1600200" cy="1397000"/>
          </a:xfrm>
          <a:prstGeom prst="rect">
            <a:avLst/>
          </a:prstGeom>
          <a:solidFill>
            <a:srgbClr val="800000"/>
          </a:solidFill>
          <a:ln w="1270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217170" marR="200025" indent="1358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Quality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Prob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2650" y="4679945"/>
            <a:ext cx="6438900" cy="1397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75590" indent="-22606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5" dirty="0">
                <a:latin typeface="Verdana"/>
                <a:cs typeface="Verdana"/>
              </a:rPr>
              <a:t>Insufficient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Definition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of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Done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results</a:t>
            </a:r>
            <a:r>
              <a:rPr sz="1500" dirty="0">
                <a:latin typeface="Verdana"/>
                <a:cs typeface="Verdana"/>
              </a:rPr>
              <a:t> in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poor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product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quality</a:t>
            </a:r>
            <a:endParaRPr sz="1500">
              <a:latin typeface="Verdana"/>
              <a:cs typeface="Verdana"/>
            </a:endParaRPr>
          </a:p>
          <a:p>
            <a:pPr marL="275590" marR="67945" indent="-225425">
              <a:lnSpc>
                <a:spcPct val="100000"/>
              </a:lnSpc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5" dirty="0">
                <a:latin typeface="Verdana"/>
                <a:cs typeface="Verdana"/>
              </a:rPr>
              <a:t>Sub-components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of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product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developed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by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different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teams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don’t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integrate </a:t>
            </a:r>
            <a:r>
              <a:rPr sz="1500" dirty="0">
                <a:latin typeface="Verdana"/>
                <a:cs typeface="Verdana"/>
              </a:rPr>
              <a:t>well</a:t>
            </a:r>
            <a:endParaRPr sz="1500">
              <a:latin typeface="Verdana"/>
              <a:cs typeface="Verdana"/>
            </a:endParaRPr>
          </a:p>
          <a:p>
            <a:pPr marL="275590" marR="573405" indent="-225425">
              <a:lnSpc>
                <a:spcPct val="100000"/>
              </a:lnSpc>
              <a:buFont typeface="Arial MT"/>
              <a:buChar char="•"/>
              <a:tabLst>
                <a:tab pos="275590" algn="l"/>
                <a:tab pos="276225" algn="l"/>
              </a:tabLst>
            </a:pPr>
            <a:r>
              <a:rPr sz="1500" spc="-5" dirty="0">
                <a:latin typeface="Verdana"/>
                <a:cs typeface="Verdana"/>
              </a:rPr>
              <a:t>Over-built features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due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dirty="0">
                <a:latin typeface="Verdana"/>
                <a:cs typeface="Verdana"/>
              </a:rPr>
              <a:t>lack </a:t>
            </a:r>
            <a:r>
              <a:rPr sz="1500" spc="-5" dirty="0">
                <a:latin typeface="Verdana"/>
                <a:cs typeface="Verdana"/>
              </a:rPr>
              <a:t>of</a:t>
            </a:r>
            <a:r>
              <a:rPr sz="1500" dirty="0">
                <a:latin typeface="Verdana"/>
                <a:cs typeface="Verdana"/>
              </a:rPr>
              <a:t> clear </a:t>
            </a:r>
            <a:r>
              <a:rPr sz="1500" spc="-5" dirty="0">
                <a:latin typeface="Verdana"/>
                <a:cs typeface="Verdana"/>
              </a:rPr>
              <a:t>acceptance criteria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cause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code bloat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" dirty="0">
                <a:latin typeface="Verdana"/>
                <a:cs typeface="Verdana"/>
              </a:rPr>
              <a:t> product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liability</a:t>
            </a:r>
            <a:endParaRPr sz="1500">
              <a:latin typeface="Verdana"/>
              <a:cs typeface="Verdan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E59E84-7DB7-7643-196A-AB304B429A50}"/>
                  </a:ext>
                </a:extLst>
              </p14:cNvPr>
              <p14:cNvContentPartPr/>
              <p14:nvPr/>
            </p14:nvContentPartPr>
            <p14:xfrm>
              <a:off x="69480" y="1776240"/>
              <a:ext cx="675720" cy="404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E59E84-7DB7-7643-196A-AB304B429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" y="1766880"/>
                <a:ext cx="694440" cy="405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636" y="357136"/>
            <a:ext cx="5810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D90B00"/>
                </a:solidFill>
              </a:rPr>
              <a:t>User</a:t>
            </a:r>
            <a:r>
              <a:rPr sz="2800" spc="-10" dirty="0">
                <a:solidFill>
                  <a:srgbClr val="D90B00"/>
                </a:solidFill>
              </a:rPr>
              <a:t> </a:t>
            </a:r>
            <a:r>
              <a:rPr sz="2800" spc="-5" dirty="0">
                <a:solidFill>
                  <a:srgbClr val="D90B00"/>
                </a:solidFill>
              </a:rPr>
              <a:t>Story </a:t>
            </a:r>
            <a:r>
              <a:rPr sz="2800" spc="-10" dirty="0">
                <a:solidFill>
                  <a:srgbClr val="D90B00"/>
                </a:solidFill>
              </a:rPr>
              <a:t>Readiness</a:t>
            </a:r>
            <a:r>
              <a:rPr sz="2800" spc="-5" dirty="0">
                <a:solidFill>
                  <a:srgbClr val="D90B00"/>
                </a:solidFill>
              </a:rPr>
              <a:t> Guidelines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726601" y="6375289"/>
            <a:ext cx="2761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Modified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</a:t>
            </a:r>
            <a:r>
              <a:rPr sz="1000" spc="-15" dirty="0">
                <a:latin typeface="Verdana"/>
                <a:cs typeface="Verdana"/>
              </a:rPr>
              <a:t> Wake </a:t>
            </a:r>
            <a:r>
              <a:rPr sz="1000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  <a:hlinkClick r:id="rId2"/>
              </a:rPr>
              <a:t>www.xp123.com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7603" y="1803400"/>
            <a:ext cx="1412875" cy="4396105"/>
            <a:chOff x="797603" y="1803400"/>
            <a:chExt cx="1412875" cy="4396105"/>
          </a:xfrm>
        </p:grpSpPr>
        <p:sp>
          <p:nvSpPr>
            <p:cNvPr id="6" name="object 6"/>
            <p:cNvSpPr/>
            <p:nvPr/>
          </p:nvSpPr>
          <p:spPr>
            <a:xfrm>
              <a:off x="803953" y="1816100"/>
              <a:ext cx="1400175" cy="4381500"/>
            </a:xfrm>
            <a:custGeom>
              <a:avLst/>
              <a:gdLst/>
              <a:ahLst/>
              <a:cxnLst/>
              <a:rect l="l" t="t" r="r" b="b"/>
              <a:pathLst>
                <a:path w="1400175" h="4381500">
                  <a:moveTo>
                    <a:pt x="1137648" y="0"/>
                  </a:moveTo>
                  <a:lnTo>
                    <a:pt x="85046" y="0"/>
                  </a:lnTo>
                  <a:lnTo>
                    <a:pt x="52396" y="12284"/>
                  </a:lnTo>
                  <a:lnTo>
                    <a:pt x="25313" y="48285"/>
                  </a:lnTo>
                  <a:lnTo>
                    <a:pt x="6834" y="102327"/>
                  </a:lnTo>
                  <a:lnTo>
                    <a:pt x="0" y="168732"/>
                  </a:lnTo>
                  <a:lnTo>
                    <a:pt x="4458" y="223041"/>
                  </a:lnTo>
                  <a:lnTo>
                    <a:pt x="16876" y="270759"/>
                  </a:lnTo>
                  <a:lnTo>
                    <a:pt x="35816" y="308739"/>
                  </a:lnTo>
                  <a:lnTo>
                    <a:pt x="59840" y="333835"/>
                  </a:lnTo>
                  <a:lnTo>
                    <a:pt x="87510" y="342900"/>
                  </a:lnTo>
                  <a:lnTo>
                    <a:pt x="173946" y="342900"/>
                  </a:lnTo>
                  <a:lnTo>
                    <a:pt x="173946" y="4205977"/>
                  </a:lnTo>
                  <a:lnTo>
                    <a:pt x="178517" y="4260427"/>
                  </a:lnTo>
                  <a:lnTo>
                    <a:pt x="191201" y="4308481"/>
                  </a:lnTo>
                  <a:lnTo>
                    <a:pt x="210459" y="4346863"/>
                  </a:lnTo>
                  <a:lnTo>
                    <a:pt x="262533" y="4381500"/>
                  </a:lnTo>
                  <a:lnTo>
                    <a:pt x="1312666" y="4381500"/>
                  </a:lnTo>
                  <a:lnTo>
                    <a:pt x="1364354" y="4346863"/>
                  </a:lnTo>
                  <a:lnTo>
                    <a:pt x="1383293" y="4308481"/>
                  </a:lnTo>
                  <a:lnTo>
                    <a:pt x="1395711" y="4260427"/>
                  </a:lnTo>
                  <a:lnTo>
                    <a:pt x="1400169" y="4205977"/>
                  </a:lnTo>
                  <a:lnTo>
                    <a:pt x="1393296" y="4140057"/>
                  </a:lnTo>
                  <a:lnTo>
                    <a:pt x="1374549" y="4086940"/>
                  </a:lnTo>
                  <a:lnTo>
                    <a:pt x="1346736" y="4051497"/>
                  </a:lnTo>
                  <a:lnTo>
                    <a:pt x="1312666" y="4038600"/>
                  </a:lnTo>
                  <a:lnTo>
                    <a:pt x="1228046" y="4038600"/>
                  </a:lnTo>
                  <a:lnTo>
                    <a:pt x="1228046" y="168732"/>
                  </a:lnTo>
                  <a:lnTo>
                    <a:pt x="1220721" y="102602"/>
                  </a:lnTo>
                  <a:lnTo>
                    <a:pt x="1200978" y="49018"/>
                  </a:lnTo>
                  <a:lnTo>
                    <a:pt x="1172170" y="13109"/>
                  </a:lnTo>
                  <a:lnTo>
                    <a:pt x="1137648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953" y="1814144"/>
              <a:ext cx="351790" cy="4206240"/>
            </a:xfrm>
            <a:custGeom>
              <a:avLst/>
              <a:gdLst/>
              <a:ahLst/>
              <a:cxnLst/>
              <a:rect l="l" t="t" r="r" b="b"/>
              <a:pathLst>
                <a:path w="351790" h="4206240">
                  <a:moveTo>
                    <a:pt x="262234" y="4037402"/>
                  </a:moveTo>
                  <a:lnTo>
                    <a:pt x="245223" y="4044105"/>
                  </a:lnTo>
                  <a:lnTo>
                    <a:pt x="231331" y="4062387"/>
                  </a:lnTo>
                  <a:lnTo>
                    <a:pt x="221963" y="4089509"/>
                  </a:lnTo>
                  <a:lnTo>
                    <a:pt x="218528" y="4122732"/>
                  </a:lnTo>
                  <a:lnTo>
                    <a:pt x="221963" y="4155578"/>
                  </a:lnTo>
                  <a:lnTo>
                    <a:pt x="231331" y="4181873"/>
                  </a:lnTo>
                  <a:lnTo>
                    <a:pt x="245223" y="4199328"/>
                  </a:lnTo>
                  <a:lnTo>
                    <a:pt x="262234" y="4205655"/>
                  </a:lnTo>
                  <a:lnTo>
                    <a:pt x="351746" y="4205655"/>
                  </a:lnTo>
                  <a:lnTo>
                    <a:pt x="343662" y="4140601"/>
                  </a:lnTo>
                  <a:lnTo>
                    <a:pt x="324304" y="4087071"/>
                  </a:lnTo>
                  <a:lnTo>
                    <a:pt x="296289" y="4050770"/>
                  </a:lnTo>
                  <a:lnTo>
                    <a:pt x="262234" y="4037402"/>
                  </a:lnTo>
                  <a:close/>
                </a:path>
                <a:path w="351790" h="4206240">
                  <a:moveTo>
                    <a:pt x="87411" y="0"/>
                  </a:moveTo>
                  <a:lnTo>
                    <a:pt x="53388" y="13407"/>
                  </a:lnTo>
                  <a:lnTo>
                    <a:pt x="25603" y="49974"/>
                  </a:lnTo>
                  <a:lnTo>
                    <a:pt x="6869" y="104220"/>
                  </a:lnTo>
                  <a:lnTo>
                    <a:pt x="0" y="170662"/>
                  </a:lnTo>
                  <a:lnTo>
                    <a:pt x="6869" y="237140"/>
                  </a:lnTo>
                  <a:lnTo>
                    <a:pt x="25603" y="291450"/>
                  </a:lnTo>
                  <a:lnTo>
                    <a:pt x="53388" y="328080"/>
                  </a:lnTo>
                  <a:lnTo>
                    <a:pt x="87411" y="341515"/>
                  </a:lnTo>
                  <a:lnTo>
                    <a:pt x="104422" y="334782"/>
                  </a:lnTo>
                  <a:lnTo>
                    <a:pt x="118315" y="316433"/>
                  </a:lnTo>
                  <a:lnTo>
                    <a:pt x="127682" y="289244"/>
                  </a:lnTo>
                  <a:lnTo>
                    <a:pt x="131117" y="255993"/>
                  </a:lnTo>
                  <a:lnTo>
                    <a:pt x="127682" y="222209"/>
                  </a:lnTo>
                  <a:lnTo>
                    <a:pt x="118315" y="193846"/>
                  </a:lnTo>
                  <a:lnTo>
                    <a:pt x="104422" y="174322"/>
                  </a:lnTo>
                  <a:lnTo>
                    <a:pt x="87411" y="167055"/>
                  </a:lnTo>
                  <a:lnTo>
                    <a:pt x="173946" y="167055"/>
                  </a:lnTo>
                  <a:lnTo>
                    <a:pt x="167583" y="102698"/>
                  </a:lnTo>
                  <a:lnTo>
                    <a:pt x="149109" y="49523"/>
                  </a:lnTo>
                  <a:lnTo>
                    <a:pt x="121419" y="13350"/>
                  </a:lnTo>
                  <a:lnTo>
                    <a:pt x="8741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953" y="1809750"/>
              <a:ext cx="1400175" cy="4383405"/>
            </a:xfrm>
            <a:custGeom>
              <a:avLst/>
              <a:gdLst/>
              <a:ahLst/>
              <a:cxnLst/>
              <a:rect l="l" t="t" r="r" b="b"/>
              <a:pathLst>
                <a:path w="1400175" h="4383405">
                  <a:moveTo>
                    <a:pt x="186646" y="342900"/>
                  </a:moveTo>
                  <a:lnTo>
                    <a:pt x="180296" y="4212327"/>
                  </a:lnTo>
                  <a:lnTo>
                    <a:pt x="186345" y="4278526"/>
                  </a:lnTo>
                  <a:lnTo>
                    <a:pt x="203280" y="4332261"/>
                  </a:lnTo>
                  <a:lnTo>
                    <a:pt x="229282" y="4368322"/>
                  </a:lnTo>
                  <a:lnTo>
                    <a:pt x="262533" y="4381499"/>
                  </a:lnTo>
                  <a:lnTo>
                    <a:pt x="1312659" y="4381499"/>
                  </a:lnTo>
                  <a:lnTo>
                    <a:pt x="1346736" y="4368322"/>
                  </a:lnTo>
                  <a:lnTo>
                    <a:pt x="1374552" y="4332261"/>
                  </a:lnTo>
                  <a:lnTo>
                    <a:pt x="1393301" y="4278526"/>
                  </a:lnTo>
                  <a:lnTo>
                    <a:pt x="1400175" y="4212327"/>
                  </a:lnTo>
                  <a:lnTo>
                    <a:pt x="1395716" y="4158062"/>
                  </a:lnTo>
                  <a:lnTo>
                    <a:pt x="1383297" y="4110454"/>
                  </a:lnTo>
                  <a:lnTo>
                    <a:pt x="1364357" y="4072604"/>
                  </a:lnTo>
                  <a:lnTo>
                    <a:pt x="1312659" y="4038600"/>
                  </a:lnTo>
                  <a:lnTo>
                    <a:pt x="1221696" y="4038600"/>
                  </a:lnTo>
                  <a:lnTo>
                    <a:pt x="1221696" y="175082"/>
                  </a:lnTo>
                  <a:lnTo>
                    <a:pt x="1217597" y="120678"/>
                  </a:lnTo>
                  <a:lnTo>
                    <a:pt x="1206036" y="72733"/>
                  </a:lnTo>
                  <a:lnTo>
                    <a:pt x="1188119" y="34482"/>
                  </a:lnTo>
                  <a:lnTo>
                    <a:pt x="1137641" y="0"/>
                  </a:lnTo>
                  <a:lnTo>
                    <a:pt x="87510" y="0"/>
                  </a:lnTo>
                  <a:lnTo>
                    <a:pt x="35816" y="34482"/>
                  </a:lnTo>
                  <a:lnTo>
                    <a:pt x="16876" y="72733"/>
                  </a:lnTo>
                  <a:lnTo>
                    <a:pt x="4458" y="120678"/>
                  </a:lnTo>
                  <a:lnTo>
                    <a:pt x="0" y="175082"/>
                  </a:lnTo>
                  <a:lnTo>
                    <a:pt x="6873" y="241069"/>
                  </a:lnTo>
                  <a:lnTo>
                    <a:pt x="25621" y="294338"/>
                  </a:lnTo>
                  <a:lnTo>
                    <a:pt x="53436" y="329933"/>
                  </a:lnTo>
                  <a:lnTo>
                    <a:pt x="87510" y="342900"/>
                  </a:lnTo>
                  <a:lnTo>
                    <a:pt x="186646" y="342900"/>
                  </a:lnTo>
                  <a:close/>
                </a:path>
                <a:path w="1400175" h="4383405">
                  <a:moveTo>
                    <a:pt x="262533" y="4383011"/>
                  </a:moveTo>
                  <a:lnTo>
                    <a:pt x="296607" y="4369597"/>
                  </a:lnTo>
                  <a:lnTo>
                    <a:pt x="324422" y="4333017"/>
                  </a:lnTo>
                  <a:lnTo>
                    <a:pt x="343170" y="4278762"/>
                  </a:lnTo>
                  <a:lnTo>
                    <a:pt x="350043" y="4212327"/>
                  </a:lnTo>
                  <a:lnTo>
                    <a:pt x="343170" y="4145890"/>
                  </a:lnTo>
                  <a:lnTo>
                    <a:pt x="324422" y="4091636"/>
                  </a:lnTo>
                  <a:lnTo>
                    <a:pt x="296607" y="4055055"/>
                  </a:lnTo>
                  <a:lnTo>
                    <a:pt x="262533" y="4041641"/>
                  </a:lnTo>
                  <a:lnTo>
                    <a:pt x="245495" y="4048334"/>
                  </a:lnTo>
                  <a:lnTo>
                    <a:pt x="231588" y="4066600"/>
                  </a:lnTo>
                  <a:lnTo>
                    <a:pt x="222214" y="4093723"/>
                  </a:lnTo>
                  <a:lnTo>
                    <a:pt x="218777" y="4126984"/>
                  </a:lnTo>
                  <a:lnTo>
                    <a:pt x="222214" y="4160796"/>
                  </a:lnTo>
                  <a:lnTo>
                    <a:pt x="231588" y="4189328"/>
                  </a:lnTo>
                  <a:lnTo>
                    <a:pt x="245495" y="4209042"/>
                  </a:lnTo>
                  <a:lnTo>
                    <a:pt x="262533" y="4216400"/>
                  </a:lnTo>
                  <a:lnTo>
                    <a:pt x="351746" y="4216400"/>
                  </a:lnTo>
                </a:path>
                <a:path w="1400175" h="4383405">
                  <a:moveTo>
                    <a:pt x="1228046" y="4038600"/>
                  </a:moveTo>
                  <a:lnTo>
                    <a:pt x="262846" y="403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114" y="1981200"/>
              <a:ext cx="99135" cy="1806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1464" y="1814144"/>
              <a:ext cx="93345" cy="345440"/>
            </a:xfrm>
            <a:custGeom>
              <a:avLst/>
              <a:gdLst/>
              <a:ahLst/>
              <a:cxnLst/>
              <a:rect l="l" t="t" r="r" b="b"/>
              <a:pathLst>
                <a:path w="93344" h="345439">
                  <a:moveTo>
                    <a:pt x="0" y="0"/>
                  </a:moveTo>
                  <a:lnTo>
                    <a:pt x="53551" y="32935"/>
                  </a:lnTo>
                  <a:lnTo>
                    <a:pt x="74052" y="69885"/>
                  </a:lnTo>
                  <a:lnTo>
                    <a:pt x="87778" y="116740"/>
                  </a:lnTo>
                  <a:lnTo>
                    <a:pt x="92785" y="170687"/>
                  </a:lnTo>
                  <a:lnTo>
                    <a:pt x="92785" y="3448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4100" y="2419352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100" y="2520956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4100" y="2609850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4100" y="2711456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4100" y="2813047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4100" y="2914653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4100" y="301624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100" y="3117852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4100" y="3219456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4100" y="332104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00" y="3409955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9033" y="1918220"/>
            <a:ext cx="620395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6985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solidFill>
                  <a:srgbClr val="237D9C"/>
                </a:solidFill>
                <a:latin typeface="Verdana"/>
                <a:cs typeface="Verdana"/>
              </a:rPr>
              <a:t>P</a:t>
            </a:r>
            <a:r>
              <a:rPr sz="1200" spc="-5" dirty="0">
                <a:solidFill>
                  <a:srgbClr val="237D9C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237D9C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237D9C"/>
                </a:solidFill>
                <a:latin typeface="Verdana"/>
                <a:cs typeface="Verdana"/>
              </a:rPr>
              <a:t>du</a:t>
            </a:r>
            <a:r>
              <a:rPr sz="1200" dirty="0">
                <a:solidFill>
                  <a:srgbClr val="237D9C"/>
                </a:solidFill>
                <a:latin typeface="Verdana"/>
                <a:cs typeface="Verdana"/>
              </a:rPr>
              <a:t>ct  </a:t>
            </a:r>
            <a:r>
              <a:rPr sz="1200" spc="-5" dirty="0">
                <a:solidFill>
                  <a:srgbClr val="237D9C"/>
                </a:solidFill>
                <a:latin typeface="Verdana"/>
                <a:cs typeface="Verdana"/>
              </a:rPr>
              <a:t>B</a:t>
            </a:r>
            <a:r>
              <a:rPr sz="1200" dirty="0">
                <a:solidFill>
                  <a:srgbClr val="237D9C"/>
                </a:solidFill>
                <a:latin typeface="Verdana"/>
                <a:cs typeface="Verdana"/>
              </a:rPr>
              <a:t>ac</a:t>
            </a:r>
            <a:r>
              <a:rPr sz="1200" spc="-5" dirty="0">
                <a:solidFill>
                  <a:srgbClr val="237D9C"/>
                </a:solidFill>
                <a:latin typeface="Verdana"/>
                <a:cs typeface="Verdana"/>
              </a:rPr>
              <a:t>k</a:t>
            </a:r>
            <a:r>
              <a:rPr sz="1200" dirty="0">
                <a:solidFill>
                  <a:srgbClr val="237D9C"/>
                </a:solidFill>
                <a:latin typeface="Verdana"/>
                <a:cs typeface="Verdana"/>
              </a:rPr>
              <a:t>log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436" y="1168400"/>
            <a:ext cx="1729739" cy="2653030"/>
            <a:chOff x="579436" y="1168400"/>
            <a:chExt cx="1729739" cy="2653030"/>
          </a:xfrm>
        </p:grpSpPr>
        <p:sp>
          <p:nvSpPr>
            <p:cNvPr id="24" name="object 24"/>
            <p:cNvSpPr/>
            <p:nvPr/>
          </p:nvSpPr>
          <p:spPr>
            <a:xfrm>
              <a:off x="1054100" y="3511549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00" y="3613153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00" y="3714746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4100" y="3816352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4199" y="1168400"/>
              <a:ext cx="1720214" cy="508000"/>
            </a:xfrm>
            <a:custGeom>
              <a:avLst/>
              <a:gdLst/>
              <a:ahLst/>
              <a:cxnLst/>
              <a:rect l="l" t="t" r="r" b="b"/>
              <a:pathLst>
                <a:path w="1720214" h="508000">
                  <a:moveTo>
                    <a:pt x="1447800" y="419100"/>
                  </a:moveTo>
                  <a:lnTo>
                    <a:pt x="279400" y="419100"/>
                  </a:lnTo>
                  <a:lnTo>
                    <a:pt x="279400" y="482041"/>
                  </a:lnTo>
                  <a:lnTo>
                    <a:pt x="283515" y="490951"/>
                  </a:lnTo>
                  <a:lnTo>
                    <a:pt x="294790" y="499335"/>
                  </a:lnTo>
                  <a:lnTo>
                    <a:pt x="311616" y="505561"/>
                  </a:lnTo>
                  <a:lnTo>
                    <a:pt x="332385" y="508000"/>
                  </a:lnTo>
                  <a:lnTo>
                    <a:pt x="1392999" y="508000"/>
                  </a:lnTo>
                  <a:lnTo>
                    <a:pt x="1414051" y="505561"/>
                  </a:lnTo>
                  <a:lnTo>
                    <a:pt x="1431501" y="499335"/>
                  </a:lnTo>
                  <a:lnTo>
                    <a:pt x="1443400" y="490951"/>
                  </a:lnTo>
                  <a:lnTo>
                    <a:pt x="1447800" y="482041"/>
                  </a:lnTo>
                  <a:lnTo>
                    <a:pt x="1447800" y="419100"/>
                  </a:lnTo>
                  <a:close/>
                </a:path>
                <a:path w="1720214" h="508000">
                  <a:moveTo>
                    <a:pt x="439541" y="0"/>
                  </a:moveTo>
                  <a:lnTo>
                    <a:pt x="0" y="0"/>
                  </a:lnTo>
                  <a:lnTo>
                    <a:pt x="219751" y="211175"/>
                  </a:lnTo>
                  <a:lnTo>
                    <a:pt x="5439" y="419100"/>
                  </a:lnTo>
                  <a:lnTo>
                    <a:pt x="1719935" y="419100"/>
                  </a:lnTo>
                  <a:lnTo>
                    <a:pt x="1505623" y="211175"/>
                  </a:lnTo>
                  <a:lnTo>
                    <a:pt x="1629715" y="88900"/>
                  </a:lnTo>
                  <a:lnTo>
                    <a:pt x="495300" y="88900"/>
                  </a:lnTo>
                  <a:lnTo>
                    <a:pt x="495300" y="23647"/>
                  </a:lnTo>
                  <a:lnTo>
                    <a:pt x="490751" y="15098"/>
                  </a:lnTo>
                  <a:lnTo>
                    <a:pt x="478523" y="7508"/>
                  </a:lnTo>
                  <a:lnTo>
                    <a:pt x="460744" y="2076"/>
                  </a:lnTo>
                  <a:lnTo>
                    <a:pt x="439541" y="0"/>
                  </a:lnTo>
                  <a:close/>
                </a:path>
                <a:path w="1720214" h="508000">
                  <a:moveTo>
                    <a:pt x="1719935" y="0"/>
                  </a:moveTo>
                  <a:lnTo>
                    <a:pt x="1285836" y="0"/>
                  </a:lnTo>
                  <a:lnTo>
                    <a:pt x="1264920" y="2076"/>
                  </a:lnTo>
                  <a:lnTo>
                    <a:pt x="1247767" y="7508"/>
                  </a:lnTo>
                  <a:lnTo>
                    <a:pt x="1236164" y="15098"/>
                  </a:lnTo>
                  <a:lnTo>
                    <a:pt x="1231900" y="23647"/>
                  </a:lnTo>
                  <a:lnTo>
                    <a:pt x="1231900" y="88900"/>
                  </a:lnTo>
                  <a:lnTo>
                    <a:pt x="1629715" y="88900"/>
                  </a:lnTo>
                  <a:lnTo>
                    <a:pt x="17199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2689" y="1193800"/>
              <a:ext cx="1167130" cy="63500"/>
            </a:xfrm>
            <a:custGeom>
              <a:avLst/>
              <a:gdLst/>
              <a:ahLst/>
              <a:cxnLst/>
              <a:rect l="l" t="t" r="r" b="b"/>
              <a:pathLst>
                <a:path w="1167130" h="63500">
                  <a:moveTo>
                    <a:pt x="216810" y="0"/>
                  </a:moveTo>
                  <a:lnTo>
                    <a:pt x="211052" y="5970"/>
                  </a:lnTo>
                  <a:lnTo>
                    <a:pt x="198781" y="9893"/>
                  </a:lnTo>
                  <a:lnTo>
                    <a:pt x="181471" y="12044"/>
                  </a:lnTo>
                  <a:lnTo>
                    <a:pt x="160599" y="12700"/>
                  </a:lnTo>
                  <a:lnTo>
                    <a:pt x="53533" y="12700"/>
                  </a:lnTo>
                  <a:lnTo>
                    <a:pt x="32703" y="15257"/>
                  </a:lnTo>
                  <a:lnTo>
                    <a:pt x="15686" y="21737"/>
                  </a:lnTo>
                  <a:lnTo>
                    <a:pt x="4209" y="30353"/>
                  </a:lnTo>
                  <a:lnTo>
                    <a:pt x="0" y="39319"/>
                  </a:lnTo>
                  <a:lnTo>
                    <a:pt x="4209" y="47908"/>
                  </a:lnTo>
                  <a:lnTo>
                    <a:pt x="15686" y="55686"/>
                  </a:lnTo>
                  <a:lnTo>
                    <a:pt x="32703" y="61325"/>
                  </a:lnTo>
                  <a:lnTo>
                    <a:pt x="53533" y="63500"/>
                  </a:lnTo>
                  <a:lnTo>
                    <a:pt x="216810" y="63500"/>
                  </a:lnTo>
                  <a:lnTo>
                    <a:pt x="216810" y="0"/>
                  </a:lnTo>
                  <a:close/>
                </a:path>
                <a:path w="1167130" h="63500">
                  <a:moveTo>
                    <a:pt x="953410" y="0"/>
                  </a:moveTo>
                  <a:lnTo>
                    <a:pt x="953410" y="63500"/>
                  </a:lnTo>
                  <a:lnTo>
                    <a:pt x="1113278" y="63500"/>
                  </a:lnTo>
                  <a:lnTo>
                    <a:pt x="1134109" y="61325"/>
                  </a:lnTo>
                  <a:lnTo>
                    <a:pt x="1151125" y="55686"/>
                  </a:lnTo>
                  <a:lnTo>
                    <a:pt x="1162600" y="47908"/>
                  </a:lnTo>
                  <a:lnTo>
                    <a:pt x="1166808" y="39319"/>
                  </a:lnTo>
                  <a:lnTo>
                    <a:pt x="1162600" y="30353"/>
                  </a:lnTo>
                  <a:lnTo>
                    <a:pt x="1151125" y="21737"/>
                  </a:lnTo>
                  <a:lnTo>
                    <a:pt x="1134109" y="15257"/>
                  </a:lnTo>
                  <a:lnTo>
                    <a:pt x="1113278" y="12700"/>
                  </a:lnTo>
                  <a:lnTo>
                    <a:pt x="1006217" y="12700"/>
                  </a:lnTo>
                  <a:lnTo>
                    <a:pt x="985396" y="12044"/>
                  </a:lnTo>
                  <a:lnTo>
                    <a:pt x="968460" y="9893"/>
                  </a:lnTo>
                  <a:lnTo>
                    <a:pt x="957200" y="5970"/>
                  </a:lnTo>
                  <a:lnTo>
                    <a:pt x="95341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199" y="1174744"/>
              <a:ext cx="1720214" cy="495300"/>
            </a:xfrm>
            <a:custGeom>
              <a:avLst/>
              <a:gdLst/>
              <a:ahLst/>
              <a:cxnLst/>
              <a:rect l="l" t="t" r="r" b="b"/>
              <a:pathLst>
                <a:path w="1720214" h="495300">
                  <a:moveTo>
                    <a:pt x="0" y="0"/>
                  </a:moveTo>
                  <a:lnTo>
                    <a:pt x="439541" y="0"/>
                  </a:lnTo>
                  <a:lnTo>
                    <a:pt x="460403" y="1084"/>
                  </a:lnTo>
                  <a:lnTo>
                    <a:pt x="477433" y="4334"/>
                  </a:lnTo>
                  <a:lnTo>
                    <a:pt x="488911" y="9741"/>
                  </a:lnTo>
                  <a:lnTo>
                    <a:pt x="493119" y="17298"/>
                  </a:lnTo>
                  <a:lnTo>
                    <a:pt x="488911" y="25402"/>
                  </a:lnTo>
                  <a:lnTo>
                    <a:pt x="477433" y="32013"/>
                  </a:lnTo>
                  <a:lnTo>
                    <a:pt x="460403" y="36467"/>
                  </a:lnTo>
                  <a:lnTo>
                    <a:pt x="439541" y="38100"/>
                  </a:lnTo>
                  <a:lnTo>
                    <a:pt x="332384" y="38100"/>
                  </a:lnTo>
                  <a:lnTo>
                    <a:pt x="311523" y="39742"/>
                  </a:lnTo>
                  <a:lnTo>
                    <a:pt x="294493" y="44220"/>
                  </a:lnTo>
                  <a:lnTo>
                    <a:pt x="283015" y="50854"/>
                  </a:lnTo>
                  <a:lnTo>
                    <a:pt x="278807" y="58969"/>
                  </a:lnTo>
                  <a:lnTo>
                    <a:pt x="283015" y="66516"/>
                  </a:lnTo>
                  <a:lnTo>
                    <a:pt x="294493" y="71899"/>
                  </a:lnTo>
                  <a:lnTo>
                    <a:pt x="311523" y="75125"/>
                  </a:lnTo>
                  <a:lnTo>
                    <a:pt x="332384" y="76200"/>
                  </a:lnTo>
                  <a:lnTo>
                    <a:pt x="1392991" y="76200"/>
                  </a:lnTo>
                  <a:lnTo>
                    <a:pt x="1413852" y="75125"/>
                  </a:lnTo>
                  <a:lnTo>
                    <a:pt x="1430883" y="71899"/>
                  </a:lnTo>
                  <a:lnTo>
                    <a:pt x="1442363" y="66516"/>
                  </a:lnTo>
                  <a:lnTo>
                    <a:pt x="1446572" y="58969"/>
                  </a:lnTo>
                  <a:lnTo>
                    <a:pt x="1442363" y="50854"/>
                  </a:lnTo>
                  <a:lnTo>
                    <a:pt x="1430883" y="44220"/>
                  </a:lnTo>
                  <a:lnTo>
                    <a:pt x="1413852" y="39742"/>
                  </a:lnTo>
                  <a:lnTo>
                    <a:pt x="1392991" y="38100"/>
                  </a:lnTo>
                  <a:lnTo>
                    <a:pt x="1285841" y="38100"/>
                  </a:lnTo>
                  <a:lnTo>
                    <a:pt x="1264977" y="36467"/>
                  </a:lnTo>
                  <a:lnTo>
                    <a:pt x="1247946" y="32013"/>
                  </a:lnTo>
                  <a:lnTo>
                    <a:pt x="1236468" y="25402"/>
                  </a:lnTo>
                  <a:lnTo>
                    <a:pt x="1232259" y="17298"/>
                  </a:lnTo>
                  <a:lnTo>
                    <a:pt x="1236468" y="9741"/>
                  </a:lnTo>
                  <a:lnTo>
                    <a:pt x="1247946" y="4334"/>
                  </a:lnTo>
                  <a:lnTo>
                    <a:pt x="1264977" y="1084"/>
                  </a:lnTo>
                  <a:lnTo>
                    <a:pt x="1285841" y="0"/>
                  </a:lnTo>
                  <a:lnTo>
                    <a:pt x="1719939" y="0"/>
                  </a:lnTo>
                  <a:lnTo>
                    <a:pt x="1505627" y="204822"/>
                  </a:lnTo>
                  <a:lnTo>
                    <a:pt x="1719939" y="419100"/>
                  </a:lnTo>
                  <a:lnTo>
                    <a:pt x="1441454" y="419100"/>
                  </a:lnTo>
                  <a:lnTo>
                    <a:pt x="1441454" y="475688"/>
                  </a:lnTo>
                  <a:lnTo>
                    <a:pt x="1438045" y="483607"/>
                  </a:lnTo>
                  <a:lnTo>
                    <a:pt x="1428324" y="489809"/>
                  </a:lnTo>
                  <a:lnTo>
                    <a:pt x="1413052" y="493854"/>
                  </a:lnTo>
                  <a:lnTo>
                    <a:pt x="1392991" y="495300"/>
                  </a:lnTo>
                  <a:lnTo>
                    <a:pt x="332384" y="495300"/>
                  </a:lnTo>
                  <a:lnTo>
                    <a:pt x="310623" y="493854"/>
                  </a:lnTo>
                  <a:lnTo>
                    <a:pt x="291615" y="489809"/>
                  </a:lnTo>
                  <a:lnTo>
                    <a:pt x="278158" y="483607"/>
                  </a:lnTo>
                  <a:lnTo>
                    <a:pt x="273050" y="475688"/>
                  </a:lnTo>
                  <a:lnTo>
                    <a:pt x="273050" y="419100"/>
                  </a:lnTo>
                  <a:lnTo>
                    <a:pt x="5439" y="419100"/>
                  </a:lnTo>
                  <a:lnTo>
                    <a:pt x="219752" y="204822"/>
                  </a:lnTo>
                  <a:lnTo>
                    <a:pt x="0" y="0"/>
                  </a:lnTo>
                  <a:close/>
                </a:path>
                <a:path w="1720214" h="495300">
                  <a:moveTo>
                    <a:pt x="488950" y="19050"/>
                  </a:moveTo>
                  <a:lnTo>
                    <a:pt x="488950" y="82550"/>
                  </a:lnTo>
                </a:path>
                <a:path w="1720214" h="495300">
                  <a:moveTo>
                    <a:pt x="1238250" y="82550"/>
                  </a:moveTo>
                  <a:lnTo>
                    <a:pt x="1238250" y="19050"/>
                  </a:lnTo>
                </a:path>
                <a:path w="1720214" h="495300">
                  <a:moveTo>
                    <a:pt x="273050" y="412750"/>
                  </a:moveTo>
                  <a:lnTo>
                    <a:pt x="273050" y="57150"/>
                  </a:lnTo>
                </a:path>
                <a:path w="1720214" h="495300">
                  <a:moveTo>
                    <a:pt x="1441454" y="57150"/>
                  </a:moveTo>
                  <a:lnTo>
                    <a:pt x="1441454" y="412750"/>
                  </a:lnTo>
                </a:path>
              </a:pathLst>
            </a:custGeom>
            <a:ln w="9525">
              <a:solidFill>
                <a:srgbClr val="237D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2091" y="1371562"/>
            <a:ext cx="10471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15773"/>
                </a:solidFill>
                <a:latin typeface="Verdana"/>
                <a:cs typeface="Verdana"/>
              </a:rPr>
              <a:t>Product</a:t>
            </a:r>
            <a:r>
              <a:rPr sz="1000" b="1" spc="-80" dirty="0">
                <a:solidFill>
                  <a:srgbClr val="215773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215773"/>
                </a:solidFill>
                <a:latin typeface="Verdana"/>
                <a:cs typeface="Verdana"/>
              </a:rPr>
              <a:t>vision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55687" y="1998624"/>
            <a:ext cx="1565275" cy="3702685"/>
            <a:chOff x="1055687" y="1998624"/>
            <a:chExt cx="1565275" cy="370268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4979" y="1998624"/>
              <a:ext cx="375919" cy="3759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98700" y="20319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8700" y="20319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0450" y="3892550"/>
              <a:ext cx="901700" cy="127000"/>
            </a:xfrm>
            <a:custGeom>
              <a:avLst/>
              <a:gdLst/>
              <a:ahLst/>
              <a:cxnLst/>
              <a:rect l="l" t="t" r="r" b="b"/>
              <a:pathLst>
                <a:path w="901700" h="127000">
                  <a:moveTo>
                    <a:pt x="0" y="0"/>
                  </a:moveTo>
                  <a:lnTo>
                    <a:pt x="901699" y="0"/>
                  </a:lnTo>
                  <a:lnTo>
                    <a:pt x="901699" y="126999"/>
                  </a:lnTo>
                  <a:lnTo>
                    <a:pt x="0" y="126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0450" y="4070353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0450" y="4235456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0450" y="4400547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0450" y="4565650"/>
              <a:ext cx="901700" cy="127000"/>
            </a:xfrm>
            <a:custGeom>
              <a:avLst/>
              <a:gdLst/>
              <a:ahLst/>
              <a:cxnLst/>
              <a:rect l="l" t="t" r="r" b="b"/>
              <a:pathLst>
                <a:path w="901700" h="127000">
                  <a:moveTo>
                    <a:pt x="0" y="0"/>
                  </a:moveTo>
                  <a:lnTo>
                    <a:pt x="901699" y="0"/>
                  </a:lnTo>
                  <a:lnTo>
                    <a:pt x="901699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0450" y="4743453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60450" y="4908556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0450" y="5073647"/>
              <a:ext cx="901700" cy="127000"/>
            </a:xfrm>
            <a:custGeom>
              <a:avLst/>
              <a:gdLst/>
              <a:ahLst/>
              <a:cxnLst/>
              <a:rect l="l" t="t" r="r" b="b"/>
              <a:pathLst>
                <a:path w="901700" h="127000">
                  <a:moveTo>
                    <a:pt x="0" y="0"/>
                  </a:moveTo>
                  <a:lnTo>
                    <a:pt x="901699" y="0"/>
                  </a:lnTo>
                  <a:lnTo>
                    <a:pt x="901699" y="126999"/>
                  </a:lnTo>
                  <a:lnTo>
                    <a:pt x="0" y="126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0450" y="5251450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60450" y="5416553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60450" y="5581654"/>
              <a:ext cx="901700" cy="114300"/>
            </a:xfrm>
            <a:custGeom>
              <a:avLst/>
              <a:gdLst/>
              <a:ahLst/>
              <a:cxnLst/>
              <a:rect l="l" t="t" r="r" b="b"/>
              <a:pathLst>
                <a:path w="901700" h="114300">
                  <a:moveTo>
                    <a:pt x="0" y="0"/>
                  </a:moveTo>
                  <a:lnTo>
                    <a:pt x="901699" y="0"/>
                  </a:lnTo>
                  <a:lnTo>
                    <a:pt x="9016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63381" y="1784121"/>
            <a:ext cx="821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495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3200" spc="350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baseline="-12152" dirty="0">
                <a:solidFill>
                  <a:srgbClr val="E11B22"/>
                </a:solidFill>
                <a:latin typeface="Verdana"/>
                <a:cs typeface="Verdana"/>
              </a:rPr>
              <a:t>I</a:t>
            </a:r>
            <a:endParaRPr sz="4800" baseline="-12152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44979" y="2827337"/>
            <a:ext cx="375920" cy="3014345"/>
            <a:chOff x="2244979" y="2827337"/>
            <a:chExt cx="375920" cy="301434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4979" y="2827337"/>
              <a:ext cx="375919" cy="37592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298700" y="28575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98700" y="28574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4979" y="3487623"/>
              <a:ext cx="375919" cy="3759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298700" y="35179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98700" y="351790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4979" y="4161523"/>
              <a:ext cx="375919" cy="37591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298700" y="41910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8700" y="419100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4979" y="4835410"/>
              <a:ext cx="375919" cy="37591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298700" y="4864100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8700" y="4864106"/>
              <a:ext cx="266700" cy="279400"/>
            </a:xfrm>
            <a:custGeom>
              <a:avLst/>
              <a:gdLst/>
              <a:ahLst/>
              <a:cxnLst/>
              <a:rect l="l" t="t" r="r" b="b"/>
              <a:pathLst>
                <a:path w="266700" h="279400">
                  <a:moveTo>
                    <a:pt x="0" y="0"/>
                  </a:moveTo>
                  <a:lnTo>
                    <a:pt x="266700" y="0"/>
                  </a:lnTo>
                  <a:lnTo>
                    <a:pt x="266700" y="279399"/>
                  </a:lnTo>
                  <a:lnTo>
                    <a:pt x="0" y="2793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4979" y="5465154"/>
              <a:ext cx="375919" cy="37591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298700" y="54991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98700" y="54990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042678" y="1991372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mmediately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42678" y="2322842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actionable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63381" y="2670111"/>
            <a:ext cx="2301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42" baseline="7812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4800" spc="-82" baseline="7812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spc="247" baseline="-4340" dirty="0">
                <a:solidFill>
                  <a:srgbClr val="E11B22"/>
                </a:solidFill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got</a:t>
            </a:r>
            <a:r>
              <a:rPr sz="2400" dirty="0">
                <a:latin typeface="Verdana"/>
                <a:cs typeface="Verdana"/>
              </a:rPr>
              <a:t>ia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63381" y="3342475"/>
            <a:ext cx="1940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42" baseline="9548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4800" spc="120" baseline="9548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spc="-270" baseline="-2604" dirty="0">
                <a:solidFill>
                  <a:srgbClr val="E11B22"/>
                </a:solidFill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alua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63381" y="4016375"/>
            <a:ext cx="2139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42" baseline="9548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4800" spc="315" baseline="9548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spc="-82" baseline="-2604" dirty="0">
                <a:solidFill>
                  <a:srgbClr val="E11B22"/>
                </a:solidFill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stima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63381" y="4678184"/>
            <a:ext cx="2286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42" baseline="7812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4800" spc="247" baseline="7812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spc="-142" baseline="-4340" dirty="0">
                <a:solidFill>
                  <a:srgbClr val="E11B22"/>
                </a:solidFill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z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-5" dirty="0">
                <a:latin typeface="Verdana"/>
                <a:cs typeface="Verdana"/>
              </a:rPr>
              <a:t> 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fit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63381" y="5320015"/>
            <a:ext cx="1880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42" baseline="9548" dirty="0">
                <a:solidFill>
                  <a:srgbClr val="008000"/>
                </a:solidFill>
                <a:latin typeface="MS UI Gothic"/>
                <a:cs typeface="MS UI Gothic"/>
              </a:rPr>
              <a:t>✔</a:t>
            </a:r>
            <a:r>
              <a:rPr sz="4800" spc="322" baseline="9548" dirty="0">
                <a:solidFill>
                  <a:srgbClr val="008000"/>
                </a:solidFill>
                <a:latin typeface="MS UI Gothic"/>
                <a:cs typeface="MS UI Gothic"/>
              </a:rPr>
              <a:t> </a:t>
            </a:r>
            <a:r>
              <a:rPr sz="4800" b="1" spc="-787" baseline="-2604" dirty="0">
                <a:solidFill>
                  <a:srgbClr val="E11B22"/>
                </a:solidFill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est</a:t>
            </a:r>
            <a:r>
              <a:rPr sz="2400" spc="-5" dirty="0">
                <a:latin typeface="Verdana"/>
                <a:cs typeface="Verdana"/>
              </a:rPr>
              <a:t>ab</a:t>
            </a:r>
            <a:r>
              <a:rPr sz="2400" dirty="0">
                <a:latin typeface="Verdana"/>
                <a:cs typeface="Verdana"/>
              </a:rPr>
              <a:t>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82374" y="1990344"/>
            <a:ext cx="3433445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238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Can be delivered independently?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Free</a:t>
            </a:r>
            <a:r>
              <a:rPr sz="1600" spc="-5" dirty="0">
                <a:latin typeface="Verdana"/>
                <a:cs typeface="Verdana"/>
              </a:rPr>
              <a:t> from external blockage?</a:t>
            </a:r>
            <a:endParaRPr sz="1600">
              <a:latin typeface="Verdana"/>
              <a:cs typeface="Verdana"/>
            </a:endParaRPr>
          </a:p>
          <a:p>
            <a:pPr marL="12700" marR="194310">
              <a:lnSpc>
                <a:spcPts val="1900"/>
              </a:lnSpc>
              <a:spcBef>
                <a:spcPts val="925"/>
              </a:spcBef>
            </a:pPr>
            <a:r>
              <a:rPr sz="1600" spc="-5" dirty="0">
                <a:latin typeface="Verdana"/>
                <a:cs typeface="Verdana"/>
              </a:rPr>
              <a:t>Descriptive enough to support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team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debate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conversation?</a:t>
            </a:r>
            <a:endParaRPr sz="1600">
              <a:latin typeface="Verdana"/>
              <a:cs typeface="Verdana"/>
            </a:endParaRPr>
          </a:p>
          <a:p>
            <a:pPr marL="12700" marR="247015">
              <a:lnSpc>
                <a:spcPts val="1900"/>
              </a:lnSpc>
              <a:spcBef>
                <a:spcPts val="1545"/>
              </a:spcBef>
            </a:pPr>
            <a:r>
              <a:rPr sz="1600" spc="-5" dirty="0">
                <a:latin typeface="Verdana"/>
                <a:cs typeface="Verdana"/>
              </a:rPr>
              <a:t>Delivers customer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business-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visible benefit?</a:t>
            </a:r>
            <a:endParaRPr sz="1600">
              <a:latin typeface="Verdana"/>
              <a:cs typeface="Verdana"/>
            </a:endParaRPr>
          </a:p>
          <a:p>
            <a:pPr marL="12700" marR="554990">
              <a:lnSpc>
                <a:spcPts val="1900"/>
              </a:lnSpc>
              <a:spcBef>
                <a:spcPts val="1545"/>
              </a:spcBef>
            </a:pPr>
            <a:r>
              <a:rPr sz="1600" spc="-5" dirty="0">
                <a:latin typeface="Verdana"/>
                <a:cs typeface="Verdana"/>
              </a:rPr>
              <a:t>Clear enough that team can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estimate?</a:t>
            </a:r>
            <a:endParaRPr sz="1600">
              <a:latin typeface="Verdana"/>
              <a:cs typeface="Verdana"/>
            </a:endParaRPr>
          </a:p>
          <a:p>
            <a:pPr marL="12700" marR="45085">
              <a:lnSpc>
                <a:spcPts val="1900"/>
              </a:lnSpc>
              <a:spcBef>
                <a:spcPts val="1355"/>
              </a:spcBef>
            </a:pPr>
            <a:r>
              <a:rPr sz="1600" spc="-5" dirty="0">
                <a:latin typeface="Verdana"/>
                <a:cs typeface="Verdana"/>
              </a:rPr>
              <a:t>Divided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into small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enough blocks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complete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Sprint?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900"/>
              </a:lnSpc>
              <a:spcBef>
                <a:spcPts val="1260"/>
              </a:spcBef>
            </a:pPr>
            <a:r>
              <a:rPr sz="1600" spc="-5" dirty="0">
                <a:latin typeface="Verdana"/>
                <a:cs typeface="Verdana"/>
              </a:rPr>
              <a:t>Clear acceptance criteria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know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" dirty="0">
                <a:latin typeface="Verdana"/>
                <a:cs typeface="Verdana"/>
              </a:rPr>
              <a:t> “good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enough?”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286" y="491756"/>
            <a:ext cx="6037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User</a:t>
            </a:r>
            <a:r>
              <a:rPr sz="2800" spc="-15" dirty="0"/>
              <a:t> </a:t>
            </a:r>
            <a:r>
              <a:rPr sz="2800" spc="-5" dirty="0"/>
              <a:t>Story</a:t>
            </a:r>
            <a:r>
              <a:rPr sz="2800" spc="-10" dirty="0"/>
              <a:t> Readiness </a:t>
            </a:r>
            <a:r>
              <a:rPr sz="2800" spc="-5" dirty="0"/>
              <a:t>Progression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50850" y="1371600"/>
            <a:ext cx="698500" cy="4959350"/>
            <a:chOff x="450850" y="1371600"/>
            <a:chExt cx="698500" cy="4959350"/>
          </a:xfrm>
        </p:grpSpPr>
        <p:sp>
          <p:nvSpPr>
            <p:cNvPr id="5" name="object 5"/>
            <p:cNvSpPr/>
            <p:nvPr/>
          </p:nvSpPr>
          <p:spPr>
            <a:xfrm>
              <a:off x="457200" y="1377950"/>
              <a:ext cx="685800" cy="4946650"/>
            </a:xfrm>
            <a:custGeom>
              <a:avLst/>
              <a:gdLst/>
              <a:ahLst/>
              <a:cxnLst/>
              <a:rect l="l" t="t" r="r" b="b"/>
              <a:pathLst>
                <a:path w="685800" h="4946650">
                  <a:moveTo>
                    <a:pt x="685800" y="4610100"/>
                  </a:moveTo>
                  <a:lnTo>
                    <a:pt x="0" y="4610100"/>
                  </a:lnTo>
                  <a:lnTo>
                    <a:pt x="342900" y="4946650"/>
                  </a:lnTo>
                  <a:lnTo>
                    <a:pt x="685800" y="4610100"/>
                  </a:lnTo>
                  <a:close/>
                </a:path>
                <a:path w="685800" h="4946650">
                  <a:moveTo>
                    <a:pt x="514350" y="0"/>
                  </a:moveTo>
                  <a:lnTo>
                    <a:pt x="171450" y="0"/>
                  </a:lnTo>
                  <a:lnTo>
                    <a:pt x="171450" y="4610100"/>
                  </a:lnTo>
                  <a:lnTo>
                    <a:pt x="514350" y="46101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377950"/>
              <a:ext cx="685800" cy="4946650"/>
            </a:xfrm>
            <a:custGeom>
              <a:avLst/>
              <a:gdLst/>
              <a:ahLst/>
              <a:cxnLst/>
              <a:rect l="l" t="t" r="r" b="b"/>
              <a:pathLst>
                <a:path w="685800" h="4946650">
                  <a:moveTo>
                    <a:pt x="0" y="4610100"/>
                  </a:moveTo>
                  <a:lnTo>
                    <a:pt x="171450" y="4610100"/>
                  </a:lnTo>
                  <a:lnTo>
                    <a:pt x="171450" y="0"/>
                  </a:lnTo>
                  <a:lnTo>
                    <a:pt x="514350" y="0"/>
                  </a:lnTo>
                  <a:lnTo>
                    <a:pt x="514350" y="4610100"/>
                  </a:lnTo>
                  <a:lnTo>
                    <a:pt x="685800" y="4610100"/>
                  </a:lnTo>
                  <a:lnTo>
                    <a:pt x="342900" y="4946650"/>
                  </a:lnTo>
                  <a:lnTo>
                    <a:pt x="0" y="4610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4073" y="2892933"/>
            <a:ext cx="335915" cy="216408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Readiness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550" y="1377950"/>
            <a:ext cx="1600200" cy="838200"/>
          </a:xfrm>
          <a:prstGeom prst="rect">
            <a:avLst/>
          </a:prstGeom>
          <a:solidFill>
            <a:srgbClr val="A6A6A6"/>
          </a:solidFill>
          <a:ln w="12700">
            <a:solidFill>
              <a:srgbClr val="7F7F7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48615" marR="233679" indent="-120650">
              <a:lnSpc>
                <a:spcPts val="2300"/>
              </a:lnSpc>
              <a:spcBef>
                <a:spcPts val="95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Card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Nursery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5750" y="1377950"/>
            <a:ext cx="5334000" cy="838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4795" indent="-224154">
              <a:lnSpc>
                <a:spcPts val="1910"/>
              </a:lnSpc>
              <a:spcBef>
                <a:spcPts val="19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dirty="0">
                <a:latin typeface="Calibri"/>
                <a:cs typeface="Calibri"/>
              </a:rPr>
              <a:t>All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inputs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accepted</a:t>
            </a:r>
            <a:endParaRPr sz="1600">
              <a:latin typeface="Calibri"/>
              <a:cs typeface="Calibri"/>
            </a:endParaRPr>
          </a:p>
          <a:p>
            <a:pPr marL="264160" marR="270510" indent="-224154">
              <a:lnSpc>
                <a:spcPts val="1889"/>
              </a:lnSpc>
              <a:spcBef>
                <a:spcPts val="7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b="1" spc="-10" dirty="0">
                <a:latin typeface="Calibri"/>
                <a:cs typeface="Calibri"/>
              </a:rPr>
              <a:t>Promotion: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Owner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determines </a:t>
            </a:r>
            <a:r>
              <a:rPr sz="1600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story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matches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 goals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5550" y="2470150"/>
            <a:ext cx="1600200" cy="1143000"/>
          </a:xfrm>
          <a:prstGeom prst="rect">
            <a:avLst/>
          </a:prstGeom>
          <a:solidFill>
            <a:srgbClr val="A6A6A6"/>
          </a:solidFill>
          <a:ln w="1270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05130" marR="156210" indent="-254000">
              <a:lnSpc>
                <a:spcPts val="23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ary  School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5750" y="2470150"/>
            <a:ext cx="5334000" cy="1143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4795" indent="-224154">
              <a:lnSpc>
                <a:spcPts val="1910"/>
              </a:lnSpc>
              <a:spcBef>
                <a:spcPts val="19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5" dirty="0">
                <a:latin typeface="Calibri"/>
                <a:cs typeface="Calibri"/>
              </a:rPr>
              <a:t>Analysts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decompose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9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dirty="0">
                <a:latin typeface="Calibri"/>
                <a:cs typeface="Calibri"/>
              </a:rPr>
              <a:t>User</a:t>
            </a:r>
            <a:r>
              <a:rPr sz="1600" spc="-5" dirty="0">
                <a:latin typeface="Calibri"/>
                <a:cs typeface="Calibri"/>
              </a:rPr>
              <a:t> experience experts </a:t>
            </a:r>
            <a:r>
              <a:rPr sz="1600" spc="-10" dirty="0">
                <a:latin typeface="Calibri"/>
                <a:cs typeface="Calibri"/>
              </a:rPr>
              <a:t>research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9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5" dirty="0">
                <a:latin typeface="Calibri"/>
                <a:cs typeface="Calibri"/>
              </a:rPr>
              <a:t>Business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alignment</a:t>
            </a:r>
            <a:r>
              <a:rPr sz="1600" dirty="0">
                <a:latin typeface="Calibri"/>
                <a:cs typeface="Calibri"/>
              </a:rPr>
              <a:t> needs </a:t>
            </a:r>
            <a:r>
              <a:rPr sz="1600" spc="-5" dirty="0">
                <a:latin typeface="Calibri"/>
                <a:cs typeface="Calibri"/>
              </a:rPr>
              <a:t>identified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91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b="1" spc="-10" dirty="0">
                <a:latin typeface="Calibri"/>
                <a:cs typeface="Calibri"/>
              </a:rPr>
              <a:t>Promotion: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Matches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release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goals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5550" y="3867150"/>
            <a:ext cx="1600200" cy="1295400"/>
          </a:xfrm>
          <a:prstGeom prst="rect">
            <a:avLst/>
          </a:prstGeom>
          <a:solidFill>
            <a:srgbClr val="A6A6A6"/>
          </a:solidFill>
          <a:ln w="12700">
            <a:solidFill>
              <a:srgbClr val="7F7F7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Junior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5750" y="3867150"/>
            <a:ext cx="5334000" cy="12954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64795" marR="269240" indent="-224154">
              <a:lnSpc>
                <a:spcPts val="1889"/>
              </a:lnSpc>
              <a:spcBef>
                <a:spcPts val="280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10" dirty="0">
                <a:latin typeface="Calibri"/>
                <a:cs typeface="Calibri"/>
              </a:rPr>
              <a:t>Card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details,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acceptance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criteria, </a:t>
            </a:r>
            <a:r>
              <a:rPr sz="1600" dirty="0">
                <a:latin typeface="Calibri"/>
                <a:cs typeface="Calibri"/>
              </a:rPr>
              <a:t>UI </a:t>
            </a:r>
            <a:r>
              <a:rPr sz="1600" spc="-105" dirty="0">
                <a:latin typeface="Calibri"/>
                <a:cs typeface="Calibri"/>
              </a:rPr>
              <a:t>pre-­‐work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(wireframes,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visual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content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839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10" dirty="0">
                <a:latin typeface="Calibri"/>
                <a:cs typeface="Calibri"/>
              </a:rPr>
              <a:t>Legal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5" dirty="0">
                <a:latin typeface="Calibri"/>
                <a:cs typeface="Calibri"/>
              </a:rPr>
              <a:t> compliance </a:t>
            </a:r>
            <a:r>
              <a:rPr sz="1600" dirty="0">
                <a:latin typeface="Calibri"/>
                <a:cs typeface="Calibri"/>
              </a:rPr>
              <a:t>issues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reviewed</a:t>
            </a:r>
            <a:endParaRPr sz="1600">
              <a:latin typeface="Calibri"/>
              <a:cs typeface="Calibri"/>
            </a:endParaRPr>
          </a:p>
          <a:p>
            <a:pPr marL="264795" marR="351155" indent="-224154">
              <a:lnSpc>
                <a:spcPts val="1889"/>
              </a:lnSpc>
              <a:spcBef>
                <a:spcPts val="80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b="1" spc="-10" dirty="0">
                <a:latin typeface="Calibri"/>
                <a:cs typeface="Calibri"/>
              </a:rPr>
              <a:t>Promotion: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Alignment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key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stakeholders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features,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functions, </a:t>
            </a:r>
            <a:r>
              <a:rPr sz="1600" dirty="0">
                <a:latin typeface="Calibri"/>
                <a:cs typeface="Calibri"/>
              </a:rPr>
              <a:t>and visuals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5550" y="5416550"/>
            <a:ext cx="1600200" cy="914400"/>
          </a:xfrm>
          <a:prstGeom prst="rect">
            <a:avLst/>
          </a:prstGeom>
          <a:solidFill>
            <a:srgbClr val="A6A6A6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5750" y="5416550"/>
            <a:ext cx="5334000" cy="9144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4795" indent="-224154">
              <a:lnSpc>
                <a:spcPts val="1910"/>
              </a:lnSpc>
              <a:spcBef>
                <a:spcPts val="19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10" dirty="0">
                <a:latin typeface="Calibri"/>
                <a:cs typeface="Calibri"/>
              </a:rPr>
              <a:t>Ready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sprint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9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spc="-5" dirty="0">
                <a:latin typeface="Calibri"/>
                <a:cs typeface="Calibri"/>
              </a:rPr>
              <a:t>Candidates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Release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Planning/Sprint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Planning</a:t>
            </a:r>
            <a:endParaRPr sz="1600">
              <a:latin typeface="Calibri"/>
              <a:cs typeface="Calibri"/>
            </a:endParaRPr>
          </a:p>
          <a:p>
            <a:pPr marL="264795" indent="-224154">
              <a:lnSpc>
                <a:spcPts val="191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sz="1600" dirty="0">
                <a:latin typeface="Calibri"/>
                <a:cs typeface="Calibri"/>
              </a:rPr>
              <a:t>Minimal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refinement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expected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Experience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3250" y="2051050"/>
            <a:ext cx="400050" cy="3574415"/>
            <a:chOff x="8223250" y="2051050"/>
            <a:chExt cx="400050" cy="3574415"/>
          </a:xfrm>
        </p:grpSpPr>
        <p:sp>
          <p:nvSpPr>
            <p:cNvPr id="17" name="object 17"/>
            <p:cNvSpPr/>
            <p:nvPr/>
          </p:nvSpPr>
          <p:spPr>
            <a:xfrm>
              <a:off x="8229600" y="2057400"/>
              <a:ext cx="381000" cy="603250"/>
            </a:xfrm>
            <a:custGeom>
              <a:avLst/>
              <a:gdLst/>
              <a:ahLst/>
              <a:cxnLst/>
              <a:rect l="l" t="t" r="r" b="b"/>
              <a:pathLst>
                <a:path w="381000" h="603250">
                  <a:moveTo>
                    <a:pt x="101600" y="332308"/>
                  </a:moveTo>
                  <a:lnTo>
                    <a:pt x="0" y="474345"/>
                  </a:lnTo>
                  <a:lnTo>
                    <a:pt x="101600" y="602830"/>
                  </a:lnTo>
                  <a:lnTo>
                    <a:pt x="101600" y="515188"/>
                  </a:lnTo>
                  <a:lnTo>
                    <a:pt x="158944" y="504093"/>
                  </a:lnTo>
                  <a:lnTo>
                    <a:pt x="210795" y="488473"/>
                  </a:lnTo>
                  <a:lnTo>
                    <a:pt x="256681" y="468830"/>
                  </a:lnTo>
                  <a:lnTo>
                    <a:pt x="296133" y="445668"/>
                  </a:lnTo>
                  <a:lnTo>
                    <a:pt x="328124" y="419938"/>
                  </a:lnTo>
                  <a:lnTo>
                    <a:pt x="101600" y="419938"/>
                  </a:lnTo>
                  <a:lnTo>
                    <a:pt x="101600" y="332308"/>
                  </a:lnTo>
                  <a:close/>
                </a:path>
                <a:path w="381000" h="603250">
                  <a:moveTo>
                    <a:pt x="371386" y="260985"/>
                  </a:moveTo>
                  <a:lnTo>
                    <a:pt x="327007" y="322996"/>
                  </a:lnTo>
                  <a:lnTo>
                    <a:pt x="293265" y="349897"/>
                  </a:lnTo>
                  <a:lnTo>
                    <a:pt x="252984" y="373479"/>
                  </a:lnTo>
                  <a:lnTo>
                    <a:pt x="207032" y="393305"/>
                  </a:lnTo>
                  <a:lnTo>
                    <a:pt x="156280" y="408937"/>
                  </a:lnTo>
                  <a:lnTo>
                    <a:pt x="101600" y="419938"/>
                  </a:lnTo>
                  <a:lnTo>
                    <a:pt x="328124" y="419938"/>
                  </a:lnTo>
                  <a:lnTo>
                    <a:pt x="353852" y="390800"/>
                  </a:lnTo>
                  <a:lnTo>
                    <a:pt x="380190" y="327897"/>
                  </a:lnTo>
                  <a:lnTo>
                    <a:pt x="380376" y="300600"/>
                  </a:lnTo>
                  <a:lnTo>
                    <a:pt x="378356" y="287001"/>
                  </a:lnTo>
                  <a:lnTo>
                    <a:pt x="371386" y="260985"/>
                  </a:lnTo>
                  <a:close/>
                </a:path>
                <a:path w="381000" h="603250">
                  <a:moveTo>
                    <a:pt x="0" y="0"/>
                  </a:moveTo>
                  <a:lnTo>
                    <a:pt x="0" y="95250"/>
                  </a:lnTo>
                  <a:lnTo>
                    <a:pt x="61798" y="98038"/>
                  </a:lnTo>
                  <a:lnTo>
                    <a:pt x="120422" y="106097"/>
                  </a:lnTo>
                  <a:lnTo>
                    <a:pt x="175088" y="118962"/>
                  </a:lnTo>
                  <a:lnTo>
                    <a:pt x="225010" y="136173"/>
                  </a:lnTo>
                  <a:lnTo>
                    <a:pt x="269405" y="157267"/>
                  </a:lnTo>
                  <a:lnTo>
                    <a:pt x="307487" y="181781"/>
                  </a:lnTo>
                  <a:lnTo>
                    <a:pt x="338472" y="209254"/>
                  </a:lnTo>
                  <a:lnTo>
                    <a:pt x="376013" y="271225"/>
                  </a:lnTo>
                  <a:lnTo>
                    <a:pt x="378356" y="287001"/>
                  </a:lnTo>
                  <a:lnTo>
                    <a:pt x="380416" y="294690"/>
                  </a:lnTo>
                  <a:lnTo>
                    <a:pt x="380376" y="300600"/>
                  </a:lnTo>
                  <a:lnTo>
                    <a:pt x="381000" y="304800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  <a:path w="381000" h="603250">
                  <a:moveTo>
                    <a:pt x="378356" y="287001"/>
                  </a:moveTo>
                  <a:lnTo>
                    <a:pt x="380376" y="300600"/>
                  </a:lnTo>
                  <a:lnTo>
                    <a:pt x="380416" y="294690"/>
                  </a:lnTo>
                  <a:lnTo>
                    <a:pt x="378356" y="287001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29600" y="2057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0" y="95250"/>
                  </a:lnTo>
                  <a:lnTo>
                    <a:pt x="61798" y="98038"/>
                  </a:lnTo>
                  <a:lnTo>
                    <a:pt x="120422" y="106097"/>
                  </a:lnTo>
                  <a:lnTo>
                    <a:pt x="175088" y="118962"/>
                  </a:lnTo>
                  <a:lnTo>
                    <a:pt x="225010" y="136173"/>
                  </a:lnTo>
                  <a:lnTo>
                    <a:pt x="269405" y="157267"/>
                  </a:lnTo>
                  <a:lnTo>
                    <a:pt x="307487" y="181781"/>
                  </a:lnTo>
                  <a:lnTo>
                    <a:pt x="338472" y="209254"/>
                  </a:lnTo>
                  <a:lnTo>
                    <a:pt x="376013" y="271225"/>
                  </a:lnTo>
                  <a:lnTo>
                    <a:pt x="381000" y="304800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9600" y="2057400"/>
              <a:ext cx="387350" cy="603250"/>
            </a:xfrm>
            <a:custGeom>
              <a:avLst/>
              <a:gdLst/>
              <a:ahLst/>
              <a:cxnLst/>
              <a:rect l="l" t="t" r="r" b="b"/>
              <a:pathLst>
                <a:path w="387350" h="603250">
                  <a:moveTo>
                    <a:pt x="381000" y="308608"/>
                  </a:moveTo>
                  <a:lnTo>
                    <a:pt x="362236" y="241171"/>
                  </a:lnTo>
                  <a:lnTo>
                    <a:pt x="309724" y="182601"/>
                  </a:lnTo>
                  <a:lnTo>
                    <a:pt x="272582" y="157741"/>
                  </a:lnTo>
                  <a:lnTo>
                    <a:pt x="229128" y="136415"/>
                  </a:lnTo>
                  <a:lnTo>
                    <a:pt x="180069" y="119064"/>
                  </a:lnTo>
                  <a:lnTo>
                    <a:pt x="126114" y="106127"/>
                  </a:lnTo>
                  <a:lnTo>
                    <a:pt x="67972" y="98042"/>
                  </a:lnTo>
                  <a:lnTo>
                    <a:pt x="6350" y="95250"/>
                  </a:lnTo>
                  <a:lnTo>
                    <a:pt x="6350" y="0"/>
                  </a:lnTo>
                  <a:lnTo>
                    <a:pt x="66606" y="2792"/>
                  </a:lnTo>
                  <a:lnTo>
                    <a:pt x="124336" y="10877"/>
                  </a:lnTo>
                  <a:lnTo>
                    <a:pt x="178640" y="23814"/>
                  </a:lnTo>
                  <a:lnTo>
                    <a:pt x="228620" y="41165"/>
                  </a:lnTo>
                  <a:lnTo>
                    <a:pt x="273376" y="62491"/>
                  </a:lnTo>
                  <a:lnTo>
                    <a:pt x="312010" y="87351"/>
                  </a:lnTo>
                  <a:lnTo>
                    <a:pt x="343623" y="115308"/>
                  </a:lnTo>
                  <a:lnTo>
                    <a:pt x="367316" y="145920"/>
                  </a:lnTo>
                  <a:lnTo>
                    <a:pt x="387350" y="213358"/>
                  </a:lnTo>
                  <a:lnTo>
                    <a:pt x="387350" y="308608"/>
                  </a:lnTo>
                  <a:lnTo>
                    <a:pt x="365365" y="378512"/>
                  </a:lnTo>
                  <a:lnTo>
                    <a:pt x="339282" y="410315"/>
                  </a:lnTo>
                  <a:lnTo>
                    <a:pt x="304381" y="439264"/>
                  </a:lnTo>
                  <a:lnTo>
                    <a:pt x="261596" y="464793"/>
                  </a:lnTo>
                  <a:lnTo>
                    <a:pt x="211857" y="486334"/>
                  </a:lnTo>
                  <a:lnTo>
                    <a:pt x="156098" y="503323"/>
                  </a:lnTo>
                  <a:lnTo>
                    <a:pt x="95250" y="515193"/>
                  </a:lnTo>
                  <a:lnTo>
                    <a:pt x="95250" y="602824"/>
                  </a:lnTo>
                  <a:lnTo>
                    <a:pt x="0" y="474342"/>
                  </a:lnTo>
                  <a:lnTo>
                    <a:pt x="95250" y="332310"/>
                  </a:lnTo>
                  <a:lnTo>
                    <a:pt x="95250" y="419943"/>
                  </a:lnTo>
                  <a:lnTo>
                    <a:pt x="152283" y="408940"/>
                  </a:lnTo>
                  <a:lnTo>
                    <a:pt x="204720" y="393307"/>
                  </a:lnTo>
                  <a:lnTo>
                    <a:pt x="251800" y="373481"/>
                  </a:lnTo>
                  <a:lnTo>
                    <a:pt x="292766" y="349899"/>
                  </a:lnTo>
                  <a:lnTo>
                    <a:pt x="326858" y="322997"/>
                  </a:lnTo>
                  <a:lnTo>
                    <a:pt x="353318" y="293213"/>
                  </a:lnTo>
                  <a:lnTo>
                    <a:pt x="371387" y="2609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29600" y="3429000"/>
              <a:ext cx="381000" cy="603250"/>
            </a:xfrm>
            <a:custGeom>
              <a:avLst/>
              <a:gdLst/>
              <a:ahLst/>
              <a:cxnLst/>
              <a:rect l="l" t="t" r="r" b="b"/>
              <a:pathLst>
                <a:path w="381000" h="603250">
                  <a:moveTo>
                    <a:pt x="101600" y="332308"/>
                  </a:moveTo>
                  <a:lnTo>
                    <a:pt x="0" y="474344"/>
                  </a:lnTo>
                  <a:lnTo>
                    <a:pt x="101600" y="602830"/>
                  </a:lnTo>
                  <a:lnTo>
                    <a:pt x="101600" y="515188"/>
                  </a:lnTo>
                  <a:lnTo>
                    <a:pt x="158944" y="504093"/>
                  </a:lnTo>
                  <a:lnTo>
                    <a:pt x="210795" y="488473"/>
                  </a:lnTo>
                  <a:lnTo>
                    <a:pt x="256681" y="468830"/>
                  </a:lnTo>
                  <a:lnTo>
                    <a:pt x="296133" y="445668"/>
                  </a:lnTo>
                  <a:lnTo>
                    <a:pt x="328124" y="419938"/>
                  </a:lnTo>
                  <a:lnTo>
                    <a:pt x="101600" y="419938"/>
                  </a:lnTo>
                  <a:lnTo>
                    <a:pt x="101600" y="332308"/>
                  </a:lnTo>
                  <a:close/>
                </a:path>
                <a:path w="381000" h="603250">
                  <a:moveTo>
                    <a:pt x="371386" y="260985"/>
                  </a:moveTo>
                  <a:lnTo>
                    <a:pt x="327007" y="322996"/>
                  </a:lnTo>
                  <a:lnTo>
                    <a:pt x="293265" y="349897"/>
                  </a:lnTo>
                  <a:lnTo>
                    <a:pt x="252984" y="373479"/>
                  </a:lnTo>
                  <a:lnTo>
                    <a:pt x="207032" y="393305"/>
                  </a:lnTo>
                  <a:lnTo>
                    <a:pt x="156280" y="408937"/>
                  </a:lnTo>
                  <a:lnTo>
                    <a:pt x="101600" y="419938"/>
                  </a:lnTo>
                  <a:lnTo>
                    <a:pt x="328124" y="419938"/>
                  </a:lnTo>
                  <a:lnTo>
                    <a:pt x="353852" y="390800"/>
                  </a:lnTo>
                  <a:lnTo>
                    <a:pt x="380190" y="327897"/>
                  </a:lnTo>
                  <a:lnTo>
                    <a:pt x="380376" y="300600"/>
                  </a:lnTo>
                  <a:lnTo>
                    <a:pt x="378356" y="287001"/>
                  </a:lnTo>
                  <a:lnTo>
                    <a:pt x="371386" y="260985"/>
                  </a:lnTo>
                  <a:close/>
                </a:path>
                <a:path w="381000" h="603250">
                  <a:moveTo>
                    <a:pt x="0" y="0"/>
                  </a:moveTo>
                  <a:lnTo>
                    <a:pt x="0" y="95250"/>
                  </a:lnTo>
                  <a:lnTo>
                    <a:pt x="61798" y="98038"/>
                  </a:lnTo>
                  <a:lnTo>
                    <a:pt x="120422" y="106097"/>
                  </a:lnTo>
                  <a:lnTo>
                    <a:pt x="175088" y="118962"/>
                  </a:lnTo>
                  <a:lnTo>
                    <a:pt x="225010" y="136173"/>
                  </a:lnTo>
                  <a:lnTo>
                    <a:pt x="269405" y="157267"/>
                  </a:lnTo>
                  <a:lnTo>
                    <a:pt x="307487" y="181781"/>
                  </a:lnTo>
                  <a:lnTo>
                    <a:pt x="338472" y="209254"/>
                  </a:lnTo>
                  <a:lnTo>
                    <a:pt x="376013" y="271225"/>
                  </a:lnTo>
                  <a:lnTo>
                    <a:pt x="378356" y="287001"/>
                  </a:lnTo>
                  <a:lnTo>
                    <a:pt x="380416" y="294690"/>
                  </a:lnTo>
                  <a:lnTo>
                    <a:pt x="380376" y="300600"/>
                  </a:lnTo>
                  <a:lnTo>
                    <a:pt x="381000" y="304800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  <a:path w="381000" h="603250">
                  <a:moveTo>
                    <a:pt x="378356" y="287001"/>
                  </a:moveTo>
                  <a:lnTo>
                    <a:pt x="380376" y="300600"/>
                  </a:lnTo>
                  <a:lnTo>
                    <a:pt x="380416" y="294690"/>
                  </a:lnTo>
                  <a:lnTo>
                    <a:pt x="378356" y="287001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9600" y="34290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0" y="95250"/>
                  </a:lnTo>
                  <a:lnTo>
                    <a:pt x="61798" y="98038"/>
                  </a:lnTo>
                  <a:lnTo>
                    <a:pt x="120422" y="106097"/>
                  </a:lnTo>
                  <a:lnTo>
                    <a:pt x="175088" y="118962"/>
                  </a:lnTo>
                  <a:lnTo>
                    <a:pt x="225010" y="136173"/>
                  </a:lnTo>
                  <a:lnTo>
                    <a:pt x="269405" y="157267"/>
                  </a:lnTo>
                  <a:lnTo>
                    <a:pt x="307487" y="181781"/>
                  </a:lnTo>
                  <a:lnTo>
                    <a:pt x="338472" y="209254"/>
                  </a:lnTo>
                  <a:lnTo>
                    <a:pt x="376013" y="271225"/>
                  </a:lnTo>
                  <a:lnTo>
                    <a:pt x="381000" y="304800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29600" y="3429000"/>
              <a:ext cx="387350" cy="603250"/>
            </a:xfrm>
            <a:custGeom>
              <a:avLst/>
              <a:gdLst/>
              <a:ahLst/>
              <a:cxnLst/>
              <a:rect l="l" t="t" r="r" b="b"/>
              <a:pathLst>
                <a:path w="387350" h="603250">
                  <a:moveTo>
                    <a:pt x="381000" y="308608"/>
                  </a:moveTo>
                  <a:lnTo>
                    <a:pt x="362236" y="241171"/>
                  </a:lnTo>
                  <a:lnTo>
                    <a:pt x="309724" y="182601"/>
                  </a:lnTo>
                  <a:lnTo>
                    <a:pt x="272582" y="157741"/>
                  </a:lnTo>
                  <a:lnTo>
                    <a:pt x="229128" y="136415"/>
                  </a:lnTo>
                  <a:lnTo>
                    <a:pt x="180069" y="119064"/>
                  </a:lnTo>
                  <a:lnTo>
                    <a:pt x="126114" y="106127"/>
                  </a:lnTo>
                  <a:lnTo>
                    <a:pt x="67972" y="98042"/>
                  </a:lnTo>
                  <a:lnTo>
                    <a:pt x="6350" y="95250"/>
                  </a:lnTo>
                  <a:lnTo>
                    <a:pt x="6350" y="0"/>
                  </a:lnTo>
                  <a:lnTo>
                    <a:pt x="66606" y="2792"/>
                  </a:lnTo>
                  <a:lnTo>
                    <a:pt x="124336" y="10877"/>
                  </a:lnTo>
                  <a:lnTo>
                    <a:pt x="178640" y="23814"/>
                  </a:lnTo>
                  <a:lnTo>
                    <a:pt x="228620" y="41165"/>
                  </a:lnTo>
                  <a:lnTo>
                    <a:pt x="273376" y="62491"/>
                  </a:lnTo>
                  <a:lnTo>
                    <a:pt x="312010" y="87351"/>
                  </a:lnTo>
                  <a:lnTo>
                    <a:pt x="343623" y="115308"/>
                  </a:lnTo>
                  <a:lnTo>
                    <a:pt x="367316" y="145920"/>
                  </a:lnTo>
                  <a:lnTo>
                    <a:pt x="387350" y="213358"/>
                  </a:lnTo>
                  <a:lnTo>
                    <a:pt x="387350" y="308608"/>
                  </a:lnTo>
                  <a:lnTo>
                    <a:pt x="365365" y="378512"/>
                  </a:lnTo>
                  <a:lnTo>
                    <a:pt x="339282" y="410315"/>
                  </a:lnTo>
                  <a:lnTo>
                    <a:pt x="304381" y="439264"/>
                  </a:lnTo>
                  <a:lnTo>
                    <a:pt x="261596" y="464793"/>
                  </a:lnTo>
                  <a:lnTo>
                    <a:pt x="211857" y="486334"/>
                  </a:lnTo>
                  <a:lnTo>
                    <a:pt x="156098" y="503323"/>
                  </a:lnTo>
                  <a:lnTo>
                    <a:pt x="95250" y="515193"/>
                  </a:lnTo>
                  <a:lnTo>
                    <a:pt x="95250" y="602824"/>
                  </a:lnTo>
                  <a:lnTo>
                    <a:pt x="0" y="474342"/>
                  </a:lnTo>
                  <a:lnTo>
                    <a:pt x="95250" y="332310"/>
                  </a:lnTo>
                  <a:lnTo>
                    <a:pt x="95250" y="419943"/>
                  </a:lnTo>
                  <a:lnTo>
                    <a:pt x="152283" y="408940"/>
                  </a:lnTo>
                  <a:lnTo>
                    <a:pt x="204720" y="393307"/>
                  </a:lnTo>
                  <a:lnTo>
                    <a:pt x="251800" y="373481"/>
                  </a:lnTo>
                  <a:lnTo>
                    <a:pt x="292766" y="349899"/>
                  </a:lnTo>
                  <a:lnTo>
                    <a:pt x="326858" y="322997"/>
                  </a:lnTo>
                  <a:lnTo>
                    <a:pt x="353318" y="293213"/>
                  </a:lnTo>
                  <a:lnTo>
                    <a:pt x="371387" y="2609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9600" y="5015966"/>
              <a:ext cx="381000" cy="603250"/>
            </a:xfrm>
            <a:custGeom>
              <a:avLst/>
              <a:gdLst/>
              <a:ahLst/>
              <a:cxnLst/>
              <a:rect l="l" t="t" r="r" b="b"/>
              <a:pathLst>
                <a:path w="381000" h="603250">
                  <a:moveTo>
                    <a:pt x="101600" y="332320"/>
                  </a:moveTo>
                  <a:lnTo>
                    <a:pt x="0" y="474345"/>
                  </a:lnTo>
                  <a:lnTo>
                    <a:pt x="101600" y="602828"/>
                  </a:lnTo>
                  <a:lnTo>
                    <a:pt x="101600" y="515200"/>
                  </a:lnTo>
                  <a:lnTo>
                    <a:pt x="158944" y="504103"/>
                  </a:lnTo>
                  <a:lnTo>
                    <a:pt x="210795" y="488480"/>
                  </a:lnTo>
                  <a:lnTo>
                    <a:pt x="256681" y="468836"/>
                  </a:lnTo>
                  <a:lnTo>
                    <a:pt x="296133" y="445674"/>
                  </a:lnTo>
                  <a:lnTo>
                    <a:pt x="328116" y="419950"/>
                  </a:lnTo>
                  <a:lnTo>
                    <a:pt x="101600" y="419950"/>
                  </a:lnTo>
                  <a:lnTo>
                    <a:pt x="101600" y="332320"/>
                  </a:lnTo>
                  <a:close/>
                </a:path>
                <a:path w="381000" h="603250">
                  <a:moveTo>
                    <a:pt x="371302" y="261134"/>
                  </a:moveTo>
                  <a:lnTo>
                    <a:pt x="327007" y="323002"/>
                  </a:lnTo>
                  <a:lnTo>
                    <a:pt x="293265" y="349904"/>
                  </a:lnTo>
                  <a:lnTo>
                    <a:pt x="252984" y="373486"/>
                  </a:lnTo>
                  <a:lnTo>
                    <a:pt x="207032" y="393312"/>
                  </a:lnTo>
                  <a:lnTo>
                    <a:pt x="156280" y="408945"/>
                  </a:lnTo>
                  <a:lnTo>
                    <a:pt x="101600" y="419950"/>
                  </a:lnTo>
                  <a:lnTo>
                    <a:pt x="328116" y="419950"/>
                  </a:lnTo>
                  <a:lnTo>
                    <a:pt x="353852" y="390806"/>
                  </a:lnTo>
                  <a:lnTo>
                    <a:pt x="380190" y="327902"/>
                  </a:lnTo>
                  <a:lnTo>
                    <a:pt x="380372" y="301093"/>
                  </a:lnTo>
                  <a:lnTo>
                    <a:pt x="378206" y="286443"/>
                  </a:lnTo>
                  <a:lnTo>
                    <a:pt x="371608" y="261816"/>
                  </a:lnTo>
                  <a:lnTo>
                    <a:pt x="371302" y="261134"/>
                  </a:lnTo>
                  <a:close/>
                </a:path>
                <a:path w="381000" h="603250">
                  <a:moveTo>
                    <a:pt x="381000" y="260985"/>
                  </a:moveTo>
                  <a:lnTo>
                    <a:pt x="371386" y="260985"/>
                  </a:lnTo>
                  <a:lnTo>
                    <a:pt x="371608" y="261816"/>
                  </a:lnTo>
                  <a:lnTo>
                    <a:pt x="376013" y="271614"/>
                  </a:lnTo>
                  <a:lnTo>
                    <a:pt x="378206" y="286443"/>
                  </a:lnTo>
                  <a:lnTo>
                    <a:pt x="380416" y="294693"/>
                  </a:lnTo>
                  <a:lnTo>
                    <a:pt x="380372" y="301093"/>
                  </a:lnTo>
                  <a:lnTo>
                    <a:pt x="381000" y="305333"/>
                  </a:lnTo>
                  <a:lnTo>
                    <a:pt x="381000" y="260985"/>
                  </a:lnTo>
                  <a:close/>
                </a:path>
                <a:path w="381000" h="603250">
                  <a:moveTo>
                    <a:pt x="378206" y="286443"/>
                  </a:moveTo>
                  <a:lnTo>
                    <a:pt x="380372" y="301093"/>
                  </a:lnTo>
                  <a:lnTo>
                    <a:pt x="380416" y="294693"/>
                  </a:lnTo>
                  <a:lnTo>
                    <a:pt x="378206" y="286443"/>
                  </a:lnTo>
                  <a:close/>
                </a:path>
                <a:path w="381000" h="603250">
                  <a:moveTo>
                    <a:pt x="371386" y="260985"/>
                  </a:moveTo>
                  <a:lnTo>
                    <a:pt x="371302" y="261134"/>
                  </a:lnTo>
                  <a:lnTo>
                    <a:pt x="371608" y="261816"/>
                  </a:lnTo>
                  <a:lnTo>
                    <a:pt x="371386" y="260985"/>
                  </a:lnTo>
                  <a:close/>
                </a:path>
                <a:path w="381000" h="603250">
                  <a:moveTo>
                    <a:pt x="0" y="0"/>
                  </a:moveTo>
                  <a:lnTo>
                    <a:pt x="0" y="95250"/>
                  </a:lnTo>
                  <a:lnTo>
                    <a:pt x="61798" y="98039"/>
                  </a:lnTo>
                  <a:lnTo>
                    <a:pt x="120422" y="106101"/>
                  </a:lnTo>
                  <a:lnTo>
                    <a:pt x="175088" y="118977"/>
                  </a:lnTo>
                  <a:lnTo>
                    <a:pt x="225010" y="136207"/>
                  </a:lnTo>
                  <a:lnTo>
                    <a:pt x="269405" y="157333"/>
                  </a:lnTo>
                  <a:lnTo>
                    <a:pt x="307487" y="181896"/>
                  </a:lnTo>
                  <a:lnTo>
                    <a:pt x="338472" y="209437"/>
                  </a:lnTo>
                  <a:lnTo>
                    <a:pt x="371302" y="261134"/>
                  </a:lnTo>
                  <a:lnTo>
                    <a:pt x="371386" y="260985"/>
                  </a:lnTo>
                  <a:lnTo>
                    <a:pt x="381000" y="260985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29600" y="5015966"/>
              <a:ext cx="381000" cy="305435"/>
            </a:xfrm>
            <a:custGeom>
              <a:avLst/>
              <a:gdLst/>
              <a:ahLst/>
              <a:cxnLst/>
              <a:rect l="l" t="t" r="r" b="b"/>
              <a:pathLst>
                <a:path w="381000" h="305435">
                  <a:moveTo>
                    <a:pt x="0" y="0"/>
                  </a:moveTo>
                  <a:lnTo>
                    <a:pt x="0" y="95250"/>
                  </a:lnTo>
                  <a:lnTo>
                    <a:pt x="61798" y="98039"/>
                  </a:lnTo>
                  <a:lnTo>
                    <a:pt x="120422" y="106101"/>
                  </a:lnTo>
                  <a:lnTo>
                    <a:pt x="175088" y="118977"/>
                  </a:lnTo>
                  <a:lnTo>
                    <a:pt x="225010" y="136207"/>
                  </a:lnTo>
                  <a:lnTo>
                    <a:pt x="269405" y="157333"/>
                  </a:lnTo>
                  <a:lnTo>
                    <a:pt x="307487" y="181896"/>
                  </a:lnTo>
                  <a:lnTo>
                    <a:pt x="338472" y="209437"/>
                  </a:lnTo>
                  <a:lnTo>
                    <a:pt x="376013" y="271614"/>
                  </a:lnTo>
                  <a:lnTo>
                    <a:pt x="381000" y="305333"/>
                  </a:lnTo>
                  <a:lnTo>
                    <a:pt x="381000" y="213360"/>
                  </a:lnTo>
                  <a:lnTo>
                    <a:pt x="361575" y="145923"/>
                  </a:lnTo>
                  <a:lnTo>
                    <a:pt x="338472" y="115310"/>
                  </a:lnTo>
                  <a:lnTo>
                    <a:pt x="307487" y="87354"/>
                  </a:lnTo>
                  <a:lnTo>
                    <a:pt x="269405" y="62493"/>
                  </a:lnTo>
                  <a:lnTo>
                    <a:pt x="225010" y="41167"/>
                  </a:lnTo>
                  <a:lnTo>
                    <a:pt x="175088" y="23815"/>
                  </a:lnTo>
                  <a:lnTo>
                    <a:pt x="120422" y="10877"/>
                  </a:lnTo>
                  <a:lnTo>
                    <a:pt x="61798" y="2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9600" y="5015966"/>
              <a:ext cx="387350" cy="603250"/>
            </a:xfrm>
            <a:custGeom>
              <a:avLst/>
              <a:gdLst/>
              <a:ahLst/>
              <a:cxnLst/>
              <a:rect l="l" t="t" r="r" b="b"/>
              <a:pathLst>
                <a:path w="387350" h="603250">
                  <a:moveTo>
                    <a:pt x="381000" y="308608"/>
                  </a:moveTo>
                  <a:lnTo>
                    <a:pt x="362236" y="241171"/>
                  </a:lnTo>
                  <a:lnTo>
                    <a:pt x="309724" y="182601"/>
                  </a:lnTo>
                  <a:lnTo>
                    <a:pt x="272582" y="157741"/>
                  </a:lnTo>
                  <a:lnTo>
                    <a:pt x="229128" y="136415"/>
                  </a:lnTo>
                  <a:lnTo>
                    <a:pt x="180069" y="119064"/>
                  </a:lnTo>
                  <a:lnTo>
                    <a:pt x="126114" y="106127"/>
                  </a:lnTo>
                  <a:lnTo>
                    <a:pt x="67972" y="98042"/>
                  </a:lnTo>
                  <a:lnTo>
                    <a:pt x="6350" y="95250"/>
                  </a:lnTo>
                  <a:lnTo>
                    <a:pt x="6350" y="0"/>
                  </a:lnTo>
                  <a:lnTo>
                    <a:pt x="66606" y="2792"/>
                  </a:lnTo>
                  <a:lnTo>
                    <a:pt x="124336" y="10877"/>
                  </a:lnTo>
                  <a:lnTo>
                    <a:pt x="178640" y="23814"/>
                  </a:lnTo>
                  <a:lnTo>
                    <a:pt x="228620" y="41165"/>
                  </a:lnTo>
                  <a:lnTo>
                    <a:pt x="273376" y="62491"/>
                  </a:lnTo>
                  <a:lnTo>
                    <a:pt x="312010" y="87351"/>
                  </a:lnTo>
                  <a:lnTo>
                    <a:pt x="343623" y="115308"/>
                  </a:lnTo>
                  <a:lnTo>
                    <a:pt x="367316" y="145920"/>
                  </a:lnTo>
                  <a:lnTo>
                    <a:pt x="387350" y="213358"/>
                  </a:lnTo>
                  <a:lnTo>
                    <a:pt x="387350" y="308608"/>
                  </a:lnTo>
                  <a:lnTo>
                    <a:pt x="365365" y="378512"/>
                  </a:lnTo>
                  <a:lnTo>
                    <a:pt x="339282" y="410315"/>
                  </a:lnTo>
                  <a:lnTo>
                    <a:pt x="304381" y="439264"/>
                  </a:lnTo>
                  <a:lnTo>
                    <a:pt x="261596" y="464793"/>
                  </a:lnTo>
                  <a:lnTo>
                    <a:pt x="211857" y="486334"/>
                  </a:lnTo>
                  <a:lnTo>
                    <a:pt x="156098" y="503323"/>
                  </a:lnTo>
                  <a:lnTo>
                    <a:pt x="95250" y="515193"/>
                  </a:lnTo>
                  <a:lnTo>
                    <a:pt x="95250" y="602824"/>
                  </a:lnTo>
                  <a:lnTo>
                    <a:pt x="0" y="474342"/>
                  </a:lnTo>
                  <a:lnTo>
                    <a:pt x="95250" y="332310"/>
                  </a:lnTo>
                  <a:lnTo>
                    <a:pt x="95250" y="419943"/>
                  </a:lnTo>
                  <a:lnTo>
                    <a:pt x="152283" y="408940"/>
                  </a:lnTo>
                  <a:lnTo>
                    <a:pt x="204720" y="393307"/>
                  </a:lnTo>
                  <a:lnTo>
                    <a:pt x="251800" y="373481"/>
                  </a:lnTo>
                  <a:lnTo>
                    <a:pt x="292766" y="349899"/>
                  </a:lnTo>
                  <a:lnTo>
                    <a:pt x="326858" y="322997"/>
                  </a:lnTo>
                  <a:lnTo>
                    <a:pt x="353318" y="293213"/>
                  </a:lnTo>
                  <a:lnTo>
                    <a:pt x="371387" y="26098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095" y="6506509"/>
            <a:ext cx="149225" cy="37274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201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Scru</a:t>
            </a:r>
            <a:r>
              <a:rPr sz="800" spc="-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300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67" y="354584"/>
            <a:ext cx="8076565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249170" marR="5080" indent="-2237105">
              <a:lnSpc>
                <a:spcPts val="2500"/>
              </a:lnSpc>
              <a:spcBef>
                <a:spcPts val="225"/>
              </a:spcBef>
            </a:pPr>
            <a:r>
              <a:rPr sz="2100" spc="10" dirty="0"/>
              <a:t>Not All Backlog Items </a:t>
            </a:r>
            <a:r>
              <a:rPr sz="2100" spc="15" dirty="0"/>
              <a:t>are </a:t>
            </a:r>
            <a:r>
              <a:rPr sz="2100" spc="10" dirty="0"/>
              <a:t>User Stories, But All User Stories </a:t>
            </a:r>
            <a:r>
              <a:rPr sz="2100" spc="-725" dirty="0"/>
              <a:t> </a:t>
            </a:r>
            <a:r>
              <a:rPr sz="2100" spc="15" dirty="0"/>
              <a:t>Should</a:t>
            </a:r>
            <a:r>
              <a:rPr sz="2100" dirty="0"/>
              <a:t> </a:t>
            </a:r>
            <a:r>
              <a:rPr sz="2100" spc="10" dirty="0"/>
              <a:t>be</a:t>
            </a:r>
            <a:r>
              <a:rPr sz="2100" dirty="0"/>
              <a:t> “Vertical</a:t>
            </a:r>
            <a:r>
              <a:rPr sz="2100" spc="5" dirty="0"/>
              <a:t> </a:t>
            </a:r>
            <a:r>
              <a:rPr sz="2100" spc="10" dirty="0"/>
              <a:t>Slices”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1176632" y="2333929"/>
            <a:ext cx="6350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 marR="5080" indent="-33655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Calibri"/>
                <a:cs typeface="Calibri"/>
              </a:rPr>
              <a:t>C</a:t>
            </a:r>
            <a:r>
              <a:rPr sz="1200" b="1" spc="-5" dirty="0">
                <a:latin typeface="Calibri"/>
                <a:cs typeface="Calibri"/>
              </a:rPr>
              <a:t>u</a:t>
            </a:r>
            <a:r>
              <a:rPr sz="1200" b="1" spc="-15" dirty="0">
                <a:latin typeface="Calibri"/>
                <a:cs typeface="Calibri"/>
              </a:rPr>
              <a:t>st</a:t>
            </a:r>
            <a:r>
              <a:rPr sz="1200" b="1" spc="-5" dirty="0">
                <a:latin typeface="Calibri"/>
                <a:cs typeface="Calibri"/>
              </a:rPr>
              <a:t>omer  </a:t>
            </a:r>
            <a:r>
              <a:rPr sz="1200" b="1" spc="-10" dirty="0">
                <a:latin typeface="Calibri"/>
                <a:cs typeface="Calibri"/>
              </a:rPr>
              <a:t>Features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162" y="3882313"/>
            <a:ext cx="808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chi</a:t>
            </a:r>
            <a:r>
              <a:rPr sz="1200" b="1" spc="-1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ectu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1" y="4491621"/>
            <a:ext cx="89725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66065">
              <a:lnSpc>
                <a:spcPts val="1400"/>
              </a:lnSpc>
              <a:spcBef>
                <a:spcPts val="180"/>
              </a:spcBef>
            </a:pPr>
            <a:r>
              <a:rPr sz="1200" b="1" spc="-30" dirty="0">
                <a:latin typeface="Calibri"/>
                <a:cs typeface="Calibri"/>
              </a:rPr>
              <a:t>Team 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f</a:t>
            </a:r>
            <a:r>
              <a:rPr sz="1200" b="1" spc="-3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15" dirty="0">
                <a:latin typeface="Calibri"/>
                <a:cs typeface="Calibri"/>
              </a:rPr>
              <a:t>s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ruc</a:t>
            </a:r>
            <a:r>
              <a:rPr sz="1200" b="1" spc="-5" dirty="0">
                <a:latin typeface="Calibri"/>
                <a:cs typeface="Calibri"/>
              </a:rPr>
              <a:t>tu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166" y="5224106"/>
            <a:ext cx="596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Research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669" y="5677037"/>
            <a:ext cx="66738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1400"/>
              </a:lnSpc>
              <a:spcBef>
                <a:spcPts val="180"/>
              </a:spcBef>
            </a:pPr>
            <a:r>
              <a:rPr sz="1200" b="1" spc="-5" dirty="0">
                <a:latin typeface="Calibri"/>
                <a:cs typeface="Calibri"/>
              </a:rPr>
              <a:t>Risk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5" dirty="0">
                <a:latin typeface="Calibri"/>
                <a:cs typeface="Calibri"/>
              </a:rPr>
              <a:t>ductio</a:t>
            </a:r>
            <a:r>
              <a:rPr sz="1200" b="1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0842" y="2220577"/>
            <a:ext cx="4580890" cy="4390390"/>
            <a:chOff x="4300842" y="2220577"/>
            <a:chExt cx="4580890" cy="43903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842" y="2220577"/>
              <a:ext cx="4580724" cy="43898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299" y="2463800"/>
              <a:ext cx="3556000" cy="3352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15192" y="2459596"/>
              <a:ext cx="3552190" cy="3361690"/>
            </a:xfrm>
            <a:custGeom>
              <a:avLst/>
              <a:gdLst/>
              <a:ahLst/>
              <a:cxnLst/>
              <a:rect l="l" t="t" r="r" b="b"/>
              <a:pathLst>
                <a:path w="3552190" h="3361690">
                  <a:moveTo>
                    <a:pt x="0" y="0"/>
                  </a:moveTo>
                  <a:lnTo>
                    <a:pt x="0" y="3361131"/>
                  </a:lnTo>
                  <a:lnTo>
                    <a:pt x="3552024" y="3361131"/>
                  </a:lnTo>
                  <a:lnTo>
                    <a:pt x="3552024" y="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57214" y="3887723"/>
            <a:ext cx="993140" cy="172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43815" indent="198755">
              <a:lnSpc>
                <a:spcPct val="152100"/>
              </a:lnSpc>
              <a:spcBef>
                <a:spcPts val="100"/>
              </a:spcBef>
            </a:pPr>
            <a:r>
              <a:rPr sz="1200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ting  GUI</a:t>
            </a:r>
            <a:endParaRPr sz="1200">
              <a:latin typeface="Calibri"/>
              <a:cs typeface="Calibri"/>
            </a:endParaRPr>
          </a:p>
          <a:p>
            <a:pPr marL="227329" marR="360680" indent="19685">
              <a:lnSpc>
                <a:spcPct val="109500"/>
              </a:lnSpc>
              <a:spcBef>
                <a:spcPts val="27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Client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1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marL="12700" marR="5080" indent="64769">
              <a:lnSpc>
                <a:spcPts val="1839"/>
              </a:lnSpc>
              <a:spcBef>
                <a:spcPts val="6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DB Schema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ailed Design</a:t>
            </a:r>
            <a:endParaRPr sz="12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3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9510" y="1525790"/>
            <a:ext cx="389255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Verdana"/>
                <a:cs typeface="Verdana"/>
              </a:rPr>
              <a:t>Wherever possible,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backlog items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should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deliver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complete vertical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slices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functionality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across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work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layers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219" y="1525790"/>
            <a:ext cx="340296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Verdana"/>
                <a:cs typeface="Verdana"/>
              </a:rPr>
              <a:t>Backlog items include everything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team needs to do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one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ordered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 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7680" y="2809915"/>
            <a:ext cx="2581275" cy="3644900"/>
            <a:chOff x="1097680" y="2809915"/>
            <a:chExt cx="2581275" cy="36449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680" y="2809915"/>
              <a:ext cx="786505" cy="1853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36650" y="28257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6650" y="2825747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499" y="0"/>
                  </a:lnTo>
                  <a:lnTo>
                    <a:pt x="698499" y="101599"/>
                  </a:lnTo>
                  <a:lnTo>
                    <a:pt x="0" y="101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680" y="2948086"/>
              <a:ext cx="786505" cy="2725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6650" y="2965450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6650" y="2965448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499" y="0"/>
                  </a:lnTo>
                  <a:lnTo>
                    <a:pt x="698499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680" y="3173439"/>
              <a:ext cx="786505" cy="2061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36650" y="3194050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6650" y="3194054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499" y="0"/>
                  </a:lnTo>
                  <a:lnTo>
                    <a:pt x="6984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680" y="3332457"/>
              <a:ext cx="786505" cy="1853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36650" y="33464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6650" y="3346453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499" y="0"/>
                  </a:lnTo>
                  <a:lnTo>
                    <a:pt x="698499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680" y="3470628"/>
              <a:ext cx="786505" cy="2725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36650" y="3486150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6650" y="3486153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499" y="0"/>
                  </a:lnTo>
                  <a:lnTo>
                    <a:pt x="69849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7680" y="3695968"/>
              <a:ext cx="786505" cy="2061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36650" y="37147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36650" y="3714747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499" y="0"/>
                  </a:lnTo>
                  <a:lnTo>
                    <a:pt x="698499" y="126999"/>
                  </a:lnTo>
                  <a:lnTo>
                    <a:pt x="0" y="126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7680" y="4167672"/>
              <a:ext cx="786505" cy="18534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36650" y="41846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36650" y="4184649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499" y="0"/>
                  </a:lnTo>
                  <a:lnTo>
                    <a:pt x="698499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7680" y="4331958"/>
              <a:ext cx="786505" cy="20618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36650" y="43497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6650" y="43497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499" y="0"/>
                  </a:lnTo>
                  <a:lnTo>
                    <a:pt x="698499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7680" y="4962420"/>
              <a:ext cx="786505" cy="27250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36650" y="4984750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6650" y="4984744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499" y="0"/>
                  </a:lnTo>
                  <a:lnTo>
                    <a:pt x="69849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7680" y="5524332"/>
              <a:ext cx="786505" cy="2061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36650" y="55435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6650" y="5543552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499" y="0"/>
                  </a:lnTo>
                  <a:lnTo>
                    <a:pt x="698499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7680" y="6119835"/>
              <a:ext cx="786505" cy="1952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36650" y="6140450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6650" y="6140450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499" y="0"/>
                  </a:lnTo>
                  <a:lnTo>
                    <a:pt x="6984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7680" y="6277905"/>
              <a:ext cx="786505" cy="17628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36650" y="62928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36650" y="6292849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499" y="0"/>
                  </a:lnTo>
                  <a:lnTo>
                    <a:pt x="698499" y="101599"/>
                  </a:lnTo>
                  <a:lnTo>
                    <a:pt x="0" y="10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2170" y="2809915"/>
              <a:ext cx="786505" cy="18534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40050" y="28257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40053" y="2825747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599"/>
                  </a:lnTo>
                  <a:lnTo>
                    <a:pt x="0" y="101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2170" y="3374400"/>
              <a:ext cx="786505" cy="27250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40050" y="3397250"/>
              <a:ext cx="698500" cy="177800"/>
            </a:xfrm>
            <a:custGeom>
              <a:avLst/>
              <a:gdLst/>
              <a:ahLst/>
              <a:cxnLst/>
              <a:rect l="l" t="t" r="r" b="b"/>
              <a:pathLst>
                <a:path w="698500" h="177800">
                  <a:moveTo>
                    <a:pt x="0" y="0"/>
                  </a:moveTo>
                  <a:lnTo>
                    <a:pt x="698500" y="0"/>
                  </a:lnTo>
                  <a:lnTo>
                    <a:pt x="6985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40053" y="3397249"/>
              <a:ext cx="698500" cy="177800"/>
            </a:xfrm>
            <a:custGeom>
              <a:avLst/>
              <a:gdLst/>
              <a:ahLst/>
              <a:cxnLst/>
              <a:rect l="l" t="t" r="r" b="b"/>
              <a:pathLst>
                <a:path w="698500" h="177800">
                  <a:moveTo>
                    <a:pt x="0" y="0"/>
                  </a:moveTo>
                  <a:lnTo>
                    <a:pt x="698500" y="0"/>
                  </a:lnTo>
                  <a:lnTo>
                    <a:pt x="698500" y="177799"/>
                  </a:lnTo>
                  <a:lnTo>
                    <a:pt x="0" y="1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92170" y="3613735"/>
              <a:ext cx="786505" cy="20618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940050" y="3638550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40053" y="3638554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92170" y="4111894"/>
              <a:ext cx="786505" cy="18534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940050" y="41338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0053" y="4133848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2170" y="4416219"/>
              <a:ext cx="786505" cy="27250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940050" y="4438650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40053" y="4438645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92170" y="4655541"/>
              <a:ext cx="786505" cy="20618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940050" y="4679950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0053" y="4679951"/>
              <a:ext cx="698500" cy="114300"/>
            </a:xfrm>
            <a:custGeom>
              <a:avLst/>
              <a:gdLst/>
              <a:ahLst/>
              <a:cxnLst/>
              <a:rect l="l" t="t" r="r" b="b"/>
              <a:pathLst>
                <a:path w="698500" h="114300">
                  <a:moveTo>
                    <a:pt x="0" y="0"/>
                  </a:moveTo>
                  <a:lnTo>
                    <a:pt x="698500" y="0"/>
                  </a:lnTo>
                  <a:lnTo>
                    <a:pt x="698500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48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92170" y="3786736"/>
              <a:ext cx="786505" cy="18534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940050" y="38036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40053" y="3803652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92170" y="4828541"/>
              <a:ext cx="786505" cy="2061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940050" y="48450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40053" y="4845051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6999"/>
                  </a:lnTo>
                  <a:lnTo>
                    <a:pt x="0" y="126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76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2170" y="3135081"/>
              <a:ext cx="786505" cy="27250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940050" y="3155950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40053" y="3155956"/>
              <a:ext cx="698500" cy="190500"/>
            </a:xfrm>
            <a:custGeom>
              <a:avLst/>
              <a:gdLst/>
              <a:ahLst/>
              <a:cxnLst/>
              <a:rect l="l" t="t" r="r" b="b"/>
              <a:pathLst>
                <a:path w="698500" h="190500">
                  <a:moveTo>
                    <a:pt x="0" y="0"/>
                  </a:moveTo>
                  <a:lnTo>
                    <a:pt x="698500" y="0"/>
                  </a:lnTo>
                  <a:lnTo>
                    <a:pt x="698500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92170" y="3938893"/>
              <a:ext cx="786505" cy="20618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940050" y="39560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40053" y="3956051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92170" y="2962073"/>
              <a:ext cx="786505" cy="20618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940050" y="2978150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40053" y="2978146"/>
              <a:ext cx="698500" cy="127000"/>
            </a:xfrm>
            <a:custGeom>
              <a:avLst/>
              <a:gdLst/>
              <a:ahLst/>
              <a:cxnLst/>
              <a:rect l="l" t="t" r="r" b="b"/>
              <a:pathLst>
                <a:path w="698500" h="127000">
                  <a:moveTo>
                    <a:pt x="0" y="0"/>
                  </a:moveTo>
                  <a:lnTo>
                    <a:pt x="698500" y="0"/>
                  </a:lnTo>
                  <a:lnTo>
                    <a:pt x="698500" y="127000"/>
                  </a:lnTo>
                  <a:lnTo>
                    <a:pt x="0" y="12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92170" y="4264053"/>
              <a:ext cx="786505" cy="18534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940050" y="4286250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40053" y="4286247"/>
              <a:ext cx="698500" cy="101600"/>
            </a:xfrm>
            <a:custGeom>
              <a:avLst/>
              <a:gdLst/>
              <a:ahLst/>
              <a:cxnLst/>
              <a:rect l="l" t="t" r="r" b="b"/>
              <a:pathLst>
                <a:path w="698500" h="101600">
                  <a:moveTo>
                    <a:pt x="0" y="0"/>
                  </a:moveTo>
                  <a:lnTo>
                    <a:pt x="698500" y="0"/>
                  </a:lnTo>
                  <a:lnTo>
                    <a:pt x="698500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08086" y="2842961"/>
              <a:ext cx="1160282" cy="11324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846186" y="2876549"/>
              <a:ext cx="1062355" cy="3175"/>
            </a:xfrm>
            <a:custGeom>
              <a:avLst/>
              <a:gdLst/>
              <a:ahLst/>
              <a:cxnLst/>
              <a:rect l="l" t="t" r="r" b="b"/>
              <a:pathLst>
                <a:path w="1062355" h="3175">
                  <a:moveTo>
                    <a:pt x="-3174" y="1518"/>
                  </a:moveTo>
                  <a:lnTo>
                    <a:pt x="1065288" y="1518"/>
                  </a:lnTo>
                </a:path>
              </a:pathLst>
            </a:custGeom>
            <a:ln w="9386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92894" y="2857284"/>
              <a:ext cx="38100" cy="38735"/>
            </a:xfrm>
            <a:custGeom>
              <a:avLst/>
              <a:gdLst/>
              <a:ahLst/>
              <a:cxnLst/>
              <a:rect l="l" t="t" r="r" b="b"/>
              <a:pathLst>
                <a:path w="38100" h="38735">
                  <a:moveTo>
                    <a:pt x="6311" y="0"/>
                  </a:moveTo>
                  <a:lnTo>
                    <a:pt x="3060" y="787"/>
                  </a:lnTo>
                  <a:lnTo>
                    <a:pt x="0" y="5765"/>
                  </a:lnTo>
                  <a:lnTo>
                    <a:pt x="787" y="9029"/>
                  </a:lnTo>
                  <a:lnTo>
                    <a:pt x="17525" y="19265"/>
                  </a:lnTo>
                  <a:lnTo>
                    <a:pt x="787" y="29502"/>
                  </a:lnTo>
                  <a:lnTo>
                    <a:pt x="0" y="32765"/>
                  </a:lnTo>
                  <a:lnTo>
                    <a:pt x="3060" y="37757"/>
                  </a:lnTo>
                  <a:lnTo>
                    <a:pt x="6311" y="38531"/>
                  </a:lnTo>
                  <a:lnTo>
                    <a:pt x="37795" y="1926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07349" y="3124548"/>
              <a:ext cx="1161749" cy="347657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846186" y="3145739"/>
              <a:ext cx="1062355" cy="252095"/>
            </a:xfrm>
            <a:custGeom>
              <a:avLst/>
              <a:gdLst/>
              <a:ahLst/>
              <a:cxnLst/>
              <a:rect l="l" t="t" r="r" b="b"/>
              <a:pathLst>
                <a:path w="1062355" h="252095">
                  <a:moveTo>
                    <a:pt x="0" y="0"/>
                  </a:moveTo>
                  <a:lnTo>
                    <a:pt x="50438" y="11981"/>
                  </a:lnTo>
                  <a:lnTo>
                    <a:pt x="100877" y="23961"/>
                  </a:lnTo>
                  <a:lnTo>
                    <a:pt x="151316" y="35940"/>
                  </a:lnTo>
                  <a:lnTo>
                    <a:pt x="201755" y="47918"/>
                  </a:lnTo>
                  <a:lnTo>
                    <a:pt x="252193" y="59894"/>
                  </a:lnTo>
                  <a:lnTo>
                    <a:pt x="302632" y="71870"/>
                  </a:lnTo>
                  <a:lnTo>
                    <a:pt x="353071" y="83845"/>
                  </a:lnTo>
                  <a:lnTo>
                    <a:pt x="403510" y="95819"/>
                  </a:lnTo>
                  <a:lnTo>
                    <a:pt x="453948" y="107793"/>
                  </a:lnTo>
                  <a:lnTo>
                    <a:pt x="504387" y="119767"/>
                  </a:lnTo>
                  <a:lnTo>
                    <a:pt x="554826" y="131740"/>
                  </a:lnTo>
                  <a:lnTo>
                    <a:pt x="605265" y="143714"/>
                  </a:lnTo>
                  <a:lnTo>
                    <a:pt x="655704" y="155688"/>
                  </a:lnTo>
                  <a:lnTo>
                    <a:pt x="706142" y="167662"/>
                  </a:lnTo>
                  <a:lnTo>
                    <a:pt x="756581" y="179637"/>
                  </a:lnTo>
                  <a:lnTo>
                    <a:pt x="807020" y="191613"/>
                  </a:lnTo>
                  <a:lnTo>
                    <a:pt x="857459" y="203589"/>
                  </a:lnTo>
                  <a:lnTo>
                    <a:pt x="907897" y="215567"/>
                  </a:lnTo>
                  <a:lnTo>
                    <a:pt x="958336" y="227546"/>
                  </a:lnTo>
                  <a:lnTo>
                    <a:pt x="1008775" y="239526"/>
                  </a:lnTo>
                  <a:lnTo>
                    <a:pt x="1059214" y="251508"/>
                  </a:lnTo>
                  <a:lnTo>
                    <a:pt x="1062113" y="251508"/>
                  </a:lnTo>
                </a:path>
              </a:pathLst>
            </a:custGeom>
            <a:ln w="6350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90202" y="3376409"/>
              <a:ext cx="40005" cy="38100"/>
            </a:xfrm>
            <a:custGeom>
              <a:avLst/>
              <a:gdLst/>
              <a:ahLst/>
              <a:cxnLst/>
              <a:rect l="l" t="t" r="r" b="b"/>
              <a:pathLst>
                <a:path w="40005" h="38100">
                  <a:moveTo>
                    <a:pt x="13703" y="0"/>
                  </a:moveTo>
                  <a:lnTo>
                    <a:pt x="10350" y="0"/>
                  </a:lnTo>
                  <a:lnTo>
                    <a:pt x="6235" y="4152"/>
                  </a:lnTo>
                  <a:lnTo>
                    <a:pt x="6248" y="7493"/>
                  </a:lnTo>
                  <a:lnTo>
                    <a:pt x="20154" y="21336"/>
                  </a:lnTo>
                  <a:lnTo>
                    <a:pt x="1511" y="27432"/>
                  </a:lnTo>
                  <a:lnTo>
                    <a:pt x="0" y="30416"/>
                  </a:lnTo>
                  <a:lnTo>
                    <a:pt x="1816" y="35966"/>
                  </a:lnTo>
                  <a:lnTo>
                    <a:pt x="4800" y="37490"/>
                  </a:lnTo>
                  <a:lnTo>
                    <a:pt x="39878" y="26022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17738" y="3297523"/>
              <a:ext cx="1341653" cy="39998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756600" y="3318713"/>
              <a:ext cx="1240790" cy="307340"/>
            </a:xfrm>
            <a:custGeom>
              <a:avLst/>
              <a:gdLst/>
              <a:ahLst/>
              <a:cxnLst/>
              <a:rect l="l" t="t" r="r" b="b"/>
              <a:pathLst>
                <a:path w="1240789" h="307339">
                  <a:moveTo>
                    <a:pt x="0" y="0"/>
                  </a:moveTo>
                  <a:lnTo>
                    <a:pt x="49564" y="12175"/>
                  </a:lnTo>
                  <a:lnTo>
                    <a:pt x="99129" y="24378"/>
                  </a:lnTo>
                  <a:lnTo>
                    <a:pt x="148694" y="36607"/>
                  </a:lnTo>
                  <a:lnTo>
                    <a:pt x="198258" y="48858"/>
                  </a:lnTo>
                  <a:lnTo>
                    <a:pt x="247823" y="61129"/>
                  </a:lnTo>
                  <a:lnTo>
                    <a:pt x="297388" y="73418"/>
                  </a:lnTo>
                  <a:lnTo>
                    <a:pt x="346953" y="85723"/>
                  </a:lnTo>
                  <a:lnTo>
                    <a:pt x="396517" y="98041"/>
                  </a:lnTo>
                  <a:lnTo>
                    <a:pt x="446082" y="110370"/>
                  </a:lnTo>
                  <a:lnTo>
                    <a:pt x="495647" y="122707"/>
                  </a:lnTo>
                  <a:lnTo>
                    <a:pt x="545212" y="135050"/>
                  </a:lnTo>
                  <a:lnTo>
                    <a:pt x="594776" y="147397"/>
                  </a:lnTo>
                  <a:lnTo>
                    <a:pt x="644341" y="159744"/>
                  </a:lnTo>
                  <a:lnTo>
                    <a:pt x="693906" y="172091"/>
                  </a:lnTo>
                  <a:lnTo>
                    <a:pt x="743471" y="184434"/>
                  </a:lnTo>
                  <a:lnTo>
                    <a:pt x="793035" y="196771"/>
                  </a:lnTo>
                  <a:lnTo>
                    <a:pt x="842600" y="209100"/>
                  </a:lnTo>
                  <a:lnTo>
                    <a:pt x="892165" y="221418"/>
                  </a:lnTo>
                  <a:lnTo>
                    <a:pt x="941730" y="233722"/>
                  </a:lnTo>
                  <a:lnTo>
                    <a:pt x="991294" y="246012"/>
                  </a:lnTo>
                  <a:lnTo>
                    <a:pt x="1040859" y="258283"/>
                  </a:lnTo>
                  <a:lnTo>
                    <a:pt x="1090424" y="270534"/>
                  </a:lnTo>
                  <a:lnTo>
                    <a:pt x="1139989" y="282762"/>
                  </a:lnTo>
                  <a:lnTo>
                    <a:pt x="1189553" y="294966"/>
                  </a:lnTo>
                  <a:lnTo>
                    <a:pt x="1239118" y="307141"/>
                  </a:lnTo>
                  <a:lnTo>
                    <a:pt x="1240603" y="307141"/>
                  </a:lnTo>
                </a:path>
              </a:pathLst>
            </a:custGeom>
            <a:ln w="6350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79026" y="3604958"/>
              <a:ext cx="40005" cy="37465"/>
            </a:xfrm>
            <a:custGeom>
              <a:avLst/>
              <a:gdLst/>
              <a:ahLst/>
              <a:cxnLst/>
              <a:rect l="l" t="t" r="r" b="b"/>
              <a:pathLst>
                <a:path w="40005" h="37464">
                  <a:moveTo>
                    <a:pt x="10579" y="0"/>
                  </a:moveTo>
                  <a:lnTo>
                    <a:pt x="6438" y="4114"/>
                  </a:lnTo>
                  <a:lnTo>
                    <a:pt x="6413" y="7467"/>
                  </a:lnTo>
                  <a:lnTo>
                    <a:pt x="20231" y="21399"/>
                  </a:lnTo>
                  <a:lnTo>
                    <a:pt x="1536" y="27355"/>
                  </a:lnTo>
                  <a:lnTo>
                    <a:pt x="0" y="30327"/>
                  </a:lnTo>
                  <a:lnTo>
                    <a:pt x="1778" y="35902"/>
                  </a:lnTo>
                  <a:lnTo>
                    <a:pt x="4749" y="37439"/>
                  </a:lnTo>
                  <a:lnTo>
                    <a:pt x="39916" y="26225"/>
                  </a:lnTo>
                  <a:lnTo>
                    <a:pt x="13931" y="12"/>
                  </a:lnTo>
                  <a:lnTo>
                    <a:pt x="10579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77200" y="3435679"/>
              <a:ext cx="1621942" cy="75419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616570" y="3456698"/>
              <a:ext cx="1520825" cy="664845"/>
            </a:xfrm>
            <a:custGeom>
              <a:avLst/>
              <a:gdLst/>
              <a:ahLst/>
              <a:cxnLst/>
              <a:rect l="l" t="t" r="r" b="b"/>
              <a:pathLst>
                <a:path w="1520825" h="664845">
                  <a:moveTo>
                    <a:pt x="0" y="0"/>
                  </a:moveTo>
                  <a:lnTo>
                    <a:pt x="46053" y="20015"/>
                  </a:lnTo>
                  <a:lnTo>
                    <a:pt x="92106" y="40052"/>
                  </a:lnTo>
                  <a:lnTo>
                    <a:pt x="138159" y="60111"/>
                  </a:lnTo>
                  <a:lnTo>
                    <a:pt x="184213" y="80189"/>
                  </a:lnTo>
                  <a:lnTo>
                    <a:pt x="230266" y="100286"/>
                  </a:lnTo>
                  <a:lnTo>
                    <a:pt x="276319" y="120399"/>
                  </a:lnTo>
                  <a:lnTo>
                    <a:pt x="322373" y="140527"/>
                  </a:lnTo>
                  <a:lnTo>
                    <a:pt x="368426" y="160669"/>
                  </a:lnTo>
                  <a:lnTo>
                    <a:pt x="414480" y="180824"/>
                  </a:lnTo>
                  <a:lnTo>
                    <a:pt x="460533" y="200989"/>
                  </a:lnTo>
                  <a:lnTo>
                    <a:pt x="506586" y="221164"/>
                  </a:lnTo>
                  <a:lnTo>
                    <a:pt x="552640" y="241346"/>
                  </a:lnTo>
                  <a:lnTo>
                    <a:pt x="598693" y="261536"/>
                  </a:lnTo>
                  <a:lnTo>
                    <a:pt x="644746" y="281730"/>
                  </a:lnTo>
                  <a:lnTo>
                    <a:pt x="690800" y="301928"/>
                  </a:lnTo>
                  <a:lnTo>
                    <a:pt x="736853" y="322128"/>
                  </a:lnTo>
                  <a:lnTo>
                    <a:pt x="782906" y="342329"/>
                  </a:lnTo>
                  <a:lnTo>
                    <a:pt x="828960" y="362529"/>
                  </a:lnTo>
                  <a:lnTo>
                    <a:pt x="875013" y="382727"/>
                  </a:lnTo>
                  <a:lnTo>
                    <a:pt x="921066" y="402921"/>
                  </a:lnTo>
                  <a:lnTo>
                    <a:pt x="967119" y="423110"/>
                  </a:lnTo>
                  <a:lnTo>
                    <a:pt x="1013173" y="443293"/>
                  </a:lnTo>
                  <a:lnTo>
                    <a:pt x="1059226" y="463468"/>
                  </a:lnTo>
                  <a:lnTo>
                    <a:pt x="1105279" y="483633"/>
                  </a:lnTo>
                  <a:lnTo>
                    <a:pt x="1151332" y="503788"/>
                  </a:lnTo>
                  <a:lnTo>
                    <a:pt x="1197386" y="523930"/>
                  </a:lnTo>
                  <a:lnTo>
                    <a:pt x="1243439" y="544058"/>
                  </a:lnTo>
                  <a:lnTo>
                    <a:pt x="1289492" y="564171"/>
                  </a:lnTo>
                  <a:lnTo>
                    <a:pt x="1335545" y="584267"/>
                  </a:lnTo>
                  <a:lnTo>
                    <a:pt x="1381598" y="604346"/>
                  </a:lnTo>
                  <a:lnTo>
                    <a:pt x="1427651" y="624404"/>
                  </a:lnTo>
                  <a:lnTo>
                    <a:pt x="1473705" y="644442"/>
                  </a:lnTo>
                  <a:lnTo>
                    <a:pt x="1519758" y="664457"/>
                  </a:lnTo>
                  <a:lnTo>
                    <a:pt x="1520329" y="664457"/>
                  </a:lnTo>
                </a:path>
              </a:pathLst>
            </a:custGeom>
            <a:ln w="6349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17392" y="4099280"/>
              <a:ext cx="40640" cy="36195"/>
            </a:xfrm>
            <a:custGeom>
              <a:avLst/>
              <a:gdLst/>
              <a:ahLst/>
              <a:cxnLst/>
              <a:rect l="l" t="t" r="r" b="b"/>
              <a:pathLst>
                <a:path w="40639" h="36195">
                  <a:moveTo>
                    <a:pt x="15544" y="0"/>
                  </a:moveTo>
                  <a:lnTo>
                    <a:pt x="10756" y="3352"/>
                  </a:lnTo>
                  <a:lnTo>
                    <a:pt x="10185" y="6654"/>
                  </a:lnTo>
                  <a:lnTo>
                    <a:pt x="21450" y="22707"/>
                  </a:lnTo>
                  <a:lnTo>
                    <a:pt x="2019" y="25438"/>
                  </a:lnTo>
                  <a:lnTo>
                    <a:pt x="0" y="28117"/>
                  </a:lnTo>
                  <a:lnTo>
                    <a:pt x="812" y="33908"/>
                  </a:lnTo>
                  <a:lnTo>
                    <a:pt x="3492" y="35915"/>
                  </a:lnTo>
                  <a:lnTo>
                    <a:pt x="40043" y="30784"/>
                  </a:lnTo>
                  <a:lnTo>
                    <a:pt x="18846" y="571"/>
                  </a:lnTo>
                  <a:lnTo>
                    <a:pt x="15544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37906" y="3661267"/>
              <a:ext cx="1500822" cy="83095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677479" y="3682187"/>
              <a:ext cx="1399540" cy="744220"/>
            </a:xfrm>
            <a:custGeom>
              <a:avLst/>
              <a:gdLst/>
              <a:ahLst/>
              <a:cxnLst/>
              <a:rect l="l" t="t" r="r" b="b"/>
              <a:pathLst>
                <a:path w="1399539" h="744220">
                  <a:moveTo>
                    <a:pt x="0" y="0"/>
                  </a:moveTo>
                  <a:lnTo>
                    <a:pt x="45130" y="23762"/>
                  </a:lnTo>
                  <a:lnTo>
                    <a:pt x="90260" y="47488"/>
                  </a:lnTo>
                  <a:lnTo>
                    <a:pt x="135390" y="71181"/>
                  </a:lnTo>
                  <a:lnTo>
                    <a:pt x="180521" y="94843"/>
                  </a:lnTo>
                  <a:lnTo>
                    <a:pt x="225651" y="118476"/>
                  </a:lnTo>
                  <a:lnTo>
                    <a:pt x="270781" y="142084"/>
                  </a:lnTo>
                  <a:lnTo>
                    <a:pt x="315912" y="165668"/>
                  </a:lnTo>
                  <a:lnTo>
                    <a:pt x="361042" y="189231"/>
                  </a:lnTo>
                  <a:lnTo>
                    <a:pt x="406172" y="212776"/>
                  </a:lnTo>
                  <a:lnTo>
                    <a:pt x="451303" y="236304"/>
                  </a:lnTo>
                  <a:lnTo>
                    <a:pt x="496433" y="259819"/>
                  </a:lnTo>
                  <a:lnTo>
                    <a:pt x="541564" y="283323"/>
                  </a:lnTo>
                  <a:lnTo>
                    <a:pt x="586694" y="306818"/>
                  </a:lnTo>
                  <a:lnTo>
                    <a:pt x="631824" y="330307"/>
                  </a:lnTo>
                  <a:lnTo>
                    <a:pt x="676955" y="353792"/>
                  </a:lnTo>
                  <a:lnTo>
                    <a:pt x="722085" y="377276"/>
                  </a:lnTo>
                  <a:lnTo>
                    <a:pt x="767216" y="400761"/>
                  </a:lnTo>
                  <a:lnTo>
                    <a:pt x="812346" y="424250"/>
                  </a:lnTo>
                  <a:lnTo>
                    <a:pt x="857477" y="447745"/>
                  </a:lnTo>
                  <a:lnTo>
                    <a:pt x="902607" y="471249"/>
                  </a:lnTo>
                  <a:lnTo>
                    <a:pt x="947738" y="494764"/>
                  </a:lnTo>
                  <a:lnTo>
                    <a:pt x="992868" y="518292"/>
                  </a:lnTo>
                  <a:lnTo>
                    <a:pt x="1037999" y="541837"/>
                  </a:lnTo>
                  <a:lnTo>
                    <a:pt x="1083129" y="565400"/>
                  </a:lnTo>
                  <a:lnTo>
                    <a:pt x="1128260" y="588984"/>
                  </a:lnTo>
                  <a:lnTo>
                    <a:pt x="1173391" y="612592"/>
                  </a:lnTo>
                  <a:lnTo>
                    <a:pt x="1218521" y="636225"/>
                  </a:lnTo>
                  <a:lnTo>
                    <a:pt x="1263652" y="659887"/>
                  </a:lnTo>
                  <a:lnTo>
                    <a:pt x="1308783" y="683580"/>
                  </a:lnTo>
                  <a:lnTo>
                    <a:pt x="1353913" y="707306"/>
                  </a:lnTo>
                  <a:lnTo>
                    <a:pt x="1399044" y="731069"/>
                  </a:lnTo>
                  <a:lnTo>
                    <a:pt x="1395920" y="743769"/>
                  </a:lnTo>
                </a:path>
              </a:pathLst>
            </a:custGeom>
            <a:ln w="6350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53486" y="4403839"/>
              <a:ext cx="40005" cy="34925"/>
            </a:xfrm>
            <a:custGeom>
              <a:avLst/>
              <a:gdLst/>
              <a:ahLst/>
              <a:cxnLst/>
              <a:rect l="l" t="t" r="r" b="b"/>
              <a:pathLst>
                <a:path w="40005" h="34925">
                  <a:moveTo>
                    <a:pt x="17602" y="0"/>
                  </a:moveTo>
                  <a:lnTo>
                    <a:pt x="12585" y="2984"/>
                  </a:lnTo>
                  <a:lnTo>
                    <a:pt x="11760" y="6235"/>
                  </a:lnTo>
                  <a:lnTo>
                    <a:pt x="21780" y="23101"/>
                  </a:lnTo>
                  <a:lnTo>
                    <a:pt x="2209" y="24358"/>
                  </a:lnTo>
                  <a:lnTo>
                    <a:pt x="0" y="26873"/>
                  </a:lnTo>
                  <a:lnTo>
                    <a:pt x="368" y="32702"/>
                  </a:lnTo>
                  <a:lnTo>
                    <a:pt x="2882" y="34924"/>
                  </a:lnTo>
                  <a:lnTo>
                    <a:pt x="39725" y="32550"/>
                  </a:lnTo>
                  <a:lnTo>
                    <a:pt x="20853" y="825"/>
                  </a:lnTo>
                  <a:lnTo>
                    <a:pt x="17602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73237" y="3820342"/>
              <a:ext cx="1630248" cy="91119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612836" y="3841242"/>
              <a:ext cx="1537335" cy="813435"/>
            </a:xfrm>
            <a:custGeom>
              <a:avLst/>
              <a:gdLst/>
              <a:ahLst/>
              <a:cxnLst/>
              <a:rect l="l" t="t" r="r" b="b"/>
              <a:pathLst>
                <a:path w="1537335" h="813435">
                  <a:moveTo>
                    <a:pt x="0" y="0"/>
                  </a:moveTo>
                  <a:lnTo>
                    <a:pt x="44955" y="24028"/>
                  </a:lnTo>
                  <a:lnTo>
                    <a:pt x="89911" y="48038"/>
                  </a:lnTo>
                  <a:lnTo>
                    <a:pt x="134866" y="72029"/>
                  </a:lnTo>
                  <a:lnTo>
                    <a:pt x="179822" y="96002"/>
                  </a:lnTo>
                  <a:lnTo>
                    <a:pt x="224778" y="119960"/>
                  </a:lnTo>
                  <a:lnTo>
                    <a:pt x="269733" y="143903"/>
                  </a:lnTo>
                  <a:lnTo>
                    <a:pt x="314689" y="167832"/>
                  </a:lnTo>
                  <a:lnTo>
                    <a:pt x="359645" y="191749"/>
                  </a:lnTo>
                  <a:lnTo>
                    <a:pt x="404600" y="215655"/>
                  </a:lnTo>
                  <a:lnTo>
                    <a:pt x="449556" y="239551"/>
                  </a:lnTo>
                  <a:lnTo>
                    <a:pt x="494512" y="263439"/>
                  </a:lnTo>
                  <a:lnTo>
                    <a:pt x="539467" y="287319"/>
                  </a:lnTo>
                  <a:lnTo>
                    <a:pt x="584423" y="311193"/>
                  </a:lnTo>
                  <a:lnTo>
                    <a:pt x="629379" y="335062"/>
                  </a:lnTo>
                  <a:lnTo>
                    <a:pt x="674335" y="358928"/>
                  </a:lnTo>
                  <a:lnTo>
                    <a:pt x="719290" y="382790"/>
                  </a:lnTo>
                  <a:lnTo>
                    <a:pt x="764246" y="406652"/>
                  </a:lnTo>
                  <a:lnTo>
                    <a:pt x="809202" y="430514"/>
                  </a:lnTo>
                  <a:lnTo>
                    <a:pt x="854157" y="454377"/>
                  </a:lnTo>
                  <a:lnTo>
                    <a:pt x="899113" y="478242"/>
                  </a:lnTo>
                  <a:lnTo>
                    <a:pt x="944069" y="502111"/>
                  </a:lnTo>
                  <a:lnTo>
                    <a:pt x="989025" y="525985"/>
                  </a:lnTo>
                  <a:lnTo>
                    <a:pt x="1033981" y="549866"/>
                  </a:lnTo>
                  <a:lnTo>
                    <a:pt x="1078936" y="573753"/>
                  </a:lnTo>
                  <a:lnTo>
                    <a:pt x="1123892" y="597649"/>
                  </a:lnTo>
                  <a:lnTo>
                    <a:pt x="1168848" y="621555"/>
                  </a:lnTo>
                  <a:lnTo>
                    <a:pt x="1213804" y="645472"/>
                  </a:lnTo>
                  <a:lnTo>
                    <a:pt x="1258760" y="669402"/>
                  </a:lnTo>
                  <a:lnTo>
                    <a:pt x="1303716" y="693345"/>
                  </a:lnTo>
                  <a:lnTo>
                    <a:pt x="1348672" y="717302"/>
                  </a:lnTo>
                  <a:lnTo>
                    <a:pt x="1393627" y="741276"/>
                  </a:lnTo>
                  <a:lnTo>
                    <a:pt x="1438583" y="765267"/>
                  </a:lnTo>
                  <a:lnTo>
                    <a:pt x="1483539" y="789276"/>
                  </a:lnTo>
                  <a:lnTo>
                    <a:pt x="1528495" y="813305"/>
                  </a:lnTo>
                  <a:lnTo>
                    <a:pt x="1536763" y="813305"/>
                  </a:lnTo>
                </a:path>
              </a:pathLst>
            </a:custGeom>
            <a:ln w="6350">
              <a:solidFill>
                <a:srgbClr val="F796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29648" y="4632426"/>
              <a:ext cx="40005" cy="34925"/>
            </a:xfrm>
            <a:custGeom>
              <a:avLst/>
              <a:gdLst/>
              <a:ahLst/>
              <a:cxnLst/>
              <a:rect l="l" t="t" r="r" b="b"/>
              <a:pathLst>
                <a:path w="40005" h="34925">
                  <a:moveTo>
                    <a:pt x="17780" y="0"/>
                  </a:moveTo>
                  <a:lnTo>
                    <a:pt x="12738" y="2959"/>
                  </a:lnTo>
                  <a:lnTo>
                    <a:pt x="11887" y="6197"/>
                  </a:lnTo>
                  <a:lnTo>
                    <a:pt x="21818" y="23126"/>
                  </a:lnTo>
                  <a:lnTo>
                    <a:pt x="2235" y="24256"/>
                  </a:lnTo>
                  <a:lnTo>
                    <a:pt x="0" y="26771"/>
                  </a:lnTo>
                  <a:lnTo>
                    <a:pt x="342" y="32600"/>
                  </a:lnTo>
                  <a:lnTo>
                    <a:pt x="2844" y="34823"/>
                  </a:lnTo>
                  <a:lnTo>
                    <a:pt x="39700" y="32677"/>
                  </a:lnTo>
                  <a:lnTo>
                    <a:pt x="21018" y="85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09242" y="3881225"/>
              <a:ext cx="1357884" cy="36274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748002" y="3917955"/>
              <a:ext cx="1262380" cy="265430"/>
            </a:xfrm>
            <a:custGeom>
              <a:avLst/>
              <a:gdLst/>
              <a:ahLst/>
              <a:cxnLst/>
              <a:rect l="l" t="t" r="r" b="b"/>
              <a:pathLst>
                <a:path w="1262380" h="265429">
                  <a:moveTo>
                    <a:pt x="0" y="264821"/>
                  </a:moveTo>
                  <a:lnTo>
                    <a:pt x="50214" y="254169"/>
                  </a:lnTo>
                  <a:lnTo>
                    <a:pt x="100428" y="243532"/>
                  </a:lnTo>
                  <a:lnTo>
                    <a:pt x="150643" y="232908"/>
                  </a:lnTo>
                  <a:lnTo>
                    <a:pt x="200857" y="222297"/>
                  </a:lnTo>
                  <a:lnTo>
                    <a:pt x="251072" y="211696"/>
                  </a:lnTo>
                  <a:lnTo>
                    <a:pt x="301286" y="201105"/>
                  </a:lnTo>
                  <a:lnTo>
                    <a:pt x="351500" y="190523"/>
                  </a:lnTo>
                  <a:lnTo>
                    <a:pt x="401715" y="179947"/>
                  </a:lnTo>
                  <a:lnTo>
                    <a:pt x="451929" y="169377"/>
                  </a:lnTo>
                  <a:lnTo>
                    <a:pt x="502143" y="158812"/>
                  </a:lnTo>
                  <a:lnTo>
                    <a:pt x="552358" y="148250"/>
                  </a:lnTo>
                  <a:lnTo>
                    <a:pt x="602572" y="137690"/>
                  </a:lnTo>
                  <a:lnTo>
                    <a:pt x="652786" y="127130"/>
                  </a:lnTo>
                  <a:lnTo>
                    <a:pt x="703001" y="116570"/>
                  </a:lnTo>
                  <a:lnTo>
                    <a:pt x="753215" y="106008"/>
                  </a:lnTo>
                  <a:lnTo>
                    <a:pt x="803429" y="95443"/>
                  </a:lnTo>
                  <a:lnTo>
                    <a:pt x="853644" y="84873"/>
                  </a:lnTo>
                  <a:lnTo>
                    <a:pt x="903858" y="74298"/>
                  </a:lnTo>
                  <a:lnTo>
                    <a:pt x="954073" y="63715"/>
                  </a:lnTo>
                  <a:lnTo>
                    <a:pt x="1004287" y="53124"/>
                  </a:lnTo>
                  <a:lnTo>
                    <a:pt x="1054501" y="42524"/>
                  </a:lnTo>
                  <a:lnTo>
                    <a:pt x="1104716" y="31912"/>
                  </a:lnTo>
                  <a:lnTo>
                    <a:pt x="1154930" y="21288"/>
                  </a:lnTo>
                  <a:lnTo>
                    <a:pt x="1205145" y="10651"/>
                  </a:lnTo>
                  <a:lnTo>
                    <a:pt x="1255359" y="0"/>
                  </a:lnTo>
                  <a:lnTo>
                    <a:pt x="1261902" y="0"/>
                  </a:lnTo>
                </a:path>
              </a:pathLst>
            </a:custGeom>
            <a:ln w="6350">
              <a:solidFill>
                <a:srgbClr val="25406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92031" y="3900995"/>
              <a:ext cx="40005" cy="38100"/>
            </a:xfrm>
            <a:custGeom>
              <a:avLst/>
              <a:gdLst/>
              <a:ahLst/>
              <a:cxnLst/>
              <a:rect l="l" t="t" r="r" b="b"/>
              <a:pathLst>
                <a:path w="40005" h="38100">
                  <a:moveTo>
                    <a:pt x="4978" y="0"/>
                  </a:moveTo>
                  <a:lnTo>
                    <a:pt x="1955" y="1435"/>
                  </a:lnTo>
                  <a:lnTo>
                    <a:pt x="0" y="6946"/>
                  </a:lnTo>
                  <a:lnTo>
                    <a:pt x="1447" y="9969"/>
                  </a:lnTo>
                  <a:lnTo>
                    <a:pt x="19939" y="16510"/>
                  </a:lnTo>
                  <a:lnTo>
                    <a:pt x="5702" y="30010"/>
                  </a:lnTo>
                  <a:lnTo>
                    <a:pt x="5613" y="33362"/>
                  </a:lnTo>
                  <a:lnTo>
                    <a:pt x="9626" y="37604"/>
                  </a:lnTo>
                  <a:lnTo>
                    <a:pt x="12979" y="37693"/>
                  </a:lnTo>
                  <a:lnTo>
                    <a:pt x="39763" y="12306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87537" y="4456077"/>
              <a:ext cx="1401965" cy="45524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726488" y="4477232"/>
              <a:ext cx="1309370" cy="355600"/>
            </a:xfrm>
            <a:custGeom>
              <a:avLst/>
              <a:gdLst/>
              <a:ahLst/>
              <a:cxnLst/>
              <a:rect l="l" t="t" r="r" b="b"/>
              <a:pathLst>
                <a:path w="1309370" h="355600">
                  <a:moveTo>
                    <a:pt x="0" y="0"/>
                  </a:moveTo>
                  <a:lnTo>
                    <a:pt x="48127" y="13300"/>
                  </a:lnTo>
                  <a:lnTo>
                    <a:pt x="96254" y="26566"/>
                  </a:lnTo>
                  <a:lnTo>
                    <a:pt x="144382" y="39800"/>
                  </a:lnTo>
                  <a:lnTo>
                    <a:pt x="192509" y="53007"/>
                  </a:lnTo>
                  <a:lnTo>
                    <a:pt x="240637" y="66187"/>
                  </a:lnTo>
                  <a:lnTo>
                    <a:pt x="288764" y="79344"/>
                  </a:lnTo>
                  <a:lnTo>
                    <a:pt x="336892" y="92480"/>
                  </a:lnTo>
                  <a:lnTo>
                    <a:pt x="385019" y="105599"/>
                  </a:lnTo>
                  <a:lnTo>
                    <a:pt x="433147" y="118703"/>
                  </a:lnTo>
                  <a:lnTo>
                    <a:pt x="481274" y="131795"/>
                  </a:lnTo>
                  <a:lnTo>
                    <a:pt x="529401" y="144877"/>
                  </a:lnTo>
                  <a:lnTo>
                    <a:pt x="577529" y="157952"/>
                  </a:lnTo>
                  <a:lnTo>
                    <a:pt x="625656" y="171023"/>
                  </a:lnTo>
                  <a:lnTo>
                    <a:pt x="673783" y="184093"/>
                  </a:lnTo>
                  <a:lnTo>
                    <a:pt x="721911" y="197164"/>
                  </a:lnTo>
                  <a:lnTo>
                    <a:pt x="770038" y="210240"/>
                  </a:lnTo>
                  <a:lnTo>
                    <a:pt x="818165" y="223322"/>
                  </a:lnTo>
                  <a:lnTo>
                    <a:pt x="866293" y="236413"/>
                  </a:lnTo>
                  <a:lnTo>
                    <a:pt x="914420" y="249517"/>
                  </a:lnTo>
                  <a:lnTo>
                    <a:pt x="962547" y="262636"/>
                  </a:lnTo>
                  <a:lnTo>
                    <a:pt x="1010675" y="275773"/>
                  </a:lnTo>
                  <a:lnTo>
                    <a:pt x="1058802" y="288930"/>
                  </a:lnTo>
                  <a:lnTo>
                    <a:pt x="1106929" y="302110"/>
                  </a:lnTo>
                  <a:lnTo>
                    <a:pt x="1155056" y="315316"/>
                  </a:lnTo>
                  <a:lnTo>
                    <a:pt x="1203184" y="328551"/>
                  </a:lnTo>
                  <a:lnTo>
                    <a:pt x="1251311" y="341817"/>
                  </a:lnTo>
                  <a:lnTo>
                    <a:pt x="1299438" y="355117"/>
                  </a:lnTo>
                  <a:lnTo>
                    <a:pt x="1308811" y="355117"/>
                  </a:lnTo>
                </a:path>
              </a:pathLst>
            </a:custGeom>
            <a:ln w="6349">
              <a:solidFill>
                <a:srgbClr val="25406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16859" y="4811242"/>
              <a:ext cx="40640" cy="37465"/>
            </a:xfrm>
            <a:custGeom>
              <a:avLst/>
              <a:gdLst/>
              <a:ahLst/>
              <a:cxnLst/>
              <a:rect l="l" t="t" r="r" b="b"/>
              <a:pathLst>
                <a:path w="40639" h="37464">
                  <a:moveTo>
                    <a:pt x="11468" y="0"/>
                  </a:moveTo>
                  <a:lnTo>
                    <a:pt x="7200" y="3987"/>
                  </a:lnTo>
                  <a:lnTo>
                    <a:pt x="7086" y="7340"/>
                  </a:lnTo>
                  <a:lnTo>
                    <a:pt x="20485" y="21678"/>
                  </a:lnTo>
                  <a:lnTo>
                    <a:pt x="1625" y="27076"/>
                  </a:lnTo>
                  <a:lnTo>
                    <a:pt x="0" y="30010"/>
                  </a:lnTo>
                  <a:lnTo>
                    <a:pt x="1612" y="35623"/>
                  </a:lnTo>
                  <a:lnTo>
                    <a:pt x="4533" y="37249"/>
                  </a:lnTo>
                  <a:lnTo>
                    <a:pt x="40017" y="27076"/>
                  </a:lnTo>
                  <a:lnTo>
                    <a:pt x="14820" y="114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46961" y="3326307"/>
              <a:ext cx="1682292" cy="1711528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587322" y="3364867"/>
              <a:ext cx="1583690" cy="1612900"/>
            </a:xfrm>
            <a:custGeom>
              <a:avLst/>
              <a:gdLst/>
              <a:ahLst/>
              <a:cxnLst/>
              <a:rect l="l" t="t" r="r" b="b"/>
              <a:pathLst>
                <a:path w="1583689" h="1612900">
                  <a:moveTo>
                    <a:pt x="0" y="1612643"/>
                  </a:moveTo>
                  <a:lnTo>
                    <a:pt x="35992" y="1575992"/>
                  </a:lnTo>
                  <a:lnTo>
                    <a:pt x="71984" y="1539341"/>
                  </a:lnTo>
                  <a:lnTo>
                    <a:pt x="107976" y="1502690"/>
                  </a:lnTo>
                  <a:lnTo>
                    <a:pt x="143968" y="1466039"/>
                  </a:lnTo>
                  <a:lnTo>
                    <a:pt x="179960" y="1429388"/>
                  </a:lnTo>
                  <a:lnTo>
                    <a:pt x="215952" y="1392737"/>
                  </a:lnTo>
                  <a:lnTo>
                    <a:pt x="251944" y="1356086"/>
                  </a:lnTo>
                  <a:lnTo>
                    <a:pt x="287937" y="1319435"/>
                  </a:lnTo>
                  <a:lnTo>
                    <a:pt x="323929" y="1282784"/>
                  </a:lnTo>
                  <a:lnTo>
                    <a:pt x="359921" y="1246134"/>
                  </a:lnTo>
                  <a:lnTo>
                    <a:pt x="395913" y="1209483"/>
                  </a:lnTo>
                  <a:lnTo>
                    <a:pt x="431905" y="1172832"/>
                  </a:lnTo>
                  <a:lnTo>
                    <a:pt x="467897" y="1136181"/>
                  </a:lnTo>
                  <a:lnTo>
                    <a:pt x="503889" y="1099530"/>
                  </a:lnTo>
                  <a:lnTo>
                    <a:pt x="539882" y="1062879"/>
                  </a:lnTo>
                  <a:lnTo>
                    <a:pt x="575874" y="1026228"/>
                  </a:lnTo>
                  <a:lnTo>
                    <a:pt x="611866" y="989577"/>
                  </a:lnTo>
                  <a:lnTo>
                    <a:pt x="647858" y="952926"/>
                  </a:lnTo>
                  <a:lnTo>
                    <a:pt x="683850" y="916275"/>
                  </a:lnTo>
                  <a:lnTo>
                    <a:pt x="719842" y="879624"/>
                  </a:lnTo>
                  <a:lnTo>
                    <a:pt x="755834" y="842973"/>
                  </a:lnTo>
                  <a:lnTo>
                    <a:pt x="791826" y="806322"/>
                  </a:lnTo>
                  <a:lnTo>
                    <a:pt x="827819" y="769671"/>
                  </a:lnTo>
                  <a:lnTo>
                    <a:pt x="863811" y="733020"/>
                  </a:lnTo>
                  <a:lnTo>
                    <a:pt x="899803" y="696369"/>
                  </a:lnTo>
                  <a:lnTo>
                    <a:pt x="935795" y="659718"/>
                  </a:lnTo>
                  <a:lnTo>
                    <a:pt x="971787" y="623067"/>
                  </a:lnTo>
                  <a:lnTo>
                    <a:pt x="1007779" y="586416"/>
                  </a:lnTo>
                  <a:lnTo>
                    <a:pt x="1043771" y="549765"/>
                  </a:lnTo>
                  <a:lnTo>
                    <a:pt x="1079763" y="513114"/>
                  </a:lnTo>
                  <a:lnTo>
                    <a:pt x="1115755" y="476463"/>
                  </a:lnTo>
                  <a:lnTo>
                    <a:pt x="1151747" y="439812"/>
                  </a:lnTo>
                  <a:lnTo>
                    <a:pt x="1187739" y="403161"/>
                  </a:lnTo>
                  <a:lnTo>
                    <a:pt x="1223731" y="366510"/>
                  </a:lnTo>
                  <a:lnTo>
                    <a:pt x="1259723" y="329859"/>
                  </a:lnTo>
                  <a:lnTo>
                    <a:pt x="1295715" y="293208"/>
                  </a:lnTo>
                  <a:lnTo>
                    <a:pt x="1331708" y="256557"/>
                  </a:lnTo>
                  <a:lnTo>
                    <a:pt x="1367700" y="219906"/>
                  </a:lnTo>
                  <a:lnTo>
                    <a:pt x="1403692" y="183255"/>
                  </a:lnTo>
                  <a:lnTo>
                    <a:pt x="1439684" y="146604"/>
                  </a:lnTo>
                  <a:lnTo>
                    <a:pt x="1475676" y="109953"/>
                  </a:lnTo>
                  <a:lnTo>
                    <a:pt x="1511667" y="73302"/>
                  </a:lnTo>
                  <a:lnTo>
                    <a:pt x="1547659" y="36651"/>
                  </a:lnTo>
                  <a:lnTo>
                    <a:pt x="1583651" y="0"/>
                  </a:lnTo>
                </a:path>
              </a:pathLst>
            </a:custGeom>
            <a:ln w="6350">
              <a:solidFill>
                <a:srgbClr val="008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149130" y="334890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4186" y="14465"/>
                  </a:moveTo>
                  <a:lnTo>
                    <a:pt x="23329" y="14465"/>
                  </a:lnTo>
                  <a:lnTo>
                    <a:pt x="18910" y="33578"/>
                  </a:lnTo>
                  <a:lnTo>
                    <a:pt x="20688" y="36410"/>
                  </a:lnTo>
                  <a:lnTo>
                    <a:pt x="26377" y="37731"/>
                  </a:lnTo>
                  <a:lnTo>
                    <a:pt x="29222" y="35953"/>
                  </a:lnTo>
                  <a:lnTo>
                    <a:pt x="34186" y="14465"/>
                  </a:lnTo>
                  <a:close/>
                </a:path>
                <a:path w="38100" h="38100">
                  <a:moveTo>
                    <a:pt x="37528" y="0"/>
                  </a:moveTo>
                  <a:lnTo>
                    <a:pt x="1727" y="8953"/>
                  </a:lnTo>
                  <a:lnTo>
                    <a:pt x="0" y="11823"/>
                  </a:lnTo>
                  <a:lnTo>
                    <a:pt x="1422" y="17500"/>
                  </a:lnTo>
                  <a:lnTo>
                    <a:pt x="4292" y="19227"/>
                  </a:lnTo>
                  <a:lnTo>
                    <a:pt x="23329" y="14465"/>
                  </a:lnTo>
                  <a:lnTo>
                    <a:pt x="34186" y="14465"/>
                  </a:lnTo>
                  <a:lnTo>
                    <a:pt x="3752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24292" y="4063681"/>
              <a:ext cx="1727555" cy="153623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64487" y="4095751"/>
              <a:ext cx="1636395" cy="1443990"/>
            </a:xfrm>
            <a:custGeom>
              <a:avLst/>
              <a:gdLst/>
              <a:ahLst/>
              <a:cxnLst/>
              <a:rect l="l" t="t" r="r" b="b"/>
              <a:pathLst>
                <a:path w="1636395" h="1443989">
                  <a:moveTo>
                    <a:pt x="0" y="1443684"/>
                  </a:moveTo>
                  <a:lnTo>
                    <a:pt x="37860" y="1410225"/>
                  </a:lnTo>
                  <a:lnTo>
                    <a:pt x="75720" y="1376750"/>
                  </a:lnTo>
                  <a:lnTo>
                    <a:pt x="113580" y="1343260"/>
                  </a:lnTo>
                  <a:lnTo>
                    <a:pt x="151440" y="1309754"/>
                  </a:lnTo>
                  <a:lnTo>
                    <a:pt x="189301" y="1276235"/>
                  </a:lnTo>
                  <a:lnTo>
                    <a:pt x="227161" y="1242702"/>
                  </a:lnTo>
                  <a:lnTo>
                    <a:pt x="265021" y="1209156"/>
                  </a:lnTo>
                  <a:lnTo>
                    <a:pt x="302881" y="1175599"/>
                  </a:lnTo>
                  <a:lnTo>
                    <a:pt x="340741" y="1142031"/>
                  </a:lnTo>
                  <a:lnTo>
                    <a:pt x="378602" y="1108453"/>
                  </a:lnTo>
                  <a:lnTo>
                    <a:pt x="416462" y="1074865"/>
                  </a:lnTo>
                  <a:lnTo>
                    <a:pt x="454322" y="1041269"/>
                  </a:lnTo>
                  <a:lnTo>
                    <a:pt x="492182" y="1007666"/>
                  </a:lnTo>
                  <a:lnTo>
                    <a:pt x="530042" y="974056"/>
                  </a:lnTo>
                  <a:lnTo>
                    <a:pt x="567903" y="940439"/>
                  </a:lnTo>
                  <a:lnTo>
                    <a:pt x="605763" y="906817"/>
                  </a:lnTo>
                  <a:lnTo>
                    <a:pt x="643623" y="873191"/>
                  </a:lnTo>
                  <a:lnTo>
                    <a:pt x="681483" y="839562"/>
                  </a:lnTo>
                  <a:lnTo>
                    <a:pt x="719343" y="805929"/>
                  </a:lnTo>
                  <a:lnTo>
                    <a:pt x="757204" y="772295"/>
                  </a:lnTo>
                  <a:lnTo>
                    <a:pt x="795064" y="738659"/>
                  </a:lnTo>
                  <a:lnTo>
                    <a:pt x="832924" y="705023"/>
                  </a:lnTo>
                  <a:lnTo>
                    <a:pt x="870784" y="671387"/>
                  </a:lnTo>
                  <a:lnTo>
                    <a:pt x="908644" y="637752"/>
                  </a:lnTo>
                  <a:lnTo>
                    <a:pt x="946504" y="604120"/>
                  </a:lnTo>
                  <a:lnTo>
                    <a:pt x="984365" y="570490"/>
                  </a:lnTo>
                  <a:lnTo>
                    <a:pt x="1022225" y="536864"/>
                  </a:lnTo>
                  <a:lnTo>
                    <a:pt x="1060085" y="503243"/>
                  </a:lnTo>
                  <a:lnTo>
                    <a:pt x="1097945" y="469626"/>
                  </a:lnTo>
                  <a:lnTo>
                    <a:pt x="1135805" y="436016"/>
                  </a:lnTo>
                  <a:lnTo>
                    <a:pt x="1173665" y="402412"/>
                  </a:lnTo>
                  <a:lnTo>
                    <a:pt x="1211525" y="368817"/>
                  </a:lnTo>
                  <a:lnTo>
                    <a:pt x="1249386" y="335229"/>
                  </a:lnTo>
                  <a:lnTo>
                    <a:pt x="1287246" y="301651"/>
                  </a:lnTo>
                  <a:lnTo>
                    <a:pt x="1325106" y="268083"/>
                  </a:lnTo>
                  <a:lnTo>
                    <a:pt x="1362966" y="234526"/>
                  </a:lnTo>
                  <a:lnTo>
                    <a:pt x="1400826" y="200981"/>
                  </a:lnTo>
                  <a:lnTo>
                    <a:pt x="1438686" y="167448"/>
                  </a:lnTo>
                  <a:lnTo>
                    <a:pt x="1476547" y="133928"/>
                  </a:lnTo>
                  <a:lnTo>
                    <a:pt x="1514407" y="100423"/>
                  </a:lnTo>
                  <a:lnTo>
                    <a:pt x="1552267" y="66932"/>
                  </a:lnTo>
                  <a:lnTo>
                    <a:pt x="1590127" y="33458"/>
                  </a:lnTo>
                  <a:lnTo>
                    <a:pt x="1627987" y="0"/>
                  </a:lnTo>
                  <a:lnTo>
                    <a:pt x="1635899" y="0"/>
                  </a:lnTo>
                </a:path>
              </a:pathLst>
            </a:custGeom>
            <a:ln w="6350">
              <a:solidFill>
                <a:srgbClr val="7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78911" y="4080929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4">
                  <a:moveTo>
                    <a:pt x="34143" y="13423"/>
                  </a:moveTo>
                  <a:lnTo>
                    <a:pt x="23075" y="13423"/>
                  </a:lnTo>
                  <a:lnTo>
                    <a:pt x="17310" y="32169"/>
                  </a:lnTo>
                  <a:lnTo>
                    <a:pt x="18884" y="35128"/>
                  </a:lnTo>
                  <a:lnTo>
                    <a:pt x="24472" y="36855"/>
                  </a:lnTo>
                  <a:lnTo>
                    <a:pt x="27431" y="35280"/>
                  </a:lnTo>
                  <a:lnTo>
                    <a:pt x="34143" y="13423"/>
                  </a:lnTo>
                  <a:close/>
                </a:path>
                <a:path w="38735" h="37464">
                  <a:moveTo>
                    <a:pt x="38265" y="0"/>
                  </a:moveTo>
                  <a:lnTo>
                    <a:pt x="1917" y="6400"/>
                  </a:lnTo>
                  <a:lnTo>
                    <a:pt x="0" y="9144"/>
                  </a:lnTo>
                  <a:lnTo>
                    <a:pt x="1016" y="14897"/>
                  </a:lnTo>
                  <a:lnTo>
                    <a:pt x="3759" y="16827"/>
                  </a:lnTo>
                  <a:lnTo>
                    <a:pt x="23075" y="13423"/>
                  </a:lnTo>
                  <a:lnTo>
                    <a:pt x="34143" y="13423"/>
                  </a:lnTo>
                  <a:lnTo>
                    <a:pt x="3826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83956" y="3087678"/>
              <a:ext cx="1805216" cy="3106928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524812" y="3124196"/>
              <a:ext cx="1707514" cy="3011170"/>
            </a:xfrm>
            <a:custGeom>
              <a:avLst/>
              <a:gdLst/>
              <a:ahLst/>
              <a:cxnLst/>
              <a:rect l="l" t="t" r="r" b="b"/>
              <a:pathLst>
                <a:path w="1707514" h="3011170">
                  <a:moveTo>
                    <a:pt x="0" y="3010728"/>
                  </a:moveTo>
                  <a:lnTo>
                    <a:pt x="25157" y="2966532"/>
                  </a:lnTo>
                  <a:lnTo>
                    <a:pt x="50310" y="2922336"/>
                  </a:lnTo>
                  <a:lnTo>
                    <a:pt x="75458" y="2878140"/>
                  </a:lnTo>
                  <a:lnTo>
                    <a:pt x="100603" y="2833944"/>
                  </a:lnTo>
                  <a:lnTo>
                    <a:pt x="125743" y="2789748"/>
                  </a:lnTo>
                  <a:lnTo>
                    <a:pt x="150879" y="2745552"/>
                  </a:lnTo>
                  <a:lnTo>
                    <a:pt x="176012" y="2701356"/>
                  </a:lnTo>
                  <a:lnTo>
                    <a:pt x="201141" y="2657160"/>
                  </a:lnTo>
                  <a:lnTo>
                    <a:pt x="226267" y="2612964"/>
                  </a:lnTo>
                  <a:lnTo>
                    <a:pt x="251389" y="2568768"/>
                  </a:lnTo>
                  <a:lnTo>
                    <a:pt x="276508" y="2524572"/>
                  </a:lnTo>
                  <a:lnTo>
                    <a:pt x="301624" y="2480375"/>
                  </a:lnTo>
                  <a:lnTo>
                    <a:pt x="326737" y="2436179"/>
                  </a:lnTo>
                  <a:lnTo>
                    <a:pt x="351848" y="2391983"/>
                  </a:lnTo>
                  <a:lnTo>
                    <a:pt x="376955" y="2347787"/>
                  </a:lnTo>
                  <a:lnTo>
                    <a:pt x="402060" y="2303591"/>
                  </a:lnTo>
                  <a:lnTo>
                    <a:pt x="427163" y="2259395"/>
                  </a:lnTo>
                  <a:lnTo>
                    <a:pt x="452263" y="2215198"/>
                  </a:lnTo>
                  <a:lnTo>
                    <a:pt x="477361" y="2171002"/>
                  </a:lnTo>
                  <a:lnTo>
                    <a:pt x="502457" y="2126806"/>
                  </a:lnTo>
                  <a:lnTo>
                    <a:pt x="527552" y="2082610"/>
                  </a:lnTo>
                  <a:lnTo>
                    <a:pt x="552644" y="2038413"/>
                  </a:lnTo>
                  <a:lnTo>
                    <a:pt x="577735" y="1994217"/>
                  </a:lnTo>
                  <a:lnTo>
                    <a:pt x="602825" y="1950021"/>
                  </a:lnTo>
                  <a:lnTo>
                    <a:pt x="627913" y="1905825"/>
                  </a:lnTo>
                  <a:lnTo>
                    <a:pt x="653000" y="1861628"/>
                  </a:lnTo>
                  <a:lnTo>
                    <a:pt x="678086" y="1817432"/>
                  </a:lnTo>
                  <a:lnTo>
                    <a:pt x="703171" y="1773236"/>
                  </a:lnTo>
                  <a:lnTo>
                    <a:pt x="728255" y="1729040"/>
                  </a:lnTo>
                  <a:lnTo>
                    <a:pt x="753338" y="1684843"/>
                  </a:lnTo>
                  <a:lnTo>
                    <a:pt x="778421" y="1640647"/>
                  </a:lnTo>
                  <a:lnTo>
                    <a:pt x="803504" y="1596451"/>
                  </a:lnTo>
                  <a:lnTo>
                    <a:pt x="828586" y="1552254"/>
                  </a:lnTo>
                  <a:lnTo>
                    <a:pt x="853668" y="1508058"/>
                  </a:lnTo>
                  <a:lnTo>
                    <a:pt x="878750" y="1463862"/>
                  </a:lnTo>
                  <a:lnTo>
                    <a:pt x="903832" y="1419665"/>
                  </a:lnTo>
                  <a:lnTo>
                    <a:pt x="928915" y="1375469"/>
                  </a:lnTo>
                  <a:lnTo>
                    <a:pt x="953998" y="1331273"/>
                  </a:lnTo>
                  <a:lnTo>
                    <a:pt x="979081" y="1287076"/>
                  </a:lnTo>
                  <a:lnTo>
                    <a:pt x="1004166" y="1242880"/>
                  </a:lnTo>
                  <a:lnTo>
                    <a:pt x="1029250" y="1198684"/>
                  </a:lnTo>
                  <a:lnTo>
                    <a:pt x="1054336" y="1154487"/>
                  </a:lnTo>
                  <a:lnTo>
                    <a:pt x="1079423" y="1110291"/>
                  </a:lnTo>
                  <a:lnTo>
                    <a:pt x="1104511" y="1066095"/>
                  </a:lnTo>
                  <a:lnTo>
                    <a:pt x="1129601" y="1021898"/>
                  </a:lnTo>
                  <a:lnTo>
                    <a:pt x="1154692" y="977702"/>
                  </a:lnTo>
                  <a:lnTo>
                    <a:pt x="1179784" y="933505"/>
                  </a:lnTo>
                  <a:lnTo>
                    <a:pt x="1204879" y="889309"/>
                  </a:lnTo>
                  <a:lnTo>
                    <a:pt x="1229975" y="845113"/>
                  </a:lnTo>
                  <a:lnTo>
                    <a:pt x="1255073" y="800916"/>
                  </a:lnTo>
                  <a:lnTo>
                    <a:pt x="1280173" y="756720"/>
                  </a:lnTo>
                  <a:lnTo>
                    <a:pt x="1305276" y="712523"/>
                  </a:lnTo>
                  <a:lnTo>
                    <a:pt x="1330381" y="668327"/>
                  </a:lnTo>
                  <a:lnTo>
                    <a:pt x="1355489" y="624131"/>
                  </a:lnTo>
                  <a:lnTo>
                    <a:pt x="1380599" y="579934"/>
                  </a:lnTo>
                  <a:lnTo>
                    <a:pt x="1405712" y="535738"/>
                  </a:lnTo>
                  <a:lnTo>
                    <a:pt x="1430828" y="491541"/>
                  </a:lnTo>
                  <a:lnTo>
                    <a:pt x="1455947" y="447345"/>
                  </a:lnTo>
                  <a:lnTo>
                    <a:pt x="1481069" y="403149"/>
                  </a:lnTo>
                  <a:lnTo>
                    <a:pt x="1506195" y="358952"/>
                  </a:lnTo>
                  <a:lnTo>
                    <a:pt x="1531324" y="314756"/>
                  </a:lnTo>
                  <a:lnTo>
                    <a:pt x="1556457" y="270559"/>
                  </a:lnTo>
                  <a:lnTo>
                    <a:pt x="1581593" y="226363"/>
                  </a:lnTo>
                  <a:lnTo>
                    <a:pt x="1606734" y="182167"/>
                  </a:lnTo>
                  <a:lnTo>
                    <a:pt x="1631878" y="137970"/>
                  </a:lnTo>
                  <a:lnTo>
                    <a:pt x="1657027" y="93774"/>
                  </a:lnTo>
                  <a:lnTo>
                    <a:pt x="1682179" y="49577"/>
                  </a:lnTo>
                  <a:lnTo>
                    <a:pt x="1707337" y="5381"/>
                  </a:lnTo>
                  <a:lnTo>
                    <a:pt x="1707337" y="0"/>
                  </a:lnTo>
                </a:path>
              </a:pathLst>
            </a:custGeom>
            <a:ln w="6349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209975" y="310474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5">
                  <a:moveTo>
                    <a:pt x="33806" y="17614"/>
                  </a:moveTo>
                  <a:lnTo>
                    <a:pt x="23228" y="17614"/>
                  </a:lnTo>
                  <a:lnTo>
                    <a:pt x="23837" y="37223"/>
                  </a:lnTo>
                  <a:lnTo>
                    <a:pt x="26289" y="39522"/>
                  </a:lnTo>
                  <a:lnTo>
                    <a:pt x="32131" y="39331"/>
                  </a:lnTo>
                  <a:lnTo>
                    <a:pt x="34417" y="36893"/>
                  </a:lnTo>
                  <a:lnTo>
                    <a:pt x="33806" y="17614"/>
                  </a:lnTo>
                  <a:close/>
                </a:path>
                <a:path w="34925" h="40005">
                  <a:moveTo>
                    <a:pt x="33248" y="0"/>
                  </a:moveTo>
                  <a:lnTo>
                    <a:pt x="927" y="17830"/>
                  </a:lnTo>
                  <a:lnTo>
                    <a:pt x="0" y="21043"/>
                  </a:lnTo>
                  <a:lnTo>
                    <a:pt x="2819" y="26162"/>
                  </a:lnTo>
                  <a:lnTo>
                    <a:pt x="6045" y="27089"/>
                  </a:lnTo>
                  <a:lnTo>
                    <a:pt x="23228" y="17614"/>
                  </a:lnTo>
                  <a:lnTo>
                    <a:pt x="33806" y="17614"/>
                  </a:lnTo>
                  <a:lnTo>
                    <a:pt x="3324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95158" y="4368083"/>
              <a:ext cx="1782000" cy="198513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535620" y="4406900"/>
              <a:ext cx="1684020" cy="1886585"/>
            </a:xfrm>
            <a:custGeom>
              <a:avLst/>
              <a:gdLst/>
              <a:ahLst/>
              <a:cxnLst/>
              <a:rect l="l" t="t" r="r" b="b"/>
              <a:pathLst>
                <a:path w="1684020" h="1886585">
                  <a:moveTo>
                    <a:pt x="0" y="1886102"/>
                  </a:moveTo>
                  <a:lnTo>
                    <a:pt x="33680" y="1848389"/>
                  </a:lnTo>
                  <a:lnTo>
                    <a:pt x="67360" y="1810676"/>
                  </a:lnTo>
                  <a:lnTo>
                    <a:pt x="101039" y="1772963"/>
                  </a:lnTo>
                  <a:lnTo>
                    <a:pt x="134718" y="1735250"/>
                  </a:lnTo>
                  <a:lnTo>
                    <a:pt x="168397" y="1697537"/>
                  </a:lnTo>
                  <a:lnTo>
                    <a:pt x="202075" y="1659824"/>
                  </a:lnTo>
                  <a:lnTo>
                    <a:pt x="235753" y="1622111"/>
                  </a:lnTo>
                  <a:lnTo>
                    <a:pt x="269430" y="1584399"/>
                  </a:lnTo>
                  <a:lnTo>
                    <a:pt x="303108" y="1546686"/>
                  </a:lnTo>
                  <a:lnTo>
                    <a:pt x="336784" y="1508973"/>
                  </a:lnTo>
                  <a:lnTo>
                    <a:pt x="370461" y="1471260"/>
                  </a:lnTo>
                  <a:lnTo>
                    <a:pt x="404137" y="1433547"/>
                  </a:lnTo>
                  <a:lnTo>
                    <a:pt x="437813" y="1395835"/>
                  </a:lnTo>
                  <a:lnTo>
                    <a:pt x="471489" y="1358122"/>
                  </a:lnTo>
                  <a:lnTo>
                    <a:pt x="505165" y="1320409"/>
                  </a:lnTo>
                  <a:lnTo>
                    <a:pt x="538840" y="1282696"/>
                  </a:lnTo>
                  <a:lnTo>
                    <a:pt x="572515" y="1244984"/>
                  </a:lnTo>
                  <a:lnTo>
                    <a:pt x="606190" y="1207271"/>
                  </a:lnTo>
                  <a:lnTo>
                    <a:pt x="639865" y="1169558"/>
                  </a:lnTo>
                  <a:lnTo>
                    <a:pt x="673540" y="1131845"/>
                  </a:lnTo>
                  <a:lnTo>
                    <a:pt x="707215" y="1094133"/>
                  </a:lnTo>
                  <a:lnTo>
                    <a:pt x="740889" y="1056420"/>
                  </a:lnTo>
                  <a:lnTo>
                    <a:pt x="774564" y="1018707"/>
                  </a:lnTo>
                  <a:lnTo>
                    <a:pt x="808238" y="980994"/>
                  </a:lnTo>
                  <a:lnTo>
                    <a:pt x="841913" y="943282"/>
                  </a:lnTo>
                  <a:lnTo>
                    <a:pt x="875587" y="905569"/>
                  </a:lnTo>
                  <a:lnTo>
                    <a:pt x="909262" y="867856"/>
                  </a:lnTo>
                  <a:lnTo>
                    <a:pt x="942936" y="830143"/>
                  </a:lnTo>
                  <a:lnTo>
                    <a:pt x="976611" y="792431"/>
                  </a:lnTo>
                  <a:lnTo>
                    <a:pt x="1010286" y="754718"/>
                  </a:lnTo>
                  <a:lnTo>
                    <a:pt x="1043961" y="717005"/>
                  </a:lnTo>
                  <a:lnTo>
                    <a:pt x="1077636" y="679293"/>
                  </a:lnTo>
                  <a:lnTo>
                    <a:pt x="1111311" y="641580"/>
                  </a:lnTo>
                  <a:lnTo>
                    <a:pt x="1144986" y="603867"/>
                  </a:lnTo>
                  <a:lnTo>
                    <a:pt x="1178662" y="566154"/>
                  </a:lnTo>
                  <a:lnTo>
                    <a:pt x="1212337" y="528442"/>
                  </a:lnTo>
                  <a:lnTo>
                    <a:pt x="1246013" y="490729"/>
                  </a:lnTo>
                  <a:lnTo>
                    <a:pt x="1279689" y="453016"/>
                  </a:lnTo>
                  <a:lnTo>
                    <a:pt x="1313366" y="415303"/>
                  </a:lnTo>
                  <a:lnTo>
                    <a:pt x="1347042" y="377591"/>
                  </a:lnTo>
                  <a:lnTo>
                    <a:pt x="1380719" y="339878"/>
                  </a:lnTo>
                  <a:lnTo>
                    <a:pt x="1414397" y="302165"/>
                  </a:lnTo>
                  <a:lnTo>
                    <a:pt x="1448074" y="264452"/>
                  </a:lnTo>
                  <a:lnTo>
                    <a:pt x="1481752" y="226740"/>
                  </a:lnTo>
                  <a:lnTo>
                    <a:pt x="1515431" y="189027"/>
                  </a:lnTo>
                  <a:lnTo>
                    <a:pt x="1549109" y="151314"/>
                  </a:lnTo>
                  <a:lnTo>
                    <a:pt x="1582789" y="113601"/>
                  </a:lnTo>
                  <a:lnTo>
                    <a:pt x="1616468" y="75889"/>
                  </a:lnTo>
                  <a:lnTo>
                    <a:pt x="1650148" y="38176"/>
                  </a:lnTo>
                  <a:lnTo>
                    <a:pt x="1683829" y="463"/>
                  </a:lnTo>
                  <a:lnTo>
                    <a:pt x="1683829" y="0"/>
                  </a:lnTo>
                </a:path>
              </a:pathLst>
            </a:custGeom>
            <a:ln w="6350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197440" y="4390199"/>
              <a:ext cx="37465" cy="38735"/>
            </a:xfrm>
            <a:custGeom>
              <a:avLst/>
              <a:gdLst/>
              <a:ahLst/>
              <a:cxnLst/>
              <a:rect l="l" t="t" r="r" b="b"/>
              <a:pathLst>
                <a:path w="37464" h="38735">
                  <a:moveTo>
                    <a:pt x="34174" y="15125"/>
                  </a:moveTo>
                  <a:lnTo>
                    <a:pt x="23418" y="15125"/>
                  </a:lnTo>
                  <a:lnTo>
                    <a:pt x="19913" y="34429"/>
                  </a:lnTo>
                  <a:lnTo>
                    <a:pt x="21818" y="37172"/>
                  </a:lnTo>
                  <a:lnTo>
                    <a:pt x="27571" y="38226"/>
                  </a:lnTo>
                  <a:lnTo>
                    <a:pt x="30327" y="36321"/>
                  </a:lnTo>
                  <a:lnTo>
                    <a:pt x="34174" y="15125"/>
                  </a:lnTo>
                  <a:close/>
                </a:path>
                <a:path w="37464" h="38735">
                  <a:moveTo>
                    <a:pt x="36918" y="0"/>
                  </a:moveTo>
                  <a:lnTo>
                    <a:pt x="1587" y="10642"/>
                  </a:lnTo>
                  <a:lnTo>
                    <a:pt x="0" y="13601"/>
                  </a:lnTo>
                  <a:lnTo>
                    <a:pt x="1676" y="19189"/>
                  </a:lnTo>
                  <a:lnTo>
                    <a:pt x="4635" y="20777"/>
                  </a:lnTo>
                  <a:lnTo>
                    <a:pt x="23418" y="15125"/>
                  </a:lnTo>
                  <a:lnTo>
                    <a:pt x="34174" y="15125"/>
                  </a:lnTo>
                  <a:lnTo>
                    <a:pt x="3691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046133" y="2315921"/>
            <a:ext cx="5207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240" marR="5080" indent="-3175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Calibri"/>
                <a:cs typeface="Calibri"/>
              </a:rPr>
              <a:t>P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oduct  B</a:t>
            </a:r>
            <a:r>
              <a:rPr sz="1200" b="1" dirty="0">
                <a:latin typeface="Calibri"/>
                <a:cs typeface="Calibri"/>
              </a:rPr>
              <a:t>ack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dirty="0"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157183" y="5951005"/>
            <a:ext cx="588073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Some teams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also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 choose to include process 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improvements,</a:t>
            </a:r>
            <a:r>
              <a:rPr sz="1600" spc="-1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bugs 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 technical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debt fixes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explicitly</a:t>
            </a:r>
            <a:r>
              <a:rPr sz="1600" dirty="0">
                <a:solidFill>
                  <a:srgbClr val="E11B22"/>
                </a:solidFill>
                <a:latin typeface="Verdana"/>
                <a:cs typeface="Verdana"/>
              </a:rPr>
              <a:t> as </a:t>
            </a:r>
            <a:r>
              <a:rPr sz="1600" spc="-55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backlog</a:t>
            </a:r>
            <a:r>
              <a:rPr sz="1600" spc="-10" dirty="0">
                <a:solidFill>
                  <a:srgbClr val="E11B2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E11B22"/>
                </a:solidFill>
                <a:latin typeface="Verdana"/>
                <a:cs typeface="Verdana"/>
              </a:rPr>
              <a:t>items</a:t>
            </a:r>
            <a:endParaRPr sz="1600">
              <a:latin typeface="Verdana"/>
              <a:cs typeface="Verdan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3623CF4-B93A-493D-BF0C-FB2FE10561F4}"/>
                  </a:ext>
                </a:extLst>
              </p14:cNvPr>
              <p14:cNvContentPartPr/>
              <p14:nvPr/>
            </p14:nvContentPartPr>
            <p14:xfrm>
              <a:off x="2649600" y="1002600"/>
              <a:ext cx="6220440" cy="3095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3623CF4-B93A-493D-BF0C-FB2FE10561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40240" y="993240"/>
                <a:ext cx="6239160" cy="311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3032</Words>
  <Application>Microsoft Office PowerPoint</Application>
  <PresentationFormat>Custom</PresentationFormat>
  <Paragraphs>548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MS UI Gothic</vt:lpstr>
      <vt:lpstr>Arial</vt:lpstr>
      <vt:lpstr>Arial MT</vt:lpstr>
      <vt:lpstr>Calibri</vt:lpstr>
      <vt:lpstr>Times New Roman</vt:lpstr>
      <vt:lpstr>Trebuchet MS</vt:lpstr>
      <vt:lpstr>Verdana</vt:lpstr>
      <vt:lpstr>Office Theme</vt:lpstr>
      <vt:lpstr>Better User Stories: Have Your Cake and Eat it Too</vt:lpstr>
      <vt:lpstr>Who We Are Scrum Inc. is the Agile leadership company of Dr. Jeff Sutherland, co-creator of  Scrum. We are based at the MIT Cambridge Innovation Center, MA.</vt:lpstr>
      <vt:lpstr>Agenda</vt:lpstr>
      <vt:lpstr>Agile User Stories</vt:lpstr>
      <vt:lpstr>The Four Horseman of the Apocalypse</vt:lpstr>
      <vt:lpstr>Symptoms of Bad User Stories</vt:lpstr>
      <vt:lpstr>User Story Readiness Guidelines</vt:lpstr>
      <vt:lpstr>User Story Readiness Progression</vt:lpstr>
      <vt:lpstr>Not All Backlog Items are User Stories, But All User Stories  Should be “Vertical Slices”</vt:lpstr>
      <vt:lpstr>Breaking the Stack into Independent Stories</vt:lpstr>
      <vt:lpstr>Not All Features Are Created Equal!</vt:lpstr>
      <vt:lpstr>Better</vt:lpstr>
      <vt:lpstr>Four Tips for Writing User Stories as Independent Vertical  Slices</vt:lpstr>
      <vt:lpstr>Maintain a Clear Product  Decomposition Hierarchy</vt:lpstr>
      <vt:lpstr>Modular/Agile Architecture Needs to  Support Product Hierarchy!</vt:lpstr>
      <vt:lpstr>In Software, “Object Oriented” Modularity  Has Been the Norm for a Long Time</vt:lpstr>
      <vt:lpstr>Write User Stories, Not Tasks</vt:lpstr>
      <vt:lpstr>Conduct Regular “Sanity Checks”</vt:lpstr>
      <vt:lpstr>Example 1: Books and Beyond</vt:lpstr>
      <vt:lpstr>Where Do We Start?</vt:lpstr>
      <vt:lpstr>Slicing User Story Options Based on Value</vt:lpstr>
      <vt:lpstr>The Six Slicing Elements of a User Story</vt:lpstr>
      <vt:lpstr>User Role Options: Types and State</vt:lpstr>
      <vt:lpstr>Buyer Action Items</vt:lpstr>
      <vt:lpstr>Buyer Action Items</vt:lpstr>
      <vt:lpstr>What are the Minimum Requirements for the  Next Delivery Cycle?</vt:lpstr>
      <vt:lpstr>Data Option Types and States</vt:lpstr>
      <vt:lpstr>Data Option Types and States: Select for  Value</vt:lpstr>
      <vt:lpstr>Sliced and Diced Story (so far)</vt:lpstr>
      <vt:lpstr>Step 4: Business Rule Options</vt:lpstr>
      <vt:lpstr>Exercise Step 5: Interface Type Options</vt:lpstr>
      <vt:lpstr>Quality Attribute Options</vt:lpstr>
      <vt:lpstr>Sliced Story</vt:lpstr>
      <vt:lpstr>Example 2: Software Autodesk Advance Steel + Revit Software</vt:lpstr>
      <vt:lpstr>Example 2: Software Autodesk Advance Steel + Revit Software</vt:lpstr>
      <vt:lpstr>Example 2: Software Autodesk Advance Steel + Revit Software</vt:lpstr>
      <vt:lpstr>Example 2: Software Autodesk Advance Steel + Revit Software</vt:lpstr>
      <vt:lpstr>Example 2: Software</vt:lpstr>
      <vt:lpstr>Example 3: Hardware Wikispeed Car Suspension Module</vt:lpstr>
      <vt:lpstr>Example 4: Services Context and Background</vt:lpstr>
      <vt:lpstr>Example 4: Services Industry Stack and Sample User Story Vertical Slice</vt:lpstr>
      <vt:lpstr>Example 5: Dashboard</vt:lpstr>
      <vt:lpstr>Example 5: Dashboard Dashboard Stack and Sample User Story Vertical Slice</vt:lpstr>
      <vt:lpstr>Conclusion</vt:lpstr>
      <vt:lpstr>PowerPoint Presentation</vt:lpstr>
      <vt:lpstr>Stay Connected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2.0</dc:title>
  <cp:lastModifiedBy>Tanay Kewalramani</cp:lastModifiedBy>
  <cp:revision>1</cp:revision>
  <dcterms:created xsi:type="dcterms:W3CDTF">2024-08-11T04:34:42Z</dcterms:created>
  <dcterms:modified xsi:type="dcterms:W3CDTF">2024-08-11T10:54:57Z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2024-08-11T00:00:00Z</vt:filetime>
  </property>
</Properties>
</file>