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64899" y="9893699"/>
            <a:ext cx="25654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587500"/>
            <a:ext cx="4424680" cy="428625"/>
            <a:chOff x="1503362" y="1587500"/>
            <a:chExt cx="4424680" cy="428625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300" y="1587500"/>
              <a:ext cx="396875" cy="3968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3200" y="2366264"/>
            <a:ext cx="1926336" cy="22677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algn="r" marR="260985">
              <a:lnSpc>
                <a:spcPct val="100000"/>
              </a:lnSpc>
              <a:spcBef>
                <a:spcPts val="1019"/>
              </a:spcBef>
            </a:pPr>
            <a:r>
              <a:rPr dirty="0" sz="1400" spc="-5">
                <a:solidFill>
                  <a:srgbClr val="1F497D"/>
                </a:solidFill>
                <a:latin typeface="Georgia"/>
                <a:cs typeface="Georgia"/>
              </a:rPr>
              <a:t>DA-IICT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z="1400" b="1">
                <a:latin typeface="Georgia"/>
                <a:cs typeface="Georgia"/>
              </a:rPr>
              <a:t>IT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314: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Software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506095">
              <a:lnSpc>
                <a:spcPct val="100000"/>
              </a:lnSpc>
              <a:spcBef>
                <a:spcPts val="994"/>
              </a:spcBef>
            </a:pPr>
            <a:r>
              <a:rPr dirty="0" sz="1400" spc="-5" i="1">
                <a:solidFill>
                  <a:srgbClr val="1F497D"/>
                </a:solidFill>
                <a:latin typeface="Georgia"/>
                <a:cs typeface="Georgia"/>
              </a:rPr>
              <a:t>Software</a:t>
            </a:r>
            <a:r>
              <a:rPr dirty="0" sz="1400" spc="-20" i="1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dirty="0" sz="1400" spc="-5" i="1">
                <a:solidFill>
                  <a:srgbClr val="1F497D"/>
                </a:solidFill>
                <a:latin typeface="Georgia"/>
                <a:cs typeface="Georgia"/>
              </a:rPr>
              <a:t>Requirements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57213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Georgia"/>
                <a:cs typeface="Georgia"/>
              </a:rPr>
              <a:t>Saurabh</a:t>
            </a:r>
            <a:r>
              <a:rPr dirty="0" sz="1000" spc="-30">
                <a:latin typeface="Georgia"/>
                <a:cs typeface="Georgia"/>
              </a:rPr>
              <a:t> </a:t>
            </a:r>
            <a:r>
              <a:rPr dirty="0" sz="1000">
                <a:latin typeface="Georgia"/>
                <a:cs typeface="Georgia"/>
              </a:rPr>
              <a:t>Tiwari</a:t>
            </a:r>
            <a:endParaRPr sz="1000">
              <a:latin typeface="Georgia"/>
              <a:cs typeface="Georgia"/>
            </a:endParaRPr>
          </a:p>
          <a:p>
            <a:pPr algn="r" marR="168275">
              <a:lnSpc>
                <a:spcPct val="100000"/>
              </a:lnSpc>
              <a:spcBef>
                <a:spcPts val="900"/>
              </a:spcBef>
            </a:pPr>
            <a:r>
              <a:rPr dirty="0" sz="700">
                <a:solidFill>
                  <a:srgbClr val="D9D9D9"/>
                </a:solidFill>
                <a:latin typeface="Georgia"/>
                <a:cs typeface="Georgia"/>
              </a:rPr>
              <a:t>1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01850" y="6546850"/>
            <a:ext cx="1498600" cy="469900"/>
            <a:chOff x="2101850" y="6546850"/>
            <a:chExt cx="1498600" cy="469900"/>
          </a:xfrm>
        </p:grpSpPr>
        <p:sp>
          <p:nvSpPr>
            <p:cNvPr id="14" name="object 14"/>
            <p:cNvSpPr/>
            <p:nvPr/>
          </p:nvSpPr>
          <p:spPr>
            <a:xfrm>
              <a:off x="2108200" y="6553200"/>
              <a:ext cx="1485900" cy="457200"/>
            </a:xfrm>
            <a:custGeom>
              <a:avLst/>
              <a:gdLst/>
              <a:ahLst/>
              <a:cxnLst/>
              <a:rect l="l" t="t" r="r" b="b"/>
              <a:pathLst>
                <a:path w="1485900" h="457200">
                  <a:moveTo>
                    <a:pt x="1409698" y="0"/>
                  </a:moveTo>
                  <a:lnTo>
                    <a:pt x="76201" y="0"/>
                  </a:lnTo>
                  <a:lnTo>
                    <a:pt x="46540" y="5988"/>
                  </a:lnTo>
                  <a:lnTo>
                    <a:pt x="22318" y="22318"/>
                  </a:lnTo>
                  <a:lnTo>
                    <a:pt x="5988" y="46540"/>
                  </a:lnTo>
                  <a:lnTo>
                    <a:pt x="0" y="76201"/>
                  </a:lnTo>
                  <a:lnTo>
                    <a:pt x="0" y="380998"/>
                  </a:lnTo>
                  <a:lnTo>
                    <a:pt x="5988" y="410659"/>
                  </a:lnTo>
                  <a:lnTo>
                    <a:pt x="22318" y="434881"/>
                  </a:lnTo>
                  <a:lnTo>
                    <a:pt x="46540" y="451211"/>
                  </a:lnTo>
                  <a:lnTo>
                    <a:pt x="76201" y="457200"/>
                  </a:lnTo>
                  <a:lnTo>
                    <a:pt x="1409698" y="457200"/>
                  </a:lnTo>
                  <a:lnTo>
                    <a:pt x="1439359" y="451211"/>
                  </a:lnTo>
                  <a:lnTo>
                    <a:pt x="1463581" y="434881"/>
                  </a:lnTo>
                  <a:lnTo>
                    <a:pt x="1479911" y="410659"/>
                  </a:lnTo>
                  <a:lnTo>
                    <a:pt x="1485900" y="380998"/>
                  </a:lnTo>
                  <a:lnTo>
                    <a:pt x="1485900" y="76201"/>
                  </a:lnTo>
                  <a:lnTo>
                    <a:pt x="1479911" y="46540"/>
                  </a:lnTo>
                  <a:lnTo>
                    <a:pt x="1463581" y="22318"/>
                  </a:lnTo>
                  <a:lnTo>
                    <a:pt x="1439359" y="5988"/>
                  </a:lnTo>
                  <a:lnTo>
                    <a:pt x="14096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08200" y="6553200"/>
              <a:ext cx="1485900" cy="457200"/>
            </a:xfrm>
            <a:custGeom>
              <a:avLst/>
              <a:gdLst/>
              <a:ahLst/>
              <a:cxnLst/>
              <a:rect l="l" t="t" r="r" b="b"/>
              <a:pathLst>
                <a:path w="1485900" h="457200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1409699" y="0"/>
                  </a:lnTo>
                  <a:lnTo>
                    <a:pt x="1439359" y="5988"/>
                  </a:lnTo>
                  <a:lnTo>
                    <a:pt x="1463581" y="22318"/>
                  </a:lnTo>
                  <a:lnTo>
                    <a:pt x="1479911" y="46540"/>
                  </a:lnTo>
                  <a:lnTo>
                    <a:pt x="1485900" y="76201"/>
                  </a:lnTo>
                  <a:lnTo>
                    <a:pt x="1485900" y="380998"/>
                  </a:lnTo>
                  <a:lnTo>
                    <a:pt x="1479911" y="410659"/>
                  </a:lnTo>
                  <a:lnTo>
                    <a:pt x="1463581" y="434881"/>
                  </a:lnTo>
                  <a:lnTo>
                    <a:pt x="1439359" y="451211"/>
                  </a:lnTo>
                  <a:lnTo>
                    <a:pt x="1409699" y="457200"/>
                  </a:lnTo>
                  <a:lnTo>
                    <a:pt x="76201" y="457200"/>
                  </a:lnTo>
                  <a:lnTo>
                    <a:pt x="46540" y="451211"/>
                  </a:lnTo>
                  <a:lnTo>
                    <a:pt x="22318" y="434881"/>
                  </a:lnTo>
                  <a:lnTo>
                    <a:pt x="5988" y="410659"/>
                  </a:lnTo>
                  <a:lnTo>
                    <a:pt x="0" y="380998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555945" y="7269518"/>
            <a:ext cx="466725" cy="553085"/>
            <a:chOff x="3555945" y="7269518"/>
            <a:chExt cx="466725" cy="553085"/>
          </a:xfrm>
        </p:grpSpPr>
        <p:sp>
          <p:nvSpPr>
            <p:cNvPr id="17" name="object 17"/>
            <p:cNvSpPr/>
            <p:nvPr/>
          </p:nvSpPr>
          <p:spPr>
            <a:xfrm>
              <a:off x="3562296" y="7275868"/>
              <a:ext cx="454025" cy="540385"/>
            </a:xfrm>
            <a:custGeom>
              <a:avLst/>
              <a:gdLst/>
              <a:ahLst/>
              <a:cxnLst/>
              <a:rect l="l" t="t" r="r" b="b"/>
              <a:pathLst>
                <a:path w="454025" h="540384">
                  <a:moveTo>
                    <a:pt x="97102" y="0"/>
                  </a:moveTo>
                  <a:lnTo>
                    <a:pt x="0" y="73593"/>
                  </a:lnTo>
                  <a:lnTo>
                    <a:pt x="308041" y="480035"/>
                  </a:lnTo>
                  <a:lnTo>
                    <a:pt x="259490" y="516832"/>
                  </a:lnTo>
                  <a:lnTo>
                    <a:pt x="430187" y="540340"/>
                  </a:lnTo>
                  <a:lnTo>
                    <a:pt x="453696" y="369643"/>
                  </a:lnTo>
                  <a:lnTo>
                    <a:pt x="405145" y="406440"/>
                  </a:lnTo>
                  <a:lnTo>
                    <a:pt x="9710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62295" y="7275868"/>
              <a:ext cx="454025" cy="540385"/>
            </a:xfrm>
            <a:custGeom>
              <a:avLst/>
              <a:gdLst/>
              <a:ahLst/>
              <a:cxnLst/>
              <a:rect l="l" t="t" r="r" b="b"/>
              <a:pathLst>
                <a:path w="454025" h="540384">
                  <a:moveTo>
                    <a:pt x="97103" y="0"/>
                  </a:moveTo>
                  <a:lnTo>
                    <a:pt x="405144" y="406441"/>
                  </a:lnTo>
                  <a:lnTo>
                    <a:pt x="453696" y="369643"/>
                  </a:lnTo>
                  <a:lnTo>
                    <a:pt x="430187" y="540341"/>
                  </a:lnTo>
                  <a:lnTo>
                    <a:pt x="259490" y="516832"/>
                  </a:lnTo>
                  <a:lnTo>
                    <a:pt x="308041" y="480035"/>
                  </a:lnTo>
                  <a:lnTo>
                    <a:pt x="0" y="73594"/>
                  </a:lnTo>
                  <a:lnTo>
                    <a:pt x="97103" y="0"/>
                  </a:lnTo>
                  <a:close/>
                </a:path>
              </a:pathLst>
            </a:custGeom>
            <a:ln w="126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083050" y="8070850"/>
            <a:ext cx="1498600" cy="469900"/>
            <a:chOff x="4083050" y="8070850"/>
            <a:chExt cx="1498600" cy="469900"/>
          </a:xfrm>
        </p:grpSpPr>
        <p:sp>
          <p:nvSpPr>
            <p:cNvPr id="20" name="object 20"/>
            <p:cNvSpPr/>
            <p:nvPr/>
          </p:nvSpPr>
          <p:spPr>
            <a:xfrm>
              <a:off x="4089400" y="8077200"/>
              <a:ext cx="1485900" cy="457200"/>
            </a:xfrm>
            <a:custGeom>
              <a:avLst/>
              <a:gdLst/>
              <a:ahLst/>
              <a:cxnLst/>
              <a:rect l="l" t="t" r="r" b="b"/>
              <a:pathLst>
                <a:path w="1485900" h="457200">
                  <a:moveTo>
                    <a:pt x="1409698" y="0"/>
                  </a:moveTo>
                  <a:lnTo>
                    <a:pt x="76201" y="0"/>
                  </a:lnTo>
                  <a:lnTo>
                    <a:pt x="46540" y="5988"/>
                  </a:lnTo>
                  <a:lnTo>
                    <a:pt x="22318" y="22318"/>
                  </a:lnTo>
                  <a:lnTo>
                    <a:pt x="5988" y="46540"/>
                  </a:lnTo>
                  <a:lnTo>
                    <a:pt x="0" y="76201"/>
                  </a:lnTo>
                  <a:lnTo>
                    <a:pt x="0" y="380998"/>
                  </a:lnTo>
                  <a:lnTo>
                    <a:pt x="5988" y="410659"/>
                  </a:lnTo>
                  <a:lnTo>
                    <a:pt x="22318" y="434881"/>
                  </a:lnTo>
                  <a:lnTo>
                    <a:pt x="46540" y="451211"/>
                  </a:lnTo>
                  <a:lnTo>
                    <a:pt x="76201" y="457200"/>
                  </a:lnTo>
                  <a:lnTo>
                    <a:pt x="1409698" y="457200"/>
                  </a:lnTo>
                  <a:lnTo>
                    <a:pt x="1439359" y="451211"/>
                  </a:lnTo>
                  <a:lnTo>
                    <a:pt x="1463581" y="434881"/>
                  </a:lnTo>
                  <a:lnTo>
                    <a:pt x="1479911" y="410659"/>
                  </a:lnTo>
                  <a:lnTo>
                    <a:pt x="1485900" y="380998"/>
                  </a:lnTo>
                  <a:lnTo>
                    <a:pt x="1485900" y="76201"/>
                  </a:lnTo>
                  <a:lnTo>
                    <a:pt x="1479911" y="46540"/>
                  </a:lnTo>
                  <a:lnTo>
                    <a:pt x="1463581" y="22318"/>
                  </a:lnTo>
                  <a:lnTo>
                    <a:pt x="1439359" y="5988"/>
                  </a:lnTo>
                  <a:lnTo>
                    <a:pt x="14096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89400" y="8077200"/>
              <a:ext cx="1485900" cy="457200"/>
            </a:xfrm>
            <a:custGeom>
              <a:avLst/>
              <a:gdLst/>
              <a:ahLst/>
              <a:cxnLst/>
              <a:rect l="l" t="t" r="r" b="b"/>
              <a:pathLst>
                <a:path w="1485900" h="457200">
                  <a:moveTo>
                    <a:pt x="0" y="76201"/>
                  </a:move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  <a:lnTo>
                    <a:pt x="1409699" y="0"/>
                  </a:lnTo>
                  <a:lnTo>
                    <a:pt x="1439359" y="5988"/>
                  </a:lnTo>
                  <a:lnTo>
                    <a:pt x="1463581" y="22318"/>
                  </a:lnTo>
                  <a:lnTo>
                    <a:pt x="1479911" y="46540"/>
                  </a:lnTo>
                  <a:lnTo>
                    <a:pt x="1485900" y="76201"/>
                  </a:lnTo>
                  <a:lnTo>
                    <a:pt x="1485900" y="380998"/>
                  </a:lnTo>
                  <a:lnTo>
                    <a:pt x="1479911" y="410659"/>
                  </a:lnTo>
                  <a:lnTo>
                    <a:pt x="1463581" y="434881"/>
                  </a:lnTo>
                  <a:lnTo>
                    <a:pt x="1439359" y="451211"/>
                  </a:lnTo>
                  <a:lnTo>
                    <a:pt x="1409699" y="457200"/>
                  </a:lnTo>
                  <a:lnTo>
                    <a:pt x="76201" y="457200"/>
                  </a:lnTo>
                  <a:lnTo>
                    <a:pt x="46540" y="451211"/>
                  </a:lnTo>
                  <a:lnTo>
                    <a:pt x="22318" y="434881"/>
                  </a:lnTo>
                  <a:lnTo>
                    <a:pt x="5988" y="410659"/>
                  </a:lnTo>
                  <a:lnTo>
                    <a:pt x="0" y="380998"/>
                  </a:lnTo>
                  <a:lnTo>
                    <a:pt x="0" y="76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How</a:t>
            </a:r>
            <a:r>
              <a:rPr dirty="0" sz="1200" spc="-2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to</a:t>
            </a:r>
            <a:r>
              <a:rPr dirty="0" sz="1200" spc="-2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Start?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Georgia"/>
              <a:cs typeface="Georgia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rebuchet MS"/>
              <a:cs typeface="Trebuchet MS"/>
            </a:endParaRPr>
          </a:p>
          <a:p>
            <a:pPr algn="r" marR="805815">
              <a:lnSpc>
                <a:spcPct val="100000"/>
              </a:lnSpc>
            </a:pPr>
            <a:r>
              <a:rPr dirty="0" sz="1200" spc="-5">
                <a:latin typeface="Trebuchet MS"/>
                <a:cs typeface="Trebuchet MS"/>
              </a:rPr>
              <a:t>Software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MHC-PMS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b="1">
                <a:latin typeface="Georgia"/>
                <a:cs typeface="Georgia"/>
              </a:rPr>
              <a:t>Key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features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Individual</a:t>
            </a:r>
            <a:r>
              <a:rPr dirty="0" sz="1000" spc="-2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care</a:t>
            </a:r>
            <a:r>
              <a:rPr dirty="0" sz="1000" spc="-2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management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Clinicians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create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records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patients,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edit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the system, view patient </a:t>
            </a:r>
            <a:r>
              <a:rPr dirty="0" sz="1000" spc="-20">
                <a:latin typeface="Trebuchet MS"/>
                <a:cs typeface="Trebuchet MS"/>
              </a:rPr>
              <a:t>history, </a:t>
            </a:r>
            <a:r>
              <a:rPr dirty="0" sz="1000" spc="-5">
                <a:latin typeface="Trebuchet MS"/>
                <a:cs typeface="Trebuchet MS"/>
              </a:rPr>
              <a:t>etc. 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 supports data summaries </a:t>
            </a:r>
            <a:r>
              <a:rPr dirty="0" sz="1000">
                <a:latin typeface="Trebuchet MS"/>
                <a:cs typeface="Trebuchet MS"/>
              </a:rPr>
              <a:t>so </a:t>
            </a:r>
            <a:r>
              <a:rPr dirty="0" sz="1000" spc="-5">
                <a:latin typeface="Trebuchet MS"/>
                <a:cs typeface="Trebuchet MS"/>
              </a:rPr>
              <a:t>that doctors can quickly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learn</a:t>
            </a:r>
            <a:r>
              <a:rPr dirty="0" sz="1000" spc="2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about</a:t>
            </a:r>
            <a:r>
              <a:rPr dirty="0" sz="1000" spc="25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2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key</a:t>
            </a:r>
            <a:r>
              <a:rPr dirty="0" sz="1000" spc="25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problems</a:t>
            </a:r>
            <a:r>
              <a:rPr dirty="0" sz="1000" spc="25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 spc="25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treatments</a:t>
            </a:r>
            <a:r>
              <a:rPr dirty="0" sz="1000" spc="2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 spc="25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have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been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prescribed.</a:t>
            </a: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10">
                <a:solidFill>
                  <a:srgbClr val="1F497D"/>
                </a:solidFill>
                <a:latin typeface="Trebuchet MS"/>
                <a:cs typeface="Trebuchet MS"/>
              </a:rPr>
              <a:t>Patient</a:t>
            </a:r>
            <a:r>
              <a:rPr dirty="0" sz="1000" spc="-4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monitoring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monitors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records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patients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involved</a:t>
            </a:r>
            <a:r>
              <a:rPr dirty="0" sz="1000">
                <a:latin typeface="Trebuchet MS"/>
                <a:cs typeface="Trebuchet MS"/>
              </a:rPr>
              <a:t> in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treatment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issues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warnings</a:t>
            </a:r>
            <a:r>
              <a:rPr dirty="0" sz="1000">
                <a:latin typeface="Trebuchet MS"/>
                <a:cs typeface="Trebuchet MS"/>
              </a:rPr>
              <a:t> if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possible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problems are detected.</a:t>
            </a: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Administrative</a:t>
            </a:r>
            <a:r>
              <a:rPr dirty="0" sz="1000" spc="26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reporting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generates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monthly</a:t>
            </a:r>
            <a:r>
              <a:rPr dirty="0" sz="1000" spc="29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management</a:t>
            </a:r>
            <a:r>
              <a:rPr dirty="0" sz="1000" spc="29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reports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showing the number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patients treated at each clinic, 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number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patients who have entered and left the care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system, number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patients sectioned, the drugs prescribed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their costs,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MHC-PMS</a:t>
            </a:r>
            <a:r>
              <a:rPr dirty="0" sz="1200" spc="-3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Concerns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10">
                <a:solidFill>
                  <a:srgbClr val="1F497D"/>
                </a:solidFill>
                <a:latin typeface="Trebuchet MS"/>
                <a:cs typeface="Trebuchet MS"/>
              </a:rPr>
              <a:t>Privacy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It is </a:t>
            </a:r>
            <a:r>
              <a:rPr dirty="0" sz="1000" spc="-5">
                <a:latin typeface="Trebuchet MS"/>
                <a:cs typeface="Trebuchet MS"/>
              </a:rPr>
              <a:t>essential that patient information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-5">
                <a:latin typeface="Trebuchet MS"/>
                <a:cs typeface="Trebuchet MS"/>
              </a:rPr>
              <a:t>confidential and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never disclosed to anyone apart from authorised medical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staff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the patient themselves.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Safety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Some</a:t>
            </a:r>
            <a:r>
              <a:rPr dirty="0" sz="1000" spc="4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mental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illnesses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cause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patients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become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suicidal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danger to other people. Wherever possible, the system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warn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medical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staff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about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potentially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suicidal</a:t>
            </a:r>
            <a:r>
              <a:rPr dirty="0" sz="1000">
                <a:latin typeface="Trebuchet MS"/>
                <a:cs typeface="Trebuchet MS"/>
              </a:rPr>
              <a:t> or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dangerous patients.</a:t>
            </a:r>
            <a:endParaRPr sz="1000">
              <a:latin typeface="Trebuchet MS"/>
              <a:cs typeface="Trebuchet MS"/>
            </a:endParaRPr>
          </a:p>
          <a:p>
            <a:pPr algn="just" lvl="1" marL="859155" marR="2603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must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available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when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needed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otherwise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safety may be compromised and </a:t>
            </a:r>
            <a:r>
              <a:rPr dirty="0" sz="1000">
                <a:latin typeface="Trebuchet MS"/>
                <a:cs typeface="Trebuchet MS"/>
              </a:rPr>
              <a:t>it </a:t>
            </a:r>
            <a:r>
              <a:rPr dirty="0" sz="1000" spc="-5">
                <a:latin typeface="Trebuchet MS"/>
                <a:cs typeface="Trebuchet MS"/>
              </a:rPr>
              <a:t>may be impossible to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prescribe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correct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medication to patients.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Types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of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User</a:t>
            </a:r>
            <a:r>
              <a:rPr dirty="0" sz="1000" spc="-4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Statements</a:t>
            </a:r>
            <a:r>
              <a:rPr dirty="0" sz="1000">
                <a:latin typeface="Trebuchet MS"/>
                <a:cs typeface="Trebuchet MS"/>
              </a:rPr>
              <a:t> in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natural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language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plus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diagrams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services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provides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operational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constraints. </a:t>
            </a:r>
            <a:r>
              <a:rPr dirty="0" sz="1000" spc="-15">
                <a:latin typeface="Trebuchet MS"/>
                <a:cs typeface="Trebuchet MS"/>
              </a:rPr>
              <a:t>Written</a:t>
            </a:r>
            <a:r>
              <a:rPr dirty="0" sz="1000" spc="-5">
                <a:latin typeface="Trebuchet MS"/>
                <a:cs typeface="Trebuchet MS"/>
              </a:rPr>
              <a:t> for customers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dirty="0" sz="1000" spc="-4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structured document setting out detailed descriptions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system services. </a:t>
            </a:r>
            <a:r>
              <a:rPr dirty="0" sz="1000" spc="-15">
                <a:latin typeface="Trebuchet MS"/>
                <a:cs typeface="Trebuchet MS"/>
              </a:rPr>
              <a:t>Written </a:t>
            </a:r>
            <a:r>
              <a:rPr dirty="0" sz="1000" spc="-5">
                <a:latin typeface="Trebuchet MS"/>
                <a:cs typeface="Trebuchet MS"/>
              </a:rPr>
              <a:t>as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contract between client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contractor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Software</a:t>
            </a:r>
            <a:r>
              <a:rPr dirty="0" sz="1000" spc="-3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specification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detailed software description which can serve as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basis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design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5">
                <a:latin typeface="Trebuchet MS"/>
                <a:cs typeface="Trebuchet MS"/>
              </a:rPr>
              <a:t> implementation.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Written</a:t>
            </a:r>
            <a:r>
              <a:rPr dirty="0" sz="1000" spc="-5">
                <a:latin typeface="Trebuchet MS"/>
                <a:cs typeface="Trebuchet MS"/>
              </a:rPr>
              <a:t> for developers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User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and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system requirements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474" y="6283502"/>
            <a:ext cx="3597696" cy="259379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100" spc="-5" b="1">
                <a:latin typeface="Georgia"/>
                <a:cs typeface="Georgia"/>
              </a:rPr>
              <a:t>Readers</a:t>
            </a:r>
            <a:r>
              <a:rPr dirty="0" sz="1100" spc="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of</a:t>
            </a:r>
            <a:r>
              <a:rPr dirty="0" sz="1100" spc="5" b="1">
                <a:latin typeface="Georgia"/>
                <a:cs typeface="Georgia"/>
              </a:rPr>
              <a:t> </a:t>
            </a:r>
            <a:r>
              <a:rPr dirty="0" sz="1100" spc="-5" b="1">
                <a:latin typeface="Georgia"/>
                <a:cs typeface="Georgia"/>
              </a:rPr>
              <a:t>different</a:t>
            </a:r>
            <a:r>
              <a:rPr dirty="0" sz="1100" spc="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types</a:t>
            </a:r>
            <a:r>
              <a:rPr dirty="0" sz="1100" spc="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of</a:t>
            </a:r>
            <a:r>
              <a:rPr dirty="0" sz="1100" spc="10" b="1">
                <a:latin typeface="Georgia"/>
                <a:cs typeface="Georgia"/>
              </a:rPr>
              <a:t> </a:t>
            </a:r>
            <a:r>
              <a:rPr dirty="0" sz="1100" spc="-5" b="1">
                <a:latin typeface="Georgia"/>
                <a:cs typeface="Georgia"/>
              </a:rPr>
              <a:t>requirements</a:t>
            </a:r>
            <a:r>
              <a:rPr dirty="0" sz="1100" spc="5" b="1">
                <a:latin typeface="Georgia"/>
                <a:cs typeface="Georgia"/>
              </a:rPr>
              <a:t> </a:t>
            </a:r>
            <a:r>
              <a:rPr dirty="0" sz="1100" spc="-5" b="1">
                <a:latin typeface="Georgia"/>
                <a:cs typeface="Georgia"/>
              </a:rPr>
              <a:t>specification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256" y="2409120"/>
            <a:ext cx="3500281" cy="19486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Functional </a:t>
            </a:r>
            <a:r>
              <a:rPr dirty="0" sz="1200" b="1">
                <a:latin typeface="Georgia"/>
                <a:cs typeface="Georgia"/>
              </a:rPr>
              <a:t>&amp;</a:t>
            </a:r>
            <a:r>
              <a:rPr dirty="0" sz="1200" spc="-5" b="1">
                <a:latin typeface="Georgia"/>
                <a:cs typeface="Georgia"/>
              </a:rPr>
              <a:t> non-functional requirements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Functional</a:t>
            </a:r>
            <a:r>
              <a:rPr dirty="0" sz="1000" spc="-4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Statements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services the system should provide, how the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react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particular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inputs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how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 behave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-5">
                <a:latin typeface="Trebuchet MS"/>
                <a:cs typeface="Trebuchet MS"/>
              </a:rPr>
              <a:t> particular situations.</a:t>
            </a:r>
            <a:endParaRPr sz="1000">
              <a:latin typeface="Trebuchet MS"/>
              <a:cs typeface="Trebuchet MS"/>
            </a:endParaRPr>
          </a:p>
          <a:p>
            <a:pPr algn="just" lvl="1" marL="859155" indent="-172085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May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state what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system should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not do.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Non-functional</a:t>
            </a:r>
            <a:r>
              <a:rPr dirty="0" sz="1000" spc="-3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Constraints </a:t>
            </a:r>
            <a:r>
              <a:rPr dirty="0" sz="1000">
                <a:latin typeface="Trebuchet MS"/>
                <a:cs typeface="Trebuchet MS"/>
              </a:rPr>
              <a:t>on </a:t>
            </a:r>
            <a:r>
              <a:rPr dirty="0" sz="1000" spc="-5">
                <a:latin typeface="Trebuchet MS"/>
                <a:cs typeface="Trebuchet MS"/>
              </a:rPr>
              <a:t>the services </a:t>
            </a:r>
            <a:r>
              <a:rPr dirty="0" sz="1000">
                <a:latin typeface="Trebuchet MS"/>
                <a:cs typeface="Trebuchet MS"/>
              </a:rPr>
              <a:t>or </a:t>
            </a:r>
            <a:r>
              <a:rPr dirty="0" sz="1000" spc="-5">
                <a:latin typeface="Trebuchet MS"/>
                <a:cs typeface="Trebuchet MS"/>
              </a:rPr>
              <a:t>functions offered by 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such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timing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constraints,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constraints</a:t>
            </a:r>
            <a:r>
              <a:rPr dirty="0" sz="1000">
                <a:latin typeface="Trebuchet MS"/>
                <a:cs typeface="Trebuchet MS"/>
              </a:rPr>
              <a:t> on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development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process,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standards,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Often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apply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</a:t>
            </a:r>
            <a:r>
              <a:rPr dirty="0" sz="1000">
                <a:latin typeface="Trebuchet MS"/>
                <a:cs typeface="Trebuchet MS"/>
              </a:rPr>
              <a:t> a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whole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rather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than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individual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features</a:t>
            </a:r>
            <a:r>
              <a:rPr dirty="0" sz="1000">
                <a:latin typeface="Trebuchet MS"/>
                <a:cs typeface="Trebuchet MS"/>
              </a:rPr>
              <a:t> or</a:t>
            </a:r>
            <a:r>
              <a:rPr dirty="0" sz="1000" spc="-5">
                <a:latin typeface="Trebuchet MS"/>
                <a:cs typeface="Trebuchet MS"/>
              </a:rPr>
              <a:t> services.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Domain</a:t>
            </a:r>
            <a:r>
              <a:rPr dirty="0" sz="1000" spc="-4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1F497D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algn="just" lvl="1" marL="859155" indent="-172085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Constraints</a:t>
            </a:r>
            <a:r>
              <a:rPr dirty="0" sz="1000">
                <a:latin typeface="Trebuchet MS"/>
                <a:cs typeface="Trebuchet MS"/>
              </a:rPr>
              <a:t> on</a:t>
            </a:r>
            <a:r>
              <a:rPr dirty="0" sz="1000" spc="-5">
                <a:latin typeface="Trebuchet MS"/>
                <a:cs typeface="Trebuchet MS"/>
              </a:rPr>
              <a:t> the system from the domain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operation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Functional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Georgia"/>
              <a:cs typeface="Georgia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Describe functionality</a:t>
            </a:r>
            <a:r>
              <a:rPr dirty="0" sz="1100" spc="-1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or</a:t>
            </a:r>
            <a:r>
              <a:rPr dirty="0" sz="1100" spc="-1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dirty="0" sz="1100" spc="-1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services.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1100">
              <a:latin typeface="Trebuchet MS"/>
              <a:cs typeface="Trebuchet MS"/>
            </a:endParaRPr>
          </a:p>
          <a:p>
            <a:pPr marL="514984" marR="336550" indent="-171450">
              <a:lnSpc>
                <a:spcPts val="13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Depend</a:t>
            </a:r>
            <a:r>
              <a:rPr dirty="0" sz="11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r>
              <a:rPr dirty="0" sz="11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11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type</a:t>
            </a:r>
            <a:r>
              <a:rPr dirty="0" sz="11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11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software,</a:t>
            </a:r>
            <a:r>
              <a:rPr dirty="0" sz="1100" spc="1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expected</a:t>
            </a:r>
            <a:r>
              <a:rPr dirty="0" sz="11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users</a:t>
            </a:r>
            <a:r>
              <a:rPr dirty="0" sz="11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dirty="0" sz="11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dirty="0" sz="11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type of system where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the software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is used.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200">
              <a:latin typeface="Trebuchet MS"/>
              <a:cs typeface="Trebuchet MS"/>
            </a:endParaRPr>
          </a:p>
          <a:p>
            <a:pPr marL="514984" marR="337185" indent="-171450">
              <a:lnSpc>
                <a:spcPts val="1300"/>
              </a:lnSpc>
              <a:buFont typeface="Arial MT"/>
              <a:buChar char="•"/>
              <a:tabLst>
                <a:tab pos="515620" algn="l"/>
                <a:tab pos="1353820" algn="l"/>
                <a:tab pos="1800225" algn="l"/>
                <a:tab pos="2818130" algn="l"/>
                <a:tab pos="3259454" algn="l"/>
                <a:tab pos="3597275" algn="l"/>
              </a:tabLst>
            </a:pP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Func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t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iona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l	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us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er	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r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quir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m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n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ts	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ma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y	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b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	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high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-le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v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el 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statements</a:t>
            </a:r>
            <a:r>
              <a:rPr dirty="0" sz="1100" spc="-1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of what</a:t>
            </a:r>
            <a:r>
              <a:rPr dirty="0" sz="110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1F497D"/>
                </a:solidFill>
                <a:latin typeface="Trebuchet MS"/>
                <a:cs typeface="Trebuchet MS"/>
              </a:rPr>
              <a:t>the system should do.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100">
              <a:latin typeface="Trebuchet MS"/>
              <a:cs typeface="Trebuchet MS"/>
            </a:endParaRPr>
          </a:p>
          <a:p>
            <a:pPr marL="514984" marR="336550" indent="-171450">
              <a:lnSpc>
                <a:spcPts val="1300"/>
              </a:lnSpc>
              <a:buFont typeface="Arial MT"/>
              <a:buChar char="•"/>
              <a:tabLst>
                <a:tab pos="515620" algn="l"/>
                <a:tab pos="1298575" algn="l"/>
                <a:tab pos="1856739" algn="l"/>
                <a:tab pos="2819400" algn="l"/>
                <a:tab pos="3350260" algn="l"/>
                <a:tab pos="4006215" algn="l"/>
              </a:tabLst>
            </a:pP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Func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iona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l	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tem	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quir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ts	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shou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ld	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scrib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	t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dirty="0" sz="1100">
                <a:solidFill>
                  <a:srgbClr val="C00000"/>
                </a:solidFill>
                <a:latin typeface="Trebuchet MS"/>
                <a:cs typeface="Trebuchet MS"/>
              </a:rPr>
              <a:t>e 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system</a:t>
            </a:r>
            <a:r>
              <a:rPr dirty="0" sz="1100" spc="-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C00000"/>
                </a:solidFill>
                <a:latin typeface="Trebuchet MS"/>
                <a:cs typeface="Trebuchet MS"/>
              </a:rPr>
              <a:t>services in detail.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of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Functional</a:t>
            </a:r>
            <a:r>
              <a:rPr dirty="0" sz="1200" spc="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r>
              <a:rPr dirty="0" sz="1200" spc="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(MHC-PMS)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14984" marR="336550" indent="-17145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The user shall be able to search either all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the initial set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databases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5">
                <a:latin typeface="Trebuchet MS"/>
                <a:cs typeface="Trebuchet MS"/>
              </a:rPr>
              <a:t> select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subset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from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it.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1000" spc="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user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shall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able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dirty="0" sz="10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search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1000" spc="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appointments</a:t>
            </a:r>
            <a:r>
              <a:rPr dirty="0" sz="10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lists</a:t>
            </a:r>
            <a:r>
              <a:rPr dirty="0" sz="1000" spc="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dirty="0" sz="10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all</a:t>
            </a:r>
            <a:r>
              <a:rPr dirty="0" sz="1000" spc="-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clinics.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37185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shall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provide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appropriate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viewers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user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read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documents</a:t>
            </a:r>
            <a:r>
              <a:rPr dirty="0" sz="1000">
                <a:latin typeface="Trebuchet MS"/>
                <a:cs typeface="Trebuchet MS"/>
              </a:rPr>
              <a:t> in</a:t>
            </a:r>
            <a:r>
              <a:rPr dirty="0" sz="1000" spc="-5">
                <a:latin typeface="Trebuchet MS"/>
                <a:cs typeface="Trebuchet MS"/>
              </a:rPr>
              <a:t> the document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store.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The system shall generate each </a:t>
            </a:r>
            <a:r>
              <a:rPr dirty="0" sz="1000" spc="-35">
                <a:solidFill>
                  <a:srgbClr val="C00000"/>
                </a:solidFill>
                <a:latin typeface="Trebuchet MS"/>
                <a:cs typeface="Trebuchet MS"/>
              </a:rPr>
              <a:t>day,</a:t>
            </a:r>
            <a:r>
              <a:rPr dirty="0" sz="1000" spc="-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for each clinic, 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list 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of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patients who are expected to attend appointments that 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C00000"/>
                </a:solidFill>
                <a:latin typeface="Trebuchet MS"/>
                <a:cs typeface="Trebuchet MS"/>
              </a:rPr>
              <a:t>day</a:t>
            </a:r>
            <a:r>
              <a:rPr dirty="0" sz="1000" spc="-35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365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Every order shall be allocated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unique identifier (ORDER_ID)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which the user shall be able to copy to the </a:t>
            </a:r>
            <a:r>
              <a:rPr dirty="0" sz="1000" spc="-15">
                <a:latin typeface="Trebuchet MS"/>
                <a:cs typeface="Trebuchet MS"/>
              </a:rPr>
              <a:t>account’s </a:t>
            </a:r>
            <a:r>
              <a:rPr dirty="0" sz="1000" spc="-5">
                <a:latin typeface="Trebuchet MS"/>
                <a:cs typeface="Trebuchet MS"/>
              </a:rPr>
              <a:t>permanent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storage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area.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Each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staff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member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using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system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shall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uniquely </a:t>
            </a:r>
            <a:r>
              <a:rPr dirty="0" sz="10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identified by his</a:t>
            </a:r>
            <a:r>
              <a:rPr dirty="0" sz="1000">
                <a:solidFill>
                  <a:srgbClr val="C00000"/>
                </a:solidFill>
                <a:latin typeface="Trebuchet MS"/>
                <a:cs typeface="Trebuchet MS"/>
              </a:rPr>
              <a:t> or</a:t>
            </a: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 her 8-digit employee </a:t>
            </a:r>
            <a:r>
              <a:rPr dirty="0" sz="1000" spc="-25">
                <a:solidFill>
                  <a:srgbClr val="C00000"/>
                </a:solidFill>
                <a:latin typeface="Trebuchet MS"/>
                <a:cs typeface="Trebuchet MS"/>
              </a:rPr>
              <a:t>number.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Requirements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imprecision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515620" indent="-1720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10">
                <a:latin typeface="Trebuchet MS"/>
                <a:cs typeface="Trebuchet MS"/>
              </a:rPr>
              <a:t>Problems</a:t>
            </a:r>
            <a:r>
              <a:rPr dirty="0" sz="1000" spc="-5">
                <a:latin typeface="Trebuchet MS"/>
                <a:cs typeface="Trebuchet MS"/>
              </a:rPr>
              <a:t> arise when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 are not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precisely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stated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4984" marR="337185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Ambiguous</a:t>
            </a:r>
            <a:r>
              <a:rPr dirty="0" sz="1000" spc="1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</a:t>
            </a:r>
            <a:r>
              <a:rPr dirty="0" sz="1000" spc="1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may</a:t>
            </a:r>
            <a:r>
              <a:rPr dirty="0" sz="1000" spc="1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1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interpreted</a:t>
            </a:r>
            <a:r>
              <a:rPr dirty="0" sz="1000" spc="16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1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different</a:t>
            </a:r>
            <a:r>
              <a:rPr dirty="0" sz="1000" spc="1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ways </a:t>
            </a:r>
            <a:r>
              <a:rPr dirty="0" sz="1000" spc="-28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by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developers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users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Consider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term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‘appropriate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viewers’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 i="1">
                <a:latin typeface="Trebuchet MS"/>
                <a:cs typeface="Trebuchet MS"/>
              </a:rPr>
              <a:t>User</a:t>
            </a:r>
            <a:r>
              <a:rPr dirty="0" sz="1000" spc="2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intention</a:t>
            </a:r>
            <a:r>
              <a:rPr dirty="0" sz="1000" spc="2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-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special</a:t>
            </a:r>
            <a:r>
              <a:rPr dirty="0" sz="1000" spc="2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purpose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viewer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for</a:t>
            </a:r>
            <a:r>
              <a:rPr dirty="0" sz="1000" spc="2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each</a:t>
            </a:r>
            <a:r>
              <a:rPr dirty="0" sz="1000" spc="2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different </a:t>
            </a:r>
            <a:r>
              <a:rPr dirty="0" sz="1000" spc="-28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document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type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859155" marR="3365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59790" algn="l"/>
              </a:tabLst>
            </a:pPr>
            <a:r>
              <a:rPr dirty="0" sz="1000" spc="-5" i="1">
                <a:latin typeface="Trebuchet MS"/>
                <a:cs typeface="Trebuchet MS"/>
              </a:rPr>
              <a:t>Developer</a:t>
            </a:r>
            <a:r>
              <a:rPr dirty="0" sz="1000" spc="2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interpretation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-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Provide</a:t>
            </a:r>
            <a:r>
              <a:rPr dirty="0" sz="1000" spc="2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a</a:t>
            </a:r>
            <a:r>
              <a:rPr dirty="0" sz="1000" spc="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text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viewer</a:t>
            </a:r>
            <a:r>
              <a:rPr dirty="0" sz="1000" spc="2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that </a:t>
            </a:r>
            <a:r>
              <a:rPr dirty="0" sz="1000" spc="-29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shows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 contents</a:t>
            </a:r>
            <a:r>
              <a:rPr dirty="0" sz="1000" i="1">
                <a:latin typeface="Trebuchet MS"/>
                <a:cs typeface="Trebuchet MS"/>
              </a:rPr>
              <a:t> of</a:t>
            </a:r>
            <a:r>
              <a:rPr dirty="0" sz="1000" spc="-5" i="1">
                <a:latin typeface="Trebuchet MS"/>
                <a:cs typeface="Trebuchet MS"/>
              </a:rPr>
              <a:t> the document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Requirements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completeness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and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consistency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514984" marR="3365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principle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both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002060"/>
                </a:solidFill>
                <a:latin typeface="Trebuchet MS"/>
                <a:cs typeface="Trebuchet MS"/>
              </a:rPr>
              <a:t>complete</a:t>
            </a:r>
            <a:r>
              <a:rPr dirty="0" sz="1000" spc="3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002060"/>
                </a:solidFill>
                <a:latin typeface="Trebuchet MS"/>
                <a:cs typeface="Trebuchet MS"/>
              </a:rPr>
              <a:t>consistent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Complete</a:t>
            </a:r>
            <a:endParaRPr sz="1000">
              <a:latin typeface="Trebuchet MS"/>
              <a:cs typeface="Trebuchet MS"/>
            </a:endParaRPr>
          </a:p>
          <a:p>
            <a:pPr lvl="1" marL="859155" indent="-172085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They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 include descriptions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all facilities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required</a:t>
            </a: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solidFill>
                  <a:srgbClr val="C00000"/>
                </a:solidFill>
                <a:latin typeface="Trebuchet MS"/>
                <a:cs typeface="Trebuchet MS"/>
              </a:rPr>
              <a:t>Consistent</a:t>
            </a:r>
            <a:endParaRPr sz="1000">
              <a:latin typeface="Trebuchet MS"/>
              <a:cs typeface="Trebuchet MS"/>
            </a:endParaRPr>
          </a:p>
          <a:p>
            <a:pPr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There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no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conflicts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contradictions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descriptions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the system facilities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4984" marR="3365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practice,</a:t>
            </a:r>
            <a:r>
              <a:rPr dirty="0" sz="1000" spc="2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it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0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impossible</a:t>
            </a:r>
            <a:r>
              <a:rPr dirty="0" sz="1000" spc="20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2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produce</a:t>
            </a:r>
            <a:r>
              <a:rPr dirty="0" sz="1000" spc="204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complete</a:t>
            </a:r>
            <a:r>
              <a:rPr dirty="0" sz="1000" spc="20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consistent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 document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Examples of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NFR </a:t>
            </a:r>
            <a:r>
              <a:rPr dirty="0" sz="1200" b="1">
                <a:latin typeface="Georgia"/>
                <a:cs typeface="Georgia"/>
              </a:rPr>
              <a:t>in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the MHC-PMS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8420" y="2112740"/>
            <a:ext cx="3813499" cy="25269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Goals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and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514984" marR="3365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Non-functional</a:t>
            </a:r>
            <a:r>
              <a:rPr dirty="0" sz="1000" spc="9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</a:t>
            </a:r>
            <a:r>
              <a:rPr dirty="0" sz="1000" spc="1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may</a:t>
            </a:r>
            <a:r>
              <a:rPr dirty="0" sz="1000" spc="1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9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very</a:t>
            </a:r>
            <a:r>
              <a:rPr dirty="0" sz="1000" spc="1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difficult</a:t>
            </a:r>
            <a:r>
              <a:rPr dirty="0" sz="1000" spc="1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1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state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precisely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imprecise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 may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 difficult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 </a:t>
            </a:r>
            <a:r>
              <a:rPr dirty="0" sz="1000" spc="-25">
                <a:latin typeface="Trebuchet MS"/>
                <a:cs typeface="Trebuchet MS"/>
              </a:rPr>
              <a:t>verify.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 b="1">
                <a:latin typeface="Trebuchet MS"/>
                <a:cs typeface="Trebuchet MS"/>
              </a:rPr>
              <a:t>Goal</a:t>
            </a:r>
            <a:endParaRPr sz="1000">
              <a:latin typeface="Trebuchet MS"/>
              <a:cs typeface="Trebuchet MS"/>
            </a:endParaRPr>
          </a:p>
          <a:p>
            <a:pPr lvl="1" marL="859155" indent="-172085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general intention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user such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ease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use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10" b="1">
                <a:latin typeface="Trebuchet MS"/>
                <a:cs typeface="Trebuchet MS"/>
              </a:rPr>
              <a:t>Verifiable </a:t>
            </a:r>
            <a:r>
              <a:rPr dirty="0" sz="1000" spc="-5" b="1">
                <a:latin typeface="Trebuchet MS"/>
                <a:cs typeface="Trebuchet MS"/>
              </a:rPr>
              <a:t>non-functional</a:t>
            </a:r>
            <a:r>
              <a:rPr dirty="0" sz="1000" spc="-10" b="1">
                <a:latin typeface="Trebuchet MS"/>
                <a:cs typeface="Trebuchet MS"/>
              </a:rPr>
              <a:t> </a:t>
            </a:r>
            <a:r>
              <a:rPr dirty="0" sz="1000" spc="-5" b="1">
                <a:latin typeface="Trebuchet MS"/>
                <a:cs typeface="Trebuchet MS"/>
              </a:rPr>
              <a:t>requirement</a:t>
            </a:r>
            <a:endParaRPr sz="1000">
              <a:latin typeface="Trebuchet MS"/>
              <a:cs typeface="Trebuchet MS"/>
            </a:endParaRPr>
          </a:p>
          <a:p>
            <a:pPr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statement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using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some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measure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can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objectively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tested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4984" marR="3365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Goals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helpful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developers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they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convey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intentions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 users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1000" spc="-6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em 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al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easy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experienced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controllers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organised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such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way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user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errors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 minimised.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1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95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1000" spc="-6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verifiable non-functional</a:t>
            </a:r>
            <a:r>
              <a:rPr dirty="0" sz="10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requirement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Experienced controllers shall be able to use all the system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functions after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total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two hours training. After this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training,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average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number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errors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made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by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experienced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shall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not exceed two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per </a:t>
            </a:r>
            <a:r>
              <a:rPr dirty="0" sz="1000" spc="-35">
                <a:latin typeface="Trebuchet MS"/>
                <a:cs typeface="Trebuchet MS"/>
              </a:rPr>
              <a:t>day.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Metrics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for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specifying NFR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246" y="6233002"/>
            <a:ext cx="4035620" cy="25823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Domain</a:t>
            </a:r>
            <a:r>
              <a:rPr dirty="0" sz="1200" spc="-3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14984" marR="337185" indent="-171450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 spc="-10">
                <a:latin typeface="Trebuchet MS"/>
                <a:cs typeface="Trebuchet MS"/>
              </a:rPr>
              <a:t>system’s </a:t>
            </a:r>
            <a:r>
              <a:rPr dirty="0" sz="1000" spc="-5">
                <a:latin typeface="Trebuchet MS"/>
                <a:cs typeface="Trebuchet MS"/>
              </a:rPr>
              <a:t>operational domain imposes requirements </a:t>
            </a:r>
            <a:r>
              <a:rPr dirty="0" sz="1000">
                <a:latin typeface="Trebuchet MS"/>
                <a:cs typeface="Trebuchet MS"/>
              </a:rPr>
              <a:t>on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system.</a:t>
            </a:r>
            <a:endParaRPr sz="1000">
              <a:latin typeface="Trebuchet MS"/>
              <a:cs typeface="Trebuchet MS"/>
            </a:endParaRPr>
          </a:p>
          <a:p>
            <a:pPr algn="just" lvl="1" marL="859155" marR="336550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example,</a:t>
            </a:r>
            <a:r>
              <a:rPr dirty="0" sz="1000">
                <a:latin typeface="Trebuchet MS"/>
                <a:cs typeface="Trebuchet MS"/>
              </a:rPr>
              <a:t> a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train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control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has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take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into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account the braking characteristics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different weather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conditions.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365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Domain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new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functional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requirements,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constraints</a:t>
            </a:r>
            <a:r>
              <a:rPr dirty="0" sz="1000">
                <a:latin typeface="Trebuchet MS"/>
                <a:cs typeface="Trebuchet MS"/>
              </a:rPr>
              <a:t> on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existing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</a:t>
            </a:r>
            <a:r>
              <a:rPr dirty="0" sz="1000">
                <a:latin typeface="Trebuchet MS"/>
                <a:cs typeface="Trebuchet MS"/>
              </a:rPr>
              <a:t> or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define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specific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computations.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365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>
                <a:latin typeface="Trebuchet MS"/>
                <a:cs typeface="Trebuchet MS"/>
              </a:rPr>
              <a:t>If </a:t>
            </a:r>
            <a:r>
              <a:rPr dirty="0" sz="1000" spc="-5">
                <a:latin typeface="Trebuchet MS"/>
                <a:cs typeface="Trebuchet MS"/>
              </a:rPr>
              <a:t>domain requirements are not satisfied, the system may be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unworkable.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Train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Protection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System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15620" indent="-172085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This</a:t>
            </a:r>
            <a:r>
              <a:rPr dirty="0" sz="1000">
                <a:latin typeface="Trebuchet MS"/>
                <a:cs typeface="Trebuchet MS"/>
              </a:rPr>
              <a:t> is a</a:t>
            </a:r>
            <a:r>
              <a:rPr dirty="0" sz="1000" spc="-5">
                <a:latin typeface="Trebuchet MS"/>
                <a:cs typeface="Trebuchet MS"/>
              </a:rPr>
              <a:t> domain requirement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</a:t>
            </a:r>
            <a:r>
              <a:rPr dirty="0" sz="1000">
                <a:latin typeface="Trebuchet MS"/>
                <a:cs typeface="Trebuchet MS"/>
              </a:rPr>
              <a:t> a</a:t>
            </a:r>
            <a:r>
              <a:rPr dirty="0" sz="1000" spc="-5">
                <a:latin typeface="Trebuchet MS"/>
                <a:cs typeface="Trebuchet MS"/>
              </a:rPr>
              <a:t> train protection system: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deceleration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train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shall be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computed as:</a:t>
            </a:r>
            <a:endParaRPr sz="1000">
              <a:latin typeface="Trebuchet MS"/>
              <a:cs typeface="Trebuchet MS"/>
            </a:endParaRPr>
          </a:p>
          <a:p>
            <a:pPr algn="just" lvl="1" marL="859155" indent="-172085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 i="1">
                <a:latin typeface="Trebuchet MS"/>
                <a:cs typeface="Trebuchet MS"/>
              </a:rPr>
              <a:t>Dtrain</a:t>
            </a:r>
            <a:r>
              <a:rPr dirty="0" sz="1000" spc="-1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=</a:t>
            </a:r>
            <a:r>
              <a:rPr dirty="0" sz="1000" spc="-1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Dcontrol</a:t>
            </a:r>
            <a:r>
              <a:rPr dirty="0" sz="1000" spc="-1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+</a:t>
            </a:r>
            <a:r>
              <a:rPr dirty="0" sz="1000" spc="-1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Dgradient</a:t>
            </a:r>
            <a:endParaRPr sz="1000">
              <a:latin typeface="Trebuchet MS"/>
              <a:cs typeface="Trebuchet MS"/>
            </a:endParaRPr>
          </a:p>
          <a:p>
            <a:pPr algn="just" lvl="2" marL="972185" marR="336550" indent="-171450">
              <a:lnSpc>
                <a:spcPct val="100000"/>
              </a:lnSpc>
              <a:buFont typeface="Arial MT"/>
              <a:buChar char="•"/>
              <a:tabLst>
                <a:tab pos="972185" algn="l"/>
              </a:tabLst>
            </a:pP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Dgradient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dirty="0" sz="1000" spc="295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9.81ms2*compensated 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gradient/alpha and where the values 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of 9.81ms2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/alpha 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are known for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different types </a:t>
            </a:r>
            <a:r>
              <a:rPr dirty="0" sz="1000" i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1000" spc="-5" i="1">
                <a:solidFill>
                  <a:srgbClr val="C00000"/>
                </a:solidFill>
                <a:latin typeface="Trebuchet MS"/>
                <a:cs typeface="Trebuchet MS"/>
              </a:rPr>
              <a:t> train.</a:t>
            </a:r>
            <a:endParaRPr sz="10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4984" marR="337185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>
                <a:latin typeface="Trebuchet MS"/>
                <a:cs typeface="Trebuchet MS"/>
              </a:rPr>
              <a:t>It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difficult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7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non-specialist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understand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implications </a:t>
            </a:r>
            <a:r>
              <a:rPr dirty="0" sz="1000" spc="-28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this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how </a:t>
            </a:r>
            <a:r>
              <a:rPr dirty="0" sz="1000">
                <a:latin typeface="Trebuchet MS"/>
                <a:cs typeface="Trebuchet MS"/>
              </a:rPr>
              <a:t>it</a:t>
            </a:r>
            <a:r>
              <a:rPr dirty="0" sz="1000" spc="-5">
                <a:latin typeface="Trebuchet MS"/>
                <a:cs typeface="Trebuchet MS"/>
              </a:rPr>
              <a:t> interacts with other requirements.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Domain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problems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marL="515620" indent="-172085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Understandability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0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10">
                <a:latin typeface="Trebuchet MS"/>
                <a:cs typeface="Trebuchet MS"/>
              </a:rPr>
              <a:t>Requirements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expressed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2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language</a:t>
            </a:r>
            <a:r>
              <a:rPr dirty="0" sz="1000" spc="2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2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application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domain;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This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often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not</a:t>
            </a:r>
            <a:r>
              <a:rPr dirty="0" sz="1000" spc="2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understood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by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software</a:t>
            </a:r>
            <a:r>
              <a:rPr dirty="0" sz="1000" spc="22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engineers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developing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system.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15620" indent="-172085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 b="1">
                <a:solidFill>
                  <a:srgbClr val="C00000"/>
                </a:solidFill>
                <a:latin typeface="Trebuchet MS"/>
                <a:cs typeface="Trebuchet MS"/>
              </a:rPr>
              <a:t>Implicitness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859155" marR="337185" indent="-171450">
              <a:lnSpc>
                <a:spcPct val="100000"/>
              </a:lnSpc>
              <a:buFont typeface="Arial MT"/>
              <a:buChar char="•"/>
              <a:tabLst>
                <a:tab pos="859790" algn="l"/>
              </a:tabLst>
            </a:pPr>
            <a:r>
              <a:rPr dirty="0" sz="1000" spc="-5">
                <a:latin typeface="Trebuchet MS"/>
                <a:cs typeface="Trebuchet MS"/>
              </a:rPr>
              <a:t>Domain</a:t>
            </a:r>
            <a:r>
              <a:rPr dirty="0" sz="1000" spc="1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specialists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understand</a:t>
            </a:r>
            <a:r>
              <a:rPr dirty="0" sz="1000" spc="1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area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so</a:t>
            </a:r>
            <a:r>
              <a:rPr dirty="0" sz="1000" spc="1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well</a:t>
            </a:r>
            <a:r>
              <a:rPr dirty="0" sz="1000" spc="1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 spc="11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they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do not think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-5">
                <a:latin typeface="Trebuchet MS"/>
                <a:cs typeface="Trebuchet MS"/>
              </a:rPr>
              <a:t> making the domain requirements explicit.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b="1">
                <a:latin typeface="Georgia"/>
                <a:cs typeface="Georgia"/>
              </a:rPr>
              <a:t>Key</a:t>
            </a:r>
            <a:r>
              <a:rPr dirty="0" sz="1200" spc="-4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Points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Georgia"/>
              <a:cs typeface="Georgia"/>
            </a:endParaRPr>
          </a:p>
          <a:p>
            <a:pPr algn="just" marL="514984" marR="3746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10">
                <a:latin typeface="Trebuchet MS"/>
                <a:cs typeface="Trebuchet MS"/>
              </a:rPr>
              <a:t>Requirements </a:t>
            </a:r>
            <a:r>
              <a:rPr dirty="0" sz="1000" spc="-5">
                <a:latin typeface="Trebuchet MS"/>
                <a:cs typeface="Trebuchet MS"/>
              </a:rPr>
              <a:t>for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software system set out what the system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should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define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constraints</a:t>
            </a:r>
            <a:r>
              <a:rPr dirty="0" sz="1000">
                <a:latin typeface="Trebuchet MS"/>
                <a:cs typeface="Trebuchet MS"/>
              </a:rPr>
              <a:t> on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operation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implementation.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746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Functional requirements are statements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the services that the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must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provide</a:t>
            </a:r>
            <a:r>
              <a:rPr dirty="0" sz="1000">
                <a:latin typeface="Trebuchet MS"/>
                <a:cs typeface="Trebuchet MS"/>
              </a:rPr>
              <a:t> or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descriptions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how</a:t>
            </a:r>
            <a:r>
              <a:rPr dirty="0" sz="1000">
                <a:latin typeface="Trebuchet MS"/>
                <a:cs typeface="Trebuchet MS"/>
              </a:rPr>
              <a:t> some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computations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must be carried out.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746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Non-functional requirements often constrain the system being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developed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the development process being used.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14984" marR="374650" indent="-171450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1000" spc="-5">
                <a:latin typeface="Trebuchet MS"/>
                <a:cs typeface="Trebuchet MS"/>
              </a:rPr>
              <a:t>They often relate to the emergent properties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the system and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therefore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apply to the system as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whole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327660" marR="336550" indent="-12700">
              <a:lnSpc>
                <a:spcPct val="100000"/>
              </a:lnSpc>
              <a:spcBef>
                <a:spcPts val="810"/>
              </a:spcBef>
            </a:pP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show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here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to extract functional requirements when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problem statement is given.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The case under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study is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online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voting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algn="just" marL="324485" marR="335915" indent="-952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 MT"/>
                <a:cs typeface="Arial MT"/>
              </a:rPr>
              <a:t>Internet</a:t>
            </a:r>
            <a:r>
              <a:rPr dirty="0" sz="1000">
                <a:latin typeface="Arial MT"/>
                <a:cs typeface="Arial MT"/>
              </a:rPr>
              <a:t> has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led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to</a:t>
            </a:r>
            <a:r>
              <a:rPr dirty="0" sz="1000">
                <a:latin typeface="Arial MT"/>
                <a:cs typeface="Arial MT"/>
              </a:rPr>
              <a:t> discussion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e-democracy</a:t>
            </a:r>
            <a:r>
              <a:rPr dirty="0" sz="1000">
                <a:latin typeface="Arial MT"/>
                <a:cs typeface="Arial MT"/>
              </a:rPr>
              <a:t> and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online</a:t>
            </a:r>
            <a:r>
              <a:rPr dirty="0" sz="1000" spc="27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voting.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Many </a:t>
            </a:r>
            <a:r>
              <a:rPr dirty="0" sz="1000">
                <a:latin typeface="Arial MT"/>
                <a:cs typeface="Arial MT"/>
              </a:rPr>
              <a:t>peoples </a:t>
            </a:r>
            <a:r>
              <a:rPr dirty="0" sz="1000" spc="-5">
                <a:latin typeface="Arial MT"/>
                <a:cs typeface="Arial MT"/>
              </a:rPr>
              <a:t>think that the internet </a:t>
            </a:r>
            <a:r>
              <a:rPr dirty="0" sz="1000">
                <a:latin typeface="Arial MT"/>
                <a:cs typeface="Arial MT"/>
              </a:rPr>
              <a:t>could </a:t>
            </a:r>
            <a:r>
              <a:rPr dirty="0" sz="1000" spc="-5">
                <a:latin typeface="Arial MT"/>
                <a:cs typeface="Arial MT"/>
              </a:rPr>
              <a:t>replace representative 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democracy, </a:t>
            </a:r>
            <a:r>
              <a:rPr dirty="0" sz="1000">
                <a:latin typeface="Arial MT"/>
                <a:cs typeface="Arial MT"/>
              </a:rPr>
              <a:t>enabling </a:t>
            </a:r>
            <a:r>
              <a:rPr dirty="0" sz="1000" spc="-5">
                <a:latin typeface="Arial MT"/>
                <a:cs typeface="Arial MT"/>
              </a:rPr>
              <a:t>everyone to vote </a:t>
            </a:r>
            <a:r>
              <a:rPr dirty="0" sz="1000">
                <a:latin typeface="Arial MT"/>
                <a:cs typeface="Arial MT"/>
              </a:rPr>
              <a:t>on </a:t>
            </a:r>
            <a:r>
              <a:rPr dirty="0" sz="1000" spc="-5">
                <a:latin typeface="Arial MT"/>
                <a:cs typeface="Arial MT"/>
              </a:rPr>
              <a:t>everything </a:t>
            </a:r>
            <a:r>
              <a:rPr dirty="0" sz="1000">
                <a:latin typeface="Arial MT"/>
                <a:cs typeface="Arial MT"/>
              </a:rPr>
              <a:t>and </a:t>
            </a:r>
            <a:r>
              <a:rPr dirty="0" sz="1000" spc="-5">
                <a:latin typeface="Arial MT"/>
                <a:cs typeface="Arial MT"/>
              </a:rPr>
              <a:t>anything </a:t>
            </a:r>
            <a:r>
              <a:rPr dirty="0" sz="1000">
                <a:latin typeface="Arial MT"/>
                <a:cs typeface="Arial MT"/>
              </a:rPr>
              <a:t>by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online </a:t>
            </a:r>
            <a:r>
              <a:rPr dirty="0" sz="1000" spc="-5">
                <a:latin typeface="Arial MT"/>
                <a:cs typeface="Arial MT"/>
              </a:rPr>
              <a:t>voting .Online voting </a:t>
            </a:r>
            <a:r>
              <a:rPr dirty="0" sz="1000">
                <a:latin typeface="Arial MT"/>
                <a:cs typeface="Arial MT"/>
              </a:rPr>
              <a:t>could </a:t>
            </a:r>
            <a:r>
              <a:rPr dirty="0" sz="1000" spc="-5">
                <a:latin typeface="Arial MT"/>
                <a:cs typeface="Arial MT"/>
              </a:rPr>
              <a:t>reduce </a:t>
            </a:r>
            <a:r>
              <a:rPr dirty="0" sz="1000">
                <a:latin typeface="Arial MT"/>
                <a:cs typeface="Arial MT"/>
              </a:rPr>
              <a:t>cost and </a:t>
            </a:r>
            <a:r>
              <a:rPr dirty="0" sz="1000" spc="-5">
                <a:latin typeface="Arial MT"/>
                <a:cs typeface="Arial MT"/>
              </a:rPr>
              <a:t>make voting more 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convenient. </a:t>
            </a:r>
            <a:r>
              <a:rPr dirty="0" sz="1000">
                <a:latin typeface="Arial MT"/>
                <a:cs typeface="Arial MT"/>
              </a:rPr>
              <a:t>This </a:t>
            </a:r>
            <a:r>
              <a:rPr dirty="0" sz="1000" spc="-5">
                <a:latin typeface="Arial MT"/>
                <a:cs typeface="Arial MT"/>
              </a:rPr>
              <a:t>type</a:t>
            </a:r>
            <a:r>
              <a:rPr dirty="0" sz="1000">
                <a:latin typeface="Arial MT"/>
                <a:cs typeface="Arial MT"/>
              </a:rPr>
              <a:t> of </a:t>
            </a:r>
            <a:r>
              <a:rPr dirty="0" sz="1000" spc="-5">
                <a:latin typeface="Arial MT"/>
                <a:cs typeface="Arial MT"/>
              </a:rPr>
              <a:t>voting</a:t>
            </a:r>
            <a:r>
              <a:rPr dirty="0" sz="1000">
                <a:latin typeface="Arial MT"/>
                <a:cs typeface="Arial MT"/>
              </a:rPr>
              <a:t> can be done </a:t>
            </a:r>
            <a:r>
              <a:rPr dirty="0" sz="1000" spc="-5">
                <a:latin typeface="Arial MT"/>
                <a:cs typeface="Arial MT"/>
              </a:rPr>
              <a:t>for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e-democracy,</a:t>
            </a:r>
            <a:r>
              <a:rPr dirty="0" sz="1000" spc="25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 it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may</a:t>
            </a:r>
            <a:r>
              <a:rPr dirty="0" sz="1000">
                <a:latin typeface="Arial MT"/>
                <a:cs typeface="Arial MT"/>
              </a:rPr>
              <a:t> be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for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finalizing</a:t>
            </a:r>
            <a:r>
              <a:rPr dirty="0" sz="1000">
                <a:latin typeface="Arial MT"/>
                <a:cs typeface="Arial MT"/>
              </a:rPr>
              <a:t> 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solution,</a:t>
            </a:r>
            <a:r>
              <a:rPr dirty="0" sz="1000">
                <a:latin typeface="Arial MT"/>
                <a:cs typeface="Arial MT"/>
              </a:rPr>
              <a:t> if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many</a:t>
            </a:r>
            <a:r>
              <a:rPr dirty="0" sz="1000" spc="26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alternatives</a:t>
            </a:r>
            <a:r>
              <a:rPr dirty="0" sz="1000" spc="27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are 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present. Online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voting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make’s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of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authentication</a:t>
            </a:r>
            <a:r>
              <a:rPr dirty="0" sz="1000" spc="-5">
                <a:latin typeface="Arial MT"/>
                <a:cs typeface="Arial MT"/>
              </a:rPr>
              <a:t>, </a:t>
            </a:r>
            <a:r>
              <a:rPr dirty="0" sz="1000">
                <a:latin typeface="Arial MT"/>
                <a:cs typeface="Arial MT"/>
              </a:rPr>
              <a:t>hence it needs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security, </a:t>
            </a:r>
            <a:r>
              <a:rPr dirty="0" sz="1000">
                <a:latin typeface="Arial MT"/>
                <a:cs typeface="Arial MT"/>
              </a:rPr>
              <a:t>and </a:t>
            </a:r>
            <a:r>
              <a:rPr dirty="0" sz="1000" spc="-5">
                <a:latin typeface="Arial MT"/>
                <a:cs typeface="Arial MT"/>
              </a:rPr>
              <a:t>the system must </a:t>
            </a:r>
            <a:r>
              <a:rPr dirty="0" sz="1000">
                <a:latin typeface="Arial MT"/>
                <a:cs typeface="Arial MT"/>
              </a:rPr>
              <a:t>be able </a:t>
            </a:r>
            <a:r>
              <a:rPr dirty="0" sz="1000" spc="-5">
                <a:latin typeface="Arial MT"/>
                <a:cs typeface="Arial MT"/>
              </a:rPr>
              <a:t>to address obtaining, marking, 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delivering </a:t>
            </a:r>
            <a:r>
              <a:rPr dirty="0" sz="1000">
                <a:latin typeface="Arial MT"/>
                <a:cs typeface="Arial MT"/>
              </a:rPr>
              <a:t>and </a:t>
            </a:r>
            <a:r>
              <a:rPr dirty="0" sz="1000" spc="-5">
                <a:latin typeface="Arial MT"/>
                <a:cs typeface="Arial MT"/>
              </a:rPr>
              <a:t>counting ballots </a:t>
            </a:r>
            <a:r>
              <a:rPr dirty="0" sz="1000">
                <a:latin typeface="Arial MT"/>
                <a:cs typeface="Arial MT"/>
              </a:rPr>
              <a:t>via </a:t>
            </a:r>
            <a:r>
              <a:rPr dirty="0" sz="1000" spc="-10">
                <a:latin typeface="Arial MT"/>
                <a:cs typeface="Arial MT"/>
              </a:rPr>
              <a:t>computer. </a:t>
            </a:r>
            <a:r>
              <a:rPr dirty="0" sz="1000" spc="-5">
                <a:latin typeface="Arial MT"/>
                <a:cs typeface="Arial MT"/>
              </a:rPr>
              <a:t>Advantage </a:t>
            </a:r>
            <a:r>
              <a:rPr dirty="0" sz="1000">
                <a:latin typeface="Arial MT"/>
                <a:cs typeface="Arial MT"/>
              </a:rPr>
              <a:t>of online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voting </a:t>
            </a:r>
            <a:r>
              <a:rPr dirty="0" sz="1000">
                <a:latin typeface="Arial MT"/>
                <a:cs typeface="Arial MT"/>
              </a:rPr>
              <a:t>is it could </a:t>
            </a:r>
            <a:r>
              <a:rPr dirty="0" sz="1000" spc="-5">
                <a:latin typeface="Arial MT"/>
                <a:cs typeface="Arial MT"/>
              </a:rPr>
              <a:t>increase voter turnout </a:t>
            </a:r>
            <a:r>
              <a:rPr dirty="0" sz="1000">
                <a:latin typeface="Arial MT"/>
                <a:cs typeface="Arial MT"/>
              </a:rPr>
              <a:t>because of convenience, and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helps</a:t>
            </a:r>
            <a:r>
              <a:rPr dirty="0" sz="1000" spc="-5">
                <a:latin typeface="Arial MT"/>
                <a:cs typeface="Arial MT"/>
              </a:rPr>
              <a:t> to reduce fraud voting.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3362" y="5857875"/>
            <a:ext cx="4424680" cy="3068320"/>
            <a:chOff x="1503362" y="5857875"/>
            <a:chExt cx="4424680" cy="3068320"/>
          </a:xfrm>
        </p:grpSpPr>
        <p:sp>
          <p:nvSpPr>
            <p:cNvPr id="8" name="object 8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5857875"/>
              <a:ext cx="223837" cy="2000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70200" y="63246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2171700" y="0"/>
                  </a:moveTo>
                  <a:lnTo>
                    <a:pt x="1085850" y="0"/>
                  </a:lnTo>
                  <a:lnTo>
                    <a:pt x="1026272" y="986"/>
                  </a:lnTo>
                  <a:lnTo>
                    <a:pt x="967534" y="3912"/>
                  </a:lnTo>
                  <a:lnTo>
                    <a:pt x="909719" y="8726"/>
                  </a:lnTo>
                  <a:lnTo>
                    <a:pt x="852909" y="15378"/>
                  </a:lnTo>
                  <a:lnTo>
                    <a:pt x="797187" y="23816"/>
                  </a:lnTo>
                  <a:lnTo>
                    <a:pt x="742637" y="33991"/>
                  </a:lnTo>
                  <a:lnTo>
                    <a:pt x="689340" y="45850"/>
                  </a:lnTo>
                  <a:lnTo>
                    <a:pt x="637379" y="59344"/>
                  </a:lnTo>
                  <a:lnTo>
                    <a:pt x="586839" y="74421"/>
                  </a:lnTo>
                  <a:lnTo>
                    <a:pt x="537800" y="91030"/>
                  </a:lnTo>
                  <a:lnTo>
                    <a:pt x="490346" y="109121"/>
                  </a:lnTo>
                  <a:lnTo>
                    <a:pt x="444560" y="128643"/>
                  </a:lnTo>
                  <a:lnTo>
                    <a:pt x="400525" y="149545"/>
                  </a:lnTo>
                  <a:lnTo>
                    <a:pt x="358323" y="171776"/>
                  </a:lnTo>
                  <a:lnTo>
                    <a:pt x="318037" y="195286"/>
                  </a:lnTo>
                  <a:lnTo>
                    <a:pt x="279751" y="220023"/>
                  </a:lnTo>
                  <a:lnTo>
                    <a:pt x="243546" y="245936"/>
                  </a:lnTo>
                  <a:lnTo>
                    <a:pt x="209505" y="272975"/>
                  </a:lnTo>
                  <a:lnTo>
                    <a:pt x="177712" y="301089"/>
                  </a:lnTo>
                  <a:lnTo>
                    <a:pt x="148250" y="330228"/>
                  </a:lnTo>
                  <a:lnTo>
                    <a:pt x="121200" y="360339"/>
                  </a:lnTo>
                  <a:lnTo>
                    <a:pt x="96646" y="391373"/>
                  </a:lnTo>
                  <a:lnTo>
                    <a:pt x="74671" y="423279"/>
                  </a:lnTo>
                  <a:lnTo>
                    <a:pt x="38787" y="489501"/>
                  </a:lnTo>
                  <a:lnTo>
                    <a:pt x="14211" y="558599"/>
                  </a:lnTo>
                  <a:lnTo>
                    <a:pt x="1606" y="630167"/>
                  </a:lnTo>
                  <a:lnTo>
                    <a:pt x="0" y="666750"/>
                  </a:lnTo>
                  <a:lnTo>
                    <a:pt x="1606" y="703332"/>
                  </a:lnTo>
                  <a:lnTo>
                    <a:pt x="14211" y="774900"/>
                  </a:lnTo>
                  <a:lnTo>
                    <a:pt x="38787" y="843998"/>
                  </a:lnTo>
                  <a:lnTo>
                    <a:pt x="74671" y="910220"/>
                  </a:lnTo>
                  <a:lnTo>
                    <a:pt x="96646" y="942125"/>
                  </a:lnTo>
                  <a:lnTo>
                    <a:pt x="121200" y="973159"/>
                  </a:lnTo>
                  <a:lnTo>
                    <a:pt x="148250" y="1003271"/>
                  </a:lnTo>
                  <a:lnTo>
                    <a:pt x="177712" y="1032409"/>
                  </a:lnTo>
                  <a:lnTo>
                    <a:pt x="209505" y="1060523"/>
                  </a:lnTo>
                  <a:lnTo>
                    <a:pt x="243546" y="1087562"/>
                  </a:lnTo>
                  <a:lnTo>
                    <a:pt x="279751" y="1113476"/>
                  </a:lnTo>
                  <a:lnTo>
                    <a:pt x="318037" y="1138213"/>
                  </a:lnTo>
                  <a:lnTo>
                    <a:pt x="358323" y="1161722"/>
                  </a:lnTo>
                  <a:lnTo>
                    <a:pt x="400525" y="1183953"/>
                  </a:lnTo>
                  <a:lnTo>
                    <a:pt x="444560" y="1204855"/>
                  </a:lnTo>
                  <a:lnTo>
                    <a:pt x="490346" y="1224377"/>
                  </a:lnTo>
                  <a:lnTo>
                    <a:pt x="537800" y="1242468"/>
                  </a:lnTo>
                  <a:lnTo>
                    <a:pt x="586839" y="1259078"/>
                  </a:lnTo>
                  <a:lnTo>
                    <a:pt x="637379" y="1274155"/>
                  </a:lnTo>
                  <a:lnTo>
                    <a:pt x="689340" y="1287649"/>
                  </a:lnTo>
                  <a:lnTo>
                    <a:pt x="742637" y="1299508"/>
                  </a:lnTo>
                  <a:lnTo>
                    <a:pt x="797187" y="1309683"/>
                  </a:lnTo>
                  <a:lnTo>
                    <a:pt x="852909" y="1318121"/>
                  </a:lnTo>
                  <a:lnTo>
                    <a:pt x="909719" y="1324773"/>
                  </a:lnTo>
                  <a:lnTo>
                    <a:pt x="967534" y="1329587"/>
                  </a:lnTo>
                  <a:lnTo>
                    <a:pt x="1026272" y="1332513"/>
                  </a:lnTo>
                  <a:lnTo>
                    <a:pt x="1085850" y="1333500"/>
                  </a:lnTo>
                  <a:lnTo>
                    <a:pt x="1145427" y="1332513"/>
                  </a:lnTo>
                  <a:lnTo>
                    <a:pt x="1204165" y="1329587"/>
                  </a:lnTo>
                  <a:lnTo>
                    <a:pt x="1261980" y="1324773"/>
                  </a:lnTo>
                  <a:lnTo>
                    <a:pt x="1318790" y="1318121"/>
                  </a:lnTo>
                  <a:lnTo>
                    <a:pt x="1374511" y="1309683"/>
                  </a:lnTo>
                  <a:lnTo>
                    <a:pt x="1429062" y="1299508"/>
                  </a:lnTo>
                  <a:lnTo>
                    <a:pt x="1482359" y="1287649"/>
                  </a:lnTo>
                  <a:lnTo>
                    <a:pt x="1534319" y="1274155"/>
                  </a:lnTo>
                  <a:lnTo>
                    <a:pt x="1584860" y="1259078"/>
                  </a:lnTo>
                  <a:lnTo>
                    <a:pt x="1633899" y="1242468"/>
                  </a:lnTo>
                  <a:lnTo>
                    <a:pt x="1681352" y="1224377"/>
                  </a:lnTo>
                  <a:lnTo>
                    <a:pt x="1727138" y="1204855"/>
                  </a:lnTo>
                  <a:lnTo>
                    <a:pt x="1771173" y="1183953"/>
                  </a:lnTo>
                  <a:lnTo>
                    <a:pt x="1813375" y="1161722"/>
                  </a:lnTo>
                  <a:lnTo>
                    <a:pt x="1853661" y="1138213"/>
                  </a:lnTo>
                  <a:lnTo>
                    <a:pt x="1891948" y="1113476"/>
                  </a:lnTo>
                  <a:lnTo>
                    <a:pt x="1928153" y="1087562"/>
                  </a:lnTo>
                  <a:lnTo>
                    <a:pt x="1962193" y="1060523"/>
                  </a:lnTo>
                  <a:lnTo>
                    <a:pt x="1993986" y="1032409"/>
                  </a:lnTo>
                  <a:lnTo>
                    <a:pt x="2023449" y="1003271"/>
                  </a:lnTo>
                  <a:lnTo>
                    <a:pt x="2050499" y="973159"/>
                  </a:lnTo>
                  <a:lnTo>
                    <a:pt x="2075053" y="942125"/>
                  </a:lnTo>
                  <a:lnTo>
                    <a:pt x="2097028" y="910220"/>
                  </a:lnTo>
                  <a:lnTo>
                    <a:pt x="2132912" y="843998"/>
                  </a:lnTo>
                  <a:lnTo>
                    <a:pt x="2157488" y="774900"/>
                  </a:lnTo>
                  <a:lnTo>
                    <a:pt x="2170093" y="703332"/>
                  </a:lnTo>
                  <a:lnTo>
                    <a:pt x="2171700" y="66675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70200" y="63246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0" y="666750"/>
                  </a:moveTo>
                  <a:lnTo>
                    <a:pt x="6371" y="594100"/>
                  </a:lnTo>
                  <a:lnTo>
                    <a:pt x="25044" y="523716"/>
                  </a:lnTo>
                  <a:lnTo>
                    <a:pt x="55357" y="456005"/>
                  </a:lnTo>
                  <a:lnTo>
                    <a:pt x="96646" y="391373"/>
                  </a:lnTo>
                  <a:lnTo>
                    <a:pt x="121200" y="360339"/>
                  </a:lnTo>
                  <a:lnTo>
                    <a:pt x="148250" y="330228"/>
                  </a:lnTo>
                  <a:lnTo>
                    <a:pt x="177713" y="301090"/>
                  </a:lnTo>
                  <a:lnTo>
                    <a:pt x="209506" y="272976"/>
                  </a:lnTo>
                  <a:lnTo>
                    <a:pt x="243546" y="245936"/>
                  </a:lnTo>
                  <a:lnTo>
                    <a:pt x="279751" y="220023"/>
                  </a:lnTo>
                  <a:lnTo>
                    <a:pt x="318038" y="195286"/>
                  </a:lnTo>
                  <a:lnTo>
                    <a:pt x="358323" y="171777"/>
                  </a:lnTo>
                  <a:lnTo>
                    <a:pt x="400525" y="149546"/>
                  </a:lnTo>
                  <a:lnTo>
                    <a:pt x="444561" y="128644"/>
                  </a:lnTo>
                  <a:lnTo>
                    <a:pt x="490347" y="109122"/>
                  </a:lnTo>
                  <a:lnTo>
                    <a:pt x="537800" y="91030"/>
                  </a:lnTo>
                  <a:lnTo>
                    <a:pt x="586839" y="74421"/>
                  </a:lnTo>
                  <a:lnTo>
                    <a:pt x="637380" y="59344"/>
                  </a:lnTo>
                  <a:lnTo>
                    <a:pt x="689340" y="45850"/>
                  </a:lnTo>
                  <a:lnTo>
                    <a:pt x="742637" y="33991"/>
                  </a:lnTo>
                  <a:lnTo>
                    <a:pt x="797188" y="23816"/>
                  </a:lnTo>
                  <a:lnTo>
                    <a:pt x="852909" y="15378"/>
                  </a:lnTo>
                  <a:lnTo>
                    <a:pt x="909719" y="8726"/>
                  </a:lnTo>
                  <a:lnTo>
                    <a:pt x="967534" y="3912"/>
                  </a:lnTo>
                  <a:lnTo>
                    <a:pt x="1026272" y="986"/>
                  </a:lnTo>
                  <a:lnTo>
                    <a:pt x="1085850" y="0"/>
                  </a:lnTo>
                  <a:lnTo>
                    <a:pt x="1137557" y="0"/>
                  </a:lnTo>
                  <a:lnTo>
                    <a:pt x="1189264" y="0"/>
                  </a:lnTo>
                  <a:lnTo>
                    <a:pt x="2171700" y="0"/>
                  </a:lnTo>
                  <a:lnTo>
                    <a:pt x="2171700" y="51288"/>
                  </a:lnTo>
                  <a:lnTo>
                    <a:pt x="2171700" y="666750"/>
                  </a:lnTo>
                  <a:lnTo>
                    <a:pt x="2170093" y="703332"/>
                  </a:lnTo>
                  <a:lnTo>
                    <a:pt x="2157488" y="774900"/>
                  </a:lnTo>
                  <a:lnTo>
                    <a:pt x="2132912" y="843998"/>
                  </a:lnTo>
                  <a:lnTo>
                    <a:pt x="2097028" y="910220"/>
                  </a:lnTo>
                  <a:lnTo>
                    <a:pt x="2075053" y="942126"/>
                  </a:lnTo>
                  <a:lnTo>
                    <a:pt x="2050499" y="973160"/>
                  </a:lnTo>
                  <a:lnTo>
                    <a:pt x="2023449" y="1003271"/>
                  </a:lnTo>
                  <a:lnTo>
                    <a:pt x="1993986" y="1032409"/>
                  </a:lnTo>
                  <a:lnTo>
                    <a:pt x="1962193" y="1060523"/>
                  </a:lnTo>
                  <a:lnTo>
                    <a:pt x="1928153" y="1087563"/>
                  </a:lnTo>
                  <a:lnTo>
                    <a:pt x="1891948" y="1113476"/>
                  </a:lnTo>
                  <a:lnTo>
                    <a:pt x="1853661" y="1138213"/>
                  </a:lnTo>
                  <a:lnTo>
                    <a:pt x="1813376" y="1161722"/>
                  </a:lnTo>
                  <a:lnTo>
                    <a:pt x="1771174" y="1183954"/>
                  </a:lnTo>
                  <a:lnTo>
                    <a:pt x="1727138" y="1204855"/>
                  </a:lnTo>
                  <a:lnTo>
                    <a:pt x="1681353" y="1224377"/>
                  </a:lnTo>
                  <a:lnTo>
                    <a:pt x="1633899" y="1242469"/>
                  </a:lnTo>
                  <a:lnTo>
                    <a:pt x="1584860" y="1259078"/>
                  </a:lnTo>
                  <a:lnTo>
                    <a:pt x="1534319" y="1274155"/>
                  </a:lnTo>
                  <a:lnTo>
                    <a:pt x="1482359" y="1287649"/>
                  </a:lnTo>
                  <a:lnTo>
                    <a:pt x="1429062" y="1299508"/>
                  </a:lnTo>
                  <a:lnTo>
                    <a:pt x="1374511" y="1309683"/>
                  </a:lnTo>
                  <a:lnTo>
                    <a:pt x="1318790" y="1318121"/>
                  </a:lnTo>
                  <a:lnTo>
                    <a:pt x="1261980" y="1324773"/>
                  </a:lnTo>
                  <a:lnTo>
                    <a:pt x="1204165" y="1329587"/>
                  </a:lnTo>
                  <a:lnTo>
                    <a:pt x="1145427" y="1332513"/>
                  </a:lnTo>
                  <a:lnTo>
                    <a:pt x="1085850" y="1333500"/>
                  </a:lnTo>
                  <a:lnTo>
                    <a:pt x="1026272" y="1332513"/>
                  </a:lnTo>
                  <a:lnTo>
                    <a:pt x="967534" y="1329587"/>
                  </a:lnTo>
                  <a:lnTo>
                    <a:pt x="909719" y="1324773"/>
                  </a:lnTo>
                  <a:lnTo>
                    <a:pt x="852909" y="1318121"/>
                  </a:lnTo>
                  <a:lnTo>
                    <a:pt x="797188" y="1309683"/>
                  </a:lnTo>
                  <a:lnTo>
                    <a:pt x="742637" y="1299508"/>
                  </a:lnTo>
                  <a:lnTo>
                    <a:pt x="689340" y="1287649"/>
                  </a:lnTo>
                  <a:lnTo>
                    <a:pt x="637380" y="1274155"/>
                  </a:lnTo>
                  <a:lnTo>
                    <a:pt x="586839" y="1259078"/>
                  </a:lnTo>
                  <a:lnTo>
                    <a:pt x="537800" y="1242469"/>
                  </a:lnTo>
                  <a:lnTo>
                    <a:pt x="490347" y="1224377"/>
                  </a:lnTo>
                  <a:lnTo>
                    <a:pt x="444561" y="1204855"/>
                  </a:lnTo>
                  <a:lnTo>
                    <a:pt x="400525" y="1183954"/>
                  </a:lnTo>
                  <a:lnTo>
                    <a:pt x="358323" y="1161722"/>
                  </a:lnTo>
                  <a:lnTo>
                    <a:pt x="318038" y="1138213"/>
                  </a:lnTo>
                  <a:lnTo>
                    <a:pt x="279751" y="1113476"/>
                  </a:lnTo>
                  <a:lnTo>
                    <a:pt x="243546" y="1087563"/>
                  </a:lnTo>
                  <a:lnTo>
                    <a:pt x="209506" y="1060523"/>
                  </a:lnTo>
                  <a:lnTo>
                    <a:pt x="177713" y="1032409"/>
                  </a:lnTo>
                  <a:lnTo>
                    <a:pt x="148250" y="1003271"/>
                  </a:lnTo>
                  <a:lnTo>
                    <a:pt x="121200" y="973160"/>
                  </a:lnTo>
                  <a:lnTo>
                    <a:pt x="96646" y="942126"/>
                  </a:lnTo>
                  <a:lnTo>
                    <a:pt x="74671" y="910220"/>
                  </a:lnTo>
                  <a:lnTo>
                    <a:pt x="38787" y="843998"/>
                  </a:lnTo>
                  <a:lnTo>
                    <a:pt x="14211" y="774900"/>
                  </a:lnTo>
                  <a:lnTo>
                    <a:pt x="1606" y="703332"/>
                  </a:lnTo>
                  <a:lnTo>
                    <a:pt x="0" y="6667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82445" y="5860796"/>
            <a:ext cx="398843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47625" marR="43180" indent="-9525">
              <a:lnSpc>
                <a:spcPct val="97500"/>
              </a:lnSpc>
              <a:spcBef>
                <a:spcPts val="835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 spc="-185">
                <a:latin typeface="Arial MT"/>
                <a:cs typeface="Arial MT"/>
              </a:rPr>
              <a:t>democ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185">
                <a:latin typeface="Arial MT"/>
                <a:cs typeface="Arial MT"/>
              </a:rPr>
              <a:t>r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00" spc="-185">
                <a:latin typeface="Arial MT"/>
                <a:cs typeface="Arial MT"/>
              </a:rPr>
              <a:t>a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1200" spc="-185">
                <a:latin typeface="Arial MT"/>
                <a:cs typeface="Arial MT"/>
              </a:rPr>
              <a:t>c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85">
                <a:latin typeface="Arial MT"/>
                <a:cs typeface="Arial MT"/>
              </a:rPr>
              <a:t>y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185">
                <a:latin typeface="Arial MT"/>
                <a:cs typeface="Arial MT"/>
              </a:rPr>
              <a:t>,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gis</a:t>
            </a:r>
            <a:r>
              <a:rPr dirty="0" sz="1200" spc="-185">
                <a:latin typeface="Arial MT"/>
                <a:cs typeface="Arial MT"/>
              </a:rPr>
              <a:t>e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1200" spc="-185">
                <a:latin typeface="Arial MT"/>
                <a:cs typeface="Arial MT"/>
              </a:rPr>
              <a:t>n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200" spc="-185">
                <a:latin typeface="Arial MT"/>
                <a:cs typeface="Arial MT"/>
              </a:rPr>
              <a:t>a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1200" spc="-185">
                <a:latin typeface="Arial MT"/>
                <a:cs typeface="Arial MT"/>
              </a:rPr>
              <a:t>b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185">
                <a:latin typeface="Arial MT"/>
                <a:cs typeface="Arial MT"/>
              </a:rPr>
              <a:t>l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200" spc="-185">
                <a:latin typeface="Arial MT"/>
                <a:cs typeface="Arial MT"/>
              </a:rPr>
              <a:t>i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85">
                <a:latin typeface="Arial MT"/>
                <a:cs typeface="Arial MT"/>
              </a:rPr>
              <a:t>ng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200" spc="-185">
                <a:latin typeface="Arial MT"/>
                <a:cs typeface="Arial MT"/>
              </a:rPr>
              <a:t>e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z="1200" spc="-185">
                <a:latin typeface="Arial MT"/>
                <a:cs typeface="Arial MT"/>
              </a:rPr>
              <a:t>v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85">
                <a:latin typeface="Arial MT"/>
                <a:cs typeface="Arial MT"/>
              </a:rPr>
              <a:t>e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200" spc="-185">
                <a:latin typeface="Arial MT"/>
                <a:cs typeface="Arial MT"/>
              </a:rPr>
              <a:t>r</a:t>
            </a:r>
            <a:r>
              <a:rPr dirty="0" baseline="18518" sz="1350" spc="-277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185">
                <a:latin typeface="Arial MT"/>
                <a:cs typeface="Arial MT"/>
              </a:rPr>
              <a:t>yone</a:t>
            </a:r>
            <a:r>
              <a:rPr dirty="0" sz="1200" spc="-1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4670" y="6881876"/>
            <a:ext cx="3952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everything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 spc="-170">
                <a:latin typeface="Arial MT"/>
                <a:cs typeface="Arial MT"/>
              </a:rPr>
              <a:t>anyth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70">
                <a:latin typeface="Arial MT"/>
                <a:cs typeface="Arial MT"/>
              </a:rPr>
              <a:t>i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70">
                <a:latin typeface="Arial MT"/>
                <a:cs typeface="Arial MT"/>
              </a:rPr>
              <a:t>n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70">
                <a:latin typeface="Arial MT"/>
                <a:cs typeface="Arial MT"/>
              </a:rPr>
              <a:t>g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200" spc="-170">
                <a:latin typeface="Arial MT"/>
                <a:cs typeface="Arial MT"/>
              </a:rPr>
              <a:t>b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70">
                <a:latin typeface="Arial MT"/>
                <a:cs typeface="Arial MT"/>
              </a:rPr>
              <a:t>y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wis</a:t>
            </a:r>
            <a:r>
              <a:rPr dirty="0" sz="1200" spc="-170">
                <a:latin typeface="Arial MT"/>
                <a:cs typeface="Arial MT"/>
              </a:rPr>
              <a:t>o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200" spc="-170">
                <a:latin typeface="Arial MT"/>
                <a:cs typeface="Arial MT"/>
              </a:rPr>
              <a:t>n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200" spc="-170">
                <a:latin typeface="Arial MT"/>
                <a:cs typeface="Arial MT"/>
              </a:rPr>
              <a:t>li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200" spc="-170">
                <a:latin typeface="Arial MT"/>
                <a:cs typeface="Arial MT"/>
              </a:rPr>
              <a:t>n</a:t>
            </a:r>
            <a:r>
              <a:rPr dirty="0" baseline="43209" sz="1350" spc="-25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baseline="43209" sz="1350" spc="-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95">
                <a:latin typeface="Arial MT"/>
                <a:cs typeface="Arial MT"/>
              </a:rPr>
              <a:t>e</a:t>
            </a:r>
            <a:r>
              <a:rPr dirty="0" baseline="43209" sz="1350" spc="-292">
                <a:solidFill>
                  <a:srgbClr val="FFFFFF"/>
                </a:solidFill>
                <a:latin typeface="Calibri"/>
                <a:cs typeface="Calibri"/>
              </a:rPr>
              <a:t>vot</a:t>
            </a:r>
            <a:r>
              <a:rPr dirty="0" sz="1200" spc="-195">
                <a:latin typeface="Arial MT"/>
                <a:cs typeface="Arial MT"/>
              </a:rPr>
              <a:t>v</a:t>
            </a:r>
            <a:r>
              <a:rPr dirty="0" baseline="43209" sz="1350" spc="-29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43209" sz="1350" spc="-2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29">
                <a:latin typeface="Arial MT"/>
                <a:cs typeface="Arial MT"/>
              </a:rPr>
              <a:t>o</a:t>
            </a:r>
            <a:r>
              <a:rPr dirty="0" baseline="43209" sz="1350" spc="-34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229">
                <a:latin typeface="Arial MT"/>
                <a:cs typeface="Arial MT"/>
              </a:rPr>
              <a:t>ti</a:t>
            </a:r>
            <a:r>
              <a:rPr dirty="0" baseline="43209" sz="1350" spc="-34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29">
                <a:latin typeface="Arial MT"/>
                <a:cs typeface="Arial MT"/>
              </a:rPr>
              <a:t>n</a:t>
            </a:r>
            <a:r>
              <a:rPr dirty="0" baseline="43209" sz="1350" spc="-34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200" spc="-229">
                <a:latin typeface="Arial MT"/>
                <a:cs typeface="Arial MT"/>
              </a:rPr>
              <a:t>g</a:t>
            </a:r>
            <a:r>
              <a:rPr dirty="0" baseline="43209" sz="1350" spc="-34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43209" sz="1350" spc="8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latin typeface="Arial MT"/>
                <a:cs typeface="Arial MT"/>
              </a:rPr>
              <a:t>.Online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44262" y="6971791"/>
            <a:ext cx="1435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register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4670" y="7058659"/>
            <a:ext cx="395351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30480">
              <a:lnSpc>
                <a:spcPct val="998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60">
                <a:latin typeface="Arial MT"/>
                <a:cs typeface="Arial MT"/>
              </a:rPr>
              <a:t>and</a:t>
            </a:r>
            <a:r>
              <a:rPr dirty="0" baseline="-6172" sz="1350" spc="-89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1200" spc="-225">
                <a:latin typeface="Arial MT"/>
                <a:cs typeface="Arial MT"/>
              </a:rPr>
              <a:t>m</a:t>
            </a:r>
            <a:r>
              <a:rPr dirty="0" baseline="-6172" sz="1350" spc="-337">
                <a:solidFill>
                  <a:srgbClr val="FFFFFF"/>
                </a:solidFill>
                <a:latin typeface="Calibri"/>
                <a:cs typeface="Calibri"/>
              </a:rPr>
              <a:t>pro</a:t>
            </a:r>
            <a:r>
              <a:rPr dirty="0" sz="1200" spc="-225">
                <a:latin typeface="Arial MT"/>
                <a:cs typeface="Arial MT"/>
              </a:rPr>
              <a:t>a</a:t>
            </a:r>
            <a:r>
              <a:rPr dirty="0" baseline="-6172" sz="1350" spc="-337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 spc="-225">
                <a:latin typeface="Arial MT"/>
                <a:cs typeface="Arial MT"/>
              </a:rPr>
              <a:t>k</a:t>
            </a:r>
            <a:r>
              <a:rPr dirty="0" baseline="-6172" sz="1350" spc="-337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1200" spc="-225">
                <a:latin typeface="Arial MT"/>
                <a:cs typeface="Arial MT"/>
              </a:rPr>
              <a:t>e</a:t>
            </a:r>
            <a:r>
              <a:rPr dirty="0" baseline="-6172" sz="1350" spc="-337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dirty="0" baseline="-6172" sz="1350" spc="-18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29">
                <a:latin typeface="Arial MT"/>
                <a:cs typeface="Arial MT"/>
              </a:rPr>
              <a:t>v</a:t>
            </a:r>
            <a:r>
              <a:rPr dirty="0" baseline="-6172" sz="1350" spc="-34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200" spc="-229">
                <a:latin typeface="Arial MT"/>
                <a:cs typeface="Arial MT"/>
              </a:rPr>
              <a:t>o</a:t>
            </a:r>
            <a:r>
              <a:rPr dirty="0" baseline="-6172" sz="1350" spc="-34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baseline="-6172" sz="1350" spc="-14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75">
                <a:latin typeface="Arial MT"/>
                <a:cs typeface="Arial MT"/>
              </a:rPr>
              <a:t>t</a:t>
            </a:r>
            <a:r>
              <a:rPr dirty="0" baseline="-6172" sz="1350" spc="-262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75">
                <a:latin typeface="Arial MT"/>
                <a:cs typeface="Arial MT"/>
              </a:rPr>
              <a:t>i</a:t>
            </a:r>
            <a:r>
              <a:rPr dirty="0" baseline="-6172" sz="1350" spc="-26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175">
                <a:latin typeface="Arial MT"/>
                <a:cs typeface="Arial MT"/>
              </a:rPr>
              <a:t>n</a:t>
            </a:r>
            <a:r>
              <a:rPr dirty="0" baseline="-6172" sz="1350" spc="-262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200" spc="-175">
                <a:latin typeface="Arial MT"/>
                <a:cs typeface="Arial MT"/>
              </a:rPr>
              <a:t>g</a:t>
            </a:r>
            <a:r>
              <a:rPr dirty="0" baseline="-6172" sz="1350" spc="-262">
                <a:solidFill>
                  <a:srgbClr val="FFFFFF"/>
                </a:solidFill>
                <a:latin typeface="Calibri"/>
                <a:cs typeface="Calibri"/>
              </a:rPr>
              <a:t>ails</a:t>
            </a:r>
            <a:r>
              <a:rPr dirty="0" baseline="-6172" sz="1350" spc="-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make’s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use of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authentication</a:t>
            </a:r>
            <a:r>
              <a:rPr dirty="0" sz="1200" spc="-5">
                <a:latin typeface="Arial MT"/>
                <a:cs typeface="Arial MT"/>
              </a:rPr>
              <a:t>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latin typeface="Arial MT"/>
                <a:cs typeface="Arial MT"/>
              </a:rPr>
              <a:t>must be able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 address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>
                <a:latin typeface="Arial MT"/>
                <a:cs typeface="Arial MT"/>
              </a:rPr>
              <a:t> marking,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>
                <a:latin typeface="Arial MT"/>
                <a:cs typeface="Arial MT"/>
              </a:rPr>
              <a:t> via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-5">
                <a:latin typeface="Arial MT"/>
                <a:cs typeface="Arial MT"/>
              </a:rPr>
              <a:t> Advantage</a:t>
            </a:r>
            <a:r>
              <a:rPr dirty="0" sz="1200">
                <a:latin typeface="Arial MT"/>
                <a:cs typeface="Arial MT"/>
              </a:rPr>
              <a:t> 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turnout</a:t>
            </a:r>
            <a:r>
              <a:rPr dirty="0" sz="1200">
                <a:latin typeface="Arial MT"/>
                <a:cs typeface="Arial MT"/>
              </a:rPr>
              <a:t> because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convenience,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fraud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068320"/>
            <a:chOff x="1503362" y="1692275"/>
            <a:chExt cx="4424680" cy="306832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49120" y="2321052"/>
            <a:ext cx="164528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solidFill>
                  <a:srgbClr val="1F497D"/>
                </a:solidFill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200000"/>
              </a:lnSpc>
            </a:pP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Design (Analysis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Design) </a:t>
            </a:r>
            <a:r>
              <a:rPr dirty="0" sz="1000" spc="-2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120" y="3540252"/>
            <a:ext cx="2647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7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9120" y="3845052"/>
            <a:ext cx="4368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oy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120" y="4149852"/>
            <a:ext cx="7823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Maintenance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17900" y="2197100"/>
            <a:ext cx="76200" cy="2247900"/>
          </a:xfrm>
          <a:custGeom>
            <a:avLst/>
            <a:gdLst/>
            <a:ahLst/>
            <a:cxnLst/>
            <a:rect l="l" t="t" r="r" b="b"/>
            <a:pathLst>
              <a:path w="76200" h="2247900">
                <a:moveTo>
                  <a:pt x="25400" y="2171700"/>
                </a:moveTo>
                <a:lnTo>
                  <a:pt x="0" y="2171700"/>
                </a:lnTo>
                <a:lnTo>
                  <a:pt x="38100" y="2247900"/>
                </a:lnTo>
                <a:lnTo>
                  <a:pt x="69850" y="2184400"/>
                </a:lnTo>
                <a:lnTo>
                  <a:pt x="25400" y="2184400"/>
                </a:lnTo>
                <a:lnTo>
                  <a:pt x="25400" y="2171700"/>
                </a:lnTo>
                <a:close/>
              </a:path>
              <a:path w="76200" h="2247900">
                <a:moveTo>
                  <a:pt x="50800" y="0"/>
                </a:moveTo>
                <a:lnTo>
                  <a:pt x="25400" y="0"/>
                </a:lnTo>
                <a:lnTo>
                  <a:pt x="25400" y="2184400"/>
                </a:lnTo>
                <a:lnTo>
                  <a:pt x="50800" y="2184400"/>
                </a:lnTo>
                <a:lnTo>
                  <a:pt x="50800" y="0"/>
                </a:lnTo>
                <a:close/>
              </a:path>
              <a:path w="76200" h="2247900">
                <a:moveTo>
                  <a:pt x="76200" y="2171700"/>
                </a:moveTo>
                <a:lnTo>
                  <a:pt x="50800" y="2171700"/>
                </a:lnTo>
                <a:lnTo>
                  <a:pt x="50800" y="2184400"/>
                </a:lnTo>
                <a:lnTo>
                  <a:pt x="69850" y="2184400"/>
                </a:lnTo>
                <a:lnTo>
                  <a:pt x="76200" y="2171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92220" y="2321559"/>
            <a:ext cx="2066289" cy="1113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97535">
              <a:lnSpc>
                <a:spcPct val="99400"/>
              </a:lnSpc>
              <a:spcBef>
                <a:spcPts val="105"/>
              </a:spcBef>
            </a:pPr>
            <a:r>
              <a:rPr dirty="0" sz="900" spc="-5" b="1">
                <a:solidFill>
                  <a:srgbClr val="0D0D0D"/>
                </a:solidFill>
                <a:latin typeface="Arial"/>
                <a:cs typeface="Arial"/>
              </a:rPr>
              <a:t>Requirements Engineering </a:t>
            </a:r>
            <a:r>
              <a:rPr dirty="0" sz="900" spc="-2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900" spc="-5">
                <a:latin typeface="Arial MT"/>
                <a:cs typeface="Arial MT"/>
              </a:rPr>
              <a:t>(Elicitation/gathering;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Requirements Analysis;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Requirements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Specification/documentation;</a:t>
            </a:r>
            <a:endParaRPr sz="900">
              <a:latin typeface="Arial MT"/>
              <a:cs typeface="Arial MT"/>
            </a:endParaRPr>
          </a:p>
          <a:p>
            <a:pPr marR="5080">
              <a:lnSpc>
                <a:spcPct val="96700"/>
              </a:lnSpc>
              <a:spcBef>
                <a:spcPts val="60"/>
              </a:spcBef>
            </a:pPr>
            <a:r>
              <a:rPr dirty="0" sz="900" spc="-5">
                <a:latin typeface="Arial MT"/>
                <a:cs typeface="Arial MT"/>
              </a:rPr>
              <a:t>Requirements Management/Traceability;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Requirements </a:t>
            </a:r>
            <a:r>
              <a:rPr dirty="0" sz="900" spc="-10">
                <a:latin typeface="Arial MT"/>
                <a:cs typeface="Arial MT"/>
              </a:rPr>
              <a:t>Validation </a:t>
            </a:r>
            <a:r>
              <a:rPr dirty="0" sz="900" spc="-5">
                <a:latin typeface="Arial MT"/>
                <a:cs typeface="Arial MT"/>
              </a:rPr>
              <a:t>[System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Testing])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220" y="3552952"/>
            <a:ext cx="174688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 spc="-5">
                <a:latin typeface="Arial MT"/>
                <a:cs typeface="Arial MT"/>
              </a:rPr>
              <a:t>Analysis </a:t>
            </a:r>
            <a:r>
              <a:rPr dirty="0" sz="900">
                <a:latin typeface="Arial MT"/>
                <a:cs typeface="Arial MT"/>
              </a:rPr>
              <a:t>– </a:t>
            </a:r>
            <a:r>
              <a:rPr dirty="0" sz="900" spc="-5">
                <a:latin typeface="Arial MT"/>
                <a:cs typeface="Arial MT"/>
              </a:rPr>
              <a:t>Analysis of the problem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domain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2220" y="3958335"/>
            <a:ext cx="1264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Design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–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System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Design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651000" y="6324600"/>
            <a:ext cx="4255135" cy="2439670"/>
            <a:chOff x="1651000" y="6324600"/>
            <a:chExt cx="4255135" cy="243967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" y="6324600"/>
              <a:ext cx="4255008" cy="2097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03400" y="7227898"/>
              <a:ext cx="3695700" cy="1529715"/>
            </a:xfrm>
            <a:custGeom>
              <a:avLst/>
              <a:gdLst/>
              <a:ahLst/>
              <a:cxnLst/>
              <a:rect l="l" t="t" r="r" b="b"/>
              <a:pathLst>
                <a:path w="3695700" h="1529715">
                  <a:moveTo>
                    <a:pt x="3695696" y="0"/>
                  </a:moveTo>
                  <a:lnTo>
                    <a:pt x="3644896" y="11129"/>
                  </a:lnTo>
                  <a:lnTo>
                    <a:pt x="3594096" y="21990"/>
                  </a:lnTo>
                  <a:lnTo>
                    <a:pt x="3543296" y="32582"/>
                  </a:lnTo>
                  <a:lnTo>
                    <a:pt x="3492496" y="42907"/>
                  </a:lnTo>
                  <a:lnTo>
                    <a:pt x="3441696" y="52963"/>
                  </a:lnTo>
                  <a:lnTo>
                    <a:pt x="3390896" y="62751"/>
                  </a:lnTo>
                  <a:lnTo>
                    <a:pt x="3340096" y="72272"/>
                  </a:lnTo>
                  <a:lnTo>
                    <a:pt x="3289296" y="81523"/>
                  </a:lnTo>
                  <a:lnTo>
                    <a:pt x="3238496" y="90507"/>
                  </a:lnTo>
                  <a:lnTo>
                    <a:pt x="3187696" y="99223"/>
                  </a:lnTo>
                  <a:lnTo>
                    <a:pt x="3136896" y="107670"/>
                  </a:lnTo>
                  <a:lnTo>
                    <a:pt x="3086096" y="115849"/>
                  </a:lnTo>
                  <a:lnTo>
                    <a:pt x="3035296" y="123760"/>
                  </a:lnTo>
                  <a:lnTo>
                    <a:pt x="2984496" y="131403"/>
                  </a:lnTo>
                  <a:lnTo>
                    <a:pt x="2933696" y="138778"/>
                  </a:lnTo>
                  <a:lnTo>
                    <a:pt x="2882896" y="145884"/>
                  </a:lnTo>
                  <a:lnTo>
                    <a:pt x="2832096" y="152723"/>
                  </a:lnTo>
                  <a:lnTo>
                    <a:pt x="2781296" y="159293"/>
                  </a:lnTo>
                  <a:lnTo>
                    <a:pt x="2730496" y="165595"/>
                  </a:lnTo>
                  <a:lnTo>
                    <a:pt x="2679697" y="171629"/>
                  </a:lnTo>
                  <a:lnTo>
                    <a:pt x="2628897" y="177394"/>
                  </a:lnTo>
                  <a:lnTo>
                    <a:pt x="2578097" y="182892"/>
                  </a:lnTo>
                  <a:lnTo>
                    <a:pt x="2527297" y="188121"/>
                  </a:lnTo>
                  <a:lnTo>
                    <a:pt x="2476497" y="193082"/>
                  </a:lnTo>
                  <a:lnTo>
                    <a:pt x="2425697" y="197775"/>
                  </a:lnTo>
                  <a:lnTo>
                    <a:pt x="2374897" y="202200"/>
                  </a:lnTo>
                  <a:lnTo>
                    <a:pt x="2324097" y="206357"/>
                  </a:lnTo>
                  <a:lnTo>
                    <a:pt x="2273297" y="210245"/>
                  </a:lnTo>
                  <a:lnTo>
                    <a:pt x="2222498" y="213865"/>
                  </a:lnTo>
                  <a:lnTo>
                    <a:pt x="2171698" y="217217"/>
                  </a:lnTo>
                  <a:lnTo>
                    <a:pt x="2120898" y="220301"/>
                  </a:lnTo>
                  <a:lnTo>
                    <a:pt x="2070098" y="223117"/>
                  </a:lnTo>
                  <a:lnTo>
                    <a:pt x="2019298" y="225665"/>
                  </a:lnTo>
                  <a:lnTo>
                    <a:pt x="1968498" y="227944"/>
                  </a:lnTo>
                  <a:lnTo>
                    <a:pt x="1917698" y="229955"/>
                  </a:lnTo>
                  <a:lnTo>
                    <a:pt x="1866898" y="231699"/>
                  </a:lnTo>
                  <a:lnTo>
                    <a:pt x="1816099" y="233173"/>
                  </a:lnTo>
                  <a:lnTo>
                    <a:pt x="1765299" y="234380"/>
                  </a:lnTo>
                  <a:lnTo>
                    <a:pt x="1714499" y="235319"/>
                  </a:lnTo>
                  <a:lnTo>
                    <a:pt x="1663699" y="235989"/>
                  </a:lnTo>
                  <a:lnTo>
                    <a:pt x="1612899" y="236391"/>
                  </a:lnTo>
                  <a:lnTo>
                    <a:pt x="1562100" y="236526"/>
                  </a:lnTo>
                  <a:lnTo>
                    <a:pt x="1496067" y="237093"/>
                  </a:lnTo>
                  <a:lnTo>
                    <a:pt x="1430734" y="238779"/>
                  </a:lnTo>
                  <a:lnTo>
                    <a:pt x="1366153" y="241563"/>
                  </a:lnTo>
                  <a:lnTo>
                    <a:pt x="1302379" y="245421"/>
                  </a:lnTo>
                  <a:lnTo>
                    <a:pt x="1239467" y="250331"/>
                  </a:lnTo>
                  <a:lnTo>
                    <a:pt x="1177470" y="256271"/>
                  </a:lnTo>
                  <a:lnTo>
                    <a:pt x="1116442" y="263217"/>
                  </a:lnTo>
                  <a:lnTo>
                    <a:pt x="1056439" y="271149"/>
                  </a:lnTo>
                  <a:lnTo>
                    <a:pt x="997514" y="280043"/>
                  </a:lnTo>
                  <a:lnTo>
                    <a:pt x="939721" y="289877"/>
                  </a:lnTo>
                  <a:lnTo>
                    <a:pt x="883114" y="300628"/>
                  </a:lnTo>
                  <a:lnTo>
                    <a:pt x="827749" y="312274"/>
                  </a:lnTo>
                  <a:lnTo>
                    <a:pt x="773678" y="324793"/>
                  </a:lnTo>
                  <a:lnTo>
                    <a:pt x="720956" y="338162"/>
                  </a:lnTo>
                  <a:lnTo>
                    <a:pt x="669638" y="352358"/>
                  </a:lnTo>
                  <a:lnTo>
                    <a:pt x="619778" y="367360"/>
                  </a:lnTo>
                  <a:lnTo>
                    <a:pt x="571429" y="383145"/>
                  </a:lnTo>
                  <a:lnTo>
                    <a:pt x="524647" y="399690"/>
                  </a:lnTo>
                  <a:lnTo>
                    <a:pt x="479485" y="416973"/>
                  </a:lnTo>
                  <a:lnTo>
                    <a:pt x="435997" y="434971"/>
                  </a:lnTo>
                  <a:lnTo>
                    <a:pt x="394238" y="453662"/>
                  </a:lnTo>
                  <a:lnTo>
                    <a:pt x="354262" y="473024"/>
                  </a:lnTo>
                  <a:lnTo>
                    <a:pt x="316123" y="493034"/>
                  </a:lnTo>
                  <a:lnTo>
                    <a:pt x="279876" y="513670"/>
                  </a:lnTo>
                  <a:lnTo>
                    <a:pt x="245574" y="534909"/>
                  </a:lnTo>
                  <a:lnTo>
                    <a:pt x="213272" y="556729"/>
                  </a:lnTo>
                  <a:lnTo>
                    <a:pt x="154884" y="602022"/>
                  </a:lnTo>
                  <a:lnTo>
                    <a:pt x="105147" y="649368"/>
                  </a:lnTo>
                  <a:lnTo>
                    <a:pt x="64493" y="698590"/>
                  </a:lnTo>
                  <a:lnTo>
                    <a:pt x="33356" y="749506"/>
                  </a:lnTo>
                  <a:lnTo>
                    <a:pt x="12170" y="801938"/>
                  </a:lnTo>
                  <a:lnTo>
                    <a:pt x="1370" y="855705"/>
                  </a:lnTo>
                  <a:lnTo>
                    <a:pt x="0" y="883034"/>
                  </a:lnTo>
                  <a:lnTo>
                    <a:pt x="1370" y="910363"/>
                  </a:lnTo>
                  <a:lnTo>
                    <a:pt x="12170" y="964131"/>
                  </a:lnTo>
                  <a:lnTo>
                    <a:pt x="33356" y="1016563"/>
                  </a:lnTo>
                  <a:lnTo>
                    <a:pt x="64493" y="1067480"/>
                  </a:lnTo>
                  <a:lnTo>
                    <a:pt x="105147" y="1116701"/>
                  </a:lnTo>
                  <a:lnTo>
                    <a:pt x="154884" y="1164048"/>
                  </a:lnTo>
                  <a:lnTo>
                    <a:pt x="213272" y="1209340"/>
                  </a:lnTo>
                  <a:lnTo>
                    <a:pt x="245574" y="1231160"/>
                  </a:lnTo>
                  <a:lnTo>
                    <a:pt x="279876" y="1252400"/>
                  </a:lnTo>
                  <a:lnTo>
                    <a:pt x="316123" y="1273035"/>
                  </a:lnTo>
                  <a:lnTo>
                    <a:pt x="354262" y="1293046"/>
                  </a:lnTo>
                  <a:lnTo>
                    <a:pt x="394238" y="1312407"/>
                  </a:lnTo>
                  <a:lnTo>
                    <a:pt x="435997" y="1331099"/>
                  </a:lnTo>
                  <a:lnTo>
                    <a:pt x="479485" y="1349097"/>
                  </a:lnTo>
                  <a:lnTo>
                    <a:pt x="524647" y="1366380"/>
                  </a:lnTo>
                  <a:lnTo>
                    <a:pt x="571429" y="1382925"/>
                  </a:lnTo>
                  <a:lnTo>
                    <a:pt x="619778" y="1398710"/>
                  </a:lnTo>
                  <a:lnTo>
                    <a:pt x="669638" y="1413711"/>
                  </a:lnTo>
                  <a:lnTo>
                    <a:pt x="720956" y="1427908"/>
                  </a:lnTo>
                  <a:lnTo>
                    <a:pt x="773678" y="1441277"/>
                  </a:lnTo>
                  <a:lnTo>
                    <a:pt x="827749" y="1453796"/>
                  </a:lnTo>
                  <a:lnTo>
                    <a:pt x="883114" y="1465442"/>
                  </a:lnTo>
                  <a:lnTo>
                    <a:pt x="939721" y="1476193"/>
                  </a:lnTo>
                  <a:lnTo>
                    <a:pt x="997514" y="1486027"/>
                  </a:lnTo>
                  <a:lnTo>
                    <a:pt x="1056439" y="1494921"/>
                  </a:lnTo>
                  <a:lnTo>
                    <a:pt x="1116442" y="1502852"/>
                  </a:lnTo>
                  <a:lnTo>
                    <a:pt x="1177470" y="1509799"/>
                  </a:lnTo>
                  <a:lnTo>
                    <a:pt x="1239467" y="1515739"/>
                  </a:lnTo>
                  <a:lnTo>
                    <a:pt x="1302379" y="1520649"/>
                  </a:lnTo>
                  <a:lnTo>
                    <a:pt x="1366153" y="1524507"/>
                  </a:lnTo>
                  <a:lnTo>
                    <a:pt x="1430734" y="1527291"/>
                  </a:lnTo>
                  <a:lnTo>
                    <a:pt x="1496067" y="1528977"/>
                  </a:lnTo>
                  <a:lnTo>
                    <a:pt x="1562100" y="1529544"/>
                  </a:lnTo>
                  <a:lnTo>
                    <a:pt x="1628132" y="1528977"/>
                  </a:lnTo>
                  <a:lnTo>
                    <a:pt x="1693465" y="1527291"/>
                  </a:lnTo>
                  <a:lnTo>
                    <a:pt x="1758046" y="1524507"/>
                  </a:lnTo>
                  <a:lnTo>
                    <a:pt x="1821820" y="1520649"/>
                  </a:lnTo>
                  <a:lnTo>
                    <a:pt x="1884732" y="1515739"/>
                  </a:lnTo>
                  <a:lnTo>
                    <a:pt x="1946729" y="1509799"/>
                  </a:lnTo>
                  <a:lnTo>
                    <a:pt x="2007757" y="1502852"/>
                  </a:lnTo>
                  <a:lnTo>
                    <a:pt x="2067760" y="1494921"/>
                  </a:lnTo>
                  <a:lnTo>
                    <a:pt x="2126685" y="1486027"/>
                  </a:lnTo>
                  <a:lnTo>
                    <a:pt x="2184478" y="1476193"/>
                  </a:lnTo>
                  <a:lnTo>
                    <a:pt x="2241085" y="1465442"/>
                  </a:lnTo>
                  <a:lnTo>
                    <a:pt x="2296450" y="1453796"/>
                  </a:lnTo>
                  <a:lnTo>
                    <a:pt x="2350521" y="1441277"/>
                  </a:lnTo>
                  <a:lnTo>
                    <a:pt x="2403243" y="1427908"/>
                  </a:lnTo>
                  <a:lnTo>
                    <a:pt x="2454561" y="1413711"/>
                  </a:lnTo>
                  <a:lnTo>
                    <a:pt x="2504421" y="1398710"/>
                  </a:lnTo>
                  <a:lnTo>
                    <a:pt x="2552770" y="1382925"/>
                  </a:lnTo>
                  <a:lnTo>
                    <a:pt x="2599552" y="1366380"/>
                  </a:lnTo>
                  <a:lnTo>
                    <a:pt x="2644714" y="1349097"/>
                  </a:lnTo>
                  <a:lnTo>
                    <a:pt x="2688202" y="1331099"/>
                  </a:lnTo>
                  <a:lnTo>
                    <a:pt x="2729961" y="1312407"/>
                  </a:lnTo>
                  <a:lnTo>
                    <a:pt x="2769937" y="1293046"/>
                  </a:lnTo>
                  <a:lnTo>
                    <a:pt x="2808076" y="1273035"/>
                  </a:lnTo>
                  <a:lnTo>
                    <a:pt x="2844323" y="1252400"/>
                  </a:lnTo>
                  <a:lnTo>
                    <a:pt x="2878625" y="1231160"/>
                  </a:lnTo>
                  <a:lnTo>
                    <a:pt x="2910927" y="1209340"/>
                  </a:lnTo>
                  <a:lnTo>
                    <a:pt x="2969315" y="1164048"/>
                  </a:lnTo>
                  <a:lnTo>
                    <a:pt x="3019052" y="1116701"/>
                  </a:lnTo>
                  <a:lnTo>
                    <a:pt x="3059706" y="1067480"/>
                  </a:lnTo>
                  <a:lnTo>
                    <a:pt x="3090843" y="1016563"/>
                  </a:lnTo>
                  <a:lnTo>
                    <a:pt x="3112029" y="964131"/>
                  </a:lnTo>
                  <a:lnTo>
                    <a:pt x="3122829" y="910363"/>
                  </a:lnTo>
                  <a:lnTo>
                    <a:pt x="3125380" y="842896"/>
                  </a:lnTo>
                  <a:lnTo>
                    <a:pt x="3128923" y="802759"/>
                  </a:lnTo>
                  <a:lnTo>
                    <a:pt x="3134826" y="762621"/>
                  </a:lnTo>
                  <a:lnTo>
                    <a:pt x="3143092" y="722483"/>
                  </a:lnTo>
                  <a:lnTo>
                    <a:pt x="3153719" y="682345"/>
                  </a:lnTo>
                  <a:lnTo>
                    <a:pt x="3166707" y="642207"/>
                  </a:lnTo>
                  <a:lnTo>
                    <a:pt x="3182058" y="602069"/>
                  </a:lnTo>
                  <a:lnTo>
                    <a:pt x="3199769" y="561931"/>
                  </a:lnTo>
                  <a:lnTo>
                    <a:pt x="3219842" y="521793"/>
                  </a:lnTo>
                  <a:lnTo>
                    <a:pt x="3242277" y="481655"/>
                  </a:lnTo>
                  <a:lnTo>
                    <a:pt x="3267074" y="441517"/>
                  </a:lnTo>
                  <a:lnTo>
                    <a:pt x="3294231" y="401379"/>
                  </a:lnTo>
                  <a:lnTo>
                    <a:pt x="3323751" y="361241"/>
                  </a:lnTo>
                  <a:lnTo>
                    <a:pt x="3355632" y="321103"/>
                  </a:lnTo>
                  <a:lnTo>
                    <a:pt x="3389874" y="280965"/>
                  </a:lnTo>
                  <a:lnTo>
                    <a:pt x="3426478" y="240827"/>
                  </a:lnTo>
                  <a:lnTo>
                    <a:pt x="3465444" y="200690"/>
                  </a:lnTo>
                  <a:lnTo>
                    <a:pt x="3506771" y="160552"/>
                  </a:lnTo>
                  <a:lnTo>
                    <a:pt x="3550460" y="120414"/>
                  </a:lnTo>
                  <a:lnTo>
                    <a:pt x="3596510" y="80276"/>
                  </a:lnTo>
                  <a:lnTo>
                    <a:pt x="3644922" y="40138"/>
                  </a:lnTo>
                  <a:lnTo>
                    <a:pt x="369569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03400" y="7227898"/>
              <a:ext cx="3695700" cy="1529715"/>
            </a:xfrm>
            <a:custGeom>
              <a:avLst/>
              <a:gdLst/>
              <a:ahLst/>
              <a:cxnLst/>
              <a:rect l="l" t="t" r="r" b="b"/>
              <a:pathLst>
                <a:path w="3695700" h="1529715">
                  <a:moveTo>
                    <a:pt x="0" y="883035"/>
                  </a:moveTo>
                  <a:lnTo>
                    <a:pt x="5445" y="828666"/>
                  </a:lnTo>
                  <a:lnTo>
                    <a:pt x="21492" y="775544"/>
                  </a:lnTo>
                  <a:lnTo>
                    <a:pt x="47707" y="723848"/>
                  </a:lnTo>
                  <a:lnTo>
                    <a:pt x="83657" y="673756"/>
                  </a:lnTo>
                  <a:lnTo>
                    <a:pt x="128907" y="625450"/>
                  </a:lnTo>
                  <a:lnTo>
                    <a:pt x="183024" y="579108"/>
                  </a:lnTo>
                  <a:lnTo>
                    <a:pt x="245574" y="534909"/>
                  </a:lnTo>
                  <a:lnTo>
                    <a:pt x="279876" y="513670"/>
                  </a:lnTo>
                  <a:lnTo>
                    <a:pt x="316123" y="493034"/>
                  </a:lnTo>
                  <a:lnTo>
                    <a:pt x="354262" y="473024"/>
                  </a:lnTo>
                  <a:lnTo>
                    <a:pt x="394238" y="453662"/>
                  </a:lnTo>
                  <a:lnTo>
                    <a:pt x="435997" y="434971"/>
                  </a:lnTo>
                  <a:lnTo>
                    <a:pt x="479485" y="416973"/>
                  </a:lnTo>
                  <a:lnTo>
                    <a:pt x="524647" y="399690"/>
                  </a:lnTo>
                  <a:lnTo>
                    <a:pt x="571429" y="383145"/>
                  </a:lnTo>
                  <a:lnTo>
                    <a:pt x="619778" y="367360"/>
                  </a:lnTo>
                  <a:lnTo>
                    <a:pt x="669638" y="352358"/>
                  </a:lnTo>
                  <a:lnTo>
                    <a:pt x="720956" y="338162"/>
                  </a:lnTo>
                  <a:lnTo>
                    <a:pt x="773678" y="324793"/>
                  </a:lnTo>
                  <a:lnTo>
                    <a:pt x="827748" y="312274"/>
                  </a:lnTo>
                  <a:lnTo>
                    <a:pt x="883114" y="300628"/>
                  </a:lnTo>
                  <a:lnTo>
                    <a:pt x="939721" y="289877"/>
                  </a:lnTo>
                  <a:lnTo>
                    <a:pt x="997514" y="280043"/>
                  </a:lnTo>
                  <a:lnTo>
                    <a:pt x="1056439" y="271149"/>
                  </a:lnTo>
                  <a:lnTo>
                    <a:pt x="1116442" y="263217"/>
                  </a:lnTo>
                  <a:lnTo>
                    <a:pt x="1177470" y="256271"/>
                  </a:lnTo>
                  <a:lnTo>
                    <a:pt x="1239467" y="250331"/>
                  </a:lnTo>
                  <a:lnTo>
                    <a:pt x="1302379" y="245421"/>
                  </a:lnTo>
                  <a:lnTo>
                    <a:pt x="1366153" y="241563"/>
                  </a:lnTo>
                  <a:lnTo>
                    <a:pt x="1430734" y="238779"/>
                  </a:lnTo>
                  <a:lnTo>
                    <a:pt x="1496067" y="237093"/>
                  </a:lnTo>
                  <a:lnTo>
                    <a:pt x="1562100" y="236526"/>
                  </a:lnTo>
                  <a:lnTo>
                    <a:pt x="1612899" y="236391"/>
                  </a:lnTo>
                  <a:lnTo>
                    <a:pt x="1663699" y="235989"/>
                  </a:lnTo>
                  <a:lnTo>
                    <a:pt x="1714499" y="235319"/>
                  </a:lnTo>
                  <a:lnTo>
                    <a:pt x="1765299" y="234380"/>
                  </a:lnTo>
                  <a:lnTo>
                    <a:pt x="1816099" y="233173"/>
                  </a:lnTo>
                  <a:lnTo>
                    <a:pt x="1866899" y="231698"/>
                  </a:lnTo>
                  <a:lnTo>
                    <a:pt x="1917698" y="229955"/>
                  </a:lnTo>
                  <a:lnTo>
                    <a:pt x="1968498" y="227944"/>
                  </a:lnTo>
                  <a:lnTo>
                    <a:pt x="2019298" y="225665"/>
                  </a:lnTo>
                  <a:lnTo>
                    <a:pt x="2070098" y="223117"/>
                  </a:lnTo>
                  <a:lnTo>
                    <a:pt x="2120898" y="220301"/>
                  </a:lnTo>
                  <a:lnTo>
                    <a:pt x="2171698" y="217217"/>
                  </a:lnTo>
                  <a:lnTo>
                    <a:pt x="2222497" y="213865"/>
                  </a:lnTo>
                  <a:lnTo>
                    <a:pt x="2273297" y="210245"/>
                  </a:lnTo>
                  <a:lnTo>
                    <a:pt x="2324097" y="206356"/>
                  </a:lnTo>
                  <a:lnTo>
                    <a:pt x="2374897" y="202200"/>
                  </a:lnTo>
                  <a:lnTo>
                    <a:pt x="2425697" y="197775"/>
                  </a:lnTo>
                  <a:lnTo>
                    <a:pt x="2476497" y="193082"/>
                  </a:lnTo>
                  <a:lnTo>
                    <a:pt x="2527297" y="188121"/>
                  </a:lnTo>
                  <a:lnTo>
                    <a:pt x="2578097" y="182892"/>
                  </a:lnTo>
                  <a:lnTo>
                    <a:pt x="2628897" y="177394"/>
                  </a:lnTo>
                  <a:lnTo>
                    <a:pt x="2679696" y="171628"/>
                  </a:lnTo>
                  <a:lnTo>
                    <a:pt x="2730496" y="165595"/>
                  </a:lnTo>
                  <a:lnTo>
                    <a:pt x="2781296" y="159293"/>
                  </a:lnTo>
                  <a:lnTo>
                    <a:pt x="2832096" y="152722"/>
                  </a:lnTo>
                  <a:lnTo>
                    <a:pt x="2882896" y="145884"/>
                  </a:lnTo>
                  <a:lnTo>
                    <a:pt x="2933696" y="138778"/>
                  </a:lnTo>
                  <a:lnTo>
                    <a:pt x="2984496" y="131403"/>
                  </a:lnTo>
                  <a:lnTo>
                    <a:pt x="3035296" y="123760"/>
                  </a:lnTo>
                  <a:lnTo>
                    <a:pt x="3086096" y="115849"/>
                  </a:lnTo>
                  <a:lnTo>
                    <a:pt x="3136896" y="107670"/>
                  </a:lnTo>
                  <a:lnTo>
                    <a:pt x="3187696" y="99222"/>
                  </a:lnTo>
                  <a:lnTo>
                    <a:pt x="3238496" y="90507"/>
                  </a:lnTo>
                  <a:lnTo>
                    <a:pt x="3289295" y="81523"/>
                  </a:lnTo>
                  <a:lnTo>
                    <a:pt x="3340095" y="72271"/>
                  </a:lnTo>
                  <a:lnTo>
                    <a:pt x="3390895" y="62751"/>
                  </a:lnTo>
                  <a:lnTo>
                    <a:pt x="3441695" y="52963"/>
                  </a:lnTo>
                  <a:lnTo>
                    <a:pt x="3492495" y="42907"/>
                  </a:lnTo>
                  <a:lnTo>
                    <a:pt x="3543295" y="32582"/>
                  </a:lnTo>
                  <a:lnTo>
                    <a:pt x="3594095" y="21989"/>
                  </a:lnTo>
                  <a:lnTo>
                    <a:pt x="3644895" y="11129"/>
                  </a:lnTo>
                  <a:lnTo>
                    <a:pt x="3695695" y="0"/>
                  </a:lnTo>
                  <a:lnTo>
                    <a:pt x="3644922" y="40138"/>
                  </a:lnTo>
                  <a:lnTo>
                    <a:pt x="3596510" y="80276"/>
                  </a:lnTo>
                  <a:lnTo>
                    <a:pt x="3550460" y="120414"/>
                  </a:lnTo>
                  <a:lnTo>
                    <a:pt x="3506771" y="160552"/>
                  </a:lnTo>
                  <a:lnTo>
                    <a:pt x="3465444" y="200690"/>
                  </a:lnTo>
                  <a:lnTo>
                    <a:pt x="3426478" y="240828"/>
                  </a:lnTo>
                  <a:lnTo>
                    <a:pt x="3389874" y="280966"/>
                  </a:lnTo>
                  <a:lnTo>
                    <a:pt x="3355632" y="321104"/>
                  </a:lnTo>
                  <a:lnTo>
                    <a:pt x="3323751" y="361242"/>
                  </a:lnTo>
                  <a:lnTo>
                    <a:pt x="3294231" y="401380"/>
                  </a:lnTo>
                  <a:lnTo>
                    <a:pt x="3267073" y="441518"/>
                  </a:lnTo>
                  <a:lnTo>
                    <a:pt x="3242277" y="481656"/>
                  </a:lnTo>
                  <a:lnTo>
                    <a:pt x="3219842" y="521794"/>
                  </a:lnTo>
                  <a:lnTo>
                    <a:pt x="3199769" y="561932"/>
                  </a:lnTo>
                  <a:lnTo>
                    <a:pt x="3182058" y="602070"/>
                  </a:lnTo>
                  <a:lnTo>
                    <a:pt x="3166707" y="642207"/>
                  </a:lnTo>
                  <a:lnTo>
                    <a:pt x="3153719" y="682345"/>
                  </a:lnTo>
                  <a:lnTo>
                    <a:pt x="3143092" y="722483"/>
                  </a:lnTo>
                  <a:lnTo>
                    <a:pt x="3134827" y="762621"/>
                  </a:lnTo>
                  <a:lnTo>
                    <a:pt x="3128923" y="802759"/>
                  </a:lnTo>
                  <a:lnTo>
                    <a:pt x="3125380" y="842897"/>
                  </a:lnTo>
                  <a:lnTo>
                    <a:pt x="3124200" y="883035"/>
                  </a:lnTo>
                  <a:lnTo>
                    <a:pt x="3122829" y="910364"/>
                  </a:lnTo>
                  <a:lnTo>
                    <a:pt x="3112029" y="964132"/>
                  </a:lnTo>
                  <a:lnTo>
                    <a:pt x="3090843" y="1016564"/>
                  </a:lnTo>
                  <a:lnTo>
                    <a:pt x="3059706" y="1067480"/>
                  </a:lnTo>
                  <a:lnTo>
                    <a:pt x="3019052" y="1116701"/>
                  </a:lnTo>
                  <a:lnTo>
                    <a:pt x="2969315" y="1164048"/>
                  </a:lnTo>
                  <a:lnTo>
                    <a:pt x="2910927" y="1209341"/>
                  </a:lnTo>
                  <a:lnTo>
                    <a:pt x="2878625" y="1231161"/>
                  </a:lnTo>
                  <a:lnTo>
                    <a:pt x="2844323" y="1252400"/>
                  </a:lnTo>
                  <a:lnTo>
                    <a:pt x="2808076" y="1273036"/>
                  </a:lnTo>
                  <a:lnTo>
                    <a:pt x="2769937" y="1293046"/>
                  </a:lnTo>
                  <a:lnTo>
                    <a:pt x="2729961" y="1312408"/>
                  </a:lnTo>
                  <a:lnTo>
                    <a:pt x="2688202" y="1331099"/>
                  </a:lnTo>
                  <a:lnTo>
                    <a:pt x="2644715" y="1349098"/>
                  </a:lnTo>
                  <a:lnTo>
                    <a:pt x="2599552" y="1366380"/>
                  </a:lnTo>
                  <a:lnTo>
                    <a:pt x="2552770" y="1382925"/>
                  </a:lnTo>
                  <a:lnTo>
                    <a:pt x="2504421" y="1398710"/>
                  </a:lnTo>
                  <a:lnTo>
                    <a:pt x="2454561" y="1413712"/>
                  </a:lnTo>
                  <a:lnTo>
                    <a:pt x="2403243" y="1427908"/>
                  </a:lnTo>
                  <a:lnTo>
                    <a:pt x="2350521" y="1441277"/>
                  </a:lnTo>
                  <a:lnTo>
                    <a:pt x="2296451" y="1453796"/>
                  </a:lnTo>
                  <a:lnTo>
                    <a:pt x="2241085" y="1465442"/>
                  </a:lnTo>
                  <a:lnTo>
                    <a:pt x="2184478" y="1476193"/>
                  </a:lnTo>
                  <a:lnTo>
                    <a:pt x="2126685" y="1486027"/>
                  </a:lnTo>
                  <a:lnTo>
                    <a:pt x="2067760" y="1494921"/>
                  </a:lnTo>
                  <a:lnTo>
                    <a:pt x="2007757" y="1502853"/>
                  </a:lnTo>
                  <a:lnTo>
                    <a:pt x="1946729" y="1509800"/>
                  </a:lnTo>
                  <a:lnTo>
                    <a:pt x="1884732" y="1515739"/>
                  </a:lnTo>
                  <a:lnTo>
                    <a:pt x="1821820" y="1520649"/>
                  </a:lnTo>
                  <a:lnTo>
                    <a:pt x="1758046" y="1524507"/>
                  </a:lnTo>
                  <a:lnTo>
                    <a:pt x="1693465" y="1527291"/>
                  </a:lnTo>
                  <a:lnTo>
                    <a:pt x="1628132" y="1528977"/>
                  </a:lnTo>
                  <a:lnTo>
                    <a:pt x="1562100" y="1529545"/>
                  </a:lnTo>
                  <a:lnTo>
                    <a:pt x="1496067" y="1528977"/>
                  </a:lnTo>
                  <a:lnTo>
                    <a:pt x="1430734" y="1527291"/>
                  </a:lnTo>
                  <a:lnTo>
                    <a:pt x="1366153" y="1524507"/>
                  </a:lnTo>
                  <a:lnTo>
                    <a:pt x="1302379" y="1520649"/>
                  </a:lnTo>
                  <a:lnTo>
                    <a:pt x="1239467" y="1515739"/>
                  </a:lnTo>
                  <a:lnTo>
                    <a:pt x="1177470" y="1509800"/>
                  </a:lnTo>
                  <a:lnTo>
                    <a:pt x="1116442" y="1502853"/>
                  </a:lnTo>
                  <a:lnTo>
                    <a:pt x="1056439" y="1494921"/>
                  </a:lnTo>
                  <a:lnTo>
                    <a:pt x="997514" y="1486027"/>
                  </a:lnTo>
                  <a:lnTo>
                    <a:pt x="939721" y="1476193"/>
                  </a:lnTo>
                  <a:lnTo>
                    <a:pt x="883114" y="1465442"/>
                  </a:lnTo>
                  <a:lnTo>
                    <a:pt x="827748" y="1453796"/>
                  </a:lnTo>
                  <a:lnTo>
                    <a:pt x="773678" y="1441277"/>
                  </a:lnTo>
                  <a:lnTo>
                    <a:pt x="720956" y="1427908"/>
                  </a:lnTo>
                  <a:lnTo>
                    <a:pt x="669638" y="1413712"/>
                  </a:lnTo>
                  <a:lnTo>
                    <a:pt x="619778" y="1398710"/>
                  </a:lnTo>
                  <a:lnTo>
                    <a:pt x="571429" y="1382925"/>
                  </a:lnTo>
                  <a:lnTo>
                    <a:pt x="524647" y="1366380"/>
                  </a:lnTo>
                  <a:lnTo>
                    <a:pt x="479485" y="1349098"/>
                  </a:lnTo>
                  <a:lnTo>
                    <a:pt x="435997" y="1331099"/>
                  </a:lnTo>
                  <a:lnTo>
                    <a:pt x="394238" y="1312408"/>
                  </a:lnTo>
                  <a:lnTo>
                    <a:pt x="354262" y="1293046"/>
                  </a:lnTo>
                  <a:lnTo>
                    <a:pt x="316123" y="1273036"/>
                  </a:lnTo>
                  <a:lnTo>
                    <a:pt x="279876" y="1252400"/>
                  </a:lnTo>
                  <a:lnTo>
                    <a:pt x="245574" y="1231161"/>
                  </a:lnTo>
                  <a:lnTo>
                    <a:pt x="213272" y="1209341"/>
                  </a:lnTo>
                  <a:lnTo>
                    <a:pt x="154884" y="1164048"/>
                  </a:lnTo>
                  <a:lnTo>
                    <a:pt x="105147" y="1116701"/>
                  </a:lnTo>
                  <a:lnTo>
                    <a:pt x="64493" y="1067480"/>
                  </a:lnTo>
                  <a:lnTo>
                    <a:pt x="33356" y="1016564"/>
                  </a:lnTo>
                  <a:lnTo>
                    <a:pt x="12170" y="964132"/>
                  </a:lnTo>
                  <a:lnTo>
                    <a:pt x="1370" y="910364"/>
                  </a:lnTo>
                  <a:lnTo>
                    <a:pt x="0" y="883035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921385" marR="1752600" indent="635">
              <a:lnSpc>
                <a:spcPct val="99200"/>
              </a:lnSpc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So....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requirement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is a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condition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or a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capability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problem to achieve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objective....</a:t>
            </a:r>
            <a:endParaRPr sz="1200">
              <a:latin typeface="Trebuchet MS"/>
              <a:cs typeface="Trebuchet MS"/>
            </a:endParaRPr>
          </a:p>
          <a:p>
            <a:pPr algn="r" marR="208915">
              <a:lnSpc>
                <a:spcPct val="100000"/>
              </a:lnSpc>
              <a:spcBef>
                <a:spcPts val="250"/>
              </a:spcBef>
            </a:pPr>
            <a:r>
              <a:rPr dirty="0" sz="900" spc="-5" b="1">
                <a:latin typeface="Georgia"/>
                <a:cs typeface="Georgia"/>
              </a:rPr>
              <a:t>requirement?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068320"/>
            <a:chOff x="1503362" y="1692275"/>
            <a:chExt cx="4424680" cy="306832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0200" y="21590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2171700" y="0"/>
                  </a:moveTo>
                  <a:lnTo>
                    <a:pt x="1085850" y="0"/>
                  </a:lnTo>
                  <a:lnTo>
                    <a:pt x="1026272" y="986"/>
                  </a:lnTo>
                  <a:lnTo>
                    <a:pt x="967534" y="3912"/>
                  </a:lnTo>
                  <a:lnTo>
                    <a:pt x="909719" y="8726"/>
                  </a:lnTo>
                  <a:lnTo>
                    <a:pt x="852909" y="15378"/>
                  </a:lnTo>
                  <a:lnTo>
                    <a:pt x="797187" y="23816"/>
                  </a:lnTo>
                  <a:lnTo>
                    <a:pt x="742637" y="33991"/>
                  </a:lnTo>
                  <a:lnTo>
                    <a:pt x="689340" y="45850"/>
                  </a:lnTo>
                  <a:lnTo>
                    <a:pt x="637379" y="59344"/>
                  </a:lnTo>
                  <a:lnTo>
                    <a:pt x="586839" y="74421"/>
                  </a:lnTo>
                  <a:lnTo>
                    <a:pt x="537800" y="91030"/>
                  </a:lnTo>
                  <a:lnTo>
                    <a:pt x="490346" y="109121"/>
                  </a:lnTo>
                  <a:lnTo>
                    <a:pt x="444560" y="128643"/>
                  </a:lnTo>
                  <a:lnTo>
                    <a:pt x="400525" y="149545"/>
                  </a:lnTo>
                  <a:lnTo>
                    <a:pt x="358323" y="171776"/>
                  </a:lnTo>
                  <a:lnTo>
                    <a:pt x="318037" y="195286"/>
                  </a:lnTo>
                  <a:lnTo>
                    <a:pt x="279751" y="220023"/>
                  </a:lnTo>
                  <a:lnTo>
                    <a:pt x="243546" y="245936"/>
                  </a:lnTo>
                  <a:lnTo>
                    <a:pt x="209505" y="272975"/>
                  </a:lnTo>
                  <a:lnTo>
                    <a:pt x="177712" y="301089"/>
                  </a:lnTo>
                  <a:lnTo>
                    <a:pt x="148250" y="330228"/>
                  </a:lnTo>
                  <a:lnTo>
                    <a:pt x="121200" y="360339"/>
                  </a:lnTo>
                  <a:lnTo>
                    <a:pt x="96646" y="391373"/>
                  </a:lnTo>
                  <a:lnTo>
                    <a:pt x="74671" y="423279"/>
                  </a:lnTo>
                  <a:lnTo>
                    <a:pt x="38787" y="489501"/>
                  </a:lnTo>
                  <a:lnTo>
                    <a:pt x="14211" y="558599"/>
                  </a:lnTo>
                  <a:lnTo>
                    <a:pt x="1606" y="630167"/>
                  </a:lnTo>
                  <a:lnTo>
                    <a:pt x="0" y="666750"/>
                  </a:lnTo>
                  <a:lnTo>
                    <a:pt x="1606" y="703332"/>
                  </a:lnTo>
                  <a:lnTo>
                    <a:pt x="14211" y="774900"/>
                  </a:lnTo>
                  <a:lnTo>
                    <a:pt x="38787" y="843998"/>
                  </a:lnTo>
                  <a:lnTo>
                    <a:pt x="74671" y="910220"/>
                  </a:lnTo>
                  <a:lnTo>
                    <a:pt x="96646" y="942125"/>
                  </a:lnTo>
                  <a:lnTo>
                    <a:pt x="121200" y="973159"/>
                  </a:lnTo>
                  <a:lnTo>
                    <a:pt x="148250" y="1003271"/>
                  </a:lnTo>
                  <a:lnTo>
                    <a:pt x="177712" y="1032409"/>
                  </a:lnTo>
                  <a:lnTo>
                    <a:pt x="209505" y="1060523"/>
                  </a:lnTo>
                  <a:lnTo>
                    <a:pt x="243546" y="1087562"/>
                  </a:lnTo>
                  <a:lnTo>
                    <a:pt x="279751" y="1113476"/>
                  </a:lnTo>
                  <a:lnTo>
                    <a:pt x="318037" y="1138213"/>
                  </a:lnTo>
                  <a:lnTo>
                    <a:pt x="358323" y="1161722"/>
                  </a:lnTo>
                  <a:lnTo>
                    <a:pt x="400525" y="1183953"/>
                  </a:lnTo>
                  <a:lnTo>
                    <a:pt x="444560" y="1204855"/>
                  </a:lnTo>
                  <a:lnTo>
                    <a:pt x="490346" y="1224377"/>
                  </a:lnTo>
                  <a:lnTo>
                    <a:pt x="537800" y="1242468"/>
                  </a:lnTo>
                  <a:lnTo>
                    <a:pt x="586839" y="1259078"/>
                  </a:lnTo>
                  <a:lnTo>
                    <a:pt x="637379" y="1274155"/>
                  </a:lnTo>
                  <a:lnTo>
                    <a:pt x="689340" y="1287649"/>
                  </a:lnTo>
                  <a:lnTo>
                    <a:pt x="742637" y="1299508"/>
                  </a:lnTo>
                  <a:lnTo>
                    <a:pt x="797187" y="1309683"/>
                  </a:lnTo>
                  <a:lnTo>
                    <a:pt x="852909" y="1318121"/>
                  </a:lnTo>
                  <a:lnTo>
                    <a:pt x="909719" y="1324773"/>
                  </a:lnTo>
                  <a:lnTo>
                    <a:pt x="967534" y="1329587"/>
                  </a:lnTo>
                  <a:lnTo>
                    <a:pt x="1026272" y="1332513"/>
                  </a:lnTo>
                  <a:lnTo>
                    <a:pt x="1085850" y="1333500"/>
                  </a:lnTo>
                  <a:lnTo>
                    <a:pt x="1145427" y="1332513"/>
                  </a:lnTo>
                  <a:lnTo>
                    <a:pt x="1204165" y="1329587"/>
                  </a:lnTo>
                  <a:lnTo>
                    <a:pt x="1261980" y="1324773"/>
                  </a:lnTo>
                  <a:lnTo>
                    <a:pt x="1318790" y="1318121"/>
                  </a:lnTo>
                  <a:lnTo>
                    <a:pt x="1374511" y="1309683"/>
                  </a:lnTo>
                  <a:lnTo>
                    <a:pt x="1429062" y="1299508"/>
                  </a:lnTo>
                  <a:lnTo>
                    <a:pt x="1482359" y="1287649"/>
                  </a:lnTo>
                  <a:lnTo>
                    <a:pt x="1534319" y="1274155"/>
                  </a:lnTo>
                  <a:lnTo>
                    <a:pt x="1584860" y="1259078"/>
                  </a:lnTo>
                  <a:lnTo>
                    <a:pt x="1633899" y="1242468"/>
                  </a:lnTo>
                  <a:lnTo>
                    <a:pt x="1681352" y="1224377"/>
                  </a:lnTo>
                  <a:lnTo>
                    <a:pt x="1727138" y="1204855"/>
                  </a:lnTo>
                  <a:lnTo>
                    <a:pt x="1771173" y="1183953"/>
                  </a:lnTo>
                  <a:lnTo>
                    <a:pt x="1813375" y="1161722"/>
                  </a:lnTo>
                  <a:lnTo>
                    <a:pt x="1853661" y="1138213"/>
                  </a:lnTo>
                  <a:lnTo>
                    <a:pt x="1891948" y="1113476"/>
                  </a:lnTo>
                  <a:lnTo>
                    <a:pt x="1928153" y="1087562"/>
                  </a:lnTo>
                  <a:lnTo>
                    <a:pt x="1962193" y="1060523"/>
                  </a:lnTo>
                  <a:lnTo>
                    <a:pt x="1993986" y="1032409"/>
                  </a:lnTo>
                  <a:lnTo>
                    <a:pt x="2023449" y="1003271"/>
                  </a:lnTo>
                  <a:lnTo>
                    <a:pt x="2050499" y="973159"/>
                  </a:lnTo>
                  <a:lnTo>
                    <a:pt x="2075053" y="942125"/>
                  </a:lnTo>
                  <a:lnTo>
                    <a:pt x="2097028" y="910220"/>
                  </a:lnTo>
                  <a:lnTo>
                    <a:pt x="2132912" y="843998"/>
                  </a:lnTo>
                  <a:lnTo>
                    <a:pt x="2157488" y="774900"/>
                  </a:lnTo>
                  <a:lnTo>
                    <a:pt x="2170093" y="703332"/>
                  </a:lnTo>
                  <a:lnTo>
                    <a:pt x="2171700" y="66675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70200" y="21590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0" y="666750"/>
                  </a:moveTo>
                  <a:lnTo>
                    <a:pt x="6371" y="594100"/>
                  </a:lnTo>
                  <a:lnTo>
                    <a:pt x="25044" y="523716"/>
                  </a:lnTo>
                  <a:lnTo>
                    <a:pt x="55357" y="456005"/>
                  </a:lnTo>
                  <a:lnTo>
                    <a:pt x="96646" y="391373"/>
                  </a:lnTo>
                  <a:lnTo>
                    <a:pt x="121200" y="360339"/>
                  </a:lnTo>
                  <a:lnTo>
                    <a:pt x="148250" y="330228"/>
                  </a:lnTo>
                  <a:lnTo>
                    <a:pt x="177713" y="301090"/>
                  </a:lnTo>
                  <a:lnTo>
                    <a:pt x="209506" y="272976"/>
                  </a:lnTo>
                  <a:lnTo>
                    <a:pt x="243546" y="245936"/>
                  </a:lnTo>
                  <a:lnTo>
                    <a:pt x="279751" y="220023"/>
                  </a:lnTo>
                  <a:lnTo>
                    <a:pt x="318038" y="195286"/>
                  </a:lnTo>
                  <a:lnTo>
                    <a:pt x="358323" y="171777"/>
                  </a:lnTo>
                  <a:lnTo>
                    <a:pt x="400525" y="149546"/>
                  </a:lnTo>
                  <a:lnTo>
                    <a:pt x="444561" y="128644"/>
                  </a:lnTo>
                  <a:lnTo>
                    <a:pt x="490347" y="109122"/>
                  </a:lnTo>
                  <a:lnTo>
                    <a:pt x="537800" y="91030"/>
                  </a:lnTo>
                  <a:lnTo>
                    <a:pt x="586839" y="74421"/>
                  </a:lnTo>
                  <a:lnTo>
                    <a:pt x="637380" y="59344"/>
                  </a:lnTo>
                  <a:lnTo>
                    <a:pt x="689340" y="45850"/>
                  </a:lnTo>
                  <a:lnTo>
                    <a:pt x="742637" y="33991"/>
                  </a:lnTo>
                  <a:lnTo>
                    <a:pt x="797188" y="23816"/>
                  </a:lnTo>
                  <a:lnTo>
                    <a:pt x="852909" y="15378"/>
                  </a:lnTo>
                  <a:lnTo>
                    <a:pt x="909719" y="8726"/>
                  </a:lnTo>
                  <a:lnTo>
                    <a:pt x="967534" y="3912"/>
                  </a:lnTo>
                  <a:lnTo>
                    <a:pt x="1026272" y="986"/>
                  </a:lnTo>
                  <a:lnTo>
                    <a:pt x="1085850" y="0"/>
                  </a:lnTo>
                  <a:lnTo>
                    <a:pt x="1137557" y="0"/>
                  </a:lnTo>
                  <a:lnTo>
                    <a:pt x="1189264" y="0"/>
                  </a:lnTo>
                  <a:lnTo>
                    <a:pt x="2171700" y="0"/>
                  </a:lnTo>
                  <a:lnTo>
                    <a:pt x="2171700" y="51288"/>
                  </a:lnTo>
                  <a:lnTo>
                    <a:pt x="2171700" y="666750"/>
                  </a:lnTo>
                  <a:lnTo>
                    <a:pt x="2170093" y="703332"/>
                  </a:lnTo>
                  <a:lnTo>
                    <a:pt x="2157488" y="774900"/>
                  </a:lnTo>
                  <a:lnTo>
                    <a:pt x="2132912" y="843998"/>
                  </a:lnTo>
                  <a:lnTo>
                    <a:pt x="2097028" y="910220"/>
                  </a:lnTo>
                  <a:lnTo>
                    <a:pt x="2075053" y="942126"/>
                  </a:lnTo>
                  <a:lnTo>
                    <a:pt x="2050499" y="973160"/>
                  </a:lnTo>
                  <a:lnTo>
                    <a:pt x="2023449" y="1003271"/>
                  </a:lnTo>
                  <a:lnTo>
                    <a:pt x="1993986" y="1032409"/>
                  </a:lnTo>
                  <a:lnTo>
                    <a:pt x="1962193" y="1060523"/>
                  </a:lnTo>
                  <a:lnTo>
                    <a:pt x="1928153" y="1087563"/>
                  </a:lnTo>
                  <a:lnTo>
                    <a:pt x="1891948" y="1113476"/>
                  </a:lnTo>
                  <a:lnTo>
                    <a:pt x="1853661" y="1138213"/>
                  </a:lnTo>
                  <a:lnTo>
                    <a:pt x="1813376" y="1161722"/>
                  </a:lnTo>
                  <a:lnTo>
                    <a:pt x="1771174" y="1183954"/>
                  </a:lnTo>
                  <a:lnTo>
                    <a:pt x="1727138" y="1204855"/>
                  </a:lnTo>
                  <a:lnTo>
                    <a:pt x="1681353" y="1224377"/>
                  </a:lnTo>
                  <a:lnTo>
                    <a:pt x="1633899" y="1242469"/>
                  </a:lnTo>
                  <a:lnTo>
                    <a:pt x="1584860" y="1259078"/>
                  </a:lnTo>
                  <a:lnTo>
                    <a:pt x="1534319" y="1274155"/>
                  </a:lnTo>
                  <a:lnTo>
                    <a:pt x="1482359" y="1287649"/>
                  </a:lnTo>
                  <a:lnTo>
                    <a:pt x="1429062" y="1299508"/>
                  </a:lnTo>
                  <a:lnTo>
                    <a:pt x="1374511" y="1309683"/>
                  </a:lnTo>
                  <a:lnTo>
                    <a:pt x="1318790" y="1318121"/>
                  </a:lnTo>
                  <a:lnTo>
                    <a:pt x="1261980" y="1324773"/>
                  </a:lnTo>
                  <a:lnTo>
                    <a:pt x="1204165" y="1329587"/>
                  </a:lnTo>
                  <a:lnTo>
                    <a:pt x="1145427" y="1332513"/>
                  </a:lnTo>
                  <a:lnTo>
                    <a:pt x="1085850" y="1333500"/>
                  </a:lnTo>
                  <a:lnTo>
                    <a:pt x="1026272" y="1332513"/>
                  </a:lnTo>
                  <a:lnTo>
                    <a:pt x="967534" y="1329587"/>
                  </a:lnTo>
                  <a:lnTo>
                    <a:pt x="909719" y="1324773"/>
                  </a:lnTo>
                  <a:lnTo>
                    <a:pt x="852909" y="1318121"/>
                  </a:lnTo>
                  <a:lnTo>
                    <a:pt x="797188" y="1309683"/>
                  </a:lnTo>
                  <a:lnTo>
                    <a:pt x="742637" y="1299508"/>
                  </a:lnTo>
                  <a:lnTo>
                    <a:pt x="689340" y="1287649"/>
                  </a:lnTo>
                  <a:lnTo>
                    <a:pt x="637380" y="1274155"/>
                  </a:lnTo>
                  <a:lnTo>
                    <a:pt x="586839" y="1259078"/>
                  </a:lnTo>
                  <a:lnTo>
                    <a:pt x="537800" y="1242469"/>
                  </a:lnTo>
                  <a:lnTo>
                    <a:pt x="490347" y="1224377"/>
                  </a:lnTo>
                  <a:lnTo>
                    <a:pt x="444561" y="1204855"/>
                  </a:lnTo>
                  <a:lnTo>
                    <a:pt x="400525" y="1183954"/>
                  </a:lnTo>
                  <a:lnTo>
                    <a:pt x="358323" y="1161722"/>
                  </a:lnTo>
                  <a:lnTo>
                    <a:pt x="318038" y="1138213"/>
                  </a:lnTo>
                  <a:lnTo>
                    <a:pt x="279751" y="1113476"/>
                  </a:lnTo>
                  <a:lnTo>
                    <a:pt x="243546" y="1087563"/>
                  </a:lnTo>
                  <a:lnTo>
                    <a:pt x="209506" y="1060523"/>
                  </a:lnTo>
                  <a:lnTo>
                    <a:pt x="177713" y="1032409"/>
                  </a:lnTo>
                  <a:lnTo>
                    <a:pt x="148250" y="1003271"/>
                  </a:lnTo>
                  <a:lnTo>
                    <a:pt x="121200" y="973160"/>
                  </a:lnTo>
                  <a:lnTo>
                    <a:pt x="96646" y="942126"/>
                  </a:lnTo>
                  <a:lnTo>
                    <a:pt x="74671" y="910220"/>
                  </a:lnTo>
                  <a:lnTo>
                    <a:pt x="38787" y="843998"/>
                  </a:lnTo>
                  <a:lnTo>
                    <a:pt x="14211" y="774900"/>
                  </a:lnTo>
                  <a:lnTo>
                    <a:pt x="1606" y="703332"/>
                  </a:lnTo>
                  <a:lnTo>
                    <a:pt x="0" y="6667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82445" y="1695195"/>
            <a:ext cx="398843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47625" marR="43180" indent="-9525">
              <a:lnSpc>
                <a:spcPct val="97500"/>
              </a:lnSpc>
              <a:spcBef>
                <a:spcPts val="835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 spc="-170">
                <a:latin typeface="Arial MT"/>
                <a:cs typeface="Arial MT"/>
              </a:rPr>
              <a:t>democ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170">
                <a:latin typeface="Arial MT"/>
                <a:cs typeface="Arial MT"/>
              </a:rPr>
              <a:t>r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00" spc="-170">
                <a:latin typeface="Arial MT"/>
                <a:cs typeface="Arial MT"/>
              </a:rPr>
              <a:t>a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1200" spc="-170">
                <a:latin typeface="Arial MT"/>
                <a:cs typeface="Arial MT"/>
              </a:rPr>
              <a:t>c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170">
                <a:latin typeface="Arial MT"/>
                <a:cs typeface="Arial MT"/>
              </a:rPr>
              <a:t>y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70">
                <a:latin typeface="Arial MT"/>
                <a:cs typeface="Arial MT"/>
              </a:rPr>
              <a:t>,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gin</a:t>
            </a:r>
            <a:r>
              <a:rPr dirty="0" sz="1200" spc="-170">
                <a:latin typeface="Arial MT"/>
                <a:cs typeface="Arial MT"/>
              </a:rPr>
              <a:t>e</a:t>
            </a:r>
            <a:r>
              <a:rPr dirty="0" baseline="18518" sz="1350" spc="-254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baseline="18518" sz="1350" spc="-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29">
                <a:latin typeface="Arial MT"/>
                <a:cs typeface="Arial MT"/>
              </a:rPr>
              <a:t>n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229">
                <a:latin typeface="Arial MT"/>
                <a:cs typeface="Arial MT"/>
              </a:rPr>
              <a:t>a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1200" spc="-229">
                <a:latin typeface="Arial MT"/>
                <a:cs typeface="Arial MT"/>
              </a:rPr>
              <a:t>b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29">
                <a:latin typeface="Arial MT"/>
                <a:cs typeface="Arial MT"/>
              </a:rPr>
              <a:t>l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229">
                <a:latin typeface="Arial MT"/>
                <a:cs typeface="Arial MT"/>
              </a:rPr>
              <a:t>in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dirty="0" sz="1200" spc="-229">
                <a:latin typeface="Arial MT"/>
                <a:cs typeface="Arial MT"/>
              </a:rPr>
              <a:t>g</a:t>
            </a:r>
            <a:r>
              <a:rPr dirty="0" baseline="18518" sz="1350" spc="-34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8518" sz="1350" spc="2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8518" sz="1350" spc="-23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155">
                <a:latin typeface="Arial MT"/>
                <a:cs typeface="Arial MT"/>
              </a:rPr>
              <a:t>ev</a:t>
            </a:r>
            <a:r>
              <a:rPr dirty="0" baseline="18518" sz="1350" spc="-232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1200" spc="-155">
                <a:latin typeface="Arial MT"/>
                <a:cs typeface="Arial MT"/>
              </a:rPr>
              <a:t>e</a:t>
            </a:r>
            <a:r>
              <a:rPr dirty="0" baseline="18518" sz="1350" spc="-232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dirty="0" sz="1200" spc="-155">
                <a:latin typeface="Arial MT"/>
                <a:cs typeface="Arial MT"/>
              </a:rPr>
              <a:t>r</a:t>
            </a:r>
            <a:r>
              <a:rPr dirty="0" baseline="18518" sz="1350" spc="-232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155">
                <a:latin typeface="Arial MT"/>
                <a:cs typeface="Arial MT"/>
              </a:rPr>
              <a:t>yone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4670" y="2716276"/>
            <a:ext cx="3952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everything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 spc="-140">
                <a:latin typeface="Arial MT"/>
                <a:cs typeface="Arial MT"/>
              </a:rPr>
              <a:t>anyth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140">
                <a:latin typeface="Arial MT"/>
                <a:cs typeface="Arial MT"/>
              </a:rPr>
              <a:t>i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140">
                <a:latin typeface="Arial MT"/>
                <a:cs typeface="Arial MT"/>
              </a:rPr>
              <a:t>n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40">
                <a:latin typeface="Arial MT"/>
                <a:cs typeface="Arial MT"/>
              </a:rPr>
              <a:t>g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rde</a:t>
            </a:r>
            <a:r>
              <a:rPr dirty="0" sz="1200" spc="-140">
                <a:latin typeface="Arial MT"/>
                <a:cs typeface="Arial MT"/>
              </a:rPr>
              <a:t>b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40">
                <a:latin typeface="Arial MT"/>
                <a:cs typeface="Arial MT"/>
              </a:rPr>
              <a:t>y</a:t>
            </a:r>
            <a:r>
              <a:rPr dirty="0" baseline="43209" sz="1350" spc="-209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baseline="43209" sz="1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4">
                <a:latin typeface="Arial MT"/>
                <a:cs typeface="Arial MT"/>
              </a:rPr>
              <a:t>o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vo</a:t>
            </a:r>
            <a:r>
              <a:rPr dirty="0" sz="1200" spc="-204">
                <a:latin typeface="Arial MT"/>
                <a:cs typeface="Arial MT"/>
              </a:rPr>
              <a:t>n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1200" spc="-204">
                <a:latin typeface="Arial MT"/>
                <a:cs typeface="Arial MT"/>
              </a:rPr>
              <a:t>li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200" spc="-204">
                <a:latin typeface="Arial MT"/>
                <a:cs typeface="Arial MT"/>
              </a:rPr>
              <a:t>n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204">
                <a:latin typeface="Arial MT"/>
                <a:cs typeface="Arial MT"/>
              </a:rPr>
              <a:t>e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200" spc="-204">
                <a:latin typeface="Arial MT"/>
                <a:cs typeface="Arial MT"/>
              </a:rPr>
              <a:t>v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204">
                <a:latin typeface="Arial MT"/>
                <a:cs typeface="Arial MT"/>
              </a:rPr>
              <a:t>o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1200" spc="-204">
                <a:latin typeface="Arial MT"/>
                <a:cs typeface="Arial MT"/>
              </a:rPr>
              <a:t>t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204">
                <a:latin typeface="Arial MT"/>
                <a:cs typeface="Arial MT"/>
              </a:rPr>
              <a:t>in</a:t>
            </a:r>
            <a:r>
              <a:rPr dirty="0" baseline="43209" sz="1350" spc="-307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1200" spc="-204">
                <a:latin typeface="Arial MT"/>
                <a:cs typeface="Arial MT"/>
              </a:rPr>
              <a:t>g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.Online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4537" y="2806192"/>
            <a:ext cx="1356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candidate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4670" y="2893059"/>
            <a:ext cx="395351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30480">
              <a:lnSpc>
                <a:spcPct val="998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04">
                <a:latin typeface="Arial MT"/>
                <a:cs typeface="Arial MT"/>
              </a:rPr>
              <a:t>m</a:t>
            </a:r>
            <a:r>
              <a:rPr dirty="0" baseline="-6172" sz="1350" spc="-307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dirty="0" sz="1200" spc="-204">
                <a:latin typeface="Arial MT"/>
                <a:cs typeface="Arial MT"/>
              </a:rPr>
              <a:t>a</a:t>
            </a:r>
            <a:r>
              <a:rPr dirty="0" baseline="-6172" sz="1350" spc="-307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04">
                <a:latin typeface="Arial MT"/>
                <a:cs typeface="Arial MT"/>
              </a:rPr>
              <a:t>k</a:t>
            </a:r>
            <a:r>
              <a:rPr dirty="0" baseline="-6172" sz="1350" spc="-307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dirty="0" sz="1200" spc="-204">
                <a:latin typeface="Arial MT"/>
                <a:cs typeface="Arial MT"/>
              </a:rPr>
              <a:t>e</a:t>
            </a:r>
            <a:r>
              <a:rPr dirty="0" baseline="-6172" sz="1350" spc="-307">
                <a:solidFill>
                  <a:srgbClr val="FFFFFF"/>
                </a:solidFill>
                <a:latin typeface="Calibri"/>
                <a:cs typeface="Calibri"/>
              </a:rPr>
              <a:t>fic</a:t>
            </a:r>
            <a:r>
              <a:rPr dirty="0" baseline="-6172" sz="1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215">
                <a:latin typeface="Arial MT"/>
                <a:cs typeface="Arial MT"/>
              </a:rPr>
              <a:t>v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15">
                <a:latin typeface="Arial MT"/>
                <a:cs typeface="Arial MT"/>
              </a:rPr>
              <a:t>o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dirty="0" sz="1200" spc="-215">
                <a:latin typeface="Arial MT"/>
                <a:cs typeface="Arial MT"/>
              </a:rPr>
              <a:t>t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215">
                <a:latin typeface="Arial MT"/>
                <a:cs typeface="Arial MT"/>
              </a:rPr>
              <a:t>i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15">
                <a:latin typeface="Arial MT"/>
                <a:cs typeface="Arial MT"/>
              </a:rPr>
              <a:t>n</a:t>
            </a:r>
            <a:r>
              <a:rPr dirty="0" baseline="-6172" sz="1350" spc="-322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-6172" sz="1350" spc="1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Arial MT"/>
                <a:cs typeface="Arial MT"/>
              </a:rPr>
              <a:t>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make’s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use of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authentication</a:t>
            </a:r>
            <a:r>
              <a:rPr dirty="0" sz="1200" spc="-5">
                <a:latin typeface="Arial MT"/>
                <a:cs typeface="Arial MT"/>
              </a:rPr>
              <a:t>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latin typeface="Arial MT"/>
                <a:cs typeface="Arial MT"/>
              </a:rPr>
              <a:t>must be able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 address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>
                <a:latin typeface="Arial MT"/>
                <a:cs typeface="Arial MT"/>
              </a:rPr>
              <a:t> marking,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>
                <a:latin typeface="Arial MT"/>
                <a:cs typeface="Arial MT"/>
              </a:rPr>
              <a:t> via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-5">
                <a:latin typeface="Arial MT"/>
                <a:cs typeface="Arial MT"/>
              </a:rPr>
              <a:t> Advantage</a:t>
            </a:r>
            <a:r>
              <a:rPr dirty="0" sz="1200">
                <a:latin typeface="Arial MT"/>
                <a:cs typeface="Arial MT"/>
              </a:rPr>
              <a:t> 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turnout</a:t>
            </a:r>
            <a:r>
              <a:rPr dirty="0" sz="1200">
                <a:latin typeface="Arial MT"/>
                <a:cs typeface="Arial MT"/>
              </a:rPr>
              <a:t> because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convenience,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fraud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863850" y="6318250"/>
            <a:ext cx="2184400" cy="1346200"/>
            <a:chOff x="2863850" y="6318250"/>
            <a:chExt cx="2184400" cy="1346200"/>
          </a:xfrm>
        </p:grpSpPr>
        <p:sp>
          <p:nvSpPr>
            <p:cNvPr id="18" name="object 18"/>
            <p:cNvSpPr/>
            <p:nvPr/>
          </p:nvSpPr>
          <p:spPr>
            <a:xfrm>
              <a:off x="2870200" y="63246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2171700" y="0"/>
                  </a:moveTo>
                  <a:lnTo>
                    <a:pt x="1085850" y="0"/>
                  </a:lnTo>
                  <a:lnTo>
                    <a:pt x="1026272" y="986"/>
                  </a:lnTo>
                  <a:lnTo>
                    <a:pt x="967534" y="3912"/>
                  </a:lnTo>
                  <a:lnTo>
                    <a:pt x="909719" y="8726"/>
                  </a:lnTo>
                  <a:lnTo>
                    <a:pt x="852909" y="15378"/>
                  </a:lnTo>
                  <a:lnTo>
                    <a:pt x="797187" y="23816"/>
                  </a:lnTo>
                  <a:lnTo>
                    <a:pt x="742637" y="33991"/>
                  </a:lnTo>
                  <a:lnTo>
                    <a:pt x="689340" y="45850"/>
                  </a:lnTo>
                  <a:lnTo>
                    <a:pt x="637379" y="59344"/>
                  </a:lnTo>
                  <a:lnTo>
                    <a:pt x="586839" y="74421"/>
                  </a:lnTo>
                  <a:lnTo>
                    <a:pt x="537800" y="91030"/>
                  </a:lnTo>
                  <a:lnTo>
                    <a:pt x="490346" y="109121"/>
                  </a:lnTo>
                  <a:lnTo>
                    <a:pt x="444560" y="128643"/>
                  </a:lnTo>
                  <a:lnTo>
                    <a:pt x="400525" y="149545"/>
                  </a:lnTo>
                  <a:lnTo>
                    <a:pt x="358323" y="171776"/>
                  </a:lnTo>
                  <a:lnTo>
                    <a:pt x="318037" y="195286"/>
                  </a:lnTo>
                  <a:lnTo>
                    <a:pt x="279751" y="220023"/>
                  </a:lnTo>
                  <a:lnTo>
                    <a:pt x="243546" y="245936"/>
                  </a:lnTo>
                  <a:lnTo>
                    <a:pt x="209505" y="272975"/>
                  </a:lnTo>
                  <a:lnTo>
                    <a:pt x="177712" y="301089"/>
                  </a:lnTo>
                  <a:lnTo>
                    <a:pt x="148250" y="330228"/>
                  </a:lnTo>
                  <a:lnTo>
                    <a:pt x="121200" y="360339"/>
                  </a:lnTo>
                  <a:lnTo>
                    <a:pt x="96646" y="391373"/>
                  </a:lnTo>
                  <a:lnTo>
                    <a:pt x="74671" y="423279"/>
                  </a:lnTo>
                  <a:lnTo>
                    <a:pt x="38787" y="489501"/>
                  </a:lnTo>
                  <a:lnTo>
                    <a:pt x="14211" y="558599"/>
                  </a:lnTo>
                  <a:lnTo>
                    <a:pt x="1606" y="630167"/>
                  </a:lnTo>
                  <a:lnTo>
                    <a:pt x="0" y="666750"/>
                  </a:lnTo>
                  <a:lnTo>
                    <a:pt x="1606" y="703332"/>
                  </a:lnTo>
                  <a:lnTo>
                    <a:pt x="14211" y="774900"/>
                  </a:lnTo>
                  <a:lnTo>
                    <a:pt x="38787" y="843998"/>
                  </a:lnTo>
                  <a:lnTo>
                    <a:pt x="74671" y="910220"/>
                  </a:lnTo>
                  <a:lnTo>
                    <a:pt x="96646" y="942125"/>
                  </a:lnTo>
                  <a:lnTo>
                    <a:pt x="121200" y="973159"/>
                  </a:lnTo>
                  <a:lnTo>
                    <a:pt x="148250" y="1003271"/>
                  </a:lnTo>
                  <a:lnTo>
                    <a:pt x="177712" y="1032409"/>
                  </a:lnTo>
                  <a:lnTo>
                    <a:pt x="209505" y="1060523"/>
                  </a:lnTo>
                  <a:lnTo>
                    <a:pt x="243546" y="1087562"/>
                  </a:lnTo>
                  <a:lnTo>
                    <a:pt x="279751" y="1113476"/>
                  </a:lnTo>
                  <a:lnTo>
                    <a:pt x="318037" y="1138213"/>
                  </a:lnTo>
                  <a:lnTo>
                    <a:pt x="358323" y="1161722"/>
                  </a:lnTo>
                  <a:lnTo>
                    <a:pt x="400525" y="1183953"/>
                  </a:lnTo>
                  <a:lnTo>
                    <a:pt x="444560" y="1204855"/>
                  </a:lnTo>
                  <a:lnTo>
                    <a:pt x="490346" y="1224377"/>
                  </a:lnTo>
                  <a:lnTo>
                    <a:pt x="537800" y="1242468"/>
                  </a:lnTo>
                  <a:lnTo>
                    <a:pt x="586839" y="1259078"/>
                  </a:lnTo>
                  <a:lnTo>
                    <a:pt x="637379" y="1274155"/>
                  </a:lnTo>
                  <a:lnTo>
                    <a:pt x="689340" y="1287649"/>
                  </a:lnTo>
                  <a:lnTo>
                    <a:pt x="742637" y="1299508"/>
                  </a:lnTo>
                  <a:lnTo>
                    <a:pt x="797187" y="1309683"/>
                  </a:lnTo>
                  <a:lnTo>
                    <a:pt x="852909" y="1318121"/>
                  </a:lnTo>
                  <a:lnTo>
                    <a:pt x="909719" y="1324773"/>
                  </a:lnTo>
                  <a:lnTo>
                    <a:pt x="967534" y="1329587"/>
                  </a:lnTo>
                  <a:lnTo>
                    <a:pt x="1026272" y="1332513"/>
                  </a:lnTo>
                  <a:lnTo>
                    <a:pt x="1085850" y="1333500"/>
                  </a:lnTo>
                  <a:lnTo>
                    <a:pt x="1145427" y="1332513"/>
                  </a:lnTo>
                  <a:lnTo>
                    <a:pt x="1204165" y="1329587"/>
                  </a:lnTo>
                  <a:lnTo>
                    <a:pt x="1261980" y="1324773"/>
                  </a:lnTo>
                  <a:lnTo>
                    <a:pt x="1318790" y="1318121"/>
                  </a:lnTo>
                  <a:lnTo>
                    <a:pt x="1374511" y="1309683"/>
                  </a:lnTo>
                  <a:lnTo>
                    <a:pt x="1429062" y="1299508"/>
                  </a:lnTo>
                  <a:lnTo>
                    <a:pt x="1482359" y="1287649"/>
                  </a:lnTo>
                  <a:lnTo>
                    <a:pt x="1534319" y="1274155"/>
                  </a:lnTo>
                  <a:lnTo>
                    <a:pt x="1584860" y="1259078"/>
                  </a:lnTo>
                  <a:lnTo>
                    <a:pt x="1633899" y="1242468"/>
                  </a:lnTo>
                  <a:lnTo>
                    <a:pt x="1681352" y="1224377"/>
                  </a:lnTo>
                  <a:lnTo>
                    <a:pt x="1727138" y="1204855"/>
                  </a:lnTo>
                  <a:lnTo>
                    <a:pt x="1771173" y="1183953"/>
                  </a:lnTo>
                  <a:lnTo>
                    <a:pt x="1813375" y="1161722"/>
                  </a:lnTo>
                  <a:lnTo>
                    <a:pt x="1853661" y="1138213"/>
                  </a:lnTo>
                  <a:lnTo>
                    <a:pt x="1891948" y="1113476"/>
                  </a:lnTo>
                  <a:lnTo>
                    <a:pt x="1928153" y="1087562"/>
                  </a:lnTo>
                  <a:lnTo>
                    <a:pt x="1962193" y="1060523"/>
                  </a:lnTo>
                  <a:lnTo>
                    <a:pt x="1993986" y="1032409"/>
                  </a:lnTo>
                  <a:lnTo>
                    <a:pt x="2023449" y="1003271"/>
                  </a:lnTo>
                  <a:lnTo>
                    <a:pt x="2050499" y="973159"/>
                  </a:lnTo>
                  <a:lnTo>
                    <a:pt x="2075053" y="942125"/>
                  </a:lnTo>
                  <a:lnTo>
                    <a:pt x="2097028" y="910220"/>
                  </a:lnTo>
                  <a:lnTo>
                    <a:pt x="2132912" y="843998"/>
                  </a:lnTo>
                  <a:lnTo>
                    <a:pt x="2157488" y="774900"/>
                  </a:lnTo>
                  <a:lnTo>
                    <a:pt x="2170093" y="703332"/>
                  </a:lnTo>
                  <a:lnTo>
                    <a:pt x="2171700" y="66675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70200" y="6324600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0" y="666750"/>
                  </a:moveTo>
                  <a:lnTo>
                    <a:pt x="6371" y="594100"/>
                  </a:lnTo>
                  <a:lnTo>
                    <a:pt x="25044" y="523716"/>
                  </a:lnTo>
                  <a:lnTo>
                    <a:pt x="55357" y="456005"/>
                  </a:lnTo>
                  <a:lnTo>
                    <a:pt x="96646" y="391373"/>
                  </a:lnTo>
                  <a:lnTo>
                    <a:pt x="121200" y="360339"/>
                  </a:lnTo>
                  <a:lnTo>
                    <a:pt x="148250" y="330228"/>
                  </a:lnTo>
                  <a:lnTo>
                    <a:pt x="177713" y="301090"/>
                  </a:lnTo>
                  <a:lnTo>
                    <a:pt x="209506" y="272976"/>
                  </a:lnTo>
                  <a:lnTo>
                    <a:pt x="243546" y="245936"/>
                  </a:lnTo>
                  <a:lnTo>
                    <a:pt x="279751" y="220023"/>
                  </a:lnTo>
                  <a:lnTo>
                    <a:pt x="318038" y="195286"/>
                  </a:lnTo>
                  <a:lnTo>
                    <a:pt x="358323" y="171777"/>
                  </a:lnTo>
                  <a:lnTo>
                    <a:pt x="400525" y="149546"/>
                  </a:lnTo>
                  <a:lnTo>
                    <a:pt x="444561" y="128644"/>
                  </a:lnTo>
                  <a:lnTo>
                    <a:pt x="490347" y="109122"/>
                  </a:lnTo>
                  <a:lnTo>
                    <a:pt x="537800" y="91030"/>
                  </a:lnTo>
                  <a:lnTo>
                    <a:pt x="586839" y="74421"/>
                  </a:lnTo>
                  <a:lnTo>
                    <a:pt x="637380" y="59344"/>
                  </a:lnTo>
                  <a:lnTo>
                    <a:pt x="689340" y="45850"/>
                  </a:lnTo>
                  <a:lnTo>
                    <a:pt x="742637" y="33991"/>
                  </a:lnTo>
                  <a:lnTo>
                    <a:pt x="797188" y="23816"/>
                  </a:lnTo>
                  <a:lnTo>
                    <a:pt x="852909" y="15378"/>
                  </a:lnTo>
                  <a:lnTo>
                    <a:pt x="909719" y="8726"/>
                  </a:lnTo>
                  <a:lnTo>
                    <a:pt x="967534" y="3912"/>
                  </a:lnTo>
                  <a:lnTo>
                    <a:pt x="1026272" y="986"/>
                  </a:lnTo>
                  <a:lnTo>
                    <a:pt x="1085850" y="0"/>
                  </a:lnTo>
                  <a:lnTo>
                    <a:pt x="1137557" y="0"/>
                  </a:lnTo>
                  <a:lnTo>
                    <a:pt x="1189264" y="0"/>
                  </a:lnTo>
                  <a:lnTo>
                    <a:pt x="2171700" y="0"/>
                  </a:lnTo>
                  <a:lnTo>
                    <a:pt x="2171700" y="51288"/>
                  </a:lnTo>
                  <a:lnTo>
                    <a:pt x="2171700" y="666750"/>
                  </a:lnTo>
                  <a:lnTo>
                    <a:pt x="2170093" y="703332"/>
                  </a:lnTo>
                  <a:lnTo>
                    <a:pt x="2157488" y="774900"/>
                  </a:lnTo>
                  <a:lnTo>
                    <a:pt x="2132912" y="843998"/>
                  </a:lnTo>
                  <a:lnTo>
                    <a:pt x="2097028" y="910220"/>
                  </a:lnTo>
                  <a:lnTo>
                    <a:pt x="2075053" y="942126"/>
                  </a:lnTo>
                  <a:lnTo>
                    <a:pt x="2050499" y="973160"/>
                  </a:lnTo>
                  <a:lnTo>
                    <a:pt x="2023449" y="1003271"/>
                  </a:lnTo>
                  <a:lnTo>
                    <a:pt x="1993986" y="1032409"/>
                  </a:lnTo>
                  <a:lnTo>
                    <a:pt x="1962193" y="1060523"/>
                  </a:lnTo>
                  <a:lnTo>
                    <a:pt x="1928153" y="1087563"/>
                  </a:lnTo>
                  <a:lnTo>
                    <a:pt x="1891948" y="1113476"/>
                  </a:lnTo>
                  <a:lnTo>
                    <a:pt x="1853661" y="1138213"/>
                  </a:lnTo>
                  <a:lnTo>
                    <a:pt x="1813376" y="1161722"/>
                  </a:lnTo>
                  <a:lnTo>
                    <a:pt x="1771174" y="1183954"/>
                  </a:lnTo>
                  <a:lnTo>
                    <a:pt x="1727138" y="1204855"/>
                  </a:lnTo>
                  <a:lnTo>
                    <a:pt x="1681353" y="1224377"/>
                  </a:lnTo>
                  <a:lnTo>
                    <a:pt x="1633899" y="1242469"/>
                  </a:lnTo>
                  <a:lnTo>
                    <a:pt x="1584860" y="1259078"/>
                  </a:lnTo>
                  <a:lnTo>
                    <a:pt x="1534319" y="1274155"/>
                  </a:lnTo>
                  <a:lnTo>
                    <a:pt x="1482359" y="1287649"/>
                  </a:lnTo>
                  <a:lnTo>
                    <a:pt x="1429062" y="1299508"/>
                  </a:lnTo>
                  <a:lnTo>
                    <a:pt x="1374511" y="1309683"/>
                  </a:lnTo>
                  <a:lnTo>
                    <a:pt x="1318790" y="1318121"/>
                  </a:lnTo>
                  <a:lnTo>
                    <a:pt x="1261980" y="1324773"/>
                  </a:lnTo>
                  <a:lnTo>
                    <a:pt x="1204165" y="1329587"/>
                  </a:lnTo>
                  <a:lnTo>
                    <a:pt x="1145427" y="1332513"/>
                  </a:lnTo>
                  <a:lnTo>
                    <a:pt x="1085850" y="1333500"/>
                  </a:lnTo>
                  <a:lnTo>
                    <a:pt x="1026272" y="1332513"/>
                  </a:lnTo>
                  <a:lnTo>
                    <a:pt x="967534" y="1329587"/>
                  </a:lnTo>
                  <a:lnTo>
                    <a:pt x="909719" y="1324773"/>
                  </a:lnTo>
                  <a:lnTo>
                    <a:pt x="852909" y="1318121"/>
                  </a:lnTo>
                  <a:lnTo>
                    <a:pt x="797188" y="1309683"/>
                  </a:lnTo>
                  <a:lnTo>
                    <a:pt x="742637" y="1299508"/>
                  </a:lnTo>
                  <a:lnTo>
                    <a:pt x="689340" y="1287649"/>
                  </a:lnTo>
                  <a:lnTo>
                    <a:pt x="637380" y="1274155"/>
                  </a:lnTo>
                  <a:lnTo>
                    <a:pt x="586839" y="1259078"/>
                  </a:lnTo>
                  <a:lnTo>
                    <a:pt x="537800" y="1242469"/>
                  </a:lnTo>
                  <a:lnTo>
                    <a:pt x="490347" y="1224377"/>
                  </a:lnTo>
                  <a:lnTo>
                    <a:pt x="444561" y="1204855"/>
                  </a:lnTo>
                  <a:lnTo>
                    <a:pt x="400525" y="1183954"/>
                  </a:lnTo>
                  <a:lnTo>
                    <a:pt x="358323" y="1161722"/>
                  </a:lnTo>
                  <a:lnTo>
                    <a:pt x="318038" y="1138213"/>
                  </a:lnTo>
                  <a:lnTo>
                    <a:pt x="279751" y="1113476"/>
                  </a:lnTo>
                  <a:lnTo>
                    <a:pt x="243546" y="1087563"/>
                  </a:lnTo>
                  <a:lnTo>
                    <a:pt x="209506" y="1060523"/>
                  </a:lnTo>
                  <a:lnTo>
                    <a:pt x="177713" y="1032409"/>
                  </a:lnTo>
                  <a:lnTo>
                    <a:pt x="148250" y="1003271"/>
                  </a:lnTo>
                  <a:lnTo>
                    <a:pt x="121200" y="973160"/>
                  </a:lnTo>
                  <a:lnTo>
                    <a:pt x="96646" y="942126"/>
                  </a:lnTo>
                  <a:lnTo>
                    <a:pt x="74671" y="910220"/>
                  </a:lnTo>
                  <a:lnTo>
                    <a:pt x="38787" y="843998"/>
                  </a:lnTo>
                  <a:lnTo>
                    <a:pt x="14211" y="774900"/>
                  </a:lnTo>
                  <a:lnTo>
                    <a:pt x="1606" y="703332"/>
                  </a:lnTo>
                  <a:lnTo>
                    <a:pt x="0" y="6667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324485" marR="336550" indent="-9525">
              <a:lnSpc>
                <a:spcPct val="99600"/>
              </a:lnSpc>
              <a:spcBef>
                <a:spcPts val="810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90">
                <a:latin typeface="Arial MT"/>
                <a:cs typeface="Arial MT"/>
              </a:rPr>
              <a:t>democ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dirty="0" sz="1200" spc="-190">
                <a:latin typeface="Arial MT"/>
                <a:cs typeface="Arial MT"/>
              </a:rPr>
              <a:t>r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200" spc="-190">
                <a:latin typeface="Arial MT"/>
                <a:cs typeface="Arial MT"/>
              </a:rPr>
              <a:t>a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200" spc="-190">
                <a:latin typeface="Arial MT"/>
                <a:cs typeface="Arial MT"/>
              </a:rPr>
              <a:t>c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dirty="0" sz="1200" spc="-190">
                <a:latin typeface="Arial MT"/>
                <a:cs typeface="Arial MT"/>
              </a:rPr>
              <a:t>y,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200" spc="-190">
                <a:latin typeface="Arial MT"/>
                <a:cs typeface="Arial MT"/>
              </a:rPr>
              <a:t>e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200" spc="-190">
                <a:latin typeface="Arial MT"/>
                <a:cs typeface="Arial MT"/>
              </a:rPr>
              <a:t>n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200" spc="-190">
                <a:latin typeface="Arial MT"/>
                <a:cs typeface="Arial MT"/>
              </a:rPr>
              <a:t>a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200" spc="-190">
                <a:latin typeface="Arial MT"/>
                <a:cs typeface="Arial MT"/>
              </a:rPr>
              <a:t>b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190">
                <a:latin typeface="Arial MT"/>
                <a:cs typeface="Arial MT"/>
              </a:rPr>
              <a:t>l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200" spc="-190">
                <a:latin typeface="Arial MT"/>
                <a:cs typeface="Arial MT"/>
              </a:rPr>
              <a:t>in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90">
                <a:latin typeface="Arial MT"/>
                <a:cs typeface="Arial MT"/>
              </a:rPr>
              <a:t>g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200" spc="-190">
                <a:latin typeface="Arial MT"/>
                <a:cs typeface="Arial MT"/>
              </a:rPr>
              <a:t>e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90">
                <a:latin typeface="Arial MT"/>
                <a:cs typeface="Arial MT"/>
              </a:rPr>
              <a:t>v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1200" spc="-190">
                <a:latin typeface="Arial MT"/>
                <a:cs typeface="Arial MT"/>
              </a:rPr>
              <a:t>e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90">
                <a:latin typeface="Arial MT"/>
                <a:cs typeface="Arial MT"/>
              </a:rPr>
              <a:t>r</a:t>
            </a:r>
            <a:r>
              <a:rPr dirty="0" baseline="-15432" sz="1350" spc="-284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1200" spc="-190">
                <a:latin typeface="Arial MT"/>
                <a:cs typeface="Arial MT"/>
              </a:rPr>
              <a:t>yone</a:t>
            </a:r>
            <a:r>
              <a:rPr dirty="0" sz="1200" spc="-18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90">
                <a:latin typeface="Arial MT"/>
                <a:cs typeface="Arial MT"/>
              </a:rPr>
              <a:t>anythin</a:t>
            </a:r>
            <a:r>
              <a:rPr dirty="0" baseline="9259" sz="1350" spc="-1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90">
                <a:latin typeface="Arial MT"/>
                <a:cs typeface="Arial MT"/>
              </a:rPr>
              <a:t>g</a:t>
            </a:r>
            <a:r>
              <a:rPr dirty="0" baseline="9259" sz="1350" spc="-13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200" spc="-185">
                <a:latin typeface="Arial MT"/>
                <a:cs typeface="Arial MT"/>
              </a:rPr>
              <a:t>b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1200" spc="-185">
                <a:latin typeface="Arial MT"/>
                <a:cs typeface="Arial MT"/>
              </a:rPr>
              <a:t>y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gin</a:t>
            </a:r>
            <a:r>
              <a:rPr dirty="0" sz="1200" spc="-185">
                <a:latin typeface="Arial MT"/>
                <a:cs typeface="Arial MT"/>
              </a:rPr>
              <a:t>o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200" spc="-185">
                <a:latin typeface="Arial MT"/>
                <a:cs typeface="Arial MT"/>
              </a:rPr>
              <a:t>n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85">
                <a:latin typeface="Arial MT"/>
                <a:cs typeface="Arial MT"/>
              </a:rPr>
              <a:t>li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185">
                <a:latin typeface="Arial MT"/>
                <a:cs typeface="Arial MT"/>
              </a:rPr>
              <a:t>n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185">
                <a:latin typeface="Arial MT"/>
                <a:cs typeface="Arial MT"/>
              </a:rPr>
              <a:t>e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blis</a:t>
            </a:r>
            <a:r>
              <a:rPr dirty="0" sz="1200" spc="-185">
                <a:latin typeface="Arial MT"/>
                <a:cs typeface="Arial MT"/>
              </a:rPr>
              <a:t>v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200" spc="-185">
                <a:latin typeface="Arial MT"/>
                <a:cs typeface="Arial MT"/>
              </a:rPr>
              <a:t>o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200" spc="-185">
                <a:latin typeface="Arial MT"/>
                <a:cs typeface="Arial MT"/>
              </a:rPr>
              <a:t>t</a:t>
            </a:r>
            <a:r>
              <a:rPr dirty="0" baseline="9259" sz="1350" spc="-277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200" spc="-185">
                <a:latin typeface="Arial MT"/>
                <a:cs typeface="Arial MT"/>
              </a:rPr>
              <a:t>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baseline="27777" sz="1350" spc="-37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50">
                <a:latin typeface="Arial MT"/>
                <a:cs typeface="Arial MT"/>
              </a:rPr>
              <a:t>m</a:t>
            </a:r>
            <a:r>
              <a:rPr dirty="0" baseline="27777" sz="1350" spc="-375">
                <a:solidFill>
                  <a:srgbClr val="FFFFFF"/>
                </a:solidFill>
                <a:latin typeface="Calibri"/>
                <a:cs typeface="Calibri"/>
              </a:rPr>
              <a:t>lec</a:t>
            </a:r>
            <a:r>
              <a:rPr dirty="0" sz="1200" spc="-250">
                <a:latin typeface="Arial MT"/>
                <a:cs typeface="Arial MT"/>
              </a:rPr>
              <a:t>a</a:t>
            </a:r>
            <a:r>
              <a:rPr dirty="0" baseline="27777" sz="1350" spc="-37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200" spc="-250">
                <a:latin typeface="Arial MT"/>
                <a:cs typeface="Arial MT"/>
              </a:rPr>
              <a:t>k</a:t>
            </a:r>
            <a:r>
              <a:rPr dirty="0" baseline="27777" sz="1350" spc="-37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250">
                <a:latin typeface="Arial MT"/>
                <a:cs typeface="Arial MT"/>
              </a:rPr>
              <a:t>e</a:t>
            </a:r>
            <a:r>
              <a:rPr dirty="0" baseline="27777" sz="1350" spc="-37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27777" sz="1350" spc="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7777" sz="1350" spc="-307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200" spc="-204">
                <a:latin typeface="Arial MT"/>
                <a:cs typeface="Arial MT"/>
              </a:rPr>
              <a:t>v</a:t>
            </a:r>
            <a:r>
              <a:rPr dirty="0" baseline="27777" sz="1350" spc="-307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200" spc="-204">
                <a:latin typeface="Arial MT"/>
                <a:cs typeface="Arial MT"/>
              </a:rPr>
              <a:t>o</a:t>
            </a:r>
            <a:r>
              <a:rPr dirty="0" baseline="27777" sz="1350" spc="-307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200" spc="-204">
                <a:latin typeface="Arial MT"/>
                <a:cs typeface="Arial MT"/>
              </a:rPr>
              <a:t>t</a:t>
            </a:r>
            <a:r>
              <a:rPr dirty="0" baseline="27777" sz="1350" spc="-307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04">
                <a:latin typeface="Arial MT"/>
                <a:cs typeface="Arial MT"/>
              </a:rPr>
              <a:t>in</a:t>
            </a:r>
            <a:r>
              <a:rPr dirty="0" baseline="27777" sz="1350" spc="-307">
                <a:solidFill>
                  <a:srgbClr val="FFFFFF"/>
                </a:solidFill>
                <a:latin typeface="Calibri"/>
                <a:cs typeface="Calibri"/>
              </a:rPr>
              <a:t>sto</a:t>
            </a:r>
            <a:r>
              <a:rPr dirty="0" sz="1200" spc="-204">
                <a:latin typeface="Arial MT"/>
                <a:cs typeface="Arial MT"/>
              </a:rPr>
              <a:t>g</a:t>
            </a:r>
            <a:r>
              <a:rPr dirty="0" sz="1200" spc="-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make’s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use of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authentication</a:t>
            </a:r>
            <a:r>
              <a:rPr dirty="0" sz="1200" spc="-5">
                <a:latin typeface="Arial MT"/>
                <a:cs typeface="Arial MT"/>
              </a:rPr>
              <a:t>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latin typeface="Arial MT"/>
                <a:cs typeface="Arial MT"/>
              </a:rPr>
              <a:t>must be able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 address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>
                <a:latin typeface="Arial MT"/>
                <a:cs typeface="Arial MT"/>
              </a:rPr>
              <a:t> marking,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>
                <a:latin typeface="Arial MT"/>
                <a:cs typeface="Arial MT"/>
              </a:rPr>
              <a:t> via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-5">
                <a:latin typeface="Arial MT"/>
                <a:cs typeface="Arial MT"/>
              </a:rPr>
              <a:t> Advantage</a:t>
            </a:r>
            <a:r>
              <a:rPr dirty="0" sz="1200">
                <a:latin typeface="Arial MT"/>
                <a:cs typeface="Arial MT"/>
              </a:rPr>
              <a:t> 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turnout</a:t>
            </a:r>
            <a:r>
              <a:rPr dirty="0" sz="1200">
                <a:latin typeface="Arial MT"/>
                <a:cs typeface="Arial MT"/>
              </a:rPr>
              <a:t> because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convenience,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fraud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068320"/>
            <a:chOff x="1503362" y="1692275"/>
            <a:chExt cx="4424680" cy="306832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11013" y="1695195"/>
            <a:ext cx="392176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19050" marR="5080" indent="-9525">
              <a:lnSpc>
                <a:spcPct val="99600"/>
              </a:lnSpc>
              <a:spcBef>
                <a:spcPts val="805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0">
                <a:latin typeface="Arial MT"/>
                <a:cs typeface="Arial MT"/>
              </a:rPr>
              <a:t>democracy, </a:t>
            </a:r>
            <a:r>
              <a:rPr dirty="0" sz="1200">
                <a:latin typeface="Arial MT"/>
                <a:cs typeface="Arial MT"/>
              </a:rPr>
              <a:t>enabling everyone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anything </a:t>
            </a:r>
            <a:r>
              <a:rPr dirty="0" sz="1200">
                <a:latin typeface="Arial MT"/>
                <a:cs typeface="Arial MT"/>
              </a:rPr>
              <a:t>by online </a:t>
            </a:r>
            <a:r>
              <a:rPr dirty="0" sz="1200" spc="-5">
                <a:latin typeface="Arial MT"/>
                <a:cs typeface="Arial MT"/>
              </a:rPr>
              <a:t>voting 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make’s </a:t>
            </a:r>
            <a:r>
              <a:rPr dirty="0" sz="1200">
                <a:latin typeface="Arial MT"/>
                <a:cs typeface="Arial MT"/>
              </a:rPr>
              <a:t>use of </a:t>
            </a:r>
            <a:r>
              <a:rPr dirty="0" sz="1200" spc="-5">
                <a:latin typeface="Arial MT"/>
                <a:cs typeface="Arial MT"/>
              </a:rPr>
              <a:t>authentication,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must be able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 address</a:t>
            </a:r>
            <a:r>
              <a:rPr dirty="0" sz="1200" spc="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marking,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0070" y="3996435"/>
            <a:ext cx="3902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via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Advantage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11450" y="3829050"/>
            <a:ext cx="3060700" cy="889000"/>
            <a:chOff x="2711450" y="3829050"/>
            <a:chExt cx="3060700" cy="889000"/>
          </a:xfrm>
        </p:grpSpPr>
        <p:sp>
          <p:nvSpPr>
            <p:cNvPr id="10" name="object 10"/>
            <p:cNvSpPr/>
            <p:nvPr/>
          </p:nvSpPr>
          <p:spPr>
            <a:xfrm>
              <a:off x="2717800" y="3835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3048000" y="0"/>
                  </a:moveTo>
                  <a:lnTo>
                    <a:pt x="1524000" y="0"/>
                  </a:lnTo>
                  <a:lnTo>
                    <a:pt x="1452258" y="476"/>
                  </a:lnTo>
                  <a:lnTo>
                    <a:pt x="1381370" y="1893"/>
                  </a:lnTo>
                  <a:lnTo>
                    <a:pt x="1311409" y="4228"/>
                  </a:lnTo>
                  <a:lnTo>
                    <a:pt x="1242448" y="7462"/>
                  </a:lnTo>
                  <a:lnTo>
                    <a:pt x="1174560" y="11571"/>
                  </a:lnTo>
                  <a:lnTo>
                    <a:pt x="1107819" y="16537"/>
                  </a:lnTo>
                  <a:lnTo>
                    <a:pt x="1042297" y="22337"/>
                  </a:lnTo>
                  <a:lnTo>
                    <a:pt x="978069" y="28950"/>
                  </a:lnTo>
                  <a:lnTo>
                    <a:pt x="915206" y="36356"/>
                  </a:lnTo>
                  <a:lnTo>
                    <a:pt x="853783" y="44534"/>
                  </a:lnTo>
                  <a:lnTo>
                    <a:pt x="793872" y="53461"/>
                  </a:lnTo>
                  <a:lnTo>
                    <a:pt x="735546" y="63119"/>
                  </a:lnTo>
                  <a:lnTo>
                    <a:pt x="678880" y="73484"/>
                  </a:lnTo>
                  <a:lnTo>
                    <a:pt x="623945" y="84537"/>
                  </a:lnTo>
                  <a:lnTo>
                    <a:pt x="570815" y="96256"/>
                  </a:lnTo>
                  <a:lnTo>
                    <a:pt x="519564" y="108621"/>
                  </a:lnTo>
                  <a:lnTo>
                    <a:pt x="470264" y="121609"/>
                  </a:lnTo>
                  <a:lnTo>
                    <a:pt x="422989" y="135201"/>
                  </a:lnTo>
                  <a:lnTo>
                    <a:pt x="377811" y="149374"/>
                  </a:lnTo>
                  <a:lnTo>
                    <a:pt x="334805" y="164109"/>
                  </a:lnTo>
                  <a:lnTo>
                    <a:pt x="294043" y="179384"/>
                  </a:lnTo>
                  <a:lnTo>
                    <a:pt x="255598" y="195178"/>
                  </a:lnTo>
                  <a:lnTo>
                    <a:pt x="219544" y="211469"/>
                  </a:lnTo>
                  <a:lnTo>
                    <a:pt x="154901" y="245462"/>
                  </a:lnTo>
                  <a:lnTo>
                    <a:pt x="100697" y="281195"/>
                  </a:lnTo>
                  <a:lnTo>
                    <a:pt x="57520" y="318498"/>
                  </a:lnTo>
                  <a:lnTo>
                    <a:pt x="25955" y="357203"/>
                  </a:lnTo>
                  <a:lnTo>
                    <a:pt x="6586" y="397144"/>
                  </a:lnTo>
                  <a:lnTo>
                    <a:pt x="0" y="438150"/>
                  </a:lnTo>
                  <a:lnTo>
                    <a:pt x="1658" y="458775"/>
                  </a:lnTo>
                  <a:lnTo>
                    <a:pt x="14709" y="499269"/>
                  </a:lnTo>
                  <a:lnTo>
                    <a:pt x="40249" y="538613"/>
                  </a:lnTo>
                  <a:lnTo>
                    <a:pt x="77694" y="576639"/>
                  </a:lnTo>
                  <a:lnTo>
                    <a:pt x="126457" y="613177"/>
                  </a:lnTo>
                  <a:lnTo>
                    <a:pt x="185954" y="648061"/>
                  </a:lnTo>
                  <a:lnTo>
                    <a:pt x="255598" y="681121"/>
                  </a:lnTo>
                  <a:lnTo>
                    <a:pt x="294043" y="696915"/>
                  </a:lnTo>
                  <a:lnTo>
                    <a:pt x="334805" y="712190"/>
                  </a:lnTo>
                  <a:lnTo>
                    <a:pt x="377811" y="726925"/>
                  </a:lnTo>
                  <a:lnTo>
                    <a:pt x="422989" y="741098"/>
                  </a:lnTo>
                  <a:lnTo>
                    <a:pt x="470264" y="754690"/>
                  </a:lnTo>
                  <a:lnTo>
                    <a:pt x="519564" y="767678"/>
                  </a:lnTo>
                  <a:lnTo>
                    <a:pt x="570815" y="780043"/>
                  </a:lnTo>
                  <a:lnTo>
                    <a:pt x="623945" y="791762"/>
                  </a:lnTo>
                  <a:lnTo>
                    <a:pt x="678880" y="802815"/>
                  </a:lnTo>
                  <a:lnTo>
                    <a:pt x="735546" y="813180"/>
                  </a:lnTo>
                  <a:lnTo>
                    <a:pt x="793872" y="822838"/>
                  </a:lnTo>
                  <a:lnTo>
                    <a:pt x="853783" y="831765"/>
                  </a:lnTo>
                  <a:lnTo>
                    <a:pt x="915206" y="839943"/>
                  </a:lnTo>
                  <a:lnTo>
                    <a:pt x="978069" y="847349"/>
                  </a:lnTo>
                  <a:lnTo>
                    <a:pt x="1042297" y="853962"/>
                  </a:lnTo>
                  <a:lnTo>
                    <a:pt x="1107819" y="859762"/>
                  </a:lnTo>
                  <a:lnTo>
                    <a:pt x="1174560" y="864728"/>
                  </a:lnTo>
                  <a:lnTo>
                    <a:pt x="1242448" y="868837"/>
                  </a:lnTo>
                  <a:lnTo>
                    <a:pt x="1311409" y="872071"/>
                  </a:lnTo>
                  <a:lnTo>
                    <a:pt x="1381370" y="874406"/>
                  </a:lnTo>
                  <a:lnTo>
                    <a:pt x="1452258" y="875823"/>
                  </a:lnTo>
                  <a:lnTo>
                    <a:pt x="1524000" y="876300"/>
                  </a:lnTo>
                  <a:lnTo>
                    <a:pt x="1595741" y="875823"/>
                  </a:lnTo>
                  <a:lnTo>
                    <a:pt x="1666629" y="874406"/>
                  </a:lnTo>
                  <a:lnTo>
                    <a:pt x="1736590" y="872071"/>
                  </a:lnTo>
                  <a:lnTo>
                    <a:pt x="1805551" y="868837"/>
                  </a:lnTo>
                  <a:lnTo>
                    <a:pt x="1873439" y="864728"/>
                  </a:lnTo>
                  <a:lnTo>
                    <a:pt x="1940180" y="859762"/>
                  </a:lnTo>
                  <a:lnTo>
                    <a:pt x="2005702" y="853962"/>
                  </a:lnTo>
                  <a:lnTo>
                    <a:pt x="2069930" y="847349"/>
                  </a:lnTo>
                  <a:lnTo>
                    <a:pt x="2132793" y="839943"/>
                  </a:lnTo>
                  <a:lnTo>
                    <a:pt x="2194216" y="831765"/>
                  </a:lnTo>
                  <a:lnTo>
                    <a:pt x="2254127" y="822838"/>
                  </a:lnTo>
                  <a:lnTo>
                    <a:pt x="2312453" y="813180"/>
                  </a:lnTo>
                  <a:lnTo>
                    <a:pt x="2369119" y="802815"/>
                  </a:lnTo>
                  <a:lnTo>
                    <a:pt x="2424054" y="791762"/>
                  </a:lnTo>
                  <a:lnTo>
                    <a:pt x="2477184" y="780043"/>
                  </a:lnTo>
                  <a:lnTo>
                    <a:pt x="2528435" y="767678"/>
                  </a:lnTo>
                  <a:lnTo>
                    <a:pt x="2577735" y="754690"/>
                  </a:lnTo>
                  <a:lnTo>
                    <a:pt x="2625010" y="741098"/>
                  </a:lnTo>
                  <a:lnTo>
                    <a:pt x="2670188" y="726925"/>
                  </a:lnTo>
                  <a:lnTo>
                    <a:pt x="2713194" y="712190"/>
                  </a:lnTo>
                  <a:lnTo>
                    <a:pt x="2753956" y="696915"/>
                  </a:lnTo>
                  <a:lnTo>
                    <a:pt x="2792401" y="681121"/>
                  </a:lnTo>
                  <a:lnTo>
                    <a:pt x="2828455" y="664830"/>
                  </a:lnTo>
                  <a:lnTo>
                    <a:pt x="2893098" y="630837"/>
                  </a:lnTo>
                  <a:lnTo>
                    <a:pt x="2947302" y="595104"/>
                  </a:lnTo>
                  <a:lnTo>
                    <a:pt x="2990479" y="557801"/>
                  </a:lnTo>
                  <a:lnTo>
                    <a:pt x="3022044" y="519096"/>
                  </a:lnTo>
                  <a:lnTo>
                    <a:pt x="3041413" y="479155"/>
                  </a:lnTo>
                  <a:lnTo>
                    <a:pt x="3048000" y="43815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17800" y="3835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0" y="438150"/>
                  </a:moveTo>
                  <a:lnTo>
                    <a:pt x="6586" y="397143"/>
                  </a:lnTo>
                  <a:lnTo>
                    <a:pt x="25955" y="357203"/>
                  </a:lnTo>
                  <a:lnTo>
                    <a:pt x="57520" y="318498"/>
                  </a:lnTo>
                  <a:lnTo>
                    <a:pt x="100697" y="281194"/>
                  </a:lnTo>
                  <a:lnTo>
                    <a:pt x="154901" y="245462"/>
                  </a:lnTo>
                  <a:lnTo>
                    <a:pt x="219544" y="211469"/>
                  </a:lnTo>
                  <a:lnTo>
                    <a:pt x="255598" y="195178"/>
                  </a:lnTo>
                  <a:lnTo>
                    <a:pt x="294043" y="179384"/>
                  </a:lnTo>
                  <a:lnTo>
                    <a:pt x="334805" y="164109"/>
                  </a:lnTo>
                  <a:lnTo>
                    <a:pt x="377811" y="149374"/>
                  </a:lnTo>
                  <a:lnTo>
                    <a:pt x="422989" y="135201"/>
                  </a:lnTo>
                  <a:lnTo>
                    <a:pt x="470264" y="121609"/>
                  </a:lnTo>
                  <a:lnTo>
                    <a:pt x="519564" y="108620"/>
                  </a:lnTo>
                  <a:lnTo>
                    <a:pt x="570815" y="96256"/>
                  </a:lnTo>
                  <a:lnTo>
                    <a:pt x="623945" y="84537"/>
                  </a:lnTo>
                  <a:lnTo>
                    <a:pt x="678880" y="73484"/>
                  </a:lnTo>
                  <a:lnTo>
                    <a:pt x="735546" y="63119"/>
                  </a:lnTo>
                  <a:lnTo>
                    <a:pt x="793872" y="53461"/>
                  </a:lnTo>
                  <a:lnTo>
                    <a:pt x="853783" y="44534"/>
                  </a:lnTo>
                  <a:lnTo>
                    <a:pt x="915206" y="36356"/>
                  </a:lnTo>
                  <a:lnTo>
                    <a:pt x="978069" y="28950"/>
                  </a:lnTo>
                  <a:lnTo>
                    <a:pt x="1042298" y="22337"/>
                  </a:lnTo>
                  <a:lnTo>
                    <a:pt x="1107819" y="16537"/>
                  </a:lnTo>
                  <a:lnTo>
                    <a:pt x="1174560" y="11571"/>
                  </a:lnTo>
                  <a:lnTo>
                    <a:pt x="1242448" y="7462"/>
                  </a:lnTo>
                  <a:lnTo>
                    <a:pt x="1311409" y="4228"/>
                  </a:lnTo>
                  <a:lnTo>
                    <a:pt x="1381370" y="1893"/>
                  </a:lnTo>
                  <a:lnTo>
                    <a:pt x="1452258" y="476"/>
                  </a:lnTo>
                  <a:lnTo>
                    <a:pt x="1524000" y="0"/>
                  </a:lnTo>
                  <a:lnTo>
                    <a:pt x="1574800" y="0"/>
                  </a:lnTo>
                  <a:lnTo>
                    <a:pt x="1625600" y="0"/>
                  </a:lnTo>
                  <a:lnTo>
                    <a:pt x="3048000" y="0"/>
                  </a:lnTo>
                  <a:lnTo>
                    <a:pt x="3048000" y="48683"/>
                  </a:lnTo>
                  <a:lnTo>
                    <a:pt x="3048000" y="438150"/>
                  </a:lnTo>
                  <a:lnTo>
                    <a:pt x="3046341" y="458775"/>
                  </a:lnTo>
                  <a:lnTo>
                    <a:pt x="3033290" y="499269"/>
                  </a:lnTo>
                  <a:lnTo>
                    <a:pt x="3007750" y="538613"/>
                  </a:lnTo>
                  <a:lnTo>
                    <a:pt x="2970305" y="576639"/>
                  </a:lnTo>
                  <a:lnTo>
                    <a:pt x="2921542" y="613178"/>
                  </a:lnTo>
                  <a:lnTo>
                    <a:pt x="2862045" y="648061"/>
                  </a:lnTo>
                  <a:lnTo>
                    <a:pt x="2792401" y="681121"/>
                  </a:lnTo>
                  <a:lnTo>
                    <a:pt x="2753956" y="696915"/>
                  </a:lnTo>
                  <a:lnTo>
                    <a:pt x="2713194" y="712190"/>
                  </a:lnTo>
                  <a:lnTo>
                    <a:pt x="2670188" y="726925"/>
                  </a:lnTo>
                  <a:lnTo>
                    <a:pt x="2625010" y="741098"/>
                  </a:lnTo>
                  <a:lnTo>
                    <a:pt x="2577735" y="754690"/>
                  </a:lnTo>
                  <a:lnTo>
                    <a:pt x="2528435" y="767679"/>
                  </a:lnTo>
                  <a:lnTo>
                    <a:pt x="2477184" y="780043"/>
                  </a:lnTo>
                  <a:lnTo>
                    <a:pt x="2424054" y="791762"/>
                  </a:lnTo>
                  <a:lnTo>
                    <a:pt x="2369119" y="802815"/>
                  </a:lnTo>
                  <a:lnTo>
                    <a:pt x="2312453" y="813180"/>
                  </a:lnTo>
                  <a:lnTo>
                    <a:pt x="2254127" y="822838"/>
                  </a:lnTo>
                  <a:lnTo>
                    <a:pt x="2194216" y="831765"/>
                  </a:lnTo>
                  <a:lnTo>
                    <a:pt x="2132793" y="839943"/>
                  </a:lnTo>
                  <a:lnTo>
                    <a:pt x="2069930" y="847349"/>
                  </a:lnTo>
                  <a:lnTo>
                    <a:pt x="2005701" y="853962"/>
                  </a:lnTo>
                  <a:lnTo>
                    <a:pt x="1940180" y="859762"/>
                  </a:lnTo>
                  <a:lnTo>
                    <a:pt x="1873439" y="864728"/>
                  </a:lnTo>
                  <a:lnTo>
                    <a:pt x="1805551" y="868837"/>
                  </a:lnTo>
                  <a:lnTo>
                    <a:pt x="1736590" y="872071"/>
                  </a:lnTo>
                  <a:lnTo>
                    <a:pt x="1666629" y="874406"/>
                  </a:lnTo>
                  <a:lnTo>
                    <a:pt x="1595741" y="875823"/>
                  </a:lnTo>
                  <a:lnTo>
                    <a:pt x="1524000" y="876300"/>
                  </a:lnTo>
                  <a:lnTo>
                    <a:pt x="1452258" y="875823"/>
                  </a:lnTo>
                  <a:lnTo>
                    <a:pt x="1381370" y="874406"/>
                  </a:lnTo>
                  <a:lnTo>
                    <a:pt x="1311409" y="872071"/>
                  </a:lnTo>
                  <a:lnTo>
                    <a:pt x="1242448" y="868837"/>
                  </a:lnTo>
                  <a:lnTo>
                    <a:pt x="1174560" y="864728"/>
                  </a:lnTo>
                  <a:lnTo>
                    <a:pt x="1107819" y="859762"/>
                  </a:lnTo>
                  <a:lnTo>
                    <a:pt x="1042298" y="853962"/>
                  </a:lnTo>
                  <a:lnTo>
                    <a:pt x="978069" y="847349"/>
                  </a:lnTo>
                  <a:lnTo>
                    <a:pt x="915206" y="839943"/>
                  </a:lnTo>
                  <a:lnTo>
                    <a:pt x="853783" y="831765"/>
                  </a:lnTo>
                  <a:lnTo>
                    <a:pt x="793872" y="822838"/>
                  </a:lnTo>
                  <a:lnTo>
                    <a:pt x="735546" y="813180"/>
                  </a:lnTo>
                  <a:lnTo>
                    <a:pt x="678880" y="802815"/>
                  </a:lnTo>
                  <a:lnTo>
                    <a:pt x="623945" y="791762"/>
                  </a:lnTo>
                  <a:lnTo>
                    <a:pt x="570815" y="780043"/>
                  </a:lnTo>
                  <a:lnTo>
                    <a:pt x="519564" y="767679"/>
                  </a:lnTo>
                  <a:lnTo>
                    <a:pt x="470264" y="754690"/>
                  </a:lnTo>
                  <a:lnTo>
                    <a:pt x="422989" y="741098"/>
                  </a:lnTo>
                  <a:lnTo>
                    <a:pt x="377811" y="726925"/>
                  </a:lnTo>
                  <a:lnTo>
                    <a:pt x="334805" y="712190"/>
                  </a:lnTo>
                  <a:lnTo>
                    <a:pt x="294043" y="696915"/>
                  </a:lnTo>
                  <a:lnTo>
                    <a:pt x="255598" y="681121"/>
                  </a:lnTo>
                  <a:lnTo>
                    <a:pt x="219544" y="664830"/>
                  </a:lnTo>
                  <a:lnTo>
                    <a:pt x="154901" y="630837"/>
                  </a:lnTo>
                  <a:lnTo>
                    <a:pt x="100697" y="595105"/>
                  </a:lnTo>
                  <a:lnTo>
                    <a:pt x="57520" y="557801"/>
                  </a:lnTo>
                  <a:lnTo>
                    <a:pt x="25955" y="519096"/>
                  </a:lnTo>
                  <a:lnTo>
                    <a:pt x="6586" y="479156"/>
                  </a:lnTo>
                  <a:lnTo>
                    <a:pt x="1658" y="458775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04670" y="4072635"/>
            <a:ext cx="3953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7037" sz="1800">
                <a:latin typeface="Arial MT"/>
                <a:cs typeface="Arial MT"/>
              </a:rPr>
              <a:t>could</a:t>
            </a:r>
            <a:r>
              <a:rPr dirty="0" baseline="-37037" sz="1800" spc="540">
                <a:latin typeface="Arial MT"/>
                <a:cs typeface="Arial MT"/>
              </a:rPr>
              <a:t> </a:t>
            </a:r>
            <a:r>
              <a:rPr dirty="0" baseline="-37037" sz="1800">
                <a:latin typeface="Arial MT"/>
                <a:cs typeface="Arial MT"/>
              </a:rPr>
              <a:t>increase</a:t>
            </a:r>
            <a:r>
              <a:rPr dirty="0" baseline="-37037" sz="1800" spc="540">
                <a:latin typeface="Arial MT"/>
                <a:cs typeface="Arial MT"/>
              </a:rPr>
              <a:t> </a:t>
            </a:r>
            <a:r>
              <a:rPr dirty="0" baseline="-37037" sz="1800" spc="-7">
                <a:latin typeface="Arial MT"/>
                <a:cs typeface="Arial MT"/>
              </a:rPr>
              <a:t>vote</a:t>
            </a:r>
            <a:r>
              <a:rPr dirty="0" baseline="-37037" sz="1800" spc="-30">
                <a:latin typeface="Arial MT"/>
                <a:cs typeface="Arial MT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Calibri"/>
                <a:cs typeface="Calibri"/>
              </a:rPr>
              <a:t>Vote: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cast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his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vote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favor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of a</a:t>
            </a:r>
            <a:r>
              <a:rPr dirty="0" sz="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37037" sz="1800">
                <a:latin typeface="Arial MT"/>
                <a:cs typeface="Arial MT"/>
              </a:rPr>
              <a:t>nience,</a:t>
            </a:r>
            <a:endParaRPr baseline="-37037"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4670" y="4176267"/>
            <a:ext cx="3460750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 marR="30480" indent="1406525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r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 spc="-170">
                <a:latin typeface="Arial MT"/>
                <a:cs typeface="Arial MT"/>
              </a:rPr>
              <a:t>turnou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170">
                <a:latin typeface="Arial MT"/>
                <a:cs typeface="Arial MT"/>
              </a:rPr>
              <a:t>t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art</a:t>
            </a:r>
            <a:r>
              <a:rPr dirty="0" sz="1200" spc="-170">
                <a:latin typeface="Arial MT"/>
                <a:cs typeface="Arial MT"/>
              </a:rPr>
              <a:t>b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dirty="0" sz="1200" spc="-170">
                <a:latin typeface="Arial MT"/>
                <a:cs typeface="Arial MT"/>
              </a:rPr>
              <a:t>e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dirty="0" sz="1200" spc="-170">
                <a:latin typeface="Arial MT"/>
                <a:cs typeface="Arial MT"/>
              </a:rPr>
              <a:t>c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dirty="0" sz="1200" spc="-170">
                <a:latin typeface="Arial MT"/>
                <a:cs typeface="Arial MT"/>
              </a:rPr>
              <a:t>a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170">
                <a:latin typeface="Arial MT"/>
                <a:cs typeface="Arial MT"/>
              </a:rPr>
              <a:t>u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200" spc="-170">
                <a:latin typeface="Arial MT"/>
                <a:cs typeface="Arial MT"/>
              </a:rPr>
              <a:t>s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70">
                <a:latin typeface="Arial MT"/>
                <a:cs typeface="Arial MT"/>
              </a:rPr>
              <a:t>e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ida</a:t>
            </a:r>
            <a:r>
              <a:rPr dirty="0" sz="1200" spc="-170">
                <a:latin typeface="Arial MT"/>
                <a:cs typeface="Arial MT"/>
              </a:rPr>
              <a:t>o</a:t>
            </a:r>
            <a:r>
              <a:rPr dirty="0" baseline="-18518" sz="1350" spc="-254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1200" spc="-170">
                <a:latin typeface="Arial MT"/>
                <a:cs typeface="Arial MT"/>
              </a:rPr>
              <a:t>f</a:t>
            </a:r>
            <a:r>
              <a:rPr dirty="0" sz="1200" spc="-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5">
                <a:latin typeface="Arial MT"/>
                <a:cs typeface="Arial MT"/>
              </a:rPr>
              <a:t> fraud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565275" y="7994650"/>
            <a:ext cx="4362450" cy="931544"/>
            <a:chOff x="1565275" y="7994650"/>
            <a:chExt cx="4362450" cy="931544"/>
          </a:xfrm>
        </p:grpSpPr>
        <p:sp>
          <p:nvSpPr>
            <p:cNvPr id="17" name="object 17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7800" y="80010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3048000" y="0"/>
                  </a:moveTo>
                  <a:lnTo>
                    <a:pt x="1524000" y="0"/>
                  </a:lnTo>
                  <a:lnTo>
                    <a:pt x="1452258" y="476"/>
                  </a:lnTo>
                  <a:lnTo>
                    <a:pt x="1381370" y="1893"/>
                  </a:lnTo>
                  <a:lnTo>
                    <a:pt x="1311409" y="4228"/>
                  </a:lnTo>
                  <a:lnTo>
                    <a:pt x="1242448" y="7462"/>
                  </a:lnTo>
                  <a:lnTo>
                    <a:pt x="1174560" y="11571"/>
                  </a:lnTo>
                  <a:lnTo>
                    <a:pt x="1107819" y="16537"/>
                  </a:lnTo>
                  <a:lnTo>
                    <a:pt x="1042297" y="22337"/>
                  </a:lnTo>
                  <a:lnTo>
                    <a:pt x="978069" y="28950"/>
                  </a:lnTo>
                  <a:lnTo>
                    <a:pt x="915206" y="36356"/>
                  </a:lnTo>
                  <a:lnTo>
                    <a:pt x="853783" y="44534"/>
                  </a:lnTo>
                  <a:lnTo>
                    <a:pt x="793872" y="53461"/>
                  </a:lnTo>
                  <a:lnTo>
                    <a:pt x="735546" y="63119"/>
                  </a:lnTo>
                  <a:lnTo>
                    <a:pt x="678880" y="73484"/>
                  </a:lnTo>
                  <a:lnTo>
                    <a:pt x="623945" y="84537"/>
                  </a:lnTo>
                  <a:lnTo>
                    <a:pt x="570815" y="96256"/>
                  </a:lnTo>
                  <a:lnTo>
                    <a:pt x="519564" y="108621"/>
                  </a:lnTo>
                  <a:lnTo>
                    <a:pt x="470264" y="121609"/>
                  </a:lnTo>
                  <a:lnTo>
                    <a:pt x="422989" y="135201"/>
                  </a:lnTo>
                  <a:lnTo>
                    <a:pt x="377811" y="149374"/>
                  </a:lnTo>
                  <a:lnTo>
                    <a:pt x="334805" y="164109"/>
                  </a:lnTo>
                  <a:lnTo>
                    <a:pt x="294043" y="179384"/>
                  </a:lnTo>
                  <a:lnTo>
                    <a:pt x="255598" y="195178"/>
                  </a:lnTo>
                  <a:lnTo>
                    <a:pt x="219544" y="211469"/>
                  </a:lnTo>
                  <a:lnTo>
                    <a:pt x="154901" y="245462"/>
                  </a:lnTo>
                  <a:lnTo>
                    <a:pt x="100697" y="281195"/>
                  </a:lnTo>
                  <a:lnTo>
                    <a:pt x="57520" y="318498"/>
                  </a:lnTo>
                  <a:lnTo>
                    <a:pt x="25955" y="357203"/>
                  </a:lnTo>
                  <a:lnTo>
                    <a:pt x="6586" y="397144"/>
                  </a:lnTo>
                  <a:lnTo>
                    <a:pt x="0" y="438150"/>
                  </a:lnTo>
                  <a:lnTo>
                    <a:pt x="1658" y="458775"/>
                  </a:lnTo>
                  <a:lnTo>
                    <a:pt x="14709" y="499269"/>
                  </a:lnTo>
                  <a:lnTo>
                    <a:pt x="40249" y="538613"/>
                  </a:lnTo>
                  <a:lnTo>
                    <a:pt x="77694" y="576639"/>
                  </a:lnTo>
                  <a:lnTo>
                    <a:pt x="126457" y="613177"/>
                  </a:lnTo>
                  <a:lnTo>
                    <a:pt x="185954" y="648061"/>
                  </a:lnTo>
                  <a:lnTo>
                    <a:pt x="255598" y="681121"/>
                  </a:lnTo>
                  <a:lnTo>
                    <a:pt x="294043" y="696915"/>
                  </a:lnTo>
                  <a:lnTo>
                    <a:pt x="334805" y="712190"/>
                  </a:lnTo>
                  <a:lnTo>
                    <a:pt x="377811" y="726925"/>
                  </a:lnTo>
                  <a:lnTo>
                    <a:pt x="422989" y="741098"/>
                  </a:lnTo>
                  <a:lnTo>
                    <a:pt x="470264" y="754690"/>
                  </a:lnTo>
                  <a:lnTo>
                    <a:pt x="519564" y="767678"/>
                  </a:lnTo>
                  <a:lnTo>
                    <a:pt x="570815" y="780043"/>
                  </a:lnTo>
                  <a:lnTo>
                    <a:pt x="623945" y="791762"/>
                  </a:lnTo>
                  <a:lnTo>
                    <a:pt x="678880" y="802815"/>
                  </a:lnTo>
                  <a:lnTo>
                    <a:pt x="735546" y="813180"/>
                  </a:lnTo>
                  <a:lnTo>
                    <a:pt x="793872" y="822838"/>
                  </a:lnTo>
                  <a:lnTo>
                    <a:pt x="853783" y="831765"/>
                  </a:lnTo>
                  <a:lnTo>
                    <a:pt x="915206" y="839943"/>
                  </a:lnTo>
                  <a:lnTo>
                    <a:pt x="978069" y="847349"/>
                  </a:lnTo>
                  <a:lnTo>
                    <a:pt x="1042297" y="853962"/>
                  </a:lnTo>
                  <a:lnTo>
                    <a:pt x="1107819" y="859762"/>
                  </a:lnTo>
                  <a:lnTo>
                    <a:pt x="1174560" y="864728"/>
                  </a:lnTo>
                  <a:lnTo>
                    <a:pt x="1242448" y="868837"/>
                  </a:lnTo>
                  <a:lnTo>
                    <a:pt x="1311409" y="872071"/>
                  </a:lnTo>
                  <a:lnTo>
                    <a:pt x="1381370" y="874406"/>
                  </a:lnTo>
                  <a:lnTo>
                    <a:pt x="1452258" y="875823"/>
                  </a:lnTo>
                  <a:lnTo>
                    <a:pt x="1524000" y="876300"/>
                  </a:lnTo>
                  <a:lnTo>
                    <a:pt x="1595741" y="875823"/>
                  </a:lnTo>
                  <a:lnTo>
                    <a:pt x="1666629" y="874406"/>
                  </a:lnTo>
                  <a:lnTo>
                    <a:pt x="1736590" y="872071"/>
                  </a:lnTo>
                  <a:lnTo>
                    <a:pt x="1805551" y="868837"/>
                  </a:lnTo>
                  <a:lnTo>
                    <a:pt x="1873439" y="864728"/>
                  </a:lnTo>
                  <a:lnTo>
                    <a:pt x="1940180" y="859762"/>
                  </a:lnTo>
                  <a:lnTo>
                    <a:pt x="2005702" y="853962"/>
                  </a:lnTo>
                  <a:lnTo>
                    <a:pt x="2069930" y="847349"/>
                  </a:lnTo>
                  <a:lnTo>
                    <a:pt x="2132793" y="839943"/>
                  </a:lnTo>
                  <a:lnTo>
                    <a:pt x="2194216" y="831765"/>
                  </a:lnTo>
                  <a:lnTo>
                    <a:pt x="2254127" y="822838"/>
                  </a:lnTo>
                  <a:lnTo>
                    <a:pt x="2312453" y="813180"/>
                  </a:lnTo>
                  <a:lnTo>
                    <a:pt x="2369119" y="802815"/>
                  </a:lnTo>
                  <a:lnTo>
                    <a:pt x="2424054" y="791762"/>
                  </a:lnTo>
                  <a:lnTo>
                    <a:pt x="2477184" y="780043"/>
                  </a:lnTo>
                  <a:lnTo>
                    <a:pt x="2528435" y="767678"/>
                  </a:lnTo>
                  <a:lnTo>
                    <a:pt x="2577735" y="754690"/>
                  </a:lnTo>
                  <a:lnTo>
                    <a:pt x="2625010" y="741098"/>
                  </a:lnTo>
                  <a:lnTo>
                    <a:pt x="2670188" y="726925"/>
                  </a:lnTo>
                  <a:lnTo>
                    <a:pt x="2713194" y="712190"/>
                  </a:lnTo>
                  <a:lnTo>
                    <a:pt x="2753956" y="696915"/>
                  </a:lnTo>
                  <a:lnTo>
                    <a:pt x="2792401" y="681121"/>
                  </a:lnTo>
                  <a:lnTo>
                    <a:pt x="2828455" y="664830"/>
                  </a:lnTo>
                  <a:lnTo>
                    <a:pt x="2893098" y="630837"/>
                  </a:lnTo>
                  <a:lnTo>
                    <a:pt x="2947302" y="595104"/>
                  </a:lnTo>
                  <a:lnTo>
                    <a:pt x="2990479" y="557801"/>
                  </a:lnTo>
                  <a:lnTo>
                    <a:pt x="3022044" y="519096"/>
                  </a:lnTo>
                  <a:lnTo>
                    <a:pt x="3041413" y="479155"/>
                  </a:lnTo>
                  <a:lnTo>
                    <a:pt x="3048000" y="43815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17800" y="80010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0" y="438150"/>
                  </a:moveTo>
                  <a:lnTo>
                    <a:pt x="6586" y="397143"/>
                  </a:lnTo>
                  <a:lnTo>
                    <a:pt x="25955" y="357203"/>
                  </a:lnTo>
                  <a:lnTo>
                    <a:pt x="57520" y="318498"/>
                  </a:lnTo>
                  <a:lnTo>
                    <a:pt x="100697" y="281194"/>
                  </a:lnTo>
                  <a:lnTo>
                    <a:pt x="154901" y="245462"/>
                  </a:lnTo>
                  <a:lnTo>
                    <a:pt x="219544" y="211469"/>
                  </a:lnTo>
                  <a:lnTo>
                    <a:pt x="255598" y="195178"/>
                  </a:lnTo>
                  <a:lnTo>
                    <a:pt x="294043" y="179384"/>
                  </a:lnTo>
                  <a:lnTo>
                    <a:pt x="334805" y="164109"/>
                  </a:lnTo>
                  <a:lnTo>
                    <a:pt x="377811" y="149374"/>
                  </a:lnTo>
                  <a:lnTo>
                    <a:pt x="422989" y="135201"/>
                  </a:lnTo>
                  <a:lnTo>
                    <a:pt x="470264" y="121609"/>
                  </a:lnTo>
                  <a:lnTo>
                    <a:pt x="519564" y="108620"/>
                  </a:lnTo>
                  <a:lnTo>
                    <a:pt x="570815" y="96256"/>
                  </a:lnTo>
                  <a:lnTo>
                    <a:pt x="623945" y="84537"/>
                  </a:lnTo>
                  <a:lnTo>
                    <a:pt x="678880" y="73484"/>
                  </a:lnTo>
                  <a:lnTo>
                    <a:pt x="735546" y="63119"/>
                  </a:lnTo>
                  <a:lnTo>
                    <a:pt x="793872" y="53461"/>
                  </a:lnTo>
                  <a:lnTo>
                    <a:pt x="853783" y="44534"/>
                  </a:lnTo>
                  <a:lnTo>
                    <a:pt x="915206" y="36356"/>
                  </a:lnTo>
                  <a:lnTo>
                    <a:pt x="978069" y="28950"/>
                  </a:lnTo>
                  <a:lnTo>
                    <a:pt x="1042298" y="22337"/>
                  </a:lnTo>
                  <a:lnTo>
                    <a:pt x="1107819" y="16537"/>
                  </a:lnTo>
                  <a:lnTo>
                    <a:pt x="1174560" y="11571"/>
                  </a:lnTo>
                  <a:lnTo>
                    <a:pt x="1242448" y="7462"/>
                  </a:lnTo>
                  <a:lnTo>
                    <a:pt x="1311409" y="4228"/>
                  </a:lnTo>
                  <a:lnTo>
                    <a:pt x="1381370" y="1893"/>
                  </a:lnTo>
                  <a:lnTo>
                    <a:pt x="1452258" y="476"/>
                  </a:lnTo>
                  <a:lnTo>
                    <a:pt x="1524000" y="0"/>
                  </a:lnTo>
                  <a:lnTo>
                    <a:pt x="1574800" y="0"/>
                  </a:lnTo>
                  <a:lnTo>
                    <a:pt x="1625600" y="0"/>
                  </a:lnTo>
                  <a:lnTo>
                    <a:pt x="3048000" y="0"/>
                  </a:lnTo>
                  <a:lnTo>
                    <a:pt x="3048000" y="48683"/>
                  </a:lnTo>
                  <a:lnTo>
                    <a:pt x="3048000" y="438150"/>
                  </a:lnTo>
                  <a:lnTo>
                    <a:pt x="3046341" y="458775"/>
                  </a:lnTo>
                  <a:lnTo>
                    <a:pt x="3033290" y="499269"/>
                  </a:lnTo>
                  <a:lnTo>
                    <a:pt x="3007750" y="538613"/>
                  </a:lnTo>
                  <a:lnTo>
                    <a:pt x="2970305" y="576639"/>
                  </a:lnTo>
                  <a:lnTo>
                    <a:pt x="2921542" y="613178"/>
                  </a:lnTo>
                  <a:lnTo>
                    <a:pt x="2862045" y="648061"/>
                  </a:lnTo>
                  <a:lnTo>
                    <a:pt x="2792401" y="681121"/>
                  </a:lnTo>
                  <a:lnTo>
                    <a:pt x="2753956" y="696915"/>
                  </a:lnTo>
                  <a:lnTo>
                    <a:pt x="2713194" y="712190"/>
                  </a:lnTo>
                  <a:lnTo>
                    <a:pt x="2670188" y="726925"/>
                  </a:lnTo>
                  <a:lnTo>
                    <a:pt x="2625010" y="741098"/>
                  </a:lnTo>
                  <a:lnTo>
                    <a:pt x="2577735" y="754690"/>
                  </a:lnTo>
                  <a:lnTo>
                    <a:pt x="2528435" y="767679"/>
                  </a:lnTo>
                  <a:lnTo>
                    <a:pt x="2477184" y="780043"/>
                  </a:lnTo>
                  <a:lnTo>
                    <a:pt x="2424054" y="791762"/>
                  </a:lnTo>
                  <a:lnTo>
                    <a:pt x="2369119" y="802815"/>
                  </a:lnTo>
                  <a:lnTo>
                    <a:pt x="2312453" y="813180"/>
                  </a:lnTo>
                  <a:lnTo>
                    <a:pt x="2254127" y="822838"/>
                  </a:lnTo>
                  <a:lnTo>
                    <a:pt x="2194216" y="831765"/>
                  </a:lnTo>
                  <a:lnTo>
                    <a:pt x="2132793" y="839943"/>
                  </a:lnTo>
                  <a:lnTo>
                    <a:pt x="2069930" y="847349"/>
                  </a:lnTo>
                  <a:lnTo>
                    <a:pt x="2005701" y="853962"/>
                  </a:lnTo>
                  <a:lnTo>
                    <a:pt x="1940180" y="859762"/>
                  </a:lnTo>
                  <a:lnTo>
                    <a:pt x="1873439" y="864728"/>
                  </a:lnTo>
                  <a:lnTo>
                    <a:pt x="1805551" y="868837"/>
                  </a:lnTo>
                  <a:lnTo>
                    <a:pt x="1736590" y="872071"/>
                  </a:lnTo>
                  <a:lnTo>
                    <a:pt x="1666629" y="874406"/>
                  </a:lnTo>
                  <a:lnTo>
                    <a:pt x="1595741" y="875823"/>
                  </a:lnTo>
                  <a:lnTo>
                    <a:pt x="1524000" y="876300"/>
                  </a:lnTo>
                  <a:lnTo>
                    <a:pt x="1452258" y="875823"/>
                  </a:lnTo>
                  <a:lnTo>
                    <a:pt x="1381370" y="874406"/>
                  </a:lnTo>
                  <a:lnTo>
                    <a:pt x="1311409" y="872071"/>
                  </a:lnTo>
                  <a:lnTo>
                    <a:pt x="1242448" y="868837"/>
                  </a:lnTo>
                  <a:lnTo>
                    <a:pt x="1174560" y="864728"/>
                  </a:lnTo>
                  <a:lnTo>
                    <a:pt x="1107819" y="859762"/>
                  </a:lnTo>
                  <a:lnTo>
                    <a:pt x="1042298" y="853962"/>
                  </a:lnTo>
                  <a:lnTo>
                    <a:pt x="978069" y="847349"/>
                  </a:lnTo>
                  <a:lnTo>
                    <a:pt x="915206" y="839943"/>
                  </a:lnTo>
                  <a:lnTo>
                    <a:pt x="853783" y="831765"/>
                  </a:lnTo>
                  <a:lnTo>
                    <a:pt x="793872" y="822838"/>
                  </a:lnTo>
                  <a:lnTo>
                    <a:pt x="735546" y="813180"/>
                  </a:lnTo>
                  <a:lnTo>
                    <a:pt x="678880" y="802815"/>
                  </a:lnTo>
                  <a:lnTo>
                    <a:pt x="623945" y="791762"/>
                  </a:lnTo>
                  <a:lnTo>
                    <a:pt x="570815" y="780043"/>
                  </a:lnTo>
                  <a:lnTo>
                    <a:pt x="519564" y="767679"/>
                  </a:lnTo>
                  <a:lnTo>
                    <a:pt x="470264" y="754690"/>
                  </a:lnTo>
                  <a:lnTo>
                    <a:pt x="422989" y="741098"/>
                  </a:lnTo>
                  <a:lnTo>
                    <a:pt x="377811" y="726925"/>
                  </a:lnTo>
                  <a:lnTo>
                    <a:pt x="334805" y="712190"/>
                  </a:lnTo>
                  <a:lnTo>
                    <a:pt x="294043" y="696915"/>
                  </a:lnTo>
                  <a:lnTo>
                    <a:pt x="255598" y="681121"/>
                  </a:lnTo>
                  <a:lnTo>
                    <a:pt x="219544" y="664830"/>
                  </a:lnTo>
                  <a:lnTo>
                    <a:pt x="154901" y="630837"/>
                  </a:lnTo>
                  <a:lnTo>
                    <a:pt x="100697" y="595105"/>
                  </a:lnTo>
                  <a:lnTo>
                    <a:pt x="57520" y="557801"/>
                  </a:lnTo>
                  <a:lnTo>
                    <a:pt x="25955" y="519096"/>
                  </a:lnTo>
                  <a:lnTo>
                    <a:pt x="6586" y="479156"/>
                  </a:lnTo>
                  <a:lnTo>
                    <a:pt x="1658" y="458775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324485" marR="336550" indent="-9525">
              <a:lnSpc>
                <a:spcPct val="99600"/>
              </a:lnSpc>
              <a:spcBef>
                <a:spcPts val="810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0">
                <a:latin typeface="Arial MT"/>
                <a:cs typeface="Arial MT"/>
              </a:rPr>
              <a:t>democracy, </a:t>
            </a:r>
            <a:r>
              <a:rPr dirty="0" sz="1200">
                <a:latin typeface="Arial MT"/>
                <a:cs typeface="Arial MT"/>
              </a:rPr>
              <a:t>enabling everyone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anything </a:t>
            </a:r>
            <a:r>
              <a:rPr dirty="0" sz="1200">
                <a:latin typeface="Arial MT"/>
                <a:cs typeface="Arial MT"/>
              </a:rPr>
              <a:t>by online </a:t>
            </a:r>
            <a:r>
              <a:rPr dirty="0" sz="1200" spc="-5">
                <a:latin typeface="Arial MT"/>
                <a:cs typeface="Arial MT"/>
              </a:rPr>
              <a:t>voting 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make’s </a:t>
            </a:r>
            <a:r>
              <a:rPr dirty="0" sz="1200">
                <a:latin typeface="Arial MT"/>
                <a:cs typeface="Arial MT"/>
              </a:rPr>
              <a:t>use of </a:t>
            </a:r>
            <a:r>
              <a:rPr dirty="0" sz="1200" spc="-5">
                <a:latin typeface="Arial MT"/>
                <a:cs typeface="Arial MT"/>
              </a:rPr>
              <a:t>authentication,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must be able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 address</a:t>
            </a:r>
            <a:r>
              <a:rPr dirty="0" sz="1200" spc="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>
                <a:latin typeface="Arial MT"/>
                <a:cs typeface="Arial MT"/>
              </a:rPr>
              <a:t> marking,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baseline="2314" sz="1800" spc="-7">
                <a:latin typeface="Arial MT"/>
                <a:cs typeface="Arial MT"/>
              </a:rPr>
              <a:t>ballots</a:t>
            </a:r>
            <a:r>
              <a:rPr dirty="0" baseline="2314" sz="1800">
                <a:latin typeface="Arial MT"/>
                <a:cs typeface="Arial MT"/>
              </a:rPr>
              <a:t> via</a:t>
            </a:r>
            <a:r>
              <a:rPr dirty="0" baseline="2314" sz="1800" spc="7">
                <a:latin typeface="Arial MT"/>
                <a:cs typeface="Arial MT"/>
              </a:rPr>
              <a:t> </a:t>
            </a:r>
            <a:r>
              <a:rPr dirty="0" baseline="2314" sz="1800" spc="-262">
                <a:latin typeface="Arial MT"/>
                <a:cs typeface="Arial MT"/>
              </a:rPr>
              <a:t>computer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2314" sz="1800" spc="-262">
                <a:latin typeface="Arial MT"/>
                <a:cs typeface="Arial MT"/>
              </a:rPr>
              <a:t>.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baseline="2314" sz="1800" spc="-262">
                <a:latin typeface="Arial MT"/>
                <a:cs typeface="Arial MT"/>
              </a:rPr>
              <a:t>A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dirty="0" baseline="2314" sz="1800" spc="-262">
                <a:latin typeface="Arial MT"/>
                <a:cs typeface="Arial MT"/>
              </a:rPr>
              <a:t>d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baseline="2314" sz="1800" spc="-262">
                <a:latin typeface="Arial MT"/>
                <a:cs typeface="Arial MT"/>
              </a:rPr>
              <a:t>v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baseline="2314" sz="1800" spc="-262">
                <a:latin typeface="Arial MT"/>
                <a:cs typeface="Arial MT"/>
              </a:rPr>
              <a:t>a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2314" sz="1800" spc="-262">
                <a:latin typeface="Arial MT"/>
                <a:cs typeface="Arial MT"/>
              </a:rPr>
              <a:t>n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r>
              <a:rPr dirty="0" baseline="2314" sz="1800" spc="-262">
                <a:latin typeface="Arial MT"/>
                <a:cs typeface="Arial MT"/>
              </a:rPr>
              <a:t>t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2314" sz="1800" spc="-262">
                <a:latin typeface="Arial MT"/>
                <a:cs typeface="Arial MT"/>
              </a:rPr>
              <a:t>a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dirty="0" baseline="2314" sz="1800" spc="-262">
                <a:latin typeface="Arial MT"/>
                <a:cs typeface="Arial MT"/>
              </a:rPr>
              <a:t>g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baseline="2314" sz="1800" spc="-262">
                <a:latin typeface="Arial MT"/>
                <a:cs typeface="Arial MT"/>
              </a:rPr>
              <a:t>e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9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8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baseline="2314" sz="1800" spc="-419">
                <a:latin typeface="Arial MT"/>
                <a:cs typeface="Arial MT"/>
              </a:rPr>
              <a:t>o</a:t>
            </a:r>
            <a:r>
              <a:rPr dirty="0" sz="900" spc="-28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baseline="2314" sz="1800" spc="-419">
                <a:latin typeface="Arial MT"/>
                <a:cs typeface="Arial MT"/>
              </a:rPr>
              <a:t>f</a:t>
            </a:r>
            <a:r>
              <a:rPr dirty="0" baseline="2314" sz="1800" spc="-412">
                <a:latin typeface="Arial MT"/>
                <a:cs typeface="Arial MT"/>
              </a:rPr>
              <a:t> </a:t>
            </a:r>
            <a:r>
              <a:rPr dirty="0" sz="900" spc="-195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baseline="2314" sz="1800" spc="-292">
                <a:latin typeface="Arial MT"/>
                <a:cs typeface="Arial MT"/>
              </a:rPr>
              <a:t>o</a:t>
            </a:r>
            <a:r>
              <a:rPr dirty="0" sz="900" spc="-19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baseline="2314" sz="1800" spc="-292">
                <a:latin typeface="Arial MT"/>
                <a:cs typeface="Arial MT"/>
              </a:rPr>
              <a:t>n</a:t>
            </a:r>
            <a:r>
              <a:rPr dirty="0" sz="900" spc="-19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314" sz="1800" spc="-307">
                <a:latin typeface="Arial MT"/>
                <a:cs typeface="Arial MT"/>
              </a:rPr>
              <a:t>l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2314" sz="1800" spc="-307">
                <a:latin typeface="Arial MT"/>
                <a:cs typeface="Arial MT"/>
              </a:rPr>
              <a:t>i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baseline="2314" sz="1800" spc="-307">
                <a:latin typeface="Arial MT"/>
                <a:cs typeface="Arial MT"/>
              </a:rPr>
              <a:t>n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baseline="2314" sz="1800" spc="-307">
                <a:latin typeface="Arial MT"/>
                <a:cs typeface="Arial MT"/>
              </a:rPr>
              <a:t>e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baseline="2314" sz="1800" spc="-307">
                <a:latin typeface="Arial MT"/>
                <a:cs typeface="Arial MT"/>
              </a:rPr>
              <a:t>v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baseline="2314" sz="1800" spc="-307">
                <a:latin typeface="Arial MT"/>
                <a:cs typeface="Arial MT"/>
              </a:rPr>
              <a:t>o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baseline="2314" sz="1800" spc="-307">
                <a:latin typeface="Arial MT"/>
                <a:cs typeface="Arial MT"/>
              </a:rPr>
              <a:t>t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2314" sz="1800" spc="-307">
                <a:latin typeface="Arial MT"/>
                <a:cs typeface="Arial MT"/>
              </a:rPr>
              <a:t>in</a:t>
            </a:r>
            <a:r>
              <a:rPr dirty="0" sz="900" spc="-20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latin typeface="Arial MT"/>
                <a:cs typeface="Arial MT"/>
              </a:rPr>
              <a:t>g</a:t>
            </a:r>
            <a:r>
              <a:rPr dirty="0" baseline="2314" sz="1800" spc="7">
                <a:latin typeface="Arial MT"/>
                <a:cs typeface="Arial MT"/>
              </a:rPr>
              <a:t> </a:t>
            </a:r>
            <a:r>
              <a:rPr dirty="0" baseline="2314" sz="1800">
                <a:latin typeface="Arial MT"/>
                <a:cs typeface="Arial MT"/>
              </a:rPr>
              <a:t>is</a:t>
            </a:r>
            <a:r>
              <a:rPr dirty="0" baseline="2314" sz="1800" spc="7">
                <a:latin typeface="Arial MT"/>
                <a:cs typeface="Arial MT"/>
              </a:rPr>
              <a:t> </a:t>
            </a:r>
            <a:r>
              <a:rPr dirty="0" baseline="2314" sz="1800">
                <a:latin typeface="Arial MT"/>
                <a:cs typeface="Arial MT"/>
              </a:rPr>
              <a:t>it </a:t>
            </a:r>
            <a:r>
              <a:rPr dirty="0" baseline="2314" sz="1800" spc="7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60">
                <a:latin typeface="Arial MT"/>
                <a:cs typeface="Arial MT"/>
              </a:rPr>
              <a:t>voter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vot</a:t>
            </a:r>
            <a:r>
              <a:rPr dirty="0" sz="1200" spc="-160">
                <a:latin typeface="Arial MT"/>
                <a:cs typeface="Arial MT"/>
              </a:rPr>
              <a:t>t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160">
                <a:latin typeface="Arial MT"/>
                <a:cs typeface="Arial MT"/>
              </a:rPr>
              <a:t>u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00" spc="-160">
                <a:latin typeface="Arial MT"/>
                <a:cs typeface="Arial MT"/>
              </a:rPr>
              <a:t>r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60">
                <a:latin typeface="Arial MT"/>
                <a:cs typeface="Arial MT"/>
              </a:rPr>
              <a:t>n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1200" spc="-160">
                <a:latin typeface="Arial MT"/>
                <a:cs typeface="Arial MT"/>
              </a:rPr>
              <a:t>o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160">
                <a:latin typeface="Arial MT"/>
                <a:cs typeface="Arial MT"/>
              </a:rPr>
              <a:t>u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ive</a:t>
            </a:r>
            <a:r>
              <a:rPr dirty="0" sz="1200" spc="-160">
                <a:latin typeface="Arial MT"/>
                <a:cs typeface="Arial MT"/>
              </a:rPr>
              <a:t>t</a:t>
            </a:r>
            <a:r>
              <a:rPr dirty="0" baseline="15432" sz="1350" spc="-2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5432" sz="1350" spc="-23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15">
                <a:latin typeface="Arial MT"/>
                <a:cs typeface="Arial MT"/>
              </a:rPr>
              <a:t>b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200" spc="-215">
                <a:latin typeface="Arial MT"/>
                <a:cs typeface="Arial MT"/>
              </a:rPr>
              <a:t>e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15">
                <a:latin typeface="Arial MT"/>
                <a:cs typeface="Arial MT"/>
              </a:rPr>
              <a:t>c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215">
                <a:latin typeface="Arial MT"/>
                <a:cs typeface="Arial MT"/>
              </a:rPr>
              <a:t>a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dirty="0" sz="1200" spc="-215">
                <a:latin typeface="Arial MT"/>
                <a:cs typeface="Arial MT"/>
              </a:rPr>
              <a:t>u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215">
                <a:latin typeface="Arial MT"/>
                <a:cs typeface="Arial MT"/>
              </a:rPr>
              <a:t>s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200" spc="-215">
                <a:latin typeface="Arial MT"/>
                <a:cs typeface="Arial MT"/>
              </a:rPr>
              <a:t>e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did</a:t>
            </a:r>
            <a:r>
              <a:rPr dirty="0" sz="1200" spc="-215">
                <a:latin typeface="Arial MT"/>
                <a:cs typeface="Arial MT"/>
              </a:rPr>
              <a:t>o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215">
                <a:latin typeface="Arial MT"/>
                <a:cs typeface="Arial MT"/>
              </a:rPr>
              <a:t>f</a:t>
            </a:r>
            <a:r>
              <a:rPr dirty="0" baseline="15432" sz="1350" spc="-322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baseline="15432" sz="1350" spc="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200" spc="-165">
                <a:latin typeface="Arial MT"/>
                <a:cs typeface="Arial MT"/>
              </a:rPr>
              <a:t>c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65">
                <a:latin typeface="Arial MT"/>
                <a:cs typeface="Arial MT"/>
              </a:rPr>
              <a:t>o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200" spc="-165">
                <a:latin typeface="Arial MT"/>
                <a:cs typeface="Arial MT"/>
              </a:rPr>
              <a:t>n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65">
                <a:latin typeface="Arial MT"/>
                <a:cs typeface="Arial MT"/>
              </a:rPr>
              <a:t>v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65">
                <a:latin typeface="Arial MT"/>
                <a:cs typeface="Arial MT"/>
              </a:rPr>
              <a:t>e</a:t>
            </a:r>
            <a:r>
              <a:rPr dirty="0" baseline="15432" sz="1350" spc="-247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165">
                <a:latin typeface="Arial MT"/>
                <a:cs typeface="Arial MT"/>
              </a:rPr>
              <a:t>nience, </a:t>
            </a:r>
            <a:r>
              <a:rPr dirty="0" sz="1200" spc="-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5">
                <a:latin typeface="Arial MT"/>
                <a:cs typeface="Arial MT"/>
              </a:rPr>
              <a:t> fraud </a:t>
            </a:r>
            <a:r>
              <a:rPr dirty="0" sz="1200" spc="-50">
                <a:latin typeface="Arial MT"/>
                <a:cs typeface="Arial MT"/>
              </a:rPr>
              <a:t>voting</a:t>
            </a:r>
            <a:r>
              <a:rPr dirty="0" baseline="33950" sz="1350" spc="-7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50">
                <a:latin typeface="Arial MT"/>
                <a:cs typeface="Arial MT"/>
              </a:rPr>
              <a:t>.</a:t>
            </a:r>
            <a:r>
              <a:rPr dirty="0" baseline="33950" sz="1350" spc="-75">
                <a:solidFill>
                  <a:srgbClr val="FFFFFF"/>
                </a:solidFill>
                <a:latin typeface="Calibri"/>
                <a:cs typeface="Calibri"/>
              </a:rPr>
              <a:t>olling</a:t>
            </a:r>
            <a:endParaRPr baseline="33950"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068320"/>
            <a:chOff x="1503362" y="1692275"/>
            <a:chExt cx="4424680" cy="306832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11013" y="1695195"/>
            <a:ext cx="392176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19050" marR="5080" indent="-9525">
              <a:lnSpc>
                <a:spcPct val="99600"/>
              </a:lnSpc>
              <a:spcBef>
                <a:spcPts val="805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0">
                <a:latin typeface="Arial MT"/>
                <a:cs typeface="Arial MT"/>
              </a:rPr>
              <a:t>democracy, </a:t>
            </a:r>
            <a:r>
              <a:rPr dirty="0" sz="1200">
                <a:latin typeface="Arial MT"/>
                <a:cs typeface="Arial MT"/>
              </a:rPr>
              <a:t>enabling everyone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anything </a:t>
            </a:r>
            <a:r>
              <a:rPr dirty="0" sz="1200">
                <a:latin typeface="Arial MT"/>
                <a:cs typeface="Arial MT"/>
              </a:rPr>
              <a:t>by online </a:t>
            </a:r>
            <a:r>
              <a:rPr dirty="0" sz="1200" spc="-5">
                <a:latin typeface="Arial MT"/>
                <a:cs typeface="Arial MT"/>
              </a:rPr>
              <a:t>voting 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make’s </a:t>
            </a:r>
            <a:r>
              <a:rPr dirty="0" sz="1200">
                <a:latin typeface="Arial MT"/>
                <a:cs typeface="Arial MT"/>
              </a:rPr>
              <a:t>use of </a:t>
            </a:r>
            <a:r>
              <a:rPr dirty="0" sz="1200" spc="-5">
                <a:latin typeface="Arial MT"/>
                <a:cs typeface="Arial MT"/>
              </a:rPr>
              <a:t>authentication, </a:t>
            </a:r>
            <a:r>
              <a:rPr dirty="0" sz="1200">
                <a:latin typeface="Arial MT"/>
                <a:cs typeface="Arial MT"/>
              </a:rPr>
              <a:t> hence it needs </a:t>
            </a:r>
            <a:r>
              <a:rPr dirty="0" sz="1200" spc="-15">
                <a:latin typeface="Arial MT"/>
                <a:cs typeface="Arial MT"/>
              </a:rPr>
              <a:t>security,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the system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must be able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 address</a:t>
            </a:r>
            <a:r>
              <a:rPr dirty="0" sz="1200" spc="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marking,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0070" y="3996435"/>
            <a:ext cx="3902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via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Advantage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11450" y="3829050"/>
            <a:ext cx="3060700" cy="889000"/>
            <a:chOff x="2711450" y="3829050"/>
            <a:chExt cx="3060700" cy="889000"/>
          </a:xfrm>
        </p:grpSpPr>
        <p:sp>
          <p:nvSpPr>
            <p:cNvPr id="10" name="object 10"/>
            <p:cNvSpPr/>
            <p:nvPr/>
          </p:nvSpPr>
          <p:spPr>
            <a:xfrm>
              <a:off x="2717800" y="3835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3048000" y="0"/>
                  </a:moveTo>
                  <a:lnTo>
                    <a:pt x="1524000" y="0"/>
                  </a:lnTo>
                  <a:lnTo>
                    <a:pt x="1452258" y="476"/>
                  </a:lnTo>
                  <a:lnTo>
                    <a:pt x="1381370" y="1893"/>
                  </a:lnTo>
                  <a:lnTo>
                    <a:pt x="1311409" y="4228"/>
                  </a:lnTo>
                  <a:lnTo>
                    <a:pt x="1242448" y="7462"/>
                  </a:lnTo>
                  <a:lnTo>
                    <a:pt x="1174560" y="11571"/>
                  </a:lnTo>
                  <a:lnTo>
                    <a:pt x="1107819" y="16537"/>
                  </a:lnTo>
                  <a:lnTo>
                    <a:pt x="1042297" y="22337"/>
                  </a:lnTo>
                  <a:lnTo>
                    <a:pt x="978069" y="28950"/>
                  </a:lnTo>
                  <a:lnTo>
                    <a:pt x="915206" y="36356"/>
                  </a:lnTo>
                  <a:lnTo>
                    <a:pt x="853783" y="44534"/>
                  </a:lnTo>
                  <a:lnTo>
                    <a:pt x="793872" y="53461"/>
                  </a:lnTo>
                  <a:lnTo>
                    <a:pt x="735546" y="63119"/>
                  </a:lnTo>
                  <a:lnTo>
                    <a:pt x="678880" y="73484"/>
                  </a:lnTo>
                  <a:lnTo>
                    <a:pt x="623945" y="84537"/>
                  </a:lnTo>
                  <a:lnTo>
                    <a:pt x="570815" y="96256"/>
                  </a:lnTo>
                  <a:lnTo>
                    <a:pt x="519564" y="108621"/>
                  </a:lnTo>
                  <a:lnTo>
                    <a:pt x="470264" y="121609"/>
                  </a:lnTo>
                  <a:lnTo>
                    <a:pt x="422989" y="135201"/>
                  </a:lnTo>
                  <a:lnTo>
                    <a:pt x="377811" y="149374"/>
                  </a:lnTo>
                  <a:lnTo>
                    <a:pt x="334805" y="164109"/>
                  </a:lnTo>
                  <a:lnTo>
                    <a:pt x="294043" y="179384"/>
                  </a:lnTo>
                  <a:lnTo>
                    <a:pt x="255598" y="195178"/>
                  </a:lnTo>
                  <a:lnTo>
                    <a:pt x="219544" y="211469"/>
                  </a:lnTo>
                  <a:lnTo>
                    <a:pt x="154901" y="245462"/>
                  </a:lnTo>
                  <a:lnTo>
                    <a:pt x="100697" y="281195"/>
                  </a:lnTo>
                  <a:lnTo>
                    <a:pt x="57520" y="318498"/>
                  </a:lnTo>
                  <a:lnTo>
                    <a:pt x="25955" y="357203"/>
                  </a:lnTo>
                  <a:lnTo>
                    <a:pt x="6586" y="397144"/>
                  </a:lnTo>
                  <a:lnTo>
                    <a:pt x="0" y="438150"/>
                  </a:lnTo>
                  <a:lnTo>
                    <a:pt x="1658" y="458775"/>
                  </a:lnTo>
                  <a:lnTo>
                    <a:pt x="14709" y="499269"/>
                  </a:lnTo>
                  <a:lnTo>
                    <a:pt x="40249" y="538613"/>
                  </a:lnTo>
                  <a:lnTo>
                    <a:pt x="77694" y="576639"/>
                  </a:lnTo>
                  <a:lnTo>
                    <a:pt x="126457" y="613177"/>
                  </a:lnTo>
                  <a:lnTo>
                    <a:pt x="185954" y="648061"/>
                  </a:lnTo>
                  <a:lnTo>
                    <a:pt x="255598" y="681121"/>
                  </a:lnTo>
                  <a:lnTo>
                    <a:pt x="294043" y="696915"/>
                  </a:lnTo>
                  <a:lnTo>
                    <a:pt x="334805" y="712190"/>
                  </a:lnTo>
                  <a:lnTo>
                    <a:pt x="377811" y="726925"/>
                  </a:lnTo>
                  <a:lnTo>
                    <a:pt x="422989" y="741098"/>
                  </a:lnTo>
                  <a:lnTo>
                    <a:pt x="470264" y="754690"/>
                  </a:lnTo>
                  <a:lnTo>
                    <a:pt x="519564" y="767678"/>
                  </a:lnTo>
                  <a:lnTo>
                    <a:pt x="570815" y="780043"/>
                  </a:lnTo>
                  <a:lnTo>
                    <a:pt x="623945" y="791762"/>
                  </a:lnTo>
                  <a:lnTo>
                    <a:pt x="678880" y="802815"/>
                  </a:lnTo>
                  <a:lnTo>
                    <a:pt x="735546" y="813180"/>
                  </a:lnTo>
                  <a:lnTo>
                    <a:pt x="793872" y="822838"/>
                  </a:lnTo>
                  <a:lnTo>
                    <a:pt x="853783" y="831765"/>
                  </a:lnTo>
                  <a:lnTo>
                    <a:pt x="915206" y="839943"/>
                  </a:lnTo>
                  <a:lnTo>
                    <a:pt x="978069" y="847349"/>
                  </a:lnTo>
                  <a:lnTo>
                    <a:pt x="1042297" y="853962"/>
                  </a:lnTo>
                  <a:lnTo>
                    <a:pt x="1107819" y="859762"/>
                  </a:lnTo>
                  <a:lnTo>
                    <a:pt x="1174560" y="864728"/>
                  </a:lnTo>
                  <a:lnTo>
                    <a:pt x="1242448" y="868837"/>
                  </a:lnTo>
                  <a:lnTo>
                    <a:pt x="1311409" y="872071"/>
                  </a:lnTo>
                  <a:lnTo>
                    <a:pt x="1381370" y="874406"/>
                  </a:lnTo>
                  <a:lnTo>
                    <a:pt x="1452258" y="875823"/>
                  </a:lnTo>
                  <a:lnTo>
                    <a:pt x="1524000" y="876300"/>
                  </a:lnTo>
                  <a:lnTo>
                    <a:pt x="1595741" y="875823"/>
                  </a:lnTo>
                  <a:lnTo>
                    <a:pt x="1666629" y="874406"/>
                  </a:lnTo>
                  <a:lnTo>
                    <a:pt x="1736590" y="872071"/>
                  </a:lnTo>
                  <a:lnTo>
                    <a:pt x="1805551" y="868837"/>
                  </a:lnTo>
                  <a:lnTo>
                    <a:pt x="1873439" y="864728"/>
                  </a:lnTo>
                  <a:lnTo>
                    <a:pt x="1940180" y="859762"/>
                  </a:lnTo>
                  <a:lnTo>
                    <a:pt x="2005702" y="853962"/>
                  </a:lnTo>
                  <a:lnTo>
                    <a:pt x="2069930" y="847349"/>
                  </a:lnTo>
                  <a:lnTo>
                    <a:pt x="2132793" y="839943"/>
                  </a:lnTo>
                  <a:lnTo>
                    <a:pt x="2194216" y="831765"/>
                  </a:lnTo>
                  <a:lnTo>
                    <a:pt x="2254127" y="822838"/>
                  </a:lnTo>
                  <a:lnTo>
                    <a:pt x="2312453" y="813180"/>
                  </a:lnTo>
                  <a:lnTo>
                    <a:pt x="2369119" y="802815"/>
                  </a:lnTo>
                  <a:lnTo>
                    <a:pt x="2424054" y="791762"/>
                  </a:lnTo>
                  <a:lnTo>
                    <a:pt x="2477184" y="780043"/>
                  </a:lnTo>
                  <a:lnTo>
                    <a:pt x="2528435" y="767678"/>
                  </a:lnTo>
                  <a:lnTo>
                    <a:pt x="2577735" y="754690"/>
                  </a:lnTo>
                  <a:lnTo>
                    <a:pt x="2625010" y="741098"/>
                  </a:lnTo>
                  <a:lnTo>
                    <a:pt x="2670188" y="726925"/>
                  </a:lnTo>
                  <a:lnTo>
                    <a:pt x="2713194" y="712190"/>
                  </a:lnTo>
                  <a:lnTo>
                    <a:pt x="2753956" y="696915"/>
                  </a:lnTo>
                  <a:lnTo>
                    <a:pt x="2792401" y="681121"/>
                  </a:lnTo>
                  <a:lnTo>
                    <a:pt x="2828455" y="664830"/>
                  </a:lnTo>
                  <a:lnTo>
                    <a:pt x="2893098" y="630837"/>
                  </a:lnTo>
                  <a:lnTo>
                    <a:pt x="2947302" y="595104"/>
                  </a:lnTo>
                  <a:lnTo>
                    <a:pt x="2990479" y="557801"/>
                  </a:lnTo>
                  <a:lnTo>
                    <a:pt x="3022044" y="519096"/>
                  </a:lnTo>
                  <a:lnTo>
                    <a:pt x="3041413" y="479155"/>
                  </a:lnTo>
                  <a:lnTo>
                    <a:pt x="3048000" y="43815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17800" y="3835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0" y="438150"/>
                  </a:moveTo>
                  <a:lnTo>
                    <a:pt x="6586" y="397143"/>
                  </a:lnTo>
                  <a:lnTo>
                    <a:pt x="25955" y="357203"/>
                  </a:lnTo>
                  <a:lnTo>
                    <a:pt x="57520" y="318498"/>
                  </a:lnTo>
                  <a:lnTo>
                    <a:pt x="100697" y="281194"/>
                  </a:lnTo>
                  <a:lnTo>
                    <a:pt x="154901" y="245462"/>
                  </a:lnTo>
                  <a:lnTo>
                    <a:pt x="219544" y="211469"/>
                  </a:lnTo>
                  <a:lnTo>
                    <a:pt x="255598" y="195178"/>
                  </a:lnTo>
                  <a:lnTo>
                    <a:pt x="294043" y="179384"/>
                  </a:lnTo>
                  <a:lnTo>
                    <a:pt x="334805" y="164109"/>
                  </a:lnTo>
                  <a:lnTo>
                    <a:pt x="377811" y="149374"/>
                  </a:lnTo>
                  <a:lnTo>
                    <a:pt x="422989" y="135201"/>
                  </a:lnTo>
                  <a:lnTo>
                    <a:pt x="470264" y="121609"/>
                  </a:lnTo>
                  <a:lnTo>
                    <a:pt x="519564" y="108620"/>
                  </a:lnTo>
                  <a:lnTo>
                    <a:pt x="570815" y="96256"/>
                  </a:lnTo>
                  <a:lnTo>
                    <a:pt x="623945" y="84537"/>
                  </a:lnTo>
                  <a:lnTo>
                    <a:pt x="678880" y="73484"/>
                  </a:lnTo>
                  <a:lnTo>
                    <a:pt x="735546" y="63119"/>
                  </a:lnTo>
                  <a:lnTo>
                    <a:pt x="793872" y="53461"/>
                  </a:lnTo>
                  <a:lnTo>
                    <a:pt x="853783" y="44534"/>
                  </a:lnTo>
                  <a:lnTo>
                    <a:pt x="915206" y="36356"/>
                  </a:lnTo>
                  <a:lnTo>
                    <a:pt x="978069" y="28950"/>
                  </a:lnTo>
                  <a:lnTo>
                    <a:pt x="1042298" y="22337"/>
                  </a:lnTo>
                  <a:lnTo>
                    <a:pt x="1107819" y="16537"/>
                  </a:lnTo>
                  <a:lnTo>
                    <a:pt x="1174560" y="11571"/>
                  </a:lnTo>
                  <a:lnTo>
                    <a:pt x="1242448" y="7462"/>
                  </a:lnTo>
                  <a:lnTo>
                    <a:pt x="1311409" y="4228"/>
                  </a:lnTo>
                  <a:lnTo>
                    <a:pt x="1381370" y="1893"/>
                  </a:lnTo>
                  <a:lnTo>
                    <a:pt x="1452258" y="476"/>
                  </a:lnTo>
                  <a:lnTo>
                    <a:pt x="1524000" y="0"/>
                  </a:lnTo>
                  <a:lnTo>
                    <a:pt x="1574800" y="0"/>
                  </a:lnTo>
                  <a:lnTo>
                    <a:pt x="1625600" y="0"/>
                  </a:lnTo>
                  <a:lnTo>
                    <a:pt x="3048000" y="0"/>
                  </a:lnTo>
                  <a:lnTo>
                    <a:pt x="3048000" y="48683"/>
                  </a:lnTo>
                  <a:lnTo>
                    <a:pt x="3048000" y="438150"/>
                  </a:lnTo>
                  <a:lnTo>
                    <a:pt x="3046341" y="458775"/>
                  </a:lnTo>
                  <a:lnTo>
                    <a:pt x="3033290" y="499269"/>
                  </a:lnTo>
                  <a:lnTo>
                    <a:pt x="3007750" y="538613"/>
                  </a:lnTo>
                  <a:lnTo>
                    <a:pt x="2970305" y="576639"/>
                  </a:lnTo>
                  <a:lnTo>
                    <a:pt x="2921542" y="613178"/>
                  </a:lnTo>
                  <a:lnTo>
                    <a:pt x="2862045" y="648061"/>
                  </a:lnTo>
                  <a:lnTo>
                    <a:pt x="2792401" y="681121"/>
                  </a:lnTo>
                  <a:lnTo>
                    <a:pt x="2753956" y="696915"/>
                  </a:lnTo>
                  <a:lnTo>
                    <a:pt x="2713194" y="712190"/>
                  </a:lnTo>
                  <a:lnTo>
                    <a:pt x="2670188" y="726925"/>
                  </a:lnTo>
                  <a:lnTo>
                    <a:pt x="2625010" y="741098"/>
                  </a:lnTo>
                  <a:lnTo>
                    <a:pt x="2577735" y="754690"/>
                  </a:lnTo>
                  <a:lnTo>
                    <a:pt x="2528435" y="767679"/>
                  </a:lnTo>
                  <a:lnTo>
                    <a:pt x="2477184" y="780043"/>
                  </a:lnTo>
                  <a:lnTo>
                    <a:pt x="2424054" y="791762"/>
                  </a:lnTo>
                  <a:lnTo>
                    <a:pt x="2369119" y="802815"/>
                  </a:lnTo>
                  <a:lnTo>
                    <a:pt x="2312453" y="813180"/>
                  </a:lnTo>
                  <a:lnTo>
                    <a:pt x="2254127" y="822838"/>
                  </a:lnTo>
                  <a:lnTo>
                    <a:pt x="2194216" y="831765"/>
                  </a:lnTo>
                  <a:lnTo>
                    <a:pt x="2132793" y="839943"/>
                  </a:lnTo>
                  <a:lnTo>
                    <a:pt x="2069930" y="847349"/>
                  </a:lnTo>
                  <a:lnTo>
                    <a:pt x="2005701" y="853962"/>
                  </a:lnTo>
                  <a:lnTo>
                    <a:pt x="1940180" y="859762"/>
                  </a:lnTo>
                  <a:lnTo>
                    <a:pt x="1873439" y="864728"/>
                  </a:lnTo>
                  <a:lnTo>
                    <a:pt x="1805551" y="868837"/>
                  </a:lnTo>
                  <a:lnTo>
                    <a:pt x="1736590" y="872071"/>
                  </a:lnTo>
                  <a:lnTo>
                    <a:pt x="1666629" y="874406"/>
                  </a:lnTo>
                  <a:lnTo>
                    <a:pt x="1595741" y="875823"/>
                  </a:lnTo>
                  <a:lnTo>
                    <a:pt x="1524000" y="876300"/>
                  </a:lnTo>
                  <a:lnTo>
                    <a:pt x="1452258" y="875823"/>
                  </a:lnTo>
                  <a:lnTo>
                    <a:pt x="1381370" y="874406"/>
                  </a:lnTo>
                  <a:lnTo>
                    <a:pt x="1311409" y="872071"/>
                  </a:lnTo>
                  <a:lnTo>
                    <a:pt x="1242448" y="868837"/>
                  </a:lnTo>
                  <a:lnTo>
                    <a:pt x="1174560" y="864728"/>
                  </a:lnTo>
                  <a:lnTo>
                    <a:pt x="1107819" y="859762"/>
                  </a:lnTo>
                  <a:lnTo>
                    <a:pt x="1042298" y="853962"/>
                  </a:lnTo>
                  <a:lnTo>
                    <a:pt x="978069" y="847349"/>
                  </a:lnTo>
                  <a:lnTo>
                    <a:pt x="915206" y="839943"/>
                  </a:lnTo>
                  <a:lnTo>
                    <a:pt x="853783" y="831765"/>
                  </a:lnTo>
                  <a:lnTo>
                    <a:pt x="793872" y="822838"/>
                  </a:lnTo>
                  <a:lnTo>
                    <a:pt x="735546" y="813180"/>
                  </a:lnTo>
                  <a:lnTo>
                    <a:pt x="678880" y="802815"/>
                  </a:lnTo>
                  <a:lnTo>
                    <a:pt x="623945" y="791762"/>
                  </a:lnTo>
                  <a:lnTo>
                    <a:pt x="570815" y="780043"/>
                  </a:lnTo>
                  <a:lnTo>
                    <a:pt x="519564" y="767679"/>
                  </a:lnTo>
                  <a:lnTo>
                    <a:pt x="470264" y="754690"/>
                  </a:lnTo>
                  <a:lnTo>
                    <a:pt x="422989" y="741098"/>
                  </a:lnTo>
                  <a:lnTo>
                    <a:pt x="377811" y="726925"/>
                  </a:lnTo>
                  <a:lnTo>
                    <a:pt x="334805" y="712190"/>
                  </a:lnTo>
                  <a:lnTo>
                    <a:pt x="294043" y="696915"/>
                  </a:lnTo>
                  <a:lnTo>
                    <a:pt x="255598" y="681121"/>
                  </a:lnTo>
                  <a:lnTo>
                    <a:pt x="219544" y="664830"/>
                  </a:lnTo>
                  <a:lnTo>
                    <a:pt x="154901" y="630837"/>
                  </a:lnTo>
                  <a:lnTo>
                    <a:pt x="100697" y="595105"/>
                  </a:lnTo>
                  <a:lnTo>
                    <a:pt x="57520" y="557801"/>
                  </a:lnTo>
                  <a:lnTo>
                    <a:pt x="25955" y="519096"/>
                  </a:lnTo>
                  <a:lnTo>
                    <a:pt x="6586" y="479156"/>
                  </a:lnTo>
                  <a:lnTo>
                    <a:pt x="1658" y="458775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04670" y="4072635"/>
            <a:ext cx="3953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7037" sz="1800">
                <a:latin typeface="Arial MT"/>
                <a:cs typeface="Arial MT"/>
              </a:rPr>
              <a:t>could</a:t>
            </a:r>
            <a:r>
              <a:rPr dirty="0" baseline="-37037" sz="1800" spc="547">
                <a:latin typeface="Arial MT"/>
                <a:cs typeface="Arial MT"/>
              </a:rPr>
              <a:t> </a:t>
            </a:r>
            <a:r>
              <a:rPr dirty="0" baseline="-37037" sz="1800">
                <a:latin typeface="Arial MT"/>
                <a:cs typeface="Arial MT"/>
              </a:rPr>
              <a:t>increase</a:t>
            </a:r>
            <a:r>
              <a:rPr dirty="0" baseline="-37037" sz="1800" spc="547">
                <a:latin typeface="Arial MT"/>
                <a:cs typeface="Arial MT"/>
              </a:rPr>
              <a:t> </a:t>
            </a:r>
            <a:r>
              <a:rPr dirty="0" baseline="-37037" sz="1800" spc="-7">
                <a:latin typeface="Arial MT"/>
                <a:cs typeface="Arial MT"/>
              </a:rPr>
              <a:t>vote</a:t>
            </a:r>
            <a:r>
              <a:rPr dirty="0" baseline="-37037" sz="1800" spc="22"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Publish</a:t>
            </a:r>
            <a:r>
              <a:rPr dirty="0" sz="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37037" sz="1800" spc="-112">
                <a:latin typeface="Arial MT"/>
                <a:cs typeface="Arial MT"/>
              </a:rPr>
              <a:t>o</a:t>
            </a:r>
            <a:r>
              <a:rPr dirty="0" sz="900" spc="-75">
                <a:solidFill>
                  <a:srgbClr val="FFFFFF"/>
                </a:solidFill>
                <a:latin typeface="Calibri"/>
                <a:cs typeface="Calibri"/>
              </a:rPr>
              <a:t>results: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Administrator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publish </a:t>
            </a:r>
            <a:r>
              <a:rPr dirty="0" baseline="-37037" sz="1800">
                <a:latin typeface="Arial MT"/>
                <a:cs typeface="Arial MT"/>
              </a:rPr>
              <a:t>nience,</a:t>
            </a:r>
            <a:endParaRPr baseline="-37037"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4670" y="4212844"/>
            <a:ext cx="3460750" cy="348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 marR="30480" indent="1406525">
              <a:lnSpc>
                <a:spcPct val="76700"/>
              </a:lnSpc>
              <a:spcBef>
                <a:spcPts val="434"/>
              </a:spcBef>
            </a:pPr>
            <a:r>
              <a:rPr dirty="0" baseline="13888" sz="1800">
                <a:latin typeface="Arial MT"/>
                <a:cs typeface="Arial MT"/>
              </a:rPr>
              <a:t>r </a:t>
            </a:r>
            <a:r>
              <a:rPr dirty="0" baseline="13888" sz="1800" spc="37">
                <a:latin typeface="Arial MT"/>
                <a:cs typeface="Arial MT"/>
              </a:rPr>
              <a:t> </a:t>
            </a:r>
            <a:r>
              <a:rPr dirty="0" baseline="13888" sz="1800" spc="-7">
                <a:latin typeface="Arial MT"/>
                <a:cs typeface="Arial MT"/>
              </a:rPr>
              <a:t>t</a:t>
            </a:r>
            <a:r>
              <a:rPr dirty="0" baseline="13888" sz="1800" spc="-390">
                <a:latin typeface="Arial MT"/>
                <a:cs typeface="Arial MT"/>
              </a:rPr>
              <a:t>u</a:t>
            </a:r>
            <a:r>
              <a:rPr dirty="0" sz="900" spc="-2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13888" sz="1800" spc="-277">
                <a:latin typeface="Arial MT"/>
                <a:cs typeface="Arial MT"/>
              </a:rPr>
              <a:t>r</a:t>
            </a:r>
            <a:r>
              <a:rPr dirty="0" sz="900" spc="-29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baseline="13888" sz="1800" spc="-562">
                <a:latin typeface="Arial MT"/>
                <a:cs typeface="Arial MT"/>
              </a:rPr>
              <a:t>n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lli</a:t>
            </a:r>
            <a:r>
              <a:rPr dirty="0" sz="9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13888" sz="1800" spc="-930">
                <a:latin typeface="Arial MT"/>
                <a:cs typeface="Arial MT"/>
              </a:rPr>
              <a:t>u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3888" sz="1800" spc="-487">
                <a:latin typeface="Arial MT"/>
                <a:cs typeface="Arial MT"/>
              </a:rPr>
              <a:t>t</a:t>
            </a:r>
            <a:r>
              <a:rPr dirty="0" sz="9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8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888" sz="1800" spc="-877">
                <a:latin typeface="Arial MT"/>
                <a:cs typeface="Arial MT"/>
              </a:rPr>
              <a:t>b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baseline="13888" sz="1800" spc="-862">
                <a:latin typeface="Arial MT"/>
                <a:cs typeface="Arial MT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spc="-8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888" sz="1800" spc="-480">
                <a:latin typeface="Arial MT"/>
                <a:cs typeface="Arial MT"/>
              </a:rPr>
              <a:t>c</a:t>
            </a:r>
            <a:r>
              <a:rPr dirty="0" sz="900" spc="-11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3888" sz="1800" spc="-847">
                <a:latin typeface="Arial MT"/>
                <a:cs typeface="Arial MT"/>
              </a:rPr>
              <a:t>a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dirty="0" sz="900" spc="-4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3888" sz="1800" spc="-382">
                <a:latin typeface="Arial MT"/>
                <a:cs typeface="Arial MT"/>
              </a:rPr>
              <a:t>u</a:t>
            </a:r>
            <a:r>
              <a:rPr dirty="0" sz="900" spc="-19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3888" sz="1800" spc="-607">
                <a:latin typeface="Arial MT"/>
                <a:cs typeface="Arial MT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15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13888" sz="1800" spc="-780"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gn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3888" sz="1800" spc="-839">
                <a:latin typeface="Arial MT"/>
                <a:cs typeface="Arial MT"/>
              </a:rPr>
              <a:t>o</a:t>
            </a:r>
            <a:r>
              <a:rPr dirty="0" sz="9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spc="-18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3888" sz="1800" spc="-232">
                <a:latin typeface="Arial MT"/>
                <a:cs typeface="Arial MT"/>
              </a:rPr>
              <a:t>f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dirty="0" sz="900" spc="-1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13888" sz="1800" spc="-705">
                <a:latin typeface="Arial MT"/>
                <a:cs typeface="Arial MT"/>
              </a:rPr>
              <a:t>c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459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baseline="13888" sz="1800" spc="-315">
                <a:latin typeface="Arial MT"/>
                <a:cs typeface="Arial MT"/>
              </a:rPr>
              <a:t>o</a:t>
            </a:r>
            <a:r>
              <a:rPr dirty="0" sz="900" spc="-24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3888" sz="1800">
                <a:latin typeface="Arial MT"/>
                <a:cs typeface="Arial MT"/>
              </a:rPr>
              <a:t>nve 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-5">
                <a:latin typeface="Arial MT"/>
                <a:cs typeface="Arial MT"/>
              </a:rPr>
              <a:t> fraud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503362" y="5857875"/>
            <a:ext cx="4424680" cy="3068320"/>
            <a:chOff x="1503362" y="5857875"/>
            <a:chExt cx="4424680" cy="3068320"/>
          </a:xfrm>
        </p:grpSpPr>
        <p:sp>
          <p:nvSpPr>
            <p:cNvPr id="16" name="object 16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5857875"/>
              <a:ext cx="223837" cy="20002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64881" y="7973059"/>
            <a:ext cx="967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7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58950" y="7613650"/>
            <a:ext cx="3060700" cy="889000"/>
            <a:chOff x="1758950" y="7613650"/>
            <a:chExt cx="3060700" cy="889000"/>
          </a:xfrm>
        </p:grpSpPr>
        <p:sp>
          <p:nvSpPr>
            <p:cNvPr id="21" name="object 21"/>
            <p:cNvSpPr/>
            <p:nvPr/>
          </p:nvSpPr>
          <p:spPr>
            <a:xfrm>
              <a:off x="1765300" y="76200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3048000" y="0"/>
                  </a:moveTo>
                  <a:lnTo>
                    <a:pt x="1524000" y="0"/>
                  </a:lnTo>
                  <a:lnTo>
                    <a:pt x="1452258" y="476"/>
                  </a:lnTo>
                  <a:lnTo>
                    <a:pt x="1381370" y="1893"/>
                  </a:lnTo>
                  <a:lnTo>
                    <a:pt x="1311409" y="4228"/>
                  </a:lnTo>
                  <a:lnTo>
                    <a:pt x="1242448" y="7462"/>
                  </a:lnTo>
                  <a:lnTo>
                    <a:pt x="1174560" y="11571"/>
                  </a:lnTo>
                  <a:lnTo>
                    <a:pt x="1107819" y="16537"/>
                  </a:lnTo>
                  <a:lnTo>
                    <a:pt x="1042297" y="22337"/>
                  </a:lnTo>
                  <a:lnTo>
                    <a:pt x="978069" y="28950"/>
                  </a:lnTo>
                  <a:lnTo>
                    <a:pt x="915206" y="36356"/>
                  </a:lnTo>
                  <a:lnTo>
                    <a:pt x="853783" y="44534"/>
                  </a:lnTo>
                  <a:lnTo>
                    <a:pt x="793872" y="53461"/>
                  </a:lnTo>
                  <a:lnTo>
                    <a:pt x="735546" y="63119"/>
                  </a:lnTo>
                  <a:lnTo>
                    <a:pt x="678880" y="73484"/>
                  </a:lnTo>
                  <a:lnTo>
                    <a:pt x="623945" y="84537"/>
                  </a:lnTo>
                  <a:lnTo>
                    <a:pt x="570815" y="96256"/>
                  </a:lnTo>
                  <a:lnTo>
                    <a:pt x="519564" y="108621"/>
                  </a:lnTo>
                  <a:lnTo>
                    <a:pt x="470264" y="121609"/>
                  </a:lnTo>
                  <a:lnTo>
                    <a:pt x="422989" y="135201"/>
                  </a:lnTo>
                  <a:lnTo>
                    <a:pt x="377811" y="149374"/>
                  </a:lnTo>
                  <a:lnTo>
                    <a:pt x="334805" y="164109"/>
                  </a:lnTo>
                  <a:lnTo>
                    <a:pt x="294043" y="179384"/>
                  </a:lnTo>
                  <a:lnTo>
                    <a:pt x="255598" y="195178"/>
                  </a:lnTo>
                  <a:lnTo>
                    <a:pt x="219544" y="211469"/>
                  </a:lnTo>
                  <a:lnTo>
                    <a:pt x="154901" y="245462"/>
                  </a:lnTo>
                  <a:lnTo>
                    <a:pt x="100697" y="281195"/>
                  </a:lnTo>
                  <a:lnTo>
                    <a:pt x="57520" y="318498"/>
                  </a:lnTo>
                  <a:lnTo>
                    <a:pt x="25955" y="357203"/>
                  </a:lnTo>
                  <a:lnTo>
                    <a:pt x="6586" y="397144"/>
                  </a:lnTo>
                  <a:lnTo>
                    <a:pt x="0" y="438150"/>
                  </a:lnTo>
                  <a:lnTo>
                    <a:pt x="1658" y="458775"/>
                  </a:lnTo>
                  <a:lnTo>
                    <a:pt x="14709" y="499269"/>
                  </a:lnTo>
                  <a:lnTo>
                    <a:pt x="40249" y="538613"/>
                  </a:lnTo>
                  <a:lnTo>
                    <a:pt x="77694" y="576639"/>
                  </a:lnTo>
                  <a:lnTo>
                    <a:pt x="126457" y="613177"/>
                  </a:lnTo>
                  <a:lnTo>
                    <a:pt x="185954" y="648061"/>
                  </a:lnTo>
                  <a:lnTo>
                    <a:pt x="255598" y="681121"/>
                  </a:lnTo>
                  <a:lnTo>
                    <a:pt x="294043" y="696915"/>
                  </a:lnTo>
                  <a:lnTo>
                    <a:pt x="334805" y="712190"/>
                  </a:lnTo>
                  <a:lnTo>
                    <a:pt x="377811" y="726925"/>
                  </a:lnTo>
                  <a:lnTo>
                    <a:pt x="422989" y="741098"/>
                  </a:lnTo>
                  <a:lnTo>
                    <a:pt x="470264" y="754690"/>
                  </a:lnTo>
                  <a:lnTo>
                    <a:pt x="519564" y="767678"/>
                  </a:lnTo>
                  <a:lnTo>
                    <a:pt x="570815" y="780043"/>
                  </a:lnTo>
                  <a:lnTo>
                    <a:pt x="623945" y="791762"/>
                  </a:lnTo>
                  <a:lnTo>
                    <a:pt x="678880" y="802815"/>
                  </a:lnTo>
                  <a:lnTo>
                    <a:pt x="735546" y="813180"/>
                  </a:lnTo>
                  <a:lnTo>
                    <a:pt x="793872" y="822838"/>
                  </a:lnTo>
                  <a:lnTo>
                    <a:pt x="853783" y="831765"/>
                  </a:lnTo>
                  <a:lnTo>
                    <a:pt x="915206" y="839943"/>
                  </a:lnTo>
                  <a:lnTo>
                    <a:pt x="978069" y="847349"/>
                  </a:lnTo>
                  <a:lnTo>
                    <a:pt x="1042297" y="853962"/>
                  </a:lnTo>
                  <a:lnTo>
                    <a:pt x="1107819" y="859762"/>
                  </a:lnTo>
                  <a:lnTo>
                    <a:pt x="1174560" y="864728"/>
                  </a:lnTo>
                  <a:lnTo>
                    <a:pt x="1242448" y="868837"/>
                  </a:lnTo>
                  <a:lnTo>
                    <a:pt x="1311409" y="872071"/>
                  </a:lnTo>
                  <a:lnTo>
                    <a:pt x="1381370" y="874406"/>
                  </a:lnTo>
                  <a:lnTo>
                    <a:pt x="1452258" y="875823"/>
                  </a:lnTo>
                  <a:lnTo>
                    <a:pt x="1524000" y="876300"/>
                  </a:lnTo>
                  <a:lnTo>
                    <a:pt x="1595741" y="875823"/>
                  </a:lnTo>
                  <a:lnTo>
                    <a:pt x="1666629" y="874406"/>
                  </a:lnTo>
                  <a:lnTo>
                    <a:pt x="1736590" y="872071"/>
                  </a:lnTo>
                  <a:lnTo>
                    <a:pt x="1805551" y="868837"/>
                  </a:lnTo>
                  <a:lnTo>
                    <a:pt x="1873439" y="864728"/>
                  </a:lnTo>
                  <a:lnTo>
                    <a:pt x="1940180" y="859762"/>
                  </a:lnTo>
                  <a:lnTo>
                    <a:pt x="2005702" y="853962"/>
                  </a:lnTo>
                  <a:lnTo>
                    <a:pt x="2069930" y="847349"/>
                  </a:lnTo>
                  <a:lnTo>
                    <a:pt x="2132793" y="839943"/>
                  </a:lnTo>
                  <a:lnTo>
                    <a:pt x="2194216" y="831765"/>
                  </a:lnTo>
                  <a:lnTo>
                    <a:pt x="2254127" y="822838"/>
                  </a:lnTo>
                  <a:lnTo>
                    <a:pt x="2312453" y="813180"/>
                  </a:lnTo>
                  <a:lnTo>
                    <a:pt x="2369119" y="802815"/>
                  </a:lnTo>
                  <a:lnTo>
                    <a:pt x="2424054" y="791762"/>
                  </a:lnTo>
                  <a:lnTo>
                    <a:pt x="2477184" y="780043"/>
                  </a:lnTo>
                  <a:lnTo>
                    <a:pt x="2528435" y="767678"/>
                  </a:lnTo>
                  <a:lnTo>
                    <a:pt x="2577735" y="754690"/>
                  </a:lnTo>
                  <a:lnTo>
                    <a:pt x="2625010" y="741098"/>
                  </a:lnTo>
                  <a:lnTo>
                    <a:pt x="2670188" y="726925"/>
                  </a:lnTo>
                  <a:lnTo>
                    <a:pt x="2713194" y="712190"/>
                  </a:lnTo>
                  <a:lnTo>
                    <a:pt x="2753956" y="696915"/>
                  </a:lnTo>
                  <a:lnTo>
                    <a:pt x="2792401" y="681121"/>
                  </a:lnTo>
                  <a:lnTo>
                    <a:pt x="2828455" y="664830"/>
                  </a:lnTo>
                  <a:lnTo>
                    <a:pt x="2893098" y="630837"/>
                  </a:lnTo>
                  <a:lnTo>
                    <a:pt x="2947302" y="595104"/>
                  </a:lnTo>
                  <a:lnTo>
                    <a:pt x="2990479" y="557801"/>
                  </a:lnTo>
                  <a:lnTo>
                    <a:pt x="3022044" y="519096"/>
                  </a:lnTo>
                  <a:lnTo>
                    <a:pt x="3041413" y="479155"/>
                  </a:lnTo>
                  <a:lnTo>
                    <a:pt x="3048000" y="43815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65300" y="76200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0" y="438150"/>
                  </a:moveTo>
                  <a:lnTo>
                    <a:pt x="6586" y="397143"/>
                  </a:lnTo>
                  <a:lnTo>
                    <a:pt x="25955" y="357203"/>
                  </a:lnTo>
                  <a:lnTo>
                    <a:pt x="57520" y="318498"/>
                  </a:lnTo>
                  <a:lnTo>
                    <a:pt x="100697" y="281194"/>
                  </a:lnTo>
                  <a:lnTo>
                    <a:pt x="154901" y="245462"/>
                  </a:lnTo>
                  <a:lnTo>
                    <a:pt x="219544" y="211469"/>
                  </a:lnTo>
                  <a:lnTo>
                    <a:pt x="255598" y="195178"/>
                  </a:lnTo>
                  <a:lnTo>
                    <a:pt x="294043" y="179384"/>
                  </a:lnTo>
                  <a:lnTo>
                    <a:pt x="334805" y="164109"/>
                  </a:lnTo>
                  <a:lnTo>
                    <a:pt x="377811" y="149374"/>
                  </a:lnTo>
                  <a:lnTo>
                    <a:pt x="422989" y="135201"/>
                  </a:lnTo>
                  <a:lnTo>
                    <a:pt x="470264" y="121609"/>
                  </a:lnTo>
                  <a:lnTo>
                    <a:pt x="519564" y="108620"/>
                  </a:lnTo>
                  <a:lnTo>
                    <a:pt x="570815" y="96256"/>
                  </a:lnTo>
                  <a:lnTo>
                    <a:pt x="623945" y="84537"/>
                  </a:lnTo>
                  <a:lnTo>
                    <a:pt x="678880" y="73484"/>
                  </a:lnTo>
                  <a:lnTo>
                    <a:pt x="735546" y="63119"/>
                  </a:lnTo>
                  <a:lnTo>
                    <a:pt x="793872" y="53461"/>
                  </a:lnTo>
                  <a:lnTo>
                    <a:pt x="853783" y="44534"/>
                  </a:lnTo>
                  <a:lnTo>
                    <a:pt x="915206" y="36356"/>
                  </a:lnTo>
                  <a:lnTo>
                    <a:pt x="978069" y="28950"/>
                  </a:lnTo>
                  <a:lnTo>
                    <a:pt x="1042298" y="22337"/>
                  </a:lnTo>
                  <a:lnTo>
                    <a:pt x="1107819" y="16537"/>
                  </a:lnTo>
                  <a:lnTo>
                    <a:pt x="1174560" y="11571"/>
                  </a:lnTo>
                  <a:lnTo>
                    <a:pt x="1242448" y="7462"/>
                  </a:lnTo>
                  <a:lnTo>
                    <a:pt x="1311409" y="4228"/>
                  </a:lnTo>
                  <a:lnTo>
                    <a:pt x="1381370" y="1893"/>
                  </a:lnTo>
                  <a:lnTo>
                    <a:pt x="1452258" y="476"/>
                  </a:lnTo>
                  <a:lnTo>
                    <a:pt x="1524000" y="0"/>
                  </a:lnTo>
                  <a:lnTo>
                    <a:pt x="1574800" y="0"/>
                  </a:lnTo>
                  <a:lnTo>
                    <a:pt x="1625600" y="0"/>
                  </a:lnTo>
                  <a:lnTo>
                    <a:pt x="3048000" y="0"/>
                  </a:lnTo>
                  <a:lnTo>
                    <a:pt x="3048000" y="48683"/>
                  </a:lnTo>
                  <a:lnTo>
                    <a:pt x="3048000" y="438150"/>
                  </a:lnTo>
                  <a:lnTo>
                    <a:pt x="3046341" y="458775"/>
                  </a:lnTo>
                  <a:lnTo>
                    <a:pt x="3033290" y="499269"/>
                  </a:lnTo>
                  <a:lnTo>
                    <a:pt x="3007750" y="538613"/>
                  </a:lnTo>
                  <a:lnTo>
                    <a:pt x="2970305" y="576639"/>
                  </a:lnTo>
                  <a:lnTo>
                    <a:pt x="2921542" y="613178"/>
                  </a:lnTo>
                  <a:lnTo>
                    <a:pt x="2862045" y="648061"/>
                  </a:lnTo>
                  <a:lnTo>
                    <a:pt x="2792401" y="681121"/>
                  </a:lnTo>
                  <a:lnTo>
                    <a:pt x="2753956" y="696915"/>
                  </a:lnTo>
                  <a:lnTo>
                    <a:pt x="2713194" y="712190"/>
                  </a:lnTo>
                  <a:lnTo>
                    <a:pt x="2670188" y="726925"/>
                  </a:lnTo>
                  <a:lnTo>
                    <a:pt x="2625010" y="741098"/>
                  </a:lnTo>
                  <a:lnTo>
                    <a:pt x="2577735" y="754690"/>
                  </a:lnTo>
                  <a:lnTo>
                    <a:pt x="2528435" y="767679"/>
                  </a:lnTo>
                  <a:lnTo>
                    <a:pt x="2477184" y="780043"/>
                  </a:lnTo>
                  <a:lnTo>
                    <a:pt x="2424054" y="791762"/>
                  </a:lnTo>
                  <a:lnTo>
                    <a:pt x="2369119" y="802815"/>
                  </a:lnTo>
                  <a:lnTo>
                    <a:pt x="2312453" y="813180"/>
                  </a:lnTo>
                  <a:lnTo>
                    <a:pt x="2254127" y="822838"/>
                  </a:lnTo>
                  <a:lnTo>
                    <a:pt x="2194216" y="831765"/>
                  </a:lnTo>
                  <a:lnTo>
                    <a:pt x="2132793" y="839943"/>
                  </a:lnTo>
                  <a:lnTo>
                    <a:pt x="2069930" y="847349"/>
                  </a:lnTo>
                  <a:lnTo>
                    <a:pt x="2005701" y="853962"/>
                  </a:lnTo>
                  <a:lnTo>
                    <a:pt x="1940180" y="859762"/>
                  </a:lnTo>
                  <a:lnTo>
                    <a:pt x="1873439" y="864728"/>
                  </a:lnTo>
                  <a:lnTo>
                    <a:pt x="1805551" y="868837"/>
                  </a:lnTo>
                  <a:lnTo>
                    <a:pt x="1736590" y="872071"/>
                  </a:lnTo>
                  <a:lnTo>
                    <a:pt x="1666629" y="874406"/>
                  </a:lnTo>
                  <a:lnTo>
                    <a:pt x="1595741" y="875823"/>
                  </a:lnTo>
                  <a:lnTo>
                    <a:pt x="1524000" y="876300"/>
                  </a:lnTo>
                  <a:lnTo>
                    <a:pt x="1452258" y="875823"/>
                  </a:lnTo>
                  <a:lnTo>
                    <a:pt x="1381370" y="874406"/>
                  </a:lnTo>
                  <a:lnTo>
                    <a:pt x="1311409" y="872071"/>
                  </a:lnTo>
                  <a:lnTo>
                    <a:pt x="1242448" y="868837"/>
                  </a:lnTo>
                  <a:lnTo>
                    <a:pt x="1174560" y="864728"/>
                  </a:lnTo>
                  <a:lnTo>
                    <a:pt x="1107819" y="859762"/>
                  </a:lnTo>
                  <a:lnTo>
                    <a:pt x="1042298" y="853962"/>
                  </a:lnTo>
                  <a:lnTo>
                    <a:pt x="978069" y="847349"/>
                  </a:lnTo>
                  <a:lnTo>
                    <a:pt x="915206" y="839943"/>
                  </a:lnTo>
                  <a:lnTo>
                    <a:pt x="853783" y="831765"/>
                  </a:lnTo>
                  <a:lnTo>
                    <a:pt x="793872" y="822838"/>
                  </a:lnTo>
                  <a:lnTo>
                    <a:pt x="735546" y="813180"/>
                  </a:lnTo>
                  <a:lnTo>
                    <a:pt x="678880" y="802815"/>
                  </a:lnTo>
                  <a:lnTo>
                    <a:pt x="623945" y="791762"/>
                  </a:lnTo>
                  <a:lnTo>
                    <a:pt x="570815" y="780043"/>
                  </a:lnTo>
                  <a:lnTo>
                    <a:pt x="519564" y="767679"/>
                  </a:lnTo>
                  <a:lnTo>
                    <a:pt x="470264" y="754690"/>
                  </a:lnTo>
                  <a:lnTo>
                    <a:pt x="422989" y="741098"/>
                  </a:lnTo>
                  <a:lnTo>
                    <a:pt x="377811" y="726925"/>
                  </a:lnTo>
                  <a:lnTo>
                    <a:pt x="334805" y="712190"/>
                  </a:lnTo>
                  <a:lnTo>
                    <a:pt x="294043" y="696915"/>
                  </a:lnTo>
                  <a:lnTo>
                    <a:pt x="255598" y="681121"/>
                  </a:lnTo>
                  <a:lnTo>
                    <a:pt x="219544" y="664830"/>
                  </a:lnTo>
                  <a:lnTo>
                    <a:pt x="154901" y="630837"/>
                  </a:lnTo>
                  <a:lnTo>
                    <a:pt x="100697" y="595105"/>
                  </a:lnTo>
                  <a:lnTo>
                    <a:pt x="57520" y="557801"/>
                  </a:lnTo>
                  <a:lnTo>
                    <a:pt x="25955" y="519096"/>
                  </a:lnTo>
                  <a:lnTo>
                    <a:pt x="6586" y="479156"/>
                  </a:lnTo>
                  <a:lnTo>
                    <a:pt x="1658" y="458775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811013" y="5860796"/>
            <a:ext cx="3921760" cy="214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19050" marR="5080" indent="-9525">
              <a:lnSpc>
                <a:spcPct val="100000"/>
              </a:lnSpc>
              <a:spcBef>
                <a:spcPts val="800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0">
                <a:latin typeface="Arial MT"/>
                <a:cs typeface="Arial MT"/>
              </a:rPr>
              <a:t>democracy, </a:t>
            </a:r>
            <a:r>
              <a:rPr dirty="0" sz="1200">
                <a:latin typeface="Arial MT"/>
                <a:cs typeface="Arial MT"/>
              </a:rPr>
              <a:t>enabling everyone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anything </a:t>
            </a:r>
            <a:r>
              <a:rPr dirty="0" sz="1200">
                <a:latin typeface="Arial MT"/>
                <a:cs typeface="Arial MT"/>
              </a:rPr>
              <a:t>by online </a:t>
            </a:r>
            <a:r>
              <a:rPr dirty="0" sz="1200" spc="-5">
                <a:latin typeface="Arial MT"/>
                <a:cs typeface="Arial MT"/>
              </a:rPr>
              <a:t>voting 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make’s </a:t>
            </a:r>
            <a:r>
              <a:rPr dirty="0" sz="1200">
                <a:latin typeface="Arial MT"/>
                <a:cs typeface="Arial MT"/>
              </a:rPr>
              <a:t>use of </a:t>
            </a:r>
            <a:r>
              <a:rPr dirty="0" sz="1200" spc="-5">
                <a:latin typeface="Arial MT"/>
                <a:cs typeface="Arial MT"/>
              </a:rPr>
              <a:t>authentication, </a:t>
            </a:r>
            <a:r>
              <a:rPr dirty="0" sz="1200">
                <a:latin typeface="Arial MT"/>
                <a:cs typeface="Arial MT"/>
              </a:rPr>
              <a:t> hence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235">
                <a:latin typeface="Arial MT"/>
                <a:cs typeface="Arial MT"/>
              </a:rPr>
              <a:t>n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1200" spc="-235">
                <a:latin typeface="Arial MT"/>
                <a:cs typeface="Arial MT"/>
              </a:rPr>
              <a:t>e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 spc="-235">
                <a:latin typeface="Arial MT"/>
                <a:cs typeface="Arial MT"/>
              </a:rPr>
              <a:t>e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200" spc="-235">
                <a:latin typeface="Arial MT"/>
                <a:cs typeface="Arial MT"/>
              </a:rPr>
              <a:t>d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200" spc="-235">
                <a:latin typeface="Arial MT"/>
                <a:cs typeface="Arial MT"/>
              </a:rPr>
              <a:t>s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Fra</a:t>
            </a:r>
            <a:r>
              <a:rPr dirty="0" sz="1200" spc="-235">
                <a:latin typeface="Arial MT"/>
                <a:cs typeface="Arial MT"/>
              </a:rPr>
              <a:t>s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235">
                <a:latin typeface="Arial MT"/>
                <a:cs typeface="Arial MT"/>
              </a:rPr>
              <a:t>e</a:t>
            </a:r>
            <a:r>
              <a:rPr dirty="0" baseline="3086" sz="1350" spc="-352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15">
                <a:latin typeface="Arial MT"/>
                <a:cs typeface="Arial MT"/>
              </a:rPr>
              <a:t>c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 spc="-215">
                <a:latin typeface="Arial MT"/>
                <a:cs typeface="Arial MT"/>
              </a:rPr>
              <a:t>u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z="1200" spc="-215">
                <a:latin typeface="Arial MT"/>
                <a:cs typeface="Arial MT"/>
              </a:rPr>
              <a:t>r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200" spc="-215">
                <a:latin typeface="Arial MT"/>
                <a:cs typeface="Arial MT"/>
              </a:rPr>
              <a:t>it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200" spc="-215">
                <a:latin typeface="Arial MT"/>
                <a:cs typeface="Arial MT"/>
              </a:rPr>
              <a:t>y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200" spc="-215">
                <a:latin typeface="Arial MT"/>
                <a:cs typeface="Arial MT"/>
              </a:rPr>
              <a:t>,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215">
                <a:latin typeface="Arial MT"/>
                <a:cs typeface="Arial MT"/>
              </a:rPr>
              <a:t>a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15">
                <a:latin typeface="Arial MT"/>
                <a:cs typeface="Arial MT"/>
              </a:rPr>
              <a:t>n</a:t>
            </a:r>
            <a:r>
              <a:rPr dirty="0" baseline="3086" sz="1350" spc="-322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baseline="3086" sz="1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 spc="-140">
                <a:latin typeface="Arial MT"/>
                <a:cs typeface="Arial MT"/>
              </a:rPr>
              <a:t>d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dirty="0" sz="1200" spc="-140">
                <a:latin typeface="Arial MT"/>
                <a:cs typeface="Arial MT"/>
              </a:rPr>
              <a:t>t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40">
                <a:latin typeface="Arial MT"/>
                <a:cs typeface="Arial MT"/>
              </a:rPr>
              <a:t>h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140">
                <a:latin typeface="Arial MT"/>
                <a:cs typeface="Arial MT"/>
              </a:rPr>
              <a:t>e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dirty="0" sz="1200" spc="-140">
                <a:latin typeface="Arial MT"/>
                <a:cs typeface="Arial MT"/>
              </a:rPr>
              <a:t>s</a:t>
            </a:r>
            <a:r>
              <a:rPr dirty="0" baseline="3086" sz="1350" spc="-20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00" spc="-140">
                <a:latin typeface="Arial MT"/>
                <a:cs typeface="Arial MT"/>
              </a:rPr>
              <a:t>ystem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must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able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4670" y="7927340"/>
            <a:ext cx="2875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-240">
                <a:latin typeface="Arial MT"/>
                <a:cs typeface="Arial MT"/>
              </a:rPr>
              <a:t>address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(reg</a:t>
            </a:r>
            <a:r>
              <a:rPr dirty="0" baseline="-16203" sz="1800" spc="-240">
                <a:latin typeface="Arial MT"/>
                <a:cs typeface="Arial MT"/>
              </a:rPr>
              <a:t>o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ist</a:t>
            </a:r>
            <a:r>
              <a:rPr dirty="0" baseline="-16203" sz="1800" spc="-240">
                <a:latin typeface="Arial MT"/>
                <a:cs typeface="Arial MT"/>
              </a:rPr>
              <a:t>b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baseline="-16203" sz="1800" spc="-240">
                <a:latin typeface="Arial MT"/>
                <a:cs typeface="Arial MT"/>
              </a:rPr>
              <a:t>t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-16203" sz="1800" spc="-240">
                <a:latin typeface="Arial MT"/>
                <a:cs typeface="Arial MT"/>
              </a:rPr>
              <a:t>a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-16203" sz="1800" spc="-240">
                <a:latin typeface="Arial MT"/>
                <a:cs typeface="Arial MT"/>
              </a:rPr>
              <a:t>in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baseline="-16203" sz="1800" spc="-240">
                <a:latin typeface="Arial MT"/>
                <a:cs typeface="Arial MT"/>
              </a:rPr>
              <a:t>in</a:t>
            </a:r>
            <a:r>
              <a:rPr dirty="0" sz="900" spc="-16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9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16203" sz="1800" spc="-284">
                <a:latin typeface="Arial MT"/>
                <a:cs typeface="Arial MT"/>
              </a:rPr>
              <a:t>g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dirty="0" baseline="-16203" sz="1800" spc="-284">
                <a:latin typeface="Arial MT"/>
                <a:cs typeface="Arial MT"/>
              </a:rPr>
              <a:t>,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rifi</a:t>
            </a:r>
            <a:r>
              <a:rPr dirty="0" baseline="-16203" sz="1800" spc="-284">
                <a:latin typeface="Arial MT"/>
                <a:cs typeface="Arial MT"/>
              </a:rPr>
              <a:t>m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ed)</a:t>
            </a:r>
            <a:r>
              <a:rPr dirty="0" baseline="-16203" sz="1800" spc="-284">
                <a:latin typeface="Arial MT"/>
                <a:cs typeface="Arial MT"/>
              </a:rPr>
              <a:t>a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16203" sz="1800" spc="-284">
                <a:latin typeface="Arial MT"/>
                <a:cs typeface="Arial MT"/>
              </a:rPr>
              <a:t>r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16203" sz="1800" spc="-284">
                <a:latin typeface="Arial MT"/>
                <a:cs typeface="Arial MT"/>
              </a:rPr>
              <a:t>k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16203" sz="1800" spc="-284">
                <a:latin typeface="Arial MT"/>
                <a:cs typeface="Arial MT"/>
              </a:rPr>
              <a:t>i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-16203" sz="1800" spc="-284">
                <a:latin typeface="Arial MT"/>
                <a:cs typeface="Arial MT"/>
              </a:rPr>
              <a:t>n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16203" sz="1800" spc="-284">
                <a:latin typeface="Arial MT"/>
                <a:cs typeface="Arial MT"/>
              </a:rPr>
              <a:t>g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dirty="0" baseline="-16203" sz="1800" spc="-284">
                <a:latin typeface="Arial MT"/>
                <a:cs typeface="Arial MT"/>
              </a:rPr>
              <a:t>,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icip</a:t>
            </a:r>
            <a:r>
              <a:rPr dirty="0" baseline="-16203" sz="1800" spc="-284">
                <a:latin typeface="Arial MT"/>
                <a:cs typeface="Arial MT"/>
              </a:rPr>
              <a:t>d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baseline="-16203" sz="1800" spc="-284">
                <a:latin typeface="Arial MT"/>
                <a:cs typeface="Arial MT"/>
              </a:rPr>
              <a:t>e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16203" sz="1800" spc="-104">
                <a:latin typeface="Arial MT"/>
                <a:cs typeface="Arial MT"/>
              </a:rPr>
              <a:t>l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6203" sz="1800" spc="-104">
                <a:latin typeface="Arial MT"/>
                <a:cs typeface="Arial MT"/>
              </a:rPr>
              <a:t>i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16203" sz="1800" spc="-104">
                <a:latin typeface="Arial MT"/>
                <a:cs typeface="Arial MT"/>
              </a:rPr>
              <a:t>vering</a:t>
            </a:r>
            <a:endParaRPr baseline="-16203"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4670" y="8162035"/>
            <a:ext cx="3953510" cy="565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25400" marR="30480">
              <a:lnSpc>
                <a:spcPct val="97500"/>
              </a:lnSpc>
              <a:spcBef>
                <a:spcPts val="135"/>
              </a:spcBef>
            </a:pP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>
                <a:latin typeface="Arial MT"/>
                <a:cs typeface="Arial MT"/>
              </a:rPr>
              <a:t> via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95">
                <a:latin typeface="Arial MT"/>
                <a:cs typeface="Arial MT"/>
              </a:rPr>
              <a:t>com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1200" spc="-195">
                <a:latin typeface="Arial MT"/>
                <a:cs typeface="Arial MT"/>
              </a:rPr>
              <a:t>p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46296" sz="1350" spc="-2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95">
                <a:latin typeface="Arial MT"/>
                <a:cs typeface="Arial MT"/>
              </a:rPr>
              <a:t>u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dirty="0" sz="1200" spc="-195">
                <a:latin typeface="Arial MT"/>
                <a:cs typeface="Arial MT"/>
              </a:rPr>
              <a:t>te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lli</a:t>
            </a:r>
            <a:r>
              <a:rPr dirty="0" sz="1200" spc="-195">
                <a:latin typeface="Arial MT"/>
                <a:cs typeface="Arial MT"/>
              </a:rPr>
              <a:t>r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195">
                <a:latin typeface="Arial MT"/>
                <a:cs typeface="Arial MT"/>
              </a:rPr>
              <a:t>.</a:t>
            </a:r>
            <a:r>
              <a:rPr dirty="0" baseline="46296" sz="1350" spc="-292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baseline="46296" sz="1350" spc="-2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46296" sz="1350" spc="-382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254">
                <a:latin typeface="Arial MT"/>
                <a:cs typeface="Arial MT"/>
              </a:rPr>
              <a:t>A</a:t>
            </a:r>
            <a:r>
              <a:rPr dirty="0" baseline="46296" sz="1350" spc="-382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z="1200" spc="-254">
                <a:latin typeface="Arial MT"/>
                <a:cs typeface="Arial MT"/>
              </a:rPr>
              <a:t>d</a:t>
            </a:r>
            <a:r>
              <a:rPr dirty="0" baseline="46296" sz="1350" spc="-382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1200" spc="-254">
                <a:latin typeface="Arial MT"/>
                <a:cs typeface="Arial MT"/>
              </a:rPr>
              <a:t>v</a:t>
            </a:r>
            <a:r>
              <a:rPr dirty="0" baseline="46296" sz="1350" spc="-382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00" spc="-254">
                <a:latin typeface="Arial MT"/>
                <a:cs typeface="Arial MT"/>
              </a:rPr>
              <a:t>a</a:t>
            </a:r>
            <a:r>
              <a:rPr dirty="0" baseline="46296" sz="1350" spc="-382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46296" sz="1350" spc="2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latin typeface="Arial MT"/>
                <a:cs typeface="Arial MT"/>
              </a:rPr>
              <a:t>ntage</a:t>
            </a:r>
            <a:r>
              <a:rPr dirty="0" sz="1200">
                <a:latin typeface="Arial MT"/>
                <a:cs typeface="Arial MT"/>
              </a:rPr>
              <a:t> 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turnout</a:t>
            </a:r>
            <a:r>
              <a:rPr dirty="0" sz="1200">
                <a:latin typeface="Arial MT"/>
                <a:cs typeface="Arial MT"/>
              </a:rPr>
              <a:t> because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convenience,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reduce</a:t>
            </a:r>
            <a:r>
              <a:rPr dirty="0" sz="1200" spc="-1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fraud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voting</a:t>
            </a:r>
            <a:r>
              <a:rPr dirty="0" sz="1200" spc="-5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58950" y="3448050"/>
            <a:ext cx="3060700" cy="889000"/>
            <a:chOff x="1758950" y="3448050"/>
            <a:chExt cx="3060700" cy="889000"/>
          </a:xfrm>
        </p:grpSpPr>
        <p:sp>
          <p:nvSpPr>
            <p:cNvPr id="7" name="object 7"/>
            <p:cNvSpPr/>
            <p:nvPr/>
          </p:nvSpPr>
          <p:spPr>
            <a:xfrm>
              <a:off x="1765300" y="3454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3048000" y="0"/>
                  </a:moveTo>
                  <a:lnTo>
                    <a:pt x="1524000" y="0"/>
                  </a:lnTo>
                  <a:lnTo>
                    <a:pt x="1452258" y="476"/>
                  </a:lnTo>
                  <a:lnTo>
                    <a:pt x="1381370" y="1893"/>
                  </a:lnTo>
                  <a:lnTo>
                    <a:pt x="1311409" y="4228"/>
                  </a:lnTo>
                  <a:lnTo>
                    <a:pt x="1242448" y="7462"/>
                  </a:lnTo>
                  <a:lnTo>
                    <a:pt x="1174560" y="11571"/>
                  </a:lnTo>
                  <a:lnTo>
                    <a:pt x="1107819" y="16537"/>
                  </a:lnTo>
                  <a:lnTo>
                    <a:pt x="1042297" y="22337"/>
                  </a:lnTo>
                  <a:lnTo>
                    <a:pt x="978069" y="28950"/>
                  </a:lnTo>
                  <a:lnTo>
                    <a:pt x="915206" y="36356"/>
                  </a:lnTo>
                  <a:lnTo>
                    <a:pt x="853783" y="44534"/>
                  </a:lnTo>
                  <a:lnTo>
                    <a:pt x="793872" y="53461"/>
                  </a:lnTo>
                  <a:lnTo>
                    <a:pt x="735546" y="63119"/>
                  </a:lnTo>
                  <a:lnTo>
                    <a:pt x="678880" y="73484"/>
                  </a:lnTo>
                  <a:lnTo>
                    <a:pt x="623945" y="84537"/>
                  </a:lnTo>
                  <a:lnTo>
                    <a:pt x="570815" y="96256"/>
                  </a:lnTo>
                  <a:lnTo>
                    <a:pt x="519564" y="108621"/>
                  </a:lnTo>
                  <a:lnTo>
                    <a:pt x="470264" y="121609"/>
                  </a:lnTo>
                  <a:lnTo>
                    <a:pt x="422989" y="135201"/>
                  </a:lnTo>
                  <a:lnTo>
                    <a:pt x="377811" y="149374"/>
                  </a:lnTo>
                  <a:lnTo>
                    <a:pt x="334805" y="164109"/>
                  </a:lnTo>
                  <a:lnTo>
                    <a:pt x="294043" y="179384"/>
                  </a:lnTo>
                  <a:lnTo>
                    <a:pt x="255598" y="195178"/>
                  </a:lnTo>
                  <a:lnTo>
                    <a:pt x="219544" y="211469"/>
                  </a:lnTo>
                  <a:lnTo>
                    <a:pt x="154901" y="245462"/>
                  </a:lnTo>
                  <a:lnTo>
                    <a:pt x="100697" y="281195"/>
                  </a:lnTo>
                  <a:lnTo>
                    <a:pt x="57520" y="318498"/>
                  </a:lnTo>
                  <a:lnTo>
                    <a:pt x="25955" y="357203"/>
                  </a:lnTo>
                  <a:lnTo>
                    <a:pt x="6586" y="397144"/>
                  </a:lnTo>
                  <a:lnTo>
                    <a:pt x="0" y="438150"/>
                  </a:lnTo>
                  <a:lnTo>
                    <a:pt x="1658" y="458775"/>
                  </a:lnTo>
                  <a:lnTo>
                    <a:pt x="14709" y="499269"/>
                  </a:lnTo>
                  <a:lnTo>
                    <a:pt x="40249" y="538613"/>
                  </a:lnTo>
                  <a:lnTo>
                    <a:pt x="77694" y="576639"/>
                  </a:lnTo>
                  <a:lnTo>
                    <a:pt x="126457" y="613177"/>
                  </a:lnTo>
                  <a:lnTo>
                    <a:pt x="185954" y="648061"/>
                  </a:lnTo>
                  <a:lnTo>
                    <a:pt x="255598" y="681121"/>
                  </a:lnTo>
                  <a:lnTo>
                    <a:pt x="294043" y="696915"/>
                  </a:lnTo>
                  <a:lnTo>
                    <a:pt x="334805" y="712190"/>
                  </a:lnTo>
                  <a:lnTo>
                    <a:pt x="377811" y="726925"/>
                  </a:lnTo>
                  <a:lnTo>
                    <a:pt x="422989" y="741098"/>
                  </a:lnTo>
                  <a:lnTo>
                    <a:pt x="470264" y="754690"/>
                  </a:lnTo>
                  <a:lnTo>
                    <a:pt x="519564" y="767678"/>
                  </a:lnTo>
                  <a:lnTo>
                    <a:pt x="570815" y="780043"/>
                  </a:lnTo>
                  <a:lnTo>
                    <a:pt x="623945" y="791762"/>
                  </a:lnTo>
                  <a:lnTo>
                    <a:pt x="678880" y="802815"/>
                  </a:lnTo>
                  <a:lnTo>
                    <a:pt x="735546" y="813180"/>
                  </a:lnTo>
                  <a:lnTo>
                    <a:pt x="793872" y="822838"/>
                  </a:lnTo>
                  <a:lnTo>
                    <a:pt x="853783" y="831765"/>
                  </a:lnTo>
                  <a:lnTo>
                    <a:pt x="915206" y="839943"/>
                  </a:lnTo>
                  <a:lnTo>
                    <a:pt x="978069" y="847349"/>
                  </a:lnTo>
                  <a:lnTo>
                    <a:pt x="1042297" y="853962"/>
                  </a:lnTo>
                  <a:lnTo>
                    <a:pt x="1107819" y="859762"/>
                  </a:lnTo>
                  <a:lnTo>
                    <a:pt x="1174560" y="864728"/>
                  </a:lnTo>
                  <a:lnTo>
                    <a:pt x="1242448" y="868837"/>
                  </a:lnTo>
                  <a:lnTo>
                    <a:pt x="1311409" y="872071"/>
                  </a:lnTo>
                  <a:lnTo>
                    <a:pt x="1381370" y="874406"/>
                  </a:lnTo>
                  <a:lnTo>
                    <a:pt x="1452258" y="875823"/>
                  </a:lnTo>
                  <a:lnTo>
                    <a:pt x="1524000" y="876300"/>
                  </a:lnTo>
                  <a:lnTo>
                    <a:pt x="1595741" y="875823"/>
                  </a:lnTo>
                  <a:lnTo>
                    <a:pt x="1666629" y="874406"/>
                  </a:lnTo>
                  <a:lnTo>
                    <a:pt x="1736590" y="872071"/>
                  </a:lnTo>
                  <a:lnTo>
                    <a:pt x="1805551" y="868837"/>
                  </a:lnTo>
                  <a:lnTo>
                    <a:pt x="1873439" y="864728"/>
                  </a:lnTo>
                  <a:lnTo>
                    <a:pt x="1940180" y="859762"/>
                  </a:lnTo>
                  <a:lnTo>
                    <a:pt x="2005702" y="853962"/>
                  </a:lnTo>
                  <a:lnTo>
                    <a:pt x="2069930" y="847349"/>
                  </a:lnTo>
                  <a:lnTo>
                    <a:pt x="2132793" y="839943"/>
                  </a:lnTo>
                  <a:lnTo>
                    <a:pt x="2194216" y="831765"/>
                  </a:lnTo>
                  <a:lnTo>
                    <a:pt x="2254127" y="822838"/>
                  </a:lnTo>
                  <a:lnTo>
                    <a:pt x="2312453" y="813180"/>
                  </a:lnTo>
                  <a:lnTo>
                    <a:pt x="2369119" y="802815"/>
                  </a:lnTo>
                  <a:lnTo>
                    <a:pt x="2424054" y="791762"/>
                  </a:lnTo>
                  <a:lnTo>
                    <a:pt x="2477184" y="780043"/>
                  </a:lnTo>
                  <a:lnTo>
                    <a:pt x="2528435" y="767678"/>
                  </a:lnTo>
                  <a:lnTo>
                    <a:pt x="2577735" y="754690"/>
                  </a:lnTo>
                  <a:lnTo>
                    <a:pt x="2625010" y="741098"/>
                  </a:lnTo>
                  <a:lnTo>
                    <a:pt x="2670188" y="726925"/>
                  </a:lnTo>
                  <a:lnTo>
                    <a:pt x="2713194" y="712190"/>
                  </a:lnTo>
                  <a:lnTo>
                    <a:pt x="2753956" y="696915"/>
                  </a:lnTo>
                  <a:lnTo>
                    <a:pt x="2792401" y="681121"/>
                  </a:lnTo>
                  <a:lnTo>
                    <a:pt x="2828455" y="664830"/>
                  </a:lnTo>
                  <a:lnTo>
                    <a:pt x="2893098" y="630837"/>
                  </a:lnTo>
                  <a:lnTo>
                    <a:pt x="2947302" y="595104"/>
                  </a:lnTo>
                  <a:lnTo>
                    <a:pt x="2990479" y="557801"/>
                  </a:lnTo>
                  <a:lnTo>
                    <a:pt x="3022044" y="519096"/>
                  </a:lnTo>
                  <a:lnTo>
                    <a:pt x="3041413" y="479155"/>
                  </a:lnTo>
                  <a:lnTo>
                    <a:pt x="3048000" y="43815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5300" y="3454400"/>
              <a:ext cx="3048000" cy="876300"/>
            </a:xfrm>
            <a:custGeom>
              <a:avLst/>
              <a:gdLst/>
              <a:ahLst/>
              <a:cxnLst/>
              <a:rect l="l" t="t" r="r" b="b"/>
              <a:pathLst>
                <a:path w="3048000" h="876300">
                  <a:moveTo>
                    <a:pt x="0" y="438150"/>
                  </a:moveTo>
                  <a:lnTo>
                    <a:pt x="6586" y="397143"/>
                  </a:lnTo>
                  <a:lnTo>
                    <a:pt x="25955" y="357203"/>
                  </a:lnTo>
                  <a:lnTo>
                    <a:pt x="57520" y="318498"/>
                  </a:lnTo>
                  <a:lnTo>
                    <a:pt x="100697" y="281194"/>
                  </a:lnTo>
                  <a:lnTo>
                    <a:pt x="154901" y="245462"/>
                  </a:lnTo>
                  <a:lnTo>
                    <a:pt x="219544" y="211469"/>
                  </a:lnTo>
                  <a:lnTo>
                    <a:pt x="255598" y="195178"/>
                  </a:lnTo>
                  <a:lnTo>
                    <a:pt x="294043" y="179384"/>
                  </a:lnTo>
                  <a:lnTo>
                    <a:pt x="334805" y="164109"/>
                  </a:lnTo>
                  <a:lnTo>
                    <a:pt x="377811" y="149374"/>
                  </a:lnTo>
                  <a:lnTo>
                    <a:pt x="422989" y="135201"/>
                  </a:lnTo>
                  <a:lnTo>
                    <a:pt x="470264" y="121609"/>
                  </a:lnTo>
                  <a:lnTo>
                    <a:pt x="519564" y="108620"/>
                  </a:lnTo>
                  <a:lnTo>
                    <a:pt x="570815" y="96256"/>
                  </a:lnTo>
                  <a:lnTo>
                    <a:pt x="623945" y="84537"/>
                  </a:lnTo>
                  <a:lnTo>
                    <a:pt x="678880" y="73484"/>
                  </a:lnTo>
                  <a:lnTo>
                    <a:pt x="735546" y="63119"/>
                  </a:lnTo>
                  <a:lnTo>
                    <a:pt x="793872" y="53461"/>
                  </a:lnTo>
                  <a:lnTo>
                    <a:pt x="853783" y="44534"/>
                  </a:lnTo>
                  <a:lnTo>
                    <a:pt x="915206" y="36356"/>
                  </a:lnTo>
                  <a:lnTo>
                    <a:pt x="978069" y="28950"/>
                  </a:lnTo>
                  <a:lnTo>
                    <a:pt x="1042298" y="22337"/>
                  </a:lnTo>
                  <a:lnTo>
                    <a:pt x="1107819" y="16537"/>
                  </a:lnTo>
                  <a:lnTo>
                    <a:pt x="1174560" y="11571"/>
                  </a:lnTo>
                  <a:lnTo>
                    <a:pt x="1242448" y="7462"/>
                  </a:lnTo>
                  <a:lnTo>
                    <a:pt x="1311409" y="4228"/>
                  </a:lnTo>
                  <a:lnTo>
                    <a:pt x="1381370" y="1893"/>
                  </a:lnTo>
                  <a:lnTo>
                    <a:pt x="1452258" y="476"/>
                  </a:lnTo>
                  <a:lnTo>
                    <a:pt x="1524000" y="0"/>
                  </a:lnTo>
                  <a:lnTo>
                    <a:pt x="1574800" y="0"/>
                  </a:lnTo>
                  <a:lnTo>
                    <a:pt x="1625600" y="0"/>
                  </a:lnTo>
                  <a:lnTo>
                    <a:pt x="3048000" y="0"/>
                  </a:lnTo>
                  <a:lnTo>
                    <a:pt x="3048000" y="48683"/>
                  </a:lnTo>
                  <a:lnTo>
                    <a:pt x="3048000" y="438150"/>
                  </a:lnTo>
                  <a:lnTo>
                    <a:pt x="3046341" y="458775"/>
                  </a:lnTo>
                  <a:lnTo>
                    <a:pt x="3033290" y="499269"/>
                  </a:lnTo>
                  <a:lnTo>
                    <a:pt x="3007750" y="538613"/>
                  </a:lnTo>
                  <a:lnTo>
                    <a:pt x="2970305" y="576639"/>
                  </a:lnTo>
                  <a:lnTo>
                    <a:pt x="2921542" y="613178"/>
                  </a:lnTo>
                  <a:lnTo>
                    <a:pt x="2862045" y="648061"/>
                  </a:lnTo>
                  <a:lnTo>
                    <a:pt x="2792401" y="681121"/>
                  </a:lnTo>
                  <a:lnTo>
                    <a:pt x="2753956" y="696915"/>
                  </a:lnTo>
                  <a:lnTo>
                    <a:pt x="2713194" y="712190"/>
                  </a:lnTo>
                  <a:lnTo>
                    <a:pt x="2670188" y="726925"/>
                  </a:lnTo>
                  <a:lnTo>
                    <a:pt x="2625010" y="741098"/>
                  </a:lnTo>
                  <a:lnTo>
                    <a:pt x="2577735" y="754690"/>
                  </a:lnTo>
                  <a:lnTo>
                    <a:pt x="2528435" y="767679"/>
                  </a:lnTo>
                  <a:lnTo>
                    <a:pt x="2477184" y="780043"/>
                  </a:lnTo>
                  <a:lnTo>
                    <a:pt x="2424054" y="791762"/>
                  </a:lnTo>
                  <a:lnTo>
                    <a:pt x="2369119" y="802815"/>
                  </a:lnTo>
                  <a:lnTo>
                    <a:pt x="2312453" y="813180"/>
                  </a:lnTo>
                  <a:lnTo>
                    <a:pt x="2254127" y="822838"/>
                  </a:lnTo>
                  <a:lnTo>
                    <a:pt x="2194216" y="831765"/>
                  </a:lnTo>
                  <a:lnTo>
                    <a:pt x="2132793" y="839943"/>
                  </a:lnTo>
                  <a:lnTo>
                    <a:pt x="2069930" y="847349"/>
                  </a:lnTo>
                  <a:lnTo>
                    <a:pt x="2005701" y="853962"/>
                  </a:lnTo>
                  <a:lnTo>
                    <a:pt x="1940180" y="859762"/>
                  </a:lnTo>
                  <a:lnTo>
                    <a:pt x="1873439" y="864728"/>
                  </a:lnTo>
                  <a:lnTo>
                    <a:pt x="1805551" y="868837"/>
                  </a:lnTo>
                  <a:lnTo>
                    <a:pt x="1736590" y="872071"/>
                  </a:lnTo>
                  <a:lnTo>
                    <a:pt x="1666629" y="874406"/>
                  </a:lnTo>
                  <a:lnTo>
                    <a:pt x="1595741" y="875823"/>
                  </a:lnTo>
                  <a:lnTo>
                    <a:pt x="1524000" y="876300"/>
                  </a:lnTo>
                  <a:lnTo>
                    <a:pt x="1452258" y="875823"/>
                  </a:lnTo>
                  <a:lnTo>
                    <a:pt x="1381370" y="874406"/>
                  </a:lnTo>
                  <a:lnTo>
                    <a:pt x="1311409" y="872071"/>
                  </a:lnTo>
                  <a:lnTo>
                    <a:pt x="1242448" y="868837"/>
                  </a:lnTo>
                  <a:lnTo>
                    <a:pt x="1174560" y="864728"/>
                  </a:lnTo>
                  <a:lnTo>
                    <a:pt x="1107819" y="859762"/>
                  </a:lnTo>
                  <a:lnTo>
                    <a:pt x="1042298" y="853962"/>
                  </a:lnTo>
                  <a:lnTo>
                    <a:pt x="978069" y="847349"/>
                  </a:lnTo>
                  <a:lnTo>
                    <a:pt x="915206" y="839943"/>
                  </a:lnTo>
                  <a:lnTo>
                    <a:pt x="853783" y="831765"/>
                  </a:lnTo>
                  <a:lnTo>
                    <a:pt x="793872" y="822838"/>
                  </a:lnTo>
                  <a:lnTo>
                    <a:pt x="735546" y="813180"/>
                  </a:lnTo>
                  <a:lnTo>
                    <a:pt x="678880" y="802815"/>
                  </a:lnTo>
                  <a:lnTo>
                    <a:pt x="623945" y="791762"/>
                  </a:lnTo>
                  <a:lnTo>
                    <a:pt x="570815" y="780043"/>
                  </a:lnTo>
                  <a:lnTo>
                    <a:pt x="519564" y="767679"/>
                  </a:lnTo>
                  <a:lnTo>
                    <a:pt x="470264" y="754690"/>
                  </a:lnTo>
                  <a:lnTo>
                    <a:pt x="422989" y="741098"/>
                  </a:lnTo>
                  <a:lnTo>
                    <a:pt x="377811" y="726925"/>
                  </a:lnTo>
                  <a:lnTo>
                    <a:pt x="334805" y="712190"/>
                  </a:lnTo>
                  <a:lnTo>
                    <a:pt x="294043" y="696915"/>
                  </a:lnTo>
                  <a:lnTo>
                    <a:pt x="255598" y="681121"/>
                  </a:lnTo>
                  <a:lnTo>
                    <a:pt x="219544" y="664830"/>
                  </a:lnTo>
                  <a:lnTo>
                    <a:pt x="154901" y="630837"/>
                  </a:lnTo>
                  <a:lnTo>
                    <a:pt x="100697" y="595105"/>
                  </a:lnTo>
                  <a:lnTo>
                    <a:pt x="57520" y="557801"/>
                  </a:lnTo>
                  <a:lnTo>
                    <a:pt x="25955" y="519096"/>
                  </a:lnTo>
                  <a:lnTo>
                    <a:pt x="6586" y="479156"/>
                  </a:lnTo>
                  <a:lnTo>
                    <a:pt x="1658" y="458775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324485" marR="336550" indent="-9525">
              <a:lnSpc>
                <a:spcPct val="99600"/>
              </a:lnSpc>
              <a:spcBef>
                <a:spcPts val="810"/>
              </a:spcBef>
            </a:pPr>
            <a:r>
              <a:rPr dirty="0" sz="1200" spc="-5">
                <a:latin typeface="Arial MT"/>
                <a:cs typeface="Arial MT"/>
              </a:rPr>
              <a:t>Internet </a:t>
            </a:r>
            <a:r>
              <a:rPr dirty="0" sz="1200">
                <a:latin typeface="Arial MT"/>
                <a:cs typeface="Arial MT"/>
              </a:rPr>
              <a:t>has led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discussion of e-democracy and online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voting. </a:t>
            </a:r>
            <a:r>
              <a:rPr dirty="0" sz="1200">
                <a:latin typeface="Arial MT"/>
                <a:cs typeface="Arial MT"/>
              </a:rPr>
              <a:t>Many peoples </a:t>
            </a:r>
            <a:r>
              <a:rPr dirty="0" sz="1200" spc="-5">
                <a:latin typeface="Arial MT"/>
                <a:cs typeface="Arial MT"/>
              </a:rPr>
              <a:t>think that the internet </a:t>
            </a:r>
            <a:r>
              <a:rPr dirty="0" sz="1200">
                <a:latin typeface="Arial MT"/>
                <a:cs typeface="Arial MT"/>
              </a:rPr>
              <a:t>could replace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representative </a:t>
            </a:r>
            <a:r>
              <a:rPr dirty="0" sz="1200" spc="-10">
                <a:latin typeface="Arial MT"/>
                <a:cs typeface="Arial MT"/>
              </a:rPr>
              <a:t>democracy, </a:t>
            </a:r>
            <a:r>
              <a:rPr dirty="0" sz="1200">
                <a:latin typeface="Arial MT"/>
                <a:cs typeface="Arial MT"/>
              </a:rPr>
              <a:t>enabling everyone </a:t>
            </a:r>
            <a:r>
              <a:rPr dirty="0" sz="1200" spc="-5">
                <a:latin typeface="Arial MT"/>
                <a:cs typeface="Arial MT"/>
              </a:rPr>
              <a:t>to vote </a:t>
            </a:r>
            <a:r>
              <a:rPr dirty="0" sz="1200">
                <a:latin typeface="Arial MT"/>
                <a:cs typeface="Arial MT"/>
              </a:rPr>
              <a:t>on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everything </a:t>
            </a:r>
            <a:r>
              <a:rPr dirty="0" sz="1200">
                <a:latin typeface="Arial MT"/>
                <a:cs typeface="Arial MT"/>
              </a:rPr>
              <a:t>and </a:t>
            </a:r>
            <a:r>
              <a:rPr dirty="0" sz="1200" spc="-5">
                <a:latin typeface="Arial MT"/>
                <a:cs typeface="Arial MT"/>
              </a:rPr>
              <a:t>anything </a:t>
            </a:r>
            <a:r>
              <a:rPr dirty="0" sz="1200">
                <a:latin typeface="Arial MT"/>
                <a:cs typeface="Arial MT"/>
              </a:rPr>
              <a:t>by online </a:t>
            </a:r>
            <a:r>
              <a:rPr dirty="0" sz="1200" spc="-5">
                <a:latin typeface="Arial MT"/>
                <a:cs typeface="Arial MT"/>
              </a:rPr>
              <a:t>voting .Online voting </a:t>
            </a:r>
            <a:r>
              <a:rPr dirty="0" sz="1200">
                <a:latin typeface="Arial MT"/>
                <a:cs typeface="Arial MT"/>
              </a:rPr>
              <a:t> 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reduce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make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convenient.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 type</a:t>
            </a:r>
            <a:r>
              <a:rPr dirty="0" sz="1200">
                <a:latin typeface="Arial MT"/>
                <a:cs typeface="Arial MT"/>
              </a:rPr>
              <a:t> of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>
                <a:latin typeface="Arial MT"/>
                <a:cs typeface="Arial MT"/>
              </a:rPr>
              <a:t> can be done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e-democracy,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 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 be used </a:t>
            </a:r>
            <a:r>
              <a:rPr dirty="0" sz="1200" spc="-5">
                <a:latin typeface="Arial MT"/>
                <a:cs typeface="Arial MT"/>
              </a:rPr>
              <a:t>for finalizing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solution, </a:t>
            </a:r>
            <a:r>
              <a:rPr dirty="0" sz="1200">
                <a:latin typeface="Arial MT"/>
                <a:cs typeface="Arial MT"/>
              </a:rPr>
              <a:t>if many </a:t>
            </a:r>
            <a:r>
              <a:rPr dirty="0" sz="1200" spc="-5">
                <a:latin typeface="Arial MT"/>
                <a:cs typeface="Arial MT"/>
              </a:rPr>
              <a:t>alternatives </a:t>
            </a:r>
            <a:r>
              <a:rPr dirty="0" sz="1200">
                <a:latin typeface="Arial MT"/>
                <a:cs typeface="Arial MT"/>
              </a:rPr>
              <a:t> are </a:t>
            </a:r>
            <a:r>
              <a:rPr dirty="0" sz="1200" spc="-5">
                <a:latin typeface="Arial MT"/>
                <a:cs typeface="Arial MT"/>
              </a:rPr>
              <a:t>present. Online voting make’s </a:t>
            </a:r>
            <a:r>
              <a:rPr dirty="0" sz="1200">
                <a:latin typeface="Arial MT"/>
                <a:cs typeface="Arial MT"/>
              </a:rPr>
              <a:t>use of </a:t>
            </a:r>
            <a:r>
              <a:rPr dirty="0" sz="1200" spc="-5">
                <a:latin typeface="Arial MT"/>
                <a:cs typeface="Arial MT"/>
              </a:rPr>
              <a:t>authentication, </a:t>
            </a:r>
            <a:r>
              <a:rPr dirty="0" sz="1200">
                <a:latin typeface="Arial MT"/>
                <a:cs typeface="Arial MT"/>
              </a:rPr>
              <a:t> hence </a:t>
            </a:r>
            <a:r>
              <a:rPr dirty="0" sz="1200" spc="-215">
                <a:latin typeface="Arial MT"/>
                <a:cs typeface="Arial MT"/>
              </a:rPr>
              <a:t>it</a:t>
            </a:r>
            <a:r>
              <a:rPr dirty="0" baseline="-30864" sz="1350" spc="-322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215">
                <a:latin typeface="Arial MT"/>
                <a:cs typeface="Arial MT"/>
              </a:rPr>
              <a:t>n</a:t>
            </a:r>
            <a:r>
              <a:rPr dirty="0" baseline="-30864" sz="1350" spc="-322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dirty="0" sz="1200" spc="-215">
                <a:latin typeface="Arial MT"/>
                <a:cs typeface="Arial MT"/>
              </a:rPr>
              <a:t>e</a:t>
            </a:r>
            <a:r>
              <a:rPr dirty="0" baseline="-30864" sz="1350" spc="-322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215">
                <a:latin typeface="Arial MT"/>
                <a:cs typeface="Arial MT"/>
              </a:rPr>
              <a:t>e</a:t>
            </a:r>
            <a:r>
              <a:rPr dirty="0" baseline="-30864" sz="1350" spc="-322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00" spc="-215">
                <a:latin typeface="Arial MT"/>
                <a:cs typeface="Arial MT"/>
              </a:rPr>
              <a:t>d</a:t>
            </a:r>
            <a:r>
              <a:rPr dirty="0" baseline="-30864" sz="1350" spc="-322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-30864" sz="1350" spc="-1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25">
                <a:latin typeface="Arial MT"/>
                <a:cs typeface="Arial MT"/>
              </a:rPr>
              <a:t>s</a:t>
            </a:r>
            <a:r>
              <a:rPr dirty="0" baseline="-30864" sz="1350" spc="-337">
                <a:solidFill>
                  <a:srgbClr val="FFFFFF"/>
                </a:solidFill>
                <a:latin typeface="Calibri"/>
                <a:cs typeface="Calibri"/>
              </a:rPr>
              <a:t>vot</a:t>
            </a:r>
            <a:r>
              <a:rPr dirty="0" sz="1200" spc="-225">
                <a:latin typeface="Arial MT"/>
                <a:cs typeface="Arial MT"/>
              </a:rPr>
              <a:t>s</a:t>
            </a:r>
            <a:r>
              <a:rPr dirty="0" baseline="-30864" sz="1350" spc="-337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225">
                <a:latin typeface="Arial MT"/>
                <a:cs typeface="Arial MT"/>
              </a:rPr>
              <a:t>e</a:t>
            </a:r>
            <a:r>
              <a:rPr dirty="0" baseline="-30864" sz="1350" spc="-337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baseline="-30864" sz="1350" spc="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95">
                <a:latin typeface="Arial MT"/>
                <a:cs typeface="Arial MT"/>
              </a:rPr>
              <a:t>cu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dirty="0" sz="1200" spc="-195">
                <a:latin typeface="Arial MT"/>
                <a:cs typeface="Arial MT"/>
              </a:rPr>
              <a:t>r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200" spc="-195">
                <a:latin typeface="Arial MT"/>
                <a:cs typeface="Arial MT"/>
              </a:rPr>
              <a:t>i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00" spc="-195">
                <a:latin typeface="Arial MT"/>
                <a:cs typeface="Arial MT"/>
              </a:rPr>
              <a:t>ty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195">
                <a:latin typeface="Arial MT"/>
                <a:cs typeface="Arial MT"/>
              </a:rPr>
              <a:t>,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200" spc="-195">
                <a:latin typeface="Arial MT"/>
                <a:cs typeface="Arial MT"/>
              </a:rPr>
              <a:t>a</a:t>
            </a:r>
            <a:r>
              <a:rPr dirty="0" baseline="-30864" sz="1350" spc="-292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-30864" sz="1350" spc="-2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4">
                <a:latin typeface="Arial MT"/>
                <a:cs typeface="Arial MT"/>
              </a:rPr>
              <a:t>n</a:t>
            </a:r>
            <a:r>
              <a:rPr dirty="0" baseline="-30864" sz="1350" spc="-382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dirty="0" sz="1200" spc="-254">
                <a:latin typeface="Arial MT"/>
                <a:cs typeface="Arial MT"/>
              </a:rPr>
              <a:t>d</a:t>
            </a:r>
            <a:r>
              <a:rPr dirty="0" baseline="-30864" sz="1350" spc="-382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4" sz="13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 spc="-210">
                <a:latin typeface="Arial MT"/>
                <a:cs typeface="Arial MT"/>
              </a:rPr>
              <a:t>t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210">
                <a:latin typeface="Arial MT"/>
                <a:cs typeface="Arial MT"/>
              </a:rPr>
              <a:t>h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1200" spc="-210">
                <a:latin typeface="Arial MT"/>
                <a:cs typeface="Arial MT"/>
              </a:rPr>
              <a:t>e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210">
                <a:latin typeface="Arial MT"/>
                <a:cs typeface="Arial MT"/>
              </a:rPr>
              <a:t>s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10">
                <a:latin typeface="Arial MT"/>
                <a:cs typeface="Arial MT"/>
              </a:rPr>
              <a:t>y</a:t>
            </a:r>
            <a:r>
              <a:rPr dirty="0" baseline="-30864" sz="1350" spc="-31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baseline="-30864" sz="1350" spc="-12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latin typeface="Arial MT"/>
                <a:cs typeface="Arial MT"/>
              </a:rPr>
              <a:t>stem </a:t>
            </a:r>
            <a:r>
              <a:rPr dirty="0" sz="1200">
                <a:latin typeface="Arial MT"/>
                <a:cs typeface="Arial MT"/>
              </a:rPr>
              <a:t>must be able </a:t>
            </a:r>
            <a:r>
              <a:rPr dirty="0" sz="1200" spc="-5">
                <a:latin typeface="Arial MT"/>
                <a:cs typeface="Arial MT"/>
              </a:rPr>
              <a:t>to </a:t>
            </a:r>
            <a:r>
              <a:rPr dirty="0" sz="1200">
                <a:latin typeface="Arial MT"/>
                <a:cs typeface="Arial MT"/>
              </a:rPr>
              <a:t> address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obtaining, </a:t>
            </a:r>
            <a:r>
              <a:rPr dirty="0" baseline="-12345" sz="1350" spc="-127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85">
                <a:latin typeface="Arial MT"/>
                <a:cs typeface="Arial MT"/>
              </a:rPr>
              <a:t>m</a:t>
            </a:r>
            <a:r>
              <a:rPr dirty="0" baseline="-12345" sz="1350" spc="-127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1200" spc="-85">
                <a:latin typeface="Arial MT"/>
                <a:cs typeface="Arial MT"/>
              </a:rPr>
              <a:t>arking,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delivering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counting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ballots</a:t>
            </a:r>
            <a:r>
              <a:rPr dirty="0" sz="1200">
                <a:latin typeface="Arial MT"/>
                <a:cs typeface="Arial MT"/>
              </a:rPr>
              <a:t> via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computer.</a:t>
            </a:r>
            <a:r>
              <a:rPr dirty="0" sz="1200" spc="-5">
                <a:latin typeface="Arial MT"/>
                <a:cs typeface="Arial MT"/>
              </a:rPr>
              <a:t> Advantage</a:t>
            </a:r>
            <a:r>
              <a:rPr dirty="0" sz="1200">
                <a:latin typeface="Arial MT"/>
                <a:cs typeface="Arial MT"/>
              </a:rPr>
              <a:t> of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voting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increase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voter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turnout</a:t>
            </a:r>
            <a:r>
              <a:rPr dirty="0" sz="1200">
                <a:latin typeface="Arial MT"/>
                <a:cs typeface="Arial MT"/>
              </a:rPr>
              <a:t> because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convenience,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helps</a:t>
            </a:r>
            <a:r>
              <a:rPr dirty="0" sz="1200" spc="-5">
                <a:latin typeface="Arial MT"/>
                <a:cs typeface="Arial MT"/>
              </a:rPr>
              <a:t> to 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reduce</a:t>
            </a:r>
            <a:r>
              <a:rPr dirty="0" sz="1200" spc="-1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fraud</a:t>
            </a:r>
            <a:r>
              <a:rPr dirty="0" sz="120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C00000"/>
                </a:solidFill>
                <a:latin typeface="Arial MT"/>
                <a:cs typeface="Arial MT"/>
              </a:rPr>
              <a:t>voting</a:t>
            </a:r>
            <a:r>
              <a:rPr dirty="0" sz="1200" spc="-5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Example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324485" marR="336550" indent="-9525">
              <a:lnSpc>
                <a:spcPct val="96700"/>
              </a:lnSpc>
              <a:spcBef>
                <a:spcPts val="850"/>
              </a:spcBef>
            </a:pPr>
            <a:r>
              <a:rPr dirty="0" sz="900" spc="-5">
                <a:latin typeface="Trebuchet MS"/>
                <a:cs typeface="Trebuchet MS"/>
              </a:rPr>
              <a:t>Internet</a:t>
            </a:r>
            <a:r>
              <a:rPr dirty="0" sz="900">
                <a:latin typeface="Trebuchet MS"/>
                <a:cs typeface="Trebuchet MS"/>
              </a:rPr>
              <a:t> has </a:t>
            </a:r>
            <a:r>
              <a:rPr dirty="0" sz="900" spc="-5">
                <a:latin typeface="Trebuchet MS"/>
                <a:cs typeface="Trebuchet MS"/>
              </a:rPr>
              <a:t>led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to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discussion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e-democracy</a:t>
            </a:r>
            <a:r>
              <a:rPr dirty="0" sz="900">
                <a:latin typeface="Trebuchet MS"/>
                <a:cs typeface="Trebuchet MS"/>
              </a:rPr>
              <a:t> and </a:t>
            </a:r>
            <a:r>
              <a:rPr dirty="0" sz="900" spc="-5">
                <a:latin typeface="Trebuchet MS"/>
                <a:cs typeface="Trebuchet MS"/>
              </a:rPr>
              <a:t>online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voting.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Many 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peoples think that the internet could replace representative </a:t>
            </a:r>
            <a:r>
              <a:rPr dirty="0" sz="900" spc="-15">
                <a:latin typeface="Trebuchet MS"/>
                <a:cs typeface="Trebuchet MS"/>
              </a:rPr>
              <a:t>democracy, 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enabling</a:t>
            </a:r>
            <a:r>
              <a:rPr dirty="0" sz="900" spc="2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everyone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to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vote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on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everything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2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anything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by</a:t>
            </a:r>
            <a:r>
              <a:rPr dirty="0" sz="900" spc="2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online</a:t>
            </a:r>
            <a:r>
              <a:rPr dirty="0" sz="900" spc="21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voting</a:t>
            </a:r>
            <a:endParaRPr sz="900">
              <a:latin typeface="Trebuchet MS"/>
              <a:cs typeface="Trebuchet MS"/>
            </a:endParaRPr>
          </a:p>
          <a:p>
            <a:pPr algn="just" marL="324485" marR="336550">
              <a:lnSpc>
                <a:spcPct val="100400"/>
              </a:lnSpc>
              <a:spcBef>
                <a:spcPts val="20"/>
              </a:spcBef>
            </a:pPr>
            <a:r>
              <a:rPr dirty="0" sz="900" spc="-5">
                <a:latin typeface="Trebuchet MS"/>
                <a:cs typeface="Trebuchet MS"/>
              </a:rPr>
              <a:t>.Online voting could reduce cost </a:t>
            </a:r>
            <a:r>
              <a:rPr dirty="0" sz="900">
                <a:latin typeface="Trebuchet MS"/>
                <a:cs typeface="Trebuchet MS"/>
              </a:rPr>
              <a:t>and make </a:t>
            </a:r>
            <a:r>
              <a:rPr dirty="0" sz="900" spc="-5">
                <a:latin typeface="Trebuchet MS"/>
                <a:cs typeface="Trebuchet MS"/>
              </a:rPr>
              <a:t>voting more convenient. This 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type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voting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can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done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for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e-democracy,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it</a:t>
            </a:r>
            <a:r>
              <a:rPr dirty="0" sz="900">
                <a:latin typeface="Trebuchet MS"/>
                <a:cs typeface="Trebuchet MS"/>
              </a:rPr>
              <a:t> may</a:t>
            </a:r>
            <a:r>
              <a:rPr dirty="0" sz="900" spc="27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be</a:t>
            </a:r>
            <a:r>
              <a:rPr dirty="0" sz="900" spc="26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used</a:t>
            </a:r>
            <a:r>
              <a:rPr dirty="0" sz="900" spc="26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for 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finalizing </a:t>
            </a:r>
            <a:r>
              <a:rPr dirty="0" sz="900">
                <a:latin typeface="Trebuchet MS"/>
                <a:cs typeface="Trebuchet MS"/>
              </a:rPr>
              <a:t>a </a:t>
            </a:r>
            <a:r>
              <a:rPr dirty="0" sz="900" spc="-5">
                <a:latin typeface="Trebuchet MS"/>
                <a:cs typeface="Trebuchet MS"/>
              </a:rPr>
              <a:t>solution, if </a:t>
            </a:r>
            <a:r>
              <a:rPr dirty="0" sz="900">
                <a:latin typeface="Trebuchet MS"/>
                <a:cs typeface="Trebuchet MS"/>
              </a:rPr>
              <a:t>many </a:t>
            </a:r>
            <a:r>
              <a:rPr dirty="0" sz="900" spc="-5">
                <a:latin typeface="Trebuchet MS"/>
                <a:cs typeface="Trebuchet MS"/>
              </a:rPr>
              <a:t>alternatives are present. Online voting </a:t>
            </a:r>
            <a:r>
              <a:rPr dirty="0" sz="900" spc="-15">
                <a:latin typeface="Trebuchet MS"/>
                <a:cs typeface="Trebuchet MS"/>
              </a:rPr>
              <a:t>make’s 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use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</a:t>
            </a:r>
            <a:r>
              <a:rPr dirty="0" sz="900" spc="17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authentication,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hence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it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needs</a:t>
            </a:r>
            <a:r>
              <a:rPr dirty="0" sz="900" spc="170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security,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17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the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system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must</a:t>
            </a:r>
            <a:r>
              <a:rPr dirty="0" sz="900" spc="17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be </a:t>
            </a:r>
            <a:r>
              <a:rPr dirty="0" sz="900" spc="-26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able to address obtaining, marking, delivering </a:t>
            </a:r>
            <a:r>
              <a:rPr dirty="0" sz="900">
                <a:latin typeface="Trebuchet MS"/>
                <a:cs typeface="Trebuchet MS"/>
              </a:rPr>
              <a:t>and </a:t>
            </a:r>
            <a:r>
              <a:rPr dirty="0" sz="900" spc="-5">
                <a:latin typeface="Trebuchet MS"/>
                <a:cs typeface="Trebuchet MS"/>
              </a:rPr>
              <a:t>counting ballots </a:t>
            </a:r>
            <a:r>
              <a:rPr dirty="0" sz="900">
                <a:latin typeface="Trebuchet MS"/>
                <a:cs typeface="Trebuchet MS"/>
              </a:rPr>
              <a:t>via 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computer. </a:t>
            </a:r>
            <a:r>
              <a:rPr dirty="0" sz="900" spc="-5">
                <a:latin typeface="Trebuchet MS"/>
                <a:cs typeface="Trebuchet MS"/>
              </a:rPr>
              <a:t>Advantage of online voting is it could increase voter turnout 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because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 convenience,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and </a:t>
            </a:r>
            <a:r>
              <a:rPr dirty="0" sz="900" spc="-5">
                <a:latin typeface="Trebuchet MS"/>
                <a:cs typeface="Trebuchet MS"/>
              </a:rPr>
              <a:t>it helps to reduce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fraud voting.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 algn="just" marL="324485" marR="337185" indent="-9525">
              <a:lnSpc>
                <a:spcPct val="102200"/>
              </a:lnSpc>
            </a:pP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There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could be others like email notifications, error handling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and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so on.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1F497D"/>
                </a:solidFill>
                <a:latin typeface="Trebuchet MS"/>
                <a:cs typeface="Trebuchet MS"/>
              </a:rPr>
              <a:t>Similarly,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one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has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to identify the non functional requirements also. For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example,</a:t>
            </a:r>
            <a:r>
              <a:rPr dirty="0" sz="900" spc="17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must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remain</a:t>
            </a:r>
            <a:r>
              <a:rPr dirty="0" sz="900" spc="17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accessible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dirty="0" sz="900" spc="17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thousands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dirty="0" sz="900" spc="17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users</a:t>
            </a:r>
            <a:r>
              <a:rPr dirty="0" sz="900" spc="17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at</a:t>
            </a:r>
            <a:r>
              <a:rPr dirty="0" sz="900" spc="17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a </a:t>
            </a:r>
            <a:r>
              <a:rPr dirty="0" sz="900" spc="-26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time.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Identifying Functional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Georgia"/>
              <a:cs typeface="Georgia"/>
            </a:endParaRPr>
          </a:p>
          <a:p>
            <a:pPr marL="317500" marR="471805">
              <a:lnSpc>
                <a:spcPct val="100000"/>
              </a:lnSpc>
            </a:pPr>
            <a:r>
              <a:rPr dirty="0" sz="1000" spc="-5">
                <a:latin typeface="Trebuchet MS"/>
                <a:cs typeface="Trebuchet MS"/>
              </a:rPr>
              <a:t>Given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problem statement, the functional requirements could be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identified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by focusing </a:t>
            </a:r>
            <a:r>
              <a:rPr dirty="0" sz="1000">
                <a:latin typeface="Trebuchet MS"/>
                <a:cs typeface="Trebuchet MS"/>
              </a:rPr>
              <a:t>on</a:t>
            </a:r>
            <a:r>
              <a:rPr dirty="0" sz="1000" spc="-5">
                <a:latin typeface="Trebuchet MS"/>
                <a:cs typeface="Trebuchet MS"/>
              </a:rPr>
              <a:t> the following points: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488950" marR="459740" indent="-171450">
              <a:lnSpc>
                <a:spcPct val="100000"/>
              </a:lnSpc>
              <a:buFont typeface="Arial MT"/>
              <a:buChar char="•"/>
              <a:tabLst>
                <a:tab pos="489584" algn="l"/>
              </a:tabLst>
            </a:pPr>
            <a:r>
              <a:rPr dirty="0" sz="1000" spc="-5">
                <a:latin typeface="Trebuchet MS"/>
                <a:cs typeface="Trebuchet MS"/>
              </a:rPr>
              <a:t>Identify the high level functional requirements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simply from the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conceptual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understanding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problem.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661670" marR="544195" indent="-116205">
              <a:lnSpc>
                <a:spcPct val="102200"/>
              </a:lnSpc>
              <a:spcBef>
                <a:spcPts val="5"/>
              </a:spcBef>
              <a:buFont typeface="Arial MT"/>
              <a:buChar char="•"/>
              <a:tabLst>
                <a:tab pos="662305" algn="l"/>
              </a:tabLst>
            </a:pPr>
            <a:r>
              <a:rPr dirty="0" sz="900" spc="-5">
                <a:latin typeface="Trebuchet MS"/>
                <a:cs typeface="Trebuchet MS"/>
              </a:rPr>
              <a:t>For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example,</a:t>
            </a:r>
            <a:r>
              <a:rPr dirty="0" sz="900">
                <a:latin typeface="Trebuchet MS"/>
                <a:cs typeface="Trebuchet MS"/>
              </a:rPr>
              <a:t> a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Library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Management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System,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apart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from</a:t>
            </a:r>
            <a:r>
              <a:rPr dirty="0" sz="900" spc="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anything </a:t>
            </a:r>
            <a:r>
              <a:rPr dirty="0" sz="900" spc="-26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else,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should be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able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to issue</a:t>
            </a:r>
            <a:r>
              <a:rPr dirty="0" sz="900">
                <a:latin typeface="Trebuchet MS"/>
                <a:cs typeface="Trebuchet MS"/>
              </a:rPr>
              <a:t> and</a:t>
            </a:r>
            <a:r>
              <a:rPr dirty="0" sz="900" spc="-5">
                <a:latin typeface="Trebuchet MS"/>
                <a:cs typeface="Trebuchet MS"/>
              </a:rPr>
              <a:t> return books.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850">
              <a:latin typeface="Trebuchet MS"/>
              <a:cs typeface="Trebuchet MS"/>
            </a:endParaRPr>
          </a:p>
          <a:p>
            <a:pPr marL="488950" marR="692785" indent="-171450">
              <a:lnSpc>
                <a:spcPct val="100000"/>
              </a:lnSpc>
              <a:buFont typeface="Arial MT"/>
              <a:buChar char="•"/>
              <a:tabLst>
                <a:tab pos="489584" algn="l"/>
              </a:tabLst>
            </a:pPr>
            <a:r>
              <a:rPr dirty="0" sz="1000" spc="-5">
                <a:latin typeface="Trebuchet MS"/>
                <a:cs typeface="Trebuchet MS"/>
              </a:rPr>
              <a:t>Identify the cases where an end user gets </a:t>
            </a:r>
            <a:r>
              <a:rPr dirty="0" sz="1000">
                <a:latin typeface="Trebuchet MS"/>
                <a:cs typeface="Trebuchet MS"/>
              </a:rPr>
              <a:t>some </a:t>
            </a:r>
            <a:r>
              <a:rPr dirty="0" sz="1000" spc="-5">
                <a:latin typeface="Trebuchet MS"/>
                <a:cs typeface="Trebuchet MS"/>
              </a:rPr>
              <a:t>meaningful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work done by using the system.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661670" marR="450215" indent="-116205">
              <a:lnSpc>
                <a:spcPct val="102200"/>
              </a:lnSpc>
              <a:buFont typeface="Arial MT"/>
              <a:buChar char="•"/>
              <a:tabLst>
                <a:tab pos="662305" algn="l"/>
              </a:tabLst>
            </a:pPr>
            <a:r>
              <a:rPr dirty="0" sz="900" spc="-5">
                <a:latin typeface="Trebuchet MS"/>
                <a:cs typeface="Trebuchet MS"/>
              </a:rPr>
              <a:t>For example,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in</a:t>
            </a:r>
            <a:r>
              <a:rPr dirty="0" sz="900">
                <a:latin typeface="Trebuchet MS"/>
                <a:cs typeface="Trebuchet MS"/>
              </a:rPr>
              <a:t> a</a:t>
            </a:r>
            <a:r>
              <a:rPr dirty="0" sz="900" spc="-5">
                <a:latin typeface="Trebuchet MS"/>
                <a:cs typeface="Trebuchet MS"/>
              </a:rPr>
              <a:t> digital library</a:t>
            </a:r>
            <a:r>
              <a:rPr dirty="0" sz="900">
                <a:latin typeface="Trebuchet MS"/>
                <a:cs typeface="Trebuchet MS"/>
              </a:rPr>
              <a:t> a</a:t>
            </a:r>
            <a:r>
              <a:rPr dirty="0" sz="900" spc="-5">
                <a:latin typeface="Trebuchet MS"/>
                <a:cs typeface="Trebuchet MS"/>
              </a:rPr>
              <a:t> user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might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use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the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"Search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Book" </a:t>
            </a:r>
            <a:r>
              <a:rPr dirty="0" sz="900" spc="-254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functionality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to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obtain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information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about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the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books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his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interest.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Identifying Functional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Requirements...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algn="just" marL="488950" marR="487045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89584" algn="l"/>
              </a:tabLst>
            </a:pPr>
            <a:r>
              <a:rPr dirty="0" sz="1000">
                <a:latin typeface="Trebuchet MS"/>
                <a:cs typeface="Trebuchet MS"/>
              </a:rPr>
              <a:t>If </a:t>
            </a:r>
            <a:r>
              <a:rPr dirty="0" sz="1000" spc="-5">
                <a:latin typeface="Trebuchet MS"/>
                <a:cs typeface="Trebuchet MS"/>
              </a:rPr>
              <a:t>we consider the system as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black box, there would be </a:t>
            </a:r>
            <a:r>
              <a:rPr dirty="0" sz="1000">
                <a:latin typeface="Trebuchet MS"/>
                <a:cs typeface="Trebuchet MS"/>
              </a:rPr>
              <a:t>some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inputs to it, and </a:t>
            </a:r>
            <a:r>
              <a:rPr dirty="0" sz="1000">
                <a:latin typeface="Trebuchet MS"/>
                <a:cs typeface="Trebuchet MS"/>
              </a:rPr>
              <a:t>some </a:t>
            </a:r>
            <a:r>
              <a:rPr dirty="0" sz="1000" spc="-5">
                <a:latin typeface="Trebuchet MS"/>
                <a:cs typeface="Trebuchet MS"/>
              </a:rPr>
              <a:t>output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return. This black box defines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functionalities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-5">
                <a:latin typeface="Trebuchet MS"/>
                <a:cs typeface="Trebuchet MS"/>
              </a:rPr>
              <a:t> the system.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661670" marR="555625" indent="-116205">
              <a:lnSpc>
                <a:spcPct val="102200"/>
              </a:lnSpc>
              <a:buFont typeface="Arial MT"/>
              <a:buChar char="•"/>
              <a:tabLst>
                <a:tab pos="662305" algn="l"/>
              </a:tabLst>
            </a:pPr>
            <a:r>
              <a:rPr dirty="0" sz="900" spc="-5">
                <a:latin typeface="Trebuchet MS"/>
                <a:cs typeface="Trebuchet MS"/>
              </a:rPr>
              <a:t>For example, to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search for </a:t>
            </a:r>
            <a:r>
              <a:rPr dirty="0" sz="900">
                <a:latin typeface="Trebuchet MS"/>
                <a:cs typeface="Trebuchet MS"/>
              </a:rPr>
              <a:t>a </a:t>
            </a:r>
            <a:r>
              <a:rPr dirty="0" sz="900" spc="-5">
                <a:latin typeface="Trebuchet MS"/>
                <a:cs typeface="Trebuchet MS"/>
              </a:rPr>
              <a:t>book, user gives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title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of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the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 </a:t>
            </a:r>
            <a:r>
              <a:rPr dirty="0" sz="900">
                <a:latin typeface="Trebuchet MS"/>
                <a:cs typeface="Trebuchet MS"/>
              </a:rPr>
              <a:t>as </a:t>
            </a:r>
            <a:r>
              <a:rPr dirty="0" sz="900" spc="-254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input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-5">
                <a:latin typeface="Trebuchet MS"/>
                <a:cs typeface="Trebuchet MS"/>
              </a:rPr>
              <a:t> get the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 details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-5">
                <a:latin typeface="Trebuchet MS"/>
                <a:cs typeface="Trebuchet MS"/>
              </a:rPr>
              <a:t> location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as</a:t>
            </a:r>
            <a:r>
              <a:rPr dirty="0" sz="900" spc="-5">
                <a:latin typeface="Trebuchet MS"/>
                <a:cs typeface="Trebuchet MS"/>
              </a:rPr>
              <a:t> the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output.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950">
              <a:latin typeface="Trebuchet MS"/>
              <a:cs typeface="Trebuchet MS"/>
            </a:endParaRPr>
          </a:p>
          <a:p>
            <a:pPr algn="just" marL="488950" marR="45720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89584" algn="l"/>
              </a:tabLst>
            </a:pPr>
            <a:r>
              <a:rPr dirty="0" sz="1000" spc="-5">
                <a:latin typeface="Trebuchet MS"/>
                <a:cs typeface="Trebuchet MS"/>
              </a:rPr>
              <a:t>Any high level requirement identified could have different sub-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lvl="1" marL="661670" marR="479425" indent="-116205">
              <a:lnSpc>
                <a:spcPct val="101099"/>
              </a:lnSpc>
              <a:buFont typeface="Arial MT"/>
              <a:buChar char="•"/>
              <a:tabLst>
                <a:tab pos="662305" algn="l"/>
              </a:tabLst>
            </a:pPr>
            <a:r>
              <a:rPr dirty="0" sz="900" spc="-5">
                <a:latin typeface="Trebuchet MS"/>
                <a:cs typeface="Trebuchet MS"/>
              </a:rPr>
              <a:t>For example,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"Issue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Book"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module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could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behave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differently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for 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different class of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users, or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for </a:t>
            </a:r>
            <a:r>
              <a:rPr dirty="0" sz="900">
                <a:latin typeface="Trebuchet MS"/>
                <a:cs typeface="Trebuchet MS"/>
              </a:rPr>
              <a:t>a </a:t>
            </a:r>
            <a:r>
              <a:rPr dirty="0" sz="900" spc="-5">
                <a:latin typeface="Trebuchet MS"/>
                <a:cs typeface="Trebuchet MS"/>
              </a:rPr>
              <a:t>particular user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who </a:t>
            </a:r>
            <a:r>
              <a:rPr dirty="0" sz="900">
                <a:latin typeface="Trebuchet MS"/>
                <a:cs typeface="Trebuchet MS"/>
              </a:rPr>
              <a:t>has </a:t>
            </a:r>
            <a:r>
              <a:rPr dirty="0" sz="900" spc="-5">
                <a:latin typeface="Trebuchet MS"/>
                <a:cs typeface="Trebuchet MS"/>
              </a:rPr>
              <a:t>issued the </a:t>
            </a:r>
            <a:r>
              <a:rPr dirty="0" sz="900" spc="-254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book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thrice</a:t>
            </a:r>
            <a:r>
              <a:rPr dirty="0" sz="900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consecutively.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Case</a:t>
            </a:r>
            <a:r>
              <a:rPr dirty="0" sz="1200" spc="-2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Study: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Question?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Georgia"/>
              <a:cs typeface="Georgia"/>
            </a:endParaRPr>
          </a:p>
          <a:p>
            <a:pPr algn="just" marL="153035" marR="104775">
              <a:lnSpc>
                <a:spcPct val="94000"/>
              </a:lnSpc>
            </a:pPr>
            <a:r>
              <a:rPr dirty="0" sz="1000" spc="-25">
                <a:latin typeface="Trebuchet MS"/>
                <a:cs typeface="Trebuchet MS"/>
              </a:rPr>
              <a:t>The institute </a:t>
            </a:r>
            <a:r>
              <a:rPr dirty="0" sz="1000" spc="-20">
                <a:latin typeface="Trebuchet MS"/>
                <a:cs typeface="Trebuchet MS"/>
              </a:rPr>
              <a:t>has </a:t>
            </a:r>
            <a:r>
              <a:rPr dirty="0" sz="1000" spc="-25">
                <a:latin typeface="Trebuchet MS"/>
                <a:cs typeface="Trebuchet MS"/>
              </a:rPr>
              <a:t>been recently setup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5">
                <a:latin typeface="Trebuchet MS"/>
                <a:cs typeface="Trebuchet MS"/>
              </a:rPr>
              <a:t>provide state-of-the-art research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facilities </a:t>
            </a:r>
            <a:r>
              <a:rPr dirty="0" sz="1000" spc="-10">
                <a:latin typeface="Trebuchet MS"/>
                <a:cs typeface="Trebuchet MS"/>
              </a:rPr>
              <a:t>in </a:t>
            </a:r>
            <a:r>
              <a:rPr dirty="0" sz="1000" spc="-20">
                <a:latin typeface="Trebuchet MS"/>
                <a:cs typeface="Trebuchet MS"/>
              </a:rPr>
              <a:t>the field </a:t>
            </a:r>
            <a:r>
              <a:rPr dirty="0" sz="1000" spc="-15">
                <a:latin typeface="Trebuchet MS"/>
                <a:cs typeface="Trebuchet MS"/>
              </a:rPr>
              <a:t>of </a:t>
            </a:r>
            <a:r>
              <a:rPr dirty="0" sz="1000" spc="-25">
                <a:latin typeface="Trebuchet MS"/>
                <a:cs typeface="Trebuchet MS"/>
              </a:rPr>
              <a:t>Software </a:t>
            </a:r>
            <a:r>
              <a:rPr dirty="0" sz="1000" spc="-30">
                <a:latin typeface="Trebuchet MS"/>
                <a:cs typeface="Trebuchet MS"/>
              </a:rPr>
              <a:t>Engineering. </a:t>
            </a:r>
            <a:r>
              <a:rPr dirty="0" sz="1000" spc="-25">
                <a:latin typeface="Trebuchet MS"/>
                <a:cs typeface="Trebuchet MS"/>
              </a:rPr>
              <a:t>Apart </a:t>
            </a:r>
            <a:r>
              <a:rPr dirty="0" sz="1000" spc="-20">
                <a:latin typeface="Trebuchet MS"/>
                <a:cs typeface="Trebuchet MS"/>
              </a:rPr>
              <a:t>from </a:t>
            </a:r>
            <a:r>
              <a:rPr dirty="0" sz="1000" spc="-25">
                <a:latin typeface="Trebuchet MS"/>
                <a:cs typeface="Trebuchet MS"/>
              </a:rPr>
              <a:t>research scholars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(students) </a:t>
            </a:r>
            <a:r>
              <a:rPr dirty="0" sz="1000" spc="-20">
                <a:latin typeface="Trebuchet MS"/>
                <a:cs typeface="Trebuchet MS"/>
              </a:rPr>
              <a:t>and </a:t>
            </a:r>
            <a:r>
              <a:rPr dirty="0" sz="1000" spc="-25">
                <a:latin typeface="Trebuchet MS"/>
                <a:cs typeface="Trebuchet MS"/>
              </a:rPr>
              <a:t>professors, </a:t>
            </a:r>
            <a:r>
              <a:rPr dirty="0" sz="1000" spc="-10">
                <a:latin typeface="Trebuchet MS"/>
                <a:cs typeface="Trebuchet MS"/>
              </a:rPr>
              <a:t>it </a:t>
            </a:r>
            <a:r>
              <a:rPr dirty="0" sz="1000" spc="-20">
                <a:latin typeface="Trebuchet MS"/>
                <a:cs typeface="Trebuchet MS"/>
              </a:rPr>
              <a:t>also </a:t>
            </a:r>
            <a:r>
              <a:rPr dirty="0" sz="1000" spc="-25">
                <a:latin typeface="Trebuchet MS"/>
                <a:cs typeface="Trebuchet MS"/>
              </a:rPr>
              <a:t>includes quite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0">
                <a:latin typeface="Trebuchet MS"/>
                <a:cs typeface="Trebuchet MS"/>
              </a:rPr>
              <a:t>large </a:t>
            </a:r>
            <a:r>
              <a:rPr dirty="0" sz="1000" spc="-30">
                <a:latin typeface="Trebuchet MS"/>
                <a:cs typeface="Trebuchet MS"/>
              </a:rPr>
              <a:t>number </a:t>
            </a:r>
            <a:r>
              <a:rPr dirty="0" sz="1000" spc="-15">
                <a:latin typeface="Trebuchet MS"/>
                <a:cs typeface="Trebuchet MS"/>
              </a:rPr>
              <a:t>of </a:t>
            </a:r>
            <a:r>
              <a:rPr dirty="0" sz="1000" spc="-30">
                <a:latin typeface="Trebuchet MS"/>
                <a:cs typeface="Trebuchet MS"/>
              </a:rPr>
              <a:t>employees </a:t>
            </a:r>
            <a:r>
              <a:rPr dirty="0" sz="1000" spc="-25">
                <a:latin typeface="Trebuchet MS"/>
                <a:cs typeface="Trebuchet MS"/>
              </a:rPr>
              <a:t> who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work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on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different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projects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undertaken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by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the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institution.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rebuchet MS"/>
              <a:cs typeface="Trebuchet MS"/>
            </a:endParaRPr>
          </a:p>
          <a:p>
            <a:pPr algn="just" marL="153035" marR="104775">
              <a:lnSpc>
                <a:spcPct val="95500"/>
              </a:lnSpc>
            </a:pPr>
            <a:r>
              <a:rPr dirty="0" sz="1000" spc="-15">
                <a:latin typeface="Trebuchet MS"/>
                <a:cs typeface="Trebuchet MS"/>
              </a:rPr>
              <a:t>As </a:t>
            </a:r>
            <a:r>
              <a:rPr dirty="0" sz="1000" spc="-20">
                <a:latin typeface="Trebuchet MS"/>
                <a:cs typeface="Trebuchet MS"/>
              </a:rPr>
              <a:t>the size and </a:t>
            </a:r>
            <a:r>
              <a:rPr dirty="0" sz="1000" spc="-25">
                <a:latin typeface="Trebuchet MS"/>
                <a:cs typeface="Trebuchet MS"/>
              </a:rPr>
              <a:t>capacity </a:t>
            </a:r>
            <a:r>
              <a:rPr dirty="0" sz="1000" spc="-15">
                <a:latin typeface="Trebuchet MS"/>
                <a:cs typeface="Trebuchet MS"/>
              </a:rPr>
              <a:t>of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institute </a:t>
            </a:r>
            <a:r>
              <a:rPr dirty="0" sz="1000" spc="-10">
                <a:latin typeface="Trebuchet MS"/>
                <a:cs typeface="Trebuchet MS"/>
              </a:rPr>
              <a:t>is </a:t>
            </a:r>
            <a:r>
              <a:rPr dirty="0" sz="1000" spc="-25">
                <a:latin typeface="Trebuchet MS"/>
                <a:cs typeface="Trebuchet MS"/>
              </a:rPr>
              <a:t>increasing with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time,</a:t>
            </a:r>
            <a:r>
              <a:rPr dirty="0" sz="1000" spc="25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it </a:t>
            </a:r>
            <a:r>
              <a:rPr dirty="0" sz="1000" spc="-20">
                <a:latin typeface="Trebuchet MS"/>
                <a:cs typeface="Trebuchet MS"/>
              </a:rPr>
              <a:t>has 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been proposed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5">
                <a:latin typeface="Trebuchet MS"/>
                <a:cs typeface="Trebuchet MS"/>
              </a:rPr>
              <a:t>develop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5">
                <a:latin typeface="Trebuchet MS"/>
                <a:cs typeface="Trebuchet MS"/>
              </a:rPr>
              <a:t>Library Information System </a:t>
            </a:r>
            <a:r>
              <a:rPr dirty="0" sz="1000" spc="-20">
                <a:latin typeface="Trebuchet MS"/>
                <a:cs typeface="Trebuchet MS"/>
              </a:rPr>
              <a:t>(LIS) </a:t>
            </a:r>
            <a:r>
              <a:rPr dirty="0" sz="1000" spc="-15">
                <a:latin typeface="Trebuchet MS"/>
                <a:cs typeface="Trebuchet MS"/>
              </a:rPr>
              <a:t>for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benefit of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students</a:t>
            </a:r>
            <a:r>
              <a:rPr dirty="0" sz="1000" spc="-20">
                <a:latin typeface="Trebuchet MS"/>
                <a:cs typeface="Trebuchet MS"/>
              </a:rPr>
              <a:t> and </a:t>
            </a:r>
            <a:r>
              <a:rPr dirty="0" sz="1000" spc="-30">
                <a:latin typeface="Trebuchet MS"/>
                <a:cs typeface="Trebuchet MS"/>
              </a:rPr>
              <a:t>employees</a:t>
            </a:r>
            <a:r>
              <a:rPr dirty="0" sz="1000" spc="-25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of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institute.</a:t>
            </a:r>
            <a:r>
              <a:rPr dirty="0" sz="1000" spc="-20">
                <a:latin typeface="Trebuchet MS"/>
                <a:cs typeface="Trebuchet MS"/>
              </a:rPr>
              <a:t> LIS will </a:t>
            </a:r>
            <a:r>
              <a:rPr dirty="0" sz="1000" spc="-25">
                <a:latin typeface="Trebuchet MS"/>
                <a:cs typeface="Trebuchet MS"/>
              </a:rPr>
              <a:t>enable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30">
                <a:latin typeface="Trebuchet MS"/>
                <a:cs typeface="Trebuchet MS"/>
              </a:rPr>
              <a:t>members</a:t>
            </a:r>
            <a:r>
              <a:rPr dirty="0" sz="1000" spc="24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to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borrow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0">
                <a:latin typeface="Trebuchet MS"/>
                <a:cs typeface="Trebuchet MS"/>
              </a:rPr>
              <a:t>book (or </a:t>
            </a:r>
            <a:r>
              <a:rPr dirty="0" sz="1000" spc="-25">
                <a:latin typeface="Trebuchet MS"/>
                <a:cs typeface="Trebuchet MS"/>
              </a:rPr>
              <a:t>return </a:t>
            </a:r>
            <a:r>
              <a:rPr dirty="0" sz="1000" spc="-15">
                <a:latin typeface="Trebuchet MS"/>
                <a:cs typeface="Trebuchet MS"/>
              </a:rPr>
              <a:t>it) </a:t>
            </a:r>
            <a:r>
              <a:rPr dirty="0" sz="1000" spc="-25">
                <a:latin typeface="Trebuchet MS"/>
                <a:cs typeface="Trebuchet MS"/>
              </a:rPr>
              <a:t>with </a:t>
            </a:r>
            <a:r>
              <a:rPr dirty="0" sz="1000" spc="-20">
                <a:latin typeface="Trebuchet MS"/>
                <a:cs typeface="Trebuchet MS"/>
              </a:rPr>
              <a:t>ease </a:t>
            </a:r>
            <a:r>
              <a:rPr dirty="0" sz="1000" spc="-25">
                <a:latin typeface="Trebuchet MS"/>
                <a:cs typeface="Trebuchet MS"/>
              </a:rPr>
              <a:t>while </a:t>
            </a:r>
            <a:r>
              <a:rPr dirty="0" sz="1000" spc="-20">
                <a:latin typeface="Trebuchet MS"/>
                <a:cs typeface="Trebuchet MS"/>
              </a:rPr>
              <a:t>sitting </a:t>
            </a:r>
            <a:r>
              <a:rPr dirty="0" sz="1000" spc="-15">
                <a:latin typeface="Trebuchet MS"/>
                <a:cs typeface="Trebuchet MS"/>
              </a:rPr>
              <a:t>at </a:t>
            </a:r>
            <a:r>
              <a:rPr dirty="0" sz="1000" spc="-20">
                <a:latin typeface="Trebuchet MS"/>
                <a:cs typeface="Trebuchet MS"/>
              </a:rPr>
              <a:t>his </a:t>
            </a:r>
            <a:r>
              <a:rPr dirty="0" sz="1000" spc="-40">
                <a:latin typeface="Trebuchet MS"/>
                <a:cs typeface="Trebuchet MS"/>
              </a:rPr>
              <a:t>desk/chamber. </a:t>
            </a:r>
            <a:r>
              <a:rPr dirty="0" sz="1000" spc="-25">
                <a:latin typeface="Trebuchet MS"/>
                <a:cs typeface="Trebuchet MS"/>
              </a:rPr>
              <a:t>The </a:t>
            </a:r>
            <a:r>
              <a:rPr dirty="0" sz="1000" spc="-20">
                <a:latin typeface="Trebuchet MS"/>
                <a:cs typeface="Trebuchet MS"/>
              </a:rPr>
              <a:t> system also </a:t>
            </a:r>
            <a:r>
              <a:rPr dirty="0" sz="1000" spc="-25">
                <a:latin typeface="Trebuchet MS"/>
                <a:cs typeface="Trebuchet MS"/>
              </a:rPr>
              <a:t>enables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30">
                <a:latin typeface="Trebuchet MS"/>
                <a:cs typeface="Trebuchet MS"/>
              </a:rPr>
              <a:t>member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5">
                <a:latin typeface="Trebuchet MS"/>
                <a:cs typeface="Trebuchet MS"/>
              </a:rPr>
              <a:t>extend </a:t>
            </a:r>
            <a:r>
              <a:rPr dirty="0" sz="1000" spc="-20">
                <a:latin typeface="Trebuchet MS"/>
                <a:cs typeface="Trebuchet MS"/>
              </a:rPr>
              <a:t>the date </a:t>
            </a:r>
            <a:r>
              <a:rPr dirty="0" sz="1000" spc="-15">
                <a:latin typeface="Trebuchet MS"/>
                <a:cs typeface="Trebuchet MS"/>
              </a:rPr>
              <a:t>of </a:t>
            </a:r>
            <a:r>
              <a:rPr dirty="0" sz="1000" spc="-20">
                <a:latin typeface="Trebuchet MS"/>
                <a:cs typeface="Trebuchet MS"/>
              </a:rPr>
              <a:t>his </a:t>
            </a:r>
            <a:r>
              <a:rPr dirty="0" sz="1000" spc="-25">
                <a:latin typeface="Trebuchet MS"/>
                <a:cs typeface="Trebuchet MS"/>
              </a:rPr>
              <a:t>borrowing </a:t>
            </a:r>
            <a:r>
              <a:rPr dirty="0" sz="1000" spc="-10">
                <a:latin typeface="Trebuchet MS"/>
                <a:cs typeface="Trebuchet MS"/>
              </a:rPr>
              <a:t>if </a:t>
            </a:r>
            <a:r>
              <a:rPr dirty="0" sz="1000" spc="-15">
                <a:latin typeface="Trebuchet MS"/>
                <a:cs typeface="Trebuchet MS"/>
              </a:rPr>
              <a:t>no </a:t>
            </a:r>
            <a:r>
              <a:rPr dirty="0" sz="1000" spc="-25">
                <a:latin typeface="Trebuchet MS"/>
                <a:cs typeface="Trebuchet MS"/>
              </a:rPr>
              <a:t>other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booking </a:t>
            </a:r>
            <a:r>
              <a:rPr dirty="0" sz="1000" spc="-15">
                <a:latin typeface="Trebuchet MS"/>
                <a:cs typeface="Trebuchet MS"/>
              </a:rPr>
              <a:t>for </a:t>
            </a:r>
            <a:r>
              <a:rPr dirty="0" sz="1000" spc="-25">
                <a:latin typeface="Trebuchet MS"/>
                <a:cs typeface="Trebuchet MS"/>
              </a:rPr>
              <a:t>that particular </a:t>
            </a:r>
            <a:r>
              <a:rPr dirty="0" sz="1000" spc="-20">
                <a:latin typeface="Trebuchet MS"/>
                <a:cs typeface="Trebuchet MS"/>
              </a:rPr>
              <a:t>book has </a:t>
            </a:r>
            <a:r>
              <a:rPr dirty="0" sz="1000" spc="-25">
                <a:latin typeface="Trebuchet MS"/>
                <a:cs typeface="Trebuchet MS"/>
              </a:rPr>
              <a:t>been </a:t>
            </a:r>
            <a:r>
              <a:rPr dirty="0" sz="1000" spc="-30">
                <a:latin typeface="Trebuchet MS"/>
                <a:cs typeface="Trebuchet MS"/>
              </a:rPr>
              <a:t>made. </a:t>
            </a:r>
            <a:r>
              <a:rPr dirty="0" sz="1000" spc="-20">
                <a:latin typeface="Trebuchet MS"/>
                <a:cs typeface="Trebuchet MS"/>
              </a:rPr>
              <a:t>For the </a:t>
            </a:r>
            <a:r>
              <a:rPr dirty="0" sz="1000" spc="-25">
                <a:latin typeface="Trebuchet MS"/>
                <a:cs typeface="Trebuchet MS"/>
              </a:rPr>
              <a:t>library staff, </a:t>
            </a:r>
            <a:r>
              <a:rPr dirty="0" sz="1000" spc="-20">
                <a:latin typeface="Trebuchet MS"/>
                <a:cs typeface="Trebuchet MS"/>
              </a:rPr>
              <a:t>this 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system aids </a:t>
            </a:r>
            <a:r>
              <a:rPr dirty="0" sz="1000" spc="-25">
                <a:latin typeface="Trebuchet MS"/>
                <a:cs typeface="Trebuchet MS"/>
              </a:rPr>
              <a:t>them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0">
                <a:latin typeface="Trebuchet MS"/>
                <a:cs typeface="Trebuchet MS"/>
              </a:rPr>
              <a:t>easily </a:t>
            </a:r>
            <a:r>
              <a:rPr dirty="0" sz="1000" spc="-25">
                <a:latin typeface="Trebuchet MS"/>
                <a:cs typeface="Trebuchet MS"/>
              </a:rPr>
              <a:t>handle day-to-day </a:t>
            </a:r>
            <a:r>
              <a:rPr dirty="0" sz="1000" spc="-20">
                <a:latin typeface="Trebuchet MS"/>
                <a:cs typeface="Trebuchet MS"/>
              </a:rPr>
              <a:t>book </a:t>
            </a:r>
            <a:r>
              <a:rPr dirty="0" sz="1000" spc="-25">
                <a:latin typeface="Trebuchet MS"/>
                <a:cs typeface="Trebuchet MS"/>
              </a:rPr>
              <a:t>transactions. The librarian,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who </a:t>
            </a:r>
            <a:r>
              <a:rPr dirty="0" sz="1000" spc="-20">
                <a:latin typeface="Trebuchet MS"/>
                <a:cs typeface="Trebuchet MS"/>
              </a:rPr>
              <a:t>has </a:t>
            </a:r>
            <a:r>
              <a:rPr dirty="0" sz="1000" spc="-25">
                <a:latin typeface="Trebuchet MS"/>
                <a:cs typeface="Trebuchet MS"/>
              </a:rPr>
              <a:t>administrative privileges </a:t>
            </a:r>
            <a:r>
              <a:rPr dirty="0" sz="1000" spc="-20">
                <a:latin typeface="Trebuchet MS"/>
                <a:cs typeface="Trebuchet MS"/>
              </a:rPr>
              <a:t>and </a:t>
            </a:r>
            <a:r>
              <a:rPr dirty="0" sz="1000" spc="-25">
                <a:latin typeface="Trebuchet MS"/>
                <a:cs typeface="Trebuchet MS"/>
              </a:rPr>
              <a:t>complete control over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system, </a:t>
            </a:r>
            <a:r>
              <a:rPr dirty="0" sz="1000" spc="-20">
                <a:latin typeface="Trebuchet MS"/>
                <a:cs typeface="Trebuchet MS"/>
              </a:rPr>
              <a:t>can 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enter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0">
                <a:latin typeface="Trebuchet MS"/>
                <a:cs typeface="Trebuchet MS"/>
              </a:rPr>
              <a:t>new </a:t>
            </a:r>
            <a:r>
              <a:rPr dirty="0" sz="1000" spc="-25">
                <a:latin typeface="Trebuchet MS"/>
                <a:cs typeface="Trebuchet MS"/>
              </a:rPr>
              <a:t>record </a:t>
            </a:r>
            <a:r>
              <a:rPr dirty="0" sz="1000" spc="-20">
                <a:latin typeface="Trebuchet MS"/>
                <a:cs typeface="Trebuchet MS"/>
              </a:rPr>
              <a:t>into the system </a:t>
            </a:r>
            <a:r>
              <a:rPr dirty="0" sz="1000" spc="-25">
                <a:latin typeface="Trebuchet MS"/>
                <a:cs typeface="Trebuchet MS"/>
              </a:rPr>
              <a:t>when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0">
                <a:latin typeface="Trebuchet MS"/>
                <a:cs typeface="Trebuchet MS"/>
              </a:rPr>
              <a:t>new book has </a:t>
            </a:r>
            <a:r>
              <a:rPr dirty="0" sz="1000" spc="-25">
                <a:latin typeface="Trebuchet MS"/>
                <a:cs typeface="Trebuchet MS"/>
              </a:rPr>
              <a:t>been </a:t>
            </a:r>
            <a:r>
              <a:rPr dirty="0" sz="1000" spc="-30">
                <a:latin typeface="Trebuchet MS"/>
                <a:cs typeface="Trebuchet MS"/>
              </a:rPr>
              <a:t>purchased, </a:t>
            </a:r>
            <a:r>
              <a:rPr dirty="0" sz="1000" spc="-25">
                <a:latin typeface="Trebuchet MS"/>
                <a:cs typeface="Trebuchet MS"/>
              </a:rPr>
              <a:t>or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remove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5">
                <a:latin typeface="Trebuchet MS"/>
                <a:cs typeface="Trebuchet MS"/>
              </a:rPr>
              <a:t>record </a:t>
            </a:r>
            <a:r>
              <a:rPr dirty="0" sz="1000" spc="-10">
                <a:latin typeface="Trebuchet MS"/>
                <a:cs typeface="Trebuchet MS"/>
              </a:rPr>
              <a:t>in </a:t>
            </a:r>
            <a:r>
              <a:rPr dirty="0" sz="1000" spc="-20">
                <a:latin typeface="Trebuchet MS"/>
                <a:cs typeface="Trebuchet MS"/>
              </a:rPr>
              <a:t>case any book </a:t>
            </a:r>
            <a:r>
              <a:rPr dirty="0" sz="1000" spc="-10">
                <a:latin typeface="Trebuchet MS"/>
                <a:cs typeface="Trebuchet MS"/>
              </a:rPr>
              <a:t>is </a:t>
            </a:r>
            <a:r>
              <a:rPr dirty="0" sz="1000" spc="-25">
                <a:latin typeface="Trebuchet MS"/>
                <a:cs typeface="Trebuchet MS"/>
              </a:rPr>
              <a:t>taken </a:t>
            </a:r>
            <a:r>
              <a:rPr dirty="0" sz="1000" spc="-15">
                <a:latin typeface="Trebuchet MS"/>
                <a:cs typeface="Trebuchet MS"/>
              </a:rPr>
              <a:t>off </a:t>
            </a:r>
            <a:r>
              <a:rPr dirty="0" sz="1000" spc="-20">
                <a:latin typeface="Trebuchet MS"/>
                <a:cs typeface="Trebuchet MS"/>
              </a:rPr>
              <a:t>the shelf. Any </a:t>
            </a:r>
            <a:r>
              <a:rPr dirty="0" sz="1000" spc="-30">
                <a:latin typeface="Trebuchet MS"/>
                <a:cs typeface="Trebuchet MS"/>
              </a:rPr>
              <a:t>non-member </a:t>
            </a:r>
            <a:r>
              <a:rPr dirty="0" sz="1000" spc="-20">
                <a:latin typeface="Trebuchet MS"/>
                <a:cs typeface="Trebuchet MS"/>
              </a:rPr>
              <a:t>is 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free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0">
                <a:latin typeface="Trebuchet MS"/>
                <a:cs typeface="Trebuchet MS"/>
              </a:rPr>
              <a:t>use this system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 spc="-25">
                <a:latin typeface="Trebuchet MS"/>
                <a:cs typeface="Trebuchet MS"/>
              </a:rPr>
              <a:t>browse/search books online. </a:t>
            </a:r>
            <a:r>
              <a:rPr dirty="0" sz="1000" spc="-45">
                <a:latin typeface="Trebuchet MS"/>
                <a:cs typeface="Trebuchet MS"/>
              </a:rPr>
              <a:t>However, </a:t>
            </a:r>
            <a:r>
              <a:rPr dirty="0" sz="1000" spc="-20">
                <a:latin typeface="Trebuchet MS"/>
                <a:cs typeface="Trebuchet MS"/>
              </a:rPr>
              <a:t>issuing </a:t>
            </a:r>
            <a:r>
              <a:rPr dirty="0" sz="1000" spc="-25">
                <a:latin typeface="Trebuchet MS"/>
                <a:cs typeface="Trebuchet MS"/>
              </a:rPr>
              <a:t>or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returning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books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restricted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to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valid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users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(members) </a:t>
            </a:r>
            <a:r>
              <a:rPr dirty="0" sz="1000" spc="-15">
                <a:latin typeface="Trebuchet MS"/>
                <a:cs typeface="Trebuchet MS"/>
              </a:rPr>
              <a:t>of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LIS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45">
                <a:latin typeface="Trebuchet MS"/>
                <a:cs typeface="Trebuchet MS"/>
              </a:rPr>
              <a:t>only.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Case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Study:</a:t>
            </a:r>
            <a:r>
              <a:rPr dirty="0" sz="1200" spc="-1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Question...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Georgia"/>
              <a:cs typeface="Georgia"/>
            </a:endParaRPr>
          </a:p>
          <a:p>
            <a:pPr algn="just" marL="153035" marR="105410">
              <a:lnSpc>
                <a:spcPct val="94000"/>
              </a:lnSpc>
            </a:pPr>
            <a:r>
              <a:rPr dirty="0" sz="1000" spc="-25">
                <a:latin typeface="Trebuchet MS"/>
                <a:cs typeface="Trebuchet MS"/>
              </a:rPr>
              <a:t>The </a:t>
            </a:r>
            <a:r>
              <a:rPr dirty="0" sz="1000" spc="-20">
                <a:latin typeface="Trebuchet MS"/>
                <a:cs typeface="Trebuchet MS"/>
              </a:rPr>
              <a:t>final </a:t>
            </a:r>
            <a:r>
              <a:rPr dirty="0" sz="1000" spc="-25">
                <a:latin typeface="Trebuchet MS"/>
                <a:cs typeface="Trebuchet MS"/>
              </a:rPr>
              <a:t>deliverable would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5">
                <a:latin typeface="Trebuchet MS"/>
                <a:cs typeface="Trebuchet MS"/>
              </a:rPr>
              <a:t>web application </a:t>
            </a:r>
            <a:r>
              <a:rPr dirty="0" sz="1000" spc="-20">
                <a:latin typeface="Trebuchet MS"/>
                <a:cs typeface="Trebuchet MS"/>
              </a:rPr>
              <a:t>(using the </a:t>
            </a:r>
            <a:r>
              <a:rPr dirty="0" sz="1000" spc="-25">
                <a:latin typeface="Trebuchet MS"/>
                <a:cs typeface="Trebuchet MS"/>
              </a:rPr>
              <a:t>recent</a:t>
            </a:r>
            <a:r>
              <a:rPr dirty="0" sz="1000" spc="250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HTML </a:t>
            </a:r>
            <a:r>
              <a:rPr dirty="0" sz="1000" spc="-25">
                <a:latin typeface="Trebuchet MS"/>
                <a:cs typeface="Trebuchet MS"/>
              </a:rPr>
              <a:t>5),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which </a:t>
            </a:r>
            <a:r>
              <a:rPr dirty="0" sz="1000" spc="-20">
                <a:latin typeface="Trebuchet MS"/>
                <a:cs typeface="Trebuchet MS"/>
              </a:rPr>
              <a:t>should run only </a:t>
            </a:r>
            <a:r>
              <a:rPr dirty="0" sz="1000" spc="-25">
                <a:latin typeface="Trebuchet MS"/>
                <a:cs typeface="Trebuchet MS"/>
              </a:rPr>
              <a:t>within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institute LAN. Although </a:t>
            </a:r>
            <a:r>
              <a:rPr dirty="0" sz="1000" spc="-20">
                <a:latin typeface="Trebuchet MS"/>
                <a:cs typeface="Trebuchet MS"/>
              </a:rPr>
              <a:t>this </a:t>
            </a:r>
            <a:r>
              <a:rPr dirty="0" sz="1000" spc="-25">
                <a:latin typeface="Trebuchet MS"/>
                <a:cs typeface="Trebuchet MS"/>
              </a:rPr>
              <a:t>reduces security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risk of </a:t>
            </a:r>
            <a:r>
              <a:rPr dirty="0" sz="1000" spc="-20">
                <a:latin typeface="Trebuchet MS"/>
                <a:cs typeface="Trebuchet MS"/>
              </a:rPr>
              <a:t>the </a:t>
            </a:r>
            <a:r>
              <a:rPr dirty="0" sz="1000" spc="-25">
                <a:latin typeface="Trebuchet MS"/>
                <a:cs typeface="Trebuchet MS"/>
              </a:rPr>
              <a:t>software </a:t>
            </a:r>
            <a:r>
              <a:rPr dirty="0" sz="1000" spc="-15">
                <a:latin typeface="Trebuchet MS"/>
                <a:cs typeface="Trebuchet MS"/>
              </a:rPr>
              <a:t>to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20">
                <a:latin typeface="Trebuchet MS"/>
                <a:cs typeface="Trebuchet MS"/>
              </a:rPr>
              <a:t>large </a:t>
            </a:r>
            <a:r>
              <a:rPr dirty="0" sz="1000" spc="-25">
                <a:latin typeface="Trebuchet MS"/>
                <a:cs typeface="Trebuchet MS"/>
              </a:rPr>
              <a:t>extent, </a:t>
            </a:r>
            <a:r>
              <a:rPr dirty="0" sz="1000" spc="-20">
                <a:latin typeface="Trebuchet MS"/>
                <a:cs typeface="Trebuchet MS"/>
              </a:rPr>
              <a:t>care should </a:t>
            </a:r>
            <a:r>
              <a:rPr dirty="0" sz="1000" spc="-15">
                <a:latin typeface="Trebuchet MS"/>
                <a:cs typeface="Trebuchet MS"/>
              </a:rPr>
              <a:t>be </a:t>
            </a:r>
            <a:r>
              <a:rPr dirty="0" sz="1000" spc="-25">
                <a:latin typeface="Trebuchet MS"/>
                <a:cs typeface="Trebuchet MS"/>
              </a:rPr>
              <a:t>taken </a:t>
            </a:r>
            <a:r>
              <a:rPr dirty="0" sz="1000" spc="-15">
                <a:latin typeface="Trebuchet MS"/>
                <a:cs typeface="Trebuchet MS"/>
              </a:rPr>
              <a:t>no </a:t>
            </a:r>
            <a:r>
              <a:rPr dirty="0" sz="1000" spc="-25">
                <a:latin typeface="Trebuchet MS"/>
                <a:cs typeface="Trebuchet MS"/>
              </a:rPr>
              <a:t>confidential 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information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(eg.,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passwords)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is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stored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plain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text.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dirty="0" sz="1400" spc="-5" b="1">
                <a:latin typeface="Georgia"/>
                <a:cs typeface="Georgia"/>
              </a:rPr>
              <a:t>Questions??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2534920">
              <a:lnSpc>
                <a:spcPct val="100000"/>
              </a:lnSpc>
              <a:spcBef>
                <a:spcPts val="1390"/>
              </a:spcBef>
            </a:pPr>
            <a:r>
              <a:rPr dirty="0" sz="900" spc="-5" b="1">
                <a:latin typeface="Trebuchet MS"/>
                <a:cs typeface="Trebuchet MS"/>
              </a:rPr>
              <a:t>Next</a:t>
            </a:r>
            <a:r>
              <a:rPr dirty="0" sz="900" spc="-30" b="1">
                <a:latin typeface="Trebuchet MS"/>
                <a:cs typeface="Trebuchet MS"/>
              </a:rPr>
              <a:t> </a:t>
            </a:r>
            <a:r>
              <a:rPr dirty="0" sz="900" spc="-5" b="1">
                <a:latin typeface="Trebuchet MS"/>
                <a:cs typeface="Trebuchet MS"/>
              </a:rPr>
              <a:t>Lectures…</a:t>
            </a:r>
            <a:endParaRPr sz="900">
              <a:latin typeface="Trebuchet MS"/>
              <a:cs typeface="Trebuchet MS"/>
            </a:endParaRPr>
          </a:p>
          <a:p>
            <a:pPr marL="2534920">
              <a:lnSpc>
                <a:spcPct val="100000"/>
              </a:lnSpc>
            </a:pP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Concept</a:t>
            </a:r>
            <a:r>
              <a:rPr dirty="0" sz="900" spc="-2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1F497D"/>
                </a:solidFill>
                <a:latin typeface="Trebuchet MS"/>
                <a:cs typeface="Trebuchet MS"/>
              </a:rPr>
              <a:t>Mapping</a:t>
            </a:r>
            <a:r>
              <a:rPr dirty="0" sz="900" spc="-1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dirty="0" sz="900" spc="-1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1F497D"/>
                </a:solidFill>
                <a:latin typeface="Trebuchet MS"/>
                <a:cs typeface="Trebuchet MS"/>
              </a:rPr>
              <a:t>RE</a:t>
            </a:r>
            <a:r>
              <a:rPr dirty="0" sz="900" spc="-15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algn="just"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What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is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a</a:t>
            </a:r>
            <a:r>
              <a:rPr dirty="0" sz="1400" spc="-2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requirement?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algn="just" marL="305435" marR="450850">
              <a:lnSpc>
                <a:spcPct val="100000"/>
              </a:lnSpc>
              <a:spcBef>
                <a:spcPts val="1435"/>
              </a:spcBef>
            </a:pPr>
            <a:r>
              <a:rPr dirty="0" sz="1000">
                <a:latin typeface="Trebuchet MS"/>
                <a:cs typeface="Trebuchet MS"/>
              </a:rPr>
              <a:t>It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may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range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from</a:t>
            </a:r>
            <a:r>
              <a:rPr dirty="0" sz="1000" spc="6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high-level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abstract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statement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service</a:t>
            </a:r>
            <a:r>
              <a:rPr dirty="0" sz="1000" spc="6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constraint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a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detailed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mathematical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functional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specification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algn="just" marL="305435">
              <a:lnSpc>
                <a:spcPct val="100000"/>
              </a:lnSpc>
            </a:pPr>
            <a:r>
              <a:rPr dirty="0" sz="1000" spc="-5">
                <a:latin typeface="Trebuchet MS"/>
                <a:cs typeface="Trebuchet MS"/>
              </a:rPr>
              <a:t>This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-5">
                <a:latin typeface="Trebuchet MS"/>
                <a:cs typeface="Trebuchet MS"/>
              </a:rPr>
              <a:t>inevitable as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requirements may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serve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dual function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704850" marR="450850" indent="-171450">
              <a:lnSpc>
                <a:spcPct val="100000"/>
              </a:lnSpc>
              <a:buFont typeface="Arial MT"/>
              <a:buChar char="•"/>
              <a:tabLst>
                <a:tab pos="705485" algn="l"/>
              </a:tabLst>
            </a:pPr>
            <a:r>
              <a:rPr dirty="0" sz="1000" spc="-5" i="1">
                <a:latin typeface="Trebuchet MS"/>
                <a:cs typeface="Trebuchet MS"/>
              </a:rPr>
              <a:t>May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basis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for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a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bid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for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a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contract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-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therefore</a:t>
            </a:r>
            <a:r>
              <a:rPr dirty="0" sz="1000" spc="5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must </a:t>
            </a:r>
            <a:r>
              <a:rPr dirty="0" sz="1000" spc="-28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open to interpretation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704850" marR="4508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5485" algn="l"/>
              </a:tabLst>
            </a:pPr>
            <a:r>
              <a:rPr dirty="0" sz="1000" spc="-5" i="1">
                <a:latin typeface="Trebuchet MS"/>
                <a:cs typeface="Trebuchet MS"/>
              </a:rPr>
              <a:t>May</a:t>
            </a:r>
            <a:r>
              <a:rPr dirty="0" sz="1000" spc="1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</a:t>
            </a:r>
            <a:r>
              <a:rPr dirty="0" sz="1000" spc="114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</a:t>
            </a:r>
            <a:r>
              <a:rPr dirty="0" sz="1000" spc="1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basis</a:t>
            </a:r>
            <a:r>
              <a:rPr dirty="0" sz="1000" spc="12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for</a:t>
            </a:r>
            <a:r>
              <a:rPr dirty="0" sz="1000" spc="114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</a:t>
            </a:r>
            <a:r>
              <a:rPr dirty="0" sz="1000" spc="114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contract</a:t>
            </a:r>
            <a:r>
              <a:rPr dirty="0" sz="1000" spc="114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itself</a:t>
            </a:r>
            <a:r>
              <a:rPr dirty="0" sz="1000" spc="11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-</a:t>
            </a:r>
            <a:r>
              <a:rPr dirty="0" sz="1000" spc="12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therefore</a:t>
            </a:r>
            <a:r>
              <a:rPr dirty="0" sz="1000" spc="1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must </a:t>
            </a:r>
            <a:r>
              <a:rPr dirty="0" sz="1000" spc="-28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defined in detail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705485" indent="-172085">
              <a:lnSpc>
                <a:spcPct val="100000"/>
              </a:lnSpc>
              <a:buFont typeface="Arial MT"/>
              <a:buChar char="•"/>
              <a:tabLst>
                <a:tab pos="705485" algn="l"/>
              </a:tabLst>
            </a:pPr>
            <a:r>
              <a:rPr dirty="0" sz="1000" spc="-5" i="1">
                <a:latin typeface="Trebuchet MS"/>
                <a:cs typeface="Trebuchet MS"/>
              </a:rPr>
              <a:t>Both these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statements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may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 called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What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is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Requirements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Engineering?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9600" y="6629400"/>
            <a:ext cx="3849624" cy="184403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Requirements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algn="just" marL="476884" marR="451484" indent="-171450">
              <a:lnSpc>
                <a:spcPct val="97500"/>
              </a:lnSpc>
              <a:spcBef>
                <a:spcPts val="1250"/>
              </a:spcBef>
              <a:buFont typeface="Arial MT"/>
              <a:buChar char="•"/>
              <a:tabLst>
                <a:tab pos="477520" algn="l"/>
              </a:tabLst>
            </a:pPr>
            <a:r>
              <a:rPr dirty="0" sz="1200" spc="-5">
                <a:latin typeface="Trebuchet MS"/>
                <a:cs typeface="Trebuchet MS"/>
              </a:rPr>
              <a:t>The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process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of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establishing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the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services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that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the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customer </a:t>
            </a:r>
            <a:r>
              <a:rPr dirty="0" sz="1200">
                <a:latin typeface="Trebuchet MS"/>
                <a:cs typeface="Trebuchet MS"/>
              </a:rPr>
              <a:t>requires from a </a:t>
            </a:r>
            <a:r>
              <a:rPr dirty="0" sz="1200" spc="-5">
                <a:latin typeface="Trebuchet MS"/>
                <a:cs typeface="Trebuchet MS"/>
              </a:rPr>
              <a:t>system </a:t>
            </a:r>
            <a:r>
              <a:rPr dirty="0" sz="1200">
                <a:latin typeface="Trebuchet MS"/>
                <a:cs typeface="Trebuchet MS"/>
              </a:rPr>
              <a:t>and </a:t>
            </a:r>
            <a:r>
              <a:rPr dirty="0" sz="1200" spc="-5">
                <a:latin typeface="Trebuchet MS"/>
                <a:cs typeface="Trebuchet MS"/>
              </a:rPr>
              <a:t>the constraints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under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which</a:t>
            </a:r>
            <a:r>
              <a:rPr dirty="0" sz="1200">
                <a:latin typeface="Trebuchet MS"/>
                <a:cs typeface="Trebuchet MS"/>
              </a:rPr>
              <a:t> it </a:t>
            </a:r>
            <a:r>
              <a:rPr dirty="0" sz="1200" spc="-5">
                <a:latin typeface="Trebuchet MS"/>
                <a:cs typeface="Trebuchet MS"/>
              </a:rPr>
              <a:t>operates</a:t>
            </a:r>
            <a:r>
              <a:rPr dirty="0" sz="1200">
                <a:latin typeface="Trebuchet MS"/>
                <a:cs typeface="Trebuchet MS"/>
              </a:rPr>
              <a:t> and is </a:t>
            </a:r>
            <a:r>
              <a:rPr dirty="0" sz="1200" spc="-5">
                <a:latin typeface="Trebuchet MS"/>
                <a:cs typeface="Trebuchet MS"/>
              </a:rPr>
              <a:t>developed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800">
              <a:latin typeface="Trebuchet MS"/>
              <a:cs typeface="Trebuchet MS"/>
            </a:endParaRPr>
          </a:p>
          <a:p>
            <a:pPr algn="just" marL="476884" marR="450850" indent="-171450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200" spc="-5">
                <a:latin typeface="Trebuchet MS"/>
                <a:cs typeface="Trebuchet MS"/>
              </a:rPr>
              <a:t>The requirements themselves </a:t>
            </a:r>
            <a:r>
              <a:rPr dirty="0" sz="1200">
                <a:latin typeface="Trebuchet MS"/>
                <a:cs typeface="Trebuchet MS"/>
              </a:rPr>
              <a:t>are </a:t>
            </a:r>
            <a:r>
              <a:rPr dirty="0" sz="1200" spc="-5">
                <a:latin typeface="Trebuchet MS"/>
                <a:cs typeface="Trebuchet MS"/>
              </a:rPr>
              <a:t>the descriptions of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the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system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services</a:t>
            </a:r>
            <a:r>
              <a:rPr dirty="0" sz="1200">
                <a:latin typeface="Trebuchet MS"/>
                <a:cs typeface="Trebuchet MS"/>
              </a:rPr>
              <a:t> and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constraints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that</a:t>
            </a:r>
            <a:r>
              <a:rPr dirty="0" sz="1200">
                <a:latin typeface="Trebuchet MS"/>
                <a:cs typeface="Trebuchet MS"/>
              </a:rPr>
              <a:t> are 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generated</a:t>
            </a:r>
            <a:r>
              <a:rPr dirty="0" sz="1200">
                <a:latin typeface="Trebuchet MS"/>
                <a:cs typeface="Trebuchet MS"/>
              </a:rPr>
              <a:t> during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the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requirements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engineering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process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b="1">
                <a:latin typeface="Georgia"/>
                <a:cs typeface="Georgia"/>
              </a:rPr>
              <a:t>RE: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What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is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this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Phase</a:t>
            </a:r>
            <a:r>
              <a:rPr dirty="0" sz="1400" spc="-2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For?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476884" indent="-17145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476884" algn="l"/>
              </a:tabLst>
            </a:pPr>
            <a:r>
              <a:rPr dirty="0" sz="1000" spc="-5">
                <a:latin typeface="Trebuchet MS"/>
                <a:cs typeface="Trebuchet MS"/>
              </a:rPr>
              <a:t>Major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misconception</a:t>
            </a:r>
            <a:endParaRPr sz="1000">
              <a:latin typeface="Trebuchet MS"/>
              <a:cs typeface="Trebuchet MS"/>
            </a:endParaRPr>
          </a:p>
          <a:p>
            <a:pPr lvl="1" marL="715010" indent="-180975">
              <a:lnSpc>
                <a:spcPct val="100000"/>
              </a:lnSpc>
              <a:spcBef>
                <a:spcPts val="190"/>
              </a:spcBef>
              <a:buFont typeface="Arial MT"/>
              <a:buChar char="–"/>
              <a:tabLst>
                <a:tab pos="715010" algn="l"/>
              </a:tabLst>
            </a:pPr>
            <a:r>
              <a:rPr dirty="0" sz="1000" spc="-5">
                <a:latin typeface="Trebuchet MS"/>
                <a:cs typeface="Trebuchet MS"/>
              </a:rPr>
              <a:t>determining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what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client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wants</a:t>
            </a:r>
            <a:endParaRPr sz="1000">
              <a:latin typeface="Trebuchet MS"/>
              <a:cs typeface="Trebuchet MS"/>
            </a:endParaRPr>
          </a:p>
          <a:p>
            <a:pPr marL="476884" marR="222885" indent="-123825">
              <a:lnSpc>
                <a:spcPct val="100000"/>
              </a:lnSpc>
              <a:spcBef>
                <a:spcPts val="290"/>
              </a:spcBef>
            </a:pPr>
            <a:r>
              <a:rPr dirty="0" sz="1000" i="1">
                <a:latin typeface="Trebuchet MS"/>
                <a:cs typeface="Trebuchet MS"/>
              </a:rPr>
              <a:t>“I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know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you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believe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you</a:t>
            </a:r>
            <a:r>
              <a:rPr dirty="0" sz="1000" spc="6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understood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what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you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think</a:t>
            </a:r>
            <a:r>
              <a:rPr dirty="0" sz="1000" spc="65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I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said,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but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i="1">
                <a:latin typeface="Trebuchet MS"/>
                <a:cs typeface="Trebuchet MS"/>
              </a:rPr>
              <a:t>I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am </a:t>
            </a:r>
            <a:r>
              <a:rPr dirty="0" sz="1000" spc="-29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not sure </a:t>
            </a:r>
            <a:r>
              <a:rPr dirty="0" sz="1000" i="1">
                <a:latin typeface="Trebuchet MS"/>
                <a:cs typeface="Trebuchet MS"/>
              </a:rPr>
              <a:t>you</a:t>
            </a:r>
            <a:r>
              <a:rPr dirty="0" sz="1000" spc="-5" i="1">
                <a:latin typeface="Trebuchet MS"/>
                <a:cs typeface="Trebuchet MS"/>
              </a:rPr>
              <a:t> realize that what </a:t>
            </a:r>
            <a:r>
              <a:rPr dirty="0" sz="1000" i="1">
                <a:latin typeface="Trebuchet MS"/>
                <a:cs typeface="Trebuchet MS"/>
              </a:rPr>
              <a:t>you</a:t>
            </a:r>
            <a:r>
              <a:rPr dirty="0" sz="1000" spc="-5" i="1">
                <a:latin typeface="Trebuchet MS"/>
                <a:cs typeface="Trebuchet MS"/>
              </a:rPr>
              <a:t> heard is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not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5" i="1">
                <a:latin typeface="Trebuchet MS"/>
                <a:cs typeface="Trebuchet MS"/>
              </a:rPr>
              <a:t>what </a:t>
            </a:r>
            <a:r>
              <a:rPr dirty="0" sz="1000" i="1">
                <a:latin typeface="Trebuchet MS"/>
                <a:cs typeface="Trebuchet MS"/>
              </a:rPr>
              <a:t>I </a:t>
            </a:r>
            <a:r>
              <a:rPr dirty="0" sz="1000" spc="-5" i="1">
                <a:latin typeface="Trebuchet MS"/>
                <a:cs typeface="Trebuchet MS"/>
              </a:rPr>
              <a:t>meant!”</a:t>
            </a:r>
            <a:endParaRPr sz="1000">
              <a:latin typeface="Trebuchet MS"/>
              <a:cs typeface="Trebuchet MS"/>
            </a:endParaRPr>
          </a:p>
          <a:p>
            <a:pPr marL="476884" indent="-1714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76884" algn="l"/>
              </a:tabLst>
            </a:pPr>
            <a:r>
              <a:rPr dirty="0" sz="1000" spc="-5">
                <a:latin typeface="Trebuchet MS"/>
                <a:cs typeface="Trebuchet MS"/>
              </a:rPr>
              <a:t>Must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determine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client’s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&amp;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user’s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needs</a:t>
            </a:r>
            <a:endParaRPr sz="1000">
              <a:latin typeface="Trebuchet MS"/>
              <a:cs typeface="Trebuchet MS"/>
            </a:endParaRPr>
          </a:p>
          <a:p>
            <a:pPr marL="476884" indent="-17145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76884" algn="l"/>
              </a:tabLst>
            </a:pPr>
            <a:r>
              <a:rPr dirty="0" sz="1000" spc="-10">
                <a:latin typeface="Trebuchet MS"/>
                <a:cs typeface="Trebuchet MS"/>
              </a:rPr>
              <a:t>Problems</a:t>
            </a:r>
            <a:r>
              <a:rPr dirty="0" sz="1000" spc="-5">
                <a:latin typeface="Trebuchet MS"/>
                <a:cs typeface="Trebuchet MS"/>
              </a:rPr>
              <a:t> that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needs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sorted out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during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</a:t>
            </a:r>
            <a:endParaRPr sz="1000">
              <a:latin typeface="Trebuchet MS"/>
              <a:cs typeface="Trebuchet MS"/>
            </a:endParaRPr>
          </a:p>
          <a:p>
            <a:pPr lvl="1" marL="676910" indent="-142875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676910" algn="l"/>
              </a:tabLst>
            </a:pPr>
            <a:r>
              <a:rPr dirty="0" sz="1000" spc="-5">
                <a:latin typeface="Trebuchet MS"/>
                <a:cs typeface="Trebuchet MS"/>
              </a:rPr>
              <a:t>Incompleteness</a:t>
            </a:r>
            <a:endParaRPr sz="1000">
              <a:latin typeface="Trebuchet MS"/>
              <a:cs typeface="Trebuchet MS"/>
            </a:endParaRPr>
          </a:p>
          <a:p>
            <a:pPr lvl="1" marL="676910" indent="-142875">
              <a:lnSpc>
                <a:spcPct val="100000"/>
              </a:lnSpc>
              <a:spcBef>
                <a:spcPts val="190"/>
              </a:spcBef>
              <a:buFont typeface="Arial MT"/>
              <a:buChar char="–"/>
              <a:tabLst>
                <a:tab pos="676910" algn="l"/>
              </a:tabLst>
            </a:pPr>
            <a:r>
              <a:rPr dirty="0" sz="1000" spc="-5">
                <a:latin typeface="Trebuchet MS"/>
                <a:cs typeface="Trebuchet MS"/>
              </a:rPr>
              <a:t>Ambiguity</a:t>
            </a:r>
            <a:endParaRPr sz="1000">
              <a:latin typeface="Trebuchet MS"/>
              <a:cs typeface="Trebuchet MS"/>
            </a:endParaRPr>
          </a:p>
          <a:p>
            <a:pPr lvl="1" marL="676910" indent="-14287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676910" algn="l"/>
              </a:tabLst>
            </a:pPr>
            <a:r>
              <a:rPr dirty="0" sz="1000" spc="-5">
                <a:latin typeface="Trebuchet MS"/>
                <a:cs typeface="Trebuchet MS"/>
              </a:rPr>
              <a:t>Inconsistency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7500" y="7652543"/>
            <a:ext cx="1752600" cy="116681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algn="just"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Requirements</a:t>
            </a:r>
            <a:r>
              <a:rPr dirty="0" sz="1400" spc="-2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Abstraction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Georgia"/>
              <a:cs typeface="Georgia"/>
            </a:endParaRPr>
          </a:p>
          <a:p>
            <a:pPr algn="just" marL="307340" marR="336550">
              <a:lnSpc>
                <a:spcPct val="100000"/>
              </a:lnSpc>
            </a:pP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“If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company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wishes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let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a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contract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a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large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software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development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project,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it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must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define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its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needs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in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a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sufficiently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abstract way that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a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solution is not pre-defined. The requirements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must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be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written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so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that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several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contractors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can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bid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r>
              <a:rPr dirty="0" sz="1000" spc="29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contract, offering, perhaps, different ways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of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meeting the client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1F497D"/>
                </a:solidFill>
                <a:latin typeface="Trebuchet MS"/>
                <a:cs typeface="Trebuchet MS"/>
              </a:rPr>
              <a:t>organization’s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 needs.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Once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a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contract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has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been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awarded,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contractor must write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a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system definition for the client in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more 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detail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so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that the client understands and can validate what the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software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will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do.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Both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of</a:t>
            </a:r>
            <a:r>
              <a:rPr dirty="0" sz="1000" spc="5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these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documents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may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be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called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the 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requirements document for</a:t>
            </a:r>
            <a:r>
              <a:rPr dirty="0" sz="1000" i="1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1F497D"/>
                </a:solidFill>
                <a:latin typeface="Trebuchet MS"/>
                <a:cs typeface="Trebuchet MS"/>
              </a:rPr>
              <a:t>the system.”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 algn="r" marR="460375">
              <a:lnSpc>
                <a:spcPct val="100000"/>
              </a:lnSpc>
            </a:pPr>
            <a:r>
              <a:rPr dirty="0" sz="900">
                <a:latin typeface="Arial MT"/>
                <a:cs typeface="Arial MT"/>
              </a:rPr>
              <a:t>-</a:t>
            </a:r>
            <a:r>
              <a:rPr dirty="0" sz="900" spc="-4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Davis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Case</a:t>
            </a:r>
            <a:r>
              <a:rPr dirty="0" sz="1400" spc="-3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Studies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Georgia"/>
              <a:cs typeface="Georgia"/>
            </a:endParaRPr>
          </a:p>
          <a:p>
            <a:pPr marL="477520" indent="-172085">
              <a:lnSpc>
                <a:spcPts val="142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2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personal</a:t>
            </a:r>
            <a:r>
              <a:rPr dirty="0" sz="12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insulin</a:t>
            </a:r>
            <a:r>
              <a:rPr dirty="0" sz="1200" spc="-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pump</a:t>
            </a:r>
            <a:endParaRPr sz="1200">
              <a:latin typeface="Trebuchet MS"/>
              <a:cs typeface="Trebuchet MS"/>
            </a:endParaRPr>
          </a:p>
          <a:p>
            <a:pPr lvl="1" marL="821055" marR="975994" indent="-171450">
              <a:lnSpc>
                <a:spcPts val="1200"/>
              </a:lnSpc>
              <a:spcBef>
                <a:spcPts val="20"/>
              </a:spcBef>
              <a:buFont typeface="Arial MT"/>
              <a:buChar char="•"/>
              <a:tabLst>
                <a:tab pos="821690" algn="l"/>
              </a:tabLst>
            </a:pPr>
            <a:r>
              <a:rPr dirty="0" sz="1000" spc="-5">
                <a:latin typeface="Trebuchet MS"/>
                <a:cs typeface="Trebuchet MS"/>
              </a:rPr>
              <a:t>An embedded system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an insulin pump used by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diabetics to maintain blood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glucose control.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7520" indent="-172085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mental</a:t>
            </a:r>
            <a:r>
              <a:rPr dirty="0" sz="1200" spc="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health</a:t>
            </a:r>
            <a:r>
              <a:rPr dirty="0" sz="1200" spc="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case</a:t>
            </a:r>
            <a:r>
              <a:rPr dirty="0" sz="1200" spc="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patient</a:t>
            </a:r>
            <a:r>
              <a:rPr dirty="0" sz="1200" spc="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management</a:t>
            </a:r>
            <a:r>
              <a:rPr dirty="0" sz="1200" spc="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system</a:t>
            </a:r>
            <a:endParaRPr sz="1200">
              <a:latin typeface="Trebuchet MS"/>
              <a:cs typeface="Trebuchet MS"/>
            </a:endParaRPr>
          </a:p>
          <a:p>
            <a:pPr lvl="1" marL="821055" marR="649605" indent="-17145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821690" algn="l"/>
              </a:tabLst>
            </a:pP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system used to maintain records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people receiving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care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for mental health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problems.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477520" indent="-172085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2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0000"/>
                </a:solidFill>
                <a:latin typeface="Trebuchet MS"/>
                <a:cs typeface="Trebuchet MS"/>
              </a:rPr>
              <a:t>wilderness</a:t>
            </a:r>
            <a:r>
              <a:rPr dirty="0" sz="12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weather</a:t>
            </a:r>
            <a:r>
              <a:rPr dirty="0" sz="1200" spc="-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rebuchet MS"/>
                <a:cs typeface="Trebuchet MS"/>
              </a:rPr>
              <a:t>station</a:t>
            </a:r>
            <a:endParaRPr sz="1200">
              <a:latin typeface="Trebuchet MS"/>
              <a:cs typeface="Trebuchet MS"/>
            </a:endParaRPr>
          </a:p>
          <a:p>
            <a:pPr lvl="1" marL="821055" marR="936625" indent="-17145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821690" algn="l"/>
              </a:tabLst>
            </a:pP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data collection system that collects data about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weather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conditions</a:t>
            </a:r>
            <a:r>
              <a:rPr dirty="0" sz="1000">
                <a:latin typeface="Trebuchet MS"/>
                <a:cs typeface="Trebuchet MS"/>
              </a:rPr>
              <a:t> in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remote areas.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Insulin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Pump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Control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System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Georgia"/>
              <a:cs typeface="Georgia"/>
            </a:endParaRPr>
          </a:p>
          <a:p>
            <a:pPr algn="just" marL="476884" marR="489584" indent="-171450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000" spc="-5">
                <a:latin typeface="Trebuchet MS"/>
                <a:cs typeface="Trebuchet MS"/>
              </a:rPr>
              <a:t>Collects data from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blood sugar sensor and calculates 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amount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insulin required to be injected.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7520" indent="-172085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000" spc="-5">
                <a:latin typeface="Trebuchet MS"/>
                <a:cs typeface="Trebuchet MS"/>
              </a:rPr>
              <a:t>Calculation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based </a:t>
            </a:r>
            <a:r>
              <a:rPr dirty="0" sz="1000">
                <a:latin typeface="Trebuchet MS"/>
                <a:cs typeface="Trebuchet MS"/>
              </a:rPr>
              <a:t>on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 rate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change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blood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sugar levels.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476884" marR="4889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7520" algn="l"/>
              </a:tabLst>
            </a:pPr>
            <a:r>
              <a:rPr dirty="0" sz="1000" spc="-5">
                <a:latin typeface="Trebuchet MS"/>
                <a:cs typeface="Trebuchet MS"/>
              </a:rPr>
              <a:t>Sends signals to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micro-pump to deliver the correct dose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insulin.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476884" marR="488950" indent="-171450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dirty="0" sz="1000" spc="-5">
                <a:latin typeface="Trebuchet MS"/>
                <a:cs typeface="Trebuchet MS"/>
              </a:rPr>
              <a:t>Safety-critical system as low blood sugars can lead to brain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malfunctioning, coma and death; high-blood sugar levels have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long-term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consequences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such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eye and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kidney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damage.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Insulin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pump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hardware architecture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6546850"/>
            <a:ext cx="3162300" cy="20066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Activity model of the insulin</a:t>
            </a:r>
            <a:r>
              <a:rPr dirty="0" sz="140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pump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0" y="2597150"/>
            <a:ext cx="3873500" cy="13335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dirty="0" sz="1400" spc="-5" b="1">
                <a:latin typeface="Georgia"/>
                <a:cs typeface="Georgia"/>
              </a:rPr>
              <a:t>Essential</a:t>
            </a:r>
            <a:r>
              <a:rPr dirty="0" sz="1400" spc="-15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high-level</a:t>
            </a:r>
            <a:r>
              <a:rPr dirty="0" sz="1400" spc="-1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requirements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Georgia"/>
              <a:cs typeface="Georgia"/>
            </a:endParaRPr>
          </a:p>
          <a:p>
            <a:pPr marL="553720" indent="-1720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3720" algn="l"/>
              </a:tabLst>
            </a:pPr>
            <a:r>
              <a:rPr dirty="0" sz="1000" spc="-5">
                <a:latin typeface="Trebuchet MS"/>
                <a:cs typeface="Trebuchet MS"/>
              </a:rPr>
              <a:t>The system shall be available to deliver insulin when required.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shall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perform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reliably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deliver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correct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amount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insulin to counteract the current level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blood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sugar.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3384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 spc="-5">
                <a:latin typeface="Trebuchet MS"/>
                <a:cs typeface="Trebuchet MS"/>
              </a:rPr>
              <a:t>The system must therefore be designed and implemented to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ensure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 the system always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meets these requirements.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b="1">
                <a:latin typeface="Georgia"/>
                <a:cs typeface="Georgia"/>
              </a:rPr>
              <a:t>A</a:t>
            </a:r>
            <a:r>
              <a:rPr dirty="0" sz="1200" spc="-5" b="1">
                <a:latin typeface="Georgia"/>
                <a:cs typeface="Georgia"/>
              </a:rPr>
              <a:t> patient information system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for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mental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health</a:t>
            </a:r>
            <a:r>
              <a:rPr dirty="0" sz="1200" spc="5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care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53085" marR="412750" indent="-17145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553720" algn="l"/>
              </a:tabLst>
            </a:pP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patient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 spc="5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support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mental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health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care</a:t>
            </a:r>
            <a:r>
              <a:rPr dirty="0" sz="1000" spc="5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medical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maintains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about patients suffering from mental health problems and the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treatments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 they have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received.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>
                <a:latin typeface="Trebuchet MS"/>
                <a:cs typeface="Trebuchet MS"/>
              </a:rPr>
              <a:t>Most </a:t>
            </a:r>
            <a:r>
              <a:rPr dirty="0" sz="1000" spc="-5">
                <a:latin typeface="Trebuchet MS"/>
                <a:cs typeface="Trebuchet MS"/>
              </a:rPr>
              <a:t>mental health patients do not require dedicated hospital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treatment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but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need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attend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specialist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clinics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regularly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where they can meet </a:t>
            </a:r>
            <a:r>
              <a:rPr dirty="0" sz="1000">
                <a:latin typeface="Trebuchet MS"/>
                <a:cs typeface="Trebuchet MS"/>
              </a:rPr>
              <a:t>a </a:t>
            </a:r>
            <a:r>
              <a:rPr dirty="0" sz="1000" spc="-5">
                <a:latin typeface="Trebuchet MS"/>
                <a:cs typeface="Trebuchet MS"/>
              </a:rPr>
              <a:t>doctor who has detailed knowledge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their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problems.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 spc="-65">
                <a:latin typeface="Trebuchet MS"/>
                <a:cs typeface="Trebuchet MS"/>
              </a:rPr>
              <a:t>To </a:t>
            </a:r>
            <a:r>
              <a:rPr dirty="0" sz="1000" spc="-5">
                <a:latin typeface="Trebuchet MS"/>
                <a:cs typeface="Trebuchet MS"/>
              </a:rPr>
              <a:t>make </a:t>
            </a:r>
            <a:r>
              <a:rPr dirty="0" sz="1000">
                <a:latin typeface="Trebuchet MS"/>
                <a:cs typeface="Trebuchet MS"/>
              </a:rPr>
              <a:t>it </a:t>
            </a:r>
            <a:r>
              <a:rPr dirty="0" sz="1000" spc="-5">
                <a:latin typeface="Trebuchet MS"/>
                <a:cs typeface="Trebuchet MS"/>
              </a:rPr>
              <a:t>easier for patients to attend, these clinics are not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just run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hospitals. They may also be held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-5">
                <a:latin typeface="Trebuchet MS"/>
                <a:cs typeface="Trebuchet MS"/>
              </a:rPr>
              <a:t>local medical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practices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5">
                <a:latin typeface="Trebuchet MS"/>
                <a:cs typeface="Trebuchet MS"/>
              </a:rPr>
              <a:t> community centres.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MHC-PMS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53085" marR="412750" indent="-17145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553720" algn="l"/>
              </a:tabLst>
            </a:pP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MHC-PMS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(Mental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Health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Care-Patient</a:t>
            </a:r>
            <a:r>
              <a:rPr dirty="0" sz="1000" spc="28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Management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System)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-5">
                <a:latin typeface="Trebuchet MS"/>
                <a:cs typeface="Trebuchet MS"/>
              </a:rPr>
              <a:t>an information system that </a:t>
            </a:r>
            <a:r>
              <a:rPr dirty="0" sz="1000">
                <a:latin typeface="Trebuchet MS"/>
                <a:cs typeface="Trebuchet MS"/>
              </a:rPr>
              <a:t>is </a:t>
            </a:r>
            <a:r>
              <a:rPr dirty="0" sz="1000" spc="-5">
                <a:latin typeface="Trebuchet MS"/>
                <a:cs typeface="Trebuchet MS"/>
              </a:rPr>
              <a:t>intended for use </a:t>
            </a:r>
            <a:r>
              <a:rPr dirty="0" sz="1000">
                <a:latin typeface="Trebuchet MS"/>
                <a:cs typeface="Trebuchet MS"/>
              </a:rPr>
              <a:t>in 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clinics.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>
                <a:latin typeface="Trebuchet MS"/>
                <a:cs typeface="Trebuchet MS"/>
              </a:rPr>
              <a:t>It </a:t>
            </a:r>
            <a:r>
              <a:rPr dirty="0" sz="1000" spc="-5">
                <a:latin typeface="Trebuchet MS"/>
                <a:cs typeface="Trebuchet MS"/>
              </a:rPr>
              <a:t>makes use </a:t>
            </a:r>
            <a:r>
              <a:rPr dirty="0" sz="1000">
                <a:latin typeface="Trebuchet MS"/>
                <a:cs typeface="Trebuchet MS"/>
              </a:rPr>
              <a:t>of a </a:t>
            </a:r>
            <a:r>
              <a:rPr dirty="0" sz="1000" spc="-5">
                <a:latin typeface="Trebuchet MS"/>
                <a:cs typeface="Trebuchet MS"/>
              </a:rPr>
              <a:t>centralized database </a:t>
            </a:r>
            <a:r>
              <a:rPr dirty="0" sz="1000">
                <a:latin typeface="Trebuchet MS"/>
                <a:cs typeface="Trebuchet MS"/>
              </a:rPr>
              <a:t>of </a:t>
            </a:r>
            <a:r>
              <a:rPr dirty="0" sz="1000" spc="-5">
                <a:latin typeface="Trebuchet MS"/>
                <a:cs typeface="Trebuchet MS"/>
              </a:rPr>
              <a:t>patient information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but has also been designed to run </a:t>
            </a:r>
            <a:r>
              <a:rPr dirty="0" sz="1000">
                <a:latin typeface="Trebuchet MS"/>
                <a:cs typeface="Trebuchet MS"/>
              </a:rPr>
              <a:t>on a </a:t>
            </a:r>
            <a:r>
              <a:rPr dirty="0" sz="1000" spc="-5">
                <a:latin typeface="Trebuchet MS"/>
                <a:cs typeface="Trebuchet MS"/>
              </a:rPr>
              <a:t>PC, </a:t>
            </a:r>
            <a:r>
              <a:rPr dirty="0" sz="1000">
                <a:latin typeface="Trebuchet MS"/>
                <a:cs typeface="Trebuchet MS"/>
              </a:rPr>
              <a:t>so </a:t>
            </a:r>
            <a:r>
              <a:rPr dirty="0" sz="1000" spc="-5">
                <a:latin typeface="Trebuchet MS"/>
                <a:cs typeface="Trebuchet MS"/>
              </a:rPr>
              <a:t>that </a:t>
            </a:r>
            <a:r>
              <a:rPr dirty="0" sz="1000">
                <a:latin typeface="Trebuchet MS"/>
                <a:cs typeface="Trebuchet MS"/>
              </a:rPr>
              <a:t>it </a:t>
            </a:r>
            <a:r>
              <a:rPr dirty="0" sz="1000" spc="-5">
                <a:latin typeface="Trebuchet MS"/>
                <a:cs typeface="Trebuchet MS"/>
              </a:rPr>
              <a:t>may be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accessed and used from sites that do not have secure network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connectivity.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 spc="-5">
                <a:latin typeface="Trebuchet MS"/>
                <a:cs typeface="Trebuchet MS"/>
              </a:rPr>
              <a:t>When the local systems have secure network access, they use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patient</a:t>
            </a:r>
            <a:r>
              <a:rPr dirty="0" sz="1000" spc="19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in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database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but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they</a:t>
            </a:r>
            <a:r>
              <a:rPr dirty="0" sz="1000" spc="204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can</a:t>
            </a:r>
            <a:r>
              <a:rPr dirty="0" sz="1000" spc="2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download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use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local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copies</a:t>
            </a:r>
            <a:r>
              <a:rPr dirty="0" sz="1000">
                <a:latin typeface="Trebuchet MS"/>
                <a:cs typeface="Trebuchet MS"/>
              </a:rPr>
              <a:t> of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patient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records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when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they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are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disconnected.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0">
                <a:latin typeface="Arial MT"/>
                <a:cs typeface="Arial MT"/>
              </a:rPr>
              <a:t>8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</a:t>
            </a:r>
            <a:r>
              <a:rPr dirty="0" sz="1300" spc="-10">
                <a:latin typeface="Arial MT"/>
                <a:cs typeface="Arial MT"/>
              </a:rPr>
              <a:t>/</a:t>
            </a:r>
            <a:r>
              <a:rPr dirty="0" sz="1300" spc="-3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MHC-PMS</a:t>
            </a:r>
            <a:r>
              <a:rPr dirty="0" sz="1200" spc="-3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goals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 algn="just" marL="553085" marR="412750" indent="-17145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553720" algn="l"/>
              </a:tabLst>
            </a:pPr>
            <a:r>
              <a:rPr dirty="0" sz="1000" spc="-65">
                <a:latin typeface="Trebuchet MS"/>
                <a:cs typeface="Trebuchet MS"/>
              </a:rPr>
              <a:t>To</a:t>
            </a:r>
            <a:r>
              <a:rPr dirty="0" sz="1000" spc="-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generate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management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that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allows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health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service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managers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to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assess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performance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against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local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and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government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targets.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algn="just" marL="553085" marR="4127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dirty="0" sz="1000" spc="-65">
                <a:latin typeface="Trebuchet MS"/>
                <a:cs typeface="Trebuchet MS"/>
              </a:rPr>
              <a:t>To</a:t>
            </a:r>
            <a:r>
              <a:rPr dirty="0" sz="1000" spc="-6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provide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medical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staff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with timely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information to</a:t>
            </a:r>
            <a:r>
              <a:rPr dirty="0" sz="1000" spc="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support </a:t>
            </a:r>
            <a:r>
              <a:rPr dirty="0" sz="1000" spc="-29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treatment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patients.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dirty="0" sz="1200" spc="-5" b="1">
                <a:latin typeface="Georgia"/>
                <a:cs typeface="Georgia"/>
              </a:rPr>
              <a:t>The organization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of</a:t>
            </a:r>
            <a:r>
              <a:rPr dirty="0" sz="1200" spc="-1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the</a:t>
            </a:r>
            <a:r>
              <a:rPr dirty="0" sz="1200" b="1">
                <a:latin typeface="Georgia"/>
                <a:cs typeface="Georgia"/>
              </a:rPr>
              <a:t> </a:t>
            </a:r>
            <a:r>
              <a:rPr dirty="0" sz="1200" spc="-5" b="1">
                <a:latin typeface="Georgia"/>
                <a:cs typeface="Georgia"/>
              </a:rPr>
              <a:t>MHC-PMS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850" y="6578600"/>
            <a:ext cx="3124200" cy="19748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Saurabh Tiwari</dc:creator>
  <dc:title>IT314-Software Engineering-Software Requirements</dc:title>
  <dcterms:created xsi:type="dcterms:W3CDTF">2024-08-11T04:33:49Z</dcterms:created>
  <dcterms:modified xsi:type="dcterms:W3CDTF">2024-08-11T04:33:49Z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2024-08-11T00:00:00Z</vt:filetime>
  </property>
</Properties>
</file>