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6319500" cy="9245600"/>
  <p:notesSz cx="16319500" cy="9245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3962" y="2866136"/>
            <a:ext cx="13871575" cy="1941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47925" y="5177536"/>
            <a:ext cx="1142365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5975" y="2126488"/>
            <a:ext cx="7098982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404542" y="2126488"/>
            <a:ext cx="7098982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5975" y="369824"/>
            <a:ext cx="14687550" cy="1479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975" y="2126488"/>
            <a:ext cx="14687550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48630" y="8598408"/>
            <a:ext cx="5222240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5975" y="8598408"/>
            <a:ext cx="3753485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0040" y="8598408"/>
            <a:ext cx="3753485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36" Type="http://schemas.openxmlformats.org/officeDocument/2006/relationships/image" Target="../media/image51.png"/><Relationship Id="rId37" Type="http://schemas.openxmlformats.org/officeDocument/2006/relationships/image" Target="../media/image52.png"/><Relationship Id="rId38" Type="http://schemas.openxmlformats.org/officeDocument/2006/relationships/image" Target="../media/image53.png"/><Relationship Id="rId39" Type="http://schemas.openxmlformats.org/officeDocument/2006/relationships/image" Target="../media/image54.png"/><Relationship Id="rId40" Type="http://schemas.openxmlformats.org/officeDocument/2006/relationships/image" Target="../media/image55.png"/><Relationship Id="rId41" Type="http://schemas.openxmlformats.org/officeDocument/2006/relationships/image" Target="../media/image56.png"/><Relationship Id="rId42" Type="http://schemas.openxmlformats.org/officeDocument/2006/relationships/image" Target="../media/image57.png"/><Relationship Id="rId43" Type="http://schemas.openxmlformats.org/officeDocument/2006/relationships/image" Target="../media/image58.png"/><Relationship Id="rId44" Type="http://schemas.openxmlformats.org/officeDocument/2006/relationships/image" Target="../media/image59.png"/><Relationship Id="rId45" Type="http://schemas.openxmlformats.org/officeDocument/2006/relationships/image" Target="../media/image60.png"/><Relationship Id="rId46" Type="http://schemas.openxmlformats.org/officeDocument/2006/relationships/image" Target="../media/image61.png"/><Relationship Id="rId47" Type="http://schemas.openxmlformats.org/officeDocument/2006/relationships/image" Target="../media/image62.png"/><Relationship Id="rId48" Type="http://schemas.openxmlformats.org/officeDocument/2006/relationships/image" Target="../media/image63.png"/><Relationship Id="rId49" Type="http://schemas.openxmlformats.org/officeDocument/2006/relationships/image" Target="../media/image64.png"/><Relationship Id="rId50" Type="http://schemas.openxmlformats.org/officeDocument/2006/relationships/image" Target="../media/image65.png"/><Relationship Id="rId51" Type="http://schemas.openxmlformats.org/officeDocument/2006/relationships/image" Target="../media/image6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5911" y="175755"/>
            <a:ext cx="2720937" cy="8430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137" y="1329318"/>
            <a:ext cx="1139980" cy="63105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4225" y="1618911"/>
            <a:ext cx="683089" cy="2659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83643" y="1656675"/>
            <a:ext cx="197592" cy="2245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70138" y="1618943"/>
            <a:ext cx="972933" cy="64770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9982044" y="1723009"/>
            <a:ext cx="357505" cy="47625"/>
          </a:xfrm>
          <a:custGeom>
            <a:avLst/>
            <a:gdLst/>
            <a:ahLst/>
            <a:cxnLst/>
            <a:rect l="l" t="t" r="r" b="b"/>
            <a:pathLst>
              <a:path w="357504" h="47625">
                <a:moveTo>
                  <a:pt x="158812" y="47299"/>
                </a:moveTo>
                <a:lnTo>
                  <a:pt x="121289" y="46328"/>
                </a:lnTo>
                <a:lnTo>
                  <a:pt x="96934" y="44980"/>
                </a:lnTo>
                <a:lnTo>
                  <a:pt x="70398" y="44599"/>
                </a:lnTo>
                <a:lnTo>
                  <a:pt x="51597" y="44878"/>
                </a:lnTo>
                <a:lnTo>
                  <a:pt x="2260" y="42309"/>
                </a:lnTo>
                <a:lnTo>
                  <a:pt x="0" y="40048"/>
                </a:lnTo>
                <a:lnTo>
                  <a:pt x="2011" y="37802"/>
                </a:lnTo>
                <a:lnTo>
                  <a:pt x="49383" y="24501"/>
                </a:lnTo>
                <a:lnTo>
                  <a:pt x="95146" y="16361"/>
                </a:lnTo>
                <a:lnTo>
                  <a:pt x="170833" y="9576"/>
                </a:lnTo>
                <a:lnTo>
                  <a:pt x="190647" y="7514"/>
                </a:lnTo>
                <a:lnTo>
                  <a:pt x="242455" y="998"/>
                </a:lnTo>
                <a:lnTo>
                  <a:pt x="256843" y="236"/>
                </a:lnTo>
                <a:lnTo>
                  <a:pt x="276375" y="0"/>
                </a:lnTo>
                <a:lnTo>
                  <a:pt x="298336" y="0"/>
                </a:lnTo>
                <a:lnTo>
                  <a:pt x="339867" y="1356"/>
                </a:lnTo>
                <a:lnTo>
                  <a:pt x="352070" y="6410"/>
                </a:lnTo>
                <a:lnTo>
                  <a:pt x="357124" y="18613"/>
                </a:lnTo>
                <a:lnTo>
                  <a:pt x="352070" y="30816"/>
                </a:lnTo>
                <a:lnTo>
                  <a:pt x="339867" y="35870"/>
                </a:lnTo>
                <a:lnTo>
                  <a:pt x="298336" y="37227"/>
                </a:lnTo>
                <a:lnTo>
                  <a:pt x="276569" y="37226"/>
                </a:lnTo>
                <a:lnTo>
                  <a:pt x="257839" y="37419"/>
                </a:lnTo>
                <a:lnTo>
                  <a:pt x="246505" y="37943"/>
                </a:lnTo>
                <a:lnTo>
                  <a:pt x="194994" y="44289"/>
                </a:lnTo>
                <a:lnTo>
                  <a:pt x="173974" y="46406"/>
                </a:lnTo>
                <a:lnTo>
                  <a:pt x="158812" y="47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083984" y="2402669"/>
            <a:ext cx="287020" cy="43180"/>
          </a:xfrm>
          <a:custGeom>
            <a:avLst/>
            <a:gdLst/>
            <a:ahLst/>
            <a:cxnLst/>
            <a:rect l="l" t="t" r="r" b="b"/>
            <a:pathLst>
              <a:path w="287020" h="43180">
                <a:moveTo>
                  <a:pt x="7498" y="43100"/>
                </a:moveTo>
                <a:lnTo>
                  <a:pt x="0" y="35602"/>
                </a:lnTo>
                <a:lnTo>
                  <a:pt x="5964" y="28263"/>
                </a:lnTo>
                <a:lnTo>
                  <a:pt x="94887" y="4957"/>
                </a:lnTo>
                <a:lnTo>
                  <a:pt x="108731" y="2402"/>
                </a:lnTo>
                <a:lnTo>
                  <a:pt x="120297" y="798"/>
                </a:lnTo>
                <a:lnTo>
                  <a:pt x="134141" y="293"/>
                </a:lnTo>
                <a:lnTo>
                  <a:pt x="221851" y="0"/>
                </a:lnTo>
                <a:lnTo>
                  <a:pt x="275440" y="2938"/>
                </a:lnTo>
                <a:lnTo>
                  <a:pt x="283379" y="6227"/>
                </a:lnTo>
                <a:lnTo>
                  <a:pt x="286668" y="14167"/>
                </a:lnTo>
                <a:lnTo>
                  <a:pt x="283379" y="22107"/>
                </a:lnTo>
                <a:lnTo>
                  <a:pt x="221851" y="28334"/>
                </a:lnTo>
                <a:lnTo>
                  <a:pt x="158028" y="28154"/>
                </a:lnTo>
                <a:lnTo>
                  <a:pt x="121377" y="27751"/>
                </a:lnTo>
                <a:lnTo>
                  <a:pt x="111508" y="27861"/>
                </a:lnTo>
                <a:lnTo>
                  <a:pt x="99630" y="28735"/>
                </a:lnTo>
                <a:lnTo>
                  <a:pt x="9031" y="42942"/>
                </a:lnTo>
                <a:lnTo>
                  <a:pt x="7498" y="43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626390" y="2137046"/>
            <a:ext cx="854710" cy="462915"/>
            <a:chOff x="10626390" y="2137046"/>
            <a:chExt cx="854710" cy="462915"/>
          </a:xfrm>
        </p:grpSpPr>
        <p:sp>
          <p:nvSpPr>
            <p:cNvPr id="10" name="object 10" descr=""/>
            <p:cNvSpPr/>
            <p:nvPr/>
          </p:nvSpPr>
          <p:spPr>
            <a:xfrm>
              <a:off x="10626382" y="2137054"/>
              <a:ext cx="850900" cy="462915"/>
            </a:xfrm>
            <a:custGeom>
              <a:avLst/>
              <a:gdLst/>
              <a:ahLst/>
              <a:cxnLst/>
              <a:rect l="l" t="t" r="r" b="b"/>
              <a:pathLst>
                <a:path w="850900" h="462914">
                  <a:moveTo>
                    <a:pt x="236232" y="85305"/>
                  </a:moveTo>
                  <a:lnTo>
                    <a:pt x="231584" y="43332"/>
                  </a:lnTo>
                  <a:lnTo>
                    <a:pt x="212636" y="8178"/>
                  </a:lnTo>
                  <a:lnTo>
                    <a:pt x="194183" y="520"/>
                  </a:lnTo>
                  <a:lnTo>
                    <a:pt x="194183" y="85305"/>
                  </a:lnTo>
                  <a:lnTo>
                    <a:pt x="194106" y="98450"/>
                  </a:lnTo>
                  <a:lnTo>
                    <a:pt x="177114" y="146989"/>
                  </a:lnTo>
                  <a:lnTo>
                    <a:pt x="163626" y="167309"/>
                  </a:lnTo>
                  <a:lnTo>
                    <a:pt x="140131" y="202311"/>
                  </a:lnTo>
                  <a:lnTo>
                    <a:pt x="126072" y="227901"/>
                  </a:lnTo>
                  <a:lnTo>
                    <a:pt x="119570" y="237248"/>
                  </a:lnTo>
                  <a:lnTo>
                    <a:pt x="111772" y="246430"/>
                  </a:lnTo>
                  <a:lnTo>
                    <a:pt x="100711" y="258394"/>
                  </a:lnTo>
                  <a:lnTo>
                    <a:pt x="102806" y="241782"/>
                  </a:lnTo>
                  <a:lnTo>
                    <a:pt x="103136" y="238315"/>
                  </a:lnTo>
                  <a:lnTo>
                    <a:pt x="103797" y="227901"/>
                  </a:lnTo>
                  <a:lnTo>
                    <a:pt x="103873" y="224370"/>
                  </a:lnTo>
                  <a:lnTo>
                    <a:pt x="103974" y="212928"/>
                  </a:lnTo>
                  <a:lnTo>
                    <a:pt x="98171" y="140589"/>
                  </a:lnTo>
                  <a:lnTo>
                    <a:pt x="98120" y="140322"/>
                  </a:lnTo>
                  <a:lnTo>
                    <a:pt x="94818" y="132359"/>
                  </a:lnTo>
                  <a:lnTo>
                    <a:pt x="93573" y="131838"/>
                  </a:lnTo>
                  <a:lnTo>
                    <a:pt x="94272" y="130302"/>
                  </a:lnTo>
                  <a:lnTo>
                    <a:pt x="94945" y="129006"/>
                  </a:lnTo>
                  <a:lnTo>
                    <a:pt x="98780" y="121564"/>
                  </a:lnTo>
                  <a:lnTo>
                    <a:pt x="103657" y="113233"/>
                  </a:lnTo>
                  <a:lnTo>
                    <a:pt x="130479" y="80441"/>
                  </a:lnTo>
                  <a:lnTo>
                    <a:pt x="171945" y="51269"/>
                  </a:lnTo>
                  <a:lnTo>
                    <a:pt x="187871" y="45173"/>
                  </a:lnTo>
                  <a:lnTo>
                    <a:pt x="188302" y="45974"/>
                  </a:lnTo>
                  <a:lnTo>
                    <a:pt x="194183" y="85305"/>
                  </a:lnTo>
                  <a:lnTo>
                    <a:pt x="194183" y="520"/>
                  </a:lnTo>
                  <a:lnTo>
                    <a:pt x="188925" y="0"/>
                  </a:lnTo>
                  <a:lnTo>
                    <a:pt x="187375" y="25"/>
                  </a:lnTo>
                  <a:lnTo>
                    <a:pt x="187375" y="44361"/>
                  </a:lnTo>
                  <a:lnTo>
                    <a:pt x="186728" y="43815"/>
                  </a:lnTo>
                  <a:lnTo>
                    <a:pt x="186461" y="43408"/>
                  </a:lnTo>
                  <a:lnTo>
                    <a:pt x="187032" y="43815"/>
                  </a:lnTo>
                  <a:lnTo>
                    <a:pt x="187375" y="44361"/>
                  </a:lnTo>
                  <a:lnTo>
                    <a:pt x="187375" y="25"/>
                  </a:lnTo>
                  <a:lnTo>
                    <a:pt x="147256" y="11226"/>
                  </a:lnTo>
                  <a:lnTo>
                    <a:pt x="106781" y="37376"/>
                  </a:lnTo>
                  <a:lnTo>
                    <a:pt x="76288" y="67411"/>
                  </a:lnTo>
                  <a:lnTo>
                    <a:pt x="76288" y="412546"/>
                  </a:lnTo>
                  <a:lnTo>
                    <a:pt x="75857" y="411695"/>
                  </a:lnTo>
                  <a:lnTo>
                    <a:pt x="76276" y="412508"/>
                  </a:lnTo>
                  <a:lnTo>
                    <a:pt x="76288" y="67411"/>
                  </a:lnTo>
                  <a:lnTo>
                    <a:pt x="76136" y="67589"/>
                  </a:lnTo>
                  <a:lnTo>
                    <a:pt x="69443" y="76479"/>
                  </a:lnTo>
                  <a:lnTo>
                    <a:pt x="69443" y="196037"/>
                  </a:lnTo>
                  <a:lnTo>
                    <a:pt x="67678" y="212928"/>
                  </a:lnTo>
                  <a:lnTo>
                    <a:pt x="65760" y="222846"/>
                  </a:lnTo>
                  <a:lnTo>
                    <a:pt x="63449" y="231267"/>
                  </a:lnTo>
                  <a:lnTo>
                    <a:pt x="61950" y="235800"/>
                  </a:lnTo>
                  <a:lnTo>
                    <a:pt x="54940" y="281914"/>
                  </a:lnTo>
                  <a:lnTo>
                    <a:pt x="54838" y="289166"/>
                  </a:lnTo>
                  <a:lnTo>
                    <a:pt x="54711" y="305130"/>
                  </a:lnTo>
                  <a:lnTo>
                    <a:pt x="54686" y="315442"/>
                  </a:lnTo>
                  <a:lnTo>
                    <a:pt x="54711" y="323430"/>
                  </a:lnTo>
                  <a:lnTo>
                    <a:pt x="55829" y="329311"/>
                  </a:lnTo>
                  <a:lnTo>
                    <a:pt x="54673" y="323253"/>
                  </a:lnTo>
                  <a:lnTo>
                    <a:pt x="54686" y="315442"/>
                  </a:lnTo>
                  <a:lnTo>
                    <a:pt x="54584" y="315607"/>
                  </a:lnTo>
                  <a:lnTo>
                    <a:pt x="54584" y="359930"/>
                  </a:lnTo>
                  <a:lnTo>
                    <a:pt x="54483" y="374357"/>
                  </a:lnTo>
                  <a:lnTo>
                    <a:pt x="54457" y="375767"/>
                  </a:lnTo>
                  <a:lnTo>
                    <a:pt x="54559" y="359918"/>
                  </a:lnTo>
                  <a:lnTo>
                    <a:pt x="54584" y="315607"/>
                  </a:lnTo>
                  <a:lnTo>
                    <a:pt x="53517" y="317271"/>
                  </a:lnTo>
                  <a:lnTo>
                    <a:pt x="51816" y="308394"/>
                  </a:lnTo>
                  <a:lnTo>
                    <a:pt x="51816" y="418287"/>
                  </a:lnTo>
                  <a:lnTo>
                    <a:pt x="51409" y="419303"/>
                  </a:lnTo>
                  <a:lnTo>
                    <a:pt x="51181" y="419722"/>
                  </a:lnTo>
                  <a:lnTo>
                    <a:pt x="51587" y="418566"/>
                  </a:lnTo>
                  <a:lnTo>
                    <a:pt x="51816" y="418287"/>
                  </a:lnTo>
                  <a:lnTo>
                    <a:pt x="51816" y="308394"/>
                  </a:lnTo>
                  <a:lnTo>
                    <a:pt x="51701" y="307784"/>
                  </a:lnTo>
                  <a:lnTo>
                    <a:pt x="50660" y="298843"/>
                  </a:lnTo>
                  <a:lnTo>
                    <a:pt x="50279" y="289166"/>
                  </a:lnTo>
                  <a:lnTo>
                    <a:pt x="50622" y="278930"/>
                  </a:lnTo>
                  <a:lnTo>
                    <a:pt x="57289" y="238315"/>
                  </a:lnTo>
                  <a:lnTo>
                    <a:pt x="69443" y="196037"/>
                  </a:lnTo>
                  <a:lnTo>
                    <a:pt x="69443" y="76479"/>
                  </a:lnTo>
                  <a:lnTo>
                    <a:pt x="44805" y="120218"/>
                  </a:lnTo>
                  <a:lnTo>
                    <a:pt x="29095" y="160845"/>
                  </a:lnTo>
                  <a:lnTo>
                    <a:pt x="13893" y="206540"/>
                  </a:lnTo>
                  <a:lnTo>
                    <a:pt x="4241" y="247230"/>
                  </a:lnTo>
                  <a:lnTo>
                    <a:pt x="0" y="286550"/>
                  </a:lnTo>
                  <a:lnTo>
                    <a:pt x="63" y="293497"/>
                  </a:lnTo>
                  <a:lnTo>
                    <a:pt x="381" y="302641"/>
                  </a:lnTo>
                  <a:lnTo>
                    <a:pt x="1917" y="316001"/>
                  </a:lnTo>
                  <a:lnTo>
                    <a:pt x="6146" y="338404"/>
                  </a:lnTo>
                  <a:lnTo>
                    <a:pt x="12547" y="374357"/>
                  </a:lnTo>
                  <a:lnTo>
                    <a:pt x="23418" y="417969"/>
                  </a:lnTo>
                  <a:lnTo>
                    <a:pt x="44615" y="449732"/>
                  </a:lnTo>
                  <a:lnTo>
                    <a:pt x="65493" y="457263"/>
                  </a:lnTo>
                  <a:lnTo>
                    <a:pt x="75145" y="455168"/>
                  </a:lnTo>
                  <a:lnTo>
                    <a:pt x="96088" y="420014"/>
                  </a:lnTo>
                  <a:lnTo>
                    <a:pt x="96774" y="413689"/>
                  </a:lnTo>
                  <a:lnTo>
                    <a:pt x="97129" y="410387"/>
                  </a:lnTo>
                  <a:lnTo>
                    <a:pt x="97243" y="398564"/>
                  </a:lnTo>
                  <a:lnTo>
                    <a:pt x="98806" y="399262"/>
                  </a:lnTo>
                  <a:lnTo>
                    <a:pt x="108737" y="402666"/>
                  </a:lnTo>
                  <a:lnTo>
                    <a:pt x="189865" y="411200"/>
                  </a:lnTo>
                  <a:lnTo>
                    <a:pt x="196875" y="410387"/>
                  </a:lnTo>
                  <a:lnTo>
                    <a:pt x="199250" y="410756"/>
                  </a:lnTo>
                  <a:lnTo>
                    <a:pt x="199631" y="410387"/>
                  </a:lnTo>
                  <a:lnTo>
                    <a:pt x="206971" y="403047"/>
                  </a:lnTo>
                  <a:lnTo>
                    <a:pt x="201625" y="395693"/>
                  </a:lnTo>
                  <a:lnTo>
                    <a:pt x="195364" y="390601"/>
                  </a:lnTo>
                  <a:lnTo>
                    <a:pt x="120650" y="358292"/>
                  </a:lnTo>
                  <a:lnTo>
                    <a:pt x="115138" y="356552"/>
                  </a:lnTo>
                  <a:lnTo>
                    <a:pt x="109766" y="354291"/>
                  </a:lnTo>
                  <a:lnTo>
                    <a:pt x="97345" y="330339"/>
                  </a:lnTo>
                  <a:lnTo>
                    <a:pt x="103327" y="323430"/>
                  </a:lnTo>
                  <a:lnTo>
                    <a:pt x="116509" y="305130"/>
                  </a:lnTo>
                  <a:lnTo>
                    <a:pt x="125387" y="293497"/>
                  </a:lnTo>
                  <a:lnTo>
                    <a:pt x="143014" y="274459"/>
                  </a:lnTo>
                  <a:lnTo>
                    <a:pt x="152895" y="262737"/>
                  </a:lnTo>
                  <a:lnTo>
                    <a:pt x="162153" y="249262"/>
                  </a:lnTo>
                  <a:lnTo>
                    <a:pt x="175755" y="224370"/>
                  </a:lnTo>
                  <a:lnTo>
                    <a:pt x="198335" y="190779"/>
                  </a:lnTo>
                  <a:lnTo>
                    <a:pt x="220903" y="154609"/>
                  </a:lnTo>
                  <a:lnTo>
                    <a:pt x="235178" y="110477"/>
                  </a:lnTo>
                  <a:lnTo>
                    <a:pt x="236194" y="98450"/>
                  </a:lnTo>
                  <a:lnTo>
                    <a:pt x="236232" y="85305"/>
                  </a:lnTo>
                  <a:close/>
                </a:path>
                <a:path w="850900" h="462914">
                  <a:moveTo>
                    <a:pt x="850811" y="386461"/>
                  </a:moveTo>
                  <a:lnTo>
                    <a:pt x="848766" y="377571"/>
                  </a:lnTo>
                  <a:lnTo>
                    <a:pt x="848207" y="376301"/>
                  </a:lnTo>
                  <a:lnTo>
                    <a:pt x="846518" y="372491"/>
                  </a:lnTo>
                  <a:lnTo>
                    <a:pt x="838098" y="353441"/>
                  </a:lnTo>
                  <a:lnTo>
                    <a:pt x="833335" y="345821"/>
                  </a:lnTo>
                  <a:lnTo>
                    <a:pt x="830021" y="342011"/>
                  </a:lnTo>
                  <a:lnTo>
                    <a:pt x="825284" y="338201"/>
                  </a:lnTo>
                  <a:lnTo>
                    <a:pt x="818794" y="335661"/>
                  </a:lnTo>
                  <a:lnTo>
                    <a:pt x="811149" y="335661"/>
                  </a:lnTo>
                  <a:lnTo>
                    <a:pt x="803871" y="336931"/>
                  </a:lnTo>
                  <a:lnTo>
                    <a:pt x="803871" y="376643"/>
                  </a:lnTo>
                  <a:lnTo>
                    <a:pt x="803160" y="376301"/>
                  </a:lnTo>
                  <a:lnTo>
                    <a:pt x="801992" y="373761"/>
                  </a:lnTo>
                  <a:lnTo>
                    <a:pt x="801763" y="373761"/>
                  </a:lnTo>
                  <a:lnTo>
                    <a:pt x="801522" y="372491"/>
                  </a:lnTo>
                  <a:lnTo>
                    <a:pt x="803871" y="376643"/>
                  </a:lnTo>
                  <a:lnTo>
                    <a:pt x="803871" y="336931"/>
                  </a:lnTo>
                  <a:lnTo>
                    <a:pt x="798004" y="339471"/>
                  </a:lnTo>
                  <a:lnTo>
                    <a:pt x="793686" y="343281"/>
                  </a:lnTo>
                  <a:lnTo>
                    <a:pt x="754913" y="383921"/>
                  </a:lnTo>
                  <a:lnTo>
                    <a:pt x="754710" y="383921"/>
                  </a:lnTo>
                  <a:lnTo>
                    <a:pt x="753224" y="385191"/>
                  </a:lnTo>
                  <a:lnTo>
                    <a:pt x="751471" y="385191"/>
                  </a:lnTo>
                  <a:lnTo>
                    <a:pt x="749452" y="386461"/>
                  </a:lnTo>
                  <a:lnTo>
                    <a:pt x="747649" y="387731"/>
                  </a:lnTo>
                  <a:lnTo>
                    <a:pt x="741756" y="390271"/>
                  </a:lnTo>
                  <a:lnTo>
                    <a:pt x="735660" y="391541"/>
                  </a:lnTo>
                  <a:lnTo>
                    <a:pt x="720115" y="395351"/>
                  </a:lnTo>
                  <a:lnTo>
                    <a:pt x="705104" y="396621"/>
                  </a:lnTo>
                  <a:lnTo>
                    <a:pt x="690130" y="396621"/>
                  </a:lnTo>
                  <a:lnTo>
                    <a:pt x="680656" y="395351"/>
                  </a:lnTo>
                  <a:lnTo>
                    <a:pt x="671753" y="392811"/>
                  </a:lnTo>
                  <a:lnTo>
                    <a:pt x="666889" y="391541"/>
                  </a:lnTo>
                  <a:lnTo>
                    <a:pt x="665810" y="391541"/>
                  </a:lnTo>
                  <a:lnTo>
                    <a:pt x="664718" y="390271"/>
                  </a:lnTo>
                  <a:lnTo>
                    <a:pt x="663168" y="390271"/>
                  </a:lnTo>
                  <a:lnTo>
                    <a:pt x="662597" y="389001"/>
                  </a:lnTo>
                  <a:lnTo>
                    <a:pt x="662089" y="389001"/>
                  </a:lnTo>
                  <a:lnTo>
                    <a:pt x="661111" y="386461"/>
                  </a:lnTo>
                  <a:lnTo>
                    <a:pt x="660615" y="386461"/>
                  </a:lnTo>
                  <a:lnTo>
                    <a:pt x="658050" y="376301"/>
                  </a:lnTo>
                  <a:lnTo>
                    <a:pt x="656767" y="369951"/>
                  </a:lnTo>
                  <a:lnTo>
                    <a:pt x="656234" y="361061"/>
                  </a:lnTo>
                  <a:lnTo>
                    <a:pt x="656323" y="357251"/>
                  </a:lnTo>
                  <a:lnTo>
                    <a:pt x="656488" y="355866"/>
                  </a:lnTo>
                  <a:lnTo>
                    <a:pt x="671169" y="345821"/>
                  </a:lnTo>
                  <a:lnTo>
                    <a:pt x="677633" y="342011"/>
                  </a:lnTo>
                  <a:lnTo>
                    <a:pt x="683044" y="338201"/>
                  </a:lnTo>
                  <a:lnTo>
                    <a:pt x="685787" y="335661"/>
                  </a:lnTo>
                  <a:lnTo>
                    <a:pt x="688174" y="333121"/>
                  </a:lnTo>
                  <a:lnTo>
                    <a:pt x="690372" y="330581"/>
                  </a:lnTo>
                  <a:lnTo>
                    <a:pt x="692442" y="326771"/>
                  </a:lnTo>
                  <a:lnTo>
                    <a:pt x="696493" y="322961"/>
                  </a:lnTo>
                  <a:lnTo>
                    <a:pt x="700227" y="317881"/>
                  </a:lnTo>
                  <a:lnTo>
                    <a:pt x="701065" y="316611"/>
                  </a:lnTo>
                  <a:lnTo>
                    <a:pt x="703541" y="312801"/>
                  </a:lnTo>
                  <a:lnTo>
                    <a:pt x="708571" y="301371"/>
                  </a:lnTo>
                  <a:lnTo>
                    <a:pt x="708494" y="300101"/>
                  </a:lnTo>
                  <a:lnTo>
                    <a:pt x="682891" y="273431"/>
                  </a:lnTo>
                  <a:lnTo>
                    <a:pt x="676249" y="273431"/>
                  </a:lnTo>
                  <a:lnTo>
                    <a:pt x="670979" y="274701"/>
                  </a:lnTo>
                  <a:lnTo>
                    <a:pt x="670331" y="275069"/>
                  </a:lnTo>
                  <a:lnTo>
                    <a:pt x="670331" y="312089"/>
                  </a:lnTo>
                  <a:lnTo>
                    <a:pt x="666648" y="306451"/>
                  </a:lnTo>
                  <a:lnTo>
                    <a:pt x="665327" y="302641"/>
                  </a:lnTo>
                  <a:lnTo>
                    <a:pt x="665251" y="300101"/>
                  </a:lnTo>
                  <a:lnTo>
                    <a:pt x="667042" y="302641"/>
                  </a:lnTo>
                  <a:lnTo>
                    <a:pt x="668566" y="305181"/>
                  </a:lnTo>
                  <a:lnTo>
                    <a:pt x="669734" y="308991"/>
                  </a:lnTo>
                  <a:lnTo>
                    <a:pt x="670331" y="312089"/>
                  </a:lnTo>
                  <a:lnTo>
                    <a:pt x="670331" y="275069"/>
                  </a:lnTo>
                  <a:lnTo>
                    <a:pt x="666445" y="277241"/>
                  </a:lnTo>
                  <a:lnTo>
                    <a:pt x="661708" y="279781"/>
                  </a:lnTo>
                  <a:lnTo>
                    <a:pt x="654177" y="283591"/>
                  </a:lnTo>
                  <a:lnTo>
                    <a:pt x="646760" y="289941"/>
                  </a:lnTo>
                  <a:lnTo>
                    <a:pt x="639838" y="296291"/>
                  </a:lnTo>
                  <a:lnTo>
                    <a:pt x="633463" y="303911"/>
                  </a:lnTo>
                  <a:lnTo>
                    <a:pt x="627634" y="310261"/>
                  </a:lnTo>
                  <a:lnTo>
                    <a:pt x="611809" y="345821"/>
                  </a:lnTo>
                  <a:lnTo>
                    <a:pt x="610527" y="363601"/>
                  </a:lnTo>
                  <a:lnTo>
                    <a:pt x="610984" y="368566"/>
                  </a:lnTo>
                  <a:lnTo>
                    <a:pt x="605370" y="372491"/>
                  </a:lnTo>
                  <a:lnTo>
                    <a:pt x="597141" y="378841"/>
                  </a:lnTo>
                  <a:lnTo>
                    <a:pt x="584530" y="385191"/>
                  </a:lnTo>
                  <a:lnTo>
                    <a:pt x="576313" y="390271"/>
                  </a:lnTo>
                  <a:lnTo>
                    <a:pt x="567867" y="394081"/>
                  </a:lnTo>
                  <a:lnTo>
                    <a:pt x="529437" y="405511"/>
                  </a:lnTo>
                  <a:lnTo>
                    <a:pt x="513041" y="406781"/>
                  </a:lnTo>
                  <a:lnTo>
                    <a:pt x="501230" y="409321"/>
                  </a:lnTo>
                  <a:lnTo>
                    <a:pt x="467918" y="418211"/>
                  </a:lnTo>
                  <a:lnTo>
                    <a:pt x="438302" y="422021"/>
                  </a:lnTo>
                  <a:lnTo>
                    <a:pt x="429006" y="420751"/>
                  </a:lnTo>
                  <a:lnTo>
                    <a:pt x="413766" y="419481"/>
                  </a:lnTo>
                  <a:lnTo>
                    <a:pt x="389445" y="418211"/>
                  </a:lnTo>
                  <a:lnTo>
                    <a:pt x="376529" y="418211"/>
                  </a:lnTo>
                  <a:lnTo>
                    <a:pt x="362089" y="415671"/>
                  </a:lnTo>
                  <a:lnTo>
                    <a:pt x="322910" y="401701"/>
                  </a:lnTo>
                  <a:lnTo>
                    <a:pt x="321132" y="399427"/>
                  </a:lnTo>
                  <a:lnTo>
                    <a:pt x="355879" y="387731"/>
                  </a:lnTo>
                  <a:lnTo>
                    <a:pt x="370941" y="380111"/>
                  </a:lnTo>
                  <a:lnTo>
                    <a:pt x="390385" y="371221"/>
                  </a:lnTo>
                  <a:lnTo>
                    <a:pt x="410502" y="363601"/>
                  </a:lnTo>
                  <a:lnTo>
                    <a:pt x="421373" y="357251"/>
                  </a:lnTo>
                  <a:lnTo>
                    <a:pt x="452310" y="329311"/>
                  </a:lnTo>
                  <a:lnTo>
                    <a:pt x="470877" y="293751"/>
                  </a:lnTo>
                  <a:lnTo>
                    <a:pt x="471119" y="288671"/>
                  </a:lnTo>
                  <a:lnTo>
                    <a:pt x="471004" y="284861"/>
                  </a:lnTo>
                  <a:lnTo>
                    <a:pt x="470801" y="283591"/>
                  </a:lnTo>
                  <a:lnTo>
                    <a:pt x="470408" y="281051"/>
                  </a:lnTo>
                  <a:lnTo>
                    <a:pt x="469417" y="277241"/>
                  </a:lnTo>
                  <a:lnTo>
                    <a:pt x="468045" y="272161"/>
                  </a:lnTo>
                  <a:lnTo>
                    <a:pt x="466191" y="268351"/>
                  </a:lnTo>
                  <a:lnTo>
                    <a:pt x="463511" y="264541"/>
                  </a:lnTo>
                  <a:lnTo>
                    <a:pt x="460159" y="259461"/>
                  </a:lnTo>
                  <a:lnTo>
                    <a:pt x="433946" y="244221"/>
                  </a:lnTo>
                  <a:lnTo>
                    <a:pt x="425856" y="240817"/>
                  </a:lnTo>
                  <a:lnTo>
                    <a:pt x="425856" y="289941"/>
                  </a:lnTo>
                  <a:lnTo>
                    <a:pt x="425615" y="291211"/>
                  </a:lnTo>
                  <a:lnTo>
                    <a:pt x="425272" y="291211"/>
                  </a:lnTo>
                  <a:lnTo>
                    <a:pt x="423456" y="295021"/>
                  </a:lnTo>
                  <a:lnTo>
                    <a:pt x="421436" y="297561"/>
                  </a:lnTo>
                  <a:lnTo>
                    <a:pt x="418960" y="301371"/>
                  </a:lnTo>
                  <a:lnTo>
                    <a:pt x="416013" y="305181"/>
                  </a:lnTo>
                  <a:lnTo>
                    <a:pt x="412572" y="308991"/>
                  </a:lnTo>
                  <a:lnTo>
                    <a:pt x="408800" y="311531"/>
                  </a:lnTo>
                  <a:lnTo>
                    <a:pt x="401662" y="317881"/>
                  </a:lnTo>
                  <a:lnTo>
                    <a:pt x="396836" y="321691"/>
                  </a:lnTo>
                  <a:lnTo>
                    <a:pt x="388429" y="328041"/>
                  </a:lnTo>
                  <a:lnTo>
                    <a:pt x="372529" y="342011"/>
                  </a:lnTo>
                  <a:lnTo>
                    <a:pt x="355968" y="354711"/>
                  </a:lnTo>
                  <a:lnTo>
                    <a:pt x="342722" y="363601"/>
                  </a:lnTo>
                  <a:lnTo>
                    <a:pt x="315709" y="387134"/>
                  </a:lnTo>
                  <a:lnTo>
                    <a:pt x="327672" y="345821"/>
                  </a:lnTo>
                  <a:lnTo>
                    <a:pt x="338785" y="330581"/>
                  </a:lnTo>
                  <a:lnTo>
                    <a:pt x="344119" y="324231"/>
                  </a:lnTo>
                  <a:lnTo>
                    <a:pt x="350367" y="319151"/>
                  </a:lnTo>
                  <a:lnTo>
                    <a:pt x="357568" y="312801"/>
                  </a:lnTo>
                  <a:lnTo>
                    <a:pt x="377304" y="298831"/>
                  </a:lnTo>
                  <a:lnTo>
                    <a:pt x="390969" y="289941"/>
                  </a:lnTo>
                  <a:lnTo>
                    <a:pt x="396278" y="286131"/>
                  </a:lnTo>
                  <a:lnTo>
                    <a:pt x="397230" y="286131"/>
                  </a:lnTo>
                  <a:lnTo>
                    <a:pt x="398792" y="284861"/>
                  </a:lnTo>
                  <a:lnTo>
                    <a:pt x="402094" y="284861"/>
                  </a:lnTo>
                  <a:lnTo>
                    <a:pt x="403948" y="283591"/>
                  </a:lnTo>
                  <a:lnTo>
                    <a:pt x="405968" y="283591"/>
                  </a:lnTo>
                  <a:lnTo>
                    <a:pt x="408216" y="284861"/>
                  </a:lnTo>
                  <a:lnTo>
                    <a:pt x="413042" y="284861"/>
                  </a:lnTo>
                  <a:lnTo>
                    <a:pt x="419849" y="287401"/>
                  </a:lnTo>
                  <a:lnTo>
                    <a:pt x="421525" y="287401"/>
                  </a:lnTo>
                  <a:lnTo>
                    <a:pt x="423303" y="288671"/>
                  </a:lnTo>
                  <a:lnTo>
                    <a:pt x="424586" y="289941"/>
                  </a:lnTo>
                  <a:lnTo>
                    <a:pt x="425856" y="289941"/>
                  </a:lnTo>
                  <a:lnTo>
                    <a:pt x="425856" y="240817"/>
                  </a:lnTo>
                  <a:lnTo>
                    <a:pt x="424891" y="240411"/>
                  </a:lnTo>
                  <a:lnTo>
                    <a:pt x="418769" y="239141"/>
                  </a:lnTo>
                  <a:lnTo>
                    <a:pt x="395643" y="239141"/>
                  </a:lnTo>
                  <a:lnTo>
                    <a:pt x="384378" y="241681"/>
                  </a:lnTo>
                  <a:lnTo>
                    <a:pt x="378968" y="244221"/>
                  </a:lnTo>
                  <a:lnTo>
                    <a:pt x="373164" y="246761"/>
                  </a:lnTo>
                  <a:lnTo>
                    <a:pt x="365404" y="251841"/>
                  </a:lnTo>
                  <a:lnTo>
                    <a:pt x="350774" y="262001"/>
                  </a:lnTo>
                  <a:lnTo>
                    <a:pt x="330314" y="277241"/>
                  </a:lnTo>
                  <a:lnTo>
                    <a:pt x="321221" y="283591"/>
                  </a:lnTo>
                  <a:lnTo>
                    <a:pt x="292747" y="314071"/>
                  </a:lnTo>
                  <a:lnTo>
                    <a:pt x="276415" y="349631"/>
                  </a:lnTo>
                  <a:lnTo>
                    <a:pt x="270484" y="382651"/>
                  </a:lnTo>
                  <a:lnTo>
                    <a:pt x="270560" y="390359"/>
                  </a:lnTo>
                  <a:lnTo>
                    <a:pt x="287439" y="430911"/>
                  </a:lnTo>
                  <a:lnTo>
                    <a:pt x="302006" y="441071"/>
                  </a:lnTo>
                  <a:lnTo>
                    <a:pt x="308063" y="444881"/>
                  </a:lnTo>
                  <a:lnTo>
                    <a:pt x="319265" y="449961"/>
                  </a:lnTo>
                  <a:lnTo>
                    <a:pt x="331241" y="455041"/>
                  </a:lnTo>
                  <a:lnTo>
                    <a:pt x="354088" y="460121"/>
                  </a:lnTo>
                  <a:lnTo>
                    <a:pt x="375666" y="462661"/>
                  </a:lnTo>
                  <a:lnTo>
                    <a:pt x="389445" y="461391"/>
                  </a:lnTo>
                  <a:lnTo>
                    <a:pt x="413880" y="460121"/>
                  </a:lnTo>
                  <a:lnTo>
                    <a:pt x="454355" y="453771"/>
                  </a:lnTo>
                  <a:lnTo>
                    <a:pt x="508190" y="429641"/>
                  </a:lnTo>
                  <a:lnTo>
                    <a:pt x="517817" y="425831"/>
                  </a:lnTo>
                  <a:lnTo>
                    <a:pt x="529628" y="422021"/>
                  </a:lnTo>
                  <a:lnTo>
                    <a:pt x="533577" y="420751"/>
                  </a:lnTo>
                  <a:lnTo>
                    <a:pt x="564032" y="411861"/>
                  </a:lnTo>
                  <a:lnTo>
                    <a:pt x="574027" y="408051"/>
                  </a:lnTo>
                  <a:lnTo>
                    <a:pt x="583145" y="404241"/>
                  </a:lnTo>
                  <a:lnTo>
                    <a:pt x="592086" y="399161"/>
                  </a:lnTo>
                  <a:lnTo>
                    <a:pt x="605205" y="391541"/>
                  </a:lnTo>
                  <a:lnTo>
                    <a:pt x="613473" y="385648"/>
                  </a:lnTo>
                  <a:lnTo>
                    <a:pt x="613841" y="387731"/>
                  </a:lnTo>
                  <a:lnTo>
                    <a:pt x="617067" y="397891"/>
                  </a:lnTo>
                  <a:lnTo>
                    <a:pt x="619112" y="404241"/>
                  </a:lnTo>
                  <a:lnTo>
                    <a:pt x="621398" y="408051"/>
                  </a:lnTo>
                  <a:lnTo>
                    <a:pt x="624128" y="413131"/>
                  </a:lnTo>
                  <a:lnTo>
                    <a:pt x="661758" y="437261"/>
                  </a:lnTo>
                  <a:lnTo>
                    <a:pt x="688403" y="439801"/>
                  </a:lnTo>
                  <a:lnTo>
                    <a:pt x="707301" y="439801"/>
                  </a:lnTo>
                  <a:lnTo>
                    <a:pt x="726579" y="438531"/>
                  </a:lnTo>
                  <a:lnTo>
                    <a:pt x="745337" y="434721"/>
                  </a:lnTo>
                  <a:lnTo>
                    <a:pt x="755535" y="430911"/>
                  </a:lnTo>
                  <a:lnTo>
                    <a:pt x="764209" y="428371"/>
                  </a:lnTo>
                  <a:lnTo>
                    <a:pt x="769048" y="425831"/>
                  </a:lnTo>
                  <a:lnTo>
                    <a:pt x="773252" y="423291"/>
                  </a:lnTo>
                  <a:lnTo>
                    <a:pt x="777290" y="422021"/>
                  </a:lnTo>
                  <a:lnTo>
                    <a:pt x="781151" y="418211"/>
                  </a:lnTo>
                  <a:lnTo>
                    <a:pt x="785888" y="414401"/>
                  </a:lnTo>
                  <a:lnTo>
                    <a:pt x="804913" y="396621"/>
                  </a:lnTo>
                  <a:lnTo>
                    <a:pt x="811618" y="390359"/>
                  </a:lnTo>
                  <a:lnTo>
                    <a:pt x="814438" y="395351"/>
                  </a:lnTo>
                  <a:lnTo>
                    <a:pt x="821385" y="402971"/>
                  </a:lnTo>
                  <a:lnTo>
                    <a:pt x="831596" y="405511"/>
                  </a:lnTo>
                  <a:lnTo>
                    <a:pt x="845185" y="400431"/>
                  </a:lnTo>
                  <a:lnTo>
                    <a:pt x="850811" y="3864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03326" y="2324665"/>
              <a:ext cx="77167" cy="77167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11570523" y="2413864"/>
            <a:ext cx="360680" cy="174625"/>
          </a:xfrm>
          <a:custGeom>
            <a:avLst/>
            <a:gdLst/>
            <a:ahLst/>
            <a:cxnLst/>
            <a:rect l="l" t="t" r="r" b="b"/>
            <a:pathLst>
              <a:path w="360679" h="174625">
                <a:moveTo>
                  <a:pt x="199758" y="91448"/>
                </a:moveTo>
                <a:lnTo>
                  <a:pt x="196342" y="91304"/>
                </a:lnTo>
                <a:lnTo>
                  <a:pt x="197530" y="86990"/>
                </a:lnTo>
                <a:lnTo>
                  <a:pt x="199222" y="82189"/>
                </a:lnTo>
                <a:lnTo>
                  <a:pt x="221310" y="48334"/>
                </a:lnTo>
                <a:lnTo>
                  <a:pt x="227867" y="40736"/>
                </a:lnTo>
                <a:lnTo>
                  <a:pt x="252381" y="11163"/>
                </a:lnTo>
                <a:lnTo>
                  <a:pt x="309815" y="0"/>
                </a:lnTo>
                <a:lnTo>
                  <a:pt x="320085" y="16"/>
                </a:lnTo>
                <a:lnTo>
                  <a:pt x="354459" y="22697"/>
                </a:lnTo>
                <a:lnTo>
                  <a:pt x="356618" y="34509"/>
                </a:lnTo>
                <a:lnTo>
                  <a:pt x="356552" y="35637"/>
                </a:lnTo>
                <a:lnTo>
                  <a:pt x="308033" y="35637"/>
                </a:lnTo>
                <a:lnTo>
                  <a:pt x="307877" y="35743"/>
                </a:lnTo>
                <a:lnTo>
                  <a:pt x="308025" y="37100"/>
                </a:lnTo>
                <a:lnTo>
                  <a:pt x="307901" y="40995"/>
                </a:lnTo>
                <a:lnTo>
                  <a:pt x="307779" y="42557"/>
                </a:lnTo>
                <a:lnTo>
                  <a:pt x="307096" y="46916"/>
                </a:lnTo>
                <a:lnTo>
                  <a:pt x="306787" y="48334"/>
                </a:lnTo>
                <a:lnTo>
                  <a:pt x="283316" y="48346"/>
                </a:lnTo>
                <a:lnTo>
                  <a:pt x="282806" y="48402"/>
                </a:lnTo>
                <a:lnTo>
                  <a:pt x="265146" y="69707"/>
                </a:lnTo>
                <a:lnTo>
                  <a:pt x="255435" y="80808"/>
                </a:lnTo>
                <a:lnTo>
                  <a:pt x="251260" y="85075"/>
                </a:lnTo>
                <a:lnTo>
                  <a:pt x="248639" y="88206"/>
                </a:lnTo>
                <a:lnTo>
                  <a:pt x="246773" y="90939"/>
                </a:lnTo>
                <a:lnTo>
                  <a:pt x="242112" y="91088"/>
                </a:lnTo>
                <a:lnTo>
                  <a:pt x="199758" y="91448"/>
                </a:lnTo>
                <a:close/>
              </a:path>
              <a:path w="360679" h="174625">
                <a:moveTo>
                  <a:pt x="354636" y="49014"/>
                </a:moveTo>
                <a:lnTo>
                  <a:pt x="316522" y="48483"/>
                </a:lnTo>
                <a:lnTo>
                  <a:pt x="308033" y="35637"/>
                </a:lnTo>
                <a:lnTo>
                  <a:pt x="356552" y="35637"/>
                </a:lnTo>
                <a:lnTo>
                  <a:pt x="356356" y="39009"/>
                </a:lnTo>
                <a:lnTo>
                  <a:pt x="355468" y="45130"/>
                </a:lnTo>
                <a:lnTo>
                  <a:pt x="354636" y="49014"/>
                </a:lnTo>
                <a:close/>
              </a:path>
              <a:path w="360679" h="174625">
                <a:moveTo>
                  <a:pt x="318366" y="49014"/>
                </a:moveTo>
                <a:lnTo>
                  <a:pt x="306694" y="48760"/>
                </a:lnTo>
                <a:lnTo>
                  <a:pt x="307128" y="46714"/>
                </a:lnTo>
                <a:lnTo>
                  <a:pt x="307730" y="42867"/>
                </a:lnTo>
                <a:lnTo>
                  <a:pt x="307824" y="41984"/>
                </a:lnTo>
                <a:lnTo>
                  <a:pt x="307922" y="40736"/>
                </a:lnTo>
                <a:lnTo>
                  <a:pt x="308046" y="37180"/>
                </a:lnTo>
                <a:lnTo>
                  <a:pt x="308750" y="39838"/>
                </a:lnTo>
                <a:lnTo>
                  <a:pt x="317931" y="49003"/>
                </a:lnTo>
                <a:lnTo>
                  <a:pt x="318366" y="49014"/>
                </a:lnTo>
                <a:close/>
              </a:path>
              <a:path w="360679" h="174625">
                <a:moveTo>
                  <a:pt x="28754" y="99115"/>
                </a:moveTo>
                <a:lnTo>
                  <a:pt x="25204" y="96434"/>
                </a:lnTo>
                <a:lnTo>
                  <a:pt x="26031" y="94182"/>
                </a:lnTo>
                <a:lnTo>
                  <a:pt x="27657" y="89342"/>
                </a:lnTo>
                <a:lnTo>
                  <a:pt x="45576" y="50153"/>
                </a:lnTo>
                <a:lnTo>
                  <a:pt x="64888" y="40860"/>
                </a:lnTo>
                <a:lnTo>
                  <a:pt x="70202" y="40995"/>
                </a:lnTo>
                <a:lnTo>
                  <a:pt x="98652" y="54492"/>
                </a:lnTo>
                <a:lnTo>
                  <a:pt x="132879" y="73465"/>
                </a:lnTo>
                <a:lnTo>
                  <a:pt x="79441" y="73465"/>
                </a:lnTo>
                <a:lnTo>
                  <a:pt x="77033" y="77117"/>
                </a:lnTo>
                <a:lnTo>
                  <a:pt x="75829" y="77876"/>
                </a:lnTo>
                <a:lnTo>
                  <a:pt x="75190" y="78187"/>
                </a:lnTo>
                <a:lnTo>
                  <a:pt x="66696" y="78187"/>
                </a:lnTo>
                <a:lnTo>
                  <a:pt x="66510" y="78443"/>
                </a:lnTo>
                <a:lnTo>
                  <a:pt x="66854" y="78855"/>
                </a:lnTo>
                <a:lnTo>
                  <a:pt x="67948" y="79309"/>
                </a:lnTo>
                <a:lnTo>
                  <a:pt x="69184" y="79476"/>
                </a:lnTo>
                <a:lnTo>
                  <a:pt x="72989" y="81448"/>
                </a:lnTo>
                <a:lnTo>
                  <a:pt x="75596" y="82956"/>
                </a:lnTo>
                <a:lnTo>
                  <a:pt x="69099" y="98995"/>
                </a:lnTo>
                <a:lnTo>
                  <a:pt x="29118" y="98997"/>
                </a:lnTo>
                <a:lnTo>
                  <a:pt x="28754" y="99115"/>
                </a:lnTo>
                <a:close/>
              </a:path>
              <a:path w="360679" h="174625">
                <a:moveTo>
                  <a:pt x="306694" y="48760"/>
                </a:moveTo>
                <a:lnTo>
                  <a:pt x="284151" y="48334"/>
                </a:lnTo>
                <a:lnTo>
                  <a:pt x="306787" y="48334"/>
                </a:lnTo>
                <a:lnTo>
                  <a:pt x="306694" y="48760"/>
                </a:lnTo>
                <a:close/>
              </a:path>
              <a:path w="360679" h="174625">
                <a:moveTo>
                  <a:pt x="270883" y="127554"/>
                </a:moveTo>
                <a:lnTo>
                  <a:pt x="241241" y="103574"/>
                </a:lnTo>
                <a:lnTo>
                  <a:pt x="241452" y="102574"/>
                </a:lnTo>
                <a:lnTo>
                  <a:pt x="253816" y="90714"/>
                </a:lnTo>
                <a:lnTo>
                  <a:pt x="259537" y="90067"/>
                </a:lnTo>
                <a:lnTo>
                  <a:pt x="293534" y="70757"/>
                </a:lnTo>
                <a:lnTo>
                  <a:pt x="306694" y="48760"/>
                </a:lnTo>
                <a:lnTo>
                  <a:pt x="318366" y="49014"/>
                </a:lnTo>
                <a:lnTo>
                  <a:pt x="354636" y="49014"/>
                </a:lnTo>
                <a:lnTo>
                  <a:pt x="354036" y="51814"/>
                </a:lnTo>
                <a:lnTo>
                  <a:pt x="336166" y="90509"/>
                </a:lnTo>
                <a:lnTo>
                  <a:pt x="298415" y="117345"/>
                </a:lnTo>
                <a:lnTo>
                  <a:pt x="272006" y="127389"/>
                </a:lnTo>
                <a:lnTo>
                  <a:pt x="270883" y="127554"/>
                </a:lnTo>
                <a:close/>
              </a:path>
              <a:path w="360679" h="174625">
                <a:moveTo>
                  <a:pt x="76976" y="79550"/>
                </a:moveTo>
                <a:lnTo>
                  <a:pt x="69725" y="79550"/>
                </a:lnTo>
                <a:lnTo>
                  <a:pt x="71907" y="79365"/>
                </a:lnTo>
                <a:lnTo>
                  <a:pt x="74066" y="78734"/>
                </a:lnTo>
                <a:lnTo>
                  <a:pt x="75829" y="77876"/>
                </a:lnTo>
                <a:lnTo>
                  <a:pt x="77033" y="77117"/>
                </a:lnTo>
                <a:lnTo>
                  <a:pt x="79441" y="73465"/>
                </a:lnTo>
                <a:lnTo>
                  <a:pt x="76976" y="79550"/>
                </a:lnTo>
                <a:close/>
              </a:path>
              <a:path w="360679" h="174625">
                <a:moveTo>
                  <a:pt x="200181" y="128758"/>
                </a:moveTo>
                <a:lnTo>
                  <a:pt x="152002" y="119324"/>
                </a:lnTo>
                <a:lnTo>
                  <a:pt x="80879" y="86012"/>
                </a:lnTo>
                <a:lnTo>
                  <a:pt x="75596" y="82956"/>
                </a:lnTo>
                <a:lnTo>
                  <a:pt x="79441" y="73465"/>
                </a:lnTo>
                <a:lnTo>
                  <a:pt x="132879" y="73465"/>
                </a:lnTo>
                <a:lnTo>
                  <a:pt x="139156" y="76944"/>
                </a:lnTo>
                <a:lnTo>
                  <a:pt x="143006" y="77996"/>
                </a:lnTo>
                <a:lnTo>
                  <a:pt x="180075" y="89500"/>
                </a:lnTo>
                <a:lnTo>
                  <a:pt x="196342" y="91304"/>
                </a:lnTo>
                <a:lnTo>
                  <a:pt x="196150" y="92003"/>
                </a:lnTo>
                <a:lnTo>
                  <a:pt x="195182" y="97433"/>
                </a:lnTo>
                <a:lnTo>
                  <a:pt x="194842" y="101768"/>
                </a:lnTo>
                <a:lnTo>
                  <a:pt x="194926" y="108952"/>
                </a:lnTo>
                <a:lnTo>
                  <a:pt x="195533" y="113956"/>
                </a:lnTo>
                <a:lnTo>
                  <a:pt x="196724" y="119329"/>
                </a:lnTo>
                <a:lnTo>
                  <a:pt x="198452" y="124662"/>
                </a:lnTo>
                <a:lnTo>
                  <a:pt x="200181" y="128758"/>
                </a:lnTo>
                <a:close/>
              </a:path>
              <a:path w="360679" h="174625">
                <a:moveTo>
                  <a:pt x="34939" y="134165"/>
                </a:moveTo>
                <a:lnTo>
                  <a:pt x="9561" y="104403"/>
                </a:lnTo>
                <a:lnTo>
                  <a:pt x="0" y="77996"/>
                </a:lnTo>
                <a:lnTo>
                  <a:pt x="22591" y="94461"/>
                </a:lnTo>
                <a:lnTo>
                  <a:pt x="25204" y="96434"/>
                </a:lnTo>
                <a:lnTo>
                  <a:pt x="24503" y="98286"/>
                </a:lnTo>
                <a:lnTo>
                  <a:pt x="23319" y="100856"/>
                </a:lnTo>
                <a:lnTo>
                  <a:pt x="23178" y="101492"/>
                </a:lnTo>
                <a:lnTo>
                  <a:pt x="32679" y="101492"/>
                </a:lnTo>
                <a:lnTo>
                  <a:pt x="33209" y="101768"/>
                </a:lnTo>
                <a:lnTo>
                  <a:pt x="35893" y="102755"/>
                </a:lnTo>
                <a:lnTo>
                  <a:pt x="37911" y="102918"/>
                </a:lnTo>
                <a:lnTo>
                  <a:pt x="67510" y="102918"/>
                </a:lnTo>
                <a:lnTo>
                  <a:pt x="66658" y="105021"/>
                </a:lnTo>
                <a:lnTo>
                  <a:pt x="43547" y="133628"/>
                </a:lnTo>
                <a:lnTo>
                  <a:pt x="34939" y="134165"/>
                </a:lnTo>
                <a:close/>
              </a:path>
              <a:path w="360679" h="174625">
                <a:moveTo>
                  <a:pt x="69725" y="79550"/>
                </a:moveTo>
                <a:lnTo>
                  <a:pt x="69184" y="79476"/>
                </a:lnTo>
                <a:lnTo>
                  <a:pt x="66696" y="78187"/>
                </a:lnTo>
                <a:lnTo>
                  <a:pt x="75190" y="78187"/>
                </a:lnTo>
                <a:lnTo>
                  <a:pt x="74066" y="78734"/>
                </a:lnTo>
                <a:lnTo>
                  <a:pt x="71907" y="79365"/>
                </a:lnTo>
                <a:lnTo>
                  <a:pt x="69725" y="79550"/>
                </a:lnTo>
                <a:close/>
              </a:path>
              <a:path w="360679" h="174625">
                <a:moveTo>
                  <a:pt x="75596" y="82956"/>
                </a:moveTo>
                <a:lnTo>
                  <a:pt x="72989" y="81448"/>
                </a:lnTo>
                <a:lnTo>
                  <a:pt x="69184" y="79476"/>
                </a:lnTo>
                <a:lnTo>
                  <a:pt x="69725" y="79550"/>
                </a:lnTo>
                <a:lnTo>
                  <a:pt x="76976" y="79550"/>
                </a:lnTo>
                <a:lnTo>
                  <a:pt x="75596" y="82956"/>
                </a:lnTo>
                <a:close/>
              </a:path>
              <a:path w="360679" h="174625">
                <a:moveTo>
                  <a:pt x="246434" y="91448"/>
                </a:moveTo>
                <a:lnTo>
                  <a:pt x="199758" y="91448"/>
                </a:lnTo>
                <a:lnTo>
                  <a:pt x="242112" y="91088"/>
                </a:lnTo>
                <a:lnTo>
                  <a:pt x="246773" y="90939"/>
                </a:lnTo>
                <a:lnTo>
                  <a:pt x="246434" y="91448"/>
                </a:lnTo>
                <a:close/>
              </a:path>
              <a:path w="360679" h="174625">
                <a:moveTo>
                  <a:pt x="242326" y="129211"/>
                </a:moveTo>
                <a:lnTo>
                  <a:pt x="200181" y="128758"/>
                </a:lnTo>
                <a:lnTo>
                  <a:pt x="194842" y="101768"/>
                </a:lnTo>
                <a:lnTo>
                  <a:pt x="195182" y="97433"/>
                </a:lnTo>
                <a:lnTo>
                  <a:pt x="196150" y="92003"/>
                </a:lnTo>
                <a:lnTo>
                  <a:pt x="196342" y="91304"/>
                </a:lnTo>
                <a:lnTo>
                  <a:pt x="199758" y="91448"/>
                </a:lnTo>
                <a:lnTo>
                  <a:pt x="246434" y="91448"/>
                </a:lnTo>
                <a:lnTo>
                  <a:pt x="241241" y="103574"/>
                </a:lnTo>
                <a:lnTo>
                  <a:pt x="241274" y="106671"/>
                </a:lnTo>
                <a:lnTo>
                  <a:pt x="270883" y="127554"/>
                </a:lnTo>
                <a:lnTo>
                  <a:pt x="264343" y="128517"/>
                </a:lnTo>
                <a:lnTo>
                  <a:pt x="255487" y="129156"/>
                </a:lnTo>
                <a:lnTo>
                  <a:pt x="242326" y="129211"/>
                </a:lnTo>
                <a:close/>
              </a:path>
              <a:path w="360679" h="174625">
                <a:moveTo>
                  <a:pt x="23178" y="101492"/>
                </a:moveTo>
                <a:lnTo>
                  <a:pt x="23319" y="100856"/>
                </a:lnTo>
                <a:lnTo>
                  <a:pt x="24503" y="98286"/>
                </a:lnTo>
                <a:lnTo>
                  <a:pt x="25204" y="96434"/>
                </a:lnTo>
                <a:lnTo>
                  <a:pt x="28754" y="99115"/>
                </a:lnTo>
                <a:lnTo>
                  <a:pt x="24335" y="100552"/>
                </a:lnTo>
                <a:lnTo>
                  <a:pt x="23178" y="101492"/>
                </a:lnTo>
                <a:close/>
              </a:path>
              <a:path w="360679" h="174625">
                <a:moveTo>
                  <a:pt x="67510" y="102918"/>
                </a:moveTo>
                <a:lnTo>
                  <a:pt x="37911" y="102918"/>
                </a:lnTo>
                <a:lnTo>
                  <a:pt x="38909" y="102188"/>
                </a:lnTo>
                <a:lnTo>
                  <a:pt x="38227" y="100648"/>
                </a:lnTo>
                <a:lnTo>
                  <a:pt x="34939" y="98995"/>
                </a:lnTo>
                <a:lnTo>
                  <a:pt x="69099" y="98995"/>
                </a:lnTo>
                <a:lnTo>
                  <a:pt x="67510" y="102918"/>
                </a:lnTo>
                <a:close/>
              </a:path>
              <a:path w="360679" h="174625">
                <a:moveTo>
                  <a:pt x="32679" y="101492"/>
                </a:moveTo>
                <a:lnTo>
                  <a:pt x="23178" y="101492"/>
                </a:lnTo>
                <a:lnTo>
                  <a:pt x="24335" y="100552"/>
                </a:lnTo>
                <a:lnTo>
                  <a:pt x="28754" y="99115"/>
                </a:lnTo>
                <a:lnTo>
                  <a:pt x="30187" y="100197"/>
                </a:lnTo>
                <a:lnTo>
                  <a:pt x="32679" y="101492"/>
                </a:lnTo>
                <a:close/>
              </a:path>
              <a:path w="360679" h="174625">
                <a:moveTo>
                  <a:pt x="279505" y="129211"/>
                </a:moveTo>
                <a:lnTo>
                  <a:pt x="242326" y="129211"/>
                </a:lnTo>
                <a:lnTo>
                  <a:pt x="255487" y="129156"/>
                </a:lnTo>
                <a:lnTo>
                  <a:pt x="264343" y="128517"/>
                </a:lnTo>
                <a:lnTo>
                  <a:pt x="270883" y="127554"/>
                </a:lnTo>
                <a:lnTo>
                  <a:pt x="279505" y="129211"/>
                </a:lnTo>
                <a:close/>
              </a:path>
              <a:path w="360679" h="174625">
                <a:moveTo>
                  <a:pt x="282027" y="174277"/>
                </a:moveTo>
                <a:lnTo>
                  <a:pt x="240789" y="166405"/>
                </a:lnTo>
                <a:lnTo>
                  <a:pt x="209234" y="143546"/>
                </a:lnTo>
                <a:lnTo>
                  <a:pt x="200181" y="128758"/>
                </a:lnTo>
                <a:lnTo>
                  <a:pt x="242326" y="129211"/>
                </a:lnTo>
                <a:lnTo>
                  <a:pt x="279505" y="129211"/>
                </a:lnTo>
                <a:lnTo>
                  <a:pt x="283865" y="130049"/>
                </a:lnTo>
                <a:lnTo>
                  <a:pt x="348479" y="141228"/>
                </a:lnTo>
                <a:lnTo>
                  <a:pt x="356714" y="144732"/>
                </a:lnTo>
                <a:lnTo>
                  <a:pt x="360118" y="153020"/>
                </a:lnTo>
                <a:lnTo>
                  <a:pt x="356664" y="161360"/>
                </a:lnTo>
                <a:lnTo>
                  <a:pt x="348327" y="164813"/>
                </a:lnTo>
                <a:lnTo>
                  <a:pt x="348162" y="164814"/>
                </a:lnTo>
                <a:lnTo>
                  <a:pt x="282027" y="174277"/>
                </a:lnTo>
                <a:close/>
              </a:path>
              <a:path w="360679" h="174625">
                <a:moveTo>
                  <a:pt x="348324" y="164814"/>
                </a:moveTo>
                <a:lnTo>
                  <a:pt x="348170" y="164813"/>
                </a:lnTo>
                <a:lnTo>
                  <a:pt x="348327" y="1648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349765" y="2317229"/>
            <a:ext cx="379730" cy="193675"/>
          </a:xfrm>
          <a:custGeom>
            <a:avLst/>
            <a:gdLst/>
            <a:ahLst/>
            <a:cxnLst/>
            <a:rect l="l" t="t" r="r" b="b"/>
            <a:pathLst>
              <a:path w="379729" h="193675">
                <a:moveTo>
                  <a:pt x="62810" y="193221"/>
                </a:moveTo>
                <a:lnTo>
                  <a:pt x="31789" y="169259"/>
                </a:lnTo>
                <a:lnTo>
                  <a:pt x="26138" y="128687"/>
                </a:lnTo>
                <a:lnTo>
                  <a:pt x="25833" y="121563"/>
                </a:lnTo>
                <a:lnTo>
                  <a:pt x="25721" y="120113"/>
                </a:lnTo>
                <a:lnTo>
                  <a:pt x="25152" y="114454"/>
                </a:lnTo>
                <a:lnTo>
                  <a:pt x="24163" y="108455"/>
                </a:lnTo>
                <a:lnTo>
                  <a:pt x="22870" y="102890"/>
                </a:lnTo>
                <a:lnTo>
                  <a:pt x="708" y="18240"/>
                </a:lnTo>
                <a:lnTo>
                  <a:pt x="181" y="16112"/>
                </a:lnTo>
                <a:lnTo>
                  <a:pt x="0" y="13866"/>
                </a:lnTo>
                <a:lnTo>
                  <a:pt x="4061" y="4061"/>
                </a:lnTo>
                <a:lnTo>
                  <a:pt x="13865" y="0"/>
                </a:lnTo>
                <a:lnTo>
                  <a:pt x="22056" y="2676"/>
                </a:lnTo>
                <a:lnTo>
                  <a:pt x="60325" y="91533"/>
                </a:lnTo>
                <a:lnTo>
                  <a:pt x="66042" y="130160"/>
                </a:lnTo>
                <a:lnTo>
                  <a:pt x="64946" y="132933"/>
                </a:lnTo>
                <a:lnTo>
                  <a:pt x="61589" y="140282"/>
                </a:lnTo>
                <a:lnTo>
                  <a:pt x="58281" y="146123"/>
                </a:lnTo>
                <a:lnTo>
                  <a:pt x="57487" y="147293"/>
                </a:lnTo>
                <a:lnTo>
                  <a:pt x="56277" y="148859"/>
                </a:lnTo>
                <a:lnTo>
                  <a:pt x="60915" y="148980"/>
                </a:lnTo>
                <a:lnTo>
                  <a:pt x="62455" y="149242"/>
                </a:lnTo>
                <a:lnTo>
                  <a:pt x="64909" y="150111"/>
                </a:lnTo>
                <a:lnTo>
                  <a:pt x="67092" y="151418"/>
                </a:lnTo>
                <a:lnTo>
                  <a:pt x="68388" y="152631"/>
                </a:lnTo>
                <a:lnTo>
                  <a:pt x="68941" y="154090"/>
                </a:lnTo>
                <a:lnTo>
                  <a:pt x="69295" y="154841"/>
                </a:lnTo>
                <a:lnTo>
                  <a:pt x="106956" y="154841"/>
                </a:lnTo>
                <a:lnTo>
                  <a:pt x="103328" y="162250"/>
                </a:lnTo>
                <a:lnTo>
                  <a:pt x="73256" y="191605"/>
                </a:lnTo>
                <a:lnTo>
                  <a:pt x="68267" y="192761"/>
                </a:lnTo>
                <a:lnTo>
                  <a:pt x="62810" y="193221"/>
                </a:lnTo>
                <a:close/>
              </a:path>
              <a:path w="379729" h="193675">
                <a:moveTo>
                  <a:pt x="106956" y="154841"/>
                </a:moveTo>
                <a:lnTo>
                  <a:pt x="69295" y="154841"/>
                </a:lnTo>
                <a:lnTo>
                  <a:pt x="69620" y="154820"/>
                </a:lnTo>
                <a:lnTo>
                  <a:pt x="69431" y="154065"/>
                </a:lnTo>
                <a:lnTo>
                  <a:pt x="68630" y="152858"/>
                </a:lnTo>
                <a:lnTo>
                  <a:pt x="68388" y="152631"/>
                </a:lnTo>
                <a:lnTo>
                  <a:pt x="68115" y="151831"/>
                </a:lnTo>
                <a:lnTo>
                  <a:pt x="67312" y="148859"/>
                </a:lnTo>
                <a:lnTo>
                  <a:pt x="67207" y="147837"/>
                </a:lnTo>
                <a:lnTo>
                  <a:pt x="66042" y="130160"/>
                </a:lnTo>
                <a:lnTo>
                  <a:pt x="70777" y="118155"/>
                </a:lnTo>
                <a:lnTo>
                  <a:pt x="77540" y="100149"/>
                </a:lnTo>
                <a:lnTo>
                  <a:pt x="92473" y="64495"/>
                </a:lnTo>
                <a:lnTo>
                  <a:pt x="129454" y="46051"/>
                </a:lnTo>
                <a:lnTo>
                  <a:pt x="136995" y="46203"/>
                </a:lnTo>
                <a:lnTo>
                  <a:pt x="174944" y="63505"/>
                </a:lnTo>
                <a:lnTo>
                  <a:pt x="193105" y="87543"/>
                </a:lnTo>
                <a:lnTo>
                  <a:pt x="133366" y="87543"/>
                </a:lnTo>
                <a:lnTo>
                  <a:pt x="132686" y="89010"/>
                </a:lnTo>
                <a:lnTo>
                  <a:pt x="132152" y="89445"/>
                </a:lnTo>
                <a:lnTo>
                  <a:pt x="129299" y="90170"/>
                </a:lnTo>
                <a:lnTo>
                  <a:pt x="129136" y="90452"/>
                </a:lnTo>
                <a:lnTo>
                  <a:pt x="128813" y="90766"/>
                </a:lnTo>
                <a:lnTo>
                  <a:pt x="128984" y="90927"/>
                </a:lnTo>
                <a:lnTo>
                  <a:pt x="132094" y="90927"/>
                </a:lnTo>
                <a:lnTo>
                  <a:pt x="122144" y="117394"/>
                </a:lnTo>
                <a:lnTo>
                  <a:pt x="115068" y="135698"/>
                </a:lnTo>
                <a:lnTo>
                  <a:pt x="108530" y="151627"/>
                </a:lnTo>
                <a:lnTo>
                  <a:pt x="106956" y="154841"/>
                </a:lnTo>
                <a:close/>
              </a:path>
              <a:path w="379729" h="193675">
                <a:moveTo>
                  <a:pt x="278587" y="143590"/>
                </a:moveTo>
                <a:lnTo>
                  <a:pt x="238055" y="143590"/>
                </a:lnTo>
                <a:lnTo>
                  <a:pt x="236975" y="142425"/>
                </a:lnTo>
                <a:lnTo>
                  <a:pt x="230394" y="133378"/>
                </a:lnTo>
                <a:lnTo>
                  <a:pt x="230594" y="132900"/>
                </a:lnTo>
                <a:lnTo>
                  <a:pt x="230819" y="132276"/>
                </a:lnTo>
                <a:lnTo>
                  <a:pt x="244279" y="90622"/>
                </a:lnTo>
                <a:lnTo>
                  <a:pt x="268549" y="59260"/>
                </a:lnTo>
                <a:lnTo>
                  <a:pt x="289228" y="55288"/>
                </a:lnTo>
                <a:lnTo>
                  <a:pt x="293100" y="55458"/>
                </a:lnTo>
                <a:lnTo>
                  <a:pt x="326989" y="74031"/>
                </a:lnTo>
                <a:lnTo>
                  <a:pt x="342457" y="95203"/>
                </a:lnTo>
                <a:lnTo>
                  <a:pt x="346762" y="100149"/>
                </a:lnTo>
                <a:lnTo>
                  <a:pt x="289456" y="100149"/>
                </a:lnTo>
                <a:lnTo>
                  <a:pt x="289705" y="100297"/>
                </a:lnTo>
                <a:lnTo>
                  <a:pt x="290425" y="100885"/>
                </a:lnTo>
                <a:lnTo>
                  <a:pt x="291017" y="101462"/>
                </a:lnTo>
                <a:lnTo>
                  <a:pt x="290655" y="101764"/>
                </a:lnTo>
                <a:lnTo>
                  <a:pt x="290725" y="102246"/>
                </a:lnTo>
                <a:lnTo>
                  <a:pt x="291131" y="102356"/>
                </a:lnTo>
                <a:lnTo>
                  <a:pt x="291873" y="102358"/>
                </a:lnTo>
                <a:lnTo>
                  <a:pt x="292358" y="102890"/>
                </a:lnTo>
                <a:lnTo>
                  <a:pt x="293086" y="103794"/>
                </a:lnTo>
                <a:lnTo>
                  <a:pt x="291470" y="107305"/>
                </a:lnTo>
                <a:lnTo>
                  <a:pt x="278587" y="143590"/>
                </a:lnTo>
                <a:close/>
              </a:path>
              <a:path w="379729" h="193675">
                <a:moveTo>
                  <a:pt x="132534" y="89348"/>
                </a:moveTo>
                <a:lnTo>
                  <a:pt x="133366" y="87543"/>
                </a:lnTo>
                <a:lnTo>
                  <a:pt x="132704" y="89304"/>
                </a:lnTo>
                <a:lnTo>
                  <a:pt x="132534" y="89348"/>
                </a:lnTo>
                <a:close/>
              </a:path>
              <a:path w="379729" h="193675">
                <a:moveTo>
                  <a:pt x="132704" y="89304"/>
                </a:moveTo>
                <a:lnTo>
                  <a:pt x="133366" y="87543"/>
                </a:lnTo>
                <a:lnTo>
                  <a:pt x="193105" y="87543"/>
                </a:lnTo>
                <a:lnTo>
                  <a:pt x="193524" y="88110"/>
                </a:lnTo>
                <a:lnTo>
                  <a:pt x="194052" y="88705"/>
                </a:lnTo>
                <a:lnTo>
                  <a:pt x="137243" y="88705"/>
                </a:lnTo>
                <a:lnTo>
                  <a:pt x="132704" y="89304"/>
                </a:lnTo>
                <a:close/>
              </a:path>
              <a:path w="379729" h="193675">
                <a:moveTo>
                  <a:pt x="229559" y="183691"/>
                </a:moveTo>
                <a:lnTo>
                  <a:pt x="187480" y="146351"/>
                </a:lnTo>
                <a:lnTo>
                  <a:pt x="181331" y="137853"/>
                </a:lnTo>
                <a:lnTo>
                  <a:pt x="177766" y="133378"/>
                </a:lnTo>
                <a:lnTo>
                  <a:pt x="171982" y="126839"/>
                </a:lnTo>
                <a:lnTo>
                  <a:pt x="165557" y="120113"/>
                </a:lnTo>
                <a:lnTo>
                  <a:pt x="160025" y="113676"/>
                </a:lnTo>
                <a:lnTo>
                  <a:pt x="137243" y="88705"/>
                </a:lnTo>
                <a:lnTo>
                  <a:pt x="194052" y="88705"/>
                </a:lnTo>
                <a:lnTo>
                  <a:pt x="196566" y="91533"/>
                </a:lnTo>
                <a:lnTo>
                  <a:pt x="203002" y="98205"/>
                </a:lnTo>
                <a:lnTo>
                  <a:pt x="210014" y="106061"/>
                </a:lnTo>
                <a:lnTo>
                  <a:pt x="215088" y="112377"/>
                </a:lnTo>
                <a:lnTo>
                  <a:pt x="230394" y="133378"/>
                </a:lnTo>
                <a:lnTo>
                  <a:pt x="229919" y="134470"/>
                </a:lnTo>
                <a:lnTo>
                  <a:pt x="229083" y="136092"/>
                </a:lnTo>
                <a:lnTo>
                  <a:pt x="228417" y="137221"/>
                </a:lnTo>
                <a:lnTo>
                  <a:pt x="228383" y="137356"/>
                </a:lnTo>
                <a:lnTo>
                  <a:pt x="227781" y="137988"/>
                </a:lnTo>
                <a:lnTo>
                  <a:pt x="227548" y="138321"/>
                </a:lnTo>
                <a:lnTo>
                  <a:pt x="227741" y="138505"/>
                </a:lnTo>
                <a:lnTo>
                  <a:pt x="228407" y="138619"/>
                </a:lnTo>
                <a:lnTo>
                  <a:pt x="229559" y="138777"/>
                </a:lnTo>
                <a:lnTo>
                  <a:pt x="231149" y="139119"/>
                </a:lnTo>
                <a:lnTo>
                  <a:pt x="237615" y="143306"/>
                </a:lnTo>
                <a:lnTo>
                  <a:pt x="238055" y="143590"/>
                </a:lnTo>
                <a:lnTo>
                  <a:pt x="278587" y="143590"/>
                </a:lnTo>
                <a:lnTo>
                  <a:pt x="276957" y="148178"/>
                </a:lnTo>
                <a:lnTo>
                  <a:pt x="249700" y="179543"/>
                </a:lnTo>
                <a:lnTo>
                  <a:pt x="234034" y="183634"/>
                </a:lnTo>
                <a:lnTo>
                  <a:pt x="229559" y="183691"/>
                </a:lnTo>
                <a:close/>
              </a:path>
              <a:path w="379729" h="193675">
                <a:moveTo>
                  <a:pt x="132152" y="89445"/>
                </a:moveTo>
                <a:lnTo>
                  <a:pt x="132634" y="89010"/>
                </a:lnTo>
                <a:lnTo>
                  <a:pt x="132529" y="89349"/>
                </a:lnTo>
                <a:lnTo>
                  <a:pt x="132152" y="89445"/>
                </a:lnTo>
                <a:close/>
              </a:path>
              <a:path w="379729" h="193675">
                <a:moveTo>
                  <a:pt x="132669" y="89046"/>
                </a:moveTo>
                <a:close/>
              </a:path>
              <a:path w="379729" h="193675">
                <a:moveTo>
                  <a:pt x="132634" y="89490"/>
                </a:moveTo>
                <a:lnTo>
                  <a:pt x="132464" y="89490"/>
                </a:lnTo>
                <a:lnTo>
                  <a:pt x="132534" y="89348"/>
                </a:lnTo>
                <a:lnTo>
                  <a:pt x="132704" y="89304"/>
                </a:lnTo>
                <a:lnTo>
                  <a:pt x="132634" y="89490"/>
                </a:lnTo>
                <a:close/>
              </a:path>
              <a:path w="379729" h="193675">
                <a:moveTo>
                  <a:pt x="132094" y="90927"/>
                </a:moveTo>
                <a:lnTo>
                  <a:pt x="128984" y="90927"/>
                </a:lnTo>
                <a:lnTo>
                  <a:pt x="129652" y="90827"/>
                </a:lnTo>
                <a:lnTo>
                  <a:pt x="130773" y="90342"/>
                </a:lnTo>
                <a:lnTo>
                  <a:pt x="132028" y="89556"/>
                </a:lnTo>
                <a:lnTo>
                  <a:pt x="132529" y="89349"/>
                </a:lnTo>
                <a:lnTo>
                  <a:pt x="132464" y="89490"/>
                </a:lnTo>
                <a:lnTo>
                  <a:pt x="132634" y="89490"/>
                </a:lnTo>
                <a:lnTo>
                  <a:pt x="132094" y="90927"/>
                </a:lnTo>
                <a:close/>
              </a:path>
              <a:path w="379729" h="193675">
                <a:moveTo>
                  <a:pt x="291834" y="102315"/>
                </a:moveTo>
                <a:lnTo>
                  <a:pt x="291192" y="101609"/>
                </a:lnTo>
                <a:lnTo>
                  <a:pt x="291029" y="101456"/>
                </a:lnTo>
                <a:lnTo>
                  <a:pt x="291643" y="101163"/>
                </a:lnTo>
                <a:lnTo>
                  <a:pt x="291950" y="100885"/>
                </a:lnTo>
                <a:lnTo>
                  <a:pt x="291302" y="100779"/>
                </a:lnTo>
                <a:lnTo>
                  <a:pt x="290297" y="100534"/>
                </a:lnTo>
                <a:lnTo>
                  <a:pt x="289638" y="100254"/>
                </a:lnTo>
                <a:lnTo>
                  <a:pt x="289456" y="100149"/>
                </a:lnTo>
                <a:lnTo>
                  <a:pt x="346762" y="100149"/>
                </a:lnTo>
                <a:lnTo>
                  <a:pt x="347029" y="100457"/>
                </a:lnTo>
                <a:lnTo>
                  <a:pt x="294902" y="100457"/>
                </a:lnTo>
                <a:lnTo>
                  <a:pt x="294553" y="101030"/>
                </a:lnTo>
                <a:lnTo>
                  <a:pt x="294273" y="101355"/>
                </a:lnTo>
                <a:lnTo>
                  <a:pt x="293379" y="101829"/>
                </a:lnTo>
                <a:lnTo>
                  <a:pt x="292513" y="102161"/>
                </a:lnTo>
                <a:lnTo>
                  <a:pt x="291834" y="102315"/>
                </a:lnTo>
                <a:close/>
              </a:path>
              <a:path w="379729" h="193675">
                <a:moveTo>
                  <a:pt x="291029" y="101456"/>
                </a:moveTo>
                <a:lnTo>
                  <a:pt x="290278" y="100746"/>
                </a:lnTo>
                <a:lnTo>
                  <a:pt x="289696" y="100291"/>
                </a:lnTo>
                <a:lnTo>
                  <a:pt x="290297" y="100534"/>
                </a:lnTo>
                <a:lnTo>
                  <a:pt x="291302" y="100779"/>
                </a:lnTo>
                <a:lnTo>
                  <a:pt x="291950" y="100885"/>
                </a:lnTo>
                <a:lnTo>
                  <a:pt x="291643" y="101163"/>
                </a:lnTo>
                <a:lnTo>
                  <a:pt x="291029" y="101456"/>
                </a:lnTo>
                <a:close/>
              </a:path>
              <a:path w="379729" h="193675">
                <a:moveTo>
                  <a:pt x="362190" y="165018"/>
                </a:moveTo>
                <a:lnTo>
                  <a:pt x="350030" y="159975"/>
                </a:lnTo>
                <a:lnTo>
                  <a:pt x="317070" y="134470"/>
                </a:lnTo>
                <a:lnTo>
                  <a:pt x="306900" y="122767"/>
                </a:lnTo>
                <a:lnTo>
                  <a:pt x="293640" y="104483"/>
                </a:lnTo>
                <a:lnTo>
                  <a:pt x="293086" y="103794"/>
                </a:lnTo>
                <a:lnTo>
                  <a:pt x="293747" y="102358"/>
                </a:lnTo>
                <a:lnTo>
                  <a:pt x="294553" y="101030"/>
                </a:lnTo>
                <a:lnTo>
                  <a:pt x="294750" y="100779"/>
                </a:lnTo>
                <a:lnTo>
                  <a:pt x="294902" y="100457"/>
                </a:lnTo>
                <a:lnTo>
                  <a:pt x="347029" y="100457"/>
                </a:lnTo>
                <a:lnTo>
                  <a:pt x="349435" y="103221"/>
                </a:lnTo>
                <a:lnTo>
                  <a:pt x="374351" y="135698"/>
                </a:lnTo>
                <a:lnTo>
                  <a:pt x="379372" y="147837"/>
                </a:lnTo>
                <a:lnTo>
                  <a:pt x="374340" y="159986"/>
                </a:lnTo>
                <a:lnTo>
                  <a:pt x="362190" y="165018"/>
                </a:lnTo>
                <a:close/>
              </a:path>
              <a:path w="379729" h="193675">
                <a:moveTo>
                  <a:pt x="293086" y="103794"/>
                </a:moveTo>
                <a:lnTo>
                  <a:pt x="292358" y="102890"/>
                </a:lnTo>
                <a:lnTo>
                  <a:pt x="291834" y="102315"/>
                </a:lnTo>
                <a:lnTo>
                  <a:pt x="292513" y="102161"/>
                </a:lnTo>
                <a:lnTo>
                  <a:pt x="293379" y="101829"/>
                </a:lnTo>
                <a:lnTo>
                  <a:pt x="294273" y="101355"/>
                </a:lnTo>
                <a:lnTo>
                  <a:pt x="294553" y="101030"/>
                </a:lnTo>
                <a:lnTo>
                  <a:pt x="293747" y="102358"/>
                </a:lnTo>
                <a:lnTo>
                  <a:pt x="293086" y="103794"/>
                </a:lnTo>
                <a:close/>
              </a:path>
              <a:path w="379729" h="193675">
                <a:moveTo>
                  <a:pt x="291871" y="102356"/>
                </a:moveTo>
                <a:lnTo>
                  <a:pt x="291131" y="102356"/>
                </a:lnTo>
                <a:lnTo>
                  <a:pt x="291743" y="102335"/>
                </a:lnTo>
                <a:lnTo>
                  <a:pt x="291871" y="102356"/>
                </a:lnTo>
                <a:close/>
              </a:path>
              <a:path w="379729" h="193675">
                <a:moveTo>
                  <a:pt x="56294" y="148980"/>
                </a:moveTo>
                <a:lnTo>
                  <a:pt x="56624" y="148436"/>
                </a:lnTo>
                <a:lnTo>
                  <a:pt x="57487" y="147293"/>
                </a:lnTo>
                <a:lnTo>
                  <a:pt x="58281" y="146123"/>
                </a:lnTo>
                <a:lnTo>
                  <a:pt x="61589" y="140282"/>
                </a:lnTo>
                <a:lnTo>
                  <a:pt x="64961" y="132900"/>
                </a:lnTo>
                <a:lnTo>
                  <a:pt x="66042" y="130160"/>
                </a:lnTo>
                <a:lnTo>
                  <a:pt x="67279" y="148738"/>
                </a:lnTo>
                <a:lnTo>
                  <a:pt x="56797" y="148738"/>
                </a:lnTo>
                <a:lnTo>
                  <a:pt x="56294" y="148980"/>
                </a:lnTo>
                <a:close/>
              </a:path>
              <a:path w="379729" h="193675">
                <a:moveTo>
                  <a:pt x="236975" y="142425"/>
                </a:moveTo>
                <a:lnTo>
                  <a:pt x="228407" y="138619"/>
                </a:lnTo>
                <a:lnTo>
                  <a:pt x="227741" y="138505"/>
                </a:lnTo>
                <a:lnTo>
                  <a:pt x="227548" y="138321"/>
                </a:lnTo>
                <a:lnTo>
                  <a:pt x="227781" y="137988"/>
                </a:lnTo>
                <a:lnTo>
                  <a:pt x="228383" y="137356"/>
                </a:lnTo>
                <a:lnTo>
                  <a:pt x="228417" y="137221"/>
                </a:lnTo>
                <a:lnTo>
                  <a:pt x="229511" y="135311"/>
                </a:lnTo>
                <a:lnTo>
                  <a:pt x="230019" y="134264"/>
                </a:lnTo>
                <a:lnTo>
                  <a:pt x="230394" y="133378"/>
                </a:lnTo>
                <a:lnTo>
                  <a:pt x="236975" y="142425"/>
                </a:lnTo>
                <a:close/>
              </a:path>
              <a:path w="379729" h="193675">
                <a:moveTo>
                  <a:pt x="60915" y="148980"/>
                </a:moveTo>
                <a:lnTo>
                  <a:pt x="56294" y="148980"/>
                </a:lnTo>
                <a:lnTo>
                  <a:pt x="56797" y="148738"/>
                </a:lnTo>
                <a:lnTo>
                  <a:pt x="58495" y="148784"/>
                </a:lnTo>
                <a:lnTo>
                  <a:pt x="60201" y="148859"/>
                </a:lnTo>
                <a:lnTo>
                  <a:pt x="60915" y="148980"/>
                </a:lnTo>
                <a:close/>
              </a:path>
              <a:path w="379729" h="193675">
                <a:moveTo>
                  <a:pt x="68388" y="152631"/>
                </a:moveTo>
                <a:lnTo>
                  <a:pt x="56797" y="148738"/>
                </a:lnTo>
                <a:lnTo>
                  <a:pt x="67279" y="148738"/>
                </a:lnTo>
                <a:lnTo>
                  <a:pt x="68115" y="151831"/>
                </a:lnTo>
                <a:lnTo>
                  <a:pt x="68388" y="1526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2270" y="2307574"/>
            <a:ext cx="597787" cy="2565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02964" y="2357257"/>
            <a:ext cx="647519" cy="65913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372124" y="2473426"/>
            <a:ext cx="77167" cy="89171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150740" y="3216565"/>
            <a:ext cx="415290" cy="52069"/>
          </a:xfrm>
          <a:custGeom>
            <a:avLst/>
            <a:gdLst/>
            <a:ahLst/>
            <a:cxnLst/>
            <a:rect l="l" t="t" r="r" b="b"/>
            <a:pathLst>
              <a:path w="415290" h="52070">
                <a:moveTo>
                  <a:pt x="5049" y="52017"/>
                </a:moveTo>
                <a:lnTo>
                  <a:pt x="0" y="46968"/>
                </a:lnTo>
                <a:lnTo>
                  <a:pt x="4380" y="41963"/>
                </a:lnTo>
                <a:lnTo>
                  <a:pt x="69552" y="27786"/>
                </a:lnTo>
                <a:lnTo>
                  <a:pt x="83021" y="25788"/>
                </a:lnTo>
                <a:lnTo>
                  <a:pt x="100969" y="23670"/>
                </a:lnTo>
                <a:lnTo>
                  <a:pt x="122373" y="22570"/>
                </a:lnTo>
                <a:lnTo>
                  <a:pt x="132206" y="21690"/>
                </a:lnTo>
                <a:lnTo>
                  <a:pt x="147744" y="19533"/>
                </a:lnTo>
                <a:lnTo>
                  <a:pt x="185327" y="13254"/>
                </a:lnTo>
                <a:lnTo>
                  <a:pt x="197276" y="12189"/>
                </a:lnTo>
                <a:lnTo>
                  <a:pt x="213168" y="11581"/>
                </a:lnTo>
                <a:lnTo>
                  <a:pt x="259045" y="7821"/>
                </a:lnTo>
                <a:lnTo>
                  <a:pt x="271132" y="5863"/>
                </a:lnTo>
                <a:lnTo>
                  <a:pt x="311180" y="713"/>
                </a:lnTo>
                <a:lnTo>
                  <a:pt x="321871" y="136"/>
                </a:lnTo>
                <a:lnTo>
                  <a:pt x="335343" y="30"/>
                </a:lnTo>
                <a:lnTo>
                  <a:pt x="354231" y="0"/>
                </a:lnTo>
                <a:lnTo>
                  <a:pt x="406962" y="7098"/>
                </a:lnTo>
                <a:lnTo>
                  <a:pt x="414678" y="14815"/>
                </a:lnTo>
                <a:lnTo>
                  <a:pt x="406962" y="22532"/>
                </a:lnTo>
                <a:lnTo>
                  <a:pt x="354231" y="29631"/>
                </a:lnTo>
                <a:lnTo>
                  <a:pt x="322499" y="29602"/>
                </a:lnTo>
                <a:lnTo>
                  <a:pt x="314326" y="29881"/>
                </a:lnTo>
                <a:lnTo>
                  <a:pt x="274849" y="34485"/>
                </a:lnTo>
                <a:lnTo>
                  <a:pt x="261642" y="36385"/>
                </a:lnTo>
                <a:lnTo>
                  <a:pt x="214918" y="39484"/>
                </a:lnTo>
                <a:lnTo>
                  <a:pt x="198658" y="39841"/>
                </a:lnTo>
                <a:lnTo>
                  <a:pt x="189171" y="40490"/>
                </a:lnTo>
                <a:lnTo>
                  <a:pt x="151730" y="46109"/>
                </a:lnTo>
                <a:lnTo>
                  <a:pt x="135115" y="48132"/>
                </a:lnTo>
                <a:lnTo>
                  <a:pt x="123513" y="48966"/>
                </a:lnTo>
                <a:lnTo>
                  <a:pt x="101832" y="48938"/>
                </a:lnTo>
                <a:lnTo>
                  <a:pt x="84411" y="48428"/>
                </a:lnTo>
                <a:lnTo>
                  <a:pt x="72158" y="48573"/>
                </a:lnTo>
                <a:lnTo>
                  <a:pt x="5049" y="52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617581" y="3049180"/>
            <a:ext cx="205104" cy="369570"/>
          </a:xfrm>
          <a:custGeom>
            <a:avLst/>
            <a:gdLst/>
            <a:ahLst/>
            <a:cxnLst/>
            <a:rect l="l" t="t" r="r" b="b"/>
            <a:pathLst>
              <a:path w="205104" h="369570">
                <a:moveTo>
                  <a:pt x="204533" y="182206"/>
                </a:moveTo>
                <a:lnTo>
                  <a:pt x="204368" y="180911"/>
                </a:lnTo>
                <a:lnTo>
                  <a:pt x="204165" y="179171"/>
                </a:lnTo>
                <a:lnTo>
                  <a:pt x="203111" y="176415"/>
                </a:lnTo>
                <a:lnTo>
                  <a:pt x="200418" y="162598"/>
                </a:lnTo>
                <a:lnTo>
                  <a:pt x="198755" y="157746"/>
                </a:lnTo>
                <a:lnTo>
                  <a:pt x="196786" y="153276"/>
                </a:lnTo>
                <a:lnTo>
                  <a:pt x="194106" y="149352"/>
                </a:lnTo>
                <a:lnTo>
                  <a:pt x="194106" y="186855"/>
                </a:lnTo>
                <a:lnTo>
                  <a:pt x="187820" y="189064"/>
                </a:lnTo>
                <a:lnTo>
                  <a:pt x="194094" y="186855"/>
                </a:lnTo>
                <a:lnTo>
                  <a:pt x="194106" y="149352"/>
                </a:lnTo>
                <a:lnTo>
                  <a:pt x="193586" y="148577"/>
                </a:lnTo>
                <a:lnTo>
                  <a:pt x="187883" y="143789"/>
                </a:lnTo>
                <a:lnTo>
                  <a:pt x="183070" y="142151"/>
                </a:lnTo>
                <a:lnTo>
                  <a:pt x="183070" y="189344"/>
                </a:lnTo>
                <a:lnTo>
                  <a:pt x="178257" y="189636"/>
                </a:lnTo>
                <a:lnTo>
                  <a:pt x="175958" y="188722"/>
                </a:lnTo>
                <a:lnTo>
                  <a:pt x="176364" y="186207"/>
                </a:lnTo>
                <a:lnTo>
                  <a:pt x="176453" y="184289"/>
                </a:lnTo>
                <a:lnTo>
                  <a:pt x="177685" y="185140"/>
                </a:lnTo>
                <a:lnTo>
                  <a:pt x="180848" y="187998"/>
                </a:lnTo>
                <a:lnTo>
                  <a:pt x="183070" y="189344"/>
                </a:lnTo>
                <a:lnTo>
                  <a:pt x="183070" y="142151"/>
                </a:lnTo>
                <a:lnTo>
                  <a:pt x="178752" y="140665"/>
                </a:lnTo>
                <a:lnTo>
                  <a:pt x="179095" y="135509"/>
                </a:lnTo>
                <a:lnTo>
                  <a:pt x="180124" y="126225"/>
                </a:lnTo>
                <a:lnTo>
                  <a:pt x="181533" y="117513"/>
                </a:lnTo>
                <a:lnTo>
                  <a:pt x="184848" y="99148"/>
                </a:lnTo>
                <a:lnTo>
                  <a:pt x="186969" y="81343"/>
                </a:lnTo>
                <a:lnTo>
                  <a:pt x="189064" y="59817"/>
                </a:lnTo>
                <a:lnTo>
                  <a:pt x="190449" y="43357"/>
                </a:lnTo>
                <a:lnTo>
                  <a:pt x="191985" y="0"/>
                </a:lnTo>
                <a:lnTo>
                  <a:pt x="182791" y="42392"/>
                </a:lnTo>
                <a:lnTo>
                  <a:pt x="179895" y="58508"/>
                </a:lnTo>
                <a:lnTo>
                  <a:pt x="175552" y="79438"/>
                </a:lnTo>
                <a:lnTo>
                  <a:pt x="171246" y="96354"/>
                </a:lnTo>
                <a:lnTo>
                  <a:pt x="166408" y="114439"/>
                </a:lnTo>
                <a:lnTo>
                  <a:pt x="164833" y="124142"/>
                </a:lnTo>
                <a:lnTo>
                  <a:pt x="163715" y="134162"/>
                </a:lnTo>
                <a:lnTo>
                  <a:pt x="163144" y="142963"/>
                </a:lnTo>
                <a:lnTo>
                  <a:pt x="157708" y="145402"/>
                </a:lnTo>
                <a:lnTo>
                  <a:pt x="156019" y="147053"/>
                </a:lnTo>
                <a:lnTo>
                  <a:pt x="156019" y="323532"/>
                </a:lnTo>
                <a:lnTo>
                  <a:pt x="155752" y="323786"/>
                </a:lnTo>
                <a:lnTo>
                  <a:pt x="155511" y="324154"/>
                </a:lnTo>
                <a:lnTo>
                  <a:pt x="153555" y="322237"/>
                </a:lnTo>
                <a:lnTo>
                  <a:pt x="152234" y="319227"/>
                </a:lnTo>
                <a:lnTo>
                  <a:pt x="153644" y="320167"/>
                </a:lnTo>
                <a:lnTo>
                  <a:pt x="155143" y="321665"/>
                </a:lnTo>
                <a:lnTo>
                  <a:pt x="155867" y="322808"/>
                </a:lnTo>
                <a:lnTo>
                  <a:pt x="156019" y="323532"/>
                </a:lnTo>
                <a:lnTo>
                  <a:pt x="156019" y="147053"/>
                </a:lnTo>
                <a:lnTo>
                  <a:pt x="134378" y="184099"/>
                </a:lnTo>
                <a:lnTo>
                  <a:pt x="130822" y="230085"/>
                </a:lnTo>
                <a:lnTo>
                  <a:pt x="129298" y="223913"/>
                </a:lnTo>
                <a:lnTo>
                  <a:pt x="117081" y="179171"/>
                </a:lnTo>
                <a:lnTo>
                  <a:pt x="97574" y="137096"/>
                </a:lnTo>
                <a:lnTo>
                  <a:pt x="72605" y="100101"/>
                </a:lnTo>
                <a:lnTo>
                  <a:pt x="46913" y="69786"/>
                </a:lnTo>
                <a:lnTo>
                  <a:pt x="35928" y="63804"/>
                </a:lnTo>
                <a:lnTo>
                  <a:pt x="35928" y="96354"/>
                </a:lnTo>
                <a:lnTo>
                  <a:pt x="35407" y="97980"/>
                </a:lnTo>
                <a:lnTo>
                  <a:pt x="32359" y="100914"/>
                </a:lnTo>
                <a:lnTo>
                  <a:pt x="32219" y="100965"/>
                </a:lnTo>
                <a:lnTo>
                  <a:pt x="32524" y="100330"/>
                </a:lnTo>
                <a:lnTo>
                  <a:pt x="33883" y="98069"/>
                </a:lnTo>
                <a:lnTo>
                  <a:pt x="35179" y="96443"/>
                </a:lnTo>
                <a:lnTo>
                  <a:pt x="35928" y="96354"/>
                </a:lnTo>
                <a:lnTo>
                  <a:pt x="35928" y="63804"/>
                </a:lnTo>
                <a:lnTo>
                  <a:pt x="33820" y="62941"/>
                </a:lnTo>
                <a:lnTo>
                  <a:pt x="24066" y="62268"/>
                </a:lnTo>
                <a:lnTo>
                  <a:pt x="14630" y="65443"/>
                </a:lnTo>
                <a:lnTo>
                  <a:pt x="0" y="93357"/>
                </a:lnTo>
                <a:lnTo>
                  <a:pt x="1473" y="126923"/>
                </a:lnTo>
                <a:lnTo>
                  <a:pt x="1308" y="128612"/>
                </a:lnTo>
                <a:lnTo>
                  <a:pt x="1968" y="131914"/>
                </a:lnTo>
                <a:lnTo>
                  <a:pt x="3784" y="134607"/>
                </a:lnTo>
                <a:lnTo>
                  <a:pt x="6477" y="136423"/>
                </a:lnTo>
                <a:lnTo>
                  <a:pt x="9779" y="137096"/>
                </a:lnTo>
                <a:lnTo>
                  <a:pt x="18084" y="130314"/>
                </a:lnTo>
                <a:lnTo>
                  <a:pt x="19723" y="126923"/>
                </a:lnTo>
                <a:lnTo>
                  <a:pt x="26149" y="113563"/>
                </a:lnTo>
                <a:lnTo>
                  <a:pt x="26250" y="113360"/>
                </a:lnTo>
                <a:lnTo>
                  <a:pt x="26212" y="113639"/>
                </a:lnTo>
                <a:lnTo>
                  <a:pt x="37033" y="127279"/>
                </a:lnTo>
                <a:lnTo>
                  <a:pt x="45859" y="139306"/>
                </a:lnTo>
                <a:lnTo>
                  <a:pt x="68338" y="178587"/>
                </a:lnTo>
                <a:lnTo>
                  <a:pt x="85318" y="234810"/>
                </a:lnTo>
                <a:lnTo>
                  <a:pt x="99021" y="294487"/>
                </a:lnTo>
                <a:lnTo>
                  <a:pt x="106629" y="326732"/>
                </a:lnTo>
                <a:lnTo>
                  <a:pt x="109588" y="335521"/>
                </a:lnTo>
                <a:lnTo>
                  <a:pt x="112509" y="342265"/>
                </a:lnTo>
                <a:lnTo>
                  <a:pt x="114846" y="348068"/>
                </a:lnTo>
                <a:lnTo>
                  <a:pt x="145796" y="369493"/>
                </a:lnTo>
                <a:lnTo>
                  <a:pt x="157772" y="366115"/>
                </a:lnTo>
                <a:lnTo>
                  <a:pt x="176428" y="330885"/>
                </a:lnTo>
                <a:lnTo>
                  <a:pt x="177126" y="324154"/>
                </a:lnTo>
                <a:lnTo>
                  <a:pt x="180898" y="280047"/>
                </a:lnTo>
                <a:lnTo>
                  <a:pt x="185458" y="259245"/>
                </a:lnTo>
                <a:lnTo>
                  <a:pt x="187972" y="237109"/>
                </a:lnTo>
                <a:lnTo>
                  <a:pt x="188988" y="206451"/>
                </a:lnTo>
                <a:lnTo>
                  <a:pt x="189585" y="201002"/>
                </a:lnTo>
                <a:lnTo>
                  <a:pt x="190538" y="196062"/>
                </a:lnTo>
                <a:lnTo>
                  <a:pt x="190677" y="195643"/>
                </a:lnTo>
                <a:lnTo>
                  <a:pt x="190906" y="194970"/>
                </a:lnTo>
                <a:lnTo>
                  <a:pt x="190563" y="195643"/>
                </a:lnTo>
                <a:lnTo>
                  <a:pt x="191198" y="194284"/>
                </a:lnTo>
                <a:lnTo>
                  <a:pt x="191985" y="194754"/>
                </a:lnTo>
                <a:lnTo>
                  <a:pt x="200850" y="191084"/>
                </a:lnTo>
                <a:lnTo>
                  <a:pt x="203200" y="185432"/>
                </a:lnTo>
                <a:lnTo>
                  <a:pt x="204533" y="1822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0856724" y="3117773"/>
            <a:ext cx="88265" cy="309245"/>
            <a:chOff x="10856724" y="3117773"/>
            <a:chExt cx="88265" cy="309245"/>
          </a:xfrm>
        </p:grpSpPr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67442" y="3235668"/>
              <a:ext cx="77167" cy="19098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6724" y="3117773"/>
              <a:ext cx="77167" cy="77167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10597677" y="2959068"/>
            <a:ext cx="2754630" cy="2105660"/>
            <a:chOff x="10597677" y="2959068"/>
            <a:chExt cx="2754630" cy="2105660"/>
          </a:xfrm>
        </p:grpSpPr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21450" y="3238140"/>
              <a:ext cx="542967" cy="21630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97677" y="2959068"/>
              <a:ext cx="2754319" cy="2105519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14045026" y="3929373"/>
            <a:ext cx="260985" cy="19050"/>
          </a:xfrm>
          <a:custGeom>
            <a:avLst/>
            <a:gdLst/>
            <a:ahLst/>
            <a:cxnLst/>
            <a:rect l="l" t="t" r="r" b="b"/>
            <a:pathLst>
              <a:path w="260984" h="19050">
                <a:moveTo>
                  <a:pt x="193984" y="18749"/>
                </a:moveTo>
                <a:lnTo>
                  <a:pt x="156687" y="18568"/>
                </a:lnTo>
                <a:lnTo>
                  <a:pt x="117460" y="18229"/>
                </a:lnTo>
                <a:lnTo>
                  <a:pt x="93292" y="17603"/>
                </a:lnTo>
                <a:lnTo>
                  <a:pt x="72285" y="16006"/>
                </a:lnTo>
                <a:lnTo>
                  <a:pt x="53154" y="14808"/>
                </a:lnTo>
                <a:lnTo>
                  <a:pt x="38792" y="14009"/>
                </a:lnTo>
                <a:lnTo>
                  <a:pt x="1281" y="10655"/>
                </a:lnTo>
                <a:lnTo>
                  <a:pt x="0" y="9374"/>
                </a:lnTo>
                <a:lnTo>
                  <a:pt x="1281" y="8093"/>
                </a:lnTo>
                <a:lnTo>
                  <a:pt x="38792" y="4740"/>
                </a:lnTo>
                <a:lnTo>
                  <a:pt x="53154" y="3941"/>
                </a:lnTo>
                <a:lnTo>
                  <a:pt x="72285" y="2743"/>
                </a:lnTo>
                <a:lnTo>
                  <a:pt x="93292" y="1145"/>
                </a:lnTo>
                <a:lnTo>
                  <a:pt x="117460" y="519"/>
                </a:lnTo>
                <a:lnTo>
                  <a:pt x="156687" y="180"/>
                </a:lnTo>
                <a:lnTo>
                  <a:pt x="193984" y="0"/>
                </a:lnTo>
                <a:lnTo>
                  <a:pt x="253146" y="1657"/>
                </a:lnTo>
                <a:lnTo>
                  <a:pt x="260863" y="9374"/>
                </a:lnTo>
                <a:lnTo>
                  <a:pt x="253146" y="17091"/>
                </a:lnTo>
                <a:lnTo>
                  <a:pt x="193984" y="18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14437000" y="3712128"/>
            <a:ext cx="1140460" cy="876300"/>
            <a:chOff x="14437000" y="3712128"/>
            <a:chExt cx="1140460" cy="876300"/>
          </a:xfrm>
        </p:grpSpPr>
        <p:sp>
          <p:nvSpPr>
            <p:cNvPr id="27" name="object 27" descr=""/>
            <p:cNvSpPr/>
            <p:nvPr/>
          </p:nvSpPr>
          <p:spPr>
            <a:xfrm>
              <a:off x="14437000" y="3712128"/>
              <a:ext cx="278765" cy="312420"/>
            </a:xfrm>
            <a:custGeom>
              <a:avLst/>
              <a:gdLst/>
              <a:ahLst/>
              <a:cxnLst/>
              <a:rect l="l" t="t" r="r" b="b"/>
              <a:pathLst>
                <a:path w="278765" h="312420">
                  <a:moveTo>
                    <a:pt x="139279" y="266657"/>
                  </a:moveTo>
                  <a:lnTo>
                    <a:pt x="102433" y="241986"/>
                  </a:lnTo>
                  <a:lnTo>
                    <a:pt x="71131" y="214442"/>
                  </a:lnTo>
                  <a:lnTo>
                    <a:pt x="47369" y="178045"/>
                  </a:lnTo>
                  <a:lnTo>
                    <a:pt x="37792" y="132813"/>
                  </a:lnTo>
                  <a:lnTo>
                    <a:pt x="37407" y="124920"/>
                  </a:lnTo>
                  <a:lnTo>
                    <a:pt x="37614" y="119404"/>
                  </a:lnTo>
                  <a:lnTo>
                    <a:pt x="53904" y="78724"/>
                  </a:lnTo>
                  <a:lnTo>
                    <a:pt x="83105" y="45308"/>
                  </a:lnTo>
                  <a:lnTo>
                    <a:pt x="116391" y="23829"/>
                  </a:lnTo>
                  <a:lnTo>
                    <a:pt x="158700" y="6358"/>
                  </a:lnTo>
                  <a:lnTo>
                    <a:pt x="193604" y="0"/>
                  </a:lnTo>
                  <a:lnTo>
                    <a:pt x="198793" y="1183"/>
                  </a:lnTo>
                  <a:lnTo>
                    <a:pt x="235736" y="19086"/>
                  </a:lnTo>
                  <a:lnTo>
                    <a:pt x="267783" y="43944"/>
                  </a:lnTo>
                  <a:lnTo>
                    <a:pt x="203147" y="43944"/>
                  </a:lnTo>
                  <a:lnTo>
                    <a:pt x="199974" y="44100"/>
                  </a:lnTo>
                  <a:lnTo>
                    <a:pt x="197022" y="44458"/>
                  </a:lnTo>
                  <a:lnTo>
                    <a:pt x="194800" y="45105"/>
                  </a:lnTo>
                  <a:lnTo>
                    <a:pt x="193236" y="45967"/>
                  </a:lnTo>
                  <a:lnTo>
                    <a:pt x="192178" y="45977"/>
                  </a:lnTo>
                  <a:lnTo>
                    <a:pt x="149395" y="59021"/>
                  </a:lnTo>
                  <a:lnTo>
                    <a:pt x="112960" y="79755"/>
                  </a:lnTo>
                  <a:lnTo>
                    <a:pt x="86567" y="111212"/>
                  </a:lnTo>
                  <a:lnTo>
                    <a:pt x="81535" y="130079"/>
                  </a:lnTo>
                  <a:lnTo>
                    <a:pt x="81944" y="135974"/>
                  </a:lnTo>
                  <a:lnTo>
                    <a:pt x="92876" y="174603"/>
                  </a:lnTo>
                  <a:lnTo>
                    <a:pt x="128358" y="209109"/>
                  </a:lnTo>
                  <a:lnTo>
                    <a:pt x="160285" y="230369"/>
                  </a:lnTo>
                  <a:lnTo>
                    <a:pt x="171954" y="234996"/>
                  </a:lnTo>
                  <a:lnTo>
                    <a:pt x="176434" y="237013"/>
                  </a:lnTo>
                  <a:lnTo>
                    <a:pt x="197293" y="261852"/>
                  </a:lnTo>
                  <a:lnTo>
                    <a:pt x="159223" y="261852"/>
                  </a:lnTo>
                  <a:lnTo>
                    <a:pt x="157823" y="262447"/>
                  </a:lnTo>
                  <a:lnTo>
                    <a:pt x="156081" y="263092"/>
                  </a:lnTo>
                  <a:lnTo>
                    <a:pt x="154562" y="263577"/>
                  </a:lnTo>
                  <a:lnTo>
                    <a:pt x="143328" y="266118"/>
                  </a:lnTo>
                  <a:lnTo>
                    <a:pt x="139279" y="266657"/>
                  </a:lnTo>
                  <a:close/>
                </a:path>
                <a:path w="278765" h="312420">
                  <a:moveTo>
                    <a:pt x="273803" y="59884"/>
                  </a:moveTo>
                  <a:lnTo>
                    <a:pt x="271679" y="59383"/>
                  </a:lnTo>
                  <a:lnTo>
                    <a:pt x="235612" y="51312"/>
                  </a:lnTo>
                  <a:lnTo>
                    <a:pt x="223127" y="47458"/>
                  </a:lnTo>
                  <a:lnTo>
                    <a:pt x="212394" y="45053"/>
                  </a:lnTo>
                  <a:lnTo>
                    <a:pt x="203147" y="43944"/>
                  </a:lnTo>
                  <a:lnTo>
                    <a:pt x="267783" y="43944"/>
                  </a:lnTo>
                  <a:lnTo>
                    <a:pt x="275927" y="50889"/>
                  </a:lnTo>
                  <a:lnTo>
                    <a:pt x="277822" y="52608"/>
                  </a:lnTo>
                  <a:lnTo>
                    <a:pt x="278550" y="55136"/>
                  </a:lnTo>
                  <a:lnTo>
                    <a:pt x="273803" y="59884"/>
                  </a:lnTo>
                  <a:close/>
                </a:path>
                <a:path w="278765" h="312420">
                  <a:moveTo>
                    <a:pt x="158690" y="275100"/>
                  </a:moveTo>
                  <a:lnTo>
                    <a:pt x="158411" y="274926"/>
                  </a:lnTo>
                  <a:lnTo>
                    <a:pt x="157676" y="274529"/>
                  </a:lnTo>
                  <a:lnTo>
                    <a:pt x="156690" y="274081"/>
                  </a:lnTo>
                  <a:lnTo>
                    <a:pt x="150166" y="271697"/>
                  </a:lnTo>
                  <a:lnTo>
                    <a:pt x="141993" y="268098"/>
                  </a:lnTo>
                  <a:lnTo>
                    <a:pt x="139279" y="266657"/>
                  </a:lnTo>
                  <a:lnTo>
                    <a:pt x="143328" y="266118"/>
                  </a:lnTo>
                  <a:lnTo>
                    <a:pt x="154601" y="263565"/>
                  </a:lnTo>
                  <a:lnTo>
                    <a:pt x="156081" y="263092"/>
                  </a:lnTo>
                  <a:lnTo>
                    <a:pt x="157823" y="262447"/>
                  </a:lnTo>
                  <a:lnTo>
                    <a:pt x="159223" y="261852"/>
                  </a:lnTo>
                  <a:lnTo>
                    <a:pt x="158924" y="262217"/>
                  </a:lnTo>
                  <a:lnTo>
                    <a:pt x="158155" y="263255"/>
                  </a:lnTo>
                  <a:lnTo>
                    <a:pt x="157246" y="265011"/>
                  </a:lnTo>
                  <a:lnTo>
                    <a:pt x="156596" y="267257"/>
                  </a:lnTo>
                  <a:lnTo>
                    <a:pt x="156518" y="268199"/>
                  </a:lnTo>
                  <a:lnTo>
                    <a:pt x="156519" y="270663"/>
                  </a:lnTo>
                  <a:lnTo>
                    <a:pt x="156847" y="272035"/>
                  </a:lnTo>
                  <a:lnTo>
                    <a:pt x="157395" y="273337"/>
                  </a:lnTo>
                  <a:lnTo>
                    <a:pt x="158025" y="274347"/>
                  </a:lnTo>
                  <a:lnTo>
                    <a:pt x="158522" y="274937"/>
                  </a:lnTo>
                  <a:lnTo>
                    <a:pt x="158690" y="275100"/>
                  </a:lnTo>
                  <a:close/>
                </a:path>
                <a:path w="278765" h="312420">
                  <a:moveTo>
                    <a:pt x="197740" y="275100"/>
                  </a:moveTo>
                  <a:lnTo>
                    <a:pt x="158690" y="275100"/>
                  </a:lnTo>
                  <a:lnTo>
                    <a:pt x="158511" y="274926"/>
                  </a:lnTo>
                  <a:lnTo>
                    <a:pt x="156518" y="268199"/>
                  </a:lnTo>
                  <a:lnTo>
                    <a:pt x="156596" y="267257"/>
                  </a:lnTo>
                  <a:lnTo>
                    <a:pt x="157246" y="265011"/>
                  </a:lnTo>
                  <a:lnTo>
                    <a:pt x="158155" y="263255"/>
                  </a:lnTo>
                  <a:lnTo>
                    <a:pt x="158924" y="262217"/>
                  </a:lnTo>
                  <a:lnTo>
                    <a:pt x="159223" y="261852"/>
                  </a:lnTo>
                  <a:lnTo>
                    <a:pt x="197293" y="261852"/>
                  </a:lnTo>
                  <a:lnTo>
                    <a:pt x="197846" y="264137"/>
                  </a:lnTo>
                  <a:lnTo>
                    <a:pt x="198141" y="268199"/>
                  </a:lnTo>
                  <a:lnTo>
                    <a:pt x="198035" y="272035"/>
                  </a:lnTo>
                  <a:lnTo>
                    <a:pt x="197740" y="275100"/>
                  </a:lnTo>
                  <a:close/>
                </a:path>
                <a:path w="278765" h="312420">
                  <a:moveTo>
                    <a:pt x="128831" y="311937"/>
                  </a:moveTo>
                  <a:lnTo>
                    <a:pt x="16706" y="307504"/>
                  </a:lnTo>
                  <a:lnTo>
                    <a:pt x="16577" y="307504"/>
                  </a:lnTo>
                  <a:lnTo>
                    <a:pt x="4855" y="302648"/>
                  </a:lnTo>
                  <a:lnTo>
                    <a:pt x="0" y="290925"/>
                  </a:lnTo>
                  <a:lnTo>
                    <a:pt x="4814" y="279244"/>
                  </a:lnTo>
                  <a:lnTo>
                    <a:pt x="16450" y="274347"/>
                  </a:lnTo>
                  <a:lnTo>
                    <a:pt x="127682" y="268199"/>
                  </a:lnTo>
                  <a:lnTo>
                    <a:pt x="139279" y="266657"/>
                  </a:lnTo>
                  <a:lnTo>
                    <a:pt x="141993" y="268098"/>
                  </a:lnTo>
                  <a:lnTo>
                    <a:pt x="150166" y="271697"/>
                  </a:lnTo>
                  <a:lnTo>
                    <a:pt x="156690" y="274081"/>
                  </a:lnTo>
                  <a:lnTo>
                    <a:pt x="157676" y="274529"/>
                  </a:lnTo>
                  <a:lnTo>
                    <a:pt x="158431" y="274937"/>
                  </a:lnTo>
                  <a:lnTo>
                    <a:pt x="158690" y="275100"/>
                  </a:lnTo>
                  <a:lnTo>
                    <a:pt x="197740" y="275100"/>
                  </a:lnTo>
                  <a:lnTo>
                    <a:pt x="171169" y="303325"/>
                  </a:lnTo>
                  <a:lnTo>
                    <a:pt x="156472" y="307504"/>
                  </a:lnTo>
                  <a:lnTo>
                    <a:pt x="16706" y="307504"/>
                  </a:lnTo>
                  <a:lnTo>
                    <a:pt x="156470" y="307504"/>
                  </a:lnTo>
                  <a:lnTo>
                    <a:pt x="150911" y="308873"/>
                  </a:lnTo>
                  <a:lnTo>
                    <a:pt x="128831" y="3119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48045" y="3853779"/>
              <a:ext cx="166628" cy="172877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53354" y="3756702"/>
              <a:ext cx="723931" cy="831419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0" y="100470"/>
            <a:ext cx="16175990" cy="8349615"/>
            <a:chOff x="0" y="100470"/>
            <a:chExt cx="16175990" cy="8349615"/>
          </a:xfrm>
        </p:grpSpPr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86858" y="4146670"/>
              <a:ext cx="77167" cy="7716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0470"/>
              <a:ext cx="16175774" cy="8349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251" y="1494276"/>
            <a:ext cx="1194832" cy="38223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46348" y="2197115"/>
            <a:ext cx="246379" cy="34290"/>
          </a:xfrm>
          <a:custGeom>
            <a:avLst/>
            <a:gdLst/>
            <a:ahLst/>
            <a:cxnLst/>
            <a:rect l="l" t="t" r="r" b="b"/>
            <a:pathLst>
              <a:path w="246380" h="34289">
                <a:moveTo>
                  <a:pt x="110238" y="34029"/>
                </a:moveTo>
                <a:lnTo>
                  <a:pt x="4435" y="31192"/>
                </a:lnTo>
                <a:lnTo>
                  <a:pt x="1296" y="29896"/>
                </a:lnTo>
                <a:lnTo>
                  <a:pt x="347" y="28489"/>
                </a:lnTo>
                <a:lnTo>
                  <a:pt x="0" y="26766"/>
                </a:lnTo>
                <a:lnTo>
                  <a:pt x="1293" y="23639"/>
                </a:lnTo>
                <a:lnTo>
                  <a:pt x="2697" y="22689"/>
                </a:lnTo>
                <a:lnTo>
                  <a:pt x="4417" y="22339"/>
                </a:lnTo>
                <a:lnTo>
                  <a:pt x="110126" y="19071"/>
                </a:lnTo>
                <a:lnTo>
                  <a:pt x="118688" y="18434"/>
                </a:lnTo>
                <a:lnTo>
                  <a:pt x="133031" y="16658"/>
                </a:lnTo>
                <a:lnTo>
                  <a:pt x="148366" y="13925"/>
                </a:lnTo>
                <a:lnTo>
                  <a:pt x="168870" y="9702"/>
                </a:lnTo>
                <a:lnTo>
                  <a:pt x="192305" y="4377"/>
                </a:lnTo>
                <a:lnTo>
                  <a:pt x="214479" y="781"/>
                </a:lnTo>
                <a:lnTo>
                  <a:pt x="232329" y="0"/>
                </a:lnTo>
                <a:lnTo>
                  <a:pt x="241355" y="274"/>
                </a:lnTo>
                <a:lnTo>
                  <a:pt x="246307" y="5227"/>
                </a:lnTo>
                <a:lnTo>
                  <a:pt x="241477" y="10179"/>
                </a:lnTo>
                <a:lnTo>
                  <a:pt x="233146" y="10885"/>
                </a:lnTo>
                <a:lnTo>
                  <a:pt x="216534" y="13549"/>
                </a:lnTo>
                <a:lnTo>
                  <a:pt x="172110" y="24444"/>
                </a:lnTo>
                <a:lnTo>
                  <a:pt x="120199" y="33374"/>
                </a:lnTo>
                <a:lnTo>
                  <a:pt x="110238" y="340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738668" y="1052267"/>
            <a:ext cx="3003550" cy="2036445"/>
            <a:chOff x="1738668" y="1052267"/>
            <a:chExt cx="3003550" cy="203644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8668" y="1995837"/>
              <a:ext cx="949390" cy="3434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1629" y="1052267"/>
              <a:ext cx="2640212" cy="20363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7531" y="2145496"/>
              <a:ext cx="207571" cy="177302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1293852" y="2860007"/>
            <a:ext cx="229235" cy="31750"/>
          </a:xfrm>
          <a:custGeom>
            <a:avLst/>
            <a:gdLst/>
            <a:ahLst/>
            <a:cxnLst/>
            <a:rect l="l" t="t" r="r" b="b"/>
            <a:pathLst>
              <a:path w="229234" h="31750">
                <a:moveTo>
                  <a:pt x="0" y="31577"/>
                </a:moveTo>
                <a:lnTo>
                  <a:pt x="36384" y="16112"/>
                </a:lnTo>
                <a:lnTo>
                  <a:pt x="80004" y="3908"/>
                </a:lnTo>
                <a:lnTo>
                  <a:pt x="166925" y="0"/>
                </a:lnTo>
                <a:lnTo>
                  <a:pt x="220772" y="1620"/>
                </a:lnTo>
                <a:lnTo>
                  <a:pt x="229190" y="10038"/>
                </a:lnTo>
                <a:lnTo>
                  <a:pt x="220772" y="18456"/>
                </a:lnTo>
                <a:lnTo>
                  <a:pt x="166925" y="20076"/>
                </a:lnTo>
                <a:lnTo>
                  <a:pt x="107806" y="19979"/>
                </a:lnTo>
                <a:lnTo>
                  <a:pt x="95130" y="19378"/>
                </a:lnTo>
                <a:lnTo>
                  <a:pt x="81967" y="19615"/>
                </a:lnTo>
                <a:lnTo>
                  <a:pt x="68220" y="20705"/>
                </a:lnTo>
                <a:lnTo>
                  <a:pt x="53903" y="22662"/>
                </a:lnTo>
                <a:lnTo>
                  <a:pt x="39001" y="25503"/>
                </a:lnTo>
                <a:lnTo>
                  <a:pt x="0" y="315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755538" y="2589854"/>
            <a:ext cx="260350" cy="432434"/>
            <a:chOff x="1755538" y="2589854"/>
            <a:chExt cx="260350" cy="432434"/>
          </a:xfrm>
        </p:grpSpPr>
        <p:sp>
          <p:nvSpPr>
            <p:cNvPr id="10" name="object 10" descr=""/>
            <p:cNvSpPr/>
            <p:nvPr/>
          </p:nvSpPr>
          <p:spPr>
            <a:xfrm>
              <a:off x="1778489" y="2704417"/>
              <a:ext cx="45720" cy="267970"/>
            </a:xfrm>
            <a:custGeom>
              <a:avLst/>
              <a:gdLst/>
              <a:ahLst/>
              <a:cxnLst/>
              <a:rect l="l" t="t" r="r" b="b"/>
              <a:pathLst>
                <a:path w="45719" h="267969">
                  <a:moveTo>
                    <a:pt x="37678" y="267507"/>
                  </a:moveTo>
                  <a:lnTo>
                    <a:pt x="17542" y="205865"/>
                  </a:lnTo>
                  <a:lnTo>
                    <a:pt x="16191" y="198665"/>
                  </a:lnTo>
                  <a:lnTo>
                    <a:pt x="14515" y="192226"/>
                  </a:lnTo>
                  <a:lnTo>
                    <a:pt x="11187" y="182207"/>
                  </a:lnTo>
                  <a:lnTo>
                    <a:pt x="9034" y="171844"/>
                  </a:lnTo>
                  <a:lnTo>
                    <a:pt x="5640" y="111310"/>
                  </a:lnTo>
                  <a:lnTo>
                    <a:pt x="4696" y="102493"/>
                  </a:lnTo>
                  <a:lnTo>
                    <a:pt x="3428" y="95221"/>
                  </a:lnTo>
                  <a:lnTo>
                    <a:pt x="1694" y="88798"/>
                  </a:lnTo>
                  <a:lnTo>
                    <a:pt x="663" y="80758"/>
                  </a:lnTo>
                  <a:lnTo>
                    <a:pt x="59" y="71155"/>
                  </a:lnTo>
                  <a:lnTo>
                    <a:pt x="0" y="60626"/>
                  </a:lnTo>
                  <a:lnTo>
                    <a:pt x="426" y="49063"/>
                  </a:lnTo>
                  <a:lnTo>
                    <a:pt x="1309" y="36441"/>
                  </a:lnTo>
                  <a:lnTo>
                    <a:pt x="6666" y="4087"/>
                  </a:lnTo>
                  <a:lnTo>
                    <a:pt x="7864" y="1197"/>
                  </a:lnTo>
                  <a:lnTo>
                    <a:pt x="10754" y="0"/>
                  </a:lnTo>
                  <a:lnTo>
                    <a:pt x="13645" y="1197"/>
                  </a:lnTo>
                  <a:lnTo>
                    <a:pt x="14842" y="4087"/>
                  </a:lnTo>
                  <a:lnTo>
                    <a:pt x="20200" y="36350"/>
                  </a:lnTo>
                  <a:lnTo>
                    <a:pt x="21514" y="48282"/>
                  </a:lnTo>
                  <a:lnTo>
                    <a:pt x="23232" y="58690"/>
                  </a:lnTo>
                  <a:lnTo>
                    <a:pt x="25327" y="67545"/>
                  </a:lnTo>
                  <a:lnTo>
                    <a:pt x="27738" y="74742"/>
                  </a:lnTo>
                  <a:lnTo>
                    <a:pt x="30585" y="80918"/>
                  </a:lnTo>
                  <a:lnTo>
                    <a:pt x="32727" y="88710"/>
                  </a:lnTo>
                  <a:lnTo>
                    <a:pt x="34475" y="98239"/>
                  </a:lnTo>
                  <a:lnTo>
                    <a:pt x="35685" y="108807"/>
                  </a:lnTo>
                  <a:lnTo>
                    <a:pt x="36392" y="120172"/>
                  </a:lnTo>
                  <a:lnTo>
                    <a:pt x="39290" y="169429"/>
                  </a:lnTo>
                  <a:lnTo>
                    <a:pt x="43179" y="185124"/>
                  </a:lnTo>
                  <a:lnTo>
                    <a:pt x="44519" y="194193"/>
                  </a:lnTo>
                  <a:lnTo>
                    <a:pt x="45321" y="204224"/>
                  </a:lnTo>
                  <a:lnTo>
                    <a:pt x="42956" y="243222"/>
                  </a:lnTo>
                  <a:lnTo>
                    <a:pt x="42321" y="250025"/>
                  </a:lnTo>
                  <a:lnTo>
                    <a:pt x="42112" y="252904"/>
                  </a:lnTo>
                  <a:lnTo>
                    <a:pt x="42024" y="255665"/>
                  </a:lnTo>
                  <a:lnTo>
                    <a:pt x="42023" y="258137"/>
                  </a:lnTo>
                  <a:lnTo>
                    <a:pt x="42209" y="260551"/>
                  </a:lnTo>
                  <a:lnTo>
                    <a:pt x="42632" y="262553"/>
                  </a:lnTo>
                  <a:lnTo>
                    <a:pt x="37678" y="2675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475" y="2589854"/>
              <a:ext cx="229384" cy="10788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755533" y="2782125"/>
              <a:ext cx="260350" cy="240665"/>
            </a:xfrm>
            <a:custGeom>
              <a:avLst/>
              <a:gdLst/>
              <a:ahLst/>
              <a:cxnLst/>
              <a:rect l="l" t="t" r="r" b="b"/>
              <a:pathLst>
                <a:path w="260350" h="240664">
                  <a:moveTo>
                    <a:pt x="254660" y="152539"/>
                  </a:moveTo>
                  <a:lnTo>
                    <a:pt x="251460" y="144792"/>
                  </a:lnTo>
                  <a:lnTo>
                    <a:pt x="243713" y="141579"/>
                  </a:lnTo>
                  <a:lnTo>
                    <a:pt x="241655" y="141782"/>
                  </a:lnTo>
                  <a:lnTo>
                    <a:pt x="239725" y="142328"/>
                  </a:lnTo>
                  <a:lnTo>
                    <a:pt x="235077" y="143814"/>
                  </a:lnTo>
                  <a:lnTo>
                    <a:pt x="170205" y="158407"/>
                  </a:lnTo>
                  <a:lnTo>
                    <a:pt x="158229" y="161734"/>
                  </a:lnTo>
                  <a:lnTo>
                    <a:pt x="8166" y="216433"/>
                  </a:lnTo>
                  <a:lnTo>
                    <a:pt x="0" y="227926"/>
                  </a:lnTo>
                  <a:lnTo>
                    <a:pt x="3568" y="236537"/>
                  </a:lnTo>
                  <a:lnTo>
                    <a:pt x="12166" y="240093"/>
                  </a:lnTo>
                  <a:lnTo>
                    <a:pt x="14224" y="239928"/>
                  </a:lnTo>
                  <a:lnTo>
                    <a:pt x="16167" y="239420"/>
                  </a:lnTo>
                  <a:lnTo>
                    <a:pt x="167640" y="189115"/>
                  </a:lnTo>
                  <a:lnTo>
                    <a:pt x="177203" y="186410"/>
                  </a:lnTo>
                  <a:lnTo>
                    <a:pt x="193675" y="182549"/>
                  </a:lnTo>
                  <a:lnTo>
                    <a:pt x="241566" y="165468"/>
                  </a:lnTo>
                  <a:lnTo>
                    <a:pt x="247688" y="162750"/>
                  </a:lnTo>
                  <a:lnTo>
                    <a:pt x="254660" y="152539"/>
                  </a:lnTo>
                  <a:close/>
                </a:path>
                <a:path w="260350" h="240664">
                  <a:moveTo>
                    <a:pt x="260337" y="12534"/>
                  </a:moveTo>
                  <a:lnTo>
                    <a:pt x="254482" y="6692"/>
                  </a:lnTo>
                  <a:lnTo>
                    <a:pt x="193090" y="38"/>
                  </a:lnTo>
                  <a:lnTo>
                    <a:pt x="171500" y="0"/>
                  </a:lnTo>
                  <a:lnTo>
                    <a:pt x="158076" y="673"/>
                  </a:lnTo>
                  <a:lnTo>
                    <a:pt x="118275" y="15176"/>
                  </a:lnTo>
                  <a:lnTo>
                    <a:pt x="75819" y="42926"/>
                  </a:lnTo>
                  <a:lnTo>
                    <a:pt x="74625" y="44843"/>
                  </a:lnTo>
                  <a:lnTo>
                    <a:pt x="76784" y="47002"/>
                  </a:lnTo>
                  <a:lnTo>
                    <a:pt x="77749" y="46774"/>
                  </a:lnTo>
                  <a:lnTo>
                    <a:pt x="112318" y="35280"/>
                  </a:lnTo>
                  <a:lnTo>
                    <a:pt x="124891" y="30581"/>
                  </a:lnTo>
                  <a:lnTo>
                    <a:pt x="136296" y="27266"/>
                  </a:lnTo>
                  <a:lnTo>
                    <a:pt x="146761" y="25222"/>
                  </a:lnTo>
                  <a:lnTo>
                    <a:pt x="151155" y="24777"/>
                  </a:lnTo>
                  <a:lnTo>
                    <a:pt x="155448" y="24587"/>
                  </a:lnTo>
                  <a:lnTo>
                    <a:pt x="171615" y="25082"/>
                  </a:lnTo>
                  <a:lnTo>
                    <a:pt x="193090" y="25044"/>
                  </a:lnTo>
                  <a:lnTo>
                    <a:pt x="254482" y="18389"/>
                  </a:lnTo>
                  <a:lnTo>
                    <a:pt x="260337" y="125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2786049" y="2737586"/>
            <a:ext cx="62230" cy="132080"/>
          </a:xfrm>
          <a:custGeom>
            <a:avLst/>
            <a:gdLst/>
            <a:ahLst/>
            <a:cxnLst/>
            <a:rect l="l" t="t" r="r" b="b"/>
            <a:pathLst>
              <a:path w="62230" h="132080">
                <a:moveTo>
                  <a:pt x="61823" y="24777"/>
                </a:moveTo>
                <a:lnTo>
                  <a:pt x="54571" y="7251"/>
                </a:lnTo>
                <a:lnTo>
                  <a:pt x="37045" y="0"/>
                </a:lnTo>
                <a:lnTo>
                  <a:pt x="19532" y="7251"/>
                </a:lnTo>
                <a:lnTo>
                  <a:pt x="12280" y="24777"/>
                </a:lnTo>
                <a:lnTo>
                  <a:pt x="19532" y="42291"/>
                </a:lnTo>
                <a:lnTo>
                  <a:pt x="19710" y="42379"/>
                </a:lnTo>
                <a:lnTo>
                  <a:pt x="10960" y="57708"/>
                </a:lnTo>
                <a:lnTo>
                  <a:pt x="6692" y="67881"/>
                </a:lnTo>
                <a:lnTo>
                  <a:pt x="3365" y="77203"/>
                </a:lnTo>
                <a:lnTo>
                  <a:pt x="952" y="85737"/>
                </a:lnTo>
                <a:lnTo>
                  <a:pt x="0" y="90919"/>
                </a:lnTo>
                <a:lnTo>
                  <a:pt x="558" y="100965"/>
                </a:lnTo>
                <a:lnTo>
                  <a:pt x="5156" y="121691"/>
                </a:lnTo>
                <a:lnTo>
                  <a:pt x="8191" y="129019"/>
                </a:lnTo>
                <a:lnTo>
                  <a:pt x="15506" y="132054"/>
                </a:lnTo>
                <a:lnTo>
                  <a:pt x="22834" y="129019"/>
                </a:lnTo>
                <a:lnTo>
                  <a:pt x="25869" y="121691"/>
                </a:lnTo>
                <a:lnTo>
                  <a:pt x="30467" y="101066"/>
                </a:lnTo>
                <a:lnTo>
                  <a:pt x="31242" y="91948"/>
                </a:lnTo>
                <a:lnTo>
                  <a:pt x="30937" y="90017"/>
                </a:lnTo>
                <a:lnTo>
                  <a:pt x="31102" y="83045"/>
                </a:lnTo>
                <a:lnTo>
                  <a:pt x="32080" y="75133"/>
                </a:lnTo>
                <a:lnTo>
                  <a:pt x="33845" y="66357"/>
                </a:lnTo>
                <a:lnTo>
                  <a:pt x="37833" y="49225"/>
                </a:lnTo>
                <a:lnTo>
                  <a:pt x="54571" y="42291"/>
                </a:lnTo>
                <a:lnTo>
                  <a:pt x="61823" y="24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822977" y="270527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542" y="24777"/>
                </a:moveTo>
                <a:lnTo>
                  <a:pt x="42291" y="7251"/>
                </a:lnTo>
                <a:lnTo>
                  <a:pt x="24777" y="0"/>
                </a:lnTo>
                <a:lnTo>
                  <a:pt x="7251" y="7251"/>
                </a:lnTo>
                <a:lnTo>
                  <a:pt x="0" y="24777"/>
                </a:lnTo>
                <a:lnTo>
                  <a:pt x="7251" y="42291"/>
                </a:lnTo>
                <a:lnTo>
                  <a:pt x="24777" y="49542"/>
                </a:lnTo>
                <a:lnTo>
                  <a:pt x="42291" y="42291"/>
                </a:lnTo>
                <a:lnTo>
                  <a:pt x="49542" y="24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78922" y="3474380"/>
            <a:ext cx="354330" cy="57150"/>
          </a:xfrm>
          <a:custGeom>
            <a:avLst/>
            <a:gdLst/>
            <a:ahLst/>
            <a:cxnLst/>
            <a:rect l="l" t="t" r="r" b="b"/>
            <a:pathLst>
              <a:path w="354330" h="57150">
                <a:moveTo>
                  <a:pt x="4160" y="56758"/>
                </a:moveTo>
                <a:lnTo>
                  <a:pt x="1218" y="55540"/>
                </a:lnTo>
                <a:lnTo>
                  <a:pt x="0" y="52598"/>
                </a:lnTo>
                <a:lnTo>
                  <a:pt x="862" y="50061"/>
                </a:lnTo>
                <a:lnTo>
                  <a:pt x="94349" y="18607"/>
                </a:lnTo>
                <a:lnTo>
                  <a:pt x="137167" y="8115"/>
                </a:lnTo>
                <a:lnTo>
                  <a:pt x="186586" y="659"/>
                </a:lnTo>
                <a:lnTo>
                  <a:pt x="251856" y="0"/>
                </a:lnTo>
                <a:lnTo>
                  <a:pt x="294934" y="261"/>
                </a:lnTo>
                <a:lnTo>
                  <a:pt x="348781" y="4566"/>
                </a:lnTo>
                <a:lnTo>
                  <a:pt x="353735" y="9520"/>
                </a:lnTo>
                <a:lnTo>
                  <a:pt x="348781" y="14474"/>
                </a:lnTo>
                <a:lnTo>
                  <a:pt x="294934" y="18780"/>
                </a:lnTo>
                <a:lnTo>
                  <a:pt x="251856" y="19041"/>
                </a:lnTo>
                <a:lnTo>
                  <a:pt x="198150" y="18985"/>
                </a:lnTo>
                <a:lnTo>
                  <a:pt x="187894" y="19351"/>
                </a:lnTo>
                <a:lnTo>
                  <a:pt x="140819" y="26003"/>
                </a:lnTo>
                <a:lnTo>
                  <a:pt x="107514" y="33176"/>
                </a:lnTo>
                <a:lnTo>
                  <a:pt x="98882" y="35004"/>
                </a:lnTo>
                <a:lnTo>
                  <a:pt x="5278" y="56605"/>
                </a:lnTo>
                <a:lnTo>
                  <a:pt x="4160" y="567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44479" y="4266837"/>
            <a:ext cx="780795" cy="28942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3969" y="4124938"/>
            <a:ext cx="822719" cy="37530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8029" y="4710843"/>
            <a:ext cx="1349599" cy="3715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4936" y="4576900"/>
            <a:ext cx="966040" cy="406904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1778475" y="5519319"/>
            <a:ext cx="178435" cy="43815"/>
          </a:xfrm>
          <a:custGeom>
            <a:avLst/>
            <a:gdLst/>
            <a:ahLst/>
            <a:cxnLst/>
            <a:rect l="l" t="t" r="r" b="b"/>
            <a:pathLst>
              <a:path w="178435" h="43814">
                <a:moveTo>
                  <a:pt x="166925" y="43290"/>
                </a:moveTo>
                <a:lnTo>
                  <a:pt x="159403" y="43080"/>
                </a:lnTo>
                <a:lnTo>
                  <a:pt x="147509" y="41873"/>
                </a:lnTo>
                <a:lnTo>
                  <a:pt x="110924" y="34365"/>
                </a:lnTo>
                <a:lnTo>
                  <a:pt x="104419" y="33364"/>
                </a:lnTo>
                <a:lnTo>
                  <a:pt x="50355" y="20860"/>
                </a:lnTo>
                <a:lnTo>
                  <a:pt x="0" y="0"/>
                </a:lnTo>
                <a:lnTo>
                  <a:pt x="39128" y="5682"/>
                </a:lnTo>
                <a:lnTo>
                  <a:pt x="53462" y="8432"/>
                </a:lnTo>
                <a:lnTo>
                  <a:pt x="71674" y="10936"/>
                </a:lnTo>
                <a:lnTo>
                  <a:pt x="81210" y="11456"/>
                </a:lnTo>
                <a:lnTo>
                  <a:pt x="88835" y="11132"/>
                </a:lnTo>
                <a:lnTo>
                  <a:pt x="106230" y="11436"/>
                </a:lnTo>
                <a:lnTo>
                  <a:pt x="114802" y="12589"/>
                </a:lnTo>
                <a:lnTo>
                  <a:pt x="127214" y="14980"/>
                </a:lnTo>
                <a:lnTo>
                  <a:pt x="151341" y="20050"/>
                </a:lnTo>
                <a:lnTo>
                  <a:pt x="161093" y="21104"/>
                </a:lnTo>
                <a:lnTo>
                  <a:pt x="167279" y="21332"/>
                </a:lnTo>
                <a:lnTo>
                  <a:pt x="174807" y="24660"/>
                </a:lnTo>
                <a:lnTo>
                  <a:pt x="177907" y="32308"/>
                </a:lnTo>
                <a:lnTo>
                  <a:pt x="174691" y="40073"/>
                </a:lnTo>
                <a:lnTo>
                  <a:pt x="166925" y="43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70428" y="5254466"/>
            <a:ext cx="1075781" cy="74927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47969" y="5179840"/>
            <a:ext cx="694482" cy="350981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4482020" y="5427255"/>
            <a:ext cx="132080" cy="63500"/>
          </a:xfrm>
          <a:custGeom>
            <a:avLst/>
            <a:gdLst/>
            <a:ahLst/>
            <a:cxnLst/>
            <a:rect l="l" t="t" r="r" b="b"/>
            <a:pathLst>
              <a:path w="132079" h="63500">
                <a:moveTo>
                  <a:pt x="132029" y="38227"/>
                </a:moveTo>
                <a:lnTo>
                  <a:pt x="124777" y="20713"/>
                </a:lnTo>
                <a:lnTo>
                  <a:pt x="107264" y="13449"/>
                </a:lnTo>
                <a:lnTo>
                  <a:pt x="89750" y="20713"/>
                </a:lnTo>
                <a:lnTo>
                  <a:pt x="89001" y="22529"/>
                </a:lnTo>
                <a:lnTo>
                  <a:pt x="37363" y="2209"/>
                </a:lnTo>
                <a:lnTo>
                  <a:pt x="24142" y="355"/>
                </a:lnTo>
                <a:lnTo>
                  <a:pt x="13652" y="0"/>
                </a:lnTo>
                <a:lnTo>
                  <a:pt x="8953" y="292"/>
                </a:lnTo>
                <a:lnTo>
                  <a:pt x="5181" y="965"/>
                </a:lnTo>
                <a:lnTo>
                  <a:pt x="4953" y="965"/>
                </a:lnTo>
                <a:lnTo>
                  <a:pt x="0" y="5918"/>
                </a:lnTo>
                <a:lnTo>
                  <a:pt x="4724" y="10858"/>
                </a:lnTo>
                <a:lnTo>
                  <a:pt x="7962" y="11861"/>
                </a:lnTo>
                <a:lnTo>
                  <a:pt x="11328" y="13119"/>
                </a:lnTo>
                <a:lnTo>
                  <a:pt x="20231" y="16649"/>
                </a:lnTo>
                <a:lnTo>
                  <a:pt x="30708" y="21247"/>
                </a:lnTo>
                <a:lnTo>
                  <a:pt x="82562" y="38417"/>
                </a:lnTo>
                <a:lnTo>
                  <a:pt x="89750" y="55740"/>
                </a:lnTo>
                <a:lnTo>
                  <a:pt x="107264" y="62992"/>
                </a:lnTo>
                <a:lnTo>
                  <a:pt x="124777" y="55740"/>
                </a:lnTo>
                <a:lnTo>
                  <a:pt x="132029" y="382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25415" y="6738644"/>
            <a:ext cx="868372" cy="347980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4465866" y="6926884"/>
            <a:ext cx="83820" cy="50165"/>
          </a:xfrm>
          <a:custGeom>
            <a:avLst/>
            <a:gdLst/>
            <a:ahLst/>
            <a:cxnLst/>
            <a:rect l="l" t="t" r="r" b="b"/>
            <a:pathLst>
              <a:path w="83820" h="50165">
                <a:moveTo>
                  <a:pt x="83566" y="24777"/>
                </a:moveTo>
                <a:lnTo>
                  <a:pt x="76314" y="7251"/>
                </a:lnTo>
                <a:lnTo>
                  <a:pt x="58801" y="0"/>
                </a:lnTo>
                <a:lnTo>
                  <a:pt x="41287" y="7251"/>
                </a:lnTo>
                <a:lnTo>
                  <a:pt x="36131" y="19697"/>
                </a:lnTo>
                <a:lnTo>
                  <a:pt x="4953" y="19812"/>
                </a:lnTo>
                <a:lnTo>
                  <a:pt x="0" y="24777"/>
                </a:lnTo>
                <a:lnTo>
                  <a:pt x="4953" y="29730"/>
                </a:lnTo>
                <a:lnTo>
                  <a:pt x="36131" y="29857"/>
                </a:lnTo>
                <a:lnTo>
                  <a:pt x="41287" y="42291"/>
                </a:lnTo>
                <a:lnTo>
                  <a:pt x="58801" y="49542"/>
                </a:lnTo>
                <a:lnTo>
                  <a:pt x="76314" y="42291"/>
                </a:lnTo>
                <a:lnTo>
                  <a:pt x="83566" y="24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998222" y="7608879"/>
            <a:ext cx="291465" cy="49530"/>
          </a:xfrm>
          <a:custGeom>
            <a:avLst/>
            <a:gdLst/>
            <a:ahLst/>
            <a:cxnLst/>
            <a:rect l="l" t="t" r="r" b="b"/>
            <a:pathLst>
              <a:path w="291464" h="49529">
                <a:moveTo>
                  <a:pt x="6410" y="49191"/>
                </a:moveTo>
                <a:lnTo>
                  <a:pt x="0" y="42781"/>
                </a:lnTo>
                <a:lnTo>
                  <a:pt x="4426" y="36685"/>
                </a:lnTo>
                <a:lnTo>
                  <a:pt x="48892" y="19915"/>
                </a:lnTo>
                <a:lnTo>
                  <a:pt x="86210" y="11859"/>
                </a:lnTo>
                <a:lnTo>
                  <a:pt x="129433" y="8993"/>
                </a:lnTo>
                <a:lnTo>
                  <a:pt x="139325" y="7564"/>
                </a:lnTo>
                <a:lnTo>
                  <a:pt x="155674" y="4528"/>
                </a:lnTo>
                <a:lnTo>
                  <a:pt x="190376" y="282"/>
                </a:lnTo>
                <a:lnTo>
                  <a:pt x="200155" y="0"/>
                </a:lnTo>
                <a:lnTo>
                  <a:pt x="230413" y="67"/>
                </a:lnTo>
                <a:lnTo>
                  <a:pt x="286414" y="5519"/>
                </a:lnTo>
                <a:lnTo>
                  <a:pt x="291368" y="10473"/>
                </a:lnTo>
                <a:lnTo>
                  <a:pt x="286414" y="15427"/>
                </a:lnTo>
                <a:lnTo>
                  <a:pt x="230413" y="20879"/>
                </a:lnTo>
                <a:lnTo>
                  <a:pt x="200363" y="20946"/>
                </a:lnTo>
                <a:lnTo>
                  <a:pt x="192480" y="21095"/>
                </a:lnTo>
                <a:lnTo>
                  <a:pt x="158581" y="25141"/>
                </a:lnTo>
                <a:lnTo>
                  <a:pt x="142729" y="28028"/>
                </a:lnTo>
                <a:lnTo>
                  <a:pt x="131083" y="29614"/>
                </a:lnTo>
                <a:lnTo>
                  <a:pt x="98510" y="31483"/>
                </a:lnTo>
                <a:lnTo>
                  <a:pt x="87720" y="31487"/>
                </a:lnTo>
                <a:lnTo>
                  <a:pt x="76931" y="32292"/>
                </a:lnTo>
                <a:lnTo>
                  <a:pt x="65592" y="33934"/>
                </a:lnTo>
                <a:lnTo>
                  <a:pt x="53960" y="36355"/>
                </a:lnTo>
                <a:lnTo>
                  <a:pt x="8393" y="48877"/>
                </a:lnTo>
                <a:lnTo>
                  <a:pt x="6410" y="49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2022" y="6835446"/>
            <a:ext cx="890608" cy="161271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486410" y="7290893"/>
            <a:ext cx="846145" cy="362516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4474743" y="7497660"/>
            <a:ext cx="118110" cy="50165"/>
          </a:xfrm>
          <a:custGeom>
            <a:avLst/>
            <a:gdLst/>
            <a:ahLst/>
            <a:cxnLst/>
            <a:rect l="l" t="t" r="r" b="b"/>
            <a:pathLst>
              <a:path w="118110" h="50165">
                <a:moveTo>
                  <a:pt x="117767" y="24777"/>
                </a:moveTo>
                <a:lnTo>
                  <a:pt x="110515" y="7264"/>
                </a:lnTo>
                <a:lnTo>
                  <a:pt x="93002" y="0"/>
                </a:lnTo>
                <a:lnTo>
                  <a:pt x="75488" y="7264"/>
                </a:lnTo>
                <a:lnTo>
                  <a:pt x="74180" y="10414"/>
                </a:lnTo>
                <a:lnTo>
                  <a:pt x="57162" y="6388"/>
                </a:lnTo>
                <a:lnTo>
                  <a:pt x="56794" y="6362"/>
                </a:lnTo>
                <a:lnTo>
                  <a:pt x="56527" y="6350"/>
                </a:lnTo>
                <a:lnTo>
                  <a:pt x="55308" y="6248"/>
                </a:lnTo>
                <a:lnTo>
                  <a:pt x="55016" y="6375"/>
                </a:lnTo>
                <a:lnTo>
                  <a:pt x="7607" y="7200"/>
                </a:lnTo>
                <a:lnTo>
                  <a:pt x="6845" y="7162"/>
                </a:lnTo>
                <a:lnTo>
                  <a:pt x="0" y="14008"/>
                </a:lnTo>
                <a:lnTo>
                  <a:pt x="6096" y="20802"/>
                </a:lnTo>
                <a:lnTo>
                  <a:pt x="53289" y="32321"/>
                </a:lnTo>
                <a:lnTo>
                  <a:pt x="53454" y="32397"/>
                </a:lnTo>
                <a:lnTo>
                  <a:pt x="53695" y="32423"/>
                </a:lnTo>
                <a:lnTo>
                  <a:pt x="53860" y="32448"/>
                </a:lnTo>
                <a:lnTo>
                  <a:pt x="55308" y="32524"/>
                </a:lnTo>
                <a:lnTo>
                  <a:pt x="71780" y="33362"/>
                </a:lnTo>
                <a:lnTo>
                  <a:pt x="75488" y="42291"/>
                </a:lnTo>
                <a:lnTo>
                  <a:pt x="93002" y="49542"/>
                </a:lnTo>
                <a:lnTo>
                  <a:pt x="110515" y="42291"/>
                </a:lnTo>
                <a:lnTo>
                  <a:pt x="117767" y="24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59284" y="6105020"/>
            <a:ext cx="1081867" cy="352063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08081" y="6150632"/>
            <a:ext cx="1177403" cy="552890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5155205" y="6009849"/>
            <a:ext cx="194310" cy="471805"/>
          </a:xfrm>
          <a:custGeom>
            <a:avLst/>
            <a:gdLst/>
            <a:ahLst/>
            <a:cxnLst/>
            <a:rect l="l" t="t" r="r" b="b"/>
            <a:pathLst>
              <a:path w="194310" h="471804">
                <a:moveTo>
                  <a:pt x="31785" y="471293"/>
                </a:moveTo>
                <a:lnTo>
                  <a:pt x="23053" y="462561"/>
                </a:lnTo>
                <a:lnTo>
                  <a:pt x="27203" y="455126"/>
                </a:lnTo>
                <a:lnTo>
                  <a:pt x="31746" y="451429"/>
                </a:lnTo>
                <a:lnTo>
                  <a:pt x="49618" y="435104"/>
                </a:lnTo>
                <a:lnTo>
                  <a:pt x="65038" y="417744"/>
                </a:lnTo>
                <a:lnTo>
                  <a:pt x="83998" y="396595"/>
                </a:lnTo>
                <a:lnTo>
                  <a:pt x="107454" y="367048"/>
                </a:lnTo>
                <a:lnTo>
                  <a:pt x="115266" y="354991"/>
                </a:lnTo>
                <a:lnTo>
                  <a:pt x="122457" y="341756"/>
                </a:lnTo>
                <a:lnTo>
                  <a:pt x="133595" y="315964"/>
                </a:lnTo>
                <a:lnTo>
                  <a:pt x="146707" y="286679"/>
                </a:lnTo>
                <a:lnTo>
                  <a:pt x="159656" y="249961"/>
                </a:lnTo>
                <a:lnTo>
                  <a:pt x="160905" y="192399"/>
                </a:lnTo>
                <a:lnTo>
                  <a:pt x="160801" y="179970"/>
                </a:lnTo>
                <a:lnTo>
                  <a:pt x="154225" y="141490"/>
                </a:lnTo>
                <a:lnTo>
                  <a:pt x="128465" y="99151"/>
                </a:lnTo>
                <a:lnTo>
                  <a:pt x="101026" y="68850"/>
                </a:lnTo>
                <a:lnTo>
                  <a:pt x="80468" y="51448"/>
                </a:lnTo>
                <a:lnTo>
                  <a:pt x="74961" y="47086"/>
                </a:lnTo>
                <a:lnTo>
                  <a:pt x="68546" y="42290"/>
                </a:lnTo>
                <a:lnTo>
                  <a:pt x="60591" y="37309"/>
                </a:lnTo>
                <a:lnTo>
                  <a:pt x="51136" y="32202"/>
                </a:lnTo>
                <a:lnTo>
                  <a:pt x="3318" y="9472"/>
                </a:lnTo>
                <a:lnTo>
                  <a:pt x="935" y="7729"/>
                </a:lnTo>
                <a:lnTo>
                  <a:pt x="0" y="4862"/>
                </a:lnTo>
                <a:lnTo>
                  <a:pt x="4862" y="0"/>
                </a:lnTo>
                <a:lnTo>
                  <a:pt x="6405" y="251"/>
                </a:lnTo>
                <a:lnTo>
                  <a:pt x="46643" y="8534"/>
                </a:lnTo>
                <a:lnTo>
                  <a:pt x="89518" y="22945"/>
                </a:lnTo>
                <a:lnTo>
                  <a:pt x="121931" y="46844"/>
                </a:lnTo>
                <a:lnTo>
                  <a:pt x="152647" y="79544"/>
                </a:lnTo>
                <a:lnTo>
                  <a:pt x="175268" y="111417"/>
                </a:lnTo>
                <a:lnTo>
                  <a:pt x="189395" y="150345"/>
                </a:lnTo>
                <a:lnTo>
                  <a:pt x="193439" y="192207"/>
                </a:lnTo>
                <a:lnTo>
                  <a:pt x="193681" y="242178"/>
                </a:lnTo>
                <a:lnTo>
                  <a:pt x="192749" y="254186"/>
                </a:lnTo>
                <a:lnTo>
                  <a:pt x="190820" y="265612"/>
                </a:lnTo>
                <a:lnTo>
                  <a:pt x="187867" y="276658"/>
                </a:lnTo>
                <a:lnTo>
                  <a:pt x="183872" y="287301"/>
                </a:lnTo>
                <a:lnTo>
                  <a:pt x="177483" y="300715"/>
                </a:lnTo>
                <a:lnTo>
                  <a:pt x="164748" y="329584"/>
                </a:lnTo>
                <a:lnTo>
                  <a:pt x="144738" y="372406"/>
                </a:lnTo>
                <a:lnTo>
                  <a:pt x="109236" y="418679"/>
                </a:lnTo>
                <a:lnTo>
                  <a:pt x="65107" y="455018"/>
                </a:lnTo>
                <a:lnTo>
                  <a:pt x="34207" y="470953"/>
                </a:lnTo>
                <a:lnTo>
                  <a:pt x="31785" y="4712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2058479" y="8160706"/>
            <a:ext cx="384810" cy="43180"/>
          </a:xfrm>
          <a:custGeom>
            <a:avLst/>
            <a:gdLst/>
            <a:ahLst/>
            <a:cxnLst/>
            <a:rect l="l" t="t" r="r" b="b"/>
            <a:pathLst>
              <a:path w="384810" h="43179">
                <a:moveTo>
                  <a:pt x="52669" y="43075"/>
                </a:moveTo>
                <a:lnTo>
                  <a:pt x="37703" y="42670"/>
                </a:lnTo>
                <a:lnTo>
                  <a:pt x="0" y="40193"/>
                </a:lnTo>
                <a:lnTo>
                  <a:pt x="37682" y="37716"/>
                </a:lnTo>
                <a:lnTo>
                  <a:pt x="52439" y="36881"/>
                </a:lnTo>
                <a:lnTo>
                  <a:pt x="73730" y="34827"/>
                </a:lnTo>
                <a:lnTo>
                  <a:pt x="93923" y="31822"/>
                </a:lnTo>
                <a:lnTo>
                  <a:pt x="119949" y="27167"/>
                </a:lnTo>
                <a:lnTo>
                  <a:pt x="152467" y="23796"/>
                </a:lnTo>
                <a:lnTo>
                  <a:pt x="204275" y="21495"/>
                </a:lnTo>
                <a:lnTo>
                  <a:pt x="260676" y="12875"/>
                </a:lnTo>
                <a:lnTo>
                  <a:pt x="289563" y="7293"/>
                </a:lnTo>
                <a:lnTo>
                  <a:pt x="330660" y="1003"/>
                </a:lnTo>
                <a:lnTo>
                  <a:pt x="376929" y="0"/>
                </a:lnTo>
                <a:lnTo>
                  <a:pt x="384814" y="7885"/>
                </a:lnTo>
                <a:lnTo>
                  <a:pt x="377013" y="15770"/>
                </a:lnTo>
                <a:lnTo>
                  <a:pt x="331765" y="15736"/>
                </a:lnTo>
                <a:lnTo>
                  <a:pt x="291876" y="21400"/>
                </a:lnTo>
                <a:lnTo>
                  <a:pt x="237997" y="30776"/>
                </a:lnTo>
                <a:lnTo>
                  <a:pt x="166071" y="35758"/>
                </a:lnTo>
                <a:lnTo>
                  <a:pt x="153383" y="36021"/>
                </a:lnTo>
                <a:lnTo>
                  <a:pt x="121285" y="38574"/>
                </a:lnTo>
                <a:lnTo>
                  <a:pt x="95187" y="41672"/>
                </a:lnTo>
                <a:lnTo>
                  <a:pt x="74348" y="42868"/>
                </a:lnTo>
                <a:lnTo>
                  <a:pt x="52669" y="43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68211" y="7928314"/>
            <a:ext cx="963714" cy="373560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6341896" y="1502932"/>
            <a:ext cx="331470" cy="45720"/>
          </a:xfrm>
          <a:custGeom>
            <a:avLst/>
            <a:gdLst/>
            <a:ahLst/>
            <a:cxnLst/>
            <a:rect l="l" t="t" r="r" b="b"/>
            <a:pathLst>
              <a:path w="331470" h="45719">
                <a:moveTo>
                  <a:pt x="2805" y="45283"/>
                </a:moveTo>
                <a:lnTo>
                  <a:pt x="821" y="44461"/>
                </a:lnTo>
                <a:lnTo>
                  <a:pt x="0" y="42477"/>
                </a:lnTo>
                <a:lnTo>
                  <a:pt x="629" y="40705"/>
                </a:lnTo>
                <a:lnTo>
                  <a:pt x="68578" y="22074"/>
                </a:lnTo>
                <a:lnTo>
                  <a:pt x="107716" y="14184"/>
                </a:lnTo>
                <a:lnTo>
                  <a:pt x="147696" y="10879"/>
                </a:lnTo>
                <a:lnTo>
                  <a:pt x="157754" y="9712"/>
                </a:lnTo>
                <a:lnTo>
                  <a:pt x="214297" y="855"/>
                </a:lnTo>
                <a:lnTo>
                  <a:pt x="258686" y="0"/>
                </a:lnTo>
                <a:lnTo>
                  <a:pt x="325888" y="5113"/>
                </a:lnTo>
                <a:lnTo>
                  <a:pt x="330943" y="10169"/>
                </a:lnTo>
                <a:lnTo>
                  <a:pt x="325888" y="15224"/>
                </a:lnTo>
                <a:lnTo>
                  <a:pt x="258686" y="20338"/>
                </a:lnTo>
                <a:lnTo>
                  <a:pt x="224816" y="20157"/>
                </a:lnTo>
                <a:lnTo>
                  <a:pt x="216813" y="20452"/>
                </a:lnTo>
                <a:lnTo>
                  <a:pt x="176516" y="26072"/>
                </a:lnTo>
                <a:lnTo>
                  <a:pt x="121447" y="29561"/>
                </a:lnTo>
                <a:lnTo>
                  <a:pt x="109406" y="29631"/>
                </a:lnTo>
                <a:lnTo>
                  <a:pt x="87594" y="31376"/>
                </a:lnTo>
                <a:lnTo>
                  <a:pt x="71005" y="33587"/>
                </a:lnTo>
                <a:lnTo>
                  <a:pt x="3405" y="45218"/>
                </a:lnTo>
                <a:lnTo>
                  <a:pt x="2805" y="452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876872" y="1302194"/>
            <a:ext cx="186690" cy="325120"/>
          </a:xfrm>
          <a:custGeom>
            <a:avLst/>
            <a:gdLst/>
            <a:ahLst/>
            <a:cxnLst/>
            <a:rect l="l" t="t" r="r" b="b"/>
            <a:pathLst>
              <a:path w="186690" h="325119">
                <a:moveTo>
                  <a:pt x="186169" y="116903"/>
                </a:moveTo>
                <a:lnTo>
                  <a:pt x="185242" y="68021"/>
                </a:lnTo>
                <a:lnTo>
                  <a:pt x="185254" y="67843"/>
                </a:lnTo>
                <a:lnTo>
                  <a:pt x="185178" y="67665"/>
                </a:lnTo>
                <a:lnTo>
                  <a:pt x="180149" y="55524"/>
                </a:lnTo>
                <a:lnTo>
                  <a:pt x="167830" y="50431"/>
                </a:lnTo>
                <a:lnTo>
                  <a:pt x="155575" y="55473"/>
                </a:lnTo>
                <a:lnTo>
                  <a:pt x="154076" y="59016"/>
                </a:lnTo>
                <a:lnTo>
                  <a:pt x="150495" y="67487"/>
                </a:lnTo>
                <a:lnTo>
                  <a:pt x="150444" y="67779"/>
                </a:lnTo>
                <a:lnTo>
                  <a:pt x="150406" y="68021"/>
                </a:lnTo>
                <a:lnTo>
                  <a:pt x="148526" y="115379"/>
                </a:lnTo>
                <a:lnTo>
                  <a:pt x="146850" y="129946"/>
                </a:lnTo>
                <a:lnTo>
                  <a:pt x="141198" y="155702"/>
                </a:lnTo>
                <a:lnTo>
                  <a:pt x="134861" y="185559"/>
                </a:lnTo>
                <a:lnTo>
                  <a:pt x="124574" y="226529"/>
                </a:lnTo>
                <a:lnTo>
                  <a:pt x="110832" y="262293"/>
                </a:lnTo>
                <a:lnTo>
                  <a:pt x="108483" y="267652"/>
                </a:lnTo>
                <a:lnTo>
                  <a:pt x="108483" y="302196"/>
                </a:lnTo>
                <a:lnTo>
                  <a:pt x="107962" y="302298"/>
                </a:lnTo>
                <a:lnTo>
                  <a:pt x="107442" y="301358"/>
                </a:lnTo>
                <a:lnTo>
                  <a:pt x="106959" y="300177"/>
                </a:lnTo>
                <a:lnTo>
                  <a:pt x="107226" y="300316"/>
                </a:lnTo>
                <a:lnTo>
                  <a:pt x="108483" y="302196"/>
                </a:lnTo>
                <a:lnTo>
                  <a:pt x="108483" y="267652"/>
                </a:lnTo>
                <a:lnTo>
                  <a:pt x="100838" y="285038"/>
                </a:lnTo>
                <a:lnTo>
                  <a:pt x="97536" y="276885"/>
                </a:lnTo>
                <a:lnTo>
                  <a:pt x="93789" y="266725"/>
                </a:lnTo>
                <a:lnTo>
                  <a:pt x="90487" y="258762"/>
                </a:lnTo>
                <a:lnTo>
                  <a:pt x="73240" y="222364"/>
                </a:lnTo>
                <a:lnTo>
                  <a:pt x="53378" y="154825"/>
                </a:lnTo>
                <a:lnTo>
                  <a:pt x="41097" y="95821"/>
                </a:lnTo>
                <a:lnTo>
                  <a:pt x="34277" y="63563"/>
                </a:lnTo>
                <a:lnTo>
                  <a:pt x="23837" y="21894"/>
                </a:lnTo>
                <a:lnTo>
                  <a:pt x="11925" y="3479"/>
                </a:lnTo>
                <a:lnTo>
                  <a:pt x="10947" y="2070"/>
                </a:lnTo>
                <a:lnTo>
                  <a:pt x="10718" y="1892"/>
                </a:lnTo>
                <a:lnTo>
                  <a:pt x="10414" y="1625"/>
                </a:lnTo>
                <a:lnTo>
                  <a:pt x="9639" y="965"/>
                </a:lnTo>
                <a:lnTo>
                  <a:pt x="9283" y="863"/>
                </a:lnTo>
                <a:lnTo>
                  <a:pt x="8737" y="495"/>
                </a:lnTo>
                <a:lnTo>
                  <a:pt x="6299" y="0"/>
                </a:lnTo>
                <a:lnTo>
                  <a:pt x="0" y="6299"/>
                </a:lnTo>
                <a:lnTo>
                  <a:pt x="495" y="8737"/>
                </a:lnTo>
                <a:lnTo>
                  <a:pt x="622" y="8953"/>
                </a:lnTo>
                <a:lnTo>
                  <a:pt x="673" y="9105"/>
                </a:lnTo>
                <a:lnTo>
                  <a:pt x="342" y="9804"/>
                </a:lnTo>
                <a:lnTo>
                  <a:pt x="965" y="13754"/>
                </a:lnTo>
                <a:lnTo>
                  <a:pt x="4229" y="23228"/>
                </a:lnTo>
                <a:lnTo>
                  <a:pt x="5981" y="28054"/>
                </a:lnTo>
                <a:lnTo>
                  <a:pt x="7874" y="34391"/>
                </a:lnTo>
                <a:lnTo>
                  <a:pt x="10871" y="46748"/>
                </a:lnTo>
                <a:lnTo>
                  <a:pt x="14935" y="67487"/>
                </a:lnTo>
                <a:lnTo>
                  <a:pt x="21031" y="99834"/>
                </a:lnTo>
                <a:lnTo>
                  <a:pt x="32448" y="159296"/>
                </a:lnTo>
                <a:lnTo>
                  <a:pt x="42024" y="201218"/>
                </a:lnTo>
                <a:lnTo>
                  <a:pt x="58775" y="243687"/>
                </a:lnTo>
                <a:lnTo>
                  <a:pt x="70180" y="268058"/>
                </a:lnTo>
                <a:lnTo>
                  <a:pt x="72910" y="274751"/>
                </a:lnTo>
                <a:lnTo>
                  <a:pt x="76593" y="284937"/>
                </a:lnTo>
                <a:lnTo>
                  <a:pt x="86067" y="309905"/>
                </a:lnTo>
                <a:lnTo>
                  <a:pt x="87706" y="313372"/>
                </a:lnTo>
                <a:lnTo>
                  <a:pt x="89446" y="317144"/>
                </a:lnTo>
                <a:lnTo>
                  <a:pt x="93179" y="321386"/>
                </a:lnTo>
                <a:lnTo>
                  <a:pt x="99542" y="324459"/>
                </a:lnTo>
                <a:lnTo>
                  <a:pt x="106794" y="324535"/>
                </a:lnTo>
                <a:lnTo>
                  <a:pt x="112522" y="322465"/>
                </a:lnTo>
                <a:lnTo>
                  <a:pt x="142989" y="276275"/>
                </a:lnTo>
                <a:lnTo>
                  <a:pt x="158432" y="238379"/>
                </a:lnTo>
                <a:lnTo>
                  <a:pt x="177241" y="163703"/>
                </a:lnTo>
                <a:lnTo>
                  <a:pt x="183540" y="136791"/>
                </a:lnTo>
                <a:lnTo>
                  <a:pt x="186169" y="116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8816" y="170044"/>
            <a:ext cx="2464465" cy="1150310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7095325" y="1477568"/>
            <a:ext cx="50165" cy="98425"/>
          </a:xfrm>
          <a:custGeom>
            <a:avLst/>
            <a:gdLst/>
            <a:ahLst/>
            <a:cxnLst/>
            <a:rect l="l" t="t" r="r" b="b"/>
            <a:pathLst>
              <a:path w="50165" h="98425">
                <a:moveTo>
                  <a:pt x="49542" y="24765"/>
                </a:moveTo>
                <a:lnTo>
                  <a:pt x="42278" y="7251"/>
                </a:lnTo>
                <a:lnTo>
                  <a:pt x="24765" y="0"/>
                </a:lnTo>
                <a:lnTo>
                  <a:pt x="7251" y="7251"/>
                </a:lnTo>
                <a:lnTo>
                  <a:pt x="0" y="24765"/>
                </a:lnTo>
                <a:lnTo>
                  <a:pt x="7251" y="42278"/>
                </a:lnTo>
                <a:lnTo>
                  <a:pt x="20802" y="47904"/>
                </a:lnTo>
                <a:lnTo>
                  <a:pt x="21336" y="57213"/>
                </a:lnTo>
                <a:lnTo>
                  <a:pt x="21996" y="64604"/>
                </a:lnTo>
                <a:lnTo>
                  <a:pt x="22275" y="71513"/>
                </a:lnTo>
                <a:lnTo>
                  <a:pt x="21983" y="81559"/>
                </a:lnTo>
                <a:lnTo>
                  <a:pt x="21653" y="84226"/>
                </a:lnTo>
                <a:lnTo>
                  <a:pt x="25793" y="93891"/>
                </a:lnTo>
                <a:lnTo>
                  <a:pt x="35534" y="97891"/>
                </a:lnTo>
                <a:lnTo>
                  <a:pt x="45351" y="93814"/>
                </a:lnTo>
                <a:lnTo>
                  <a:pt x="49428" y="83997"/>
                </a:lnTo>
                <a:lnTo>
                  <a:pt x="48983" y="79870"/>
                </a:lnTo>
                <a:lnTo>
                  <a:pt x="47078" y="68922"/>
                </a:lnTo>
                <a:lnTo>
                  <a:pt x="45199" y="60744"/>
                </a:lnTo>
                <a:lnTo>
                  <a:pt x="42849" y="52197"/>
                </a:lnTo>
                <a:lnTo>
                  <a:pt x="39001" y="43637"/>
                </a:lnTo>
                <a:lnTo>
                  <a:pt x="42278" y="42278"/>
                </a:lnTo>
                <a:lnTo>
                  <a:pt x="49542" y="24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7073786" y="1348333"/>
            <a:ext cx="94615" cy="50165"/>
          </a:xfrm>
          <a:custGeom>
            <a:avLst/>
            <a:gdLst/>
            <a:ahLst/>
            <a:cxnLst/>
            <a:rect l="l" t="t" r="r" b="b"/>
            <a:pathLst>
              <a:path w="94615" h="50165">
                <a:moveTo>
                  <a:pt x="94335" y="35547"/>
                </a:moveTo>
                <a:lnTo>
                  <a:pt x="49364" y="25196"/>
                </a:lnTo>
                <a:lnTo>
                  <a:pt x="49542" y="24777"/>
                </a:lnTo>
                <a:lnTo>
                  <a:pt x="42278" y="7251"/>
                </a:lnTo>
                <a:lnTo>
                  <a:pt x="24765" y="0"/>
                </a:lnTo>
                <a:lnTo>
                  <a:pt x="7251" y="7251"/>
                </a:lnTo>
                <a:lnTo>
                  <a:pt x="0" y="24777"/>
                </a:lnTo>
                <a:lnTo>
                  <a:pt x="7251" y="42291"/>
                </a:lnTo>
                <a:lnTo>
                  <a:pt x="24765" y="49542"/>
                </a:lnTo>
                <a:lnTo>
                  <a:pt x="42278" y="42291"/>
                </a:lnTo>
                <a:lnTo>
                  <a:pt x="46532" y="32042"/>
                </a:lnTo>
                <a:lnTo>
                  <a:pt x="56438" y="34010"/>
                </a:lnTo>
                <a:lnTo>
                  <a:pt x="88569" y="40424"/>
                </a:lnTo>
                <a:lnTo>
                  <a:pt x="89382" y="40500"/>
                </a:lnTo>
                <a:lnTo>
                  <a:pt x="94335" y="355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14264" y="1283927"/>
            <a:ext cx="631113" cy="298450"/>
          </a:xfrm>
          <a:prstGeom prst="rect">
            <a:avLst/>
          </a:prstGeom>
        </p:spPr>
      </p:pic>
      <p:sp>
        <p:nvSpPr>
          <p:cNvPr id="41" name="object 41" descr=""/>
          <p:cNvSpPr/>
          <p:nvPr/>
        </p:nvSpPr>
        <p:spPr>
          <a:xfrm>
            <a:off x="6507700" y="1977642"/>
            <a:ext cx="259079" cy="33020"/>
          </a:xfrm>
          <a:custGeom>
            <a:avLst/>
            <a:gdLst/>
            <a:ahLst/>
            <a:cxnLst/>
            <a:rect l="l" t="t" r="r" b="b"/>
            <a:pathLst>
              <a:path w="259079" h="33019">
                <a:moveTo>
                  <a:pt x="251624" y="32699"/>
                </a:moveTo>
                <a:lnTo>
                  <a:pt x="250389" y="32594"/>
                </a:lnTo>
                <a:lnTo>
                  <a:pt x="239458" y="31257"/>
                </a:lnTo>
                <a:lnTo>
                  <a:pt x="214866" y="29826"/>
                </a:lnTo>
                <a:lnTo>
                  <a:pt x="186871" y="30095"/>
                </a:lnTo>
                <a:lnTo>
                  <a:pt x="127832" y="29856"/>
                </a:lnTo>
                <a:lnTo>
                  <a:pt x="110695" y="29516"/>
                </a:lnTo>
                <a:lnTo>
                  <a:pt x="97280" y="28729"/>
                </a:lnTo>
                <a:lnTo>
                  <a:pt x="8281" y="18568"/>
                </a:lnTo>
                <a:lnTo>
                  <a:pt x="0" y="9312"/>
                </a:lnTo>
                <a:lnTo>
                  <a:pt x="731" y="5687"/>
                </a:lnTo>
                <a:lnTo>
                  <a:pt x="9312" y="0"/>
                </a:lnTo>
                <a:lnTo>
                  <a:pt x="10343" y="57"/>
                </a:lnTo>
                <a:lnTo>
                  <a:pt x="99255" y="9712"/>
                </a:lnTo>
                <a:lnTo>
                  <a:pt x="111256" y="10217"/>
                </a:lnTo>
                <a:lnTo>
                  <a:pt x="127935" y="10307"/>
                </a:lnTo>
                <a:lnTo>
                  <a:pt x="187143" y="10068"/>
                </a:lnTo>
                <a:lnTo>
                  <a:pt x="216012" y="12060"/>
                </a:lnTo>
                <a:lnTo>
                  <a:pt x="241390" y="15799"/>
                </a:lnTo>
                <a:lnTo>
                  <a:pt x="252857" y="18340"/>
                </a:lnTo>
                <a:lnTo>
                  <a:pt x="258856" y="25466"/>
                </a:lnTo>
                <a:lnTo>
                  <a:pt x="251624" y="3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15757" y="1820762"/>
            <a:ext cx="920439" cy="469327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6475658" y="2664097"/>
            <a:ext cx="396875" cy="43815"/>
          </a:xfrm>
          <a:custGeom>
            <a:avLst/>
            <a:gdLst/>
            <a:ahLst/>
            <a:cxnLst/>
            <a:rect l="l" t="t" r="r" b="b"/>
            <a:pathLst>
              <a:path w="396875" h="43814">
                <a:moveTo>
                  <a:pt x="60475" y="43510"/>
                </a:moveTo>
                <a:lnTo>
                  <a:pt x="9132" y="42684"/>
                </a:lnTo>
                <a:lnTo>
                  <a:pt x="5525" y="41973"/>
                </a:lnTo>
                <a:lnTo>
                  <a:pt x="0" y="33638"/>
                </a:lnTo>
                <a:lnTo>
                  <a:pt x="703" y="30135"/>
                </a:lnTo>
                <a:lnTo>
                  <a:pt x="60034" y="22796"/>
                </a:lnTo>
                <a:lnTo>
                  <a:pt x="71241" y="21636"/>
                </a:lnTo>
                <a:lnTo>
                  <a:pt x="87918" y="19082"/>
                </a:lnTo>
                <a:lnTo>
                  <a:pt x="104040" y="15726"/>
                </a:lnTo>
                <a:lnTo>
                  <a:pt x="135201" y="10048"/>
                </a:lnTo>
                <a:lnTo>
                  <a:pt x="211131" y="886"/>
                </a:lnTo>
                <a:lnTo>
                  <a:pt x="228709" y="140"/>
                </a:lnTo>
                <a:lnTo>
                  <a:pt x="254490" y="0"/>
                </a:lnTo>
                <a:lnTo>
                  <a:pt x="287448" y="467"/>
                </a:lnTo>
                <a:lnTo>
                  <a:pt x="373885" y="2685"/>
                </a:lnTo>
                <a:lnTo>
                  <a:pt x="392285" y="2685"/>
                </a:lnTo>
                <a:lnTo>
                  <a:pt x="396314" y="6714"/>
                </a:lnTo>
                <a:lnTo>
                  <a:pt x="395116" y="9945"/>
                </a:lnTo>
                <a:lnTo>
                  <a:pt x="393794" y="11030"/>
                </a:lnTo>
                <a:lnTo>
                  <a:pt x="392145" y="11606"/>
                </a:lnTo>
                <a:lnTo>
                  <a:pt x="374589" y="16235"/>
                </a:lnTo>
                <a:lnTo>
                  <a:pt x="287961" y="23731"/>
                </a:lnTo>
                <a:lnTo>
                  <a:pt x="229206" y="24488"/>
                </a:lnTo>
                <a:lnTo>
                  <a:pt x="213614" y="25035"/>
                </a:lnTo>
                <a:lnTo>
                  <a:pt x="138342" y="33535"/>
                </a:lnTo>
                <a:lnTo>
                  <a:pt x="91285" y="41300"/>
                </a:lnTo>
                <a:lnTo>
                  <a:pt x="73392" y="42947"/>
                </a:lnTo>
                <a:lnTo>
                  <a:pt x="60475" y="43510"/>
                </a:lnTo>
                <a:close/>
              </a:path>
              <a:path w="396875" h="43814">
                <a:moveTo>
                  <a:pt x="392285" y="2685"/>
                </a:moveTo>
                <a:lnTo>
                  <a:pt x="373885" y="2685"/>
                </a:lnTo>
                <a:lnTo>
                  <a:pt x="390576" y="1823"/>
                </a:lnTo>
                <a:lnTo>
                  <a:pt x="391360" y="1760"/>
                </a:lnTo>
                <a:lnTo>
                  <a:pt x="392285" y="2685"/>
                </a:lnTo>
                <a:close/>
              </a:path>
              <a:path w="396875" h="43814">
                <a:moveTo>
                  <a:pt x="9046" y="42684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49675" y="2576041"/>
            <a:ext cx="230808" cy="20669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26413" y="7932374"/>
            <a:ext cx="1202431" cy="828104"/>
          </a:xfrm>
          <a:prstGeom prst="rect">
            <a:avLst/>
          </a:prstGeom>
        </p:spPr>
      </p:pic>
      <p:grpSp>
        <p:nvGrpSpPr>
          <p:cNvPr id="46" name="object 46" descr=""/>
          <p:cNvGrpSpPr/>
          <p:nvPr/>
        </p:nvGrpSpPr>
        <p:grpSpPr>
          <a:xfrm>
            <a:off x="7356664" y="2551953"/>
            <a:ext cx="240665" cy="439420"/>
            <a:chOff x="7356664" y="2551953"/>
            <a:chExt cx="240665" cy="439420"/>
          </a:xfrm>
        </p:grpSpPr>
        <p:sp>
          <p:nvSpPr>
            <p:cNvPr id="47" name="object 47" descr=""/>
            <p:cNvSpPr/>
            <p:nvPr/>
          </p:nvSpPr>
          <p:spPr>
            <a:xfrm>
              <a:off x="7356664" y="2551953"/>
              <a:ext cx="123825" cy="439420"/>
            </a:xfrm>
            <a:custGeom>
              <a:avLst/>
              <a:gdLst/>
              <a:ahLst/>
              <a:cxnLst/>
              <a:rect l="l" t="t" r="r" b="b"/>
              <a:pathLst>
                <a:path w="123825" h="439419">
                  <a:moveTo>
                    <a:pt x="26849" y="142704"/>
                  </a:moveTo>
                  <a:lnTo>
                    <a:pt x="26992" y="79802"/>
                  </a:lnTo>
                  <a:lnTo>
                    <a:pt x="32820" y="34087"/>
                  </a:lnTo>
                  <a:lnTo>
                    <a:pt x="52358" y="1366"/>
                  </a:lnTo>
                  <a:lnTo>
                    <a:pt x="58383" y="0"/>
                  </a:lnTo>
                  <a:lnTo>
                    <a:pt x="62225" y="104"/>
                  </a:lnTo>
                  <a:lnTo>
                    <a:pt x="101323" y="19760"/>
                  </a:lnTo>
                  <a:lnTo>
                    <a:pt x="110600" y="28769"/>
                  </a:lnTo>
                  <a:lnTo>
                    <a:pt x="69325" y="28769"/>
                  </a:lnTo>
                  <a:lnTo>
                    <a:pt x="69089" y="29092"/>
                  </a:lnTo>
                  <a:lnTo>
                    <a:pt x="67794" y="30353"/>
                  </a:lnTo>
                  <a:lnTo>
                    <a:pt x="64676" y="32162"/>
                  </a:lnTo>
                  <a:lnTo>
                    <a:pt x="61134" y="33019"/>
                  </a:lnTo>
                  <a:lnTo>
                    <a:pt x="59165" y="33019"/>
                  </a:lnTo>
                  <a:lnTo>
                    <a:pt x="59494" y="33102"/>
                  </a:lnTo>
                  <a:lnTo>
                    <a:pt x="61120" y="33511"/>
                  </a:lnTo>
                  <a:lnTo>
                    <a:pt x="63524" y="34359"/>
                  </a:lnTo>
                  <a:lnTo>
                    <a:pt x="66625" y="35680"/>
                  </a:lnTo>
                  <a:lnTo>
                    <a:pt x="64829" y="42089"/>
                  </a:lnTo>
                  <a:lnTo>
                    <a:pt x="63072" y="49941"/>
                  </a:lnTo>
                  <a:lnTo>
                    <a:pt x="60009" y="112824"/>
                  </a:lnTo>
                  <a:lnTo>
                    <a:pt x="53877" y="119190"/>
                  </a:lnTo>
                  <a:lnTo>
                    <a:pt x="40368" y="131363"/>
                  </a:lnTo>
                  <a:lnTo>
                    <a:pt x="29184" y="140577"/>
                  </a:lnTo>
                  <a:lnTo>
                    <a:pt x="26849" y="142704"/>
                  </a:lnTo>
                  <a:close/>
                </a:path>
                <a:path w="123825" h="439419">
                  <a:moveTo>
                    <a:pt x="66625" y="35680"/>
                  </a:moveTo>
                  <a:lnTo>
                    <a:pt x="63524" y="34359"/>
                  </a:lnTo>
                  <a:lnTo>
                    <a:pt x="61120" y="33511"/>
                  </a:lnTo>
                  <a:lnTo>
                    <a:pt x="59492" y="33101"/>
                  </a:lnTo>
                  <a:lnTo>
                    <a:pt x="60805" y="33098"/>
                  </a:lnTo>
                  <a:lnTo>
                    <a:pt x="64676" y="32162"/>
                  </a:lnTo>
                  <a:lnTo>
                    <a:pt x="67794" y="30353"/>
                  </a:lnTo>
                  <a:lnTo>
                    <a:pt x="69089" y="29092"/>
                  </a:lnTo>
                  <a:lnTo>
                    <a:pt x="69325" y="28769"/>
                  </a:lnTo>
                  <a:lnTo>
                    <a:pt x="68953" y="29446"/>
                  </a:lnTo>
                  <a:lnTo>
                    <a:pt x="68525" y="30353"/>
                  </a:lnTo>
                  <a:lnTo>
                    <a:pt x="66743" y="35260"/>
                  </a:lnTo>
                  <a:lnTo>
                    <a:pt x="66625" y="35680"/>
                  </a:lnTo>
                  <a:close/>
                </a:path>
                <a:path w="123825" h="439419">
                  <a:moveTo>
                    <a:pt x="60027" y="137663"/>
                  </a:moveTo>
                  <a:lnTo>
                    <a:pt x="60009" y="112824"/>
                  </a:lnTo>
                  <a:lnTo>
                    <a:pt x="60429" y="112389"/>
                  </a:lnTo>
                  <a:lnTo>
                    <a:pt x="65021" y="106687"/>
                  </a:lnTo>
                  <a:lnTo>
                    <a:pt x="70807" y="99653"/>
                  </a:lnTo>
                  <a:lnTo>
                    <a:pt x="80929" y="88582"/>
                  </a:lnTo>
                  <a:lnTo>
                    <a:pt x="88787" y="79802"/>
                  </a:lnTo>
                  <a:lnTo>
                    <a:pt x="92333" y="65011"/>
                  </a:lnTo>
                  <a:lnTo>
                    <a:pt x="92220" y="62919"/>
                  </a:lnTo>
                  <a:lnTo>
                    <a:pt x="66625" y="35680"/>
                  </a:lnTo>
                  <a:lnTo>
                    <a:pt x="66743" y="35260"/>
                  </a:lnTo>
                  <a:lnTo>
                    <a:pt x="68566" y="30239"/>
                  </a:lnTo>
                  <a:lnTo>
                    <a:pt x="69008" y="29333"/>
                  </a:lnTo>
                  <a:lnTo>
                    <a:pt x="69325" y="28769"/>
                  </a:lnTo>
                  <a:lnTo>
                    <a:pt x="110600" y="28769"/>
                  </a:lnTo>
                  <a:lnTo>
                    <a:pt x="123678" y="60750"/>
                  </a:lnTo>
                  <a:lnTo>
                    <a:pt x="123639" y="67116"/>
                  </a:lnTo>
                  <a:lnTo>
                    <a:pt x="100722" y="108211"/>
                  </a:lnTo>
                  <a:lnTo>
                    <a:pt x="65311" y="134681"/>
                  </a:lnTo>
                  <a:lnTo>
                    <a:pt x="60027" y="137663"/>
                  </a:lnTo>
                  <a:close/>
                </a:path>
                <a:path w="123825" h="439419">
                  <a:moveTo>
                    <a:pt x="59492" y="33101"/>
                  </a:moveTo>
                  <a:lnTo>
                    <a:pt x="59165" y="33019"/>
                  </a:lnTo>
                  <a:lnTo>
                    <a:pt x="61134" y="33019"/>
                  </a:lnTo>
                  <a:lnTo>
                    <a:pt x="60805" y="33098"/>
                  </a:lnTo>
                  <a:lnTo>
                    <a:pt x="59492" y="33101"/>
                  </a:lnTo>
                  <a:close/>
                </a:path>
                <a:path w="123825" h="439419">
                  <a:moveTo>
                    <a:pt x="26840" y="155342"/>
                  </a:moveTo>
                  <a:lnTo>
                    <a:pt x="26849" y="142704"/>
                  </a:lnTo>
                  <a:lnTo>
                    <a:pt x="29184" y="140577"/>
                  </a:lnTo>
                  <a:lnTo>
                    <a:pt x="40368" y="131363"/>
                  </a:lnTo>
                  <a:lnTo>
                    <a:pt x="53877" y="119190"/>
                  </a:lnTo>
                  <a:lnTo>
                    <a:pt x="60009" y="112824"/>
                  </a:lnTo>
                  <a:lnTo>
                    <a:pt x="60027" y="137663"/>
                  </a:lnTo>
                  <a:lnTo>
                    <a:pt x="49096" y="143831"/>
                  </a:lnTo>
                  <a:lnTo>
                    <a:pt x="36157" y="150987"/>
                  </a:lnTo>
                  <a:lnTo>
                    <a:pt x="26840" y="155342"/>
                  </a:lnTo>
                  <a:close/>
                </a:path>
                <a:path w="123825" h="439419">
                  <a:moveTo>
                    <a:pt x="58934" y="428832"/>
                  </a:moveTo>
                  <a:lnTo>
                    <a:pt x="41193" y="428832"/>
                  </a:lnTo>
                  <a:lnTo>
                    <a:pt x="41292" y="418511"/>
                  </a:lnTo>
                  <a:lnTo>
                    <a:pt x="40805" y="411001"/>
                  </a:lnTo>
                  <a:lnTo>
                    <a:pt x="39382" y="397957"/>
                  </a:lnTo>
                  <a:lnTo>
                    <a:pt x="37633" y="378232"/>
                  </a:lnTo>
                  <a:lnTo>
                    <a:pt x="35900" y="360282"/>
                  </a:lnTo>
                  <a:lnTo>
                    <a:pt x="28855" y="325109"/>
                  </a:lnTo>
                  <a:lnTo>
                    <a:pt x="26932" y="305369"/>
                  </a:lnTo>
                  <a:lnTo>
                    <a:pt x="26840" y="155342"/>
                  </a:lnTo>
                  <a:lnTo>
                    <a:pt x="36157" y="150987"/>
                  </a:lnTo>
                  <a:lnTo>
                    <a:pt x="49096" y="143831"/>
                  </a:lnTo>
                  <a:lnTo>
                    <a:pt x="60027" y="137663"/>
                  </a:lnTo>
                  <a:lnTo>
                    <a:pt x="60061" y="167683"/>
                  </a:lnTo>
                  <a:lnTo>
                    <a:pt x="60378" y="304969"/>
                  </a:lnTo>
                  <a:lnTo>
                    <a:pt x="61902" y="319691"/>
                  </a:lnTo>
                  <a:lnTo>
                    <a:pt x="68642" y="355166"/>
                  </a:lnTo>
                  <a:lnTo>
                    <a:pt x="70355" y="376847"/>
                  </a:lnTo>
                  <a:lnTo>
                    <a:pt x="68606" y="398907"/>
                  </a:lnTo>
                  <a:lnTo>
                    <a:pt x="64922" y="413648"/>
                  </a:lnTo>
                  <a:lnTo>
                    <a:pt x="61850" y="422508"/>
                  </a:lnTo>
                  <a:lnTo>
                    <a:pt x="58934" y="428832"/>
                  </a:lnTo>
                  <a:close/>
                </a:path>
                <a:path w="123825" h="439419">
                  <a:moveTo>
                    <a:pt x="1856" y="167019"/>
                  </a:moveTo>
                  <a:lnTo>
                    <a:pt x="161" y="167019"/>
                  </a:lnTo>
                  <a:lnTo>
                    <a:pt x="26849" y="142704"/>
                  </a:lnTo>
                  <a:lnTo>
                    <a:pt x="26840" y="155342"/>
                  </a:lnTo>
                  <a:lnTo>
                    <a:pt x="1856" y="167019"/>
                  </a:lnTo>
                  <a:close/>
                </a:path>
                <a:path w="123825" h="439419">
                  <a:moveTo>
                    <a:pt x="362" y="167683"/>
                  </a:moveTo>
                  <a:lnTo>
                    <a:pt x="0" y="167321"/>
                  </a:lnTo>
                  <a:lnTo>
                    <a:pt x="161" y="167019"/>
                  </a:lnTo>
                  <a:lnTo>
                    <a:pt x="1856" y="167019"/>
                  </a:lnTo>
                  <a:lnTo>
                    <a:pt x="564" y="167623"/>
                  </a:lnTo>
                  <a:lnTo>
                    <a:pt x="362" y="167683"/>
                  </a:lnTo>
                  <a:close/>
                </a:path>
                <a:path w="123825" h="439419">
                  <a:moveTo>
                    <a:pt x="48825" y="439153"/>
                  </a:moveTo>
                  <a:lnTo>
                    <a:pt x="40842" y="431171"/>
                  </a:lnTo>
                  <a:lnTo>
                    <a:pt x="41191" y="428830"/>
                  </a:lnTo>
                  <a:lnTo>
                    <a:pt x="58934" y="428832"/>
                  </a:lnTo>
                  <a:lnTo>
                    <a:pt x="58381" y="430031"/>
                  </a:lnTo>
                  <a:lnTo>
                    <a:pt x="56458" y="433512"/>
                  </a:lnTo>
                  <a:lnTo>
                    <a:pt x="48825" y="4391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9611" y="2697592"/>
              <a:ext cx="177714" cy="66791"/>
            </a:xfrm>
            <a:prstGeom prst="rect">
              <a:avLst/>
            </a:prstGeom>
          </p:spPr>
        </p:pic>
      </p:grpSp>
      <p:sp>
        <p:nvSpPr>
          <p:cNvPr id="49" name="object 49" descr=""/>
          <p:cNvSpPr/>
          <p:nvPr/>
        </p:nvSpPr>
        <p:spPr>
          <a:xfrm>
            <a:off x="7267638" y="2640659"/>
            <a:ext cx="49530" cy="116205"/>
          </a:xfrm>
          <a:custGeom>
            <a:avLst/>
            <a:gdLst/>
            <a:ahLst/>
            <a:cxnLst/>
            <a:rect l="l" t="t" r="r" b="b"/>
            <a:pathLst>
              <a:path w="49529" h="116205">
                <a:moveTo>
                  <a:pt x="49530" y="24777"/>
                </a:moveTo>
                <a:lnTo>
                  <a:pt x="42278" y="7264"/>
                </a:lnTo>
                <a:lnTo>
                  <a:pt x="24765" y="0"/>
                </a:lnTo>
                <a:lnTo>
                  <a:pt x="7251" y="7264"/>
                </a:lnTo>
                <a:lnTo>
                  <a:pt x="0" y="24777"/>
                </a:lnTo>
                <a:lnTo>
                  <a:pt x="7251" y="42291"/>
                </a:lnTo>
                <a:lnTo>
                  <a:pt x="19977" y="47574"/>
                </a:lnTo>
                <a:lnTo>
                  <a:pt x="16929" y="62115"/>
                </a:lnTo>
                <a:lnTo>
                  <a:pt x="14490" y="76085"/>
                </a:lnTo>
                <a:lnTo>
                  <a:pt x="11645" y="93014"/>
                </a:lnTo>
                <a:lnTo>
                  <a:pt x="9766" y="105206"/>
                </a:lnTo>
                <a:lnTo>
                  <a:pt x="9042" y="110934"/>
                </a:lnTo>
                <a:lnTo>
                  <a:pt x="13995" y="115887"/>
                </a:lnTo>
                <a:lnTo>
                  <a:pt x="18948" y="111125"/>
                </a:lnTo>
                <a:lnTo>
                  <a:pt x="18656" y="105879"/>
                </a:lnTo>
                <a:lnTo>
                  <a:pt x="19037" y="93840"/>
                </a:lnTo>
                <a:lnTo>
                  <a:pt x="20383" y="76847"/>
                </a:lnTo>
                <a:lnTo>
                  <a:pt x="21831" y="62814"/>
                </a:lnTo>
                <a:lnTo>
                  <a:pt x="22910" y="48780"/>
                </a:lnTo>
                <a:lnTo>
                  <a:pt x="24765" y="49542"/>
                </a:lnTo>
                <a:lnTo>
                  <a:pt x="42278" y="42291"/>
                </a:lnTo>
                <a:lnTo>
                  <a:pt x="49530" y="24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7181481" y="2500667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5" h="49530">
                <a:moveTo>
                  <a:pt x="49542" y="24765"/>
                </a:moveTo>
                <a:lnTo>
                  <a:pt x="42278" y="7251"/>
                </a:lnTo>
                <a:lnTo>
                  <a:pt x="24765" y="0"/>
                </a:lnTo>
                <a:lnTo>
                  <a:pt x="7251" y="7251"/>
                </a:lnTo>
                <a:lnTo>
                  <a:pt x="0" y="24765"/>
                </a:lnTo>
                <a:lnTo>
                  <a:pt x="7251" y="42278"/>
                </a:lnTo>
                <a:lnTo>
                  <a:pt x="24765" y="49530"/>
                </a:lnTo>
                <a:lnTo>
                  <a:pt x="42278" y="42278"/>
                </a:lnTo>
                <a:lnTo>
                  <a:pt x="49542" y="24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6494966" y="3326715"/>
            <a:ext cx="296545" cy="31115"/>
          </a:xfrm>
          <a:custGeom>
            <a:avLst/>
            <a:gdLst/>
            <a:ahLst/>
            <a:cxnLst/>
            <a:rect l="l" t="t" r="r" b="b"/>
            <a:pathLst>
              <a:path w="296545" h="31114">
                <a:moveTo>
                  <a:pt x="212133" y="20178"/>
                </a:moveTo>
                <a:lnTo>
                  <a:pt x="75609" y="20178"/>
                </a:lnTo>
                <a:lnTo>
                  <a:pt x="89280" y="19491"/>
                </a:lnTo>
                <a:lnTo>
                  <a:pt x="101494" y="17976"/>
                </a:lnTo>
                <a:lnTo>
                  <a:pt x="112685" y="15588"/>
                </a:lnTo>
                <a:lnTo>
                  <a:pt x="150491" y="10504"/>
                </a:lnTo>
                <a:lnTo>
                  <a:pt x="161671" y="9991"/>
                </a:lnTo>
                <a:lnTo>
                  <a:pt x="197232" y="7900"/>
                </a:lnTo>
                <a:lnTo>
                  <a:pt x="205617" y="6484"/>
                </a:lnTo>
                <a:lnTo>
                  <a:pt x="218706" y="3528"/>
                </a:lnTo>
                <a:lnTo>
                  <a:pt x="231951" y="1119"/>
                </a:lnTo>
                <a:lnTo>
                  <a:pt x="241500" y="0"/>
                </a:lnTo>
                <a:lnTo>
                  <a:pt x="291282" y="1462"/>
                </a:lnTo>
                <a:lnTo>
                  <a:pt x="296235" y="6415"/>
                </a:lnTo>
                <a:lnTo>
                  <a:pt x="291368" y="11368"/>
                </a:lnTo>
                <a:lnTo>
                  <a:pt x="241985" y="14553"/>
                </a:lnTo>
                <a:lnTo>
                  <a:pt x="234275" y="15593"/>
                </a:lnTo>
                <a:lnTo>
                  <a:pt x="221701" y="18025"/>
                </a:lnTo>
                <a:lnTo>
                  <a:pt x="212133" y="20178"/>
                </a:lnTo>
                <a:close/>
              </a:path>
              <a:path w="296545" h="31114">
                <a:moveTo>
                  <a:pt x="89645" y="30816"/>
                </a:moveTo>
                <a:lnTo>
                  <a:pt x="43159" y="26148"/>
                </a:lnTo>
                <a:lnTo>
                  <a:pt x="444" y="17688"/>
                </a:lnTo>
                <a:lnTo>
                  <a:pt x="0" y="17184"/>
                </a:lnTo>
                <a:lnTo>
                  <a:pt x="507" y="16676"/>
                </a:lnTo>
                <a:lnTo>
                  <a:pt x="60517" y="20015"/>
                </a:lnTo>
                <a:lnTo>
                  <a:pt x="75609" y="20178"/>
                </a:lnTo>
                <a:lnTo>
                  <a:pt x="212133" y="20178"/>
                </a:lnTo>
                <a:lnTo>
                  <a:pt x="208512" y="20992"/>
                </a:lnTo>
                <a:lnTo>
                  <a:pt x="198374" y="22592"/>
                </a:lnTo>
                <a:lnTo>
                  <a:pt x="162426" y="24485"/>
                </a:lnTo>
                <a:lnTo>
                  <a:pt x="152067" y="24834"/>
                </a:lnTo>
                <a:lnTo>
                  <a:pt x="114527" y="29545"/>
                </a:lnTo>
                <a:lnTo>
                  <a:pt x="102847" y="30608"/>
                </a:lnTo>
                <a:lnTo>
                  <a:pt x="89645" y="30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6858403" y="3222205"/>
            <a:ext cx="350520" cy="487045"/>
            <a:chOff x="6858403" y="3222205"/>
            <a:chExt cx="350520" cy="487045"/>
          </a:xfrm>
        </p:grpSpPr>
        <p:sp>
          <p:nvSpPr>
            <p:cNvPr id="53" name="object 53" descr=""/>
            <p:cNvSpPr/>
            <p:nvPr/>
          </p:nvSpPr>
          <p:spPr>
            <a:xfrm>
              <a:off x="6906110" y="3279506"/>
              <a:ext cx="63500" cy="429259"/>
            </a:xfrm>
            <a:custGeom>
              <a:avLst/>
              <a:gdLst/>
              <a:ahLst/>
              <a:cxnLst/>
              <a:rect l="l" t="t" r="r" b="b"/>
              <a:pathLst>
                <a:path w="63500" h="429260">
                  <a:moveTo>
                    <a:pt x="14755" y="429154"/>
                  </a:moveTo>
                  <a:lnTo>
                    <a:pt x="4321" y="424832"/>
                  </a:lnTo>
                  <a:lnTo>
                    <a:pt x="0" y="414399"/>
                  </a:lnTo>
                  <a:lnTo>
                    <a:pt x="548" y="410400"/>
                  </a:lnTo>
                  <a:lnTo>
                    <a:pt x="1718" y="403983"/>
                  </a:lnTo>
                  <a:lnTo>
                    <a:pt x="2345" y="397516"/>
                  </a:lnTo>
                  <a:lnTo>
                    <a:pt x="2706" y="385988"/>
                  </a:lnTo>
                  <a:lnTo>
                    <a:pt x="2122" y="336124"/>
                  </a:lnTo>
                  <a:lnTo>
                    <a:pt x="2127" y="318171"/>
                  </a:lnTo>
                  <a:lnTo>
                    <a:pt x="2599" y="308193"/>
                  </a:lnTo>
                  <a:lnTo>
                    <a:pt x="3547" y="297805"/>
                  </a:lnTo>
                  <a:lnTo>
                    <a:pt x="5754" y="282030"/>
                  </a:lnTo>
                  <a:lnTo>
                    <a:pt x="8760" y="265888"/>
                  </a:lnTo>
                  <a:lnTo>
                    <a:pt x="10241" y="257536"/>
                  </a:lnTo>
                  <a:lnTo>
                    <a:pt x="12875" y="202422"/>
                  </a:lnTo>
                  <a:lnTo>
                    <a:pt x="12884" y="182695"/>
                  </a:lnTo>
                  <a:lnTo>
                    <a:pt x="13128" y="166322"/>
                  </a:lnTo>
                  <a:lnTo>
                    <a:pt x="13970" y="154177"/>
                  </a:lnTo>
                  <a:lnTo>
                    <a:pt x="20075" y="121323"/>
                  </a:lnTo>
                  <a:lnTo>
                    <a:pt x="22846" y="111455"/>
                  </a:lnTo>
                  <a:lnTo>
                    <a:pt x="41983" y="9234"/>
                  </a:lnTo>
                  <a:lnTo>
                    <a:pt x="45441" y="2664"/>
                  </a:lnTo>
                  <a:lnTo>
                    <a:pt x="52448" y="0"/>
                  </a:lnTo>
                  <a:lnTo>
                    <a:pt x="59905" y="3088"/>
                  </a:lnTo>
                  <a:lnTo>
                    <a:pt x="62994" y="10546"/>
                  </a:lnTo>
                  <a:lnTo>
                    <a:pt x="62912" y="11857"/>
                  </a:lnTo>
                  <a:lnTo>
                    <a:pt x="56202" y="115871"/>
                  </a:lnTo>
                  <a:lnTo>
                    <a:pt x="54667" y="127542"/>
                  </a:lnTo>
                  <a:lnTo>
                    <a:pt x="49571" y="159411"/>
                  </a:lnTo>
                  <a:lnTo>
                    <a:pt x="49121" y="167514"/>
                  </a:lnTo>
                  <a:lnTo>
                    <a:pt x="48934" y="182910"/>
                  </a:lnTo>
                  <a:lnTo>
                    <a:pt x="48943" y="203676"/>
                  </a:lnTo>
                  <a:lnTo>
                    <a:pt x="46300" y="259918"/>
                  </a:lnTo>
                  <a:lnTo>
                    <a:pt x="44335" y="272243"/>
                  </a:lnTo>
                  <a:lnTo>
                    <a:pt x="41417" y="287871"/>
                  </a:lnTo>
                  <a:lnTo>
                    <a:pt x="39424" y="302142"/>
                  </a:lnTo>
                  <a:lnTo>
                    <a:pt x="38650" y="310708"/>
                  </a:lnTo>
                  <a:lnTo>
                    <a:pt x="38260" y="318824"/>
                  </a:lnTo>
                  <a:lnTo>
                    <a:pt x="38157" y="336409"/>
                  </a:lnTo>
                  <a:lnTo>
                    <a:pt x="36604" y="387023"/>
                  </a:lnTo>
                  <a:lnTo>
                    <a:pt x="34057" y="401988"/>
                  </a:lnTo>
                  <a:lnTo>
                    <a:pt x="31669" y="411030"/>
                  </a:lnTo>
                  <a:lnTo>
                    <a:pt x="28959" y="418394"/>
                  </a:lnTo>
                  <a:lnTo>
                    <a:pt x="23740" y="426103"/>
                  </a:lnTo>
                  <a:lnTo>
                    <a:pt x="14755" y="4291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58403" y="3222205"/>
              <a:ext cx="349927" cy="203488"/>
            </a:xfrm>
            <a:prstGeom prst="rect">
              <a:avLst/>
            </a:prstGeom>
          </p:spPr>
        </p:pic>
      </p:grpSp>
      <p:pic>
        <p:nvPicPr>
          <p:cNvPr id="55" name="object 5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86185" y="3243744"/>
            <a:ext cx="701244" cy="601832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188879" y="3086925"/>
            <a:ext cx="983050" cy="691276"/>
          </a:xfrm>
          <a:prstGeom prst="rect">
            <a:avLst/>
          </a:prstGeom>
        </p:spPr>
      </p:pic>
      <p:sp>
        <p:nvSpPr>
          <p:cNvPr id="57" name="object 57" descr=""/>
          <p:cNvSpPr/>
          <p:nvPr/>
        </p:nvSpPr>
        <p:spPr>
          <a:xfrm>
            <a:off x="2187712" y="8642767"/>
            <a:ext cx="323215" cy="32384"/>
          </a:xfrm>
          <a:custGeom>
            <a:avLst/>
            <a:gdLst/>
            <a:ahLst/>
            <a:cxnLst/>
            <a:rect l="l" t="t" r="r" b="b"/>
            <a:pathLst>
              <a:path w="323214" h="32384">
                <a:moveTo>
                  <a:pt x="127380" y="32267"/>
                </a:moveTo>
                <a:lnTo>
                  <a:pt x="97409" y="32134"/>
                </a:lnTo>
                <a:lnTo>
                  <a:pt x="75385" y="31494"/>
                </a:lnTo>
                <a:lnTo>
                  <a:pt x="26923" y="26455"/>
                </a:lnTo>
                <a:lnTo>
                  <a:pt x="0" y="21218"/>
                </a:lnTo>
                <a:lnTo>
                  <a:pt x="26923" y="15981"/>
                </a:lnTo>
                <a:lnTo>
                  <a:pt x="75385" y="10941"/>
                </a:lnTo>
                <a:lnTo>
                  <a:pt x="97409" y="10301"/>
                </a:lnTo>
                <a:lnTo>
                  <a:pt x="127207" y="10168"/>
                </a:lnTo>
                <a:lnTo>
                  <a:pt x="159052" y="9541"/>
                </a:lnTo>
                <a:lnTo>
                  <a:pt x="171282" y="8659"/>
                </a:lnTo>
                <a:lnTo>
                  <a:pt x="248760" y="282"/>
                </a:lnTo>
                <a:lnTo>
                  <a:pt x="262698" y="0"/>
                </a:lnTo>
                <a:lnTo>
                  <a:pt x="317692" y="5494"/>
                </a:lnTo>
                <a:lnTo>
                  <a:pt x="322651" y="10448"/>
                </a:lnTo>
                <a:lnTo>
                  <a:pt x="317702" y="15402"/>
                </a:lnTo>
                <a:lnTo>
                  <a:pt x="262848" y="21005"/>
                </a:lnTo>
                <a:lnTo>
                  <a:pt x="250939" y="21583"/>
                </a:lnTo>
                <a:lnTo>
                  <a:pt x="192995" y="29051"/>
                </a:lnTo>
                <a:lnTo>
                  <a:pt x="173338" y="31085"/>
                </a:lnTo>
                <a:lnTo>
                  <a:pt x="159721" y="31925"/>
                </a:lnTo>
                <a:lnTo>
                  <a:pt x="127380" y="322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61566" y="8566880"/>
            <a:ext cx="1193799" cy="318516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58871" y="8508591"/>
            <a:ext cx="686455" cy="326071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240980" y="8581801"/>
            <a:ext cx="85413" cy="63874"/>
          </a:xfrm>
          <a:prstGeom prst="rect">
            <a:avLst/>
          </a:prstGeom>
        </p:spPr>
      </p:pic>
      <p:sp>
        <p:nvSpPr>
          <p:cNvPr id="61" name="object 61" descr=""/>
          <p:cNvSpPr/>
          <p:nvPr/>
        </p:nvSpPr>
        <p:spPr>
          <a:xfrm>
            <a:off x="7077012" y="5403163"/>
            <a:ext cx="271145" cy="41275"/>
          </a:xfrm>
          <a:custGeom>
            <a:avLst/>
            <a:gdLst/>
            <a:ahLst/>
            <a:cxnLst/>
            <a:rect l="l" t="t" r="r" b="b"/>
            <a:pathLst>
              <a:path w="271145" h="41275">
                <a:moveTo>
                  <a:pt x="270687" y="11112"/>
                </a:moveTo>
                <a:lnTo>
                  <a:pt x="270344" y="9588"/>
                </a:lnTo>
                <a:lnTo>
                  <a:pt x="270383" y="9194"/>
                </a:lnTo>
                <a:lnTo>
                  <a:pt x="270243" y="9105"/>
                </a:lnTo>
                <a:lnTo>
                  <a:pt x="243217" y="0"/>
                </a:lnTo>
                <a:lnTo>
                  <a:pt x="230517" y="901"/>
                </a:lnTo>
                <a:lnTo>
                  <a:pt x="221919" y="2184"/>
                </a:lnTo>
                <a:lnTo>
                  <a:pt x="204482" y="6896"/>
                </a:lnTo>
                <a:lnTo>
                  <a:pt x="193319" y="10198"/>
                </a:lnTo>
                <a:lnTo>
                  <a:pt x="175526" y="14592"/>
                </a:lnTo>
                <a:lnTo>
                  <a:pt x="133946" y="21653"/>
                </a:lnTo>
                <a:lnTo>
                  <a:pt x="101434" y="23863"/>
                </a:lnTo>
                <a:lnTo>
                  <a:pt x="81724" y="26276"/>
                </a:lnTo>
                <a:lnTo>
                  <a:pt x="59270" y="29654"/>
                </a:lnTo>
                <a:lnTo>
                  <a:pt x="42722" y="32435"/>
                </a:lnTo>
                <a:lnTo>
                  <a:pt x="0" y="40779"/>
                </a:lnTo>
                <a:lnTo>
                  <a:pt x="60058" y="37249"/>
                </a:lnTo>
                <a:lnTo>
                  <a:pt x="82511" y="36423"/>
                </a:lnTo>
                <a:lnTo>
                  <a:pt x="101904" y="36576"/>
                </a:lnTo>
                <a:lnTo>
                  <a:pt x="124091" y="37147"/>
                </a:lnTo>
                <a:lnTo>
                  <a:pt x="135293" y="36626"/>
                </a:lnTo>
                <a:lnTo>
                  <a:pt x="137414" y="36423"/>
                </a:lnTo>
                <a:lnTo>
                  <a:pt x="151777" y="35052"/>
                </a:lnTo>
                <a:lnTo>
                  <a:pt x="162979" y="33413"/>
                </a:lnTo>
                <a:lnTo>
                  <a:pt x="179006" y="30340"/>
                </a:lnTo>
                <a:lnTo>
                  <a:pt x="197396" y="26111"/>
                </a:lnTo>
                <a:lnTo>
                  <a:pt x="208864" y="22961"/>
                </a:lnTo>
                <a:lnTo>
                  <a:pt x="225666" y="18630"/>
                </a:lnTo>
                <a:lnTo>
                  <a:pt x="232143" y="17767"/>
                </a:lnTo>
                <a:lnTo>
                  <a:pt x="243674" y="17043"/>
                </a:lnTo>
                <a:lnTo>
                  <a:pt x="255016" y="16497"/>
                </a:lnTo>
                <a:lnTo>
                  <a:pt x="257314" y="16357"/>
                </a:lnTo>
                <a:lnTo>
                  <a:pt x="259232" y="16294"/>
                </a:lnTo>
                <a:lnTo>
                  <a:pt x="260375" y="16217"/>
                </a:lnTo>
                <a:lnTo>
                  <a:pt x="260705" y="15671"/>
                </a:lnTo>
                <a:lnTo>
                  <a:pt x="263855" y="18808"/>
                </a:lnTo>
                <a:lnTo>
                  <a:pt x="270598" y="11912"/>
                </a:lnTo>
                <a:lnTo>
                  <a:pt x="270497" y="11303"/>
                </a:lnTo>
                <a:lnTo>
                  <a:pt x="270687" y="11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" name="object 6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746593" y="5204393"/>
            <a:ext cx="1184962" cy="351549"/>
          </a:xfrm>
          <a:prstGeom prst="rect">
            <a:avLst/>
          </a:prstGeom>
        </p:spPr>
      </p:pic>
      <p:sp>
        <p:nvSpPr>
          <p:cNvPr id="63" name="object 63" descr=""/>
          <p:cNvSpPr/>
          <p:nvPr/>
        </p:nvSpPr>
        <p:spPr>
          <a:xfrm>
            <a:off x="7385125" y="5814804"/>
            <a:ext cx="467359" cy="37465"/>
          </a:xfrm>
          <a:custGeom>
            <a:avLst/>
            <a:gdLst/>
            <a:ahLst/>
            <a:cxnLst/>
            <a:rect l="l" t="t" r="r" b="b"/>
            <a:pathLst>
              <a:path w="467359" h="37464">
                <a:moveTo>
                  <a:pt x="149034" y="36938"/>
                </a:moveTo>
                <a:lnTo>
                  <a:pt x="101133" y="36668"/>
                </a:lnTo>
                <a:lnTo>
                  <a:pt x="4208" y="31806"/>
                </a:lnTo>
                <a:lnTo>
                  <a:pt x="1232" y="30573"/>
                </a:lnTo>
                <a:lnTo>
                  <a:pt x="0" y="27597"/>
                </a:lnTo>
                <a:lnTo>
                  <a:pt x="1232" y="24620"/>
                </a:lnTo>
                <a:lnTo>
                  <a:pt x="4208" y="23388"/>
                </a:lnTo>
                <a:lnTo>
                  <a:pt x="101133" y="18526"/>
                </a:lnTo>
                <a:lnTo>
                  <a:pt x="185997" y="17868"/>
                </a:lnTo>
                <a:lnTo>
                  <a:pt x="208143" y="16672"/>
                </a:lnTo>
                <a:lnTo>
                  <a:pt x="230448" y="14512"/>
                </a:lnTo>
                <a:lnTo>
                  <a:pt x="290824" y="7854"/>
                </a:lnTo>
                <a:lnTo>
                  <a:pt x="306588" y="7123"/>
                </a:lnTo>
                <a:lnTo>
                  <a:pt x="328961" y="6822"/>
                </a:lnTo>
                <a:lnTo>
                  <a:pt x="419994" y="1104"/>
                </a:lnTo>
                <a:lnTo>
                  <a:pt x="438010" y="0"/>
                </a:lnTo>
                <a:lnTo>
                  <a:pt x="461725" y="1107"/>
                </a:lnTo>
                <a:lnTo>
                  <a:pt x="461911" y="1107"/>
                </a:lnTo>
                <a:lnTo>
                  <a:pt x="466862" y="6058"/>
                </a:lnTo>
                <a:lnTo>
                  <a:pt x="462091" y="11008"/>
                </a:lnTo>
                <a:lnTo>
                  <a:pt x="439282" y="13839"/>
                </a:lnTo>
                <a:lnTo>
                  <a:pt x="383108" y="23287"/>
                </a:lnTo>
                <a:lnTo>
                  <a:pt x="329928" y="26725"/>
                </a:lnTo>
                <a:lnTo>
                  <a:pt x="307070" y="26962"/>
                </a:lnTo>
                <a:lnTo>
                  <a:pt x="292679" y="27524"/>
                </a:lnTo>
                <a:lnTo>
                  <a:pt x="232438" y="33789"/>
                </a:lnTo>
                <a:lnTo>
                  <a:pt x="209511" y="35829"/>
                </a:lnTo>
                <a:lnTo>
                  <a:pt x="186425" y="36895"/>
                </a:lnTo>
                <a:lnTo>
                  <a:pt x="149034" y="369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 descr=""/>
          <p:cNvGrpSpPr/>
          <p:nvPr/>
        </p:nvGrpSpPr>
        <p:grpSpPr>
          <a:xfrm>
            <a:off x="7626363" y="5670037"/>
            <a:ext cx="2023110" cy="1454150"/>
            <a:chOff x="7626363" y="5670037"/>
            <a:chExt cx="2023110" cy="1454150"/>
          </a:xfrm>
        </p:grpSpPr>
        <p:sp>
          <p:nvSpPr>
            <p:cNvPr id="65" name="object 65" descr=""/>
            <p:cNvSpPr/>
            <p:nvPr/>
          </p:nvSpPr>
          <p:spPr>
            <a:xfrm>
              <a:off x="7631201" y="6424155"/>
              <a:ext cx="374650" cy="59690"/>
            </a:xfrm>
            <a:custGeom>
              <a:avLst/>
              <a:gdLst/>
              <a:ahLst/>
              <a:cxnLst/>
              <a:rect l="l" t="t" r="r" b="b"/>
              <a:pathLst>
                <a:path w="374650" h="59689">
                  <a:moveTo>
                    <a:pt x="374078" y="10566"/>
                  </a:moveTo>
                  <a:lnTo>
                    <a:pt x="366598" y="3098"/>
                  </a:lnTo>
                  <a:lnTo>
                    <a:pt x="323621" y="876"/>
                  </a:lnTo>
                  <a:lnTo>
                    <a:pt x="294271" y="0"/>
                  </a:lnTo>
                  <a:lnTo>
                    <a:pt x="271297" y="889"/>
                  </a:lnTo>
                  <a:lnTo>
                    <a:pt x="255638" y="2057"/>
                  </a:lnTo>
                  <a:lnTo>
                    <a:pt x="217690" y="7200"/>
                  </a:lnTo>
                  <a:lnTo>
                    <a:pt x="183934" y="13550"/>
                  </a:lnTo>
                  <a:lnTo>
                    <a:pt x="155270" y="18300"/>
                  </a:lnTo>
                  <a:lnTo>
                    <a:pt x="134531" y="21475"/>
                  </a:lnTo>
                  <a:lnTo>
                    <a:pt x="116027" y="24930"/>
                  </a:lnTo>
                  <a:lnTo>
                    <a:pt x="106972" y="25387"/>
                  </a:lnTo>
                  <a:lnTo>
                    <a:pt x="93878" y="26873"/>
                  </a:lnTo>
                  <a:lnTo>
                    <a:pt x="79286" y="29286"/>
                  </a:lnTo>
                  <a:lnTo>
                    <a:pt x="4483" y="47967"/>
                  </a:lnTo>
                  <a:lnTo>
                    <a:pt x="0" y="53644"/>
                  </a:lnTo>
                  <a:lnTo>
                    <a:pt x="5829" y="59474"/>
                  </a:lnTo>
                  <a:lnTo>
                    <a:pt x="7162" y="59321"/>
                  </a:lnTo>
                  <a:lnTo>
                    <a:pt x="82270" y="42684"/>
                  </a:lnTo>
                  <a:lnTo>
                    <a:pt x="95681" y="40792"/>
                  </a:lnTo>
                  <a:lnTo>
                    <a:pt x="108000" y="39687"/>
                  </a:lnTo>
                  <a:lnTo>
                    <a:pt x="119240" y="39433"/>
                  </a:lnTo>
                  <a:lnTo>
                    <a:pt x="146342" y="38100"/>
                  </a:lnTo>
                  <a:lnTo>
                    <a:pt x="157683" y="36753"/>
                  </a:lnTo>
                  <a:lnTo>
                    <a:pt x="173736" y="34036"/>
                  </a:lnTo>
                  <a:lnTo>
                    <a:pt x="213779" y="28740"/>
                  </a:lnTo>
                  <a:lnTo>
                    <a:pt x="225615" y="28232"/>
                  </a:lnTo>
                  <a:lnTo>
                    <a:pt x="285838" y="26289"/>
                  </a:lnTo>
                  <a:lnTo>
                    <a:pt x="290753" y="21361"/>
                  </a:lnTo>
                  <a:lnTo>
                    <a:pt x="323634" y="20256"/>
                  </a:lnTo>
                  <a:lnTo>
                    <a:pt x="366598" y="18046"/>
                  </a:lnTo>
                  <a:lnTo>
                    <a:pt x="374078" y="105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26363" y="5670037"/>
              <a:ext cx="2022735" cy="1453821"/>
            </a:xfrm>
            <a:prstGeom prst="rect">
              <a:avLst/>
            </a:prstGeom>
          </p:spPr>
        </p:pic>
      </p:grpSp>
      <p:pic>
        <p:nvPicPr>
          <p:cNvPr id="67" name="object 67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5894" y="6067403"/>
            <a:ext cx="2310989" cy="1226407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33589" y="65967"/>
            <a:ext cx="1698949" cy="999772"/>
          </a:xfrm>
          <a:prstGeom prst="rect">
            <a:avLst/>
          </a:prstGeom>
        </p:spPr>
      </p:pic>
      <p:sp>
        <p:nvSpPr>
          <p:cNvPr id="69" name="object 69" descr=""/>
          <p:cNvSpPr/>
          <p:nvPr/>
        </p:nvSpPr>
        <p:spPr>
          <a:xfrm>
            <a:off x="12908774" y="1076836"/>
            <a:ext cx="419734" cy="166370"/>
          </a:xfrm>
          <a:custGeom>
            <a:avLst/>
            <a:gdLst/>
            <a:ahLst/>
            <a:cxnLst/>
            <a:rect l="l" t="t" r="r" b="b"/>
            <a:pathLst>
              <a:path w="419734" h="166369">
                <a:moveTo>
                  <a:pt x="112090" y="141324"/>
                </a:moveTo>
                <a:lnTo>
                  <a:pt x="61534" y="141324"/>
                </a:lnTo>
                <a:lnTo>
                  <a:pt x="63983" y="141206"/>
                </a:lnTo>
                <a:lnTo>
                  <a:pt x="66468" y="140919"/>
                </a:lnTo>
                <a:lnTo>
                  <a:pt x="99162" y="120952"/>
                </a:lnTo>
                <a:lnTo>
                  <a:pt x="126819" y="88343"/>
                </a:lnTo>
                <a:lnTo>
                  <a:pt x="149153" y="56665"/>
                </a:lnTo>
                <a:lnTo>
                  <a:pt x="165811" y="26104"/>
                </a:lnTo>
                <a:lnTo>
                  <a:pt x="171961" y="13284"/>
                </a:lnTo>
                <a:lnTo>
                  <a:pt x="194563" y="0"/>
                </a:lnTo>
                <a:lnTo>
                  <a:pt x="201324" y="1687"/>
                </a:lnTo>
                <a:lnTo>
                  <a:pt x="214058" y="25280"/>
                </a:lnTo>
                <a:lnTo>
                  <a:pt x="182304" y="25280"/>
                </a:lnTo>
                <a:lnTo>
                  <a:pt x="182676" y="26255"/>
                </a:lnTo>
                <a:lnTo>
                  <a:pt x="183484" y="31524"/>
                </a:lnTo>
                <a:lnTo>
                  <a:pt x="185449" y="51539"/>
                </a:lnTo>
                <a:lnTo>
                  <a:pt x="180273" y="58287"/>
                </a:lnTo>
                <a:lnTo>
                  <a:pt x="170479" y="71706"/>
                </a:lnTo>
                <a:lnTo>
                  <a:pt x="146386" y="103571"/>
                </a:lnTo>
                <a:lnTo>
                  <a:pt x="115875" y="137823"/>
                </a:lnTo>
                <a:lnTo>
                  <a:pt x="112090" y="141324"/>
                </a:lnTo>
                <a:close/>
              </a:path>
              <a:path w="419734" h="166369">
                <a:moveTo>
                  <a:pt x="59112" y="165855"/>
                </a:moveTo>
                <a:lnTo>
                  <a:pt x="19516" y="152778"/>
                </a:lnTo>
                <a:lnTo>
                  <a:pt x="1848" y="115771"/>
                </a:lnTo>
                <a:lnTo>
                  <a:pt x="0" y="91915"/>
                </a:lnTo>
                <a:lnTo>
                  <a:pt x="290" y="88343"/>
                </a:lnTo>
                <a:lnTo>
                  <a:pt x="19696" y="45223"/>
                </a:lnTo>
                <a:lnTo>
                  <a:pt x="50507" y="17626"/>
                </a:lnTo>
                <a:lnTo>
                  <a:pt x="66287" y="15596"/>
                </a:lnTo>
                <a:lnTo>
                  <a:pt x="71695" y="15893"/>
                </a:lnTo>
                <a:lnTo>
                  <a:pt x="77214" y="16585"/>
                </a:lnTo>
                <a:lnTo>
                  <a:pt x="83375" y="17722"/>
                </a:lnTo>
                <a:lnTo>
                  <a:pt x="114850" y="28157"/>
                </a:lnTo>
                <a:lnTo>
                  <a:pt x="122780" y="37796"/>
                </a:lnTo>
                <a:lnTo>
                  <a:pt x="119903" y="44741"/>
                </a:lnTo>
                <a:lnTo>
                  <a:pt x="118739" y="45223"/>
                </a:lnTo>
                <a:lnTo>
                  <a:pt x="74610" y="45223"/>
                </a:lnTo>
                <a:lnTo>
                  <a:pt x="70976" y="45376"/>
                </a:lnTo>
                <a:lnTo>
                  <a:pt x="60488" y="50143"/>
                </a:lnTo>
                <a:lnTo>
                  <a:pt x="56789" y="53914"/>
                </a:lnTo>
                <a:lnTo>
                  <a:pt x="34423" y="86106"/>
                </a:lnTo>
                <a:lnTo>
                  <a:pt x="32303" y="96547"/>
                </a:lnTo>
                <a:lnTo>
                  <a:pt x="32407" y="105588"/>
                </a:lnTo>
                <a:lnTo>
                  <a:pt x="32913" y="110593"/>
                </a:lnTo>
                <a:lnTo>
                  <a:pt x="33848" y="116145"/>
                </a:lnTo>
                <a:lnTo>
                  <a:pt x="35211" y="121908"/>
                </a:lnTo>
                <a:lnTo>
                  <a:pt x="35914" y="124432"/>
                </a:lnTo>
                <a:lnTo>
                  <a:pt x="36457" y="126522"/>
                </a:lnTo>
                <a:lnTo>
                  <a:pt x="61534" y="141324"/>
                </a:lnTo>
                <a:lnTo>
                  <a:pt x="112090" y="141324"/>
                </a:lnTo>
                <a:lnTo>
                  <a:pt x="108863" y="144309"/>
                </a:lnTo>
                <a:lnTo>
                  <a:pt x="75072" y="163231"/>
                </a:lnTo>
                <a:lnTo>
                  <a:pt x="63152" y="165595"/>
                </a:lnTo>
                <a:lnTo>
                  <a:pt x="59112" y="165855"/>
                </a:lnTo>
                <a:close/>
              </a:path>
              <a:path w="419734" h="166369">
                <a:moveTo>
                  <a:pt x="192896" y="32515"/>
                </a:moveTo>
                <a:lnTo>
                  <a:pt x="188167" y="31248"/>
                </a:lnTo>
                <a:lnTo>
                  <a:pt x="184297" y="28490"/>
                </a:lnTo>
                <a:lnTo>
                  <a:pt x="182744" y="26349"/>
                </a:lnTo>
                <a:lnTo>
                  <a:pt x="182709" y="26104"/>
                </a:lnTo>
                <a:lnTo>
                  <a:pt x="182439" y="25450"/>
                </a:lnTo>
                <a:lnTo>
                  <a:pt x="182304" y="25280"/>
                </a:lnTo>
                <a:lnTo>
                  <a:pt x="214058" y="25280"/>
                </a:lnTo>
                <a:lnTo>
                  <a:pt x="214424" y="29784"/>
                </a:lnTo>
                <a:lnTo>
                  <a:pt x="200421" y="29784"/>
                </a:lnTo>
                <a:lnTo>
                  <a:pt x="199930" y="30546"/>
                </a:lnTo>
                <a:lnTo>
                  <a:pt x="199652" y="30768"/>
                </a:lnTo>
                <a:lnTo>
                  <a:pt x="198890" y="31258"/>
                </a:lnTo>
                <a:lnTo>
                  <a:pt x="197639" y="31848"/>
                </a:lnTo>
                <a:lnTo>
                  <a:pt x="195850" y="32352"/>
                </a:lnTo>
                <a:lnTo>
                  <a:pt x="192896" y="32515"/>
                </a:lnTo>
                <a:close/>
              </a:path>
              <a:path w="419734" h="166369">
                <a:moveTo>
                  <a:pt x="185449" y="51539"/>
                </a:moveTo>
                <a:lnTo>
                  <a:pt x="183484" y="31524"/>
                </a:lnTo>
                <a:lnTo>
                  <a:pt x="182744" y="26349"/>
                </a:lnTo>
                <a:lnTo>
                  <a:pt x="184297" y="28490"/>
                </a:lnTo>
                <a:lnTo>
                  <a:pt x="188181" y="31258"/>
                </a:lnTo>
                <a:lnTo>
                  <a:pt x="192896" y="32515"/>
                </a:lnTo>
                <a:lnTo>
                  <a:pt x="198662" y="32515"/>
                </a:lnTo>
                <a:lnTo>
                  <a:pt x="192732" y="41717"/>
                </a:lnTo>
                <a:lnTo>
                  <a:pt x="186986" y="49536"/>
                </a:lnTo>
                <a:lnTo>
                  <a:pt x="185449" y="51539"/>
                </a:lnTo>
                <a:close/>
              </a:path>
              <a:path w="419734" h="166369">
                <a:moveTo>
                  <a:pt x="214503" y="30649"/>
                </a:moveTo>
                <a:lnTo>
                  <a:pt x="199885" y="30649"/>
                </a:lnTo>
                <a:lnTo>
                  <a:pt x="200421" y="29784"/>
                </a:lnTo>
                <a:lnTo>
                  <a:pt x="214424" y="29784"/>
                </a:lnTo>
                <a:lnTo>
                  <a:pt x="214503" y="30649"/>
                </a:lnTo>
                <a:close/>
              </a:path>
              <a:path w="419734" h="166369">
                <a:moveTo>
                  <a:pt x="237401" y="140440"/>
                </a:moveTo>
                <a:lnTo>
                  <a:pt x="203661" y="120601"/>
                </a:lnTo>
                <a:lnTo>
                  <a:pt x="189852" y="80115"/>
                </a:lnTo>
                <a:lnTo>
                  <a:pt x="185449" y="51539"/>
                </a:lnTo>
                <a:lnTo>
                  <a:pt x="187060" y="49436"/>
                </a:lnTo>
                <a:lnTo>
                  <a:pt x="192751" y="41691"/>
                </a:lnTo>
                <a:lnTo>
                  <a:pt x="199941" y="30546"/>
                </a:lnTo>
                <a:lnTo>
                  <a:pt x="214503" y="30649"/>
                </a:lnTo>
                <a:lnTo>
                  <a:pt x="217791" y="66935"/>
                </a:lnTo>
                <a:lnTo>
                  <a:pt x="219662" y="72396"/>
                </a:lnTo>
                <a:lnTo>
                  <a:pt x="226655" y="93171"/>
                </a:lnTo>
                <a:lnTo>
                  <a:pt x="231017" y="105588"/>
                </a:lnTo>
                <a:lnTo>
                  <a:pt x="231614" y="106625"/>
                </a:lnTo>
                <a:lnTo>
                  <a:pt x="232145" y="107458"/>
                </a:lnTo>
                <a:lnTo>
                  <a:pt x="231285" y="107649"/>
                </a:lnTo>
                <a:lnTo>
                  <a:pt x="231922" y="107797"/>
                </a:lnTo>
                <a:lnTo>
                  <a:pt x="232432" y="107999"/>
                </a:lnTo>
                <a:lnTo>
                  <a:pt x="232644" y="108127"/>
                </a:lnTo>
                <a:lnTo>
                  <a:pt x="232906" y="108438"/>
                </a:lnTo>
                <a:lnTo>
                  <a:pt x="233228" y="108684"/>
                </a:lnTo>
                <a:lnTo>
                  <a:pt x="294740" y="108684"/>
                </a:lnTo>
                <a:lnTo>
                  <a:pt x="278286" y="124432"/>
                </a:lnTo>
                <a:lnTo>
                  <a:pt x="243425" y="140026"/>
                </a:lnTo>
                <a:lnTo>
                  <a:pt x="237401" y="140440"/>
                </a:lnTo>
                <a:close/>
              </a:path>
              <a:path w="419734" h="166369">
                <a:moveTo>
                  <a:pt x="198662" y="32515"/>
                </a:moveTo>
                <a:lnTo>
                  <a:pt x="192896" y="32515"/>
                </a:lnTo>
                <a:lnTo>
                  <a:pt x="195850" y="32352"/>
                </a:lnTo>
                <a:lnTo>
                  <a:pt x="197639" y="31848"/>
                </a:lnTo>
                <a:lnTo>
                  <a:pt x="198912" y="31248"/>
                </a:lnTo>
                <a:lnTo>
                  <a:pt x="199919" y="30564"/>
                </a:lnTo>
                <a:lnTo>
                  <a:pt x="198662" y="32515"/>
                </a:lnTo>
                <a:close/>
              </a:path>
              <a:path w="419734" h="166369">
                <a:moveTo>
                  <a:pt x="294740" y="108684"/>
                </a:moveTo>
                <a:lnTo>
                  <a:pt x="233228" y="108684"/>
                </a:lnTo>
                <a:lnTo>
                  <a:pt x="232940" y="108305"/>
                </a:lnTo>
                <a:lnTo>
                  <a:pt x="232644" y="108127"/>
                </a:lnTo>
                <a:lnTo>
                  <a:pt x="232368" y="107797"/>
                </a:lnTo>
                <a:lnTo>
                  <a:pt x="232145" y="107458"/>
                </a:lnTo>
                <a:lnTo>
                  <a:pt x="234060" y="107032"/>
                </a:lnTo>
                <a:lnTo>
                  <a:pt x="236651" y="106154"/>
                </a:lnTo>
                <a:lnTo>
                  <a:pt x="308984" y="39606"/>
                </a:lnTo>
                <a:lnTo>
                  <a:pt x="312353" y="36838"/>
                </a:lnTo>
                <a:lnTo>
                  <a:pt x="316435" y="34434"/>
                </a:lnTo>
                <a:lnTo>
                  <a:pt x="320847" y="32740"/>
                </a:lnTo>
                <a:lnTo>
                  <a:pt x="325337" y="31807"/>
                </a:lnTo>
                <a:lnTo>
                  <a:pt x="329693" y="31568"/>
                </a:lnTo>
                <a:lnTo>
                  <a:pt x="333796" y="31895"/>
                </a:lnTo>
                <a:lnTo>
                  <a:pt x="371280" y="53914"/>
                </a:lnTo>
                <a:lnTo>
                  <a:pt x="380859" y="65525"/>
                </a:lnTo>
                <a:lnTo>
                  <a:pt x="383641" y="68295"/>
                </a:lnTo>
                <a:lnTo>
                  <a:pt x="336940" y="68295"/>
                </a:lnTo>
                <a:lnTo>
                  <a:pt x="335834" y="69124"/>
                </a:lnTo>
                <a:lnTo>
                  <a:pt x="334228" y="70020"/>
                </a:lnTo>
                <a:lnTo>
                  <a:pt x="332473" y="70644"/>
                </a:lnTo>
                <a:lnTo>
                  <a:pt x="328946" y="70644"/>
                </a:lnTo>
                <a:lnTo>
                  <a:pt x="328661" y="70723"/>
                </a:lnTo>
                <a:lnTo>
                  <a:pt x="328929" y="70836"/>
                </a:lnTo>
                <a:lnTo>
                  <a:pt x="329618" y="70948"/>
                </a:lnTo>
                <a:lnTo>
                  <a:pt x="331999" y="72025"/>
                </a:lnTo>
                <a:lnTo>
                  <a:pt x="332655" y="72396"/>
                </a:lnTo>
                <a:lnTo>
                  <a:pt x="294740" y="108684"/>
                </a:lnTo>
                <a:close/>
              </a:path>
              <a:path w="419734" h="166369">
                <a:moveTo>
                  <a:pt x="112959" y="47617"/>
                </a:moveTo>
                <a:lnTo>
                  <a:pt x="111068" y="47435"/>
                </a:lnTo>
                <a:lnTo>
                  <a:pt x="78250" y="45270"/>
                </a:lnTo>
                <a:lnTo>
                  <a:pt x="74610" y="45223"/>
                </a:lnTo>
                <a:lnTo>
                  <a:pt x="118739" y="45223"/>
                </a:lnTo>
                <a:lnTo>
                  <a:pt x="112959" y="47617"/>
                </a:lnTo>
                <a:close/>
              </a:path>
              <a:path w="419734" h="166369">
                <a:moveTo>
                  <a:pt x="334168" y="70948"/>
                </a:moveTo>
                <a:lnTo>
                  <a:pt x="329693" y="70948"/>
                </a:lnTo>
                <a:lnTo>
                  <a:pt x="330926" y="70925"/>
                </a:lnTo>
                <a:lnTo>
                  <a:pt x="332508" y="70637"/>
                </a:lnTo>
                <a:lnTo>
                  <a:pt x="334228" y="70020"/>
                </a:lnTo>
                <a:lnTo>
                  <a:pt x="335834" y="69124"/>
                </a:lnTo>
                <a:lnTo>
                  <a:pt x="336940" y="68295"/>
                </a:lnTo>
                <a:lnTo>
                  <a:pt x="334168" y="70948"/>
                </a:lnTo>
                <a:close/>
              </a:path>
              <a:path w="419734" h="166369">
                <a:moveTo>
                  <a:pt x="414502" y="112751"/>
                </a:moveTo>
                <a:lnTo>
                  <a:pt x="412203" y="112186"/>
                </a:lnTo>
                <a:lnTo>
                  <a:pt x="406496" y="111232"/>
                </a:lnTo>
                <a:lnTo>
                  <a:pt x="379767" y="103297"/>
                </a:lnTo>
                <a:lnTo>
                  <a:pt x="359405" y="91915"/>
                </a:lnTo>
                <a:lnTo>
                  <a:pt x="345737" y="82112"/>
                </a:lnTo>
                <a:lnTo>
                  <a:pt x="340087" y="77291"/>
                </a:lnTo>
                <a:lnTo>
                  <a:pt x="334812" y="73615"/>
                </a:lnTo>
                <a:lnTo>
                  <a:pt x="332655" y="72396"/>
                </a:lnTo>
                <a:lnTo>
                  <a:pt x="336940" y="68295"/>
                </a:lnTo>
                <a:lnTo>
                  <a:pt x="383641" y="68295"/>
                </a:lnTo>
                <a:lnTo>
                  <a:pt x="395505" y="80115"/>
                </a:lnTo>
                <a:lnTo>
                  <a:pt x="413462" y="99624"/>
                </a:lnTo>
                <a:lnTo>
                  <a:pt x="416846" y="103451"/>
                </a:lnTo>
                <a:lnTo>
                  <a:pt x="418721" y="105199"/>
                </a:lnTo>
                <a:lnTo>
                  <a:pt x="419456" y="107797"/>
                </a:lnTo>
                <a:lnTo>
                  <a:pt x="414502" y="112751"/>
                </a:lnTo>
                <a:close/>
              </a:path>
              <a:path w="419734" h="166369">
                <a:moveTo>
                  <a:pt x="329693" y="70948"/>
                </a:moveTo>
                <a:lnTo>
                  <a:pt x="328946" y="70644"/>
                </a:lnTo>
                <a:lnTo>
                  <a:pt x="332473" y="70644"/>
                </a:lnTo>
                <a:lnTo>
                  <a:pt x="330926" y="70925"/>
                </a:lnTo>
                <a:lnTo>
                  <a:pt x="329693" y="70948"/>
                </a:lnTo>
                <a:close/>
              </a:path>
              <a:path w="419734" h="166369">
                <a:moveTo>
                  <a:pt x="332655" y="72396"/>
                </a:moveTo>
                <a:lnTo>
                  <a:pt x="331999" y="72025"/>
                </a:lnTo>
                <a:lnTo>
                  <a:pt x="329582" y="70932"/>
                </a:lnTo>
                <a:lnTo>
                  <a:pt x="334168" y="70948"/>
                </a:lnTo>
                <a:lnTo>
                  <a:pt x="332655" y="72396"/>
                </a:lnTo>
                <a:close/>
              </a:path>
              <a:path w="419734" h="166369">
                <a:moveTo>
                  <a:pt x="232644" y="108127"/>
                </a:moveTo>
                <a:lnTo>
                  <a:pt x="232432" y="107999"/>
                </a:lnTo>
                <a:lnTo>
                  <a:pt x="231837" y="107766"/>
                </a:lnTo>
                <a:lnTo>
                  <a:pt x="231285" y="107649"/>
                </a:lnTo>
                <a:lnTo>
                  <a:pt x="232145" y="107458"/>
                </a:lnTo>
                <a:lnTo>
                  <a:pt x="232368" y="107797"/>
                </a:lnTo>
                <a:lnTo>
                  <a:pt x="232644" y="108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3384657" y="1141996"/>
            <a:ext cx="50165" cy="51435"/>
          </a:xfrm>
          <a:custGeom>
            <a:avLst/>
            <a:gdLst/>
            <a:ahLst/>
            <a:cxnLst/>
            <a:rect l="l" t="t" r="r" b="b"/>
            <a:pathLst>
              <a:path w="50165" h="51434">
                <a:moveTo>
                  <a:pt x="49542" y="26492"/>
                </a:moveTo>
                <a:lnTo>
                  <a:pt x="42278" y="8978"/>
                </a:lnTo>
                <a:lnTo>
                  <a:pt x="39547" y="7861"/>
                </a:lnTo>
                <a:lnTo>
                  <a:pt x="39966" y="7162"/>
                </a:lnTo>
                <a:lnTo>
                  <a:pt x="40487" y="4953"/>
                </a:lnTo>
                <a:lnTo>
                  <a:pt x="35534" y="0"/>
                </a:lnTo>
                <a:lnTo>
                  <a:pt x="32905" y="762"/>
                </a:lnTo>
                <a:lnTo>
                  <a:pt x="31102" y="2730"/>
                </a:lnTo>
                <a:lnTo>
                  <a:pt x="30530" y="4114"/>
                </a:lnTo>
                <a:lnTo>
                  <a:pt x="24765" y="1714"/>
                </a:lnTo>
                <a:lnTo>
                  <a:pt x="7251" y="8978"/>
                </a:lnTo>
                <a:lnTo>
                  <a:pt x="0" y="26492"/>
                </a:lnTo>
                <a:lnTo>
                  <a:pt x="7251" y="44005"/>
                </a:lnTo>
                <a:lnTo>
                  <a:pt x="24765" y="51257"/>
                </a:lnTo>
                <a:lnTo>
                  <a:pt x="42278" y="44005"/>
                </a:lnTo>
                <a:lnTo>
                  <a:pt x="49542" y="26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object 71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3469" y="3597144"/>
            <a:ext cx="1887136" cy="1126032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3665271" y="1479119"/>
            <a:ext cx="1862640" cy="411331"/>
          </a:xfrm>
          <a:prstGeom prst="rect">
            <a:avLst/>
          </a:prstGeom>
        </p:spPr>
      </p:pic>
      <p:sp>
        <p:nvSpPr>
          <p:cNvPr id="73" name="object 73" descr=""/>
          <p:cNvSpPr/>
          <p:nvPr/>
        </p:nvSpPr>
        <p:spPr>
          <a:xfrm>
            <a:off x="11435751" y="3104607"/>
            <a:ext cx="320675" cy="59690"/>
          </a:xfrm>
          <a:custGeom>
            <a:avLst/>
            <a:gdLst/>
            <a:ahLst/>
            <a:cxnLst/>
            <a:rect l="l" t="t" r="r" b="b"/>
            <a:pathLst>
              <a:path w="320675" h="59689">
                <a:moveTo>
                  <a:pt x="2878" y="59091"/>
                </a:moveTo>
                <a:lnTo>
                  <a:pt x="843" y="58248"/>
                </a:lnTo>
                <a:lnTo>
                  <a:pt x="0" y="56212"/>
                </a:lnTo>
                <a:lnTo>
                  <a:pt x="2087" y="53444"/>
                </a:lnTo>
                <a:lnTo>
                  <a:pt x="38316" y="37471"/>
                </a:lnTo>
                <a:lnTo>
                  <a:pt x="74441" y="25289"/>
                </a:lnTo>
                <a:lnTo>
                  <a:pt x="114992" y="14637"/>
                </a:lnTo>
                <a:lnTo>
                  <a:pt x="192908" y="3850"/>
                </a:lnTo>
                <a:lnTo>
                  <a:pt x="247433" y="0"/>
                </a:lnTo>
                <a:lnTo>
                  <a:pt x="290387" y="2702"/>
                </a:lnTo>
                <a:lnTo>
                  <a:pt x="305057" y="3164"/>
                </a:lnTo>
                <a:lnTo>
                  <a:pt x="314153" y="2906"/>
                </a:lnTo>
                <a:lnTo>
                  <a:pt x="315191" y="2796"/>
                </a:lnTo>
                <a:lnTo>
                  <a:pt x="320145" y="7750"/>
                </a:lnTo>
                <a:lnTo>
                  <a:pt x="248546" y="26700"/>
                </a:lnTo>
                <a:lnTo>
                  <a:pt x="227387" y="27962"/>
                </a:lnTo>
                <a:lnTo>
                  <a:pt x="196023" y="31142"/>
                </a:lnTo>
                <a:lnTo>
                  <a:pt x="155109" y="36465"/>
                </a:lnTo>
                <a:lnTo>
                  <a:pt x="119290" y="41787"/>
                </a:lnTo>
                <a:lnTo>
                  <a:pt x="99844" y="44075"/>
                </a:lnTo>
                <a:lnTo>
                  <a:pt x="79394" y="46750"/>
                </a:lnTo>
                <a:lnTo>
                  <a:pt x="57786" y="50426"/>
                </a:lnTo>
                <a:lnTo>
                  <a:pt x="42825" y="53415"/>
                </a:lnTo>
                <a:lnTo>
                  <a:pt x="2878" y="590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object 74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062893" y="4420001"/>
            <a:ext cx="1781987" cy="903214"/>
          </a:xfrm>
          <a:prstGeom prst="rect">
            <a:avLst/>
          </a:prstGeom>
        </p:spPr>
      </p:pic>
      <p:grpSp>
        <p:nvGrpSpPr>
          <p:cNvPr id="75" name="object 75" descr=""/>
          <p:cNvGrpSpPr/>
          <p:nvPr/>
        </p:nvGrpSpPr>
        <p:grpSpPr>
          <a:xfrm>
            <a:off x="14653438" y="3073216"/>
            <a:ext cx="816610" cy="226695"/>
            <a:chOff x="14653438" y="3073216"/>
            <a:chExt cx="816610" cy="226695"/>
          </a:xfrm>
        </p:grpSpPr>
        <p:pic>
          <p:nvPicPr>
            <p:cNvPr id="76" name="object 76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653438" y="3086469"/>
              <a:ext cx="289168" cy="212373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975153" y="3073216"/>
              <a:ext cx="494464" cy="226128"/>
            </a:xfrm>
            <a:prstGeom prst="rect">
              <a:avLst/>
            </a:prstGeom>
          </p:spPr>
        </p:pic>
      </p:grpSp>
      <p:pic>
        <p:nvPicPr>
          <p:cNvPr id="78" name="object 78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142679" y="16260"/>
            <a:ext cx="4318408" cy="3613395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480153" y="3907378"/>
            <a:ext cx="2312189" cy="837262"/>
          </a:xfrm>
          <a:prstGeom prst="rect">
            <a:avLst/>
          </a:prstGeom>
        </p:spPr>
      </p:pic>
      <p:grpSp>
        <p:nvGrpSpPr>
          <p:cNvPr id="80" name="object 80" descr=""/>
          <p:cNvGrpSpPr/>
          <p:nvPr/>
        </p:nvGrpSpPr>
        <p:grpSpPr>
          <a:xfrm>
            <a:off x="10679740" y="4939345"/>
            <a:ext cx="2964815" cy="779145"/>
            <a:chOff x="10679740" y="4939345"/>
            <a:chExt cx="2964815" cy="779145"/>
          </a:xfrm>
        </p:grpSpPr>
        <p:sp>
          <p:nvSpPr>
            <p:cNvPr id="81" name="object 81" descr=""/>
            <p:cNvSpPr/>
            <p:nvPr/>
          </p:nvSpPr>
          <p:spPr>
            <a:xfrm>
              <a:off x="13007721" y="504224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49542" y="24765"/>
                  </a:moveTo>
                  <a:lnTo>
                    <a:pt x="42291" y="7251"/>
                  </a:lnTo>
                  <a:lnTo>
                    <a:pt x="24777" y="0"/>
                  </a:lnTo>
                  <a:lnTo>
                    <a:pt x="7264" y="7251"/>
                  </a:lnTo>
                  <a:lnTo>
                    <a:pt x="0" y="24765"/>
                  </a:lnTo>
                  <a:lnTo>
                    <a:pt x="7264" y="42278"/>
                  </a:lnTo>
                  <a:lnTo>
                    <a:pt x="24777" y="49542"/>
                  </a:lnTo>
                  <a:lnTo>
                    <a:pt x="42291" y="42278"/>
                  </a:lnTo>
                  <a:lnTo>
                    <a:pt x="49542" y="247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679740" y="4939345"/>
              <a:ext cx="2964468" cy="778854"/>
            </a:xfrm>
            <a:prstGeom prst="rect">
              <a:avLst/>
            </a:prstGeom>
          </p:spPr>
        </p:pic>
      </p:grpSp>
      <p:pic>
        <p:nvPicPr>
          <p:cNvPr id="83" name="object 83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860475" y="6119667"/>
            <a:ext cx="2103392" cy="839258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0" y="1751293"/>
            <a:ext cx="861169" cy="552123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38352" y="5209726"/>
            <a:ext cx="982892" cy="608428"/>
          </a:xfrm>
          <a:prstGeom prst="rect">
            <a:avLst/>
          </a:prstGeom>
        </p:spPr>
      </p:pic>
      <p:grpSp>
        <p:nvGrpSpPr>
          <p:cNvPr id="86" name="object 86" descr=""/>
          <p:cNvGrpSpPr/>
          <p:nvPr/>
        </p:nvGrpSpPr>
        <p:grpSpPr>
          <a:xfrm>
            <a:off x="761229" y="7584088"/>
            <a:ext cx="946785" cy="542290"/>
            <a:chOff x="761229" y="7584088"/>
            <a:chExt cx="946785" cy="542290"/>
          </a:xfrm>
        </p:grpSpPr>
        <p:sp>
          <p:nvSpPr>
            <p:cNvPr id="87" name="object 87" descr=""/>
            <p:cNvSpPr/>
            <p:nvPr/>
          </p:nvSpPr>
          <p:spPr>
            <a:xfrm>
              <a:off x="761225" y="7661325"/>
              <a:ext cx="161925" cy="464820"/>
            </a:xfrm>
            <a:custGeom>
              <a:avLst/>
              <a:gdLst/>
              <a:ahLst/>
              <a:cxnLst/>
              <a:rect l="l" t="t" r="r" b="b"/>
              <a:pathLst>
                <a:path w="161925" h="464820">
                  <a:moveTo>
                    <a:pt x="161531" y="28028"/>
                  </a:moveTo>
                  <a:lnTo>
                    <a:pt x="133819" y="1879"/>
                  </a:lnTo>
                  <a:lnTo>
                    <a:pt x="123393" y="0"/>
                  </a:lnTo>
                  <a:lnTo>
                    <a:pt x="117970" y="127"/>
                  </a:lnTo>
                  <a:lnTo>
                    <a:pt x="76657" y="12700"/>
                  </a:lnTo>
                  <a:lnTo>
                    <a:pt x="38976" y="44488"/>
                  </a:lnTo>
                  <a:lnTo>
                    <a:pt x="19329" y="78422"/>
                  </a:lnTo>
                  <a:lnTo>
                    <a:pt x="8813" y="115112"/>
                  </a:lnTo>
                  <a:lnTo>
                    <a:pt x="0" y="162648"/>
                  </a:lnTo>
                  <a:lnTo>
                    <a:pt x="495" y="173101"/>
                  </a:lnTo>
                  <a:lnTo>
                    <a:pt x="2044" y="183603"/>
                  </a:lnTo>
                  <a:lnTo>
                    <a:pt x="8343" y="212026"/>
                  </a:lnTo>
                  <a:lnTo>
                    <a:pt x="14833" y="247954"/>
                  </a:lnTo>
                  <a:lnTo>
                    <a:pt x="26454" y="292328"/>
                  </a:lnTo>
                  <a:lnTo>
                    <a:pt x="52920" y="353707"/>
                  </a:lnTo>
                  <a:lnTo>
                    <a:pt x="72466" y="392849"/>
                  </a:lnTo>
                  <a:lnTo>
                    <a:pt x="111467" y="452272"/>
                  </a:lnTo>
                  <a:lnTo>
                    <a:pt x="116090" y="457073"/>
                  </a:lnTo>
                  <a:lnTo>
                    <a:pt x="115379" y="455079"/>
                  </a:lnTo>
                  <a:lnTo>
                    <a:pt x="116332" y="456323"/>
                  </a:lnTo>
                  <a:lnTo>
                    <a:pt x="118135" y="458381"/>
                  </a:lnTo>
                  <a:lnTo>
                    <a:pt x="118541" y="458889"/>
                  </a:lnTo>
                  <a:lnTo>
                    <a:pt x="119062" y="460121"/>
                  </a:lnTo>
                  <a:lnTo>
                    <a:pt x="119837" y="460451"/>
                  </a:lnTo>
                  <a:lnTo>
                    <a:pt x="121818" y="462305"/>
                  </a:lnTo>
                  <a:lnTo>
                    <a:pt x="130060" y="464667"/>
                  </a:lnTo>
                  <a:lnTo>
                    <a:pt x="141058" y="460121"/>
                  </a:lnTo>
                  <a:lnTo>
                    <a:pt x="145618" y="449122"/>
                  </a:lnTo>
                  <a:lnTo>
                    <a:pt x="144843" y="442937"/>
                  </a:lnTo>
                  <a:lnTo>
                    <a:pt x="143179" y="439013"/>
                  </a:lnTo>
                  <a:lnTo>
                    <a:pt x="140030" y="432498"/>
                  </a:lnTo>
                  <a:lnTo>
                    <a:pt x="129819" y="416991"/>
                  </a:lnTo>
                  <a:lnTo>
                    <a:pt x="115392" y="378294"/>
                  </a:lnTo>
                  <a:lnTo>
                    <a:pt x="100584" y="338937"/>
                  </a:lnTo>
                  <a:lnTo>
                    <a:pt x="90258" y="299415"/>
                  </a:lnTo>
                  <a:lnTo>
                    <a:pt x="83807" y="268579"/>
                  </a:lnTo>
                  <a:lnTo>
                    <a:pt x="79463" y="249872"/>
                  </a:lnTo>
                  <a:lnTo>
                    <a:pt x="77368" y="241820"/>
                  </a:lnTo>
                  <a:lnTo>
                    <a:pt x="75819" y="232879"/>
                  </a:lnTo>
                  <a:lnTo>
                    <a:pt x="74993" y="221881"/>
                  </a:lnTo>
                  <a:lnTo>
                    <a:pt x="74930" y="209397"/>
                  </a:lnTo>
                  <a:lnTo>
                    <a:pt x="79895" y="142303"/>
                  </a:lnTo>
                  <a:lnTo>
                    <a:pt x="79959" y="141109"/>
                  </a:lnTo>
                  <a:lnTo>
                    <a:pt x="76911" y="133743"/>
                  </a:lnTo>
                  <a:lnTo>
                    <a:pt x="69532" y="130683"/>
                  </a:lnTo>
                  <a:lnTo>
                    <a:pt x="62572" y="133362"/>
                  </a:lnTo>
                  <a:lnTo>
                    <a:pt x="59182" y="139928"/>
                  </a:lnTo>
                  <a:lnTo>
                    <a:pt x="48856" y="206794"/>
                  </a:lnTo>
                  <a:lnTo>
                    <a:pt x="47929" y="221881"/>
                  </a:lnTo>
                  <a:lnTo>
                    <a:pt x="47929" y="223367"/>
                  </a:lnTo>
                  <a:lnTo>
                    <a:pt x="44577" y="204812"/>
                  </a:lnTo>
                  <a:lnTo>
                    <a:pt x="38163" y="176161"/>
                  </a:lnTo>
                  <a:lnTo>
                    <a:pt x="37134" y="169430"/>
                  </a:lnTo>
                  <a:lnTo>
                    <a:pt x="36766" y="162648"/>
                  </a:lnTo>
                  <a:lnTo>
                    <a:pt x="37071" y="155867"/>
                  </a:lnTo>
                  <a:lnTo>
                    <a:pt x="50431" y="98564"/>
                  </a:lnTo>
                  <a:lnTo>
                    <a:pt x="73152" y="58737"/>
                  </a:lnTo>
                  <a:lnTo>
                    <a:pt x="87503" y="46355"/>
                  </a:lnTo>
                  <a:lnTo>
                    <a:pt x="88265" y="45847"/>
                  </a:lnTo>
                  <a:lnTo>
                    <a:pt x="123418" y="33591"/>
                  </a:lnTo>
                  <a:lnTo>
                    <a:pt x="124485" y="32677"/>
                  </a:lnTo>
                  <a:lnTo>
                    <a:pt x="125526" y="31940"/>
                  </a:lnTo>
                  <a:lnTo>
                    <a:pt x="126669" y="31343"/>
                  </a:lnTo>
                  <a:lnTo>
                    <a:pt x="128016" y="30924"/>
                  </a:lnTo>
                  <a:lnTo>
                    <a:pt x="129654" y="30746"/>
                  </a:lnTo>
                  <a:lnTo>
                    <a:pt x="131622" y="30899"/>
                  </a:lnTo>
                  <a:lnTo>
                    <a:pt x="133921" y="31445"/>
                  </a:lnTo>
                  <a:lnTo>
                    <a:pt x="136499" y="32448"/>
                  </a:lnTo>
                  <a:lnTo>
                    <a:pt x="139331" y="33947"/>
                  </a:lnTo>
                  <a:lnTo>
                    <a:pt x="142646" y="36245"/>
                  </a:lnTo>
                  <a:lnTo>
                    <a:pt x="150304" y="39255"/>
                  </a:lnTo>
                  <a:lnTo>
                    <a:pt x="158242" y="35966"/>
                  </a:lnTo>
                  <a:lnTo>
                    <a:pt x="161531" y="280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2306" y="7823698"/>
              <a:ext cx="228099" cy="215661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952083" y="7584088"/>
              <a:ext cx="755650" cy="424180"/>
            </a:xfrm>
            <a:custGeom>
              <a:avLst/>
              <a:gdLst/>
              <a:ahLst/>
              <a:cxnLst/>
              <a:rect l="l" t="t" r="r" b="b"/>
              <a:pathLst>
                <a:path w="755650" h="424179">
                  <a:moveTo>
                    <a:pt x="110226" y="424140"/>
                  </a:moveTo>
                  <a:lnTo>
                    <a:pt x="73742" y="404790"/>
                  </a:lnTo>
                  <a:lnTo>
                    <a:pt x="39667" y="363643"/>
                  </a:lnTo>
                  <a:lnTo>
                    <a:pt x="17188" y="328765"/>
                  </a:lnTo>
                  <a:lnTo>
                    <a:pt x="4543" y="286278"/>
                  </a:lnTo>
                  <a:lnTo>
                    <a:pt x="125" y="247822"/>
                  </a:lnTo>
                  <a:lnTo>
                    <a:pt x="0" y="237596"/>
                  </a:lnTo>
                  <a:lnTo>
                    <a:pt x="205" y="230027"/>
                  </a:lnTo>
                  <a:lnTo>
                    <a:pt x="5766" y="187850"/>
                  </a:lnTo>
                  <a:lnTo>
                    <a:pt x="19044" y="144465"/>
                  </a:lnTo>
                  <a:lnTo>
                    <a:pt x="42688" y="102318"/>
                  </a:lnTo>
                  <a:lnTo>
                    <a:pt x="88162" y="41283"/>
                  </a:lnTo>
                  <a:lnTo>
                    <a:pt x="121704" y="14042"/>
                  </a:lnTo>
                  <a:lnTo>
                    <a:pt x="158562" y="2003"/>
                  </a:lnTo>
                  <a:lnTo>
                    <a:pt x="168733" y="0"/>
                  </a:lnTo>
                  <a:lnTo>
                    <a:pt x="174276" y="59"/>
                  </a:lnTo>
                  <a:lnTo>
                    <a:pt x="203602" y="29483"/>
                  </a:lnTo>
                  <a:lnTo>
                    <a:pt x="204320" y="33710"/>
                  </a:lnTo>
                  <a:lnTo>
                    <a:pt x="168207" y="33710"/>
                  </a:lnTo>
                  <a:lnTo>
                    <a:pt x="168367" y="33959"/>
                  </a:lnTo>
                  <a:lnTo>
                    <a:pt x="168524" y="34204"/>
                  </a:lnTo>
                  <a:lnTo>
                    <a:pt x="169029" y="35360"/>
                  </a:lnTo>
                  <a:lnTo>
                    <a:pt x="169284" y="36321"/>
                  </a:lnTo>
                  <a:lnTo>
                    <a:pt x="140907" y="46166"/>
                  </a:lnTo>
                  <a:lnTo>
                    <a:pt x="135364" y="48194"/>
                  </a:lnTo>
                  <a:lnTo>
                    <a:pt x="82032" y="110834"/>
                  </a:lnTo>
                  <a:lnTo>
                    <a:pt x="60922" y="143441"/>
                  </a:lnTo>
                  <a:lnTo>
                    <a:pt x="44519" y="185386"/>
                  </a:lnTo>
                  <a:lnTo>
                    <a:pt x="38160" y="223672"/>
                  </a:lnTo>
                  <a:lnTo>
                    <a:pt x="37483" y="237596"/>
                  </a:lnTo>
                  <a:lnTo>
                    <a:pt x="37566" y="245071"/>
                  </a:lnTo>
                  <a:lnTo>
                    <a:pt x="43521" y="289391"/>
                  </a:lnTo>
                  <a:lnTo>
                    <a:pt x="59265" y="325845"/>
                  </a:lnTo>
                  <a:lnTo>
                    <a:pt x="59311" y="330015"/>
                  </a:lnTo>
                  <a:lnTo>
                    <a:pt x="78109" y="363643"/>
                  </a:lnTo>
                  <a:lnTo>
                    <a:pt x="101730" y="379495"/>
                  </a:lnTo>
                  <a:lnTo>
                    <a:pt x="104675" y="382085"/>
                  </a:lnTo>
                  <a:lnTo>
                    <a:pt x="109928" y="385992"/>
                  </a:lnTo>
                  <a:lnTo>
                    <a:pt x="114188" y="389216"/>
                  </a:lnTo>
                  <a:lnTo>
                    <a:pt x="114363" y="389477"/>
                  </a:lnTo>
                  <a:lnTo>
                    <a:pt x="110226" y="389477"/>
                  </a:lnTo>
                  <a:lnTo>
                    <a:pt x="109289" y="389636"/>
                  </a:lnTo>
                  <a:lnTo>
                    <a:pt x="108867" y="389675"/>
                  </a:lnTo>
                  <a:lnTo>
                    <a:pt x="106939" y="390033"/>
                  </a:lnTo>
                  <a:lnTo>
                    <a:pt x="112313" y="390033"/>
                  </a:lnTo>
                  <a:lnTo>
                    <a:pt x="123156" y="394524"/>
                  </a:lnTo>
                  <a:lnTo>
                    <a:pt x="128155" y="406593"/>
                  </a:lnTo>
                  <a:lnTo>
                    <a:pt x="124478" y="417179"/>
                  </a:lnTo>
                  <a:lnTo>
                    <a:pt x="115227" y="423151"/>
                  </a:lnTo>
                  <a:lnTo>
                    <a:pt x="110226" y="424140"/>
                  </a:lnTo>
                  <a:close/>
                </a:path>
                <a:path w="755650" h="424179">
                  <a:moveTo>
                    <a:pt x="137540" y="388487"/>
                  </a:moveTo>
                  <a:lnTo>
                    <a:pt x="99324" y="377381"/>
                  </a:lnTo>
                  <a:lnTo>
                    <a:pt x="70422" y="341730"/>
                  </a:lnTo>
                  <a:lnTo>
                    <a:pt x="59265" y="325845"/>
                  </a:lnTo>
                  <a:lnTo>
                    <a:pt x="60063" y="319325"/>
                  </a:lnTo>
                  <a:lnTo>
                    <a:pt x="73440" y="272122"/>
                  </a:lnTo>
                  <a:lnTo>
                    <a:pt x="121940" y="162577"/>
                  </a:lnTo>
                  <a:lnTo>
                    <a:pt x="130853" y="145711"/>
                  </a:lnTo>
                  <a:lnTo>
                    <a:pt x="135569" y="135912"/>
                  </a:lnTo>
                  <a:lnTo>
                    <a:pt x="159551" y="77219"/>
                  </a:lnTo>
                  <a:lnTo>
                    <a:pt x="169836" y="43605"/>
                  </a:lnTo>
                  <a:lnTo>
                    <a:pt x="169825" y="40055"/>
                  </a:lnTo>
                  <a:lnTo>
                    <a:pt x="169746" y="38816"/>
                  </a:lnTo>
                  <a:lnTo>
                    <a:pt x="169452" y="36953"/>
                  </a:lnTo>
                  <a:lnTo>
                    <a:pt x="169284" y="36321"/>
                  </a:lnTo>
                  <a:lnTo>
                    <a:pt x="170951" y="35772"/>
                  </a:lnTo>
                  <a:lnTo>
                    <a:pt x="171474" y="35636"/>
                  </a:lnTo>
                  <a:lnTo>
                    <a:pt x="171316" y="35576"/>
                  </a:lnTo>
                  <a:lnTo>
                    <a:pt x="170526" y="35360"/>
                  </a:lnTo>
                  <a:lnTo>
                    <a:pt x="169611" y="34958"/>
                  </a:lnTo>
                  <a:lnTo>
                    <a:pt x="168734" y="34348"/>
                  </a:lnTo>
                  <a:lnTo>
                    <a:pt x="168367" y="33959"/>
                  </a:lnTo>
                  <a:lnTo>
                    <a:pt x="168207" y="33710"/>
                  </a:lnTo>
                  <a:lnTo>
                    <a:pt x="204320" y="33710"/>
                  </a:lnTo>
                  <a:lnTo>
                    <a:pt x="204429" y="34348"/>
                  </a:lnTo>
                  <a:lnTo>
                    <a:pt x="204542" y="35392"/>
                  </a:lnTo>
                  <a:lnTo>
                    <a:pt x="204798" y="38816"/>
                  </a:lnTo>
                  <a:lnTo>
                    <a:pt x="204737" y="46551"/>
                  </a:lnTo>
                  <a:lnTo>
                    <a:pt x="192288" y="90234"/>
                  </a:lnTo>
                  <a:lnTo>
                    <a:pt x="167914" y="150005"/>
                  </a:lnTo>
                  <a:lnTo>
                    <a:pt x="154082" y="177186"/>
                  </a:lnTo>
                  <a:lnTo>
                    <a:pt x="106196" y="285076"/>
                  </a:lnTo>
                  <a:lnTo>
                    <a:pt x="94157" y="328444"/>
                  </a:lnTo>
                  <a:lnTo>
                    <a:pt x="95179" y="328444"/>
                  </a:lnTo>
                  <a:lnTo>
                    <a:pt x="95379" y="328808"/>
                  </a:lnTo>
                  <a:lnTo>
                    <a:pt x="128415" y="349042"/>
                  </a:lnTo>
                  <a:lnTo>
                    <a:pt x="295018" y="349744"/>
                  </a:lnTo>
                  <a:lnTo>
                    <a:pt x="190168" y="379689"/>
                  </a:lnTo>
                  <a:lnTo>
                    <a:pt x="165547" y="385742"/>
                  </a:lnTo>
                  <a:lnTo>
                    <a:pt x="148352" y="388096"/>
                  </a:lnTo>
                  <a:lnTo>
                    <a:pt x="137540" y="388487"/>
                  </a:lnTo>
                  <a:close/>
                </a:path>
                <a:path w="755650" h="424179">
                  <a:moveTo>
                    <a:pt x="169284" y="36321"/>
                  </a:moveTo>
                  <a:lnTo>
                    <a:pt x="169029" y="35360"/>
                  </a:lnTo>
                  <a:lnTo>
                    <a:pt x="168524" y="34204"/>
                  </a:lnTo>
                  <a:lnTo>
                    <a:pt x="168367" y="33959"/>
                  </a:lnTo>
                  <a:lnTo>
                    <a:pt x="168734" y="34348"/>
                  </a:lnTo>
                  <a:lnTo>
                    <a:pt x="169611" y="34958"/>
                  </a:lnTo>
                  <a:lnTo>
                    <a:pt x="170598" y="35392"/>
                  </a:lnTo>
                  <a:lnTo>
                    <a:pt x="171316" y="35576"/>
                  </a:lnTo>
                  <a:lnTo>
                    <a:pt x="171474" y="35636"/>
                  </a:lnTo>
                  <a:lnTo>
                    <a:pt x="170951" y="35772"/>
                  </a:lnTo>
                  <a:lnTo>
                    <a:pt x="169284" y="36321"/>
                  </a:lnTo>
                  <a:close/>
                </a:path>
                <a:path w="755650" h="424179">
                  <a:moveTo>
                    <a:pt x="295018" y="349744"/>
                  </a:moveTo>
                  <a:lnTo>
                    <a:pt x="136759" y="349744"/>
                  </a:lnTo>
                  <a:lnTo>
                    <a:pt x="144039" y="349274"/>
                  </a:lnTo>
                  <a:lnTo>
                    <a:pt x="157214" y="347105"/>
                  </a:lnTo>
                  <a:lnTo>
                    <a:pt x="179117" y="341096"/>
                  </a:lnTo>
                  <a:lnTo>
                    <a:pt x="439718" y="265023"/>
                  </a:lnTo>
                  <a:lnTo>
                    <a:pt x="567425" y="235450"/>
                  </a:lnTo>
                  <a:lnTo>
                    <a:pt x="602552" y="230735"/>
                  </a:lnTo>
                  <a:lnTo>
                    <a:pt x="642665" y="230027"/>
                  </a:lnTo>
                  <a:lnTo>
                    <a:pt x="686137" y="233647"/>
                  </a:lnTo>
                  <a:lnTo>
                    <a:pt x="726512" y="245071"/>
                  </a:lnTo>
                  <a:lnTo>
                    <a:pt x="753478" y="271709"/>
                  </a:lnTo>
                  <a:lnTo>
                    <a:pt x="641373" y="271709"/>
                  </a:lnTo>
                  <a:lnTo>
                    <a:pt x="605561" y="272508"/>
                  </a:lnTo>
                  <a:lnTo>
                    <a:pt x="576072" y="276409"/>
                  </a:lnTo>
                  <a:lnTo>
                    <a:pt x="450590" y="305313"/>
                  </a:lnTo>
                  <a:lnTo>
                    <a:pt x="295018" y="349744"/>
                  </a:lnTo>
                  <a:close/>
                </a:path>
                <a:path w="755650" h="424179">
                  <a:moveTo>
                    <a:pt x="740236" y="292791"/>
                  </a:moveTo>
                  <a:lnTo>
                    <a:pt x="728114" y="286772"/>
                  </a:lnTo>
                  <a:lnTo>
                    <a:pt x="725916" y="284696"/>
                  </a:lnTo>
                  <a:lnTo>
                    <a:pt x="723999" y="283464"/>
                  </a:lnTo>
                  <a:lnTo>
                    <a:pt x="681903" y="274550"/>
                  </a:lnTo>
                  <a:lnTo>
                    <a:pt x="641373" y="271709"/>
                  </a:lnTo>
                  <a:lnTo>
                    <a:pt x="753478" y="271709"/>
                  </a:lnTo>
                  <a:lnTo>
                    <a:pt x="755451" y="277576"/>
                  </a:lnTo>
                  <a:lnTo>
                    <a:pt x="750994" y="288334"/>
                  </a:lnTo>
                  <a:lnTo>
                    <a:pt x="740236" y="292791"/>
                  </a:lnTo>
                  <a:close/>
                </a:path>
                <a:path w="755650" h="424179">
                  <a:moveTo>
                    <a:pt x="101730" y="379495"/>
                  </a:moveTo>
                  <a:lnTo>
                    <a:pt x="69625" y="354891"/>
                  </a:lnTo>
                  <a:lnTo>
                    <a:pt x="59110" y="327115"/>
                  </a:lnTo>
                  <a:lnTo>
                    <a:pt x="59265" y="325845"/>
                  </a:lnTo>
                  <a:lnTo>
                    <a:pt x="70422" y="341730"/>
                  </a:lnTo>
                  <a:lnTo>
                    <a:pt x="82230" y="357738"/>
                  </a:lnTo>
                  <a:lnTo>
                    <a:pt x="88086" y="365237"/>
                  </a:lnTo>
                  <a:lnTo>
                    <a:pt x="93783" y="371769"/>
                  </a:lnTo>
                  <a:lnTo>
                    <a:pt x="99324" y="377381"/>
                  </a:lnTo>
                  <a:lnTo>
                    <a:pt x="101730" y="379495"/>
                  </a:lnTo>
                  <a:close/>
                </a:path>
                <a:path w="755650" h="424179">
                  <a:moveTo>
                    <a:pt x="95179" y="328444"/>
                  </a:moveTo>
                  <a:lnTo>
                    <a:pt x="94157" y="328444"/>
                  </a:lnTo>
                  <a:lnTo>
                    <a:pt x="94571" y="327115"/>
                  </a:lnTo>
                  <a:lnTo>
                    <a:pt x="94899" y="327916"/>
                  </a:lnTo>
                  <a:lnTo>
                    <a:pt x="95179" y="328444"/>
                  </a:lnTo>
                  <a:close/>
                </a:path>
                <a:path w="755650" h="424179">
                  <a:moveTo>
                    <a:pt x="113767" y="389675"/>
                  </a:moveTo>
                  <a:lnTo>
                    <a:pt x="110226" y="389477"/>
                  </a:lnTo>
                  <a:lnTo>
                    <a:pt x="114363" y="389477"/>
                  </a:lnTo>
                  <a:lnTo>
                    <a:pt x="114345" y="389636"/>
                  </a:lnTo>
                  <a:lnTo>
                    <a:pt x="113767" y="389675"/>
                  </a:lnTo>
                  <a:close/>
                </a:path>
                <a:path w="755650" h="424179">
                  <a:moveTo>
                    <a:pt x="112313" y="390033"/>
                  </a:moveTo>
                  <a:lnTo>
                    <a:pt x="106939" y="390033"/>
                  </a:lnTo>
                  <a:lnTo>
                    <a:pt x="109289" y="389636"/>
                  </a:lnTo>
                  <a:lnTo>
                    <a:pt x="111087" y="389525"/>
                  </a:lnTo>
                  <a:lnTo>
                    <a:pt x="112313" y="390033"/>
                  </a:lnTo>
                  <a:close/>
                </a:path>
                <a:path w="755650" h="424179">
                  <a:moveTo>
                    <a:pt x="106939" y="390033"/>
                  </a:moveTo>
                  <a:lnTo>
                    <a:pt x="108977" y="389655"/>
                  </a:lnTo>
                  <a:lnTo>
                    <a:pt x="109289" y="389636"/>
                  </a:lnTo>
                  <a:lnTo>
                    <a:pt x="106939" y="3900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/>
          <p:nvPr/>
        </p:nvSpPr>
        <p:spPr>
          <a:xfrm>
            <a:off x="5491810" y="1417865"/>
            <a:ext cx="708025" cy="552450"/>
          </a:xfrm>
          <a:custGeom>
            <a:avLst/>
            <a:gdLst/>
            <a:ahLst/>
            <a:cxnLst/>
            <a:rect l="l" t="t" r="r" b="b"/>
            <a:pathLst>
              <a:path w="708025" h="552450">
                <a:moveTo>
                  <a:pt x="707821" y="348195"/>
                </a:moveTo>
                <a:lnTo>
                  <a:pt x="672414" y="317436"/>
                </a:lnTo>
                <a:lnTo>
                  <a:pt x="631037" y="307162"/>
                </a:lnTo>
                <a:lnTo>
                  <a:pt x="619747" y="307162"/>
                </a:lnTo>
                <a:lnTo>
                  <a:pt x="607949" y="308190"/>
                </a:lnTo>
                <a:lnTo>
                  <a:pt x="586625" y="311848"/>
                </a:lnTo>
                <a:lnTo>
                  <a:pt x="558952" y="314731"/>
                </a:lnTo>
                <a:lnTo>
                  <a:pt x="475589" y="315607"/>
                </a:lnTo>
                <a:lnTo>
                  <a:pt x="446989" y="317868"/>
                </a:lnTo>
                <a:lnTo>
                  <a:pt x="409613" y="324548"/>
                </a:lnTo>
                <a:lnTo>
                  <a:pt x="386969" y="327266"/>
                </a:lnTo>
                <a:lnTo>
                  <a:pt x="328117" y="322986"/>
                </a:lnTo>
                <a:lnTo>
                  <a:pt x="314655" y="316204"/>
                </a:lnTo>
                <a:lnTo>
                  <a:pt x="315036" y="308190"/>
                </a:lnTo>
                <a:lnTo>
                  <a:pt x="355333" y="207670"/>
                </a:lnTo>
                <a:lnTo>
                  <a:pt x="377126" y="158483"/>
                </a:lnTo>
                <a:lnTo>
                  <a:pt x="398767" y="115824"/>
                </a:lnTo>
                <a:lnTo>
                  <a:pt x="412115" y="74815"/>
                </a:lnTo>
                <a:lnTo>
                  <a:pt x="413194" y="51066"/>
                </a:lnTo>
                <a:lnTo>
                  <a:pt x="412496" y="41325"/>
                </a:lnTo>
                <a:lnTo>
                  <a:pt x="411645" y="35902"/>
                </a:lnTo>
                <a:lnTo>
                  <a:pt x="410540" y="31051"/>
                </a:lnTo>
                <a:lnTo>
                  <a:pt x="409867" y="28854"/>
                </a:lnTo>
                <a:lnTo>
                  <a:pt x="409117" y="26403"/>
                </a:lnTo>
                <a:lnTo>
                  <a:pt x="376339" y="0"/>
                </a:lnTo>
                <a:lnTo>
                  <a:pt x="371182" y="152"/>
                </a:lnTo>
                <a:lnTo>
                  <a:pt x="329946" y="17576"/>
                </a:lnTo>
                <a:lnTo>
                  <a:pt x="299732" y="46888"/>
                </a:lnTo>
                <a:lnTo>
                  <a:pt x="274599" y="88074"/>
                </a:lnTo>
                <a:lnTo>
                  <a:pt x="259118" y="135178"/>
                </a:lnTo>
                <a:lnTo>
                  <a:pt x="249085" y="189484"/>
                </a:lnTo>
                <a:lnTo>
                  <a:pt x="246240" y="231508"/>
                </a:lnTo>
                <a:lnTo>
                  <a:pt x="246964" y="242684"/>
                </a:lnTo>
                <a:lnTo>
                  <a:pt x="244589" y="242557"/>
                </a:lnTo>
                <a:lnTo>
                  <a:pt x="202399" y="267220"/>
                </a:lnTo>
                <a:lnTo>
                  <a:pt x="160578" y="311073"/>
                </a:lnTo>
                <a:lnTo>
                  <a:pt x="143319" y="334111"/>
                </a:lnTo>
                <a:lnTo>
                  <a:pt x="125895" y="355866"/>
                </a:lnTo>
                <a:lnTo>
                  <a:pt x="112102" y="372554"/>
                </a:lnTo>
                <a:lnTo>
                  <a:pt x="90716" y="398970"/>
                </a:lnTo>
                <a:lnTo>
                  <a:pt x="90271" y="397878"/>
                </a:lnTo>
                <a:lnTo>
                  <a:pt x="72771" y="344208"/>
                </a:lnTo>
                <a:lnTo>
                  <a:pt x="67919" y="333006"/>
                </a:lnTo>
                <a:lnTo>
                  <a:pt x="61683" y="319646"/>
                </a:lnTo>
                <a:lnTo>
                  <a:pt x="46012" y="281292"/>
                </a:lnTo>
                <a:lnTo>
                  <a:pt x="32397" y="227723"/>
                </a:lnTo>
                <a:lnTo>
                  <a:pt x="30797" y="213702"/>
                </a:lnTo>
                <a:lnTo>
                  <a:pt x="31038" y="206590"/>
                </a:lnTo>
                <a:lnTo>
                  <a:pt x="42811" y="168173"/>
                </a:lnTo>
                <a:lnTo>
                  <a:pt x="80772" y="135610"/>
                </a:lnTo>
                <a:lnTo>
                  <a:pt x="137160" y="117233"/>
                </a:lnTo>
                <a:lnTo>
                  <a:pt x="163766" y="110959"/>
                </a:lnTo>
                <a:lnTo>
                  <a:pt x="168592" y="106006"/>
                </a:lnTo>
                <a:lnTo>
                  <a:pt x="163652" y="101053"/>
                </a:lnTo>
                <a:lnTo>
                  <a:pt x="163525" y="101053"/>
                </a:lnTo>
                <a:lnTo>
                  <a:pt x="154368" y="99822"/>
                </a:lnTo>
                <a:lnTo>
                  <a:pt x="107175" y="100393"/>
                </a:lnTo>
                <a:lnTo>
                  <a:pt x="70332" y="111302"/>
                </a:lnTo>
                <a:lnTo>
                  <a:pt x="35306" y="132232"/>
                </a:lnTo>
                <a:lnTo>
                  <a:pt x="9702" y="170713"/>
                </a:lnTo>
                <a:lnTo>
                  <a:pt x="342" y="213702"/>
                </a:lnTo>
                <a:lnTo>
                  <a:pt x="736" y="223850"/>
                </a:lnTo>
                <a:lnTo>
                  <a:pt x="2171" y="234149"/>
                </a:lnTo>
                <a:lnTo>
                  <a:pt x="6388" y="251891"/>
                </a:lnTo>
                <a:lnTo>
                  <a:pt x="8775" y="261658"/>
                </a:lnTo>
                <a:lnTo>
                  <a:pt x="3810" y="255562"/>
                </a:lnTo>
                <a:lnTo>
                  <a:pt x="2108" y="254673"/>
                </a:lnTo>
                <a:lnTo>
                  <a:pt x="0" y="256781"/>
                </a:lnTo>
                <a:lnTo>
                  <a:pt x="393" y="258000"/>
                </a:lnTo>
                <a:lnTo>
                  <a:pt x="12801" y="278028"/>
                </a:lnTo>
                <a:lnTo>
                  <a:pt x="13855" y="282270"/>
                </a:lnTo>
                <a:lnTo>
                  <a:pt x="16776" y="292582"/>
                </a:lnTo>
                <a:lnTo>
                  <a:pt x="32981" y="331876"/>
                </a:lnTo>
                <a:lnTo>
                  <a:pt x="39674" y="345986"/>
                </a:lnTo>
                <a:lnTo>
                  <a:pt x="43434" y="354164"/>
                </a:lnTo>
                <a:lnTo>
                  <a:pt x="74803" y="448779"/>
                </a:lnTo>
                <a:lnTo>
                  <a:pt x="78905" y="465264"/>
                </a:lnTo>
                <a:lnTo>
                  <a:pt x="82740" y="479221"/>
                </a:lnTo>
                <a:lnTo>
                  <a:pt x="87655" y="494372"/>
                </a:lnTo>
                <a:lnTo>
                  <a:pt x="97536" y="520522"/>
                </a:lnTo>
                <a:lnTo>
                  <a:pt x="106311" y="542493"/>
                </a:lnTo>
                <a:lnTo>
                  <a:pt x="108915" y="545757"/>
                </a:lnTo>
                <a:lnTo>
                  <a:pt x="109702" y="547649"/>
                </a:lnTo>
                <a:lnTo>
                  <a:pt x="110782" y="548106"/>
                </a:lnTo>
                <a:lnTo>
                  <a:pt x="111861" y="549440"/>
                </a:lnTo>
                <a:lnTo>
                  <a:pt x="120561" y="552145"/>
                </a:lnTo>
                <a:lnTo>
                  <a:pt x="131432" y="547649"/>
                </a:lnTo>
                <a:lnTo>
                  <a:pt x="135928" y="536790"/>
                </a:lnTo>
                <a:lnTo>
                  <a:pt x="135648" y="533844"/>
                </a:lnTo>
                <a:lnTo>
                  <a:pt x="134835" y="531088"/>
                </a:lnTo>
                <a:lnTo>
                  <a:pt x="132194" y="524522"/>
                </a:lnTo>
                <a:lnTo>
                  <a:pt x="131521" y="520496"/>
                </a:lnTo>
                <a:lnTo>
                  <a:pt x="123977" y="475996"/>
                </a:lnTo>
                <a:lnTo>
                  <a:pt x="101219" y="422529"/>
                </a:lnTo>
                <a:lnTo>
                  <a:pt x="94703" y="408495"/>
                </a:lnTo>
                <a:lnTo>
                  <a:pt x="93065" y="404583"/>
                </a:lnTo>
                <a:lnTo>
                  <a:pt x="118262" y="377939"/>
                </a:lnTo>
                <a:lnTo>
                  <a:pt x="132905" y="361873"/>
                </a:lnTo>
                <a:lnTo>
                  <a:pt x="151650" y="340995"/>
                </a:lnTo>
                <a:lnTo>
                  <a:pt x="170586" y="319239"/>
                </a:lnTo>
                <a:lnTo>
                  <a:pt x="188010" y="298792"/>
                </a:lnTo>
                <a:lnTo>
                  <a:pt x="195148" y="291795"/>
                </a:lnTo>
                <a:lnTo>
                  <a:pt x="232651" y="263461"/>
                </a:lnTo>
                <a:lnTo>
                  <a:pt x="245910" y="256641"/>
                </a:lnTo>
                <a:lnTo>
                  <a:pt x="246253" y="256654"/>
                </a:lnTo>
                <a:lnTo>
                  <a:pt x="254304" y="322440"/>
                </a:lnTo>
                <a:lnTo>
                  <a:pt x="255257" y="334772"/>
                </a:lnTo>
                <a:lnTo>
                  <a:pt x="263601" y="377710"/>
                </a:lnTo>
                <a:lnTo>
                  <a:pt x="279895" y="432117"/>
                </a:lnTo>
                <a:lnTo>
                  <a:pt x="296900" y="470496"/>
                </a:lnTo>
                <a:lnTo>
                  <a:pt x="321538" y="502894"/>
                </a:lnTo>
                <a:lnTo>
                  <a:pt x="323811" y="504355"/>
                </a:lnTo>
                <a:lnTo>
                  <a:pt x="323964" y="504685"/>
                </a:lnTo>
                <a:lnTo>
                  <a:pt x="331863" y="507961"/>
                </a:lnTo>
                <a:lnTo>
                  <a:pt x="339763" y="504685"/>
                </a:lnTo>
                <a:lnTo>
                  <a:pt x="343039" y="496773"/>
                </a:lnTo>
                <a:lnTo>
                  <a:pt x="341782" y="493204"/>
                </a:lnTo>
                <a:lnTo>
                  <a:pt x="341591" y="492988"/>
                </a:lnTo>
                <a:lnTo>
                  <a:pt x="340220" y="489356"/>
                </a:lnTo>
                <a:lnTo>
                  <a:pt x="341325" y="489699"/>
                </a:lnTo>
                <a:lnTo>
                  <a:pt x="341236" y="489356"/>
                </a:lnTo>
                <a:lnTo>
                  <a:pt x="339598" y="483082"/>
                </a:lnTo>
                <a:lnTo>
                  <a:pt x="325259" y="454240"/>
                </a:lnTo>
                <a:lnTo>
                  <a:pt x="321043" y="445973"/>
                </a:lnTo>
                <a:lnTo>
                  <a:pt x="317563" y="438429"/>
                </a:lnTo>
                <a:lnTo>
                  <a:pt x="296519" y="368693"/>
                </a:lnTo>
                <a:lnTo>
                  <a:pt x="288544" y="319735"/>
                </a:lnTo>
                <a:lnTo>
                  <a:pt x="287134" y="286715"/>
                </a:lnTo>
                <a:lnTo>
                  <a:pt x="285724" y="273456"/>
                </a:lnTo>
                <a:lnTo>
                  <a:pt x="282956" y="254393"/>
                </a:lnTo>
                <a:lnTo>
                  <a:pt x="281305" y="242150"/>
                </a:lnTo>
                <a:lnTo>
                  <a:pt x="280568" y="231508"/>
                </a:lnTo>
                <a:lnTo>
                  <a:pt x="280555" y="217436"/>
                </a:lnTo>
                <a:lnTo>
                  <a:pt x="281241" y="206794"/>
                </a:lnTo>
                <a:lnTo>
                  <a:pt x="292176" y="141566"/>
                </a:lnTo>
                <a:lnTo>
                  <a:pt x="304482" y="102412"/>
                </a:lnTo>
                <a:lnTo>
                  <a:pt x="326402" y="65519"/>
                </a:lnTo>
                <a:lnTo>
                  <a:pt x="360299" y="35712"/>
                </a:lnTo>
                <a:lnTo>
                  <a:pt x="377444" y="28854"/>
                </a:lnTo>
                <a:lnTo>
                  <a:pt x="378206" y="28854"/>
                </a:lnTo>
                <a:lnTo>
                  <a:pt x="387680" y="52870"/>
                </a:lnTo>
                <a:lnTo>
                  <a:pt x="387553" y="65519"/>
                </a:lnTo>
                <a:lnTo>
                  <a:pt x="376529" y="104813"/>
                </a:lnTo>
                <a:lnTo>
                  <a:pt x="355092" y="148412"/>
                </a:lnTo>
                <a:lnTo>
                  <a:pt x="333806" y="198094"/>
                </a:lnTo>
                <a:lnTo>
                  <a:pt x="302590" y="269113"/>
                </a:lnTo>
                <a:lnTo>
                  <a:pt x="292658" y="315607"/>
                </a:lnTo>
                <a:lnTo>
                  <a:pt x="292773" y="320636"/>
                </a:lnTo>
                <a:lnTo>
                  <a:pt x="322795" y="349745"/>
                </a:lnTo>
                <a:lnTo>
                  <a:pt x="369493" y="357746"/>
                </a:lnTo>
                <a:lnTo>
                  <a:pt x="388759" y="358178"/>
                </a:lnTo>
                <a:lnTo>
                  <a:pt x="414045" y="356044"/>
                </a:lnTo>
                <a:lnTo>
                  <a:pt x="451078" y="350342"/>
                </a:lnTo>
                <a:lnTo>
                  <a:pt x="476326" y="348830"/>
                </a:lnTo>
                <a:lnTo>
                  <a:pt x="559993" y="348640"/>
                </a:lnTo>
                <a:lnTo>
                  <a:pt x="591019" y="345592"/>
                </a:lnTo>
                <a:lnTo>
                  <a:pt x="612775" y="341922"/>
                </a:lnTo>
                <a:lnTo>
                  <a:pt x="621118" y="341236"/>
                </a:lnTo>
                <a:lnTo>
                  <a:pt x="629399" y="341236"/>
                </a:lnTo>
                <a:lnTo>
                  <a:pt x="637019" y="341960"/>
                </a:lnTo>
                <a:lnTo>
                  <a:pt x="673658" y="356247"/>
                </a:lnTo>
                <a:lnTo>
                  <a:pt x="681850" y="361873"/>
                </a:lnTo>
                <a:lnTo>
                  <a:pt x="691349" y="364871"/>
                </a:lnTo>
                <a:lnTo>
                  <a:pt x="703046" y="360019"/>
                </a:lnTo>
                <a:lnTo>
                  <a:pt x="707758" y="348640"/>
                </a:lnTo>
                <a:lnTo>
                  <a:pt x="707821" y="3481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 descr=""/>
          <p:cNvGrpSpPr/>
          <p:nvPr/>
        </p:nvGrpSpPr>
        <p:grpSpPr>
          <a:xfrm>
            <a:off x="5896505" y="5742683"/>
            <a:ext cx="902969" cy="466090"/>
            <a:chOff x="5896505" y="5742683"/>
            <a:chExt cx="902969" cy="466090"/>
          </a:xfrm>
        </p:grpSpPr>
        <p:sp>
          <p:nvSpPr>
            <p:cNvPr id="92" name="object 92" descr=""/>
            <p:cNvSpPr/>
            <p:nvPr/>
          </p:nvSpPr>
          <p:spPr>
            <a:xfrm>
              <a:off x="5896495" y="5756020"/>
              <a:ext cx="162560" cy="452755"/>
            </a:xfrm>
            <a:custGeom>
              <a:avLst/>
              <a:gdLst/>
              <a:ahLst/>
              <a:cxnLst/>
              <a:rect l="l" t="t" r="r" b="b"/>
              <a:pathLst>
                <a:path w="162560" h="452754">
                  <a:moveTo>
                    <a:pt x="162382" y="64846"/>
                  </a:moveTo>
                  <a:lnTo>
                    <a:pt x="143738" y="31254"/>
                  </a:lnTo>
                  <a:lnTo>
                    <a:pt x="92684" y="2882"/>
                  </a:lnTo>
                  <a:lnTo>
                    <a:pt x="78219" y="0"/>
                  </a:lnTo>
                  <a:lnTo>
                    <a:pt x="73533" y="25"/>
                  </a:lnTo>
                  <a:lnTo>
                    <a:pt x="35407" y="18300"/>
                  </a:lnTo>
                  <a:lnTo>
                    <a:pt x="11861" y="51955"/>
                  </a:lnTo>
                  <a:lnTo>
                    <a:pt x="1524" y="92367"/>
                  </a:lnTo>
                  <a:lnTo>
                    <a:pt x="1257" y="144716"/>
                  </a:lnTo>
                  <a:lnTo>
                    <a:pt x="1422" y="160350"/>
                  </a:lnTo>
                  <a:lnTo>
                    <a:pt x="0" y="161772"/>
                  </a:lnTo>
                  <a:lnTo>
                    <a:pt x="304" y="163766"/>
                  </a:lnTo>
                  <a:lnTo>
                    <a:pt x="1765" y="169100"/>
                  </a:lnTo>
                  <a:lnTo>
                    <a:pt x="2641" y="183273"/>
                  </a:lnTo>
                  <a:lnTo>
                    <a:pt x="18719" y="278701"/>
                  </a:lnTo>
                  <a:lnTo>
                    <a:pt x="28536" y="327075"/>
                  </a:lnTo>
                  <a:lnTo>
                    <a:pt x="40500" y="374929"/>
                  </a:lnTo>
                  <a:lnTo>
                    <a:pt x="54470" y="412254"/>
                  </a:lnTo>
                  <a:lnTo>
                    <a:pt x="76136" y="447675"/>
                  </a:lnTo>
                  <a:lnTo>
                    <a:pt x="89687" y="452158"/>
                  </a:lnTo>
                  <a:lnTo>
                    <a:pt x="99923" y="447916"/>
                  </a:lnTo>
                  <a:lnTo>
                    <a:pt x="100380" y="446811"/>
                  </a:lnTo>
                  <a:lnTo>
                    <a:pt x="101269" y="446366"/>
                  </a:lnTo>
                  <a:lnTo>
                    <a:pt x="103276" y="441680"/>
                  </a:lnTo>
                  <a:lnTo>
                    <a:pt x="103403" y="439508"/>
                  </a:lnTo>
                  <a:lnTo>
                    <a:pt x="104165" y="437680"/>
                  </a:lnTo>
                  <a:lnTo>
                    <a:pt x="103568" y="436257"/>
                  </a:lnTo>
                  <a:lnTo>
                    <a:pt x="102870" y="433260"/>
                  </a:lnTo>
                  <a:lnTo>
                    <a:pt x="101714" y="430009"/>
                  </a:lnTo>
                  <a:lnTo>
                    <a:pt x="101396" y="428993"/>
                  </a:lnTo>
                  <a:lnTo>
                    <a:pt x="86093" y="380758"/>
                  </a:lnTo>
                  <a:lnTo>
                    <a:pt x="79616" y="355142"/>
                  </a:lnTo>
                  <a:lnTo>
                    <a:pt x="65443" y="310362"/>
                  </a:lnTo>
                  <a:lnTo>
                    <a:pt x="57238" y="293052"/>
                  </a:lnTo>
                  <a:lnTo>
                    <a:pt x="53492" y="284518"/>
                  </a:lnTo>
                  <a:lnTo>
                    <a:pt x="39814" y="212852"/>
                  </a:lnTo>
                  <a:lnTo>
                    <a:pt x="33807" y="163131"/>
                  </a:lnTo>
                  <a:lnTo>
                    <a:pt x="33528" y="116141"/>
                  </a:lnTo>
                  <a:lnTo>
                    <a:pt x="33540" y="93332"/>
                  </a:lnTo>
                  <a:lnTo>
                    <a:pt x="47904" y="50761"/>
                  </a:lnTo>
                  <a:lnTo>
                    <a:pt x="77241" y="29222"/>
                  </a:lnTo>
                  <a:lnTo>
                    <a:pt x="79032" y="29324"/>
                  </a:lnTo>
                  <a:lnTo>
                    <a:pt x="80886" y="29629"/>
                  </a:lnTo>
                  <a:lnTo>
                    <a:pt x="82169" y="29883"/>
                  </a:lnTo>
                  <a:lnTo>
                    <a:pt x="107111" y="39217"/>
                  </a:lnTo>
                  <a:lnTo>
                    <a:pt x="123469" y="46062"/>
                  </a:lnTo>
                  <a:lnTo>
                    <a:pt x="126746" y="47117"/>
                  </a:lnTo>
                  <a:lnTo>
                    <a:pt x="153060" y="67195"/>
                  </a:lnTo>
                  <a:lnTo>
                    <a:pt x="154851" y="69075"/>
                  </a:lnTo>
                  <a:lnTo>
                    <a:pt x="157429" y="69799"/>
                  </a:lnTo>
                  <a:lnTo>
                    <a:pt x="162382" y="648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943718" y="5899979"/>
              <a:ext cx="249170" cy="218847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6123245" y="5742683"/>
              <a:ext cx="675640" cy="396875"/>
            </a:xfrm>
            <a:custGeom>
              <a:avLst/>
              <a:gdLst/>
              <a:ahLst/>
              <a:cxnLst/>
              <a:rect l="l" t="t" r="r" b="b"/>
              <a:pathLst>
                <a:path w="675640" h="396875">
                  <a:moveTo>
                    <a:pt x="56254" y="376143"/>
                  </a:moveTo>
                  <a:lnTo>
                    <a:pt x="48318" y="373601"/>
                  </a:lnTo>
                  <a:lnTo>
                    <a:pt x="45880" y="372219"/>
                  </a:lnTo>
                  <a:lnTo>
                    <a:pt x="24096" y="339812"/>
                  </a:lnTo>
                  <a:lnTo>
                    <a:pt x="13312" y="297694"/>
                  </a:lnTo>
                  <a:lnTo>
                    <a:pt x="5659" y="264760"/>
                  </a:lnTo>
                  <a:lnTo>
                    <a:pt x="98" y="222593"/>
                  </a:lnTo>
                  <a:lnTo>
                    <a:pt x="0" y="209461"/>
                  </a:lnTo>
                  <a:lnTo>
                    <a:pt x="72" y="201715"/>
                  </a:lnTo>
                  <a:lnTo>
                    <a:pt x="5668" y="160342"/>
                  </a:lnTo>
                  <a:lnTo>
                    <a:pt x="17614" y="112589"/>
                  </a:lnTo>
                  <a:lnTo>
                    <a:pt x="33848" y="70645"/>
                  </a:lnTo>
                  <a:lnTo>
                    <a:pt x="57092" y="36022"/>
                  </a:lnTo>
                  <a:lnTo>
                    <a:pt x="86843" y="10624"/>
                  </a:lnTo>
                  <a:lnTo>
                    <a:pt x="124532" y="0"/>
                  </a:lnTo>
                  <a:lnTo>
                    <a:pt x="128839" y="220"/>
                  </a:lnTo>
                  <a:lnTo>
                    <a:pt x="163944" y="17757"/>
                  </a:lnTo>
                  <a:lnTo>
                    <a:pt x="170296" y="32504"/>
                  </a:lnTo>
                  <a:lnTo>
                    <a:pt x="124532" y="32510"/>
                  </a:lnTo>
                  <a:lnTo>
                    <a:pt x="122388" y="32659"/>
                  </a:lnTo>
                  <a:lnTo>
                    <a:pt x="88009" y="52424"/>
                  </a:lnTo>
                  <a:lnTo>
                    <a:pt x="64446" y="85712"/>
                  </a:lnTo>
                  <a:lnTo>
                    <a:pt x="50632" y="121308"/>
                  </a:lnTo>
                  <a:lnTo>
                    <a:pt x="38778" y="168326"/>
                  </a:lnTo>
                  <a:lnTo>
                    <a:pt x="33882" y="218301"/>
                  </a:lnTo>
                  <a:lnTo>
                    <a:pt x="34255" y="227385"/>
                  </a:lnTo>
                  <a:lnTo>
                    <a:pt x="35037" y="236501"/>
                  </a:lnTo>
                  <a:lnTo>
                    <a:pt x="36166" y="244905"/>
                  </a:lnTo>
                  <a:lnTo>
                    <a:pt x="38751" y="257579"/>
                  </a:lnTo>
                  <a:lnTo>
                    <a:pt x="46292" y="290802"/>
                  </a:lnTo>
                  <a:lnTo>
                    <a:pt x="50501" y="311311"/>
                  </a:lnTo>
                  <a:lnTo>
                    <a:pt x="64438" y="346715"/>
                  </a:lnTo>
                  <a:lnTo>
                    <a:pt x="66391" y="351381"/>
                  </a:lnTo>
                  <a:lnTo>
                    <a:pt x="64190" y="351381"/>
                  </a:lnTo>
                  <a:lnTo>
                    <a:pt x="69907" y="362491"/>
                  </a:lnTo>
                  <a:lnTo>
                    <a:pt x="65908" y="372145"/>
                  </a:lnTo>
                  <a:lnTo>
                    <a:pt x="56254" y="376143"/>
                  </a:lnTo>
                  <a:close/>
                </a:path>
                <a:path w="675640" h="396875">
                  <a:moveTo>
                    <a:pt x="147729" y="329730"/>
                  </a:moveTo>
                  <a:lnTo>
                    <a:pt x="100034" y="321680"/>
                  </a:lnTo>
                  <a:lnTo>
                    <a:pt x="70344" y="293072"/>
                  </a:lnTo>
                  <a:lnTo>
                    <a:pt x="68856" y="279883"/>
                  </a:lnTo>
                  <a:lnTo>
                    <a:pt x="68973" y="277223"/>
                  </a:lnTo>
                  <a:lnTo>
                    <a:pt x="95329" y="209461"/>
                  </a:lnTo>
                  <a:lnTo>
                    <a:pt x="108415" y="183276"/>
                  </a:lnTo>
                  <a:lnTo>
                    <a:pt x="114477" y="170749"/>
                  </a:lnTo>
                  <a:lnTo>
                    <a:pt x="126697" y="134637"/>
                  </a:lnTo>
                  <a:lnTo>
                    <a:pt x="137340" y="91919"/>
                  </a:lnTo>
                  <a:lnTo>
                    <a:pt x="141249" y="52424"/>
                  </a:lnTo>
                  <a:lnTo>
                    <a:pt x="141171" y="46689"/>
                  </a:lnTo>
                  <a:lnTo>
                    <a:pt x="126687" y="32504"/>
                  </a:lnTo>
                  <a:lnTo>
                    <a:pt x="170296" y="32504"/>
                  </a:lnTo>
                  <a:lnTo>
                    <a:pt x="170549" y="33391"/>
                  </a:lnTo>
                  <a:lnTo>
                    <a:pt x="171597" y="39147"/>
                  </a:lnTo>
                  <a:lnTo>
                    <a:pt x="172187" y="45483"/>
                  </a:lnTo>
                  <a:lnTo>
                    <a:pt x="172091" y="61251"/>
                  </a:lnTo>
                  <a:lnTo>
                    <a:pt x="163303" y="116387"/>
                  </a:lnTo>
                  <a:lnTo>
                    <a:pt x="153260" y="155744"/>
                  </a:lnTo>
                  <a:lnTo>
                    <a:pt x="136343" y="197085"/>
                  </a:lnTo>
                  <a:lnTo>
                    <a:pt x="123582" y="222593"/>
                  </a:lnTo>
                  <a:lnTo>
                    <a:pt x="100951" y="272830"/>
                  </a:lnTo>
                  <a:lnTo>
                    <a:pt x="100712" y="273915"/>
                  </a:lnTo>
                  <a:lnTo>
                    <a:pt x="100159" y="276113"/>
                  </a:lnTo>
                  <a:lnTo>
                    <a:pt x="99784" y="278104"/>
                  </a:lnTo>
                  <a:lnTo>
                    <a:pt x="99570" y="279883"/>
                  </a:lnTo>
                  <a:lnTo>
                    <a:pt x="99675" y="283995"/>
                  </a:lnTo>
                  <a:lnTo>
                    <a:pt x="99889" y="285015"/>
                  </a:lnTo>
                  <a:lnTo>
                    <a:pt x="100168" y="285912"/>
                  </a:lnTo>
                  <a:lnTo>
                    <a:pt x="100375" y="286461"/>
                  </a:lnTo>
                  <a:lnTo>
                    <a:pt x="100570" y="286502"/>
                  </a:lnTo>
                  <a:lnTo>
                    <a:pt x="100894" y="286620"/>
                  </a:lnTo>
                  <a:lnTo>
                    <a:pt x="147105" y="295097"/>
                  </a:lnTo>
                  <a:lnTo>
                    <a:pt x="650490" y="295097"/>
                  </a:lnTo>
                  <a:lnTo>
                    <a:pt x="653901" y="297772"/>
                  </a:lnTo>
                  <a:lnTo>
                    <a:pt x="658221" y="301803"/>
                  </a:lnTo>
                  <a:lnTo>
                    <a:pt x="526267" y="301803"/>
                  </a:lnTo>
                  <a:lnTo>
                    <a:pt x="356436" y="303851"/>
                  </a:lnTo>
                  <a:lnTo>
                    <a:pt x="167935" y="328864"/>
                  </a:lnTo>
                  <a:lnTo>
                    <a:pt x="147729" y="329730"/>
                  </a:lnTo>
                  <a:close/>
                </a:path>
                <a:path w="675640" h="396875">
                  <a:moveTo>
                    <a:pt x="650490" y="295097"/>
                  </a:moveTo>
                  <a:lnTo>
                    <a:pt x="147105" y="295097"/>
                  </a:lnTo>
                  <a:lnTo>
                    <a:pt x="163408" y="294024"/>
                  </a:lnTo>
                  <a:lnTo>
                    <a:pt x="353560" y="267021"/>
                  </a:lnTo>
                  <a:lnTo>
                    <a:pt x="526411" y="264760"/>
                  </a:lnTo>
                  <a:lnTo>
                    <a:pt x="565615" y="267856"/>
                  </a:lnTo>
                  <a:lnTo>
                    <a:pt x="611770" y="277223"/>
                  </a:lnTo>
                  <a:lnTo>
                    <a:pt x="649229" y="294107"/>
                  </a:lnTo>
                  <a:lnTo>
                    <a:pt x="650490" y="295097"/>
                  </a:lnTo>
                  <a:close/>
                </a:path>
                <a:path w="675640" h="396875">
                  <a:moveTo>
                    <a:pt x="670027" y="383251"/>
                  </a:moveTo>
                  <a:lnTo>
                    <a:pt x="646254" y="383251"/>
                  </a:lnTo>
                  <a:lnTo>
                    <a:pt x="646530" y="376143"/>
                  </a:lnTo>
                  <a:lnTo>
                    <a:pt x="646613" y="372219"/>
                  </a:lnTo>
                  <a:lnTo>
                    <a:pt x="646157" y="363819"/>
                  </a:lnTo>
                  <a:lnTo>
                    <a:pt x="644887" y="355433"/>
                  </a:lnTo>
                  <a:lnTo>
                    <a:pt x="642905" y="347823"/>
                  </a:lnTo>
                  <a:lnTo>
                    <a:pt x="640187" y="340606"/>
                  </a:lnTo>
                  <a:lnTo>
                    <a:pt x="639413" y="338248"/>
                  </a:lnTo>
                  <a:lnTo>
                    <a:pt x="601156" y="312602"/>
                  </a:lnTo>
                  <a:lnTo>
                    <a:pt x="561372" y="304631"/>
                  </a:lnTo>
                  <a:lnTo>
                    <a:pt x="526267" y="301803"/>
                  </a:lnTo>
                  <a:lnTo>
                    <a:pt x="658221" y="301803"/>
                  </a:lnTo>
                  <a:lnTo>
                    <a:pt x="675635" y="341081"/>
                  </a:lnTo>
                  <a:lnTo>
                    <a:pt x="675518" y="354041"/>
                  </a:lnTo>
                  <a:lnTo>
                    <a:pt x="674248" y="365040"/>
                  </a:lnTo>
                  <a:lnTo>
                    <a:pt x="672027" y="376143"/>
                  </a:lnTo>
                  <a:lnTo>
                    <a:pt x="670027" y="383251"/>
                  </a:lnTo>
                  <a:close/>
                </a:path>
                <a:path w="675640" h="396875">
                  <a:moveTo>
                    <a:pt x="66971" y="352765"/>
                  </a:moveTo>
                  <a:lnTo>
                    <a:pt x="64190" y="351381"/>
                  </a:lnTo>
                  <a:lnTo>
                    <a:pt x="66392" y="351382"/>
                  </a:lnTo>
                  <a:lnTo>
                    <a:pt x="66971" y="352765"/>
                  </a:lnTo>
                  <a:close/>
                </a:path>
                <a:path w="675640" h="396875">
                  <a:moveTo>
                    <a:pt x="657618" y="396621"/>
                  </a:moveTo>
                  <a:lnTo>
                    <a:pt x="649476" y="393248"/>
                  </a:lnTo>
                  <a:lnTo>
                    <a:pt x="646104" y="385107"/>
                  </a:lnTo>
                  <a:lnTo>
                    <a:pt x="646253" y="383250"/>
                  </a:lnTo>
                  <a:lnTo>
                    <a:pt x="670027" y="383251"/>
                  </a:lnTo>
                  <a:lnTo>
                    <a:pt x="668983" y="386964"/>
                  </a:lnTo>
                  <a:lnTo>
                    <a:pt x="665114" y="393846"/>
                  </a:lnTo>
                  <a:lnTo>
                    <a:pt x="657618" y="3966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5" name="object 95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4398116" y="3697839"/>
            <a:ext cx="1477357" cy="703561"/>
          </a:xfrm>
          <a:prstGeom prst="rect">
            <a:avLst/>
          </a:prstGeom>
        </p:spPr>
      </p:pic>
      <p:grpSp>
        <p:nvGrpSpPr>
          <p:cNvPr id="96" name="object 96" descr=""/>
          <p:cNvGrpSpPr/>
          <p:nvPr/>
        </p:nvGrpSpPr>
        <p:grpSpPr>
          <a:xfrm>
            <a:off x="13732702" y="4026659"/>
            <a:ext cx="2586355" cy="4389755"/>
            <a:chOff x="13732702" y="4026659"/>
            <a:chExt cx="2586355" cy="4389755"/>
          </a:xfrm>
        </p:grpSpPr>
        <p:pic>
          <p:nvPicPr>
            <p:cNvPr id="97" name="object 97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4178375" y="4533407"/>
              <a:ext cx="2140551" cy="2511679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732702" y="4026659"/>
              <a:ext cx="1791768" cy="4389199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635466" y="7406234"/>
              <a:ext cx="70962" cy="97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7/31/2024 8:13 AM</dc:title>
  <dcterms:created xsi:type="dcterms:W3CDTF">2024-08-11T04:32:52Z</dcterms:created>
  <dcterms:modified xsi:type="dcterms:W3CDTF">2024-08-11T04:32:52Z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OpenBoard PDF export</vt:lpwstr>
  </property>
  <property fmtid="{D5CDD505-2E9C-101B-9397-08002B2CF9AE}" pid="4" name="Producer">
    <vt:lpwstr>Qt 5.15.0</vt:lpwstr>
  </property>
  <property fmtid="{D5CDD505-2E9C-101B-9397-08002B2CF9AE}" pid="5" name="LastSaved">
    <vt:filetime>2024-07-31T00:00:00Z</vt:filetime>
  </property>
</Properties>
</file>