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6319500" cy="9245600"/>
  <p:notesSz cx="16319500" cy="9245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3962" y="2866136"/>
            <a:ext cx="13871575" cy="19415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47925" y="5177536"/>
            <a:ext cx="11423650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15975" y="2126488"/>
            <a:ext cx="7098982" cy="6102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404542" y="2126488"/>
            <a:ext cx="7098982" cy="6102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5975" y="369824"/>
            <a:ext cx="14687550" cy="14792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5975" y="2126488"/>
            <a:ext cx="14687550" cy="6102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548630" y="8598408"/>
            <a:ext cx="5222240" cy="462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15975" y="8598408"/>
            <a:ext cx="3753485" cy="462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50040" y="8598408"/>
            <a:ext cx="3753485" cy="462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37367" y="272452"/>
            <a:ext cx="251460" cy="628650"/>
          </a:xfrm>
          <a:custGeom>
            <a:avLst/>
            <a:gdLst/>
            <a:ahLst/>
            <a:cxnLst/>
            <a:rect l="l" t="t" r="r" b="b"/>
            <a:pathLst>
              <a:path w="251459" h="628650">
                <a:moveTo>
                  <a:pt x="251358" y="43878"/>
                </a:moveTo>
                <a:lnTo>
                  <a:pt x="239966" y="6578"/>
                </a:lnTo>
                <a:lnTo>
                  <a:pt x="220624" y="0"/>
                </a:lnTo>
                <a:lnTo>
                  <a:pt x="209715" y="2565"/>
                </a:lnTo>
                <a:lnTo>
                  <a:pt x="204635" y="6261"/>
                </a:lnTo>
                <a:lnTo>
                  <a:pt x="204177" y="6807"/>
                </a:lnTo>
                <a:lnTo>
                  <a:pt x="203377" y="7137"/>
                </a:lnTo>
                <a:lnTo>
                  <a:pt x="202844" y="8420"/>
                </a:lnTo>
                <a:lnTo>
                  <a:pt x="199466" y="12484"/>
                </a:lnTo>
                <a:lnTo>
                  <a:pt x="196964" y="17653"/>
                </a:lnTo>
                <a:lnTo>
                  <a:pt x="195465" y="22288"/>
                </a:lnTo>
                <a:lnTo>
                  <a:pt x="194246" y="27406"/>
                </a:lnTo>
                <a:lnTo>
                  <a:pt x="192747" y="37071"/>
                </a:lnTo>
                <a:lnTo>
                  <a:pt x="187706" y="63728"/>
                </a:lnTo>
                <a:lnTo>
                  <a:pt x="179946" y="101777"/>
                </a:lnTo>
                <a:lnTo>
                  <a:pt x="176199" y="135026"/>
                </a:lnTo>
                <a:lnTo>
                  <a:pt x="175361" y="334429"/>
                </a:lnTo>
                <a:lnTo>
                  <a:pt x="177038" y="353796"/>
                </a:lnTo>
                <a:lnTo>
                  <a:pt x="171742" y="367906"/>
                </a:lnTo>
                <a:lnTo>
                  <a:pt x="155257" y="420141"/>
                </a:lnTo>
                <a:lnTo>
                  <a:pt x="136474" y="462597"/>
                </a:lnTo>
                <a:lnTo>
                  <a:pt x="104394" y="497217"/>
                </a:lnTo>
                <a:lnTo>
                  <a:pt x="81546" y="509511"/>
                </a:lnTo>
                <a:lnTo>
                  <a:pt x="80302" y="509460"/>
                </a:lnTo>
                <a:lnTo>
                  <a:pt x="47294" y="477443"/>
                </a:lnTo>
                <a:lnTo>
                  <a:pt x="33731" y="439369"/>
                </a:lnTo>
                <a:lnTo>
                  <a:pt x="30937" y="367906"/>
                </a:lnTo>
                <a:lnTo>
                  <a:pt x="30251" y="242023"/>
                </a:lnTo>
                <a:lnTo>
                  <a:pt x="29743" y="111404"/>
                </a:lnTo>
                <a:lnTo>
                  <a:pt x="28028" y="91757"/>
                </a:lnTo>
                <a:lnTo>
                  <a:pt x="24688" y="72186"/>
                </a:lnTo>
                <a:lnTo>
                  <a:pt x="20383" y="52895"/>
                </a:lnTo>
                <a:lnTo>
                  <a:pt x="16979" y="40068"/>
                </a:lnTo>
                <a:lnTo>
                  <a:pt x="4813" y="9283"/>
                </a:lnTo>
                <a:lnTo>
                  <a:pt x="3289" y="41579"/>
                </a:lnTo>
                <a:lnTo>
                  <a:pt x="3314" y="43878"/>
                </a:lnTo>
                <a:lnTo>
                  <a:pt x="3619" y="52895"/>
                </a:lnTo>
                <a:lnTo>
                  <a:pt x="3530" y="73952"/>
                </a:lnTo>
                <a:lnTo>
                  <a:pt x="2476" y="91757"/>
                </a:lnTo>
                <a:lnTo>
                  <a:pt x="1143" y="111290"/>
                </a:lnTo>
                <a:lnTo>
                  <a:pt x="622" y="242023"/>
                </a:lnTo>
                <a:lnTo>
                  <a:pt x="25" y="352209"/>
                </a:lnTo>
                <a:lnTo>
                  <a:pt x="0" y="379971"/>
                </a:lnTo>
                <a:lnTo>
                  <a:pt x="177" y="417880"/>
                </a:lnTo>
                <a:lnTo>
                  <a:pt x="6654" y="464642"/>
                </a:lnTo>
                <a:lnTo>
                  <a:pt x="25730" y="503326"/>
                </a:lnTo>
                <a:lnTo>
                  <a:pt x="55575" y="534123"/>
                </a:lnTo>
                <a:lnTo>
                  <a:pt x="84975" y="542963"/>
                </a:lnTo>
                <a:lnTo>
                  <a:pt x="90462" y="542417"/>
                </a:lnTo>
                <a:lnTo>
                  <a:pt x="126238" y="524852"/>
                </a:lnTo>
                <a:lnTo>
                  <a:pt x="159194" y="492404"/>
                </a:lnTo>
                <a:lnTo>
                  <a:pt x="179539" y="459359"/>
                </a:lnTo>
                <a:lnTo>
                  <a:pt x="188722" y="435813"/>
                </a:lnTo>
                <a:lnTo>
                  <a:pt x="205892" y="539305"/>
                </a:lnTo>
                <a:lnTo>
                  <a:pt x="214757" y="596582"/>
                </a:lnTo>
                <a:lnTo>
                  <a:pt x="233375" y="628243"/>
                </a:lnTo>
                <a:lnTo>
                  <a:pt x="241033" y="620585"/>
                </a:lnTo>
                <a:lnTo>
                  <a:pt x="240715" y="618375"/>
                </a:lnTo>
                <a:lnTo>
                  <a:pt x="240855" y="615149"/>
                </a:lnTo>
                <a:lnTo>
                  <a:pt x="241452" y="607847"/>
                </a:lnTo>
                <a:lnTo>
                  <a:pt x="243078" y="594842"/>
                </a:lnTo>
                <a:lnTo>
                  <a:pt x="246849" y="565543"/>
                </a:lnTo>
                <a:lnTo>
                  <a:pt x="246405" y="533476"/>
                </a:lnTo>
                <a:lnTo>
                  <a:pt x="221805" y="371843"/>
                </a:lnTo>
                <a:lnTo>
                  <a:pt x="219519" y="349465"/>
                </a:lnTo>
                <a:lnTo>
                  <a:pt x="228295" y="327355"/>
                </a:lnTo>
                <a:lnTo>
                  <a:pt x="233654" y="309016"/>
                </a:lnTo>
                <a:lnTo>
                  <a:pt x="241160" y="271119"/>
                </a:lnTo>
                <a:lnTo>
                  <a:pt x="246862" y="213791"/>
                </a:lnTo>
                <a:lnTo>
                  <a:pt x="248805" y="152222"/>
                </a:lnTo>
                <a:lnTo>
                  <a:pt x="249453" y="107518"/>
                </a:lnTo>
                <a:lnTo>
                  <a:pt x="250609" y="61823"/>
                </a:lnTo>
                <a:lnTo>
                  <a:pt x="251167" y="48641"/>
                </a:lnTo>
                <a:lnTo>
                  <a:pt x="251358" y="4387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453466" y="541368"/>
            <a:ext cx="437515" cy="286385"/>
            <a:chOff x="11453466" y="541368"/>
            <a:chExt cx="437515" cy="286385"/>
          </a:xfrm>
        </p:grpSpPr>
        <p:sp>
          <p:nvSpPr>
            <p:cNvPr id="4" name="object 4"/>
            <p:cNvSpPr/>
            <p:nvPr/>
          </p:nvSpPr>
          <p:spPr>
            <a:xfrm>
              <a:off x="11453466" y="541368"/>
              <a:ext cx="207010" cy="286385"/>
            </a:xfrm>
            <a:custGeom>
              <a:avLst/>
              <a:gdLst/>
              <a:ahLst/>
              <a:cxnLst/>
              <a:rect l="l" t="t" r="r" b="b"/>
              <a:pathLst>
                <a:path w="207009" h="286384">
                  <a:moveTo>
                    <a:pt x="142773" y="216596"/>
                  </a:moveTo>
                  <a:lnTo>
                    <a:pt x="105670" y="207225"/>
                  </a:lnTo>
                  <a:lnTo>
                    <a:pt x="71358" y="181118"/>
                  </a:lnTo>
                  <a:lnTo>
                    <a:pt x="53084" y="142673"/>
                  </a:lnTo>
                  <a:lnTo>
                    <a:pt x="52812" y="103356"/>
                  </a:lnTo>
                  <a:lnTo>
                    <a:pt x="53298" y="95404"/>
                  </a:lnTo>
                  <a:lnTo>
                    <a:pt x="61878" y="52785"/>
                  </a:lnTo>
                  <a:lnTo>
                    <a:pt x="69703" y="26688"/>
                  </a:lnTo>
                  <a:lnTo>
                    <a:pt x="71679" y="19763"/>
                  </a:lnTo>
                  <a:lnTo>
                    <a:pt x="100058" y="0"/>
                  </a:lnTo>
                  <a:lnTo>
                    <a:pt x="108043" y="2765"/>
                  </a:lnTo>
                  <a:lnTo>
                    <a:pt x="113027" y="6190"/>
                  </a:lnTo>
                  <a:lnTo>
                    <a:pt x="114789" y="10746"/>
                  </a:lnTo>
                  <a:lnTo>
                    <a:pt x="115044" y="14743"/>
                  </a:lnTo>
                  <a:lnTo>
                    <a:pt x="114119" y="16625"/>
                  </a:lnTo>
                  <a:lnTo>
                    <a:pt x="113176" y="17993"/>
                  </a:lnTo>
                  <a:lnTo>
                    <a:pt x="118566" y="33441"/>
                  </a:lnTo>
                  <a:lnTo>
                    <a:pt x="119353" y="34608"/>
                  </a:lnTo>
                  <a:lnTo>
                    <a:pt x="107748" y="34608"/>
                  </a:lnTo>
                  <a:lnTo>
                    <a:pt x="107352" y="34628"/>
                  </a:lnTo>
                  <a:lnTo>
                    <a:pt x="105908" y="37248"/>
                  </a:lnTo>
                  <a:lnTo>
                    <a:pt x="93921" y="37248"/>
                  </a:lnTo>
                  <a:lnTo>
                    <a:pt x="92838" y="37995"/>
                  </a:lnTo>
                  <a:lnTo>
                    <a:pt x="83014" y="37995"/>
                  </a:lnTo>
                  <a:lnTo>
                    <a:pt x="85871" y="39718"/>
                  </a:lnTo>
                  <a:lnTo>
                    <a:pt x="91731" y="41634"/>
                  </a:lnTo>
                  <a:lnTo>
                    <a:pt x="104167" y="41634"/>
                  </a:lnTo>
                  <a:lnTo>
                    <a:pt x="102118" y="48119"/>
                  </a:lnTo>
                  <a:lnTo>
                    <a:pt x="92435" y="85692"/>
                  </a:lnTo>
                  <a:lnTo>
                    <a:pt x="90013" y="141674"/>
                  </a:lnTo>
                  <a:lnTo>
                    <a:pt x="90176" y="142673"/>
                  </a:lnTo>
                  <a:lnTo>
                    <a:pt x="118913" y="170947"/>
                  </a:lnTo>
                  <a:lnTo>
                    <a:pt x="168042" y="178366"/>
                  </a:lnTo>
                  <a:lnTo>
                    <a:pt x="176100" y="178459"/>
                  </a:lnTo>
                  <a:lnTo>
                    <a:pt x="205805" y="195725"/>
                  </a:lnTo>
                  <a:lnTo>
                    <a:pt x="171478" y="195725"/>
                  </a:lnTo>
                  <a:lnTo>
                    <a:pt x="168424" y="198672"/>
                  </a:lnTo>
                  <a:lnTo>
                    <a:pt x="155527" y="208866"/>
                  </a:lnTo>
                  <a:lnTo>
                    <a:pt x="148259" y="213650"/>
                  </a:lnTo>
                  <a:lnTo>
                    <a:pt x="142773" y="216596"/>
                  </a:lnTo>
                  <a:close/>
                </a:path>
                <a:path w="207009" h="286384">
                  <a:moveTo>
                    <a:pt x="113968" y="44543"/>
                  </a:moveTo>
                  <a:lnTo>
                    <a:pt x="111436" y="44032"/>
                  </a:lnTo>
                  <a:lnTo>
                    <a:pt x="109369" y="42638"/>
                  </a:lnTo>
                  <a:lnTo>
                    <a:pt x="104398" y="40904"/>
                  </a:lnTo>
                  <a:lnTo>
                    <a:pt x="105075" y="38760"/>
                  </a:lnTo>
                  <a:lnTo>
                    <a:pt x="105653" y="37712"/>
                  </a:lnTo>
                  <a:lnTo>
                    <a:pt x="107042" y="36430"/>
                  </a:lnTo>
                  <a:lnTo>
                    <a:pt x="107883" y="34969"/>
                  </a:lnTo>
                  <a:lnTo>
                    <a:pt x="107748" y="34608"/>
                  </a:lnTo>
                  <a:lnTo>
                    <a:pt x="119353" y="34608"/>
                  </a:lnTo>
                  <a:lnTo>
                    <a:pt x="119960" y="35508"/>
                  </a:lnTo>
                  <a:lnTo>
                    <a:pt x="120471" y="38039"/>
                  </a:lnTo>
                  <a:lnTo>
                    <a:pt x="113968" y="44543"/>
                  </a:lnTo>
                  <a:close/>
                </a:path>
                <a:path w="207009" h="286384">
                  <a:moveTo>
                    <a:pt x="101859" y="40018"/>
                  </a:moveTo>
                  <a:lnTo>
                    <a:pt x="93921" y="37248"/>
                  </a:lnTo>
                  <a:lnTo>
                    <a:pt x="105908" y="37248"/>
                  </a:lnTo>
                  <a:lnTo>
                    <a:pt x="105653" y="37712"/>
                  </a:lnTo>
                  <a:lnTo>
                    <a:pt x="104364" y="38901"/>
                  </a:lnTo>
                  <a:lnTo>
                    <a:pt x="101859" y="40018"/>
                  </a:lnTo>
                  <a:close/>
                </a:path>
                <a:path w="207009" h="286384">
                  <a:moveTo>
                    <a:pt x="104398" y="40904"/>
                  </a:moveTo>
                  <a:lnTo>
                    <a:pt x="101859" y="40018"/>
                  </a:lnTo>
                  <a:lnTo>
                    <a:pt x="104364" y="38901"/>
                  </a:lnTo>
                  <a:lnTo>
                    <a:pt x="105653" y="37712"/>
                  </a:lnTo>
                  <a:lnTo>
                    <a:pt x="105075" y="38760"/>
                  </a:lnTo>
                  <a:lnTo>
                    <a:pt x="104398" y="40904"/>
                  </a:lnTo>
                  <a:close/>
                </a:path>
                <a:path w="207009" h="286384">
                  <a:moveTo>
                    <a:pt x="90671" y="39116"/>
                  </a:moveTo>
                  <a:lnTo>
                    <a:pt x="86674" y="38861"/>
                  </a:lnTo>
                  <a:lnTo>
                    <a:pt x="83014" y="37995"/>
                  </a:lnTo>
                  <a:lnTo>
                    <a:pt x="92838" y="37995"/>
                  </a:lnTo>
                  <a:lnTo>
                    <a:pt x="92553" y="38191"/>
                  </a:lnTo>
                  <a:lnTo>
                    <a:pt x="90671" y="39116"/>
                  </a:lnTo>
                  <a:close/>
                </a:path>
                <a:path w="207009" h="286384">
                  <a:moveTo>
                    <a:pt x="104167" y="41634"/>
                  </a:moveTo>
                  <a:lnTo>
                    <a:pt x="91731" y="41634"/>
                  </a:lnTo>
                  <a:lnTo>
                    <a:pt x="98932" y="41322"/>
                  </a:lnTo>
                  <a:lnTo>
                    <a:pt x="101859" y="40018"/>
                  </a:lnTo>
                  <a:lnTo>
                    <a:pt x="104398" y="40904"/>
                  </a:lnTo>
                  <a:lnTo>
                    <a:pt x="104167" y="41634"/>
                  </a:lnTo>
                  <a:close/>
                </a:path>
                <a:path w="207009" h="286384">
                  <a:moveTo>
                    <a:pt x="168042" y="178366"/>
                  </a:moveTo>
                  <a:lnTo>
                    <a:pt x="146996" y="178366"/>
                  </a:lnTo>
                  <a:lnTo>
                    <a:pt x="166097" y="178343"/>
                  </a:lnTo>
                  <a:lnTo>
                    <a:pt x="168042" y="178366"/>
                  </a:lnTo>
                  <a:close/>
                </a:path>
                <a:path w="207009" h="286384">
                  <a:moveTo>
                    <a:pt x="166025" y="216676"/>
                  </a:moveTo>
                  <a:lnTo>
                    <a:pt x="146854" y="216653"/>
                  </a:lnTo>
                  <a:lnTo>
                    <a:pt x="142773" y="216596"/>
                  </a:lnTo>
                  <a:lnTo>
                    <a:pt x="148259" y="213650"/>
                  </a:lnTo>
                  <a:lnTo>
                    <a:pt x="155527" y="208866"/>
                  </a:lnTo>
                  <a:lnTo>
                    <a:pt x="168424" y="198672"/>
                  </a:lnTo>
                  <a:lnTo>
                    <a:pt x="171478" y="195725"/>
                  </a:lnTo>
                  <a:lnTo>
                    <a:pt x="170499" y="198103"/>
                  </a:lnTo>
                  <a:lnTo>
                    <a:pt x="178271" y="216666"/>
                  </a:lnTo>
                  <a:lnTo>
                    <a:pt x="166025" y="216676"/>
                  </a:lnTo>
                  <a:close/>
                </a:path>
                <a:path w="207009" h="286384">
                  <a:moveTo>
                    <a:pt x="202337" y="216866"/>
                  </a:moveTo>
                  <a:lnTo>
                    <a:pt x="178475" y="216866"/>
                  </a:lnTo>
                  <a:lnTo>
                    <a:pt x="177421" y="216252"/>
                  </a:lnTo>
                  <a:lnTo>
                    <a:pt x="175437" y="214919"/>
                  </a:lnTo>
                  <a:lnTo>
                    <a:pt x="172793" y="212129"/>
                  </a:lnTo>
                  <a:lnTo>
                    <a:pt x="170548" y="207708"/>
                  </a:lnTo>
                  <a:lnTo>
                    <a:pt x="169817" y="202372"/>
                  </a:lnTo>
                  <a:lnTo>
                    <a:pt x="170499" y="198103"/>
                  </a:lnTo>
                  <a:lnTo>
                    <a:pt x="171478" y="195725"/>
                  </a:lnTo>
                  <a:lnTo>
                    <a:pt x="205805" y="195725"/>
                  </a:lnTo>
                  <a:lnTo>
                    <a:pt x="205907" y="195922"/>
                  </a:lnTo>
                  <a:lnTo>
                    <a:pt x="206957" y="203278"/>
                  </a:lnTo>
                  <a:lnTo>
                    <a:pt x="205850" y="209887"/>
                  </a:lnTo>
                  <a:lnTo>
                    <a:pt x="203762" y="214649"/>
                  </a:lnTo>
                  <a:lnTo>
                    <a:pt x="202337" y="216866"/>
                  </a:lnTo>
                  <a:close/>
                </a:path>
                <a:path w="207009" h="286384">
                  <a:moveTo>
                    <a:pt x="149684" y="256304"/>
                  </a:moveTo>
                  <a:lnTo>
                    <a:pt x="15469" y="256304"/>
                  </a:lnTo>
                  <a:lnTo>
                    <a:pt x="17626" y="256259"/>
                  </a:lnTo>
                  <a:lnTo>
                    <a:pt x="19498" y="255814"/>
                  </a:lnTo>
                  <a:lnTo>
                    <a:pt x="25696" y="248918"/>
                  </a:lnTo>
                  <a:lnTo>
                    <a:pt x="42844" y="242428"/>
                  </a:lnTo>
                  <a:lnTo>
                    <a:pt x="124923" y="223683"/>
                  </a:lnTo>
                  <a:lnTo>
                    <a:pt x="132567" y="221180"/>
                  </a:lnTo>
                  <a:lnTo>
                    <a:pt x="140578" y="217774"/>
                  </a:lnTo>
                  <a:lnTo>
                    <a:pt x="142773" y="216596"/>
                  </a:lnTo>
                  <a:lnTo>
                    <a:pt x="146854" y="216653"/>
                  </a:lnTo>
                  <a:lnTo>
                    <a:pt x="175013" y="216676"/>
                  </a:lnTo>
                  <a:lnTo>
                    <a:pt x="178475" y="216866"/>
                  </a:lnTo>
                  <a:lnTo>
                    <a:pt x="202337" y="216866"/>
                  </a:lnTo>
                  <a:lnTo>
                    <a:pt x="168554" y="246433"/>
                  </a:lnTo>
                  <a:lnTo>
                    <a:pt x="157949" y="252515"/>
                  </a:lnTo>
                  <a:lnTo>
                    <a:pt x="149684" y="256304"/>
                  </a:lnTo>
                  <a:close/>
                </a:path>
                <a:path w="207009" h="286384">
                  <a:moveTo>
                    <a:pt x="178475" y="216866"/>
                  </a:moveTo>
                  <a:lnTo>
                    <a:pt x="174840" y="216666"/>
                  </a:lnTo>
                  <a:lnTo>
                    <a:pt x="178290" y="216676"/>
                  </a:lnTo>
                  <a:lnTo>
                    <a:pt x="178431" y="216745"/>
                  </a:lnTo>
                  <a:close/>
                </a:path>
                <a:path w="207009" h="286384">
                  <a:moveTo>
                    <a:pt x="36496" y="286116"/>
                  </a:moveTo>
                  <a:lnTo>
                    <a:pt x="2526" y="266980"/>
                  </a:lnTo>
                  <a:lnTo>
                    <a:pt x="681" y="264459"/>
                  </a:lnTo>
                  <a:lnTo>
                    <a:pt x="0" y="261298"/>
                  </a:lnTo>
                  <a:lnTo>
                    <a:pt x="7654" y="253643"/>
                  </a:lnTo>
                  <a:lnTo>
                    <a:pt x="10449" y="254169"/>
                  </a:lnTo>
                  <a:lnTo>
                    <a:pt x="12782" y="255615"/>
                  </a:lnTo>
                  <a:lnTo>
                    <a:pt x="15469" y="256304"/>
                  </a:lnTo>
                  <a:lnTo>
                    <a:pt x="149684" y="256304"/>
                  </a:lnTo>
                  <a:lnTo>
                    <a:pt x="146824" y="257615"/>
                  </a:lnTo>
                  <a:lnTo>
                    <a:pt x="134481" y="261915"/>
                  </a:lnTo>
                  <a:lnTo>
                    <a:pt x="52837" y="282293"/>
                  </a:lnTo>
                  <a:lnTo>
                    <a:pt x="36496" y="286116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96697" y="570704"/>
              <a:ext cx="193662" cy="22116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73408" y="308669"/>
            <a:ext cx="1295244" cy="46975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1419358" y="854392"/>
            <a:ext cx="2000885" cy="820419"/>
          </a:xfrm>
          <a:custGeom>
            <a:avLst/>
            <a:gdLst/>
            <a:ahLst/>
            <a:cxnLst/>
            <a:rect l="l" t="t" r="r" b="b"/>
            <a:pathLst>
              <a:path w="2000884" h="820419">
                <a:moveTo>
                  <a:pt x="880960" y="141681"/>
                </a:moveTo>
                <a:lnTo>
                  <a:pt x="878243" y="134391"/>
                </a:lnTo>
                <a:lnTo>
                  <a:pt x="877011" y="134391"/>
                </a:lnTo>
                <a:lnTo>
                  <a:pt x="879030" y="137452"/>
                </a:lnTo>
                <a:lnTo>
                  <a:pt x="880960" y="141681"/>
                </a:lnTo>
                <a:close/>
              </a:path>
              <a:path w="2000884" h="820419">
                <a:moveTo>
                  <a:pt x="909688" y="141579"/>
                </a:moveTo>
                <a:lnTo>
                  <a:pt x="900684" y="102743"/>
                </a:lnTo>
                <a:lnTo>
                  <a:pt x="878751" y="90233"/>
                </a:lnTo>
                <a:lnTo>
                  <a:pt x="878751" y="133565"/>
                </a:lnTo>
                <a:lnTo>
                  <a:pt x="878420" y="133731"/>
                </a:lnTo>
                <a:lnTo>
                  <a:pt x="878116" y="133781"/>
                </a:lnTo>
                <a:lnTo>
                  <a:pt x="878751" y="133565"/>
                </a:lnTo>
                <a:lnTo>
                  <a:pt x="878751" y="90233"/>
                </a:lnTo>
                <a:lnTo>
                  <a:pt x="843686" y="105486"/>
                </a:lnTo>
                <a:lnTo>
                  <a:pt x="807339" y="141579"/>
                </a:lnTo>
                <a:lnTo>
                  <a:pt x="769696" y="179743"/>
                </a:lnTo>
                <a:lnTo>
                  <a:pt x="729589" y="223532"/>
                </a:lnTo>
                <a:lnTo>
                  <a:pt x="688695" y="270687"/>
                </a:lnTo>
                <a:lnTo>
                  <a:pt x="498627" y="502488"/>
                </a:lnTo>
                <a:lnTo>
                  <a:pt x="470154" y="542023"/>
                </a:lnTo>
                <a:lnTo>
                  <a:pt x="389826" y="662266"/>
                </a:lnTo>
                <a:lnTo>
                  <a:pt x="276491" y="820051"/>
                </a:lnTo>
                <a:lnTo>
                  <a:pt x="319430" y="820051"/>
                </a:lnTo>
                <a:lnTo>
                  <a:pt x="425132" y="688670"/>
                </a:lnTo>
                <a:lnTo>
                  <a:pt x="506387" y="566508"/>
                </a:lnTo>
                <a:lnTo>
                  <a:pt x="519239" y="547839"/>
                </a:lnTo>
                <a:lnTo>
                  <a:pt x="700532" y="323126"/>
                </a:lnTo>
                <a:lnTo>
                  <a:pt x="761301" y="251688"/>
                </a:lnTo>
                <a:lnTo>
                  <a:pt x="800290" y="208724"/>
                </a:lnTo>
                <a:lnTo>
                  <a:pt x="837285" y="171297"/>
                </a:lnTo>
                <a:lnTo>
                  <a:pt x="864616" y="144157"/>
                </a:lnTo>
                <a:lnTo>
                  <a:pt x="876846" y="134391"/>
                </a:lnTo>
                <a:lnTo>
                  <a:pt x="876655" y="133921"/>
                </a:lnTo>
                <a:lnTo>
                  <a:pt x="874522" y="133756"/>
                </a:lnTo>
                <a:lnTo>
                  <a:pt x="871829" y="132905"/>
                </a:lnTo>
                <a:lnTo>
                  <a:pt x="870597" y="131000"/>
                </a:lnTo>
                <a:lnTo>
                  <a:pt x="870661" y="129768"/>
                </a:lnTo>
                <a:lnTo>
                  <a:pt x="871626" y="129463"/>
                </a:lnTo>
                <a:lnTo>
                  <a:pt x="873163" y="130175"/>
                </a:lnTo>
                <a:lnTo>
                  <a:pt x="875017" y="131851"/>
                </a:lnTo>
                <a:lnTo>
                  <a:pt x="876655" y="133921"/>
                </a:lnTo>
                <a:lnTo>
                  <a:pt x="876820" y="134315"/>
                </a:lnTo>
                <a:lnTo>
                  <a:pt x="876973" y="134315"/>
                </a:lnTo>
                <a:lnTo>
                  <a:pt x="878217" y="134315"/>
                </a:lnTo>
                <a:lnTo>
                  <a:pt x="880935" y="141579"/>
                </a:lnTo>
                <a:lnTo>
                  <a:pt x="883221" y="146608"/>
                </a:lnTo>
                <a:lnTo>
                  <a:pt x="896480" y="183261"/>
                </a:lnTo>
                <a:lnTo>
                  <a:pt x="902893" y="188671"/>
                </a:lnTo>
                <a:lnTo>
                  <a:pt x="909396" y="182168"/>
                </a:lnTo>
                <a:lnTo>
                  <a:pt x="909307" y="181089"/>
                </a:lnTo>
                <a:lnTo>
                  <a:pt x="909688" y="141579"/>
                </a:lnTo>
                <a:close/>
              </a:path>
              <a:path w="2000884" h="820419">
                <a:moveTo>
                  <a:pt x="2000834" y="12065"/>
                </a:moveTo>
                <a:lnTo>
                  <a:pt x="1992617" y="3848"/>
                </a:lnTo>
                <a:lnTo>
                  <a:pt x="1992376" y="3848"/>
                </a:lnTo>
                <a:lnTo>
                  <a:pt x="1961896" y="622"/>
                </a:lnTo>
                <a:lnTo>
                  <a:pt x="1908733" y="0"/>
                </a:lnTo>
                <a:lnTo>
                  <a:pt x="1894408" y="1625"/>
                </a:lnTo>
                <a:lnTo>
                  <a:pt x="502437" y="77457"/>
                </a:lnTo>
                <a:lnTo>
                  <a:pt x="265366" y="94221"/>
                </a:lnTo>
                <a:lnTo>
                  <a:pt x="221018" y="100101"/>
                </a:lnTo>
                <a:lnTo>
                  <a:pt x="194551" y="103162"/>
                </a:lnTo>
                <a:lnTo>
                  <a:pt x="165214" y="105283"/>
                </a:lnTo>
                <a:lnTo>
                  <a:pt x="132969" y="106464"/>
                </a:lnTo>
                <a:lnTo>
                  <a:pt x="89573" y="106959"/>
                </a:lnTo>
                <a:lnTo>
                  <a:pt x="63525" y="106324"/>
                </a:lnTo>
                <a:lnTo>
                  <a:pt x="49911" y="105460"/>
                </a:lnTo>
                <a:lnTo>
                  <a:pt x="11684" y="98056"/>
                </a:lnTo>
                <a:lnTo>
                  <a:pt x="9867" y="97878"/>
                </a:lnTo>
                <a:lnTo>
                  <a:pt x="2882" y="100774"/>
                </a:lnTo>
                <a:lnTo>
                  <a:pt x="0" y="107746"/>
                </a:lnTo>
                <a:lnTo>
                  <a:pt x="8039" y="117449"/>
                </a:lnTo>
                <a:lnTo>
                  <a:pt x="46786" y="124498"/>
                </a:lnTo>
                <a:lnTo>
                  <a:pt x="62077" y="126606"/>
                </a:lnTo>
                <a:lnTo>
                  <a:pt x="88988" y="128854"/>
                </a:lnTo>
                <a:lnTo>
                  <a:pt x="133083" y="130200"/>
                </a:lnTo>
                <a:lnTo>
                  <a:pt x="166217" y="129781"/>
                </a:lnTo>
                <a:lnTo>
                  <a:pt x="196532" y="128384"/>
                </a:lnTo>
                <a:lnTo>
                  <a:pt x="223964" y="126022"/>
                </a:lnTo>
                <a:lnTo>
                  <a:pt x="267322" y="121285"/>
                </a:lnTo>
                <a:lnTo>
                  <a:pt x="528396" y="106959"/>
                </a:lnTo>
                <a:lnTo>
                  <a:pt x="1896364" y="38569"/>
                </a:lnTo>
                <a:lnTo>
                  <a:pt x="1912645" y="36791"/>
                </a:lnTo>
                <a:lnTo>
                  <a:pt x="1963788" y="25222"/>
                </a:lnTo>
                <a:lnTo>
                  <a:pt x="1992845" y="20281"/>
                </a:lnTo>
                <a:lnTo>
                  <a:pt x="2000834" y="12065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49586" y="327493"/>
            <a:ext cx="540604" cy="4590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84844" y="209362"/>
            <a:ext cx="881273" cy="600165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2732817" y="958087"/>
            <a:ext cx="1095375" cy="1125220"/>
          </a:xfrm>
          <a:custGeom>
            <a:avLst/>
            <a:gdLst/>
            <a:ahLst/>
            <a:cxnLst/>
            <a:rect l="l" t="t" r="r" b="b"/>
            <a:pathLst>
              <a:path w="1095375" h="1125220">
                <a:moveTo>
                  <a:pt x="947267" y="657885"/>
                </a:moveTo>
                <a:lnTo>
                  <a:pt x="943102" y="651065"/>
                </a:lnTo>
                <a:lnTo>
                  <a:pt x="937171" y="647928"/>
                </a:lnTo>
                <a:lnTo>
                  <a:pt x="907834" y="629945"/>
                </a:lnTo>
                <a:lnTo>
                  <a:pt x="880160" y="608977"/>
                </a:lnTo>
                <a:lnTo>
                  <a:pt x="720305" y="513118"/>
                </a:lnTo>
                <a:lnTo>
                  <a:pt x="706666" y="505866"/>
                </a:lnTo>
                <a:lnTo>
                  <a:pt x="665340" y="480441"/>
                </a:lnTo>
                <a:lnTo>
                  <a:pt x="536905" y="399846"/>
                </a:lnTo>
                <a:lnTo>
                  <a:pt x="522198" y="391528"/>
                </a:lnTo>
                <a:lnTo>
                  <a:pt x="470649" y="359079"/>
                </a:lnTo>
                <a:lnTo>
                  <a:pt x="420890" y="326542"/>
                </a:lnTo>
                <a:lnTo>
                  <a:pt x="390715" y="307860"/>
                </a:lnTo>
                <a:lnTo>
                  <a:pt x="372579" y="296037"/>
                </a:lnTo>
                <a:lnTo>
                  <a:pt x="351523" y="281305"/>
                </a:lnTo>
                <a:lnTo>
                  <a:pt x="336194" y="270141"/>
                </a:lnTo>
                <a:lnTo>
                  <a:pt x="24041" y="3352"/>
                </a:lnTo>
                <a:lnTo>
                  <a:pt x="14693" y="0"/>
                </a:lnTo>
                <a:lnTo>
                  <a:pt x="4305" y="4305"/>
                </a:lnTo>
                <a:lnTo>
                  <a:pt x="0" y="14681"/>
                </a:lnTo>
                <a:lnTo>
                  <a:pt x="5334" y="26009"/>
                </a:lnTo>
                <a:lnTo>
                  <a:pt x="326491" y="281978"/>
                </a:lnTo>
                <a:lnTo>
                  <a:pt x="363994" y="308711"/>
                </a:lnTo>
                <a:lnTo>
                  <a:pt x="412635" y="339432"/>
                </a:lnTo>
                <a:lnTo>
                  <a:pt x="462394" y="371957"/>
                </a:lnTo>
                <a:lnTo>
                  <a:pt x="514172" y="404571"/>
                </a:lnTo>
                <a:lnTo>
                  <a:pt x="528828" y="412851"/>
                </a:lnTo>
                <a:lnTo>
                  <a:pt x="657237" y="493420"/>
                </a:lnTo>
                <a:lnTo>
                  <a:pt x="698842" y="519023"/>
                </a:lnTo>
                <a:lnTo>
                  <a:pt x="712419" y="526237"/>
                </a:lnTo>
                <a:lnTo>
                  <a:pt x="870966" y="623658"/>
                </a:lnTo>
                <a:lnTo>
                  <a:pt x="898690" y="643712"/>
                </a:lnTo>
                <a:lnTo>
                  <a:pt x="929398" y="661352"/>
                </a:lnTo>
                <a:lnTo>
                  <a:pt x="936117" y="664692"/>
                </a:lnTo>
                <a:lnTo>
                  <a:pt x="939622" y="665530"/>
                </a:lnTo>
                <a:lnTo>
                  <a:pt x="947267" y="657885"/>
                </a:lnTo>
                <a:close/>
              </a:path>
              <a:path w="1095375" h="1125220">
                <a:moveTo>
                  <a:pt x="1095298" y="721423"/>
                </a:moveTo>
                <a:lnTo>
                  <a:pt x="1095108" y="715784"/>
                </a:lnTo>
                <a:lnTo>
                  <a:pt x="1094752" y="712304"/>
                </a:lnTo>
                <a:lnTo>
                  <a:pt x="1094536" y="710184"/>
                </a:lnTo>
                <a:lnTo>
                  <a:pt x="1073264" y="674763"/>
                </a:lnTo>
                <a:lnTo>
                  <a:pt x="1073264" y="713854"/>
                </a:lnTo>
                <a:lnTo>
                  <a:pt x="1072007" y="717346"/>
                </a:lnTo>
                <a:lnTo>
                  <a:pt x="1071714" y="717727"/>
                </a:lnTo>
                <a:lnTo>
                  <a:pt x="1071994" y="713676"/>
                </a:lnTo>
                <a:lnTo>
                  <a:pt x="1072654" y="712419"/>
                </a:lnTo>
                <a:lnTo>
                  <a:pt x="1073213" y="712304"/>
                </a:lnTo>
                <a:lnTo>
                  <a:pt x="1073264" y="713854"/>
                </a:lnTo>
                <a:lnTo>
                  <a:pt x="1073264" y="674763"/>
                </a:lnTo>
                <a:lnTo>
                  <a:pt x="1070356" y="672833"/>
                </a:lnTo>
                <a:lnTo>
                  <a:pt x="1062647" y="670420"/>
                </a:lnTo>
                <a:lnTo>
                  <a:pt x="1057668" y="670001"/>
                </a:lnTo>
                <a:lnTo>
                  <a:pt x="1057668" y="930452"/>
                </a:lnTo>
                <a:lnTo>
                  <a:pt x="1051991" y="945413"/>
                </a:lnTo>
                <a:lnTo>
                  <a:pt x="1051915" y="945578"/>
                </a:lnTo>
                <a:lnTo>
                  <a:pt x="1057668" y="930452"/>
                </a:lnTo>
                <a:lnTo>
                  <a:pt x="1057668" y="670001"/>
                </a:lnTo>
                <a:lnTo>
                  <a:pt x="1052728" y="669582"/>
                </a:lnTo>
                <a:lnTo>
                  <a:pt x="1042225" y="671906"/>
                </a:lnTo>
                <a:lnTo>
                  <a:pt x="1042225" y="769429"/>
                </a:lnTo>
                <a:lnTo>
                  <a:pt x="1042225" y="769670"/>
                </a:lnTo>
                <a:lnTo>
                  <a:pt x="1040561" y="744905"/>
                </a:lnTo>
                <a:lnTo>
                  <a:pt x="1042225" y="769429"/>
                </a:lnTo>
                <a:lnTo>
                  <a:pt x="1042225" y="671906"/>
                </a:lnTo>
                <a:lnTo>
                  <a:pt x="1041311" y="672096"/>
                </a:lnTo>
                <a:lnTo>
                  <a:pt x="1038936" y="673608"/>
                </a:lnTo>
                <a:lnTo>
                  <a:pt x="1038936" y="724484"/>
                </a:lnTo>
                <a:lnTo>
                  <a:pt x="1037856" y="722807"/>
                </a:lnTo>
                <a:lnTo>
                  <a:pt x="1037310" y="721423"/>
                </a:lnTo>
                <a:lnTo>
                  <a:pt x="1037247" y="720623"/>
                </a:lnTo>
                <a:lnTo>
                  <a:pt x="1037501" y="720521"/>
                </a:lnTo>
                <a:lnTo>
                  <a:pt x="1037945" y="721144"/>
                </a:lnTo>
                <a:lnTo>
                  <a:pt x="1038415" y="722426"/>
                </a:lnTo>
                <a:lnTo>
                  <a:pt x="1038847" y="723353"/>
                </a:lnTo>
                <a:lnTo>
                  <a:pt x="1038936" y="724484"/>
                </a:lnTo>
                <a:lnTo>
                  <a:pt x="1038936" y="673608"/>
                </a:lnTo>
                <a:lnTo>
                  <a:pt x="1020013" y="715784"/>
                </a:lnTo>
                <a:lnTo>
                  <a:pt x="1019784" y="731227"/>
                </a:lnTo>
                <a:lnTo>
                  <a:pt x="1018832" y="737755"/>
                </a:lnTo>
                <a:lnTo>
                  <a:pt x="1018832" y="1008253"/>
                </a:lnTo>
                <a:lnTo>
                  <a:pt x="1018616" y="1007884"/>
                </a:lnTo>
                <a:lnTo>
                  <a:pt x="1018832" y="1008253"/>
                </a:lnTo>
                <a:lnTo>
                  <a:pt x="1018832" y="737755"/>
                </a:lnTo>
                <a:lnTo>
                  <a:pt x="1011047" y="790994"/>
                </a:lnTo>
                <a:lnTo>
                  <a:pt x="1009650" y="946937"/>
                </a:lnTo>
                <a:lnTo>
                  <a:pt x="1009738" y="959065"/>
                </a:lnTo>
                <a:lnTo>
                  <a:pt x="1009573" y="956627"/>
                </a:lnTo>
                <a:lnTo>
                  <a:pt x="1009650" y="946937"/>
                </a:lnTo>
                <a:lnTo>
                  <a:pt x="1008075" y="950861"/>
                </a:lnTo>
                <a:lnTo>
                  <a:pt x="1002588" y="962914"/>
                </a:lnTo>
                <a:lnTo>
                  <a:pt x="997673" y="972032"/>
                </a:lnTo>
                <a:lnTo>
                  <a:pt x="994333" y="966317"/>
                </a:lnTo>
                <a:lnTo>
                  <a:pt x="993990" y="965784"/>
                </a:lnTo>
                <a:lnTo>
                  <a:pt x="971613" y="937285"/>
                </a:lnTo>
                <a:lnTo>
                  <a:pt x="971613" y="1004900"/>
                </a:lnTo>
                <a:lnTo>
                  <a:pt x="965212" y="1010602"/>
                </a:lnTo>
                <a:lnTo>
                  <a:pt x="924598" y="1040091"/>
                </a:lnTo>
                <a:lnTo>
                  <a:pt x="888250" y="1059967"/>
                </a:lnTo>
                <a:lnTo>
                  <a:pt x="841273" y="1076680"/>
                </a:lnTo>
                <a:lnTo>
                  <a:pt x="798410" y="1086802"/>
                </a:lnTo>
                <a:lnTo>
                  <a:pt x="790854" y="1087348"/>
                </a:lnTo>
                <a:lnTo>
                  <a:pt x="787133" y="1087285"/>
                </a:lnTo>
                <a:lnTo>
                  <a:pt x="752271" y="1071841"/>
                </a:lnTo>
                <a:lnTo>
                  <a:pt x="750176" y="1069124"/>
                </a:lnTo>
                <a:lnTo>
                  <a:pt x="750684" y="1069835"/>
                </a:lnTo>
                <a:lnTo>
                  <a:pt x="771766" y="1032395"/>
                </a:lnTo>
                <a:lnTo>
                  <a:pt x="803008" y="1003503"/>
                </a:lnTo>
                <a:lnTo>
                  <a:pt x="836053" y="981811"/>
                </a:lnTo>
                <a:lnTo>
                  <a:pt x="888746" y="969162"/>
                </a:lnTo>
                <a:lnTo>
                  <a:pt x="925004" y="964641"/>
                </a:lnTo>
                <a:lnTo>
                  <a:pt x="932281" y="964958"/>
                </a:lnTo>
                <a:lnTo>
                  <a:pt x="934250" y="965212"/>
                </a:lnTo>
                <a:lnTo>
                  <a:pt x="936332" y="965606"/>
                </a:lnTo>
                <a:lnTo>
                  <a:pt x="937399" y="965847"/>
                </a:lnTo>
                <a:lnTo>
                  <a:pt x="937907" y="965784"/>
                </a:lnTo>
                <a:lnTo>
                  <a:pt x="971613" y="1004900"/>
                </a:lnTo>
                <a:lnTo>
                  <a:pt x="971613" y="937285"/>
                </a:lnTo>
                <a:lnTo>
                  <a:pt x="935583" y="920445"/>
                </a:lnTo>
                <a:lnTo>
                  <a:pt x="925004" y="919899"/>
                </a:lnTo>
                <a:lnTo>
                  <a:pt x="913041" y="920343"/>
                </a:lnTo>
                <a:lnTo>
                  <a:pt x="858075" y="929373"/>
                </a:lnTo>
                <a:lnTo>
                  <a:pt x="817791" y="941209"/>
                </a:lnTo>
                <a:lnTo>
                  <a:pt x="775258" y="969276"/>
                </a:lnTo>
                <a:lnTo>
                  <a:pt x="745185" y="997165"/>
                </a:lnTo>
                <a:lnTo>
                  <a:pt x="721321" y="1031798"/>
                </a:lnTo>
                <a:lnTo>
                  <a:pt x="710323" y="1066165"/>
                </a:lnTo>
                <a:lnTo>
                  <a:pt x="710399" y="1071841"/>
                </a:lnTo>
                <a:lnTo>
                  <a:pt x="737108" y="1108900"/>
                </a:lnTo>
                <a:lnTo>
                  <a:pt x="773366" y="1123619"/>
                </a:lnTo>
                <a:lnTo>
                  <a:pt x="791654" y="1124953"/>
                </a:lnTo>
                <a:lnTo>
                  <a:pt x="797864" y="1124597"/>
                </a:lnTo>
                <a:lnTo>
                  <a:pt x="851814" y="1112024"/>
                </a:lnTo>
                <a:lnTo>
                  <a:pt x="890498" y="1098550"/>
                </a:lnTo>
                <a:lnTo>
                  <a:pt x="914869" y="1087348"/>
                </a:lnTo>
                <a:lnTo>
                  <a:pt x="915454" y="1087069"/>
                </a:lnTo>
                <a:lnTo>
                  <a:pt x="960628" y="1059434"/>
                </a:lnTo>
                <a:lnTo>
                  <a:pt x="992454" y="1035265"/>
                </a:lnTo>
                <a:lnTo>
                  <a:pt x="999007" y="1044816"/>
                </a:lnTo>
                <a:lnTo>
                  <a:pt x="1014031" y="1053084"/>
                </a:lnTo>
                <a:lnTo>
                  <a:pt x="1026617" y="1047877"/>
                </a:lnTo>
                <a:lnTo>
                  <a:pt x="1030833" y="1037691"/>
                </a:lnTo>
                <a:lnTo>
                  <a:pt x="1032510" y="1041679"/>
                </a:lnTo>
                <a:lnTo>
                  <a:pt x="1058100" y="1100658"/>
                </a:lnTo>
                <a:lnTo>
                  <a:pt x="1062621" y="1107490"/>
                </a:lnTo>
                <a:lnTo>
                  <a:pt x="1072515" y="1114755"/>
                </a:lnTo>
                <a:lnTo>
                  <a:pt x="1079830" y="1111719"/>
                </a:lnTo>
                <a:lnTo>
                  <a:pt x="1082865" y="1104404"/>
                </a:lnTo>
                <a:lnTo>
                  <a:pt x="1082395" y="1101305"/>
                </a:lnTo>
                <a:lnTo>
                  <a:pt x="1082662" y="1094524"/>
                </a:lnTo>
                <a:lnTo>
                  <a:pt x="1077950" y="1028915"/>
                </a:lnTo>
                <a:lnTo>
                  <a:pt x="1065174" y="985774"/>
                </a:lnTo>
                <a:lnTo>
                  <a:pt x="1063167" y="976223"/>
                </a:lnTo>
                <a:lnTo>
                  <a:pt x="1061859" y="966317"/>
                </a:lnTo>
                <a:lnTo>
                  <a:pt x="1061250" y="956627"/>
                </a:lnTo>
                <a:lnTo>
                  <a:pt x="1061466" y="918870"/>
                </a:lnTo>
                <a:lnTo>
                  <a:pt x="1065047" y="907986"/>
                </a:lnTo>
                <a:lnTo>
                  <a:pt x="1071727" y="885609"/>
                </a:lnTo>
                <a:lnTo>
                  <a:pt x="1082154" y="843584"/>
                </a:lnTo>
                <a:lnTo>
                  <a:pt x="1089050" y="804837"/>
                </a:lnTo>
                <a:lnTo>
                  <a:pt x="1092161" y="769696"/>
                </a:lnTo>
                <a:lnTo>
                  <a:pt x="1095184" y="724573"/>
                </a:lnTo>
                <a:lnTo>
                  <a:pt x="1095298" y="721423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927027" y="1835277"/>
            <a:ext cx="279483" cy="207336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9777256" y="2913266"/>
            <a:ext cx="374650" cy="75565"/>
          </a:xfrm>
          <a:custGeom>
            <a:avLst/>
            <a:gdLst/>
            <a:ahLst/>
            <a:cxnLst/>
            <a:rect l="l" t="t" r="r" b="b"/>
            <a:pathLst>
              <a:path w="374650" h="75564">
                <a:moveTo>
                  <a:pt x="4111" y="72936"/>
                </a:moveTo>
                <a:lnTo>
                  <a:pt x="1204" y="71732"/>
                </a:lnTo>
                <a:lnTo>
                  <a:pt x="0" y="68825"/>
                </a:lnTo>
                <a:lnTo>
                  <a:pt x="986" y="66153"/>
                </a:lnTo>
                <a:lnTo>
                  <a:pt x="90277" y="34840"/>
                </a:lnTo>
                <a:lnTo>
                  <a:pt x="166132" y="21990"/>
                </a:lnTo>
                <a:lnTo>
                  <a:pt x="217406" y="16831"/>
                </a:lnTo>
                <a:lnTo>
                  <a:pt x="236746" y="16300"/>
                </a:lnTo>
                <a:lnTo>
                  <a:pt x="280155" y="12814"/>
                </a:lnTo>
                <a:lnTo>
                  <a:pt x="286380" y="11314"/>
                </a:lnTo>
                <a:lnTo>
                  <a:pt x="316039" y="3844"/>
                </a:lnTo>
                <a:lnTo>
                  <a:pt x="349711" y="0"/>
                </a:lnTo>
                <a:lnTo>
                  <a:pt x="355289" y="430"/>
                </a:lnTo>
                <a:lnTo>
                  <a:pt x="357892" y="823"/>
                </a:lnTo>
                <a:lnTo>
                  <a:pt x="359641" y="1404"/>
                </a:lnTo>
                <a:lnTo>
                  <a:pt x="360293" y="1404"/>
                </a:lnTo>
                <a:lnTo>
                  <a:pt x="370357" y="5573"/>
                </a:lnTo>
                <a:lnTo>
                  <a:pt x="374538" y="15668"/>
                </a:lnTo>
                <a:lnTo>
                  <a:pt x="370559" y="25558"/>
                </a:lnTo>
                <a:lnTo>
                  <a:pt x="360881" y="29932"/>
                </a:lnTo>
                <a:lnTo>
                  <a:pt x="360184" y="30620"/>
                </a:lnTo>
                <a:lnTo>
                  <a:pt x="295934" y="51917"/>
                </a:lnTo>
                <a:lnTo>
                  <a:pt x="239254" y="57562"/>
                </a:lnTo>
                <a:lnTo>
                  <a:pt x="219365" y="57988"/>
                </a:lnTo>
                <a:lnTo>
                  <a:pt x="199812" y="59282"/>
                </a:lnTo>
                <a:lnTo>
                  <a:pt x="171662" y="62503"/>
                </a:lnTo>
                <a:lnTo>
                  <a:pt x="129265" y="68674"/>
                </a:lnTo>
                <a:lnTo>
                  <a:pt x="97763" y="72881"/>
                </a:lnTo>
                <a:lnTo>
                  <a:pt x="4787" y="72881"/>
                </a:lnTo>
                <a:lnTo>
                  <a:pt x="4111" y="72936"/>
                </a:lnTo>
                <a:close/>
              </a:path>
              <a:path w="374650" h="75564">
                <a:moveTo>
                  <a:pt x="360293" y="1404"/>
                </a:moveTo>
                <a:lnTo>
                  <a:pt x="359640" y="1404"/>
                </a:lnTo>
                <a:lnTo>
                  <a:pt x="360261" y="1391"/>
                </a:lnTo>
                <a:close/>
              </a:path>
              <a:path w="374650" h="75564">
                <a:moveTo>
                  <a:pt x="37965" y="75270"/>
                </a:moveTo>
                <a:lnTo>
                  <a:pt x="4787" y="72881"/>
                </a:lnTo>
                <a:lnTo>
                  <a:pt x="97763" y="72881"/>
                </a:lnTo>
                <a:lnTo>
                  <a:pt x="96551" y="73042"/>
                </a:lnTo>
                <a:lnTo>
                  <a:pt x="37965" y="7527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831384" y="3399689"/>
            <a:ext cx="393700" cy="74930"/>
          </a:xfrm>
          <a:custGeom>
            <a:avLst/>
            <a:gdLst/>
            <a:ahLst/>
            <a:cxnLst/>
            <a:rect l="l" t="t" r="r" b="b"/>
            <a:pathLst>
              <a:path w="393700" h="74929">
                <a:moveTo>
                  <a:pt x="3139" y="74583"/>
                </a:moveTo>
                <a:lnTo>
                  <a:pt x="919" y="73663"/>
                </a:lnTo>
                <a:lnTo>
                  <a:pt x="0" y="71443"/>
                </a:lnTo>
                <a:lnTo>
                  <a:pt x="572" y="69636"/>
                </a:lnTo>
                <a:lnTo>
                  <a:pt x="42645" y="47348"/>
                </a:lnTo>
                <a:lnTo>
                  <a:pt x="82259" y="31141"/>
                </a:lnTo>
                <a:lnTo>
                  <a:pt x="137436" y="16799"/>
                </a:lnTo>
                <a:lnTo>
                  <a:pt x="209380" y="6473"/>
                </a:lnTo>
                <a:lnTo>
                  <a:pt x="326443" y="899"/>
                </a:lnTo>
                <a:lnTo>
                  <a:pt x="347427" y="0"/>
                </a:lnTo>
                <a:lnTo>
                  <a:pt x="387490" y="5490"/>
                </a:lnTo>
                <a:lnTo>
                  <a:pt x="393522" y="12971"/>
                </a:lnTo>
                <a:lnTo>
                  <a:pt x="385867" y="20626"/>
                </a:lnTo>
                <a:lnTo>
                  <a:pt x="380197" y="20016"/>
                </a:lnTo>
                <a:lnTo>
                  <a:pt x="370943" y="19700"/>
                </a:lnTo>
                <a:lnTo>
                  <a:pt x="360618" y="20195"/>
                </a:lnTo>
                <a:lnTo>
                  <a:pt x="349145" y="21477"/>
                </a:lnTo>
                <a:lnTo>
                  <a:pt x="328347" y="25043"/>
                </a:lnTo>
                <a:lnTo>
                  <a:pt x="252796" y="32845"/>
                </a:lnTo>
                <a:lnTo>
                  <a:pt x="232832" y="33633"/>
                </a:lnTo>
                <a:lnTo>
                  <a:pt x="212690" y="35310"/>
                </a:lnTo>
                <a:lnTo>
                  <a:pt x="176557" y="40064"/>
                </a:lnTo>
                <a:lnTo>
                  <a:pt x="141961" y="45289"/>
                </a:lnTo>
                <a:lnTo>
                  <a:pt x="116109" y="48993"/>
                </a:lnTo>
                <a:lnTo>
                  <a:pt x="102978" y="50703"/>
                </a:lnTo>
                <a:lnTo>
                  <a:pt x="88805" y="53273"/>
                </a:lnTo>
                <a:lnTo>
                  <a:pt x="65358" y="58868"/>
                </a:lnTo>
                <a:lnTo>
                  <a:pt x="48684" y="63645"/>
                </a:lnTo>
                <a:lnTo>
                  <a:pt x="4241" y="74383"/>
                </a:lnTo>
                <a:lnTo>
                  <a:pt x="3139" y="74583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70629" y="3142878"/>
            <a:ext cx="1948653" cy="436438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9969944" y="4022952"/>
            <a:ext cx="382905" cy="110489"/>
          </a:xfrm>
          <a:custGeom>
            <a:avLst/>
            <a:gdLst/>
            <a:ahLst/>
            <a:cxnLst/>
            <a:rect l="l" t="t" r="r" b="b"/>
            <a:pathLst>
              <a:path w="382904" h="110489">
                <a:moveTo>
                  <a:pt x="13417" y="110111"/>
                </a:moveTo>
                <a:lnTo>
                  <a:pt x="3930" y="106181"/>
                </a:lnTo>
                <a:lnTo>
                  <a:pt x="0" y="96693"/>
                </a:lnTo>
                <a:lnTo>
                  <a:pt x="6984" y="84918"/>
                </a:lnTo>
                <a:lnTo>
                  <a:pt x="71010" y="43315"/>
                </a:lnTo>
                <a:lnTo>
                  <a:pt x="108106" y="25671"/>
                </a:lnTo>
                <a:lnTo>
                  <a:pt x="165981" y="11848"/>
                </a:lnTo>
                <a:lnTo>
                  <a:pt x="206381" y="6442"/>
                </a:lnTo>
                <a:lnTo>
                  <a:pt x="249326" y="1896"/>
                </a:lnTo>
                <a:lnTo>
                  <a:pt x="302375" y="0"/>
                </a:lnTo>
                <a:lnTo>
                  <a:pt x="365520" y="11710"/>
                </a:lnTo>
                <a:lnTo>
                  <a:pt x="374883" y="14619"/>
                </a:lnTo>
                <a:lnTo>
                  <a:pt x="382538" y="22274"/>
                </a:lnTo>
                <a:lnTo>
                  <a:pt x="374883" y="29928"/>
                </a:lnTo>
                <a:lnTo>
                  <a:pt x="365535" y="32837"/>
                </a:lnTo>
                <a:lnTo>
                  <a:pt x="302805" y="44654"/>
                </a:lnTo>
                <a:lnTo>
                  <a:pt x="278209" y="45805"/>
                </a:lnTo>
                <a:lnTo>
                  <a:pt x="253793" y="47861"/>
                </a:lnTo>
                <a:lnTo>
                  <a:pt x="212113" y="52989"/>
                </a:lnTo>
                <a:lnTo>
                  <a:pt x="172246" y="58214"/>
                </a:lnTo>
                <a:lnTo>
                  <a:pt x="150040" y="61281"/>
                </a:lnTo>
                <a:lnTo>
                  <a:pt x="136277" y="62893"/>
                </a:lnTo>
                <a:lnTo>
                  <a:pt x="121575" y="66079"/>
                </a:lnTo>
                <a:lnTo>
                  <a:pt x="105592" y="70974"/>
                </a:lnTo>
                <a:lnTo>
                  <a:pt x="88929" y="77353"/>
                </a:lnTo>
                <a:lnTo>
                  <a:pt x="19851" y="108468"/>
                </a:lnTo>
                <a:lnTo>
                  <a:pt x="16793" y="109683"/>
                </a:lnTo>
                <a:lnTo>
                  <a:pt x="13417" y="11011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146420" y="3803849"/>
            <a:ext cx="1316861" cy="38354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502102" y="3620857"/>
            <a:ext cx="817020" cy="134696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103053" y="4600801"/>
            <a:ext cx="222852" cy="10550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487009" y="4456159"/>
            <a:ext cx="1989427" cy="1102497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0045710" y="5348633"/>
            <a:ext cx="214629" cy="31750"/>
          </a:xfrm>
          <a:custGeom>
            <a:avLst/>
            <a:gdLst/>
            <a:ahLst/>
            <a:cxnLst/>
            <a:rect l="l" t="t" r="r" b="b"/>
            <a:pathLst>
              <a:path w="214629" h="31750">
                <a:moveTo>
                  <a:pt x="184771" y="2806"/>
                </a:moveTo>
                <a:lnTo>
                  <a:pt x="12108" y="2806"/>
                </a:lnTo>
                <a:lnTo>
                  <a:pt x="171185" y="0"/>
                </a:lnTo>
                <a:lnTo>
                  <a:pt x="182403" y="2184"/>
                </a:lnTo>
                <a:lnTo>
                  <a:pt x="184771" y="2806"/>
                </a:lnTo>
                <a:close/>
              </a:path>
              <a:path w="214629" h="31750">
                <a:moveTo>
                  <a:pt x="170943" y="30714"/>
                </a:moveTo>
                <a:lnTo>
                  <a:pt x="12036" y="26951"/>
                </a:lnTo>
                <a:lnTo>
                  <a:pt x="3524" y="23403"/>
                </a:lnTo>
                <a:lnTo>
                  <a:pt x="0" y="14878"/>
                </a:lnTo>
                <a:lnTo>
                  <a:pt x="3535" y="6342"/>
                </a:lnTo>
                <a:lnTo>
                  <a:pt x="12072" y="2806"/>
                </a:lnTo>
                <a:lnTo>
                  <a:pt x="184771" y="2806"/>
                </a:lnTo>
                <a:lnTo>
                  <a:pt x="192435" y="4818"/>
                </a:lnTo>
                <a:lnTo>
                  <a:pt x="205643" y="9427"/>
                </a:lnTo>
                <a:lnTo>
                  <a:pt x="211914" y="13203"/>
                </a:lnTo>
                <a:lnTo>
                  <a:pt x="214425" y="20194"/>
                </a:lnTo>
                <a:lnTo>
                  <a:pt x="211206" y="27964"/>
                </a:lnTo>
                <a:lnTo>
                  <a:pt x="205933" y="30148"/>
                </a:lnTo>
                <a:lnTo>
                  <a:pt x="187965" y="30148"/>
                </a:lnTo>
                <a:lnTo>
                  <a:pt x="179286" y="30230"/>
                </a:lnTo>
                <a:lnTo>
                  <a:pt x="170943" y="30714"/>
                </a:lnTo>
                <a:close/>
              </a:path>
              <a:path w="214629" h="31750">
                <a:moveTo>
                  <a:pt x="203436" y="31182"/>
                </a:moveTo>
                <a:lnTo>
                  <a:pt x="201229" y="30961"/>
                </a:lnTo>
                <a:lnTo>
                  <a:pt x="187965" y="30148"/>
                </a:lnTo>
                <a:lnTo>
                  <a:pt x="205933" y="30148"/>
                </a:lnTo>
                <a:lnTo>
                  <a:pt x="203436" y="31182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191291" y="5447448"/>
            <a:ext cx="179299" cy="190465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10450880" y="5113203"/>
            <a:ext cx="1831339" cy="1427480"/>
            <a:chOff x="10450880" y="5113203"/>
            <a:chExt cx="1831339" cy="1427480"/>
          </a:xfrm>
        </p:grpSpPr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198935" y="5293345"/>
              <a:ext cx="76545" cy="7654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50880" y="5113203"/>
              <a:ext cx="1831192" cy="142687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558471" y="5399659"/>
            <a:ext cx="120346" cy="76545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9967628" y="6095235"/>
            <a:ext cx="260350" cy="71120"/>
          </a:xfrm>
          <a:custGeom>
            <a:avLst/>
            <a:gdLst/>
            <a:ahLst/>
            <a:cxnLst/>
            <a:rect l="l" t="t" r="r" b="b"/>
            <a:pathLst>
              <a:path w="260350" h="71120">
                <a:moveTo>
                  <a:pt x="15735" y="70731"/>
                </a:moveTo>
                <a:lnTo>
                  <a:pt x="4608" y="66123"/>
                </a:lnTo>
                <a:lnTo>
                  <a:pt x="0" y="54996"/>
                </a:lnTo>
                <a:lnTo>
                  <a:pt x="3107" y="45606"/>
                </a:lnTo>
                <a:lnTo>
                  <a:pt x="91486" y="13541"/>
                </a:lnTo>
                <a:lnTo>
                  <a:pt x="129266" y="6417"/>
                </a:lnTo>
                <a:lnTo>
                  <a:pt x="169293" y="3734"/>
                </a:lnTo>
                <a:lnTo>
                  <a:pt x="177771" y="2393"/>
                </a:lnTo>
                <a:lnTo>
                  <a:pt x="194109" y="52"/>
                </a:lnTo>
                <a:lnTo>
                  <a:pt x="223879" y="0"/>
                </a:lnTo>
                <a:lnTo>
                  <a:pt x="249261" y="1937"/>
                </a:lnTo>
                <a:lnTo>
                  <a:pt x="249639" y="1937"/>
                </a:lnTo>
                <a:lnTo>
                  <a:pt x="257077" y="5018"/>
                </a:lnTo>
                <a:lnTo>
                  <a:pt x="260164" y="12471"/>
                </a:lnTo>
                <a:lnTo>
                  <a:pt x="257196" y="19803"/>
                </a:lnTo>
                <a:lnTo>
                  <a:pt x="249988" y="23005"/>
                </a:lnTo>
                <a:lnTo>
                  <a:pt x="226040" y="26643"/>
                </a:lnTo>
                <a:lnTo>
                  <a:pt x="198933" y="33501"/>
                </a:lnTo>
                <a:lnTo>
                  <a:pt x="183695" y="37008"/>
                </a:lnTo>
                <a:lnTo>
                  <a:pt x="172187" y="38643"/>
                </a:lnTo>
                <a:lnTo>
                  <a:pt x="140088" y="40448"/>
                </a:lnTo>
                <a:lnTo>
                  <a:pt x="131841" y="40744"/>
                </a:lnTo>
                <a:lnTo>
                  <a:pt x="124169" y="41399"/>
                </a:lnTo>
                <a:lnTo>
                  <a:pt x="116471" y="42440"/>
                </a:lnTo>
                <a:lnTo>
                  <a:pt x="108720" y="43876"/>
                </a:lnTo>
                <a:lnTo>
                  <a:pt x="101367" y="45527"/>
                </a:lnTo>
                <a:lnTo>
                  <a:pt x="20470" y="70002"/>
                </a:lnTo>
                <a:lnTo>
                  <a:pt x="18163" y="70545"/>
                </a:lnTo>
                <a:lnTo>
                  <a:pt x="15735" y="7073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044792" y="7022207"/>
            <a:ext cx="313055" cy="87630"/>
          </a:xfrm>
          <a:custGeom>
            <a:avLst/>
            <a:gdLst/>
            <a:ahLst/>
            <a:cxnLst/>
            <a:rect l="l" t="t" r="r" b="b"/>
            <a:pathLst>
              <a:path w="313054" h="87629">
                <a:moveTo>
                  <a:pt x="23621" y="87204"/>
                </a:moveTo>
                <a:lnTo>
                  <a:pt x="6918" y="80285"/>
                </a:lnTo>
                <a:lnTo>
                  <a:pt x="0" y="63582"/>
                </a:lnTo>
                <a:lnTo>
                  <a:pt x="4038" y="50369"/>
                </a:lnTo>
                <a:lnTo>
                  <a:pt x="66698" y="21254"/>
                </a:lnTo>
                <a:lnTo>
                  <a:pt x="106791" y="10987"/>
                </a:lnTo>
                <a:lnTo>
                  <a:pt x="130824" y="9878"/>
                </a:lnTo>
                <a:lnTo>
                  <a:pt x="137916" y="9164"/>
                </a:lnTo>
                <a:lnTo>
                  <a:pt x="145390" y="8051"/>
                </a:lnTo>
                <a:lnTo>
                  <a:pt x="153824" y="6370"/>
                </a:lnTo>
                <a:lnTo>
                  <a:pt x="186167" y="836"/>
                </a:lnTo>
                <a:lnTo>
                  <a:pt x="198548" y="0"/>
                </a:lnTo>
                <a:lnTo>
                  <a:pt x="214865" y="63"/>
                </a:lnTo>
                <a:lnTo>
                  <a:pt x="236248" y="1154"/>
                </a:lnTo>
                <a:lnTo>
                  <a:pt x="298548" y="11226"/>
                </a:lnTo>
                <a:lnTo>
                  <a:pt x="305352" y="13402"/>
                </a:lnTo>
                <a:lnTo>
                  <a:pt x="313006" y="21057"/>
                </a:lnTo>
                <a:lnTo>
                  <a:pt x="305352" y="28712"/>
                </a:lnTo>
                <a:lnTo>
                  <a:pt x="298548" y="30888"/>
                </a:lnTo>
                <a:lnTo>
                  <a:pt x="236248" y="40960"/>
                </a:lnTo>
                <a:lnTo>
                  <a:pt x="215106" y="42051"/>
                </a:lnTo>
                <a:lnTo>
                  <a:pt x="199954" y="42540"/>
                </a:lnTo>
                <a:lnTo>
                  <a:pt x="192348" y="42979"/>
                </a:lnTo>
                <a:lnTo>
                  <a:pt x="161328" y="48396"/>
                </a:lnTo>
                <a:lnTo>
                  <a:pt x="152752" y="50117"/>
                </a:lnTo>
                <a:lnTo>
                  <a:pt x="143215" y="51555"/>
                </a:lnTo>
                <a:lnTo>
                  <a:pt x="133297" y="52542"/>
                </a:lnTo>
                <a:lnTo>
                  <a:pt x="115985" y="53311"/>
                </a:lnTo>
                <a:lnTo>
                  <a:pt x="113529" y="53665"/>
                </a:lnTo>
                <a:lnTo>
                  <a:pt x="104650" y="55508"/>
                </a:lnTo>
                <a:lnTo>
                  <a:pt x="94583" y="58490"/>
                </a:lnTo>
                <a:lnTo>
                  <a:pt x="83455" y="62535"/>
                </a:lnTo>
                <a:lnTo>
                  <a:pt x="32796" y="85349"/>
                </a:lnTo>
                <a:lnTo>
                  <a:pt x="23621" y="87204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485332" y="6847346"/>
            <a:ext cx="930558" cy="426345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10362332" y="7794600"/>
            <a:ext cx="280670" cy="39370"/>
          </a:xfrm>
          <a:custGeom>
            <a:avLst/>
            <a:gdLst/>
            <a:ahLst/>
            <a:cxnLst/>
            <a:rect l="l" t="t" r="r" b="b"/>
            <a:pathLst>
              <a:path w="280670" h="39370">
                <a:moveTo>
                  <a:pt x="14389" y="39141"/>
                </a:moveTo>
                <a:lnTo>
                  <a:pt x="4214" y="34927"/>
                </a:lnTo>
                <a:lnTo>
                  <a:pt x="0" y="24751"/>
                </a:lnTo>
                <a:lnTo>
                  <a:pt x="4152" y="14639"/>
                </a:lnTo>
                <a:lnTo>
                  <a:pt x="14199" y="10363"/>
                </a:lnTo>
                <a:lnTo>
                  <a:pt x="78460" y="9789"/>
                </a:lnTo>
                <a:lnTo>
                  <a:pt x="88895" y="8847"/>
                </a:lnTo>
                <a:lnTo>
                  <a:pt x="98521" y="7508"/>
                </a:lnTo>
                <a:lnTo>
                  <a:pt x="108145" y="5553"/>
                </a:lnTo>
                <a:lnTo>
                  <a:pt x="151248" y="160"/>
                </a:lnTo>
                <a:lnTo>
                  <a:pt x="163200" y="26"/>
                </a:lnTo>
                <a:lnTo>
                  <a:pt x="200438" y="0"/>
                </a:lnTo>
                <a:lnTo>
                  <a:pt x="269541" y="3094"/>
                </a:lnTo>
                <a:lnTo>
                  <a:pt x="277338" y="6324"/>
                </a:lnTo>
                <a:lnTo>
                  <a:pt x="280567" y="14120"/>
                </a:lnTo>
                <a:lnTo>
                  <a:pt x="277338" y="21917"/>
                </a:lnTo>
                <a:lnTo>
                  <a:pt x="269541" y="25146"/>
                </a:lnTo>
                <a:lnTo>
                  <a:pt x="200438" y="28241"/>
                </a:lnTo>
                <a:lnTo>
                  <a:pt x="154051" y="28187"/>
                </a:lnTo>
                <a:lnTo>
                  <a:pt x="111997" y="33319"/>
                </a:lnTo>
                <a:lnTo>
                  <a:pt x="103336" y="35191"/>
                </a:lnTo>
                <a:lnTo>
                  <a:pt x="92124" y="36828"/>
                </a:lnTo>
                <a:lnTo>
                  <a:pt x="79170" y="38013"/>
                </a:lnTo>
                <a:lnTo>
                  <a:pt x="14389" y="39141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0" name="object 30"/>
          <p:cNvGrpSpPr/>
          <p:nvPr/>
        </p:nvGrpSpPr>
        <p:grpSpPr>
          <a:xfrm>
            <a:off x="11004026" y="7542193"/>
            <a:ext cx="243840" cy="370205"/>
            <a:chOff x="11004026" y="7542193"/>
            <a:chExt cx="243840" cy="370205"/>
          </a:xfrm>
        </p:grpSpPr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004026" y="7670568"/>
              <a:ext cx="66250" cy="24166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1024525" y="7542193"/>
              <a:ext cx="223520" cy="288925"/>
            </a:xfrm>
            <a:custGeom>
              <a:avLst/>
              <a:gdLst/>
              <a:ahLst/>
              <a:cxnLst/>
              <a:rect l="l" t="t" r="r" b="b"/>
              <a:pathLst>
                <a:path w="223520" h="288925">
                  <a:moveTo>
                    <a:pt x="1616" y="138727"/>
                  </a:moveTo>
                  <a:lnTo>
                    <a:pt x="36" y="138727"/>
                  </a:lnTo>
                  <a:lnTo>
                    <a:pt x="5676" y="105142"/>
                  </a:lnTo>
                  <a:lnTo>
                    <a:pt x="14082" y="63993"/>
                  </a:lnTo>
                  <a:lnTo>
                    <a:pt x="37247" y="24416"/>
                  </a:lnTo>
                  <a:lnTo>
                    <a:pt x="70533" y="3929"/>
                  </a:lnTo>
                  <a:lnTo>
                    <a:pt x="101753" y="0"/>
                  </a:lnTo>
                  <a:lnTo>
                    <a:pt x="112449" y="964"/>
                  </a:lnTo>
                  <a:lnTo>
                    <a:pt x="154276" y="15152"/>
                  </a:lnTo>
                  <a:lnTo>
                    <a:pt x="189142" y="44090"/>
                  </a:lnTo>
                  <a:lnTo>
                    <a:pt x="92751" y="44090"/>
                  </a:lnTo>
                  <a:lnTo>
                    <a:pt x="90390" y="44192"/>
                  </a:lnTo>
                  <a:lnTo>
                    <a:pt x="53289" y="61906"/>
                  </a:lnTo>
                  <a:lnTo>
                    <a:pt x="48842" y="66234"/>
                  </a:lnTo>
                  <a:lnTo>
                    <a:pt x="44025" y="70765"/>
                  </a:lnTo>
                  <a:lnTo>
                    <a:pt x="38367" y="76447"/>
                  </a:lnTo>
                  <a:lnTo>
                    <a:pt x="32496" y="83677"/>
                  </a:lnTo>
                  <a:lnTo>
                    <a:pt x="23229" y="97846"/>
                  </a:lnTo>
                  <a:lnTo>
                    <a:pt x="17006" y="108973"/>
                  </a:lnTo>
                  <a:lnTo>
                    <a:pt x="1616" y="138727"/>
                  </a:lnTo>
                  <a:close/>
                </a:path>
                <a:path w="223520" h="288925">
                  <a:moveTo>
                    <a:pt x="165977" y="247334"/>
                  </a:moveTo>
                  <a:lnTo>
                    <a:pt x="83951" y="247334"/>
                  </a:lnTo>
                  <a:lnTo>
                    <a:pt x="79785" y="245481"/>
                  </a:lnTo>
                  <a:lnTo>
                    <a:pt x="75129" y="244625"/>
                  </a:lnTo>
                  <a:lnTo>
                    <a:pt x="111294" y="232247"/>
                  </a:lnTo>
                  <a:lnTo>
                    <a:pt x="147439" y="203723"/>
                  </a:lnTo>
                  <a:lnTo>
                    <a:pt x="171174" y="173164"/>
                  </a:lnTo>
                  <a:lnTo>
                    <a:pt x="176791" y="138727"/>
                  </a:lnTo>
                  <a:lnTo>
                    <a:pt x="176463" y="130173"/>
                  </a:lnTo>
                  <a:lnTo>
                    <a:pt x="164562" y="89029"/>
                  </a:lnTo>
                  <a:lnTo>
                    <a:pt x="138118" y="58585"/>
                  </a:lnTo>
                  <a:lnTo>
                    <a:pt x="99535" y="44227"/>
                  </a:lnTo>
                  <a:lnTo>
                    <a:pt x="92751" y="44090"/>
                  </a:lnTo>
                  <a:lnTo>
                    <a:pt x="189142" y="44090"/>
                  </a:lnTo>
                  <a:lnTo>
                    <a:pt x="210558" y="77728"/>
                  </a:lnTo>
                  <a:lnTo>
                    <a:pt x="222781" y="126468"/>
                  </a:lnTo>
                  <a:lnTo>
                    <a:pt x="223286" y="138727"/>
                  </a:lnTo>
                  <a:lnTo>
                    <a:pt x="223268" y="139662"/>
                  </a:lnTo>
                  <a:lnTo>
                    <a:pt x="215312" y="187876"/>
                  </a:lnTo>
                  <a:lnTo>
                    <a:pt x="188901" y="227898"/>
                  </a:lnTo>
                  <a:lnTo>
                    <a:pt x="177598" y="237903"/>
                  </a:lnTo>
                  <a:lnTo>
                    <a:pt x="165977" y="247334"/>
                  </a:lnTo>
                  <a:close/>
                </a:path>
                <a:path w="223520" h="288925">
                  <a:moveTo>
                    <a:pt x="710" y="139662"/>
                  </a:moveTo>
                  <a:lnTo>
                    <a:pt x="0" y="138952"/>
                  </a:lnTo>
                  <a:lnTo>
                    <a:pt x="36" y="138727"/>
                  </a:lnTo>
                  <a:lnTo>
                    <a:pt x="1616" y="138727"/>
                  </a:lnTo>
                  <a:lnTo>
                    <a:pt x="1383" y="139176"/>
                  </a:lnTo>
                  <a:lnTo>
                    <a:pt x="710" y="139662"/>
                  </a:lnTo>
                  <a:close/>
                </a:path>
                <a:path w="223520" h="288925">
                  <a:moveTo>
                    <a:pt x="75129" y="288430"/>
                  </a:moveTo>
                  <a:lnTo>
                    <a:pt x="66964" y="287149"/>
                  </a:lnTo>
                  <a:lnTo>
                    <a:pt x="60779" y="284020"/>
                  </a:lnTo>
                  <a:lnTo>
                    <a:pt x="53448" y="276302"/>
                  </a:lnTo>
                  <a:lnTo>
                    <a:pt x="50672" y="265677"/>
                  </a:lnTo>
                  <a:lnTo>
                    <a:pt x="57026" y="250338"/>
                  </a:lnTo>
                  <a:lnTo>
                    <a:pt x="72365" y="243984"/>
                  </a:lnTo>
                  <a:lnTo>
                    <a:pt x="83951" y="247334"/>
                  </a:lnTo>
                  <a:lnTo>
                    <a:pt x="165977" y="247334"/>
                  </a:lnTo>
                  <a:lnTo>
                    <a:pt x="134221" y="269765"/>
                  </a:lnTo>
                  <a:lnTo>
                    <a:pt x="94700" y="285846"/>
                  </a:lnTo>
                  <a:lnTo>
                    <a:pt x="81574" y="288090"/>
                  </a:lnTo>
                  <a:lnTo>
                    <a:pt x="75129" y="28843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11075035" y="7670812"/>
            <a:ext cx="443230" cy="176530"/>
            <a:chOff x="11075035" y="7670812"/>
            <a:chExt cx="443230" cy="176530"/>
          </a:xfrm>
        </p:grpSpPr>
        <p:sp>
          <p:nvSpPr>
            <p:cNvPr id="34" name="object 34"/>
            <p:cNvSpPr/>
            <p:nvPr/>
          </p:nvSpPr>
          <p:spPr>
            <a:xfrm>
              <a:off x="11075035" y="7670812"/>
              <a:ext cx="322580" cy="175895"/>
            </a:xfrm>
            <a:custGeom>
              <a:avLst/>
              <a:gdLst/>
              <a:ahLst/>
              <a:cxnLst/>
              <a:rect l="l" t="t" r="r" b="b"/>
              <a:pathLst>
                <a:path w="322579" h="175895">
                  <a:moveTo>
                    <a:pt x="40881" y="144703"/>
                  </a:moveTo>
                  <a:lnTo>
                    <a:pt x="40436" y="145161"/>
                  </a:lnTo>
                  <a:lnTo>
                    <a:pt x="40386" y="145427"/>
                  </a:lnTo>
                  <a:lnTo>
                    <a:pt x="40881" y="144703"/>
                  </a:lnTo>
                  <a:close/>
                </a:path>
                <a:path w="322579" h="175895">
                  <a:moveTo>
                    <a:pt x="322008" y="67017"/>
                  </a:moveTo>
                  <a:lnTo>
                    <a:pt x="308038" y="25654"/>
                  </a:lnTo>
                  <a:lnTo>
                    <a:pt x="274370" y="1117"/>
                  </a:lnTo>
                  <a:lnTo>
                    <a:pt x="264160" y="0"/>
                  </a:lnTo>
                  <a:lnTo>
                    <a:pt x="259575" y="76"/>
                  </a:lnTo>
                  <a:lnTo>
                    <a:pt x="201485" y="8953"/>
                  </a:lnTo>
                  <a:lnTo>
                    <a:pt x="163753" y="17856"/>
                  </a:lnTo>
                  <a:lnTo>
                    <a:pt x="126009" y="31978"/>
                  </a:lnTo>
                  <a:lnTo>
                    <a:pt x="89611" y="52920"/>
                  </a:lnTo>
                  <a:lnTo>
                    <a:pt x="53238" y="80060"/>
                  </a:lnTo>
                  <a:lnTo>
                    <a:pt x="17424" y="108559"/>
                  </a:lnTo>
                  <a:lnTo>
                    <a:pt x="0" y="136004"/>
                  </a:lnTo>
                  <a:lnTo>
                    <a:pt x="152" y="138671"/>
                  </a:lnTo>
                  <a:lnTo>
                    <a:pt x="800" y="142328"/>
                  </a:lnTo>
                  <a:lnTo>
                    <a:pt x="5867" y="150202"/>
                  </a:lnTo>
                  <a:lnTo>
                    <a:pt x="6324" y="151269"/>
                  </a:lnTo>
                  <a:lnTo>
                    <a:pt x="6654" y="151422"/>
                  </a:lnTo>
                  <a:lnTo>
                    <a:pt x="8394" y="154089"/>
                  </a:lnTo>
                  <a:lnTo>
                    <a:pt x="21844" y="158762"/>
                  </a:lnTo>
                  <a:lnTo>
                    <a:pt x="37185" y="152400"/>
                  </a:lnTo>
                  <a:lnTo>
                    <a:pt x="40017" y="145567"/>
                  </a:lnTo>
                  <a:lnTo>
                    <a:pt x="42138" y="142608"/>
                  </a:lnTo>
                  <a:lnTo>
                    <a:pt x="41275" y="144119"/>
                  </a:lnTo>
                  <a:lnTo>
                    <a:pt x="40881" y="144703"/>
                  </a:lnTo>
                  <a:lnTo>
                    <a:pt x="42926" y="142608"/>
                  </a:lnTo>
                  <a:lnTo>
                    <a:pt x="45415" y="140055"/>
                  </a:lnTo>
                  <a:lnTo>
                    <a:pt x="53606" y="132918"/>
                  </a:lnTo>
                  <a:lnTo>
                    <a:pt x="58077" y="129400"/>
                  </a:lnTo>
                  <a:lnTo>
                    <a:pt x="78587" y="113220"/>
                  </a:lnTo>
                  <a:lnTo>
                    <a:pt x="112699" y="87782"/>
                  </a:lnTo>
                  <a:lnTo>
                    <a:pt x="151866" y="66217"/>
                  </a:lnTo>
                  <a:lnTo>
                    <a:pt x="210159" y="49999"/>
                  </a:lnTo>
                  <a:lnTo>
                    <a:pt x="255270" y="42329"/>
                  </a:lnTo>
                  <a:lnTo>
                    <a:pt x="263474" y="41935"/>
                  </a:lnTo>
                  <a:lnTo>
                    <a:pt x="264795" y="41986"/>
                  </a:lnTo>
                  <a:lnTo>
                    <a:pt x="279920" y="70599"/>
                  </a:lnTo>
                  <a:lnTo>
                    <a:pt x="279717" y="72402"/>
                  </a:lnTo>
                  <a:lnTo>
                    <a:pt x="266192" y="99720"/>
                  </a:lnTo>
                  <a:lnTo>
                    <a:pt x="260426" y="110921"/>
                  </a:lnTo>
                  <a:lnTo>
                    <a:pt x="248691" y="149669"/>
                  </a:lnTo>
                  <a:lnTo>
                    <a:pt x="248526" y="155486"/>
                  </a:lnTo>
                  <a:lnTo>
                    <a:pt x="249224" y="159740"/>
                  </a:lnTo>
                  <a:lnTo>
                    <a:pt x="256489" y="170980"/>
                  </a:lnTo>
                  <a:lnTo>
                    <a:pt x="269341" y="175450"/>
                  </a:lnTo>
                  <a:lnTo>
                    <a:pt x="284010" y="169379"/>
                  </a:lnTo>
                  <a:lnTo>
                    <a:pt x="289941" y="155067"/>
                  </a:lnTo>
                  <a:lnTo>
                    <a:pt x="290080" y="154711"/>
                  </a:lnTo>
                  <a:lnTo>
                    <a:pt x="290017" y="153695"/>
                  </a:lnTo>
                  <a:lnTo>
                    <a:pt x="290499" y="151765"/>
                  </a:lnTo>
                  <a:lnTo>
                    <a:pt x="310616" y="108280"/>
                  </a:lnTo>
                  <a:lnTo>
                    <a:pt x="314706" y="100584"/>
                  </a:lnTo>
                  <a:lnTo>
                    <a:pt x="321932" y="73406"/>
                  </a:lnTo>
                  <a:lnTo>
                    <a:pt x="322008" y="67017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323651" y="7737274"/>
              <a:ext cx="194030" cy="109474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546241" y="6738224"/>
            <a:ext cx="1784877" cy="1107176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13449268" y="7371059"/>
            <a:ext cx="95885" cy="532130"/>
          </a:xfrm>
          <a:custGeom>
            <a:avLst/>
            <a:gdLst/>
            <a:ahLst/>
            <a:cxnLst/>
            <a:rect l="l" t="t" r="r" b="b"/>
            <a:pathLst>
              <a:path w="95884" h="532129">
                <a:moveTo>
                  <a:pt x="41363" y="511593"/>
                </a:moveTo>
                <a:lnTo>
                  <a:pt x="1148" y="511593"/>
                </a:lnTo>
                <a:lnTo>
                  <a:pt x="307" y="501893"/>
                </a:lnTo>
                <a:lnTo>
                  <a:pt x="0" y="481312"/>
                </a:lnTo>
                <a:lnTo>
                  <a:pt x="3297" y="448870"/>
                </a:lnTo>
                <a:lnTo>
                  <a:pt x="10035" y="407645"/>
                </a:lnTo>
                <a:lnTo>
                  <a:pt x="16178" y="368593"/>
                </a:lnTo>
                <a:lnTo>
                  <a:pt x="27884" y="288218"/>
                </a:lnTo>
                <a:lnTo>
                  <a:pt x="34863" y="237108"/>
                </a:lnTo>
                <a:lnTo>
                  <a:pt x="37812" y="172205"/>
                </a:lnTo>
                <a:lnTo>
                  <a:pt x="39096" y="150163"/>
                </a:lnTo>
                <a:lnTo>
                  <a:pt x="40596" y="135097"/>
                </a:lnTo>
                <a:lnTo>
                  <a:pt x="45148" y="108982"/>
                </a:lnTo>
                <a:lnTo>
                  <a:pt x="49515" y="90011"/>
                </a:lnTo>
                <a:lnTo>
                  <a:pt x="51847" y="78017"/>
                </a:lnTo>
                <a:lnTo>
                  <a:pt x="61924" y="12249"/>
                </a:lnTo>
                <a:lnTo>
                  <a:pt x="65611" y="3582"/>
                </a:lnTo>
                <a:lnTo>
                  <a:pt x="74332" y="0"/>
                </a:lnTo>
                <a:lnTo>
                  <a:pt x="83106" y="3634"/>
                </a:lnTo>
                <a:lnTo>
                  <a:pt x="86675" y="12249"/>
                </a:lnTo>
                <a:lnTo>
                  <a:pt x="86740" y="12568"/>
                </a:lnTo>
                <a:lnTo>
                  <a:pt x="95116" y="79053"/>
                </a:lnTo>
                <a:lnTo>
                  <a:pt x="95322" y="94700"/>
                </a:lnTo>
                <a:lnTo>
                  <a:pt x="94905" y="115597"/>
                </a:lnTo>
                <a:lnTo>
                  <a:pt x="92015" y="141576"/>
                </a:lnTo>
                <a:lnTo>
                  <a:pt x="90963" y="153726"/>
                </a:lnTo>
                <a:lnTo>
                  <a:pt x="90014" y="174103"/>
                </a:lnTo>
                <a:lnTo>
                  <a:pt x="88680" y="226145"/>
                </a:lnTo>
                <a:lnTo>
                  <a:pt x="87330" y="242730"/>
                </a:lnTo>
                <a:lnTo>
                  <a:pt x="80382" y="295808"/>
                </a:lnTo>
                <a:lnTo>
                  <a:pt x="68698" y="376497"/>
                </a:lnTo>
                <a:lnTo>
                  <a:pt x="62084" y="416542"/>
                </a:lnTo>
                <a:lnTo>
                  <a:pt x="53938" y="457923"/>
                </a:lnTo>
                <a:lnTo>
                  <a:pt x="46179" y="487993"/>
                </a:lnTo>
                <a:lnTo>
                  <a:pt x="42469" y="504834"/>
                </a:lnTo>
                <a:lnTo>
                  <a:pt x="41363" y="511593"/>
                </a:lnTo>
                <a:close/>
              </a:path>
              <a:path w="95884" h="532129">
                <a:moveTo>
                  <a:pt x="21175" y="532115"/>
                </a:moveTo>
                <a:lnTo>
                  <a:pt x="7010" y="526247"/>
                </a:lnTo>
                <a:lnTo>
                  <a:pt x="1142" y="512081"/>
                </a:lnTo>
                <a:lnTo>
                  <a:pt x="1148" y="511593"/>
                </a:lnTo>
                <a:lnTo>
                  <a:pt x="41363" y="511593"/>
                </a:lnTo>
                <a:lnTo>
                  <a:pt x="41203" y="512570"/>
                </a:lnTo>
                <a:lnTo>
                  <a:pt x="35179" y="526407"/>
                </a:lnTo>
                <a:lnTo>
                  <a:pt x="21175" y="532115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8" name="object 3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3644441" y="7430245"/>
            <a:ext cx="1224851" cy="460549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8290043" y="766059"/>
            <a:ext cx="7955280" cy="2963545"/>
            <a:chOff x="8290043" y="766059"/>
            <a:chExt cx="7955280" cy="2963545"/>
          </a:xfrm>
        </p:grpSpPr>
        <p:pic>
          <p:nvPicPr>
            <p:cNvPr id="40" name="object 4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626960" y="3444249"/>
              <a:ext cx="212602" cy="9362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290043" y="766059"/>
              <a:ext cx="7521634" cy="269146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3948854" y="3363171"/>
              <a:ext cx="368935" cy="255270"/>
            </a:xfrm>
            <a:custGeom>
              <a:avLst/>
              <a:gdLst/>
              <a:ahLst/>
              <a:cxnLst/>
              <a:rect l="l" t="t" r="r" b="b"/>
              <a:pathLst>
                <a:path w="368934" h="255270">
                  <a:moveTo>
                    <a:pt x="63221" y="140706"/>
                  </a:moveTo>
                  <a:lnTo>
                    <a:pt x="74631" y="104140"/>
                  </a:lnTo>
                  <a:lnTo>
                    <a:pt x="92844" y="69850"/>
                  </a:lnTo>
                  <a:lnTo>
                    <a:pt x="116605" y="36830"/>
                  </a:lnTo>
                  <a:lnTo>
                    <a:pt x="145168" y="13970"/>
                  </a:lnTo>
                  <a:lnTo>
                    <a:pt x="154381" y="7620"/>
                  </a:lnTo>
                  <a:lnTo>
                    <a:pt x="159872" y="5080"/>
                  </a:lnTo>
                  <a:lnTo>
                    <a:pt x="164899" y="3810"/>
                  </a:lnTo>
                  <a:lnTo>
                    <a:pt x="170023" y="1270"/>
                  </a:lnTo>
                  <a:lnTo>
                    <a:pt x="175258" y="0"/>
                  </a:lnTo>
                  <a:lnTo>
                    <a:pt x="197195" y="0"/>
                  </a:lnTo>
                  <a:lnTo>
                    <a:pt x="202803" y="2540"/>
                  </a:lnTo>
                  <a:lnTo>
                    <a:pt x="208255" y="3810"/>
                  </a:lnTo>
                  <a:lnTo>
                    <a:pt x="232204" y="39370"/>
                  </a:lnTo>
                  <a:lnTo>
                    <a:pt x="232891" y="44450"/>
                  </a:lnTo>
                  <a:lnTo>
                    <a:pt x="184323" y="44450"/>
                  </a:lnTo>
                  <a:lnTo>
                    <a:pt x="184747" y="45720"/>
                  </a:lnTo>
                  <a:lnTo>
                    <a:pt x="179981" y="45720"/>
                  </a:lnTo>
                  <a:lnTo>
                    <a:pt x="177672" y="46990"/>
                  </a:lnTo>
                  <a:lnTo>
                    <a:pt x="175615" y="48260"/>
                  </a:lnTo>
                  <a:lnTo>
                    <a:pt x="169094" y="50800"/>
                  </a:lnTo>
                  <a:lnTo>
                    <a:pt x="162277" y="55880"/>
                  </a:lnTo>
                  <a:lnTo>
                    <a:pt x="155355" y="60960"/>
                  </a:lnTo>
                  <a:lnTo>
                    <a:pt x="148752" y="67310"/>
                  </a:lnTo>
                  <a:lnTo>
                    <a:pt x="142394" y="74930"/>
                  </a:lnTo>
                  <a:lnTo>
                    <a:pt x="136286" y="82550"/>
                  </a:lnTo>
                  <a:lnTo>
                    <a:pt x="130414" y="92710"/>
                  </a:lnTo>
                  <a:lnTo>
                    <a:pt x="122127" y="106680"/>
                  </a:lnTo>
                  <a:lnTo>
                    <a:pt x="117846" y="114300"/>
                  </a:lnTo>
                  <a:lnTo>
                    <a:pt x="114393" y="121920"/>
                  </a:lnTo>
                  <a:lnTo>
                    <a:pt x="111845" y="127000"/>
                  </a:lnTo>
                  <a:lnTo>
                    <a:pt x="111092" y="129606"/>
                  </a:lnTo>
                  <a:lnTo>
                    <a:pt x="92522" y="133350"/>
                  </a:lnTo>
                  <a:lnTo>
                    <a:pt x="63221" y="140706"/>
                  </a:lnTo>
                  <a:close/>
                </a:path>
                <a:path w="368934" h="255270">
                  <a:moveTo>
                    <a:pt x="206035" y="195580"/>
                  </a:moveTo>
                  <a:lnTo>
                    <a:pt x="193603" y="190500"/>
                  </a:lnTo>
                  <a:lnTo>
                    <a:pt x="188453" y="177800"/>
                  </a:lnTo>
                  <a:lnTo>
                    <a:pt x="196717" y="162560"/>
                  </a:lnTo>
                  <a:lnTo>
                    <a:pt x="217455" y="142240"/>
                  </a:lnTo>
                  <a:lnTo>
                    <a:pt x="246473" y="105410"/>
                  </a:lnTo>
                  <a:lnTo>
                    <a:pt x="265311" y="87630"/>
                  </a:lnTo>
                  <a:lnTo>
                    <a:pt x="320817" y="46990"/>
                  </a:lnTo>
                  <a:lnTo>
                    <a:pt x="325215" y="44450"/>
                  </a:lnTo>
                  <a:lnTo>
                    <a:pt x="329317" y="41910"/>
                  </a:lnTo>
                  <a:lnTo>
                    <a:pt x="333754" y="40640"/>
                  </a:lnTo>
                  <a:lnTo>
                    <a:pt x="338891" y="39370"/>
                  </a:lnTo>
                  <a:lnTo>
                    <a:pt x="345161" y="39370"/>
                  </a:lnTo>
                  <a:lnTo>
                    <a:pt x="368527" y="68580"/>
                  </a:lnTo>
                  <a:lnTo>
                    <a:pt x="327880" y="68580"/>
                  </a:lnTo>
                  <a:lnTo>
                    <a:pt x="327481" y="71120"/>
                  </a:lnTo>
                  <a:lnTo>
                    <a:pt x="326283" y="77470"/>
                  </a:lnTo>
                  <a:lnTo>
                    <a:pt x="324511" y="85090"/>
                  </a:lnTo>
                  <a:lnTo>
                    <a:pt x="323540" y="88170"/>
                  </a:lnTo>
                  <a:lnTo>
                    <a:pt x="285392" y="115570"/>
                  </a:lnTo>
                  <a:lnTo>
                    <a:pt x="280735" y="119380"/>
                  </a:lnTo>
                  <a:lnTo>
                    <a:pt x="272336" y="128270"/>
                  </a:lnTo>
                  <a:lnTo>
                    <a:pt x="242775" y="163830"/>
                  </a:lnTo>
                  <a:lnTo>
                    <a:pt x="218822" y="189230"/>
                  </a:lnTo>
                  <a:lnTo>
                    <a:pt x="215353" y="191770"/>
                  </a:lnTo>
                  <a:lnTo>
                    <a:pt x="206035" y="195580"/>
                  </a:lnTo>
                  <a:close/>
                </a:path>
                <a:path w="368934" h="255270">
                  <a:moveTo>
                    <a:pt x="109495" y="168910"/>
                  </a:moveTo>
                  <a:lnTo>
                    <a:pt x="101135" y="168197"/>
                  </a:lnTo>
                  <a:lnTo>
                    <a:pt x="103884" y="154940"/>
                  </a:lnTo>
                  <a:lnTo>
                    <a:pt x="106976" y="143510"/>
                  </a:lnTo>
                  <a:lnTo>
                    <a:pt x="110010" y="133350"/>
                  </a:lnTo>
                  <a:lnTo>
                    <a:pt x="111092" y="129606"/>
                  </a:lnTo>
                  <a:lnTo>
                    <a:pt x="111420" y="129540"/>
                  </a:lnTo>
                  <a:lnTo>
                    <a:pt x="118542" y="127000"/>
                  </a:lnTo>
                  <a:lnTo>
                    <a:pt x="126792" y="124460"/>
                  </a:lnTo>
                  <a:lnTo>
                    <a:pt x="144824" y="116840"/>
                  </a:lnTo>
                  <a:lnTo>
                    <a:pt x="148141" y="114300"/>
                  </a:lnTo>
                  <a:lnTo>
                    <a:pt x="151702" y="111760"/>
                  </a:lnTo>
                  <a:lnTo>
                    <a:pt x="155053" y="109220"/>
                  </a:lnTo>
                  <a:lnTo>
                    <a:pt x="158204" y="106680"/>
                  </a:lnTo>
                  <a:lnTo>
                    <a:pt x="161164" y="104140"/>
                  </a:lnTo>
                  <a:lnTo>
                    <a:pt x="163946" y="100330"/>
                  </a:lnTo>
                  <a:lnTo>
                    <a:pt x="166261" y="97790"/>
                  </a:lnTo>
                  <a:lnTo>
                    <a:pt x="171755" y="90170"/>
                  </a:lnTo>
                  <a:lnTo>
                    <a:pt x="176391" y="83820"/>
                  </a:lnTo>
                  <a:lnTo>
                    <a:pt x="180158" y="76200"/>
                  </a:lnTo>
                  <a:lnTo>
                    <a:pt x="186609" y="54610"/>
                  </a:lnTo>
                  <a:lnTo>
                    <a:pt x="186457" y="52070"/>
                  </a:lnTo>
                  <a:lnTo>
                    <a:pt x="186196" y="50800"/>
                  </a:lnTo>
                  <a:lnTo>
                    <a:pt x="185820" y="49530"/>
                  </a:lnTo>
                  <a:lnTo>
                    <a:pt x="185321" y="46990"/>
                  </a:lnTo>
                  <a:lnTo>
                    <a:pt x="184747" y="45720"/>
                  </a:lnTo>
                  <a:lnTo>
                    <a:pt x="184323" y="44450"/>
                  </a:lnTo>
                  <a:lnTo>
                    <a:pt x="185310" y="44450"/>
                  </a:lnTo>
                  <a:lnTo>
                    <a:pt x="185954" y="45720"/>
                  </a:lnTo>
                  <a:lnTo>
                    <a:pt x="232985" y="45720"/>
                  </a:lnTo>
                  <a:lnTo>
                    <a:pt x="233173" y="48260"/>
                  </a:lnTo>
                  <a:lnTo>
                    <a:pt x="233298" y="52070"/>
                  </a:lnTo>
                  <a:lnTo>
                    <a:pt x="233243" y="55880"/>
                  </a:lnTo>
                  <a:lnTo>
                    <a:pt x="233073" y="58420"/>
                  </a:lnTo>
                  <a:lnTo>
                    <a:pt x="232506" y="63500"/>
                  </a:lnTo>
                  <a:lnTo>
                    <a:pt x="231632" y="68580"/>
                  </a:lnTo>
                  <a:lnTo>
                    <a:pt x="230463" y="72390"/>
                  </a:lnTo>
                  <a:lnTo>
                    <a:pt x="229029" y="77470"/>
                  </a:lnTo>
                  <a:lnTo>
                    <a:pt x="206507" y="115570"/>
                  </a:lnTo>
                  <a:lnTo>
                    <a:pt x="194482" y="129606"/>
                  </a:lnTo>
                  <a:lnTo>
                    <a:pt x="189881" y="134620"/>
                  </a:lnTo>
                  <a:lnTo>
                    <a:pt x="162633" y="152400"/>
                  </a:lnTo>
                  <a:lnTo>
                    <a:pt x="151213" y="157480"/>
                  </a:lnTo>
                  <a:lnTo>
                    <a:pt x="139841" y="161290"/>
                  </a:lnTo>
                  <a:lnTo>
                    <a:pt x="129380" y="165100"/>
                  </a:lnTo>
                  <a:lnTo>
                    <a:pt x="119492" y="167640"/>
                  </a:lnTo>
                  <a:lnTo>
                    <a:pt x="109495" y="168910"/>
                  </a:lnTo>
                  <a:close/>
                </a:path>
                <a:path w="368934" h="255270">
                  <a:moveTo>
                    <a:pt x="232985" y="45720"/>
                  </a:moveTo>
                  <a:lnTo>
                    <a:pt x="185954" y="45720"/>
                  </a:lnTo>
                  <a:lnTo>
                    <a:pt x="185310" y="44450"/>
                  </a:lnTo>
                  <a:lnTo>
                    <a:pt x="232891" y="44450"/>
                  </a:lnTo>
                  <a:lnTo>
                    <a:pt x="232985" y="45720"/>
                  </a:lnTo>
                  <a:close/>
                </a:path>
                <a:path w="368934" h="255270">
                  <a:moveTo>
                    <a:pt x="323540" y="88170"/>
                  </a:moveTo>
                  <a:lnTo>
                    <a:pt x="324511" y="85090"/>
                  </a:lnTo>
                  <a:lnTo>
                    <a:pt x="326283" y="77470"/>
                  </a:lnTo>
                  <a:lnTo>
                    <a:pt x="327481" y="71120"/>
                  </a:lnTo>
                  <a:lnTo>
                    <a:pt x="327880" y="68580"/>
                  </a:lnTo>
                  <a:lnTo>
                    <a:pt x="340347" y="77470"/>
                  </a:lnTo>
                  <a:lnTo>
                    <a:pt x="339708" y="77470"/>
                  </a:lnTo>
                  <a:lnTo>
                    <a:pt x="333133" y="81280"/>
                  </a:lnTo>
                  <a:lnTo>
                    <a:pt x="323540" y="88170"/>
                  </a:lnTo>
                  <a:close/>
                </a:path>
                <a:path w="368934" h="255270">
                  <a:moveTo>
                    <a:pt x="341582" y="77470"/>
                  </a:moveTo>
                  <a:lnTo>
                    <a:pt x="340347" y="77470"/>
                  </a:lnTo>
                  <a:lnTo>
                    <a:pt x="336048" y="76200"/>
                  </a:lnTo>
                  <a:lnTo>
                    <a:pt x="331762" y="73660"/>
                  </a:lnTo>
                  <a:lnTo>
                    <a:pt x="329410" y="71120"/>
                  </a:lnTo>
                  <a:lnTo>
                    <a:pt x="328384" y="69850"/>
                  </a:lnTo>
                  <a:lnTo>
                    <a:pt x="327990" y="68580"/>
                  </a:lnTo>
                  <a:lnTo>
                    <a:pt x="368527" y="68580"/>
                  </a:lnTo>
                  <a:lnTo>
                    <a:pt x="368447" y="73660"/>
                  </a:lnTo>
                  <a:lnTo>
                    <a:pt x="368163" y="76200"/>
                  </a:lnTo>
                  <a:lnTo>
                    <a:pt x="343115" y="76200"/>
                  </a:lnTo>
                  <a:lnTo>
                    <a:pt x="341582" y="77470"/>
                  </a:lnTo>
                  <a:close/>
                </a:path>
                <a:path w="368934" h="255270">
                  <a:moveTo>
                    <a:pt x="276784" y="214630"/>
                  </a:moveTo>
                  <a:lnTo>
                    <a:pt x="163203" y="214630"/>
                  </a:lnTo>
                  <a:lnTo>
                    <a:pt x="170679" y="213360"/>
                  </a:lnTo>
                  <a:lnTo>
                    <a:pt x="178173" y="213360"/>
                  </a:lnTo>
                  <a:lnTo>
                    <a:pt x="193201" y="210820"/>
                  </a:lnTo>
                  <a:lnTo>
                    <a:pt x="200539" y="208280"/>
                  </a:lnTo>
                  <a:lnTo>
                    <a:pt x="208176" y="207010"/>
                  </a:lnTo>
                  <a:lnTo>
                    <a:pt x="216428" y="203200"/>
                  </a:lnTo>
                  <a:lnTo>
                    <a:pt x="225296" y="199390"/>
                  </a:lnTo>
                  <a:lnTo>
                    <a:pt x="234588" y="194310"/>
                  </a:lnTo>
                  <a:lnTo>
                    <a:pt x="249426" y="185420"/>
                  </a:lnTo>
                  <a:lnTo>
                    <a:pt x="257927" y="179070"/>
                  </a:lnTo>
                  <a:lnTo>
                    <a:pt x="265674" y="173990"/>
                  </a:lnTo>
                  <a:lnTo>
                    <a:pt x="272501" y="167640"/>
                  </a:lnTo>
                  <a:lnTo>
                    <a:pt x="278407" y="162560"/>
                  </a:lnTo>
                  <a:lnTo>
                    <a:pt x="283887" y="156210"/>
                  </a:lnTo>
                  <a:lnTo>
                    <a:pt x="314789" y="109220"/>
                  </a:lnTo>
                  <a:lnTo>
                    <a:pt x="323540" y="88170"/>
                  </a:lnTo>
                  <a:lnTo>
                    <a:pt x="333133" y="81280"/>
                  </a:lnTo>
                  <a:lnTo>
                    <a:pt x="339708" y="77470"/>
                  </a:lnTo>
                  <a:lnTo>
                    <a:pt x="342896" y="77470"/>
                  </a:lnTo>
                  <a:lnTo>
                    <a:pt x="343674" y="76200"/>
                  </a:lnTo>
                  <a:lnTo>
                    <a:pt x="368163" y="76200"/>
                  </a:lnTo>
                  <a:lnTo>
                    <a:pt x="368020" y="77470"/>
                  </a:lnTo>
                  <a:lnTo>
                    <a:pt x="356210" y="116840"/>
                  </a:lnTo>
                  <a:lnTo>
                    <a:pt x="327867" y="165100"/>
                  </a:lnTo>
                  <a:lnTo>
                    <a:pt x="298614" y="198120"/>
                  </a:lnTo>
                  <a:lnTo>
                    <a:pt x="290131" y="204470"/>
                  </a:lnTo>
                  <a:lnTo>
                    <a:pt x="280868" y="212090"/>
                  </a:lnTo>
                  <a:lnTo>
                    <a:pt x="276784" y="214630"/>
                  </a:lnTo>
                  <a:close/>
                </a:path>
                <a:path w="368934" h="255270">
                  <a:moveTo>
                    <a:pt x="173776" y="255270"/>
                  </a:moveTo>
                  <a:lnTo>
                    <a:pt x="145156" y="255270"/>
                  </a:lnTo>
                  <a:lnTo>
                    <a:pt x="116546" y="251460"/>
                  </a:lnTo>
                  <a:lnTo>
                    <a:pt x="78220" y="232410"/>
                  </a:lnTo>
                  <a:lnTo>
                    <a:pt x="58425" y="198120"/>
                  </a:lnTo>
                  <a:lnTo>
                    <a:pt x="56832" y="177800"/>
                  </a:lnTo>
                  <a:lnTo>
                    <a:pt x="57007" y="173990"/>
                  </a:lnTo>
                  <a:lnTo>
                    <a:pt x="92522" y="133350"/>
                  </a:lnTo>
                  <a:lnTo>
                    <a:pt x="111092" y="129606"/>
                  </a:lnTo>
                  <a:lnTo>
                    <a:pt x="110010" y="133350"/>
                  </a:lnTo>
                  <a:lnTo>
                    <a:pt x="106976" y="143510"/>
                  </a:lnTo>
                  <a:lnTo>
                    <a:pt x="103884" y="154940"/>
                  </a:lnTo>
                  <a:lnTo>
                    <a:pt x="101778" y="165100"/>
                  </a:lnTo>
                  <a:lnTo>
                    <a:pt x="79706" y="165100"/>
                  </a:lnTo>
                  <a:lnTo>
                    <a:pt x="94588" y="167640"/>
                  </a:lnTo>
                  <a:lnTo>
                    <a:pt x="101135" y="168197"/>
                  </a:lnTo>
                  <a:lnTo>
                    <a:pt x="100724" y="170180"/>
                  </a:lnTo>
                  <a:lnTo>
                    <a:pt x="99975" y="173990"/>
                  </a:lnTo>
                  <a:lnTo>
                    <a:pt x="99485" y="177800"/>
                  </a:lnTo>
                  <a:lnTo>
                    <a:pt x="99325" y="180340"/>
                  </a:lnTo>
                  <a:lnTo>
                    <a:pt x="99416" y="186690"/>
                  </a:lnTo>
                  <a:lnTo>
                    <a:pt x="99768" y="189230"/>
                  </a:lnTo>
                  <a:lnTo>
                    <a:pt x="100263" y="191770"/>
                  </a:lnTo>
                  <a:lnTo>
                    <a:pt x="100879" y="193040"/>
                  </a:lnTo>
                  <a:lnTo>
                    <a:pt x="101610" y="195580"/>
                  </a:lnTo>
                  <a:lnTo>
                    <a:pt x="102532" y="196850"/>
                  </a:lnTo>
                  <a:lnTo>
                    <a:pt x="103729" y="198120"/>
                  </a:lnTo>
                  <a:lnTo>
                    <a:pt x="105086" y="200660"/>
                  </a:lnTo>
                  <a:lnTo>
                    <a:pt x="114011" y="207010"/>
                  </a:lnTo>
                  <a:lnTo>
                    <a:pt x="116407" y="207010"/>
                  </a:lnTo>
                  <a:lnTo>
                    <a:pt x="118568" y="208280"/>
                  </a:lnTo>
                  <a:lnTo>
                    <a:pt x="125847" y="210820"/>
                  </a:lnTo>
                  <a:lnTo>
                    <a:pt x="140787" y="213360"/>
                  </a:lnTo>
                  <a:lnTo>
                    <a:pt x="148268" y="213360"/>
                  </a:lnTo>
                  <a:lnTo>
                    <a:pt x="155737" y="214630"/>
                  </a:lnTo>
                  <a:lnTo>
                    <a:pt x="276784" y="214630"/>
                  </a:lnTo>
                  <a:lnTo>
                    <a:pt x="254560" y="228600"/>
                  </a:lnTo>
                  <a:lnTo>
                    <a:pt x="243439" y="234950"/>
                  </a:lnTo>
                  <a:lnTo>
                    <a:pt x="232746" y="240030"/>
                  </a:lnTo>
                  <a:lnTo>
                    <a:pt x="212062" y="247650"/>
                  </a:lnTo>
                  <a:lnTo>
                    <a:pt x="192781" y="252730"/>
                  </a:lnTo>
                  <a:lnTo>
                    <a:pt x="173776" y="255270"/>
                  </a:lnTo>
                  <a:close/>
                </a:path>
                <a:path w="368934" h="255270">
                  <a:moveTo>
                    <a:pt x="58110" y="165100"/>
                  </a:moveTo>
                  <a:lnTo>
                    <a:pt x="43678" y="165100"/>
                  </a:lnTo>
                  <a:lnTo>
                    <a:pt x="0" y="160020"/>
                  </a:lnTo>
                  <a:lnTo>
                    <a:pt x="41371" y="146050"/>
                  </a:lnTo>
                  <a:lnTo>
                    <a:pt x="57215" y="142240"/>
                  </a:lnTo>
                  <a:lnTo>
                    <a:pt x="63221" y="140706"/>
                  </a:lnTo>
                  <a:lnTo>
                    <a:pt x="61964" y="146050"/>
                  </a:lnTo>
                  <a:lnTo>
                    <a:pt x="58745" y="161290"/>
                  </a:lnTo>
                  <a:lnTo>
                    <a:pt x="58110" y="165100"/>
                  </a:lnTo>
                  <a:close/>
                </a:path>
                <a:path w="368934" h="255270">
                  <a:moveTo>
                    <a:pt x="194098" y="165100"/>
                  </a:moveTo>
                  <a:lnTo>
                    <a:pt x="196693" y="162560"/>
                  </a:lnTo>
                  <a:lnTo>
                    <a:pt x="194098" y="165100"/>
                  </a:lnTo>
                  <a:close/>
                </a:path>
                <a:path w="368934" h="255270">
                  <a:moveTo>
                    <a:pt x="101135" y="168197"/>
                  </a:moveTo>
                  <a:lnTo>
                    <a:pt x="94588" y="167640"/>
                  </a:lnTo>
                  <a:lnTo>
                    <a:pt x="79706" y="165100"/>
                  </a:lnTo>
                  <a:lnTo>
                    <a:pt x="101778" y="165100"/>
                  </a:lnTo>
                  <a:lnTo>
                    <a:pt x="101135" y="168197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137307" y="3435693"/>
              <a:ext cx="175350" cy="12318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190778" y="3214112"/>
              <a:ext cx="1054533" cy="515267"/>
            </a:xfrm>
            <a:prstGeom prst="rect">
              <a:avLst/>
            </a:prstGeom>
          </p:spPr>
        </p:pic>
      </p:grpSp>
      <p:pic>
        <p:nvPicPr>
          <p:cNvPr id="45" name="object 4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361757" y="5883452"/>
            <a:ext cx="2892186" cy="1061248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13677351" y="3199210"/>
            <a:ext cx="2639695" cy="1638300"/>
            <a:chOff x="13677351" y="3199210"/>
            <a:chExt cx="2639695" cy="1638300"/>
          </a:xfrm>
        </p:grpSpPr>
        <p:pic>
          <p:nvPicPr>
            <p:cNvPr id="47" name="object 4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677351" y="3199210"/>
              <a:ext cx="2639315" cy="163797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3791604" y="4748014"/>
              <a:ext cx="179705" cy="50165"/>
            </a:xfrm>
            <a:custGeom>
              <a:avLst/>
              <a:gdLst/>
              <a:ahLst/>
              <a:cxnLst/>
              <a:rect l="l" t="t" r="r" b="b"/>
              <a:pathLst>
                <a:path w="179705" h="50164">
                  <a:moveTo>
                    <a:pt x="8409" y="49815"/>
                  </a:moveTo>
                  <a:lnTo>
                    <a:pt x="5136" y="49154"/>
                  </a:lnTo>
                  <a:lnTo>
                    <a:pt x="2463" y="47352"/>
                  </a:lnTo>
                  <a:lnTo>
                    <a:pt x="660" y="44679"/>
                  </a:lnTo>
                  <a:lnTo>
                    <a:pt x="0" y="41405"/>
                  </a:lnTo>
                  <a:lnTo>
                    <a:pt x="6459" y="33225"/>
                  </a:lnTo>
                  <a:lnTo>
                    <a:pt x="77859" y="7749"/>
                  </a:lnTo>
                  <a:lnTo>
                    <a:pt x="91792" y="4217"/>
                  </a:lnTo>
                  <a:lnTo>
                    <a:pt x="103791" y="1658"/>
                  </a:lnTo>
                  <a:lnTo>
                    <a:pt x="114408" y="0"/>
                  </a:lnTo>
                  <a:lnTo>
                    <a:pt x="132583" y="1223"/>
                  </a:lnTo>
                  <a:lnTo>
                    <a:pt x="162564" y="3062"/>
                  </a:lnTo>
                  <a:lnTo>
                    <a:pt x="174641" y="8065"/>
                  </a:lnTo>
                  <a:lnTo>
                    <a:pt x="179644" y="20143"/>
                  </a:lnTo>
                  <a:lnTo>
                    <a:pt x="174641" y="32221"/>
                  </a:lnTo>
                  <a:lnTo>
                    <a:pt x="162564" y="37223"/>
                  </a:lnTo>
                  <a:lnTo>
                    <a:pt x="132583" y="39062"/>
                  </a:lnTo>
                  <a:lnTo>
                    <a:pt x="115037" y="40286"/>
                  </a:lnTo>
                  <a:lnTo>
                    <a:pt x="106943" y="39478"/>
                  </a:lnTo>
                  <a:lnTo>
                    <a:pt x="96828" y="39471"/>
                  </a:lnTo>
                  <a:lnTo>
                    <a:pt x="85247" y="40191"/>
                  </a:lnTo>
                  <a:lnTo>
                    <a:pt x="8409" y="49815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9" name="object 4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3870883" y="5181936"/>
            <a:ext cx="1074340" cy="402313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5039326" y="5127267"/>
            <a:ext cx="1092553" cy="400091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5362445" y="6424257"/>
            <a:ext cx="956546" cy="450525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36416" y="138701"/>
            <a:ext cx="8901784" cy="74225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8/2/2024 10:27 AM</dc:title>
  <dcterms:created xsi:type="dcterms:W3CDTF">2024-08-11T04:33:01Z</dcterms:created>
  <dcterms:modified xsi:type="dcterms:W3CDTF">2024-08-11T04:33:01Z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2024-08-02T00:00:00Z</vt:filetime>
  </property>
  <property fmtid="{D5CDD505-2E9C-101B-9397-08002B2CF9AE}" pid="3" name="Creator">
    <vt:lpwstr>OpenBoard PDF export</vt:lpwstr>
  </property>
  <property fmtid="{D5CDD505-2E9C-101B-9397-08002B2CF9AE}" pid="4" name="LastSaved">
    <vt:filetime>2024-08-02T00:00:00Z</vt:filetime>
  </property>
</Properties>
</file>