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310" y="-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57960-42B9-B9B1-E52D-BAE07311C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7C840-6505-E2F1-A7E8-E6130059A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5C10D-73BA-31F0-4CD6-452525FC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1483D-7AFB-2814-EFEC-9F21C668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98E44-5834-3A7A-9BC5-A1C64EB9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01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0799D-05DF-A867-653D-6DB380E0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BB6C-E9B6-1B8C-A483-D2E173E1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D3BD8-EA9E-A3D9-DABC-62DCDFE0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B1CB7-D503-5F13-FAE2-0F5D994E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99F07-E558-A489-CBF1-D2D8205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0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5A4F5-0CCA-5AC0-11DF-DB7BC5919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F7983-1F94-B813-7FFF-CC8221B7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6A499-A8F1-0328-3601-79DDDEA7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49EA0-CB31-D5A3-ED85-14916FC9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5B73D5-D59A-7E93-1B56-3B1B20C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80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01BE9-3879-0235-35F8-BB6E52C9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683E5-EBA1-BB88-B215-18644DEF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A7530-88B5-7F48-4BF0-F67E5E07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C3C68-427C-55C2-7014-C6A5993E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4396E-A8D2-945C-065F-9544436A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7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375E1-4E34-5EA4-9267-64548EE7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C7209-6D4C-D442-59F0-CF8E434D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D9B2-A69F-3116-F7E2-4B6354E6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51039-D19D-CDD7-2C07-D0C8892B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B08BA-8A2E-7CD2-6C75-DA5FDEF4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61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49872-59F8-7C3B-EB3E-8BA648C6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143BF-88E9-FC97-6A46-FA3C6774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46E9C4-8D1F-9B7B-0C2D-D7E7D7C87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B02852-0D0F-D543-9F78-49499579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DCA6E0-EAE1-D996-DDAC-30CA7B10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8E32FC-48A7-DD40-BED1-6BE90C4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25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97EBE-3085-EA60-54CE-55D03646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7C061-A89D-A82E-BEA2-1930AB24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471857-D864-5D93-825D-311837FD7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ABADA2-0413-877A-E59A-24EE1CD72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DB4DAF-D356-F4D0-1343-CF3526D8C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27B81C-11B2-8689-A31C-A46DAA12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53C013-C4A5-9409-0EC6-51538140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69C1A3-AE77-4D37-049F-0BCCCF79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51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A19FB-776D-8FCF-5C53-372D6A34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3C8665-A460-785C-6F4F-C78060A6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048DD7-23BC-C142-EA7A-33F83E84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E57C2E-0222-CABF-1282-4984963E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8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D80900-206E-EB2A-AE8F-23C5E95F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ED1B9-87F3-4182-2604-63C850D5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23F0E1-61BE-CF45-1249-3BDA18C8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42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90350-4E27-9419-C23C-BD5C84D7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F19BC-79D8-347B-F5BB-3EFFEBE4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1FD85B-7EC5-CF2E-151D-0E866D444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0C145-5309-DB87-65B8-E2DAF1D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A94C3-77A1-E2F3-F9AE-5EA05C5E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DAF083-9D18-FD87-E7EB-081F2F1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72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F729-7B65-0537-344B-EB3D069F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B7026E-5322-5C43-BFCE-94614C070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F3FE9-EBC7-C36D-62F4-3E61CE6B5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079FF-7DDF-5774-59B8-2CBFC5EB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66203F-62B5-31A1-6CEE-6EC63B5B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C2B4A2-AA6A-A3C7-4FB8-CC37BF2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8D73EA-A41D-558F-98BD-1F7F688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488A4-8699-F252-81E9-CE1F2774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22A94-E74D-13DF-A515-B76C7ABDE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2527-9081-4AB2-BB67-7B8289A5B8D8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2A7C-9D8D-5C04-20CA-A9226351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5C597-5808-C339-761A-BAFE15BC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18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1EDFB42-BA75-B8C9-45D6-3ECFF982D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75" y="2769219"/>
            <a:ext cx="1091094" cy="1060616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AF955EF9-F71F-0133-8C02-B1B41B247A90}"/>
              </a:ext>
            </a:extLst>
          </p:cNvPr>
          <p:cNvGrpSpPr/>
          <p:nvPr/>
        </p:nvGrpSpPr>
        <p:grpSpPr>
          <a:xfrm>
            <a:off x="5973763" y="3471938"/>
            <a:ext cx="1397634" cy="1060616"/>
            <a:chOff x="5973763" y="3471938"/>
            <a:chExt cx="1397634" cy="1060616"/>
          </a:xfrm>
        </p:grpSpPr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394366A9-84D2-8AC9-DACE-9B8E302EAB77}"/>
                </a:ext>
              </a:extLst>
            </p:cNvPr>
            <p:cNvSpPr/>
            <p:nvPr/>
          </p:nvSpPr>
          <p:spPr>
            <a:xfrm>
              <a:off x="6131559" y="3471938"/>
              <a:ext cx="1082042" cy="1060616"/>
            </a:xfrm>
            <a:prstGeom prst="hexagon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Flecha: circular 27">
              <a:extLst>
                <a:ext uri="{FF2B5EF4-FFF2-40B4-BE49-F238E27FC236}">
                  <a16:creationId xmlns:a16="http://schemas.microsoft.com/office/drawing/2014/main" id="{3C643D52-BAC5-0CD7-2E28-F9C191468351}"/>
                </a:ext>
              </a:extLst>
            </p:cNvPr>
            <p:cNvSpPr/>
            <p:nvPr/>
          </p:nvSpPr>
          <p:spPr>
            <a:xfrm rot="5400000" flipH="1">
              <a:off x="6295172" y="3282417"/>
              <a:ext cx="466725" cy="1109543"/>
            </a:xfrm>
            <a:prstGeom prst="circular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18ABC22D-1373-79C6-F0B4-6DEB538BD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9" r="2047"/>
            <a:stretch/>
          </p:blipFill>
          <p:spPr>
            <a:xfrm>
              <a:off x="6383779" y="3829835"/>
              <a:ext cx="632341" cy="395287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79C22062-EF86-0087-D7CE-9DC57CDB3922}"/>
                </a:ext>
              </a:extLst>
            </p:cNvPr>
            <p:cNvSpPr txBox="1"/>
            <p:nvPr/>
          </p:nvSpPr>
          <p:spPr>
            <a:xfrm>
              <a:off x="6261855" y="4202439"/>
              <a:ext cx="11095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DEVOLUCIONES</a:t>
              </a:r>
              <a:endParaRPr lang="es-A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113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MODERNIZACION</dc:creator>
  <cp:lastModifiedBy>MODERNIZACION</cp:lastModifiedBy>
  <cp:revision>2</cp:revision>
  <dcterms:created xsi:type="dcterms:W3CDTF">2022-05-26T19:41:33Z</dcterms:created>
  <dcterms:modified xsi:type="dcterms:W3CDTF">2022-08-17T18:29:19Z</dcterms:modified>
</cp:coreProperties>
</file>