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7960-42B9-B9B1-E52D-BAE07311C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7C840-6505-E2F1-A7E8-E6130059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5C10D-73BA-31F0-4CD6-452525FC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1483D-7AFB-2814-EFEC-9F21C668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98E44-5834-3A7A-9BC5-A1C64EB9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0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799D-05DF-A867-653D-6DB380E0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BB6C-E9B6-1B8C-A483-D2E173E1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D3BD8-EA9E-A3D9-DABC-62DCDFE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B1CB7-D503-5F13-FAE2-0F5D994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9F07-E558-A489-CBF1-D2D8205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0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5A4F5-0CCA-5AC0-11DF-DB7BC591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F7983-1F94-B813-7FFF-CC8221B7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6A499-A8F1-0328-3601-79DDDEA7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9EA0-CB31-D5A3-ED85-14916FC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B73D5-D59A-7E93-1B56-3B1B20C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01BE9-3879-0235-35F8-BB6E52C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683E5-EBA1-BB88-B215-18644DEF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A7530-88B5-7F48-4BF0-F67E5E0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C3C68-427C-55C2-7014-C6A5993E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4396E-A8D2-945C-065F-9544436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7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375E1-4E34-5EA4-9267-64548EE7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7209-6D4C-D442-59F0-CF8E434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D9B2-A69F-3116-F7E2-4B6354E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51039-D19D-CDD7-2C07-D0C8892B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B08BA-8A2E-7CD2-6C75-DA5FDEF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6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49872-59F8-7C3B-EB3E-8BA648C6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143BF-88E9-FC97-6A46-FA3C6774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6E9C4-8D1F-9B7B-0C2D-D7E7D7C87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B02852-0D0F-D543-9F78-4949957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CA6E0-EAE1-D996-DDAC-30CA7B1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E32FC-48A7-DD40-BED1-6BE90C4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5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97EBE-3085-EA60-54CE-55D03646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7C061-A89D-A82E-BEA2-1930AB24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71857-D864-5D93-825D-311837FD7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ABADA2-0413-877A-E59A-24EE1CD72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DB4DAF-D356-F4D0-1343-CF3526D8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7B81C-11B2-8689-A31C-A46DAA12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53C013-C4A5-9409-0EC6-51538140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9C1A3-AE77-4D37-049F-0BCCCF79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51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19FB-776D-8FCF-5C53-372D6A34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3C8665-A460-785C-6F4F-C78060A6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048DD7-23BC-C142-EA7A-33F83E84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57C2E-0222-CABF-1282-4984963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D80900-206E-EB2A-AE8F-23C5E95F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ED1B9-87F3-4182-2604-63C850D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3F0E1-61BE-CF45-1249-3BDA18C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4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90350-4E27-9419-C23C-BD5C84D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F19BC-79D8-347B-F5BB-3EFFEBE4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1FD85B-7EC5-CF2E-151D-0E866D44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0C145-5309-DB87-65B8-E2DAF1D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A94C3-77A1-E2F3-F9AE-5EA05C5E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AF083-9D18-FD87-E7EB-081F2F1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F729-7B65-0537-344B-EB3D069F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B7026E-5322-5C43-BFCE-94614C07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3FE9-EBC7-C36D-62F4-3E61CE6B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079FF-7DDF-5774-59B8-2CBFC5EB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6203F-62B5-31A1-6CEE-6EC63B5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2B4A2-AA6A-A3C7-4FB8-CC37BF2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D73EA-A41D-558F-98BD-1F7F688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488A4-8699-F252-81E9-CE1F2774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22A94-E74D-13DF-A515-B76C7ABDE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2A7C-9D8D-5C04-20CA-A9226351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5C597-5808-C339-761A-BAFE15BC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1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26FCB41-E8E8-08CF-737F-BB8FF532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74" y="537487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199665E-64E3-0205-E134-D31790B0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88" y="589491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B34834-CFD8-AB5F-B086-1B264B1CC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12" y="1908196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940412E-4180-8809-6986-0B19FE2C9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20" y="1932400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B3C5013-50F8-F630-2D13-9E87F77AB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3" y="1932400"/>
            <a:ext cx="1201016" cy="1054699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E01404F-AE7A-C7C6-8EF2-DFBE341C2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20" y="537487"/>
            <a:ext cx="1182727" cy="1091279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479EE60-70C7-FCF2-B2F0-6D47192F3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89" y="589491"/>
            <a:ext cx="1201016" cy="1091094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15DCFA0-3BC7-4CC5-7B80-A0F809FAB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29" y="1932400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42D4AE8-AEF1-AFB5-D7EC-BDB168394F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8" y="497861"/>
            <a:ext cx="1201016" cy="117053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95F522C2-40A9-618A-4FC9-9B637FA6F8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99" y="1893243"/>
            <a:ext cx="1115476" cy="1078903"/>
          </a:xfrm>
          <a:prstGeom prst="rect">
            <a:avLst/>
          </a:prstGeom>
          <a:effectLst>
            <a:glow rad="38100">
              <a:schemeClr val="accent4">
                <a:alpha val="8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4411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MODERNIZACION</dc:creator>
  <cp:lastModifiedBy>MODERNIZACION</cp:lastModifiedBy>
  <cp:revision>2</cp:revision>
  <dcterms:created xsi:type="dcterms:W3CDTF">2022-05-26T19:41:33Z</dcterms:created>
  <dcterms:modified xsi:type="dcterms:W3CDTF">2022-08-17T19:11:32Z</dcterms:modified>
</cp:coreProperties>
</file>